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8E020-3006-4662-BEFB-600DB337BCD2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D8980-9317-4082-9070-FDE6DFFD3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NF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183" y="0"/>
            <a:ext cx="9171183" cy="58923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USA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3847" y="299884"/>
            <a:ext cx="7736305" cy="625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rturner</dc:creator>
  <cp:lastModifiedBy>Amber</cp:lastModifiedBy>
  <cp:revision>2</cp:revision>
  <dcterms:created xsi:type="dcterms:W3CDTF">2011-12-07T13:07:04Z</dcterms:created>
  <dcterms:modified xsi:type="dcterms:W3CDTF">2016-12-08T16:12:55Z</dcterms:modified>
</cp:coreProperties>
</file>