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5" r:id="rId2"/>
    <p:sldMasterId id="2147483746" r:id="rId3"/>
    <p:sldMasterId id="2147483764" r:id="rId4"/>
  </p:sldMasterIdLst>
  <p:notesMasterIdLst>
    <p:notesMasterId r:id="rId32"/>
  </p:notesMasterIdLst>
  <p:sldIdLst>
    <p:sldId id="476" r:id="rId5"/>
    <p:sldId id="475" r:id="rId6"/>
    <p:sldId id="442" r:id="rId7"/>
    <p:sldId id="443" r:id="rId8"/>
    <p:sldId id="415" r:id="rId9"/>
    <p:sldId id="444" r:id="rId10"/>
    <p:sldId id="460" r:id="rId11"/>
    <p:sldId id="446" r:id="rId12"/>
    <p:sldId id="447" r:id="rId13"/>
    <p:sldId id="448" r:id="rId14"/>
    <p:sldId id="480" r:id="rId15"/>
    <p:sldId id="465" r:id="rId16"/>
    <p:sldId id="451" r:id="rId17"/>
    <p:sldId id="468" r:id="rId18"/>
    <p:sldId id="469" r:id="rId19"/>
    <p:sldId id="470" r:id="rId20"/>
    <p:sldId id="481" r:id="rId21"/>
    <p:sldId id="477" r:id="rId22"/>
    <p:sldId id="437" r:id="rId23"/>
    <p:sldId id="466" r:id="rId24"/>
    <p:sldId id="484" r:id="rId25"/>
    <p:sldId id="410" r:id="rId26"/>
    <p:sldId id="478" r:id="rId27"/>
    <p:sldId id="414" r:id="rId28"/>
    <p:sldId id="472" r:id="rId29"/>
    <p:sldId id="479" r:id="rId30"/>
    <p:sldId id="400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15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983">
          <p15:clr>
            <a:srgbClr val="A4A3A4"/>
          </p15:clr>
        </p15:guide>
        <p15:guide id="4" pos="288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357"/>
    <a:srgbClr val="9CD3EC"/>
    <a:srgbClr val="4F6228"/>
    <a:srgbClr val="FFFFFF"/>
    <a:srgbClr val="6F6F6F"/>
    <a:srgbClr val="4A5C26"/>
    <a:srgbClr val="FFD243"/>
    <a:srgbClr val="FFE38B"/>
    <a:srgbClr val="769DCC"/>
    <a:srgbClr val="FFDD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075" autoAdjust="0"/>
  </p:normalViewPr>
  <p:slideViewPr>
    <p:cSldViewPr snapToGrid="0">
      <p:cViewPr varScale="1">
        <p:scale>
          <a:sx n="60" d="100"/>
          <a:sy n="60" d="100"/>
        </p:scale>
        <p:origin x="1686" y="72"/>
      </p:cViewPr>
      <p:guideLst>
        <p:guide orient="horz" pos="2615"/>
        <p:guide pos="2880"/>
        <p:guide orient="horz" pos="1983"/>
        <p:guide pos="288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E70F01-9E24-4493-8F18-BB2B57610D94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9ECE14-5218-4038-B533-171DECA17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585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970D0E-8BDD-4EDB-BC2C-BF61411FA49B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26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6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4" y="4344027"/>
            <a:ext cx="5028579" cy="411292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420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4316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598630"/>
            <a:ext cx="2971800" cy="452642"/>
          </a:xfrm>
          <a:prstGeom prst="rect">
            <a:avLst/>
          </a:prstGeom>
        </p:spPr>
        <p:txBody>
          <a:bodyPr/>
          <a:lstStyle/>
          <a:p>
            <a:fld id="{8747AD6D-D2AA-437C-AA75-546511939527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6207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7AD6D-D2AA-437C-AA75-546511939527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5697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4" y="8598631"/>
            <a:ext cx="2971800" cy="452642"/>
          </a:xfrm>
          <a:prstGeom prst="rect">
            <a:avLst/>
          </a:prstGeom>
        </p:spPr>
        <p:txBody>
          <a:bodyPr/>
          <a:lstStyle/>
          <a:p>
            <a:fld id="{8747AD6D-D2AA-437C-AA75-546511939527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6207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970D0E-8BDD-4EDB-BC2C-BF61411FA49B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26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6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4" y="4344027"/>
            <a:ext cx="5028579" cy="411292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4208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1947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1553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33621" y="4278444"/>
            <a:ext cx="5795755" cy="4584490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en-US" sz="1800" dirty="0">
                <a:latin typeface="Arial" pitchFamily="34" charset="0"/>
              </a:rPr>
              <a:t>Maintenance budget has not seen an increase in the last 3 years.</a:t>
            </a:r>
          </a:p>
          <a:p>
            <a:pPr marL="168204" lvl="1"/>
            <a:r>
              <a:rPr lang="en-US" sz="1800" dirty="0">
                <a:latin typeface="Arial" pitchFamily="34" charset="0"/>
              </a:rPr>
              <a:t>July 2008 – LWIN consisted of 55 Operational Sites and approximately 32,000 users.</a:t>
            </a:r>
          </a:p>
          <a:p>
            <a:pPr marL="168204" lvl="1"/>
            <a:r>
              <a:rPr lang="en-US" sz="1800" dirty="0">
                <a:latin typeface="Arial" pitchFamily="34" charset="0"/>
              </a:rPr>
              <a:t>July 2011 – LWIN consists of 108 Operational Sites and approximately 62,000 users.</a:t>
            </a:r>
          </a:p>
          <a:p>
            <a:pPr marL="168204" lvl="1"/>
            <a:r>
              <a:rPr lang="en-US" sz="1800" dirty="0">
                <a:latin typeface="Arial" pitchFamily="34" charset="0"/>
              </a:rPr>
              <a:t>No users fees is a key component to LWIN’s success – encourages local participation.</a:t>
            </a:r>
          </a:p>
          <a:p>
            <a:pPr marL="168204" lvl="1"/>
            <a:r>
              <a:rPr lang="en-US" sz="1800" dirty="0">
                <a:latin typeface="Arial" pitchFamily="34" charset="0"/>
              </a:rPr>
              <a:t>Federal grant money cannot be used for system maintenance.</a:t>
            </a:r>
          </a:p>
          <a:p>
            <a:pPr marL="168204" lvl="1"/>
            <a:r>
              <a:rPr lang="en-US" sz="1800" dirty="0">
                <a:latin typeface="Arial" pitchFamily="34" charset="0"/>
              </a:rPr>
              <a:t>Without additional monies, LWIN’s predominance as a national example will be in jeopardy.  </a:t>
            </a:r>
          </a:p>
          <a:p>
            <a:pPr lvl="0"/>
            <a:r>
              <a:rPr lang="en-US" sz="1800" dirty="0">
                <a:latin typeface="Arial" pitchFamily="34" charset="0"/>
              </a:rPr>
              <a:t>LWIN is the largest statewide, interoperable communication system and a model of success.</a:t>
            </a:r>
          </a:p>
          <a:p>
            <a:pPr marL="168204" lvl="1"/>
            <a:r>
              <a:rPr lang="en-US" sz="1800" dirty="0">
                <a:latin typeface="Arial" pitchFamily="34" charset="0"/>
              </a:rPr>
              <a:t>During the past 3 years, the system provided interoperable communications to multi-layers of responders during emergencies and events (Gustav, BP Oil Spill, 2011 Spring Floods, numerous Mardi Gras, safety fairs, emergency operations exercises, etc).</a:t>
            </a:r>
          </a:p>
          <a:p>
            <a:pPr marL="448546" lvl="2"/>
            <a:r>
              <a:rPr lang="en-US" sz="1800" dirty="0">
                <a:latin typeface="Arial" pitchFamily="34" charset="0"/>
              </a:rPr>
              <a:t>Federal (FEMA, US Coast Guard, Army Corp of Engineers, FBI, US Marshals, US Border Patrol, etc)</a:t>
            </a:r>
          </a:p>
          <a:p>
            <a:pPr marL="448546" lvl="2"/>
            <a:r>
              <a:rPr lang="en-US" sz="1800" dirty="0">
                <a:latin typeface="Arial" pitchFamily="34" charset="0"/>
              </a:rPr>
              <a:t>State (State Legislative offices, GOHSEP, DPS / LSP, LDWF, Dept of Ag, DSS, DOTD, etc)</a:t>
            </a:r>
          </a:p>
          <a:p>
            <a:pPr marL="448546" lvl="2"/>
            <a:r>
              <a:rPr lang="en-US" sz="1800" dirty="0">
                <a:latin typeface="Arial" pitchFamily="34" charset="0"/>
              </a:rPr>
              <a:t>Local (Levee Boards, Parish Sheriffs, Parish EOCs, City Fire and EMS, Public Works, etc)</a:t>
            </a:r>
          </a:p>
          <a:p>
            <a:pPr marL="448546" lvl="2"/>
            <a:r>
              <a:rPr lang="en-US" sz="1800" dirty="0">
                <a:latin typeface="Arial" pitchFamily="34" charset="0"/>
              </a:rPr>
              <a:t>Provided communication to all these agencies and alleviated the need for each agency to expend resources establishing separate communication infrastructure and interoperable patches.  (Reduced duplication of effort.)</a:t>
            </a:r>
          </a:p>
          <a:p>
            <a:pPr marL="168204" lvl="1"/>
            <a:r>
              <a:rPr lang="en-US" sz="1800" dirty="0">
                <a:latin typeface="Arial" pitchFamily="34" charset="0"/>
              </a:rPr>
              <a:t>Several articles in national news and industry publications.</a:t>
            </a:r>
          </a:p>
          <a:p>
            <a:pPr marL="168204" lvl="1"/>
            <a:r>
              <a:rPr lang="en-US" sz="1800" dirty="0">
                <a:latin typeface="Arial" pitchFamily="34" charset="0"/>
              </a:rPr>
              <a:t>Numerous speaking engagement requests, both nationally and internationally, for LWIN personnel to showcase LWIN’s success.</a:t>
            </a:r>
          </a:p>
          <a:p>
            <a:pPr marL="168204" lvl="1"/>
            <a:r>
              <a:rPr lang="en-US" sz="1800" i="1" dirty="0">
                <a:latin typeface="Arial" pitchFamily="34" charset="0"/>
              </a:rPr>
              <a:t>Monthly average </a:t>
            </a:r>
            <a:r>
              <a:rPr lang="en-US" sz="1800" dirty="0">
                <a:latin typeface="Arial" pitchFamily="34" charset="0"/>
              </a:rPr>
              <a:t>of over 9 million “Push-to-talk” transmissions for past 12 months.</a:t>
            </a:r>
          </a:p>
          <a:p>
            <a:pPr marL="168204" lvl="1"/>
            <a:r>
              <a:rPr lang="en-US" sz="1800" dirty="0">
                <a:latin typeface="Arial" pitchFamily="34" charset="0"/>
              </a:rPr>
              <a:t>Over 380 separate local/state/federal agencies use LWIN.</a:t>
            </a:r>
          </a:p>
          <a:p>
            <a:pPr lvl="0"/>
            <a:r>
              <a:rPr lang="en-US" sz="1800" dirty="0">
                <a:latin typeface="Arial" pitchFamily="34" charset="0"/>
              </a:rPr>
              <a:t>In order to stay at the forefront of interoperable communications, more funding is needed.</a:t>
            </a:r>
          </a:p>
          <a:p>
            <a:pPr marL="168204" lvl="1"/>
            <a:r>
              <a:rPr lang="en-US" sz="1800" dirty="0">
                <a:latin typeface="Arial" pitchFamily="34" charset="0"/>
              </a:rPr>
              <a:t>Maintenance costs are increasing – fuel, T1 lines, rent of tower space, electricity, etc.</a:t>
            </a:r>
          </a:p>
          <a:p>
            <a:pPr marL="168204" lvl="1"/>
            <a:r>
              <a:rPr lang="en-US" sz="1800" dirty="0">
                <a:latin typeface="Arial" pitchFamily="34" charset="0"/>
              </a:rPr>
              <a:t>Increases in capacity will be needed as more users come on LWIN (more users mean more repeaters needed to carry the increased load in traffic).</a:t>
            </a:r>
          </a:p>
          <a:p>
            <a:pPr marL="168204" lvl="1"/>
            <a:r>
              <a:rPr lang="en-US" sz="1800" dirty="0">
                <a:latin typeface="Arial" pitchFamily="34" charset="0"/>
              </a:rPr>
              <a:t>New technologies will have to be integrated – Mobile Broadband networks needed for First Responders (laptops in vehicles for LE / Fire / EMS; surveillance systems (video camera feeds) on highways, ports, airports, etc; mobile devices (smart phones, </a:t>
            </a:r>
            <a:r>
              <a:rPr lang="en-US" sz="1800" dirty="0" err="1">
                <a:latin typeface="Arial" pitchFamily="34" charset="0"/>
              </a:rPr>
              <a:t>ipads</a:t>
            </a:r>
            <a:r>
              <a:rPr lang="en-US" sz="1800" dirty="0">
                <a:latin typeface="Arial" pitchFamily="34" charset="0"/>
              </a:rPr>
              <a:t>, etc) and associated applications that are being developed for First Responders.</a:t>
            </a:r>
          </a:p>
          <a:p>
            <a:endParaRPr lang="en-US" sz="13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5966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4519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970D0E-8BDD-4EDB-BC2C-BF61411FA49B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26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6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4" y="4344027"/>
            <a:ext cx="5028579" cy="411292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420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1050">
              <a:defRPr/>
            </a:pPr>
            <a:r>
              <a:rPr lang="en-US" i="1" dirty="0" smtClean="0">
                <a:solidFill>
                  <a:srgbClr val="C00000"/>
                </a:solidFill>
              </a:rPr>
              <a:t>*</a:t>
            </a:r>
            <a:r>
              <a:rPr lang="en-US" i="1" dirty="0" smtClean="0"/>
              <a:t>Hurricane Michael</a:t>
            </a:r>
            <a:r>
              <a:rPr lang="en-US" i="1" baseline="0" dirty="0" smtClean="0"/>
              <a:t> was re categorized from a CAT 4 to a CAT 5 in April of 2019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7AD6D-D2AA-437C-AA75-546511939527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2929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970D0E-8BDD-4EDB-BC2C-BF61411FA49B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26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6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4" y="4344027"/>
            <a:ext cx="5028579" cy="411292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4208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183E0-83A0-4B60-9B22-EBEA5E163979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960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947" indent="-168947">
              <a:buFont typeface="Arial" charset="0"/>
              <a:buChar char="•"/>
            </a:pPr>
            <a:r>
              <a:rPr lang="en-US" i="1" dirty="0" smtClean="0"/>
              <a:t>Pre-Season</a:t>
            </a:r>
            <a:r>
              <a:rPr lang="en-US" i="1" baseline="0" dirty="0" smtClean="0"/>
              <a:t> outlook only &amp; does not reflect subsequent forecast changes</a:t>
            </a:r>
            <a:endParaRPr lang="en-US" i="0" baseline="0" dirty="0"/>
          </a:p>
          <a:p>
            <a:pPr marL="168947" indent="-168947">
              <a:buFont typeface="Arial" charset="0"/>
              <a:buChar char="•"/>
            </a:pPr>
            <a:r>
              <a:rPr lang="en-US" i="0" baseline="0" dirty="0" smtClean="0"/>
              <a:t>3 Storms that directly or indirectly affected Louisiana – </a:t>
            </a:r>
            <a:r>
              <a:rPr lang="en-US" i="0" baseline="0" smtClean="0"/>
              <a:t>TS Gordon</a:t>
            </a:r>
            <a:r>
              <a:rPr lang="en-US" i="0" baseline="0" dirty="0" smtClean="0"/>
              <a:t>, TS Alberto &amp; Hurricane Michael</a:t>
            </a:r>
            <a:endParaRPr lang="en-US" i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7AD6D-D2AA-437C-AA75-546511939527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512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7AD6D-D2AA-437C-AA75-546511939527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570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dirty="0"/>
              <a:t>Atlantic hurricane forecasts from </a:t>
            </a:r>
            <a:r>
              <a:rPr lang="en-US" sz="1100" dirty="0" smtClean="0"/>
              <a:t>Colorado State</a:t>
            </a:r>
            <a:r>
              <a:rPr lang="en-US" sz="1100" baseline="0" dirty="0" smtClean="0"/>
              <a:t> - </a:t>
            </a:r>
            <a:r>
              <a:rPr lang="en-US" sz="1100" baseline="0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1100" dirty="0" smtClean="0">
                <a:latin typeface="Arial" pitchFamily="34" charset="0"/>
                <a:cs typeface="Arial" pitchFamily="34" charset="0"/>
              </a:rPr>
              <a:t>orecast 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released </a:t>
            </a:r>
            <a:r>
              <a:rPr lang="en-US" sz="1100" dirty="0" smtClean="0">
                <a:latin typeface="Arial" pitchFamily="34" charset="0"/>
                <a:cs typeface="Arial" pitchFamily="34" charset="0"/>
              </a:rPr>
              <a:t>April 4, 2019</a:t>
            </a:r>
          </a:p>
          <a:p>
            <a:endParaRPr lang="en-US" sz="1100" dirty="0" smtClean="0"/>
          </a:p>
          <a:p>
            <a:r>
              <a:rPr lang="en-US" sz="1050" b="1" dirty="0" smtClean="0"/>
              <a:t>PROBABILITIES</a:t>
            </a:r>
          </a:p>
          <a:p>
            <a:pPr marL="228600" indent="-228600">
              <a:buAutoNum type="arabicParenR"/>
            </a:pPr>
            <a:r>
              <a:rPr lang="en-U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48 percent for the entire U.S. coastline (average for the last century is 52 percent)</a:t>
            </a:r>
          </a:p>
          <a:p>
            <a:pPr marL="0" indent="0">
              <a:buNone/>
            </a:pPr>
            <a:r>
              <a:rPr lang="en-U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</a:t>
            </a:r>
            <a:r>
              <a:rPr lang="en-US" sz="11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 percent for the U.S. East Coast including the Florida peninsula (average for the last century is 31 percent)</a:t>
            </a:r>
          </a:p>
          <a:p>
            <a:pPr marL="0" indent="0">
              <a:buNone/>
            </a:pPr>
            <a:r>
              <a:rPr lang="en-U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3)</a:t>
            </a:r>
            <a:r>
              <a:rPr lang="en-US" sz="11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 percent for the Gulf Coast from the Florida panhandle westward to Brownsville (average for the last century is 30 percent)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4) </a:t>
            </a:r>
            <a:r>
              <a:rPr lang="en-US" sz="1100" dirty="0" smtClean="0"/>
              <a:t>39 percent for the Caribbean (average for the last century is 42 percent)</a:t>
            </a:r>
            <a:r>
              <a:rPr lang="en-US" sz="11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7AD6D-D2AA-437C-AA75-546511939527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570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970D0E-8BDD-4EDB-BC2C-BF61411FA49B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26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6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4" y="4344027"/>
            <a:ext cx="5028579" cy="411292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420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7AD6D-D2AA-437C-AA75-546511939527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5707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7AD6D-D2AA-437C-AA75-546511939527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0995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DD529B-8113-4CD4-98C1-F25A148984FC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663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952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5334000" cy="4602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0" y="1523999"/>
            <a:ext cx="2855915" cy="4602165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81582BD6-FC20-4557-852B-8433F8572D30}" type="slidenum">
              <a:rPr lang="en-US" sz="2800" b="1">
                <a:solidFill>
                  <a:prstClr val="white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800" b="1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45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379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5334000" cy="4602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0" y="1523999"/>
            <a:ext cx="2855915" cy="4602165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81582BD6-FC20-4557-852B-8433F8572D30}" type="slidenum">
              <a:rPr lang="en-US" sz="2800" b="1" smtClean="0">
                <a:solidFill>
                  <a:prstClr val="white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800" b="1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47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752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3718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ctr">
              <a:defRPr sz="4000" b="0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04385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884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884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4727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9960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62307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540" y="1304765"/>
            <a:ext cx="3008313" cy="811762"/>
          </a:xfrm>
        </p:spPr>
        <p:txBody>
          <a:bodyPr anchor="b">
            <a:normAutofit/>
          </a:bodyPr>
          <a:lstStyle>
            <a:lvl1pPr algn="ctr">
              <a:lnSpc>
                <a:spcPts val="2700"/>
              </a:lnSpc>
              <a:defRPr sz="2800" b="0">
                <a:solidFill>
                  <a:srgbClr val="1C437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390" y="1304764"/>
            <a:ext cx="5111750" cy="538427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1540" y="2224539"/>
            <a:ext cx="3008313" cy="44710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2966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0446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900" y="5216426"/>
            <a:ext cx="5486400" cy="46805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85900" y="1544017"/>
            <a:ext cx="5486400" cy="363640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85900" y="568447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5672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5334000" cy="4602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0" y="1523999"/>
            <a:ext cx="2855915" cy="4602165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81582BD6-FC20-4557-852B-8433F8572D30}" type="slidenum">
              <a:rPr lang="en-US" sz="2800" b="1">
                <a:solidFill>
                  <a:prstClr val="white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800" b="1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13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9501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5334000" cy="4602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0" y="1523999"/>
            <a:ext cx="2855915" cy="4602165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81582BD6-FC20-4557-852B-8433F8572D30}" type="slidenum">
              <a:rPr lang="en-US" sz="2800" b="1" smtClean="0">
                <a:solidFill>
                  <a:prstClr val="white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800" b="1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22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7BA4DC43-7860-45DE-8402-67C2259056A9}" type="slidenum"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287523"/>
      </p:ext>
    </p:extLst>
  </p:cSld>
  <p:clrMapOvr>
    <a:masterClrMapping/>
  </p:clrMapOvr>
  <p:transition advTm="1300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6FDF6C19-F10F-4E72-B746-0BD0839392A7}" type="slidenum"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602882"/>
      </p:ext>
    </p:extLst>
  </p:cSld>
  <p:clrMapOvr>
    <a:masterClrMapping/>
  </p:clrMapOvr>
  <p:transition advTm="1300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3F771E19-9171-4B69-A5FE-3A9C4A8EBF52}" type="slidenum"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433168"/>
      </p:ext>
    </p:extLst>
  </p:cSld>
  <p:clrMapOvr>
    <a:masterClrMapping/>
  </p:clrMapOvr>
  <p:transition advTm="1300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79588"/>
            <a:ext cx="3810000" cy="444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9588"/>
            <a:ext cx="3810000" cy="444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B2CE8356-6A19-4605-B9DE-732594FCC24A}" type="slidenum"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851495"/>
      </p:ext>
    </p:extLst>
  </p:cSld>
  <p:clrMapOvr>
    <a:masterClrMapping/>
  </p:clrMapOvr>
  <p:transition advTm="1300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CDE4F54-FF5B-4532-A415-FC38992256E1}" type="slidenum"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597258"/>
      </p:ext>
    </p:extLst>
  </p:cSld>
  <p:clrMapOvr>
    <a:masterClrMapping/>
  </p:clrMapOvr>
  <p:transition advTm="1300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3FF048F-207C-4B87-91FF-3873D77D1A21}" type="slidenum"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423036"/>
      </p:ext>
    </p:extLst>
  </p:cSld>
  <p:clrMapOvr>
    <a:masterClrMapping/>
  </p:clrMapOvr>
  <p:transition advTm="13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ctr">
              <a:defRPr sz="4000" b="0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02512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7429868"/>
      </p:ext>
    </p:extLst>
  </p:cSld>
  <p:clrMapOvr>
    <a:masterClrMapping/>
  </p:clrMapOvr>
  <p:transition advTm="1300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15918E37-2720-4190-ACD7-03F70B7FAB5B}" type="slidenum"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707288"/>
      </p:ext>
    </p:extLst>
  </p:cSld>
  <p:clrMapOvr>
    <a:masterClrMapping/>
  </p:clrMapOvr>
  <p:transition advTm="1300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93F1F7F5-2D2E-4E1A-A23B-FC05F2B7AC42}" type="slidenum"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2913"/>
      </p:ext>
    </p:extLst>
  </p:cSld>
  <p:clrMapOvr>
    <a:masterClrMapping/>
  </p:clrMapOvr>
  <p:transition advTm="1300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094C520A-9563-403F-8729-6E4DDA0B5D36}" type="slidenum"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466034"/>
      </p:ext>
    </p:extLst>
  </p:cSld>
  <p:clrMapOvr>
    <a:masterClrMapping/>
  </p:clrMapOvr>
  <p:transition advTm="1300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863600"/>
            <a:ext cx="2286000" cy="53609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863600"/>
            <a:ext cx="6705600" cy="53609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F0F7DB7B-F0E3-4DD5-9C5C-3D0AEFCB32FF}" type="slidenum"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335063"/>
      </p:ext>
    </p:extLst>
  </p:cSld>
  <p:clrMapOvr>
    <a:masterClrMapping/>
  </p:clrMapOvr>
  <p:transition advTm="1300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27596" y="980563"/>
            <a:ext cx="9144000" cy="53609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FC7F9A07-1150-4F4C-8A19-0A5503826A36}" type="slidenum"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458335"/>
      </p:ext>
    </p:extLst>
  </p:cSld>
  <p:clrMapOvr>
    <a:masterClrMapping/>
  </p:clrMapOvr>
  <p:transition advTm="1300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38031"/>
            <a:ext cx="9144000" cy="601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779588"/>
            <a:ext cx="7772400" cy="44450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BE7A8175-C93D-4127-B502-B305CA7EDEC8}" type="slidenum"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996699"/>
      </p:ext>
    </p:extLst>
  </p:cSld>
  <p:clrMapOvr>
    <a:masterClrMapping/>
  </p:clrMapOvr>
  <p:transition advTm="1300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5334000" cy="4602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0" y="1523999"/>
            <a:ext cx="2855915" cy="4602165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81582BD6-FC20-4557-852B-8433F8572D30}" type="slidenum">
              <a:rPr lang="en-US" sz="2800" b="1" smtClean="0">
                <a:solidFill>
                  <a:prstClr val="white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800" b="1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471243"/>
      </p:ext>
    </p:extLst>
  </p:cSld>
  <p:clrMapOvr>
    <a:masterClrMapping/>
  </p:clrMapOvr>
  <p:transition advTm="1300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3716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4268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27398"/>
            <a:ext cx="9144000" cy="601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79588"/>
            <a:ext cx="3810000" cy="4445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9588"/>
            <a:ext cx="3810000" cy="444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DCE6127A-4197-4185-AAB8-BB29E5E0B605}" type="slidenum"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066142"/>
      </p:ext>
    </p:extLst>
  </p:cSld>
  <p:clrMapOvr>
    <a:masterClrMapping/>
  </p:clrMapOvr>
  <p:transition advTm="1300">
    <p:random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884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884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4635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5334000" cy="4602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0" y="1523999"/>
            <a:ext cx="2855915" cy="4602165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81582BD6-FC20-4557-852B-8433F8572D30}" type="slidenum">
              <a:rPr lang="en-US" sz="2800" b="1" smtClean="0">
                <a:solidFill>
                  <a:prstClr val="white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800" b="1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218445"/>
      </p:ext>
    </p:extLst>
  </p:cSld>
  <p:clrMapOvr>
    <a:masterClrMapping/>
  </p:clrMapOvr>
  <p:transition advTm="1300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7BA4DC43-7860-45DE-8402-67C2259056A9}" type="slidenum"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286303"/>
      </p:ext>
    </p:extLst>
  </p:cSld>
  <p:clrMapOvr>
    <a:masterClrMapping/>
  </p:clrMapOvr>
  <p:transition advTm="1300"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6FDF6C19-F10F-4E72-B746-0BD0839392A7}" type="slidenum"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030717"/>
      </p:ext>
    </p:extLst>
  </p:cSld>
  <p:clrMapOvr>
    <a:masterClrMapping/>
  </p:clrMapOvr>
  <p:transition advTm="1300"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3F771E19-9171-4B69-A5FE-3A9C4A8EBF52}" type="slidenum"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818098"/>
      </p:ext>
    </p:extLst>
  </p:cSld>
  <p:clrMapOvr>
    <a:masterClrMapping/>
  </p:clrMapOvr>
  <p:transition advTm="1300"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79588"/>
            <a:ext cx="3810000" cy="444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9588"/>
            <a:ext cx="3810000" cy="444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B2CE8356-6A19-4605-B9DE-732594FCC24A}" type="slidenum"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694784"/>
      </p:ext>
    </p:extLst>
  </p:cSld>
  <p:clrMapOvr>
    <a:masterClrMapping/>
  </p:clrMapOvr>
  <p:transition advTm="1300"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CDE4F54-FF5B-4532-A415-FC38992256E1}" type="slidenum"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024803"/>
      </p:ext>
    </p:extLst>
  </p:cSld>
  <p:clrMapOvr>
    <a:masterClrMapping/>
  </p:clrMapOvr>
  <p:transition advTm="1300"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3FF048F-207C-4B87-91FF-3873D77D1A21}" type="slidenum"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134427"/>
      </p:ext>
    </p:extLst>
  </p:cSld>
  <p:clrMapOvr>
    <a:masterClrMapping/>
  </p:clrMapOvr>
  <p:transition advTm="1300"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9233715"/>
      </p:ext>
    </p:extLst>
  </p:cSld>
  <p:clrMapOvr>
    <a:masterClrMapping/>
  </p:clrMapOvr>
  <p:transition advTm="1300"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15918E37-2720-4190-ACD7-03F70B7FAB5B}" type="slidenum"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017498"/>
      </p:ext>
    </p:extLst>
  </p:cSld>
  <p:clrMapOvr>
    <a:masterClrMapping/>
  </p:clrMapOvr>
  <p:transition advTm="1300"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93F1F7F5-2D2E-4E1A-A23B-FC05F2B7AC42}" type="slidenum"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917494"/>
      </p:ext>
    </p:extLst>
  </p:cSld>
  <p:clrMapOvr>
    <a:masterClrMapping/>
  </p:clrMapOvr>
  <p:transition advTm="13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8072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094C520A-9563-403F-8729-6E4DDA0B5D36}" type="slidenum"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178121"/>
      </p:ext>
    </p:extLst>
  </p:cSld>
  <p:clrMapOvr>
    <a:masterClrMapping/>
  </p:clrMapOvr>
  <p:transition advTm="1300"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863600"/>
            <a:ext cx="2286000" cy="53609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863600"/>
            <a:ext cx="6705600" cy="53609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F0F7DB7B-F0E3-4DD5-9C5C-3D0AEFCB32FF}" type="slidenum"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982660"/>
      </p:ext>
    </p:extLst>
  </p:cSld>
  <p:clrMapOvr>
    <a:masterClrMapping/>
  </p:clrMapOvr>
  <p:transition advTm="1300"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27596" y="980563"/>
            <a:ext cx="9144000" cy="53609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FC7F9A07-1150-4F4C-8A19-0A5503826A36}" type="slidenum"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521276"/>
      </p:ext>
    </p:extLst>
  </p:cSld>
  <p:clrMapOvr>
    <a:masterClrMapping/>
  </p:clrMapOvr>
  <p:transition advTm="1300"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38031"/>
            <a:ext cx="9144000" cy="601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779588"/>
            <a:ext cx="7772400" cy="44450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BE7A8175-C93D-4127-B502-B305CA7EDEC8}" type="slidenum"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804910"/>
      </p:ext>
    </p:extLst>
  </p:cSld>
  <p:clrMapOvr>
    <a:masterClrMapping/>
  </p:clrMapOvr>
  <p:transition advTm="1300"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5334000" cy="4602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0" y="1523999"/>
            <a:ext cx="2855915" cy="4602165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81582BD6-FC20-4557-852B-8433F8572D30}" type="slidenum">
              <a:rPr lang="en-US" sz="2800" b="1" smtClean="0">
                <a:solidFill>
                  <a:prstClr val="white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800" b="1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76021"/>
      </p:ext>
    </p:extLst>
  </p:cSld>
  <p:clrMapOvr>
    <a:masterClrMapping/>
  </p:clrMapOvr>
  <p:transition advTm="1300"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3716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974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27398"/>
            <a:ext cx="9144000" cy="601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79588"/>
            <a:ext cx="3810000" cy="4445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9588"/>
            <a:ext cx="3810000" cy="444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DCE6127A-4197-4185-AAB8-BB29E5E0B605}" type="slidenum"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254377"/>
      </p:ext>
    </p:extLst>
  </p:cSld>
  <p:clrMapOvr>
    <a:masterClrMapping/>
  </p:clrMapOvr>
  <p:transition advTm="1300">
    <p:random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5334000" cy="4602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0" y="1523999"/>
            <a:ext cx="2855915" cy="4602165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81582BD6-FC20-4557-852B-8433F8572D30}" type="slidenum">
              <a:rPr lang="en-US" sz="2800" b="1" smtClean="0">
                <a:solidFill>
                  <a:prstClr val="white"/>
                </a:solidFill>
                <a:latin typeface="Times New Roman" pitchFamily="18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800" b="1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458326"/>
      </p:ext>
    </p:extLst>
  </p:cSld>
  <p:clrMapOvr>
    <a:masterClrMapping/>
  </p:clrMapOvr>
  <p:transition advTm="13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2202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540" y="1304765"/>
            <a:ext cx="3008313" cy="811762"/>
          </a:xfrm>
        </p:spPr>
        <p:txBody>
          <a:bodyPr anchor="b">
            <a:normAutofit/>
          </a:bodyPr>
          <a:lstStyle>
            <a:lvl1pPr algn="ctr">
              <a:lnSpc>
                <a:spcPts val="2700"/>
              </a:lnSpc>
              <a:defRPr sz="2800" b="0">
                <a:solidFill>
                  <a:srgbClr val="1C437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390" y="1304764"/>
            <a:ext cx="5111750" cy="538427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1540" y="2224539"/>
            <a:ext cx="3008313" cy="44710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3727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900" y="5216426"/>
            <a:ext cx="5486400" cy="46805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85900" y="1544017"/>
            <a:ext cx="5486400" cy="363640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85900" y="568447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1604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513" y="1066800"/>
            <a:ext cx="8853487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221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221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193928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6856" y="1376772"/>
            <a:ext cx="8229600" cy="638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540" y="2132856"/>
            <a:ext cx="8229600" cy="4248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9524" y="-1"/>
            <a:ext cx="9153524" cy="1262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9266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9" r:id="rId9"/>
    <p:sldLayoutId id="2147483712" r:id="rId10"/>
    <p:sldLayoutId id="2147483714" r:id="rId11"/>
    <p:sldLayoutId id="214748369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3400" kern="1200">
          <a:solidFill>
            <a:srgbClr val="1C4372"/>
          </a:solidFill>
          <a:latin typeface="+mj-lt"/>
          <a:ea typeface="+mj-ea"/>
          <a:cs typeface="+mj-cs"/>
        </a:defRPr>
      </a:lvl1pPr>
    </p:titleStyle>
    <p:bodyStyle>
      <a:lvl1pPr marL="233363" indent="-233363" algn="l" defTabSz="914400" rtl="0" eaLnBrk="1" latinLnBrk="0" hangingPunct="1">
        <a:spcBef>
          <a:spcPct val="20000"/>
        </a:spcBef>
        <a:buClr>
          <a:srgbClr val="214F87"/>
        </a:buClr>
        <a:buSzPct val="90000"/>
        <a:buFont typeface="Wingdings" panose="05000000000000000000" pitchFamily="2" charset="2"/>
        <a:buChar char="§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69913" indent="-233363" algn="l" defTabSz="914400" rtl="0" eaLnBrk="1" latinLnBrk="0" hangingPunct="1">
        <a:spcBef>
          <a:spcPct val="20000"/>
        </a:spcBef>
        <a:buClr>
          <a:srgbClr val="FFC000"/>
        </a:buClr>
        <a:buSzPct val="56000"/>
        <a:buFont typeface="Arial" panose="020B0604020202020204" pitchFamily="34" charset="0"/>
        <a:buChar char="►"/>
        <a:defRPr sz="2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4075" indent="-233363" algn="l" defTabSz="914400" rtl="0" eaLnBrk="1" latinLnBrk="0" hangingPunct="1">
        <a:spcBef>
          <a:spcPct val="20000"/>
        </a:spcBef>
        <a:buClr>
          <a:schemeClr val="accent1">
            <a:lumMod val="75000"/>
          </a:schemeClr>
        </a:buClr>
        <a:buSzPct val="109000"/>
        <a:buFont typeface="Calibri" panose="020F0502020204030204" pitchFamily="34" charset="0"/>
        <a:buChar char="+"/>
        <a:tabLst>
          <a:tab pos="284163" algn="l"/>
        </a:tabLst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147763" indent="-231775" algn="l" defTabSz="914400" rtl="0" eaLnBrk="1" latinLnBrk="0" hangingPunct="1">
        <a:spcBef>
          <a:spcPct val="20000"/>
        </a:spcBef>
        <a:buClr>
          <a:srgbClr val="FFC000"/>
        </a:buClr>
        <a:buFont typeface="Arial" panose="020B0604020202020204" pitchFamily="34" charset="0"/>
        <a:buChar char="»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35100" indent="-228600" algn="l" defTabSz="914400" rtl="0" eaLnBrk="1" latinLnBrk="0" hangingPunct="1">
        <a:spcBef>
          <a:spcPct val="20000"/>
        </a:spcBef>
        <a:buClr>
          <a:srgbClr val="245794"/>
        </a:buClr>
        <a:buSzPct val="88000"/>
        <a:buFont typeface="Arial" panose="020B0604020202020204" pitchFamily="34" charset="0"/>
        <a:buChar char="Ⱶ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6856" y="1376772"/>
            <a:ext cx="8229600" cy="638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540" y="2132856"/>
            <a:ext cx="8229600" cy="4248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08" r="8308" b="81600"/>
          <a:stretch/>
        </p:blipFill>
        <p:spPr bwMode="auto">
          <a:xfrm>
            <a:off x="-9524" y="-1"/>
            <a:ext cx="9153524" cy="1262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3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5" r:id="rId9"/>
    <p:sldLayoutId id="2147483726" r:id="rId10"/>
    <p:sldLayoutId id="21474837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400" kern="1200">
          <a:solidFill>
            <a:srgbClr val="1C4372"/>
          </a:solidFill>
          <a:latin typeface="+mj-lt"/>
          <a:ea typeface="+mj-ea"/>
          <a:cs typeface="+mj-cs"/>
        </a:defRPr>
      </a:lvl1pPr>
    </p:titleStyle>
    <p:bodyStyle>
      <a:lvl1pPr marL="233363" indent="-233363" algn="l" defTabSz="914400" rtl="0" eaLnBrk="1" latinLnBrk="0" hangingPunct="1">
        <a:spcBef>
          <a:spcPct val="20000"/>
        </a:spcBef>
        <a:buClr>
          <a:srgbClr val="214F87"/>
        </a:buClr>
        <a:buSzPct val="90000"/>
        <a:buFont typeface="Wingdings" panose="05000000000000000000" pitchFamily="2" charset="2"/>
        <a:buChar char="§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69913" indent="-233363" algn="l" defTabSz="914400" rtl="0" eaLnBrk="1" latinLnBrk="0" hangingPunct="1">
        <a:spcBef>
          <a:spcPct val="20000"/>
        </a:spcBef>
        <a:buClr>
          <a:srgbClr val="FFC000"/>
        </a:buClr>
        <a:buSzPct val="56000"/>
        <a:buFont typeface="Arial" panose="020B0604020202020204" pitchFamily="34" charset="0"/>
        <a:buChar char="►"/>
        <a:defRPr sz="2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4075" indent="-233363" algn="l" defTabSz="914400" rtl="0" eaLnBrk="1" latinLnBrk="0" hangingPunct="1">
        <a:spcBef>
          <a:spcPct val="20000"/>
        </a:spcBef>
        <a:buClr>
          <a:schemeClr val="accent1">
            <a:lumMod val="75000"/>
          </a:schemeClr>
        </a:buClr>
        <a:buSzPct val="109000"/>
        <a:buFont typeface="Calibri" panose="020F0502020204030204" pitchFamily="34" charset="0"/>
        <a:buChar char="+"/>
        <a:tabLst>
          <a:tab pos="284163" algn="l"/>
        </a:tabLst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147763" indent="-231775" algn="l" defTabSz="914400" rtl="0" eaLnBrk="1" latinLnBrk="0" hangingPunct="1">
        <a:spcBef>
          <a:spcPct val="20000"/>
        </a:spcBef>
        <a:buClr>
          <a:srgbClr val="FFC000"/>
        </a:buClr>
        <a:buFont typeface="Arial" panose="020B0604020202020204" pitchFamily="34" charset="0"/>
        <a:buChar char="»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35100" indent="-228600" algn="l" defTabSz="914400" rtl="0" eaLnBrk="1" latinLnBrk="0" hangingPunct="1">
        <a:spcBef>
          <a:spcPct val="20000"/>
        </a:spcBef>
        <a:buClr>
          <a:srgbClr val="245794"/>
        </a:buClr>
        <a:buSzPct val="88000"/>
        <a:buFont typeface="Arial" panose="020B0604020202020204" pitchFamily="34" charset="0"/>
        <a:buChar char="Ⱶ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169041"/>
            <a:ext cx="7772400" cy="4363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233363" marR="0" lvl="0" indent="-2333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14F87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to edit Master text styles</a:t>
            </a:r>
          </a:p>
          <a:p>
            <a:pPr marL="569913" marR="0" lvl="1" indent="-2333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000"/>
              </a:buClr>
              <a:buSzPct val="56000"/>
              <a:buFont typeface="Arial" panose="020B0604020202020204" pitchFamily="34" charset="0"/>
              <a:buChar char="►"/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Second level</a:t>
            </a:r>
          </a:p>
          <a:p>
            <a:pPr marL="854075" marR="0" lvl="2" indent="-2333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>
                  <a:lumMod val="75000"/>
                </a:srgbClr>
              </a:buClr>
              <a:buSzPct val="109000"/>
              <a:buFont typeface="Calibri" panose="020F0502020204030204" pitchFamily="34" charset="0"/>
              <a:buChar char="+"/>
              <a:tabLst>
                <a:tab pos="284163" algn="l"/>
              </a:tabLst>
              <a:defRPr/>
            </a:pPr>
            <a:r>
              <a:rPr kumimoji="0" 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Third level</a:t>
            </a:r>
          </a:p>
          <a:p>
            <a:pPr marL="1147763" marR="0" lvl="3" indent="-2317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»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Fourth level</a:t>
            </a:r>
          </a:p>
          <a:p>
            <a:pPr marL="1435100" marR="0" lvl="4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45794"/>
              </a:buClr>
              <a:buSzPct val="88000"/>
              <a:buFont typeface="Arial" panose="020B0604020202020204" pitchFamily="34" charset="0"/>
              <a:buChar char="Ⱶ"/>
              <a:tabLst/>
              <a:defRPr/>
            </a:pP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Fifth level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1437555"/>
            <a:ext cx="9144000" cy="60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9524" y="-1"/>
            <a:ext cx="9153524" cy="1262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2372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</p:sldLayoutIdLst>
  <p:transition advTm="1300">
    <p:random/>
  </p:transition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i="1">
          <a:solidFill>
            <a:srgbClr val="101D5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800" i="1">
          <a:solidFill>
            <a:srgbClr val="000066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800" i="1">
          <a:solidFill>
            <a:srgbClr val="000066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800" i="1">
          <a:solidFill>
            <a:srgbClr val="000066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800" i="1">
          <a:solidFill>
            <a:srgbClr val="000066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 i="1">
          <a:solidFill>
            <a:srgbClr val="000066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 i="1">
          <a:solidFill>
            <a:srgbClr val="000066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 i="1">
          <a:solidFill>
            <a:srgbClr val="000066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 i="1">
          <a:solidFill>
            <a:srgbClr val="000066"/>
          </a:solidFill>
          <a:latin typeface="Arial" charset="0"/>
        </a:defRPr>
      </a:lvl9pPr>
    </p:titleStyle>
    <p:bodyStyle>
      <a:lvl1pPr marL="233363" marR="0" indent="-233363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214F87"/>
        </a:buClr>
        <a:buSzPct val="90000"/>
        <a:buFont typeface="Wingdings" panose="05000000000000000000" pitchFamily="2" charset="2"/>
        <a:buChar char="§"/>
        <a:tabLst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569913" marR="0" indent="-233363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FFC000"/>
        </a:buClr>
        <a:buSzPct val="56000"/>
        <a:buFont typeface="Arial" panose="020B0604020202020204" pitchFamily="34" charset="0"/>
        <a:buChar char="►"/>
        <a:tabLst/>
        <a:defRPr sz="2800">
          <a:solidFill>
            <a:schemeClr val="tx1"/>
          </a:solidFill>
          <a:latin typeface="+mn-lt"/>
        </a:defRPr>
      </a:lvl2pPr>
      <a:lvl3pPr marL="854075" marR="0" indent="-233363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4F81BD">
            <a:lumMod val="75000"/>
          </a:srgbClr>
        </a:buClr>
        <a:buSzPct val="109000"/>
        <a:buFont typeface="Calibri" panose="020F0502020204030204" pitchFamily="34" charset="0"/>
        <a:buChar char="+"/>
        <a:tabLst>
          <a:tab pos="284163" algn="l"/>
        </a:tabLst>
        <a:defRPr sz="2400">
          <a:solidFill>
            <a:schemeClr val="tx1"/>
          </a:solidFill>
          <a:latin typeface="+mn-lt"/>
        </a:defRPr>
      </a:lvl3pPr>
      <a:lvl4pPr marL="1147763" marR="0" indent="-23177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FFC000"/>
        </a:buClr>
        <a:buSzTx/>
        <a:buFont typeface="Arial" panose="020B0604020202020204" pitchFamily="34" charset="0"/>
        <a:buChar char="»"/>
        <a:tabLst/>
        <a:defRPr sz="2000">
          <a:solidFill>
            <a:schemeClr val="tx1"/>
          </a:solidFill>
          <a:latin typeface="+mn-lt"/>
        </a:defRPr>
      </a:lvl4pPr>
      <a:lvl5pPr marL="1435100" marR="0" indent="-22860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245794"/>
        </a:buClr>
        <a:buSzPct val="88000"/>
        <a:buFont typeface="Arial" panose="020B0604020202020204" pitchFamily="34" charset="0"/>
        <a:buChar char="Ⱶ"/>
        <a:tabLst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90000"/>
        </a:lnSpc>
        <a:spcBef>
          <a:spcPct val="45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90000"/>
        </a:lnSpc>
        <a:spcBef>
          <a:spcPct val="45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90000"/>
        </a:lnSpc>
        <a:spcBef>
          <a:spcPct val="45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90000"/>
        </a:lnSpc>
        <a:spcBef>
          <a:spcPct val="45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169041"/>
            <a:ext cx="7772400" cy="4363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233363" marR="0" lvl="0" indent="-2333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14F87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to edit Master text styles</a:t>
            </a:r>
          </a:p>
          <a:p>
            <a:pPr marL="569913" marR="0" lvl="1" indent="-2333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000"/>
              </a:buClr>
              <a:buSzPct val="56000"/>
              <a:buFont typeface="Arial" panose="020B0604020202020204" pitchFamily="34" charset="0"/>
              <a:buChar char="►"/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Second level</a:t>
            </a:r>
          </a:p>
          <a:p>
            <a:pPr marL="854075" marR="0" lvl="2" indent="-2333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>
                  <a:lumMod val="75000"/>
                </a:srgbClr>
              </a:buClr>
              <a:buSzPct val="109000"/>
              <a:buFont typeface="Calibri" panose="020F0502020204030204" pitchFamily="34" charset="0"/>
              <a:buChar char="+"/>
              <a:tabLst>
                <a:tab pos="284163" algn="l"/>
              </a:tabLst>
              <a:defRPr/>
            </a:pPr>
            <a:r>
              <a:rPr kumimoji="0" 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Third level</a:t>
            </a:r>
          </a:p>
          <a:p>
            <a:pPr marL="1147763" marR="0" lvl="3" indent="-2317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»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Fourth level</a:t>
            </a:r>
          </a:p>
          <a:p>
            <a:pPr marL="1435100" marR="0" lvl="4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45794"/>
              </a:buClr>
              <a:buSzPct val="88000"/>
              <a:buFont typeface="Arial" panose="020B0604020202020204" pitchFamily="34" charset="0"/>
              <a:buChar char="Ⱶ"/>
              <a:tabLst/>
              <a:defRPr/>
            </a:pP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Fifth level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1437555"/>
            <a:ext cx="9144000" cy="60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9524" y="-1"/>
            <a:ext cx="9153524" cy="1262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9146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  <p:sldLayoutId id="2147483781" r:id="rId17"/>
  </p:sldLayoutIdLst>
  <p:transition advTm="1300">
    <p:random/>
  </p:transition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i="1">
          <a:solidFill>
            <a:srgbClr val="101D5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800" i="1">
          <a:solidFill>
            <a:srgbClr val="000066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800" i="1">
          <a:solidFill>
            <a:srgbClr val="000066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800" i="1">
          <a:solidFill>
            <a:srgbClr val="000066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800" i="1">
          <a:solidFill>
            <a:srgbClr val="000066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 i="1">
          <a:solidFill>
            <a:srgbClr val="000066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 i="1">
          <a:solidFill>
            <a:srgbClr val="000066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 i="1">
          <a:solidFill>
            <a:srgbClr val="000066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 i="1">
          <a:solidFill>
            <a:srgbClr val="000066"/>
          </a:solidFill>
          <a:latin typeface="Arial" charset="0"/>
        </a:defRPr>
      </a:lvl9pPr>
    </p:titleStyle>
    <p:bodyStyle>
      <a:lvl1pPr marL="233363" marR="0" indent="-233363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214F87"/>
        </a:buClr>
        <a:buSzPct val="90000"/>
        <a:buFont typeface="Wingdings" panose="05000000000000000000" pitchFamily="2" charset="2"/>
        <a:buChar char="§"/>
        <a:tabLst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569913" marR="0" indent="-233363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FFC000"/>
        </a:buClr>
        <a:buSzPct val="56000"/>
        <a:buFont typeface="Arial" panose="020B0604020202020204" pitchFamily="34" charset="0"/>
        <a:buChar char="►"/>
        <a:tabLst/>
        <a:defRPr sz="2800">
          <a:solidFill>
            <a:schemeClr val="tx1"/>
          </a:solidFill>
          <a:latin typeface="+mn-lt"/>
        </a:defRPr>
      </a:lvl2pPr>
      <a:lvl3pPr marL="854075" marR="0" indent="-233363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4F81BD">
            <a:lumMod val="75000"/>
          </a:srgbClr>
        </a:buClr>
        <a:buSzPct val="109000"/>
        <a:buFont typeface="Calibri" panose="020F0502020204030204" pitchFamily="34" charset="0"/>
        <a:buChar char="+"/>
        <a:tabLst>
          <a:tab pos="284163" algn="l"/>
        </a:tabLst>
        <a:defRPr sz="2400">
          <a:solidFill>
            <a:schemeClr val="tx1"/>
          </a:solidFill>
          <a:latin typeface="+mn-lt"/>
        </a:defRPr>
      </a:lvl3pPr>
      <a:lvl4pPr marL="1147763" marR="0" indent="-23177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FFC000"/>
        </a:buClr>
        <a:buSzTx/>
        <a:buFont typeface="Arial" panose="020B0604020202020204" pitchFamily="34" charset="0"/>
        <a:buChar char="»"/>
        <a:tabLst/>
        <a:defRPr sz="2000">
          <a:solidFill>
            <a:schemeClr val="tx1"/>
          </a:solidFill>
          <a:latin typeface="+mn-lt"/>
        </a:defRPr>
      </a:lvl4pPr>
      <a:lvl5pPr marL="1435100" marR="0" indent="-22860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245794"/>
        </a:buClr>
        <a:buSzPct val="88000"/>
        <a:buFont typeface="Arial" panose="020B0604020202020204" pitchFamily="34" charset="0"/>
        <a:buChar char="Ⱶ"/>
        <a:tabLst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90000"/>
        </a:lnSpc>
        <a:spcBef>
          <a:spcPct val="45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90000"/>
        </a:lnSpc>
        <a:spcBef>
          <a:spcPct val="45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90000"/>
        </a:lnSpc>
        <a:spcBef>
          <a:spcPct val="45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90000"/>
        </a:lnSpc>
        <a:spcBef>
          <a:spcPct val="45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1.png"/><Relationship Id="rId7" Type="http://schemas.openxmlformats.org/officeDocument/2006/relationships/hyperlink" Target="http://www.google.com/url?sa=i&amp;rct=j&amp;q=&amp;esrc=s&amp;frm=1&amp;source=images&amp;cd=&amp;cad=rja&amp;uact=8&amp;docid=CPjXb0yV68R5xM&amp;tbnid=_6CiqSJaC7V15M:&amp;ved=0CAUQjRw&amp;url=http://wxedge.com/articles/20130531more_deadly_tornadoes&amp;ei=EtGNU_PyOKjIsATjvYL4DA&amp;bvm=bv.68191837,d.b2k&amp;psig=AFQjCNE4irrI8yeGqtiv4ueFzuvcX9Ztlg&amp;ust=1401889377517611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jpeg"/><Relationship Id="rId5" Type="http://schemas.openxmlformats.org/officeDocument/2006/relationships/hyperlink" Target="http://www.google.com/url?sa=i&amp;rct=j&amp;q=&amp;esrc=s&amp;frm=1&amp;source=images&amp;cd=&amp;cad=rja&amp;uact=8&amp;docid=8mmPj7vOuwh8IM&amp;tbnid=2Jr8v41LJMyMoM:&amp;ved=0CAUQjRw&amp;url=http://www.gadgetreview.com/2011/10/samsung-pn43d490-43-inch-3d-plasma-tv-with-a-samsung-ln19c450-19-inch-lcd-tv-550-delivered.html&amp;ei=jdGNU82NJ-HKsQSiioG4CQ&amp;bvm=bv.68191837,d.b2k&amp;psig=AFQjCNEAOKwpmxGy4cwfIYfl46H9bzkbYw&amp;ust=1401889519403159" TargetMode="External"/><Relationship Id="rId10" Type="http://schemas.openxmlformats.org/officeDocument/2006/relationships/image" Target="../media/image15.jpeg"/><Relationship Id="rId4" Type="http://schemas.openxmlformats.org/officeDocument/2006/relationships/image" Target="../media/image12.png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6.wdp"/><Relationship Id="rId7" Type="http://schemas.openxmlformats.org/officeDocument/2006/relationships/image" Target="../media/image28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7.jpeg"/><Relationship Id="rId11" Type="http://schemas.microsoft.com/office/2007/relationships/hdphoto" Target="../media/hdphoto7.wdp"/><Relationship Id="rId5" Type="http://schemas.openxmlformats.org/officeDocument/2006/relationships/image" Target="../media/image26.jpe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microsoft.com/office/2007/relationships/hdphoto" Target="../media/hdphoto11.wdp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12" Type="http://schemas.openxmlformats.org/officeDocument/2006/relationships/image" Target="../media/image45.png"/><Relationship Id="rId17" Type="http://schemas.microsoft.com/office/2007/relationships/hdphoto" Target="../media/hdphoto13.wdp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microsoft.com/office/2007/relationships/hdphoto" Target="../media/hdphoto8.wdp"/><Relationship Id="rId11" Type="http://schemas.microsoft.com/office/2007/relationships/hdphoto" Target="../media/hdphoto10.wdp"/><Relationship Id="rId5" Type="http://schemas.openxmlformats.org/officeDocument/2006/relationships/image" Target="../media/image42.png"/><Relationship Id="rId15" Type="http://schemas.microsoft.com/office/2007/relationships/hdphoto" Target="../media/hdphoto12.wdp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openxmlformats.org/officeDocument/2006/relationships/hyperlink" Target="http://www.google.com/url?sa=i&amp;rct=j&amp;q=&amp;esrc=s&amp;frm=1&amp;source=images&amp;cd=&amp;cad=rja&amp;uact=8&amp;docid=RVvTvTnQVn74SM&amp;tbnid=XL40ZW5WkROWnM:&amp;ved=0CAUQjRw&amp;url=http://en.wikipedia.org/wiki/Seal_of_Louisiana&amp;ei=IvCNU6u0BPa-sQTV1IHQAQ&amp;bvm=bv.68191837,d.b2k&amp;psig=AFQjCNEAHDm4hLnDcY_l_FknzzvhPznEIA&amp;ust=1401897151563607" TargetMode="External"/><Relationship Id="rId1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4.wdp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microsoft.com/office/2007/relationships/hdphoto" Target="../media/hdphoto15.wdp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57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microsoft.com/office/2007/relationships/hdphoto" Target="../media/hdphoto16.wdp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huricover\dockonthecusp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512" y="59376"/>
            <a:ext cx="8759797" cy="676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87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0" y="1285876"/>
            <a:ext cx="9144000" cy="726028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10800000"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377952"/>
            <a:ext cx="9144000" cy="601662"/>
          </a:xfrm>
          <a:noFill/>
        </p:spPr>
        <p:txBody>
          <a:bodyPr lIns="0" tIns="45720" rIns="0" bIns="182880">
            <a:noAutofit/>
          </a:bodyPr>
          <a:lstStyle/>
          <a:p>
            <a:r>
              <a:rPr lang="en-US" sz="4400" i="0" spc="240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Emergency Public Information </a:t>
            </a: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86344" y="2298659"/>
            <a:ext cx="4650413" cy="4387500"/>
          </a:xfrm>
        </p:spPr>
        <p:txBody>
          <a:bodyPr>
            <a:noAutofit/>
          </a:bodyPr>
          <a:lstStyle/>
          <a:p>
            <a:pPr marL="285750" indent="-285750">
              <a:lnSpc>
                <a:spcPts val="3400"/>
              </a:lnSpc>
              <a:spcBef>
                <a:spcPts val="1800"/>
              </a:spcBef>
              <a:buClr>
                <a:srgbClr val="1C4372"/>
              </a:buClr>
              <a:buSzPct val="93000"/>
              <a:tabLst>
                <a:tab pos="627063" algn="l"/>
              </a:tabLst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Louisiana Preparedness Guides</a:t>
            </a:r>
          </a:p>
          <a:p>
            <a:pPr marL="285750" indent="-285750">
              <a:lnSpc>
                <a:spcPts val="3400"/>
              </a:lnSpc>
              <a:spcBef>
                <a:spcPts val="1800"/>
              </a:spcBef>
              <a:buClr>
                <a:srgbClr val="1C4372"/>
              </a:buClr>
              <a:buSzPct val="93000"/>
              <a:tabLst>
                <a:tab pos="627063" algn="l"/>
              </a:tabLst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The State’s Joint Information Center </a:t>
            </a:r>
            <a:r>
              <a:rPr lang="en-US" sz="32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(JIC</a:t>
            </a:r>
            <a:r>
              <a:rPr lang="en-US" sz="32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 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“Press 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Staff”</a:t>
            </a:r>
          </a:p>
          <a:p>
            <a:pPr marL="285750" indent="-285750">
              <a:lnSpc>
                <a:spcPts val="3400"/>
              </a:lnSpc>
              <a:spcBef>
                <a:spcPts val="1800"/>
              </a:spcBef>
              <a:buClr>
                <a:srgbClr val="1C4372"/>
              </a:buClr>
              <a:buSzPct val="93000"/>
              <a:tabLst>
                <a:tab pos="627063" algn="l"/>
              </a:tabLst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The Louisiana Emergency Alert System </a:t>
            </a:r>
            <a:r>
              <a:rPr lang="en-US" sz="32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(EAS) 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&amp; NOAA Weather Radio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-17252" y="6699496"/>
            <a:ext cx="9161252" cy="77638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10800000"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940426" y="2209064"/>
            <a:ext cx="3680882" cy="4403212"/>
            <a:chOff x="4996083" y="2151914"/>
            <a:chExt cx="3680882" cy="4403212"/>
          </a:xfrm>
        </p:grpSpPr>
        <p:pic>
          <p:nvPicPr>
            <p:cNvPr id="48" name="Picture 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642665">
              <a:off x="5294125" y="2151914"/>
              <a:ext cx="3382840" cy="3182848"/>
            </a:xfrm>
            <a:prstGeom prst="rect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106390" y="2329793"/>
              <a:ext cx="3276638" cy="4109413"/>
            </a:xfrm>
            <a:prstGeom prst="rect">
              <a:avLst/>
            </a:prstGeom>
            <a:noFill/>
            <a:ln w="3175">
              <a:solidFill>
                <a:schemeClr val="accent3">
                  <a:lumMod val="75000"/>
                </a:schemeClr>
              </a:solidFill>
              <a:miter lim="800000"/>
              <a:headEnd/>
              <a:tailE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grpSp>
          <p:nvGrpSpPr>
            <p:cNvPr id="19" name="Group 18"/>
            <p:cNvGrpSpPr/>
            <p:nvPr/>
          </p:nvGrpSpPr>
          <p:grpSpPr>
            <a:xfrm>
              <a:off x="4996083" y="4277624"/>
              <a:ext cx="3677725" cy="2277502"/>
              <a:chOff x="5072307" y="4224633"/>
              <a:chExt cx="3677725" cy="2277502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5466243" y="4224633"/>
                <a:ext cx="3283789" cy="2193585"/>
                <a:chOff x="4512277" y="2114247"/>
                <a:chExt cx="3283789" cy="2193585"/>
              </a:xfrm>
            </p:grpSpPr>
            <p:grpSp>
              <p:nvGrpSpPr>
                <p:cNvPr id="26" name="Group 25"/>
                <p:cNvGrpSpPr/>
                <p:nvPr/>
              </p:nvGrpSpPr>
              <p:grpSpPr>
                <a:xfrm>
                  <a:off x="4512277" y="2114247"/>
                  <a:ext cx="3283789" cy="2193585"/>
                  <a:chOff x="5215667" y="3631990"/>
                  <a:chExt cx="3283789" cy="2193585"/>
                </a:xfrm>
              </p:grpSpPr>
              <p:pic>
                <p:nvPicPr>
                  <p:cNvPr id="38" name="Picture 4" descr="http://www.gadgetreview.com/wp-content/uploads/2011/10/Samsung-PN43D490-43-Inch-3D-Plasma-TV-with-a-Samsung-LN19C450-19-inch-LCD-TV.jpg">
                    <a:hlinkClick r:id="rId5"/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6" cstate="email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5215667" y="3631990"/>
                    <a:ext cx="3283789" cy="2193585"/>
                  </a:xfrm>
                  <a:prstGeom prst="rect">
                    <a:avLst/>
                  </a:prstGeom>
                  <a:noFill/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9" name="Picture 2" descr="http://wxedgect.s3.amazonaws.com/lglead/2013/05/wxedge_map_4f7e1cadf55ca1bd_9b948213907b5541_08e306f9e99fb03a.jpg">
                    <a:hlinkClick r:id="rId7"/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8" cstate="email">
                    <a:grayscl/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colorTemperature colorTemp="4375"/>
                            </a14:imgEffect>
                            <a14:imgEffect>
                              <a14:saturation sat="33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5302243" y="3700731"/>
                    <a:ext cx="3091260" cy="1813134"/>
                  </a:xfrm>
                  <a:prstGeom prst="rect">
                    <a:avLst/>
                  </a:prstGeom>
                  <a:noFill/>
                  <a:effectLst>
                    <a:glow rad="127000">
                      <a:schemeClr val="accent1">
                        <a:alpha val="0"/>
                      </a:scheme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  <a:softEdge rad="38100"/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27" name="Rectangle 26"/>
                <p:cNvSpPr/>
                <p:nvPr/>
              </p:nvSpPr>
              <p:spPr>
                <a:xfrm>
                  <a:off x="4640722" y="3675173"/>
                  <a:ext cx="3049391" cy="230832"/>
                </a:xfrm>
                <a:prstGeom prst="rect">
                  <a:avLst/>
                </a:prstGeom>
                <a:solidFill>
                  <a:schemeClr val="bg1">
                    <a:alpha val="69020"/>
                  </a:schemeClr>
                </a:solidFill>
                <a:ln>
                  <a:noFill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4555407" y="3683799"/>
                  <a:ext cx="3205063" cy="2308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900" b="1" kern="10" dirty="0" smtClean="0">
                      <a:ln w="9525">
                        <a:noFill/>
                        <a:round/>
                        <a:headEnd/>
                        <a:tailEnd/>
                      </a:ln>
                      <a:solidFill>
                        <a:sysClr val="windowText" lastClr="000000"/>
                      </a:solidFill>
                      <a:latin typeface="Arial"/>
                      <a:cs typeface="Arial"/>
                    </a:rPr>
                    <a:t>A BROADCAST </a:t>
                  </a:r>
                  <a:r>
                    <a:rPr lang="en-US" sz="900" b="1" kern="10" dirty="0">
                      <a:ln w="9525">
                        <a:noFill/>
                        <a:round/>
                        <a:headEnd/>
                        <a:tailEnd/>
                      </a:ln>
                      <a:solidFill>
                        <a:sysClr val="windowText" lastClr="000000"/>
                      </a:solidFill>
                      <a:latin typeface="Arial"/>
                      <a:cs typeface="Arial"/>
                    </a:rPr>
                    <a:t>BY THE EMERGENCY ALERT SYSTEM</a:t>
                  </a:r>
                </a:p>
              </p:txBody>
            </p:sp>
            <p:grpSp>
              <p:nvGrpSpPr>
                <p:cNvPr id="29" name="Group 28"/>
                <p:cNvGrpSpPr/>
                <p:nvPr/>
              </p:nvGrpSpPr>
              <p:grpSpPr>
                <a:xfrm>
                  <a:off x="5495024" y="2543898"/>
                  <a:ext cx="1399166" cy="839425"/>
                  <a:chOff x="5486398" y="2500768"/>
                  <a:chExt cx="1399166" cy="839425"/>
                </a:xfrm>
              </p:grpSpPr>
              <p:sp>
                <p:nvSpPr>
                  <p:cNvPr id="33" name="Rectangle 32"/>
                  <p:cNvSpPr/>
                  <p:nvPr/>
                </p:nvSpPr>
                <p:spPr>
                  <a:xfrm>
                    <a:off x="5557254" y="2527540"/>
                    <a:ext cx="1250830" cy="237875"/>
                  </a:xfrm>
                  <a:prstGeom prst="rect">
                    <a:avLst/>
                  </a:prstGeom>
                  <a:solidFill>
                    <a:srgbClr val="8E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" name="Rectangle 33"/>
                  <p:cNvSpPr/>
                  <p:nvPr/>
                </p:nvSpPr>
                <p:spPr>
                  <a:xfrm>
                    <a:off x="5486398" y="2500768"/>
                    <a:ext cx="1399166" cy="30777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1400" b="1" kern="10" dirty="0" smtClean="0">
                        <a:ln w="9525">
                          <a:noFill/>
                          <a:round/>
                          <a:headEnd/>
                          <a:tailEnd/>
                        </a:ln>
                        <a:solidFill>
                          <a:prstClr val="white"/>
                        </a:solidFill>
                        <a:latin typeface="Arial"/>
                        <a:cs typeface="Arial"/>
                      </a:rPr>
                      <a:t>EMERGENCY</a:t>
                    </a:r>
                    <a:endParaRPr lang="en-US" sz="1400" b="1" kern="10" dirty="0">
                      <a:ln w="9525">
                        <a:noFill/>
                        <a:round/>
                        <a:headEnd/>
                        <a:tailEnd/>
                      </a:ln>
                      <a:solidFill>
                        <a:prstClr val="white"/>
                      </a:solidFill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5" name="Rectangle 34"/>
                  <p:cNvSpPr/>
                  <p:nvPr/>
                </p:nvSpPr>
                <p:spPr>
                  <a:xfrm>
                    <a:off x="5502169" y="2639217"/>
                    <a:ext cx="1370888" cy="55399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3000" b="1" kern="10" spc="-150" dirty="0" smtClean="0">
                        <a:ln w="3175">
                          <a:solidFill>
                            <a:prstClr val="black">
                              <a:lumMod val="50000"/>
                              <a:lumOff val="50000"/>
                            </a:prstClr>
                          </a:solidFill>
                          <a:round/>
                          <a:headEnd/>
                          <a:tailEnd/>
                        </a:ln>
                        <a:solidFill>
                          <a:prstClr val="white"/>
                        </a:solidFill>
                        <a:latin typeface="Arial"/>
                        <a:cs typeface="Arial"/>
                      </a:rPr>
                      <a:t>ALERT</a:t>
                    </a:r>
                    <a:endParaRPr lang="en-US" sz="3000" b="1" kern="10" spc="-150" dirty="0">
                      <a:ln w="3175">
                        <a:solidFill>
                          <a:prstClr val="black">
                            <a:lumMod val="50000"/>
                            <a:lumOff val="50000"/>
                          </a:prstClr>
                        </a:solidFill>
                        <a:round/>
                        <a:headEnd/>
                        <a:tailEnd/>
                      </a:ln>
                      <a:solidFill>
                        <a:prstClr val="white"/>
                      </a:solidFill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6" name="Rectangle 35"/>
                  <p:cNvSpPr/>
                  <p:nvPr/>
                </p:nvSpPr>
                <p:spPr>
                  <a:xfrm>
                    <a:off x="5559027" y="3075585"/>
                    <a:ext cx="1250830" cy="236960"/>
                  </a:xfrm>
                  <a:prstGeom prst="rect">
                    <a:avLst/>
                  </a:prstGeom>
                  <a:solidFill>
                    <a:srgbClr val="8E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7" name="Rectangle 36"/>
                  <p:cNvSpPr/>
                  <p:nvPr/>
                </p:nvSpPr>
                <p:spPr>
                  <a:xfrm>
                    <a:off x="5556554" y="3032416"/>
                    <a:ext cx="1277253" cy="30777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1400" b="1" kern="10" dirty="0">
                        <a:ln w="9525">
                          <a:noFill/>
                          <a:round/>
                          <a:headEnd/>
                          <a:tailEnd/>
                        </a:ln>
                        <a:solidFill>
                          <a:prstClr val="white"/>
                        </a:solidFill>
                        <a:latin typeface="Arial"/>
                        <a:cs typeface="Arial"/>
                      </a:rPr>
                      <a:t>SYSTEM</a:t>
                    </a:r>
                  </a:p>
                </p:txBody>
              </p:sp>
            </p:grpSp>
            <p:sp>
              <p:nvSpPr>
                <p:cNvPr id="30" name="Rectangle 29"/>
                <p:cNvSpPr/>
                <p:nvPr/>
              </p:nvSpPr>
              <p:spPr>
                <a:xfrm rot="4687770">
                  <a:off x="6805004" y="2561376"/>
                  <a:ext cx="564001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800" kern="10" dirty="0" smtClean="0">
                      <a:ln w="9525">
                        <a:noFill/>
                        <a:round/>
                        <a:headEnd/>
                        <a:tailEnd/>
                      </a:ln>
                      <a:solidFill>
                        <a:prstClr val="white"/>
                      </a:solidFill>
                      <a:latin typeface="Arial"/>
                      <a:cs typeface="Arial"/>
                    </a:rPr>
                    <a:t>Tornado</a:t>
                  </a:r>
                </a:p>
                <a:p>
                  <a:r>
                    <a:rPr lang="en-US" sz="800" kern="10" dirty="0" smtClean="0">
                      <a:ln w="9525">
                        <a:noFill/>
                        <a:round/>
                        <a:headEnd/>
                        <a:tailEnd/>
                      </a:ln>
                      <a:solidFill>
                        <a:prstClr val="white"/>
                      </a:solidFill>
                      <a:latin typeface="Arial"/>
                      <a:cs typeface="Arial"/>
                    </a:rPr>
                    <a:t>Warning</a:t>
                  </a:r>
                  <a:endParaRPr lang="en-US" sz="8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 rot="21353827">
                  <a:off x="7204196" y="3106472"/>
                  <a:ext cx="41389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ts val="700"/>
                    </a:lnSpc>
                  </a:pPr>
                  <a:r>
                    <a:rPr lang="en-US" sz="600" kern="10" dirty="0" smtClean="0">
                      <a:ln w="9525">
                        <a:noFill/>
                        <a:round/>
                        <a:headEnd/>
                        <a:tailEnd/>
                      </a:ln>
                      <a:solidFill>
                        <a:prstClr val="white"/>
                      </a:solidFill>
                      <a:latin typeface="Arial"/>
                      <a:cs typeface="Arial"/>
                    </a:rPr>
                    <a:t>Baton </a:t>
                  </a:r>
                </a:p>
                <a:p>
                  <a:pPr>
                    <a:lnSpc>
                      <a:spcPts val="700"/>
                    </a:lnSpc>
                  </a:pPr>
                  <a:r>
                    <a:rPr lang="en-US" sz="600" kern="10" dirty="0" smtClean="0">
                      <a:ln w="9525">
                        <a:noFill/>
                        <a:round/>
                        <a:headEnd/>
                        <a:tailEnd/>
                      </a:ln>
                      <a:solidFill>
                        <a:prstClr val="white"/>
                      </a:solidFill>
                      <a:latin typeface="Arial"/>
                      <a:cs typeface="Arial"/>
                    </a:rPr>
                    <a:t>Rouge</a:t>
                  </a:r>
                  <a:endParaRPr lang="en-US" sz="6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" name="Regular Pentagon 31"/>
                <p:cNvSpPr/>
                <p:nvPr/>
              </p:nvSpPr>
              <p:spPr>
                <a:xfrm rot="2216894">
                  <a:off x="7050165" y="2927677"/>
                  <a:ext cx="313839" cy="323754"/>
                </a:xfrm>
                <a:prstGeom prst="pentagon">
                  <a:avLst/>
                </a:prstGeom>
                <a:solidFill>
                  <a:srgbClr val="C4BD97">
                    <a:alpha val="34902"/>
                  </a:srgbClr>
                </a:solidFill>
                <a:ln w="6350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2" name="Group 15"/>
              <p:cNvGrpSpPr/>
              <p:nvPr/>
            </p:nvGrpSpPr>
            <p:grpSpPr>
              <a:xfrm>
                <a:off x="5072307" y="5087784"/>
                <a:ext cx="1562634" cy="1414351"/>
                <a:chOff x="2252618" y="4728265"/>
                <a:chExt cx="1376923" cy="1235520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23" name="Picture 7" descr="radiofront_web"/>
                <p:cNvPicPr>
                  <a:picLocks noChangeAspect="1" noChangeArrowheads="1"/>
                </p:cNvPicPr>
                <p:nvPr/>
              </p:nvPicPr>
              <p:blipFill>
                <a:blip r:embed="rId10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52618" y="4728265"/>
                  <a:ext cx="1376923" cy="12355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softEdge rad="12700"/>
                </a:effectLst>
              </p:spPr>
            </p:pic>
            <p:sp>
              <p:nvSpPr>
                <p:cNvPr id="24" name="Rectangle 8"/>
                <p:cNvSpPr>
                  <a:spLocks noChangeArrowheads="1"/>
                </p:cNvSpPr>
                <p:nvPr/>
              </p:nvSpPr>
              <p:spPr bwMode="auto">
                <a:xfrm>
                  <a:off x="2842269" y="5200028"/>
                  <a:ext cx="541472" cy="407779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50000"/>
                    </a:schemeClr>
                  </a:solidFill>
                  <a:miter lim="800000"/>
                  <a:headEnd/>
                  <a:tailEnd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softEdge rad="12700"/>
                </a:effectLst>
              </p:spPr>
              <p:txBody>
                <a:bodyPr wrap="none" anchor="ctr"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7" name="Group 6"/>
            <p:cNvGrpSpPr/>
            <p:nvPr/>
          </p:nvGrpSpPr>
          <p:grpSpPr>
            <a:xfrm>
              <a:off x="5674063" y="5638427"/>
              <a:ext cx="611962" cy="556751"/>
              <a:chOff x="-1867971" y="-261610"/>
              <a:chExt cx="611962" cy="556751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-1867971" y="-261610"/>
                <a:ext cx="61196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spc="-150" dirty="0" smtClean="0">
                    <a:solidFill>
                      <a:srgbClr val="4F81BD">
                        <a:lumMod val="75000"/>
                      </a:srgbClr>
                    </a:solidFill>
                  </a:rPr>
                  <a:t>NOAA</a:t>
                </a:r>
                <a:endParaRPr lang="en-US" sz="1600" spc="-150" dirty="0">
                  <a:solidFill>
                    <a:srgbClr val="4F81BD">
                      <a:lumMod val="75000"/>
                    </a:srgbClr>
                  </a:solidFill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-1832368" y="33531"/>
                <a:ext cx="508473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dirty="0" smtClean="0">
                    <a:solidFill>
                      <a:srgbClr val="4F81BD">
                        <a:lumMod val="75000"/>
                      </a:srgbClr>
                    </a:solidFill>
                  </a:rPr>
                  <a:t>Radio</a:t>
                </a:r>
                <a:endParaRPr lang="en-US" sz="1100" dirty="0">
                  <a:solidFill>
                    <a:srgbClr val="4F81BD">
                      <a:lumMod val="75000"/>
                    </a:srgbClr>
                  </a:solidFill>
                </a:endParaRPr>
              </a:p>
            </p:txBody>
          </p:sp>
        </p:grpSp>
        <p:sp>
          <p:nvSpPr>
            <p:cNvPr id="46" name="Rectangle 45"/>
            <p:cNvSpPr/>
            <p:nvPr/>
          </p:nvSpPr>
          <p:spPr>
            <a:xfrm>
              <a:off x="5663794" y="5821477"/>
              <a:ext cx="616194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spc="-80" dirty="0" smtClean="0">
                  <a:solidFill>
                    <a:srgbClr val="C0504D">
                      <a:lumMod val="75000"/>
                    </a:srgbClr>
                  </a:solidFill>
                </a:rPr>
                <a:t>Weather</a:t>
              </a:r>
              <a:endParaRPr lang="en-US" sz="1100" spc="-80" dirty="0">
                <a:solidFill>
                  <a:srgbClr val="C0504D">
                    <a:lumMod val="75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20968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 flipV="1">
            <a:off x="0" y="1375314"/>
            <a:ext cx="9144000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10800000"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0" y="6564560"/>
            <a:ext cx="9144000" cy="27295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10800000"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0" y="1253068"/>
            <a:ext cx="9144000" cy="541720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4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0" y="3827721"/>
            <a:ext cx="9144000" cy="291539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4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-81889" y="4468022"/>
            <a:ext cx="9307773" cy="479946"/>
          </a:xfrm>
          <a:prstGeom prst="rect">
            <a:avLst/>
          </a:prstGeom>
          <a:solidFill>
            <a:schemeClr val="bg1">
              <a:lumMod val="50000"/>
              <a:alpha val="16078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4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-81889" y="5994955"/>
            <a:ext cx="9307773" cy="479946"/>
          </a:xfrm>
          <a:prstGeom prst="rect">
            <a:avLst/>
          </a:prstGeom>
          <a:solidFill>
            <a:schemeClr val="bg1">
              <a:lumMod val="50000"/>
              <a:alpha val="16078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4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-59375" y="1253068"/>
            <a:ext cx="9285259" cy="5584447"/>
          </a:xfrm>
          <a:prstGeom prst="rect">
            <a:avLst/>
          </a:prstGeom>
          <a:solidFill>
            <a:schemeClr val="tx1">
              <a:lumMod val="50000"/>
              <a:lumOff val="50000"/>
              <a:alpha val="16078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4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-287866" y="1409710"/>
            <a:ext cx="9728200" cy="601662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5000" b="1" i="0" spc="-150" dirty="0" smtClean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Emergency Public Information 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273134" y="2108199"/>
            <a:ext cx="8609610" cy="1617133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4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030147" name="Rectangle 3"/>
          <p:cNvSpPr>
            <a:spLocks noGrp="1" noChangeArrowheads="1"/>
          </p:cNvSpPr>
          <p:nvPr>
            <p:ph idx="1"/>
          </p:nvPr>
        </p:nvSpPr>
        <p:spPr>
          <a:xfrm>
            <a:off x="477657" y="2220962"/>
            <a:ext cx="8157420" cy="1510671"/>
          </a:xfrm>
        </p:spPr>
        <p:txBody>
          <a:bodyPr>
            <a:normAutofit/>
          </a:bodyPr>
          <a:lstStyle/>
          <a:p>
            <a:pPr marL="287338" indent="-287338">
              <a:lnSpc>
                <a:spcPts val="35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Tx/>
              <a:tabLst>
                <a:tab pos="627063" algn="l"/>
              </a:tabLst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Public service announcements via </a:t>
            </a:r>
            <a:b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television, radio, print, web &amp; social media platforms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28600" indent="-228600">
              <a:buFont typeface="Wingdings" pitchFamily="2" charset="2"/>
              <a:buNone/>
            </a:pPr>
            <a:endParaRPr lang="en-US" sz="1100" dirty="0"/>
          </a:p>
        </p:txBody>
      </p:sp>
      <p:sp>
        <p:nvSpPr>
          <p:cNvPr id="19" name="Rectangle 18"/>
          <p:cNvSpPr/>
          <p:nvPr/>
        </p:nvSpPr>
        <p:spPr bwMode="auto">
          <a:xfrm>
            <a:off x="347566" y="3922034"/>
            <a:ext cx="3985782" cy="2712919"/>
          </a:xfrm>
          <a:prstGeom prst="rect">
            <a:avLst/>
          </a:prstGeom>
          <a:solidFill>
            <a:schemeClr val="bg1"/>
          </a:solidFill>
          <a:ln w="3175" cap="flat" cmpd="sng" algn="ctr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4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0457" y="3987215"/>
            <a:ext cx="3859092" cy="258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1859321" y="6214943"/>
            <a:ext cx="1366683" cy="259444"/>
          </a:xfrm>
          <a:prstGeom prst="rect">
            <a:avLst/>
          </a:prstGeom>
          <a:noFill/>
          <a:ln w="3175">
            <a:noFill/>
            <a:miter lim="800000"/>
            <a:headEnd type="none" w="sm" len="sm"/>
            <a:tailEnd type="none" w="sm" len="sm"/>
          </a:ln>
        </p:spPr>
        <p:txBody>
          <a:bodyPr tIns="91440" bIns="45720" anchor="ctr"/>
          <a:lstStyle/>
          <a:p>
            <a:pPr algn="ctr" fontAlgn="base">
              <a:lnSpc>
                <a:spcPts val="900"/>
              </a:lnSpc>
              <a:spcBef>
                <a:spcPts val="400"/>
              </a:spcBef>
              <a:spcAft>
                <a:spcPct val="0"/>
              </a:spcAft>
            </a:pPr>
            <a:r>
              <a:rPr lang="en-US" sz="1300" b="1" dirty="0" smtClean="0">
                <a:solidFill>
                  <a:prstClr val="white"/>
                </a:solidFill>
              </a:rPr>
              <a:t>Former </a:t>
            </a:r>
          </a:p>
          <a:p>
            <a:pPr algn="ctr" fontAlgn="base">
              <a:lnSpc>
                <a:spcPts val="900"/>
              </a:lnSpc>
              <a:spcBef>
                <a:spcPts val="400"/>
              </a:spcBef>
              <a:spcAft>
                <a:spcPct val="0"/>
              </a:spcAft>
            </a:pPr>
            <a:r>
              <a:rPr lang="en-US" sz="1300" b="1" dirty="0" smtClean="0">
                <a:solidFill>
                  <a:prstClr val="white"/>
                </a:solidFill>
              </a:rPr>
              <a:t>Saints</a:t>
            </a:r>
            <a:endParaRPr lang="en-US" sz="1300" b="1" dirty="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780892" y="3925456"/>
            <a:ext cx="3985782" cy="2712919"/>
            <a:chOff x="4780892" y="3925456"/>
            <a:chExt cx="3985782" cy="2712919"/>
          </a:xfrm>
        </p:grpSpPr>
        <p:grpSp>
          <p:nvGrpSpPr>
            <p:cNvPr id="2" name="Group 1"/>
            <p:cNvGrpSpPr/>
            <p:nvPr/>
          </p:nvGrpSpPr>
          <p:grpSpPr>
            <a:xfrm>
              <a:off x="4780892" y="3925456"/>
              <a:ext cx="3985782" cy="2712919"/>
              <a:chOff x="4780892" y="3925456"/>
              <a:chExt cx="3985782" cy="2712919"/>
            </a:xfrm>
          </p:grpSpPr>
          <p:sp>
            <p:nvSpPr>
              <p:cNvPr id="23" name="Rectangle 22"/>
              <p:cNvSpPr/>
              <p:nvPr/>
            </p:nvSpPr>
            <p:spPr bwMode="auto">
              <a:xfrm>
                <a:off x="4780892" y="3925456"/>
                <a:ext cx="3985782" cy="2712919"/>
              </a:xfrm>
              <a:prstGeom prst="rect">
                <a:avLst/>
              </a:prstGeom>
              <a:solidFill>
                <a:schemeClr val="bg1"/>
              </a:solidFill>
              <a:ln w="3175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4400" smtClean="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865239" y="4004243"/>
                <a:ext cx="3818534" cy="2570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0" name="Snip Single Corner Rectangle 19"/>
            <p:cNvSpPr/>
            <p:nvPr/>
          </p:nvSpPr>
          <p:spPr bwMode="auto">
            <a:xfrm flipH="1">
              <a:off x="5301403" y="6270007"/>
              <a:ext cx="3377084" cy="219524"/>
            </a:xfrm>
            <a:prstGeom prst="snip1Rect">
              <a:avLst>
                <a:gd name="adj" fmla="val 47967"/>
              </a:avLst>
            </a:prstGeom>
            <a:solidFill>
              <a:srgbClr val="204D84">
                <a:alpha val="61961"/>
              </a:srgbClr>
            </a:solidFill>
            <a:ln w="317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4400" smtClean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21" name="Rectangle 5"/>
            <p:cNvSpPr>
              <a:spLocks noChangeArrowheads="1"/>
            </p:cNvSpPr>
            <p:nvPr/>
          </p:nvSpPr>
          <p:spPr bwMode="auto">
            <a:xfrm>
              <a:off x="5394149" y="6265693"/>
              <a:ext cx="1366683" cy="259444"/>
            </a:xfrm>
            <a:prstGeom prst="rect">
              <a:avLst/>
            </a:prstGeom>
            <a:noFill/>
            <a:ln w="3175">
              <a:noFill/>
              <a:miter lim="800000"/>
              <a:headEnd type="none" w="sm" len="sm"/>
              <a:tailEnd type="none" w="sm" len="sm"/>
            </a:ln>
          </p:spPr>
          <p:txBody>
            <a:bodyPr tIns="91440" bIns="45720" anchor="ctr"/>
            <a:lstStyle/>
            <a:p>
              <a:pPr algn="ctr" fontAlgn="base">
                <a:lnSpc>
                  <a:spcPts val="900"/>
                </a:lnSpc>
                <a:spcBef>
                  <a:spcPts val="600"/>
                </a:spcBef>
                <a:spcAft>
                  <a:spcPct val="0"/>
                </a:spcAft>
              </a:pPr>
              <a:r>
                <a:rPr lang="en-US" sz="1300" b="1" dirty="0" smtClean="0">
                  <a:solidFill>
                    <a:prstClr val="white"/>
                  </a:solidFill>
                </a:rPr>
                <a:t>Jim Waskom</a:t>
              </a:r>
              <a:endParaRPr lang="en-US" sz="1300" b="1" dirty="0">
                <a:solidFill>
                  <a:prstClr val="white"/>
                </a:solidFill>
              </a:endParaRPr>
            </a:p>
          </p:txBody>
        </p:sp>
        <p:sp>
          <p:nvSpPr>
            <p:cNvPr id="24" name="Rectangle 5"/>
            <p:cNvSpPr>
              <a:spLocks noChangeArrowheads="1"/>
            </p:cNvSpPr>
            <p:nvPr/>
          </p:nvSpPr>
          <p:spPr bwMode="auto">
            <a:xfrm>
              <a:off x="6920693" y="6272669"/>
              <a:ext cx="1727713" cy="259444"/>
            </a:xfrm>
            <a:prstGeom prst="rect">
              <a:avLst/>
            </a:prstGeom>
            <a:noFill/>
            <a:ln w="3175">
              <a:noFill/>
              <a:miter lim="800000"/>
              <a:headEnd type="none" w="sm" len="sm"/>
              <a:tailEnd type="none" w="sm" len="sm"/>
            </a:ln>
          </p:spPr>
          <p:txBody>
            <a:bodyPr tIns="91440" bIns="45720" anchor="ctr"/>
            <a:lstStyle/>
            <a:p>
              <a:pPr algn="ctr" fontAlgn="base">
                <a:lnSpc>
                  <a:spcPts val="900"/>
                </a:lnSpc>
                <a:spcBef>
                  <a:spcPts val="600"/>
                </a:spcBef>
                <a:spcAft>
                  <a:spcPct val="0"/>
                </a:spcAft>
              </a:pPr>
              <a:r>
                <a:rPr lang="en-US" sz="1300" b="1" dirty="0" smtClean="0">
                  <a:solidFill>
                    <a:prstClr val="white"/>
                  </a:solidFill>
                </a:rPr>
                <a:t>John Bel Edwards</a:t>
              </a:r>
              <a:endParaRPr lang="en-US" sz="1300" b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5264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1319479"/>
            <a:ext cx="9144000" cy="616692"/>
          </a:xfrm>
          <a:prstGeom prst="rect">
            <a:avLst/>
          </a:prstGeom>
          <a:solidFill>
            <a:srgbClr val="2540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367185"/>
            <a:ext cx="9144000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4600" kern="0" spc="300" dirty="0" smtClean="0">
                <a:solidFill>
                  <a:prstClr val="white"/>
                </a:solidFill>
                <a:cs typeface="Arial" pitchFamily="34" charset="0"/>
              </a:rPr>
              <a:t>L</a:t>
            </a:r>
            <a:r>
              <a:rPr lang="en-US" sz="3700" kern="0" spc="300" dirty="0" smtClean="0">
                <a:solidFill>
                  <a:prstClr val="white"/>
                </a:solidFill>
                <a:cs typeface="Arial" pitchFamily="34" charset="0"/>
              </a:rPr>
              <a:t>A</a:t>
            </a:r>
            <a:r>
              <a:rPr lang="en-US" sz="4600" kern="0" spc="300" dirty="0" smtClean="0">
                <a:solidFill>
                  <a:prstClr val="white"/>
                </a:solidFill>
                <a:cs typeface="Arial" pitchFamily="34" charset="0"/>
              </a:rPr>
              <a:t> G</a:t>
            </a:r>
            <a:r>
              <a:rPr lang="en-US" sz="3700" kern="0" spc="300" dirty="0" smtClean="0">
                <a:solidFill>
                  <a:prstClr val="white"/>
                </a:solidFill>
                <a:cs typeface="Arial" pitchFamily="34" charset="0"/>
              </a:rPr>
              <a:t>ET</a:t>
            </a:r>
            <a:r>
              <a:rPr lang="en-US" sz="4600" kern="0" spc="300" dirty="0" smtClean="0">
                <a:solidFill>
                  <a:prstClr val="white"/>
                </a:solidFill>
                <a:cs typeface="Arial" pitchFamily="34" charset="0"/>
              </a:rPr>
              <a:t> A G</a:t>
            </a:r>
            <a:r>
              <a:rPr lang="en-US" sz="3700" kern="0" spc="300" dirty="0" smtClean="0">
                <a:solidFill>
                  <a:prstClr val="white"/>
                </a:solidFill>
                <a:cs typeface="Arial" pitchFamily="34" charset="0"/>
              </a:rPr>
              <a:t>AME</a:t>
            </a:r>
            <a:r>
              <a:rPr lang="en-US" sz="4600" kern="0" spc="300" dirty="0" smtClean="0">
                <a:solidFill>
                  <a:prstClr val="white"/>
                </a:solidFill>
                <a:cs typeface="Arial" pitchFamily="34" charset="0"/>
              </a:rPr>
              <a:t> P</a:t>
            </a:r>
            <a:r>
              <a:rPr lang="en-US" sz="3700" kern="0" spc="300" dirty="0" smtClean="0">
                <a:solidFill>
                  <a:prstClr val="white"/>
                </a:solidFill>
                <a:cs typeface="Arial" pitchFamily="34" charset="0"/>
              </a:rPr>
              <a:t>LAN</a:t>
            </a:r>
            <a:r>
              <a:rPr lang="en-US" sz="4600" kern="0" spc="300" dirty="0" smtClean="0">
                <a:solidFill>
                  <a:prstClr val="white"/>
                </a:solidFill>
                <a:cs typeface="Arial" pitchFamily="34" charset="0"/>
              </a:rPr>
              <a:t> A</a:t>
            </a:r>
            <a:r>
              <a:rPr lang="en-US" sz="3700" kern="0" spc="300" dirty="0" smtClean="0">
                <a:solidFill>
                  <a:prstClr val="white"/>
                </a:solidFill>
                <a:cs typeface="Arial" pitchFamily="34" charset="0"/>
              </a:rPr>
              <a:t>PP</a:t>
            </a:r>
            <a:r>
              <a:rPr lang="en-US" sz="4600" kern="0" spc="300" dirty="0" smtClean="0">
                <a:solidFill>
                  <a:prstClr val="white"/>
                </a:solidFill>
                <a:cs typeface="Arial" pitchFamily="34" charset="0"/>
              </a:rPr>
              <a:t> 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0" y="6701942"/>
            <a:ext cx="9144000" cy="177359"/>
            <a:chOff x="0" y="6730517"/>
            <a:chExt cx="9144000" cy="177359"/>
          </a:xfrm>
        </p:grpSpPr>
        <p:sp>
          <p:nvSpPr>
            <p:cNvPr id="21" name="Rectangle 20"/>
            <p:cNvSpPr/>
            <p:nvPr/>
          </p:nvSpPr>
          <p:spPr bwMode="auto">
            <a:xfrm>
              <a:off x="0" y="6770001"/>
              <a:ext cx="9144000" cy="13787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10800000"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2800" smtClean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0" y="6730517"/>
              <a:ext cx="9144000" cy="4571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56" name="Rectangle 55"/>
          <p:cNvSpPr/>
          <p:nvPr/>
        </p:nvSpPr>
        <p:spPr>
          <a:xfrm>
            <a:off x="226840" y="2194997"/>
            <a:ext cx="2899987" cy="3330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  <a:spcBef>
                <a:spcPts val="1200"/>
              </a:spcBef>
              <a:buClr>
                <a:srgbClr val="1C4372"/>
              </a:buClr>
              <a:buSzPct val="93000"/>
              <a:tabLst>
                <a:tab pos="627063" algn="l"/>
              </a:tabLst>
            </a:pPr>
            <a:r>
              <a:rPr lang="en-US" sz="3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The</a:t>
            </a:r>
            <a:br>
              <a:rPr lang="en-US" sz="3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</a:br>
            <a:r>
              <a:rPr lang="en-US" sz="3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Louisiana </a:t>
            </a:r>
            <a:br>
              <a:rPr lang="en-US" sz="3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</a:br>
            <a:r>
              <a:rPr lang="en-US" sz="3600" b="1" dirty="0" smtClean="0">
                <a:solidFill>
                  <a:srgbClr val="C0504D">
                    <a:lumMod val="75000"/>
                  </a:srgbClr>
                </a:solidFill>
                <a:latin typeface="Calibri"/>
              </a:rPr>
              <a:t>Get A Game Plan</a:t>
            </a:r>
            <a:r>
              <a:rPr lang="en-US" sz="3600" dirty="0" smtClean="0">
                <a:solidFill>
                  <a:srgbClr val="C0504D">
                    <a:lumMod val="75000"/>
                  </a:srgbClr>
                </a:solidFill>
                <a:latin typeface="Calibri"/>
              </a:rPr>
              <a:t> </a:t>
            </a:r>
            <a:r>
              <a:rPr lang="en-US" sz="3600" b="1" dirty="0" smtClean="0">
                <a:solidFill>
                  <a:srgbClr val="C0504D">
                    <a:lumMod val="75000"/>
                  </a:srgbClr>
                </a:solidFill>
                <a:latin typeface="Calibri"/>
              </a:rPr>
              <a:t>App</a:t>
            </a:r>
            <a:r>
              <a:rPr lang="en-US" sz="3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 upgrade is now publically available</a:t>
            </a:r>
            <a:endParaRPr lang="en-US" sz="3600" dirty="0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</p:txBody>
      </p:sp>
      <p:pic>
        <p:nvPicPr>
          <p:cNvPr id="58" name="Picture 2" descr="C:\Users\SBurr\Desktop\Graphics\GohsepLogos_final_large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4466" y="5702628"/>
            <a:ext cx="885291" cy="900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3" descr="gagplogo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3850" y="5755913"/>
            <a:ext cx="1678326" cy="837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088009" y="1970446"/>
            <a:ext cx="5902623" cy="4728026"/>
            <a:chOff x="3049909" y="1979971"/>
            <a:chExt cx="5902623" cy="4728026"/>
          </a:xfrm>
        </p:grpSpPr>
        <p:grpSp>
          <p:nvGrpSpPr>
            <p:cNvPr id="8" name="Group 7"/>
            <p:cNvGrpSpPr/>
            <p:nvPr/>
          </p:nvGrpSpPr>
          <p:grpSpPr>
            <a:xfrm>
              <a:off x="3260604" y="2847754"/>
              <a:ext cx="2243832" cy="2863106"/>
              <a:chOff x="3260604" y="2847754"/>
              <a:chExt cx="2243832" cy="2863106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3260604" y="2847754"/>
                <a:ext cx="1099377" cy="982638"/>
              </a:xfrm>
              <a:prstGeom prst="rect">
                <a:avLst/>
              </a:prstGeom>
              <a:solidFill>
                <a:srgbClr val="85312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4387277" y="2847754"/>
                <a:ext cx="1117159" cy="982638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3260604" y="3821371"/>
                <a:ext cx="1099377" cy="982638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4387277" y="3821371"/>
                <a:ext cx="1117159" cy="982638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3260604" y="4809711"/>
                <a:ext cx="2243832" cy="901149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1267" name="Picture 3" descr="E:\GraphicsMaster\Tech_machine_tool\iPad_Vector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682425" y="1437890"/>
              <a:ext cx="4728026" cy="581218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3427488" y="2759624"/>
              <a:ext cx="2028761" cy="4802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>
                <a:lnSpc>
                  <a:spcPts val="3400"/>
                </a:lnSpc>
                <a:spcBef>
                  <a:spcPts val="1200"/>
                </a:spcBef>
                <a:buClr>
                  <a:srgbClr val="1C4372"/>
                </a:buClr>
                <a:buSzPct val="93000"/>
                <a:tabLst>
                  <a:tab pos="627063" algn="l"/>
                </a:tabLst>
              </a:pPr>
              <a:r>
                <a:rPr lang="en-US" dirty="0">
                  <a:ln w="12700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"/>
                </a:rPr>
                <a:t>U</a:t>
              </a:r>
              <a:r>
                <a:rPr lang="en-US" dirty="0" smtClean="0">
                  <a:ln w="12700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"/>
                </a:rPr>
                <a:t>nder Construction</a:t>
              </a:r>
              <a:endParaRPr lang="en-US" dirty="0">
                <a:ln w="12700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3049909" y="2090182"/>
              <a:ext cx="2324347" cy="4496640"/>
              <a:chOff x="3180089" y="2078894"/>
              <a:chExt cx="2324347" cy="4496640"/>
            </a:xfrm>
          </p:grpSpPr>
          <p:pic>
            <p:nvPicPr>
              <p:cNvPr id="43" name="Picture 42" descr="GaGP_YFP_ShltrPets_BeforeDis.png"/>
              <p:cNvPicPr>
                <a:picLocks noChangeAspect="1"/>
              </p:cNvPicPr>
              <p:nvPr/>
            </p:nvPicPr>
            <p:blipFill>
              <a:blip r:embed="rId6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80089" y="2078894"/>
                <a:ext cx="2324347" cy="449664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  <p:sp>
            <p:nvSpPr>
              <p:cNvPr id="2" name="Rectangle 1"/>
              <p:cNvSpPr/>
              <p:nvPr/>
            </p:nvSpPr>
            <p:spPr>
              <a:xfrm>
                <a:off x="3295108" y="2639683"/>
                <a:ext cx="2130905" cy="335567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 b="1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026" name="Picture 2" descr="F:\Presentations\SlideOriginals\BewGAGPAppPic.PNG"/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234207" y="2370683"/>
              <a:ext cx="2021395" cy="3587976"/>
            </a:xfrm>
            <a:prstGeom prst="rect">
              <a:avLst/>
            </a:prstGeom>
            <a:noFill/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135695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/>
          </p:cNvPicPr>
          <p:nvPr>
            <p:ph idx="1"/>
          </p:nvPr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668" y="1942412"/>
            <a:ext cx="8741599" cy="4861864"/>
          </a:xfrm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0" y="6080707"/>
            <a:ext cx="9144000" cy="780841"/>
          </a:xfrm>
          <a:prstGeom prst="rect">
            <a:avLst/>
          </a:prstGeom>
          <a:solidFill>
            <a:srgbClr val="632523">
              <a:alpha val="70980"/>
            </a:srgbClr>
          </a:solidFill>
          <a:ln w="3175">
            <a:noFill/>
            <a:miter lim="800000"/>
            <a:headEnd type="none" w="sm" len="sm"/>
            <a:tailEnd type="none" w="sm" len="sm"/>
          </a:ln>
        </p:spPr>
        <p:txBody>
          <a:bodyPr tIns="0" anchor="ctr"/>
          <a:lstStyle/>
          <a:p>
            <a:pPr algn="ctr"/>
            <a:endParaRPr lang="en-US" sz="4300" spc="64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276350"/>
            <a:ext cx="9144000" cy="67668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0" numCol="1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4400" kern="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Emergency</a:t>
            </a:r>
            <a:r>
              <a:rPr lang="en-US" sz="4400" kern="0" dirty="0" smtClean="0">
                <a:solidFill>
                  <a:srgbClr val="714B2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kern="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Public Information 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6064805"/>
            <a:ext cx="9144000" cy="731520"/>
          </a:xfrm>
          <a:prstGeom prst="rect">
            <a:avLst/>
          </a:prstGeom>
          <a:noFill/>
          <a:ln w="3175">
            <a:noFill/>
            <a:miter lim="800000"/>
            <a:headEnd type="none" w="sm" len="sm"/>
            <a:tailEnd type="none" w="sm" len="sm"/>
          </a:ln>
        </p:spPr>
        <p:txBody>
          <a:bodyPr tIns="0" anchor="ctr"/>
          <a:lstStyle/>
          <a:p>
            <a:pPr algn="ctr"/>
            <a:r>
              <a:rPr lang="en-US" sz="4300" spc="64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emergency.la.gov</a:t>
            </a:r>
            <a:r>
              <a:rPr lang="en-US" sz="4300" spc="6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en-US" sz="4300" spc="6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01971" y="4378303"/>
            <a:ext cx="1160980" cy="328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8224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268234" y="6058065"/>
            <a:ext cx="4758386" cy="5659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4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8234" y="895350"/>
            <a:ext cx="4753803" cy="509098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prstClr val="white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68234" y="1056773"/>
            <a:ext cx="4753803" cy="4720060"/>
            <a:chOff x="242259" y="1746418"/>
            <a:chExt cx="4911648" cy="487678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2259" y="1746418"/>
              <a:ext cx="4911648" cy="4758291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1452046" y="3952713"/>
              <a:ext cx="3464341" cy="26704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prstClr val="white"/>
                </a:solidFill>
              </a:endParaRPr>
            </a:p>
          </p:txBody>
        </p:sp>
        <p:pic>
          <p:nvPicPr>
            <p:cNvPr id="1032" name="Picture 8" descr="https://lh6.ggpht.com/lN4pTHQ8P89L1gXghyq0hjxVc3h1OD2SCZdu8-5DzyEeQES4dEO0kEl-FmwQHne_v3p5=h23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7435" y="4046535"/>
              <a:ext cx="1338549" cy="2348148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s://lh6.ggpht.com/puXPjBtuKRCF5kMPkTidEmAjpOehFkdSuHLO-v_oAdyzJOuRLzEi9BfOVGsSkI5YyJE=h2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5706" y="4054293"/>
              <a:ext cx="1334529" cy="234109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7800054" y="4570223"/>
            <a:ext cx="983572" cy="1839566"/>
            <a:chOff x="4697166" y="4129371"/>
            <a:chExt cx="1418546" cy="2653092"/>
          </a:xfrm>
        </p:grpSpPr>
        <p:pic>
          <p:nvPicPr>
            <p:cNvPr id="22" name="Picture 12" descr="http://ts1.mm.bing.net/th?id=H.4665847341449512&amp;pid=15.1"/>
            <p:cNvPicPr>
              <a:picLocks noChangeAspect="1" noChangeArrowheads="1"/>
            </p:cNvPicPr>
            <p:nvPr/>
          </p:nvPicPr>
          <p:blipFill rotWithShape="1"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697166" y="4129371"/>
              <a:ext cx="1418546" cy="2653092"/>
            </a:xfrm>
            <a:prstGeom prst="rect">
              <a:avLst/>
            </a:prstGeom>
            <a:noFill/>
            <a:effectLst>
              <a:softEdge rad="3175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5648547" y="4575759"/>
              <a:ext cx="306980" cy="172690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>
                <a:solidFill>
                  <a:prstClr val="white"/>
                </a:solidFill>
              </a:endParaRPr>
            </a:p>
          </p:txBody>
        </p:sp>
        <p:pic>
          <p:nvPicPr>
            <p:cNvPr id="24" name="Picture 10" descr="https://lh6.ggpht.com/xjeHiZa7ZWjG7wuqLWa8m1CPV3pz4LWAqSPJlZyM2tRva0gKXXZfq4fZMOAZH6hDFA=h230"/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802590" y="4575760"/>
              <a:ext cx="1001862" cy="1726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5126574" y="919696"/>
            <a:ext cx="3682943" cy="3431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lvl="1" indent="-285750" fontAlgn="base">
              <a:spcBef>
                <a:spcPts val="1800"/>
              </a:spcBef>
              <a:spcAft>
                <a:spcPct val="0"/>
              </a:spcAft>
              <a:buClr>
                <a:srgbClr val="4F81BD">
                  <a:lumMod val="75000"/>
                </a:srgbClr>
              </a:buClr>
              <a:buSzPct val="104000"/>
              <a:buFont typeface="Wingdings" pitchFamily="2" charset="2"/>
              <a:buChar char="ü"/>
            </a:pPr>
            <a:r>
              <a:rPr lang="en-US" sz="17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Transmit </a:t>
            </a:r>
            <a:r>
              <a:rPr lang="en-US" sz="1700" dirty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digital </a:t>
            </a:r>
            <a:r>
              <a:rPr lang="en-US" sz="17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messages based </a:t>
            </a:r>
            <a:br>
              <a:rPr lang="en-US" sz="17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</a:br>
            <a:r>
              <a:rPr lang="en-US" sz="17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on </a:t>
            </a:r>
            <a:r>
              <a:rPr lang="en-US" sz="1700" dirty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geographic or organizational </a:t>
            </a:r>
            <a:r>
              <a:rPr lang="en-US" sz="17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groupings</a:t>
            </a:r>
            <a:endParaRPr lang="en-US" sz="1700" dirty="0">
              <a:solidFill>
                <a:prstClr val="black">
                  <a:lumMod val="65000"/>
                  <a:lumOff val="35000"/>
                </a:prstClr>
              </a:solidFill>
              <a:cs typeface="Arial" pitchFamily="34" charset="0"/>
            </a:endParaRPr>
          </a:p>
          <a:p>
            <a:pPr marL="285750" lvl="1" indent="-285750" fontAlgn="base">
              <a:spcBef>
                <a:spcPts val="1800"/>
              </a:spcBef>
              <a:spcAft>
                <a:spcPct val="0"/>
              </a:spcAft>
              <a:buClr>
                <a:srgbClr val="4F81BD">
                  <a:lumMod val="75000"/>
                </a:srgbClr>
              </a:buClr>
              <a:buSzPct val="104000"/>
              <a:buFont typeface="Wingdings" pitchFamily="2" charset="2"/>
              <a:buChar char="ü"/>
            </a:pPr>
            <a:r>
              <a:rPr lang="en-US" sz="17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Messages delivered via data </a:t>
            </a:r>
            <a:r>
              <a:rPr lang="en-US" sz="1700" dirty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subcarrier of existing FM transmitters </a:t>
            </a:r>
            <a:r>
              <a:rPr lang="en-US" sz="17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to </a:t>
            </a:r>
            <a:r>
              <a:rPr lang="en-US" sz="1700" dirty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multiple receiving </a:t>
            </a:r>
            <a:r>
              <a:rPr lang="en-US" sz="17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FM devices &amp; to a downloadable  Apple or Google smartphone App</a:t>
            </a:r>
            <a:endParaRPr lang="en-US" sz="1700" dirty="0">
              <a:solidFill>
                <a:prstClr val="black">
                  <a:lumMod val="65000"/>
                  <a:lumOff val="35000"/>
                </a:prstClr>
              </a:solidFill>
              <a:cs typeface="Arial" pitchFamily="34" charset="0"/>
            </a:endParaRPr>
          </a:p>
          <a:p>
            <a:pPr marL="285750" lvl="1" indent="-285750" fontAlgn="base">
              <a:spcBef>
                <a:spcPts val="1800"/>
              </a:spcBef>
              <a:spcAft>
                <a:spcPct val="0"/>
              </a:spcAft>
              <a:buClr>
                <a:srgbClr val="4F81BD">
                  <a:lumMod val="75000"/>
                </a:srgbClr>
              </a:buClr>
              <a:buSzPct val="104000"/>
              <a:buFont typeface="Wingdings" pitchFamily="2" charset="2"/>
              <a:buChar char="ü"/>
            </a:pPr>
            <a:r>
              <a:rPr lang="en-US" sz="17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No </a:t>
            </a:r>
            <a:r>
              <a:rPr lang="en-US" sz="1700" dirty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recurring usage fees paid by </a:t>
            </a:r>
            <a:r>
              <a:rPr lang="en-US" sz="17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government </a:t>
            </a:r>
            <a:r>
              <a:rPr lang="en-US" sz="1700" dirty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customers after </a:t>
            </a:r>
            <a:r>
              <a:rPr lang="en-US" sz="17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initial </a:t>
            </a:r>
            <a:r>
              <a:rPr lang="en-US" sz="1700" dirty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license </a:t>
            </a:r>
            <a:r>
              <a:rPr lang="en-US" sz="17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fee</a:t>
            </a:r>
          </a:p>
        </p:txBody>
      </p:sp>
      <p:pic>
        <p:nvPicPr>
          <p:cNvPr id="1030" name="Picture 6" descr="http://www.alertfm.com/wp-content/themes/alertfm/images/google_play.png"/>
          <p:cNvPicPr>
            <a:picLocks noChangeAspect="1" noChangeArrowheads="1"/>
          </p:cNvPicPr>
          <p:nvPr/>
        </p:nvPicPr>
        <p:blipFill>
          <a:blip r:embed="rId8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1765" y="6119687"/>
            <a:ext cx="1310637" cy="457200"/>
          </a:xfrm>
          <a:prstGeom prst="rect">
            <a:avLst/>
          </a:prstGeom>
          <a:noFill/>
          <a:ln w="3175">
            <a:noFill/>
          </a:ln>
          <a:extLst/>
        </p:spPr>
      </p:pic>
      <p:pic>
        <p:nvPicPr>
          <p:cNvPr id="11" name="Picture 11" descr="portable.jpg"/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2497" y="5741992"/>
            <a:ext cx="877536" cy="90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2700"/>
          </a:effectLst>
        </p:spPr>
      </p:pic>
      <p:pic>
        <p:nvPicPr>
          <p:cNvPr id="1028" name="Picture 4" descr="http://www.alertfm.com/wp-content/themes/alertfm/images/apple_app_store.png"/>
          <p:cNvPicPr>
            <a:picLocks noChangeAspect="1" noChangeArrowheads="1"/>
          </p:cNvPicPr>
          <p:nvPr/>
        </p:nvPicPr>
        <p:blipFill>
          <a:blip r:embed="rId10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4970" y="6119687"/>
            <a:ext cx="1563624" cy="457200"/>
          </a:xfrm>
          <a:prstGeom prst="rect">
            <a:avLst/>
          </a:prstGeom>
          <a:noFill/>
          <a:ln w="3175">
            <a:noFill/>
          </a:ln>
          <a:extLst/>
        </p:spPr>
      </p:pic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5124914" y="4438460"/>
            <a:ext cx="2436827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lvl="1" indent="-285750" fontAlgn="base">
              <a:spcBef>
                <a:spcPts val="1200"/>
              </a:spcBef>
              <a:spcAft>
                <a:spcPct val="0"/>
              </a:spcAft>
              <a:buClr>
                <a:srgbClr val="4F81BD">
                  <a:lumMod val="75000"/>
                </a:srgbClr>
              </a:buClr>
              <a:buSzPct val="104000"/>
              <a:buFont typeface="Wingdings" pitchFamily="2" charset="2"/>
              <a:buChar char="ü"/>
            </a:pPr>
            <a:r>
              <a:rPr lang="en-US" sz="17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App based emergency notifications for a user’s current geo-specific location &amp; </a:t>
            </a:r>
            <a:br>
              <a:rPr lang="en-US" sz="17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</a:br>
            <a:r>
              <a:rPr lang="en-US" sz="17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a single bookmarked </a:t>
            </a:r>
            <a:r>
              <a:rPr lang="en-US" sz="1700" dirty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location are free</a:t>
            </a:r>
            <a:r>
              <a:rPr lang="en-US" sz="17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 </a:t>
            </a:r>
            <a:endParaRPr lang="en-US" sz="1700" dirty="0">
              <a:solidFill>
                <a:prstClr val="black">
                  <a:lumMod val="65000"/>
                  <a:lumOff val="35000"/>
                </a:prstClr>
              </a:solidFill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-8626" y="78545"/>
            <a:ext cx="9152626" cy="69180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10800000"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9727" y="69020"/>
            <a:ext cx="7365143" cy="707886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600" spc="160" dirty="0" smtClean="0">
                <a:solidFill>
                  <a:prstClr val="white">
                    <a:lumMod val="95000"/>
                  </a:prstClr>
                </a:solidFill>
                <a:cs typeface="Arial" pitchFamily="34" charset="0"/>
              </a:rPr>
              <a:t>Louisiana Alert FM</a:t>
            </a:r>
            <a:endParaRPr lang="en-US" sz="4600" spc="160" dirty="0">
              <a:solidFill>
                <a:prstClr val="white">
                  <a:lumMod val="95000"/>
                </a:prstClr>
              </a:solidFill>
              <a:cs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762734"/>
            <a:ext cx="9144000" cy="45719"/>
          </a:xfrm>
          <a:prstGeom prst="rect">
            <a:avLst/>
          </a:prstGeom>
          <a:solidFill>
            <a:srgbClr val="A1A1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448667" y="2962275"/>
            <a:ext cx="3353008" cy="2814558"/>
          </a:xfrm>
          <a:prstGeom prst="rect">
            <a:avLst/>
          </a:prstGeom>
          <a:noFill/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4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6736815"/>
            <a:ext cx="9144000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041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8187" y="0"/>
            <a:ext cx="8289497" cy="6866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0" y="6057900"/>
            <a:ext cx="9144000" cy="822200"/>
          </a:xfrm>
          <a:prstGeom prst="rect">
            <a:avLst/>
          </a:prstGeom>
          <a:solidFill>
            <a:srgbClr val="435422">
              <a:alpha val="85882"/>
            </a:srgbClr>
          </a:solidFill>
        </p:spPr>
        <p:txBody>
          <a:bodyPr lIns="0" rIns="0"/>
          <a:lstStyle/>
          <a:p>
            <a:pPr algn="ctr" fontAlgn="base">
              <a:lnSpc>
                <a:spcPts val="5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900" kern="0" spc="300" dirty="0" smtClean="0">
                <a:solidFill>
                  <a:prstClr val="white"/>
                </a:solidFill>
              </a:rPr>
              <a:t>Social Media-Facebook</a:t>
            </a:r>
          </a:p>
        </p:txBody>
      </p:sp>
    </p:spTree>
    <p:extLst>
      <p:ext uri="{BB962C8B-B14F-4D97-AF65-F5344CB8AC3E}">
        <p14:creationId xmlns:p14="http://schemas.microsoft.com/office/powerpoint/2010/main" val="33126367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71596" y="0"/>
            <a:ext cx="6590581" cy="683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0" y="103691"/>
            <a:ext cx="9144000" cy="655613"/>
          </a:xfrm>
          <a:prstGeom prst="rect">
            <a:avLst/>
          </a:prstGeom>
          <a:solidFill>
            <a:srgbClr val="254061">
              <a:alpha val="63922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4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0" y="11130"/>
            <a:ext cx="9144000" cy="733245"/>
          </a:xfrm>
          <a:prstGeom prst="rect">
            <a:avLst/>
          </a:prstGeom>
          <a:solidFill>
            <a:srgbClr val="435422">
              <a:alpha val="69804"/>
            </a:srgbClr>
          </a:solidFill>
        </p:spPr>
        <p:txBody>
          <a:bodyPr lIns="0" rIns="0" anchor="t" anchorCtr="0"/>
          <a:lstStyle/>
          <a:p>
            <a:pPr algn="ctr" fontAlgn="base">
              <a:lnSpc>
                <a:spcPts val="5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000" kern="0" spc="300" dirty="0" smtClean="0">
                <a:solidFill>
                  <a:prstClr val="white"/>
                </a:solidFill>
              </a:rPr>
              <a:t>Social Media - Twitter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6241161"/>
            <a:ext cx="9144000" cy="592343"/>
          </a:xfrm>
          <a:prstGeom prst="rect">
            <a:avLst/>
          </a:prstGeom>
          <a:solidFill>
            <a:srgbClr val="254061">
              <a:alpha val="63922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4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0" y="6153196"/>
            <a:ext cx="9144000" cy="698740"/>
          </a:xfrm>
          <a:prstGeom prst="rect">
            <a:avLst/>
          </a:prstGeom>
          <a:solidFill>
            <a:schemeClr val="tx2">
              <a:lumMod val="50000"/>
              <a:alpha val="83922"/>
            </a:schemeClr>
          </a:solidFill>
        </p:spPr>
        <p:txBody>
          <a:bodyPr lIns="0" rIns="0" anchor="ctr" anchorCtr="0"/>
          <a:lstStyle/>
          <a:p>
            <a:pPr algn="ctr" fontAlgn="base">
              <a:lnSpc>
                <a:spcPts val="5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spc="300" dirty="0" smtClean="0">
                <a:solidFill>
                  <a:prstClr val="white"/>
                </a:solidFill>
              </a:rPr>
              <a:t>@GOHSEP</a:t>
            </a:r>
          </a:p>
        </p:txBody>
      </p:sp>
    </p:spTree>
    <p:extLst>
      <p:ext uri="{BB962C8B-B14F-4D97-AF65-F5344CB8AC3E}">
        <p14:creationId xmlns:p14="http://schemas.microsoft.com/office/powerpoint/2010/main" val="26641569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66675" y="1376150"/>
            <a:ext cx="9077324" cy="2661904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  <a:shade val="30000"/>
                  <a:satMod val="115000"/>
                </a:schemeClr>
              </a:gs>
              <a:gs pos="50000">
                <a:schemeClr val="tx1">
                  <a:lumMod val="65000"/>
                  <a:lumOff val="35000"/>
                  <a:shade val="67500"/>
                  <a:satMod val="115000"/>
                </a:schemeClr>
              </a:gs>
              <a:gs pos="100000">
                <a:schemeClr val="tx1">
                  <a:lumMod val="65000"/>
                  <a:lumOff val="3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040157" y="1471446"/>
            <a:ext cx="893668" cy="65263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shade val="30000"/>
                  <a:satMod val="115000"/>
                </a:schemeClr>
              </a:gs>
              <a:gs pos="50000">
                <a:schemeClr val="bg1">
                  <a:lumMod val="50000"/>
                  <a:shade val="67500"/>
                  <a:satMod val="115000"/>
                </a:schemeClr>
              </a:gs>
              <a:gs pos="100000">
                <a:schemeClr val="bg1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6674" y="3514726"/>
            <a:ext cx="9077325" cy="138112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66675" y="4962525"/>
            <a:ext cx="9077324" cy="153142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66725" y="4157412"/>
            <a:ext cx="8656959" cy="107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66674" y="1921897"/>
            <a:ext cx="2838451" cy="67118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25354" y="1342064"/>
            <a:ext cx="2606040" cy="5085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466725" y="1365488"/>
            <a:ext cx="2524125" cy="5038344"/>
            <a:chOff x="0" y="6730517"/>
            <a:chExt cx="9144000" cy="177359"/>
          </a:xfrm>
          <a:solidFill>
            <a:schemeClr val="bg1">
              <a:lumMod val="65000"/>
            </a:schemeClr>
          </a:solidFill>
        </p:grpSpPr>
        <p:sp>
          <p:nvSpPr>
            <p:cNvPr id="36" name="Rectangle 35"/>
            <p:cNvSpPr/>
            <p:nvPr/>
          </p:nvSpPr>
          <p:spPr bwMode="auto">
            <a:xfrm>
              <a:off x="0" y="6770001"/>
              <a:ext cx="9144000" cy="137875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10800000"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2800" smtClean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0" y="6730517"/>
              <a:ext cx="9144000" cy="17735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6" name="Rectangle 45"/>
          <p:cNvSpPr/>
          <p:nvPr/>
        </p:nvSpPr>
        <p:spPr bwMode="auto">
          <a:xfrm rot="5400000">
            <a:off x="5397611" y="480305"/>
            <a:ext cx="45721" cy="744705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10800000"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28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656855" y="1257650"/>
            <a:ext cx="50254" cy="5180582"/>
            <a:chOff x="0" y="6730517"/>
            <a:chExt cx="9144000" cy="177359"/>
          </a:xfrm>
          <a:solidFill>
            <a:schemeClr val="tx1"/>
          </a:solidFill>
        </p:grpSpPr>
        <p:sp>
          <p:nvSpPr>
            <p:cNvPr id="42" name="Rectangle 41"/>
            <p:cNvSpPr/>
            <p:nvPr/>
          </p:nvSpPr>
          <p:spPr bwMode="auto">
            <a:xfrm>
              <a:off x="0" y="6770001"/>
              <a:ext cx="9144000" cy="137875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10800000"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2800" smtClean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0" y="6730517"/>
              <a:ext cx="9144000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0" y="6427274"/>
            <a:ext cx="9144000" cy="480602"/>
            <a:chOff x="0" y="6730517"/>
            <a:chExt cx="9144000" cy="177359"/>
          </a:xfrm>
          <a:solidFill>
            <a:schemeClr val="tx1"/>
          </a:solidFill>
        </p:grpSpPr>
        <p:sp>
          <p:nvSpPr>
            <p:cNvPr id="21" name="Rectangle 20"/>
            <p:cNvSpPr/>
            <p:nvPr/>
          </p:nvSpPr>
          <p:spPr bwMode="auto">
            <a:xfrm>
              <a:off x="0" y="6770001"/>
              <a:ext cx="9144000" cy="137875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10800000"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2800" smtClean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0" y="6730517"/>
              <a:ext cx="9144000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56" name="Rectangle 55"/>
          <p:cNvSpPr/>
          <p:nvPr/>
        </p:nvSpPr>
        <p:spPr>
          <a:xfrm>
            <a:off x="1994403" y="6465103"/>
            <a:ext cx="90836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buClr>
                <a:srgbClr val="1C4372"/>
              </a:buClr>
              <a:buSzPct val="93000"/>
              <a:tabLst>
                <a:tab pos="627063" algn="l"/>
              </a:tabLst>
            </a:pPr>
            <a:r>
              <a:rPr lang="en-US" sz="2600" dirty="0" smtClean="0">
                <a:solidFill>
                  <a:prstClr val="white"/>
                </a:solidFill>
                <a:cs typeface="Arial" panose="020B0604020202020204" pitchFamily="34" charset="0"/>
              </a:rPr>
              <a:t>gohsep.la.gov/resources/podcast</a:t>
            </a:r>
            <a:endParaRPr lang="en-US" sz="26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747828" y="3710103"/>
            <a:ext cx="1953960" cy="44446"/>
          </a:xfrm>
          <a:prstGeom prst="rect">
            <a:avLst/>
          </a:prstGeom>
          <a:solidFill>
            <a:srgbClr val="FFFFFF">
              <a:alpha val="32941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10800000"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28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90501" y="4302893"/>
            <a:ext cx="3200400" cy="2042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0256" y="4352925"/>
            <a:ext cx="3071331" cy="1942515"/>
          </a:xfrm>
          <a:prstGeom prst="rect">
            <a:avLst/>
          </a:prstGeom>
          <a:noFill/>
          <a:ln w="3175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8" name="Rectangle 47"/>
          <p:cNvSpPr/>
          <p:nvPr/>
        </p:nvSpPr>
        <p:spPr>
          <a:xfrm>
            <a:off x="3525507" y="1342064"/>
            <a:ext cx="5486400" cy="5038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 descr="F:\GraphicsMaster\Logos\GAGP Podcast Logo\GAGPWebcastLogoX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23" r="1341" b="6917"/>
          <a:stretch/>
        </p:blipFill>
        <p:spPr bwMode="auto">
          <a:xfrm>
            <a:off x="3477881" y="1308338"/>
            <a:ext cx="5513719" cy="511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angle 61"/>
          <p:cNvSpPr/>
          <p:nvPr/>
        </p:nvSpPr>
        <p:spPr>
          <a:xfrm>
            <a:off x="3381376" y="1460754"/>
            <a:ext cx="140597" cy="2596349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shade val="30000"/>
                  <a:satMod val="115000"/>
                </a:schemeClr>
              </a:gs>
              <a:gs pos="50000">
                <a:schemeClr val="tx1">
                  <a:lumMod val="50000"/>
                  <a:lumOff val="50000"/>
                  <a:shade val="67500"/>
                  <a:satMod val="115000"/>
                </a:schemeClr>
              </a:gs>
              <a:gs pos="100000">
                <a:schemeClr val="tx1">
                  <a:lumMod val="50000"/>
                  <a:lumOff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1257650"/>
            <a:ext cx="9144000" cy="792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635330" y="1460754"/>
            <a:ext cx="2155371" cy="25773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4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1026" name="Picture 2" descr="headshot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6427" y="1552576"/>
            <a:ext cx="1963485" cy="2247528"/>
          </a:xfrm>
          <a:prstGeom prst="rect">
            <a:avLst/>
          </a:prstGeom>
          <a:noFill/>
          <a:ln w="3175" algn="in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76733" y="3780949"/>
            <a:ext cx="9861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cs typeface="Rod" panose="02030509050101010101" pitchFamily="49" charset="-79"/>
              </a:rPr>
              <a:t>Mike Steele</a:t>
            </a:r>
          </a:p>
        </p:txBody>
      </p:sp>
    </p:spTree>
    <p:extLst>
      <p:ext uri="{BB962C8B-B14F-4D97-AF65-F5344CB8AC3E}">
        <p14:creationId xmlns:p14="http://schemas.microsoft.com/office/powerpoint/2010/main" val="906572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huricover\dockonthecuspn_NOTEXT.png"/>
          <p:cNvPicPr>
            <a:picLocks noChangeAspect="1" noChangeArrowheads="1"/>
          </p:cNvPicPr>
          <p:nvPr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91612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860425"/>
            <a:ext cx="9266238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34971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1561" y="2428875"/>
            <a:ext cx="8784976" cy="4152422"/>
          </a:xfrm>
          <a:prstGeom prst="rect">
            <a:avLst/>
          </a:prstGeom>
          <a:solidFill>
            <a:srgbClr val="E6E3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 bwMode="auto">
          <a:xfrm>
            <a:off x="222423" y="2529612"/>
            <a:ext cx="8604956" cy="388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9850" indent="-14288">
              <a:lnSpc>
                <a:spcPts val="3300"/>
              </a:lnSpc>
              <a:spcBef>
                <a:spcPts val="1000"/>
              </a:spcBef>
              <a:buClr>
                <a:srgbClr val="F0A22E"/>
              </a:buClr>
              <a:buSzPct val="70000"/>
            </a:pPr>
            <a:r>
              <a:rPr lang="en-US" sz="3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itchFamily="34" charset="0"/>
                <a:cs typeface="Arial" pitchFamily="34" charset="0"/>
              </a:rPr>
              <a:t>An annex of the State’s Emergency </a:t>
            </a:r>
            <a:br>
              <a:rPr lang="en-US" sz="3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itchFamily="34" charset="0"/>
                <a:cs typeface="Arial" pitchFamily="34" charset="0"/>
              </a:rPr>
            </a:br>
            <a:r>
              <a:rPr lang="en-US" sz="3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itchFamily="34" charset="0"/>
                <a:cs typeface="Arial" pitchFamily="34" charset="0"/>
              </a:rPr>
              <a:t>Operations Center:</a:t>
            </a:r>
          </a:p>
          <a:p>
            <a:pPr marL="574675" lvl="1" indent="-234950">
              <a:spcBef>
                <a:spcPts val="800"/>
              </a:spcBef>
              <a:buClr>
                <a:schemeClr val="tx2">
                  <a:lumMod val="75000"/>
                </a:schemeClr>
              </a:buClr>
              <a:buSzPct val="94000"/>
              <a:buFont typeface="Wingdings" pitchFamily="2" charset="2"/>
              <a:buChar char="§"/>
              <a:defRPr/>
            </a:pPr>
            <a:r>
              <a:rPr lang="en-US" sz="23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itchFamily="34" charset="0"/>
                <a:cs typeface="Arial" pitchFamily="34" charset="0"/>
              </a:rPr>
              <a:t>Facilitates communication with Louisiana's major economic driver industries, operators of critical infrastructures &amp; key resources to enhance Louisiana's emergency management efforts</a:t>
            </a:r>
          </a:p>
          <a:p>
            <a:pPr marL="574675" lvl="1" indent="-234950">
              <a:spcBef>
                <a:spcPts val="1000"/>
              </a:spcBef>
              <a:buClr>
                <a:schemeClr val="tx2">
                  <a:lumMod val="75000"/>
                </a:schemeClr>
              </a:buClr>
              <a:buSzPct val="94000"/>
              <a:buFont typeface="Wingdings" pitchFamily="2" charset="2"/>
              <a:buChar char="§"/>
              <a:defRPr/>
            </a:pPr>
            <a:r>
              <a:rPr lang="en-US" sz="23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itchFamily="34" charset="0"/>
                <a:cs typeface="Arial" pitchFamily="34" charset="0"/>
              </a:rPr>
              <a:t>The Louisiana BEOC is housed at the University of Louisiana at Lafayette &amp; is under the leadership of Louisiana Economic Development &amp; the Governor’s Office of Homeland Security &amp; Emergency Preparedness</a:t>
            </a:r>
            <a:endParaRPr lang="en-US" sz="23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673100" lvl="1" indent="-285750">
              <a:spcAft>
                <a:spcPts val="600"/>
              </a:spcAft>
              <a:buClr>
                <a:srgbClr val="4F81BD"/>
              </a:buClr>
              <a:buSzPct val="70000"/>
              <a:buFont typeface="Wingdings" pitchFamily="2" charset="2"/>
              <a:buChar char="§"/>
              <a:defRPr/>
            </a:pPr>
            <a:endParaRPr lang="en-US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10" descr="Official-LA-BEOC-Logo.pn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84" y="1211946"/>
            <a:ext cx="4658381" cy="1310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5104109" y="1339385"/>
            <a:ext cx="3852428" cy="104411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1561" y="1337578"/>
            <a:ext cx="396044" cy="104411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1561" y="6548170"/>
            <a:ext cx="8784976" cy="9061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6730517"/>
            <a:ext cx="9144000" cy="177359"/>
            <a:chOff x="0" y="6730517"/>
            <a:chExt cx="9144000" cy="177359"/>
          </a:xfrm>
        </p:grpSpPr>
        <p:sp>
          <p:nvSpPr>
            <p:cNvPr id="12" name="Rectangle 11"/>
            <p:cNvSpPr/>
            <p:nvPr/>
          </p:nvSpPr>
          <p:spPr bwMode="auto">
            <a:xfrm>
              <a:off x="0" y="6770001"/>
              <a:ext cx="9144000" cy="13787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10800000"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2800" smtClean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0" y="6730517"/>
              <a:ext cx="9144000" cy="4571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56501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huricover\dockonthecuspn_NOTEXT.png"/>
          <p:cNvPicPr>
            <a:picLocks noChangeAspect="1" noChangeArrowheads="1"/>
          </p:cNvPicPr>
          <p:nvPr/>
        </p:nvPicPr>
        <p:blipFill rotWithShape="1"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91612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8684" y="1738696"/>
            <a:ext cx="7444476" cy="1469217"/>
            <a:chOff x="1530351" y="3302131"/>
            <a:chExt cx="7444476" cy="1469217"/>
          </a:xfrm>
        </p:grpSpPr>
        <p:grpSp>
          <p:nvGrpSpPr>
            <p:cNvPr id="3" name="Group 2"/>
            <p:cNvGrpSpPr/>
            <p:nvPr/>
          </p:nvGrpSpPr>
          <p:grpSpPr>
            <a:xfrm>
              <a:off x="1530351" y="3302131"/>
              <a:ext cx="7444476" cy="1416895"/>
              <a:chOff x="1380223" y="3060470"/>
              <a:chExt cx="7444476" cy="1416895"/>
            </a:xfrm>
          </p:grpSpPr>
          <p:sp>
            <p:nvSpPr>
              <p:cNvPr id="8" name="Rectangle 4"/>
              <p:cNvSpPr txBox="1">
                <a:spLocks noChangeArrowheads="1"/>
              </p:cNvSpPr>
              <p:nvPr/>
            </p:nvSpPr>
            <p:spPr>
              <a:xfrm flipH="1">
                <a:off x="1380223" y="3060470"/>
                <a:ext cx="284671" cy="1416895"/>
              </a:xfrm>
              <a:prstGeom prst="rect">
                <a:avLst/>
              </a:prstGeom>
              <a:solidFill>
                <a:schemeClr val="accent6">
                  <a:lumMod val="75000"/>
                  <a:alpha val="65098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lIns="0" tIns="0" rIns="0" bIns="0" anchor="ctr" anchorCtr="0"/>
              <a:lstStyle/>
              <a:p>
                <a:pPr algn="ctr" eaLnBrk="0" hangingPunct="0">
                  <a:defRPr/>
                </a:pPr>
                <a:endParaRPr lang="en-US" sz="5400" kern="0" dirty="0">
                  <a:solidFill>
                    <a:prstClr val="white">
                      <a:lumMod val="85000"/>
                    </a:prstClr>
                  </a:solidFill>
                </a:endParaRPr>
              </a:p>
            </p:txBody>
          </p:sp>
          <p:sp>
            <p:nvSpPr>
              <p:cNvPr id="10" name="Rectangle 4"/>
              <p:cNvSpPr txBox="1">
                <a:spLocks noChangeArrowheads="1"/>
              </p:cNvSpPr>
              <p:nvPr/>
            </p:nvSpPr>
            <p:spPr>
              <a:xfrm flipV="1">
                <a:off x="1664904" y="4200681"/>
                <a:ext cx="7159795" cy="276684"/>
              </a:xfrm>
              <a:prstGeom prst="round1Rect">
                <a:avLst/>
              </a:prstGeom>
              <a:solidFill>
                <a:schemeClr val="accent1">
                  <a:lumMod val="75000"/>
                  <a:alpha val="65098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lIns="0" tIns="0" rIns="0" bIns="0" anchor="ctr" anchorCtr="0"/>
              <a:lstStyle/>
              <a:p>
                <a:pPr algn="ctr" eaLnBrk="0" hangingPunct="0">
                  <a:defRPr/>
                </a:pPr>
                <a:endParaRPr lang="en-US" sz="5400" kern="0" dirty="0">
                  <a:solidFill>
                    <a:prstClr val="white">
                      <a:lumMod val="85000"/>
                    </a:prstClr>
                  </a:solidFill>
                </a:endParaRPr>
              </a:p>
            </p:txBody>
          </p:sp>
          <p:sp>
            <p:nvSpPr>
              <p:cNvPr id="7" name="Rectangle 4"/>
              <p:cNvSpPr txBox="1">
                <a:spLocks noChangeArrowheads="1"/>
              </p:cNvSpPr>
              <p:nvPr/>
            </p:nvSpPr>
            <p:spPr>
              <a:xfrm>
                <a:off x="1664904" y="3060470"/>
                <a:ext cx="7159795" cy="1147008"/>
              </a:xfrm>
              <a:prstGeom prst="round1Rect">
                <a:avLst/>
              </a:prstGeom>
              <a:solidFill>
                <a:srgbClr val="4F6228">
                  <a:alpha val="76078"/>
                </a:srgbClr>
              </a:solidFill>
              <a:ln>
                <a:noFill/>
              </a:ln>
              <a:effectLst/>
            </p:spPr>
            <p:txBody>
              <a:bodyPr lIns="0" tIns="0" rIns="0" bIns="0" anchor="ctr" anchorCtr="0"/>
              <a:lstStyle/>
              <a:p>
                <a:pPr algn="ctr" eaLnBrk="0" hangingPunct="0">
                  <a:defRPr/>
                </a:pPr>
                <a:endParaRPr lang="en-US" sz="5400" kern="0" dirty="0">
                  <a:solidFill>
                    <a:prstClr val="white">
                      <a:lumMod val="85000"/>
                    </a:prstClr>
                  </a:solidFill>
                </a:endParaRPr>
              </a:p>
            </p:txBody>
          </p:sp>
        </p:grpSp>
        <p:sp>
          <p:nvSpPr>
            <p:cNvPr id="158" name="Rectangle 2"/>
            <p:cNvSpPr txBox="1">
              <a:spLocks noChangeArrowheads="1"/>
            </p:cNvSpPr>
            <p:nvPr/>
          </p:nvSpPr>
          <p:spPr>
            <a:xfrm>
              <a:off x="1846120" y="3699623"/>
              <a:ext cx="6947556" cy="891466"/>
            </a:xfrm>
            <a:prstGeom prst="rect">
              <a:avLst/>
            </a:prstGeom>
            <a:ln/>
          </p:spPr>
          <p:txBody>
            <a:bodyPr vert="horz" lIns="0" tIns="0" rIns="0" bIns="0" rtlCol="0">
              <a:noAutofit/>
            </a:bodyPr>
            <a:lstStyle>
              <a:lvl1pPr marL="404813" indent="-404813" algn="l" defTabSz="914400" rtl="0" eaLnBrk="1" latinLnBrk="0" hangingPunct="1">
                <a:spcBef>
                  <a:spcPct val="20000"/>
                </a:spcBef>
                <a:buClr>
                  <a:srgbClr val="996633"/>
                </a:buClr>
                <a:buFont typeface="Wingdings" pitchFamily="2" charset="2"/>
                <a:buChar char="ü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62013" indent="-287338" algn="l" defTabSz="914400" rtl="0" eaLnBrk="1" latinLnBrk="0" hangingPunct="1">
                <a:spcBef>
                  <a:spcPct val="20000"/>
                </a:spcBef>
                <a:buClr>
                  <a:schemeClr val="tx1">
                    <a:lumMod val="65000"/>
                    <a:lumOff val="35000"/>
                  </a:schemeClr>
                </a:buClr>
                <a:buFont typeface="Wingdings" pitchFamily="2" charset="2"/>
                <a:buChar char="§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50938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60325">
                <a:lnSpc>
                  <a:spcPts val="6100"/>
                </a:lnSpc>
                <a:spcBef>
                  <a:spcPts val="1200"/>
                </a:spcBef>
                <a:buFont typeface="Wingdings" pitchFamily="2" charset="2"/>
                <a:buNone/>
              </a:pPr>
              <a:r>
                <a:rPr lang="en-US" sz="8800" spc="-100" dirty="0" smtClean="0">
                  <a:ln w="444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S</a:t>
              </a:r>
              <a:r>
                <a:rPr lang="en-US" sz="6000" spc="-100" dirty="0" smtClean="0">
                  <a:ln w="444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EASONAL</a:t>
              </a:r>
              <a:r>
                <a:rPr lang="en-US" sz="8800" spc="-100" dirty="0" smtClean="0">
                  <a:ln w="444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O</a:t>
              </a:r>
              <a:r>
                <a:rPr lang="en-US" sz="6000" spc="-100" dirty="0" smtClean="0">
                  <a:ln w="444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VERVIEW</a:t>
              </a:r>
              <a:endParaRPr lang="en-US" sz="6600" spc="-100" dirty="0">
                <a:ln w="4445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panose="020B0604020202020204" pitchFamily="34" charset="0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1909917" y="4443566"/>
              <a:ext cx="6944143" cy="327782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>
                <a:lnSpc>
                  <a:spcPct val="85000"/>
                </a:lnSpc>
                <a:spcBef>
                  <a:spcPct val="45000"/>
                </a:spcBef>
                <a:buClr>
                  <a:srgbClr val="A50021"/>
                </a:buClr>
                <a:buSzPct val="90000"/>
              </a:pPr>
              <a:r>
                <a:rPr lang="en-US" spc="70" dirty="0" smtClean="0">
                  <a:solidFill>
                    <a:prstClr val="white"/>
                  </a:solidFill>
                </a:rPr>
                <a:t>G</a:t>
              </a:r>
              <a:r>
                <a:rPr lang="en-US" sz="1400" spc="70" dirty="0" smtClean="0">
                  <a:solidFill>
                    <a:prstClr val="white"/>
                  </a:solidFill>
                </a:rPr>
                <a:t>OVERNOR’S</a:t>
              </a:r>
              <a:r>
                <a:rPr lang="en-US" spc="70" dirty="0" smtClean="0">
                  <a:solidFill>
                    <a:prstClr val="white"/>
                  </a:solidFill>
                </a:rPr>
                <a:t> O</a:t>
              </a:r>
              <a:r>
                <a:rPr lang="en-US" sz="1400" spc="70" dirty="0" smtClean="0">
                  <a:solidFill>
                    <a:prstClr val="white"/>
                  </a:solidFill>
                </a:rPr>
                <a:t>FFICE</a:t>
              </a:r>
              <a:r>
                <a:rPr lang="en-US" spc="70" dirty="0" smtClean="0">
                  <a:solidFill>
                    <a:prstClr val="white"/>
                  </a:solidFill>
                </a:rPr>
                <a:t> O</a:t>
              </a:r>
              <a:r>
                <a:rPr lang="en-US" sz="1400" spc="70" dirty="0" smtClean="0">
                  <a:solidFill>
                    <a:prstClr val="white"/>
                  </a:solidFill>
                </a:rPr>
                <a:t>F</a:t>
              </a:r>
              <a:r>
                <a:rPr lang="en-US" spc="70" dirty="0" smtClean="0">
                  <a:solidFill>
                    <a:prstClr val="white"/>
                  </a:solidFill>
                </a:rPr>
                <a:t> H</a:t>
              </a:r>
              <a:r>
                <a:rPr lang="en-US" sz="1400" spc="70" dirty="0" smtClean="0">
                  <a:solidFill>
                    <a:prstClr val="white"/>
                  </a:solidFill>
                </a:rPr>
                <a:t>OMELAND </a:t>
              </a:r>
              <a:r>
                <a:rPr lang="en-US" spc="70" dirty="0" smtClean="0">
                  <a:solidFill>
                    <a:prstClr val="white"/>
                  </a:solidFill>
                </a:rPr>
                <a:t>S</a:t>
              </a:r>
              <a:r>
                <a:rPr lang="en-US" sz="1400" spc="70" dirty="0" smtClean="0">
                  <a:solidFill>
                    <a:prstClr val="white"/>
                  </a:solidFill>
                </a:rPr>
                <a:t>ECURITY</a:t>
              </a:r>
              <a:r>
                <a:rPr lang="en-US" spc="70" dirty="0" smtClean="0">
                  <a:solidFill>
                    <a:prstClr val="white"/>
                  </a:solidFill>
                </a:rPr>
                <a:t> &amp; E</a:t>
              </a:r>
              <a:r>
                <a:rPr lang="en-US" sz="1400" spc="70" dirty="0" smtClean="0">
                  <a:solidFill>
                    <a:prstClr val="white"/>
                  </a:solidFill>
                </a:rPr>
                <a:t>MERGENCY </a:t>
              </a:r>
              <a:r>
                <a:rPr lang="en-US" spc="70" dirty="0" smtClean="0">
                  <a:solidFill>
                    <a:prstClr val="white"/>
                  </a:solidFill>
                </a:rPr>
                <a:t>P</a:t>
              </a:r>
              <a:r>
                <a:rPr lang="en-US" sz="1400" spc="70" dirty="0" smtClean="0">
                  <a:solidFill>
                    <a:prstClr val="white"/>
                  </a:solidFill>
                </a:rPr>
                <a:t>REPAREDNESS</a:t>
              </a:r>
              <a:endParaRPr lang="en-US" sz="1400" spc="70" dirty="0">
                <a:solidFill>
                  <a:prstClr val="white"/>
                </a:solidFill>
              </a:endParaRPr>
            </a:p>
          </p:txBody>
        </p:sp>
      </p:grpSp>
      <p:sp>
        <p:nvSpPr>
          <p:cNvPr id="12" name="Rectangle 4"/>
          <p:cNvSpPr txBox="1">
            <a:spLocks noChangeArrowheads="1"/>
          </p:cNvSpPr>
          <p:nvPr/>
        </p:nvSpPr>
        <p:spPr>
          <a:xfrm rot="5400000" flipH="1">
            <a:off x="4445328" y="-3119897"/>
            <a:ext cx="253348" cy="9144000"/>
          </a:xfrm>
          <a:prstGeom prst="rect">
            <a:avLst/>
          </a:prstGeom>
          <a:solidFill>
            <a:srgbClr val="E46C0A">
              <a:alpha val="50196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 eaLnBrk="0" hangingPunct="0">
              <a:defRPr/>
            </a:pPr>
            <a:endParaRPr lang="en-US" sz="5400" kern="0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13" name="Rectangle 4"/>
          <p:cNvSpPr txBox="1">
            <a:spLocks noChangeArrowheads="1"/>
          </p:cNvSpPr>
          <p:nvPr/>
        </p:nvSpPr>
        <p:spPr>
          <a:xfrm rot="5400000" flipH="1">
            <a:off x="4466895" y="-1138175"/>
            <a:ext cx="210213" cy="9144000"/>
          </a:xfrm>
          <a:prstGeom prst="rect">
            <a:avLst/>
          </a:prstGeom>
          <a:solidFill>
            <a:srgbClr val="77933C">
              <a:alpha val="5098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 eaLnBrk="0" hangingPunct="0">
              <a:defRPr/>
            </a:pPr>
            <a:endParaRPr lang="en-US" sz="5400" kern="0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15" name="Rectangle 4"/>
          <p:cNvSpPr txBox="1">
            <a:spLocks noChangeArrowheads="1"/>
          </p:cNvSpPr>
          <p:nvPr/>
        </p:nvSpPr>
        <p:spPr>
          <a:xfrm rot="5400000" flipH="1">
            <a:off x="4561149" y="-3121972"/>
            <a:ext cx="50474" cy="9144000"/>
          </a:xfrm>
          <a:prstGeom prst="rect">
            <a:avLst/>
          </a:prstGeom>
          <a:solidFill>
            <a:srgbClr val="E46C0A">
              <a:alpha val="50196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 eaLnBrk="0" hangingPunct="0">
              <a:defRPr/>
            </a:pPr>
            <a:endParaRPr lang="en-US" sz="5400" kern="0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16" name="Rectangle 4"/>
          <p:cNvSpPr txBox="1">
            <a:spLocks noChangeArrowheads="1"/>
          </p:cNvSpPr>
          <p:nvPr/>
        </p:nvSpPr>
        <p:spPr>
          <a:xfrm rot="5400000" flipH="1">
            <a:off x="4549642" y="-1138816"/>
            <a:ext cx="50474" cy="9144000"/>
          </a:xfrm>
          <a:prstGeom prst="rect">
            <a:avLst/>
          </a:prstGeom>
          <a:solidFill>
            <a:srgbClr val="77933C">
              <a:alpha val="50196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 eaLnBrk="0" hangingPunct="0">
              <a:defRPr/>
            </a:pPr>
            <a:endParaRPr lang="en-US" sz="5400" kern="0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6078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0" y="0"/>
            <a:ext cx="9155874" cy="6858000"/>
            <a:chOff x="340" y="-9"/>
            <a:chExt cx="5169" cy="4329"/>
          </a:xfrm>
        </p:grpSpPr>
        <p:pic>
          <p:nvPicPr>
            <p:cNvPr id="26638" name="Picture 4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0" y="-9"/>
              <a:ext cx="549" cy="1752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26639" name="Picture 41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1095"/>
              <a:ext cx="4255" cy="3225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26640" name="Picture 42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" y="555"/>
              <a:ext cx="4255" cy="3225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26641" name="Picture 43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" y="0"/>
              <a:ext cx="4642" cy="3536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26642" name="Picture 44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6" y="1095"/>
              <a:ext cx="4255" cy="3225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34819" name="Rectangle 8"/>
          <p:cNvSpPr>
            <a:spLocks noChangeArrowheads="1"/>
          </p:cNvSpPr>
          <p:nvPr/>
        </p:nvSpPr>
        <p:spPr bwMode="auto">
          <a:xfrm>
            <a:off x="6853265" y="122449"/>
            <a:ext cx="2007230" cy="1763501"/>
          </a:xfrm>
          <a:prstGeom prst="rect">
            <a:avLst/>
          </a:prstGeom>
          <a:solidFill>
            <a:schemeClr val="bg1"/>
          </a:solidFill>
          <a:ln w="6350" cmpd="dbl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958330" y="195862"/>
            <a:ext cx="1781092" cy="206734"/>
          </a:xfrm>
          <a:prstGeom prst="rect">
            <a:avLst/>
          </a:prstGeom>
          <a:solidFill>
            <a:srgbClr val="667F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prstClr val="white"/>
              </a:solidFill>
            </a:endParaRPr>
          </a:p>
        </p:txBody>
      </p:sp>
      <p:sp>
        <p:nvSpPr>
          <p:cNvPr id="26629" name="Text Box 36"/>
          <p:cNvSpPr txBox="1">
            <a:spLocks noChangeArrowheads="1"/>
          </p:cNvSpPr>
          <p:nvPr/>
        </p:nvSpPr>
        <p:spPr bwMode="auto">
          <a:xfrm>
            <a:off x="6953959" y="196628"/>
            <a:ext cx="1797050" cy="160864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1150"/>
              </a:lnSpc>
              <a:spcBef>
                <a:spcPts val="400"/>
              </a:spcBef>
            </a:pPr>
            <a:r>
              <a:rPr lang="en-US" sz="1100" b="1" dirty="0" smtClean="0">
                <a:solidFill>
                  <a:prstClr val="black"/>
                </a:solidFill>
                <a:latin typeface="Calibri"/>
              </a:rPr>
              <a:t>  </a:t>
            </a:r>
            <a:r>
              <a:rPr lang="en-US" sz="1200" b="1" dirty="0" smtClean="0">
                <a:solidFill>
                  <a:prstClr val="black"/>
                </a:solidFill>
                <a:latin typeface="Calibri"/>
              </a:rPr>
              <a:t>GOHSEP Totals:</a:t>
            </a:r>
          </a:p>
          <a:p>
            <a:pPr>
              <a:lnSpc>
                <a:spcPts val="950"/>
              </a:lnSpc>
              <a:spcBef>
                <a:spcPct val="30000"/>
              </a:spcBef>
            </a:pPr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MRE’s:                           </a:t>
            </a:r>
            <a:r>
              <a:rPr lang="en-US" sz="1050" dirty="0" smtClean="0">
                <a:solidFill>
                  <a:prstClr val="black"/>
                </a:solidFill>
              </a:rPr>
              <a:t>46,080</a:t>
            </a:r>
          </a:p>
          <a:p>
            <a:pPr>
              <a:lnSpc>
                <a:spcPts val="950"/>
              </a:lnSpc>
              <a:spcBef>
                <a:spcPct val="30000"/>
              </a:spcBef>
            </a:pPr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Blankets:                             </a:t>
            </a:r>
            <a:r>
              <a:rPr lang="en-US" sz="1050" dirty="0" smtClean="0">
                <a:solidFill>
                  <a:prstClr val="black"/>
                </a:solidFill>
              </a:rPr>
              <a:t>876</a:t>
            </a:r>
            <a:endParaRPr lang="en-US" sz="1050" dirty="0">
              <a:solidFill>
                <a:prstClr val="black"/>
              </a:solidFill>
            </a:endParaRPr>
          </a:p>
          <a:p>
            <a:pPr>
              <a:lnSpc>
                <a:spcPts val="800"/>
              </a:lnSpc>
              <a:spcBef>
                <a:spcPct val="30000"/>
              </a:spcBef>
            </a:pPr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Water:                         </a:t>
            </a:r>
            <a:r>
              <a:rPr lang="en-US" sz="1050" dirty="0" smtClean="0">
                <a:solidFill>
                  <a:prstClr val="black"/>
                </a:solidFill>
              </a:rPr>
              <a:t>551,742</a:t>
            </a:r>
          </a:p>
          <a:p>
            <a:pPr>
              <a:lnSpc>
                <a:spcPts val="800"/>
              </a:lnSpc>
              <a:spcBef>
                <a:spcPct val="30000"/>
              </a:spcBef>
            </a:pPr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Tarps: </a:t>
            </a:r>
            <a:r>
              <a:rPr lang="en-US" sz="1050" dirty="0" smtClean="0">
                <a:solidFill>
                  <a:prstClr val="black"/>
                </a:solidFill>
              </a:rPr>
              <a:t>                            39,170</a:t>
            </a:r>
            <a:endParaRPr lang="en-US" sz="1050" dirty="0" smtClean="0">
              <a:solidFill>
                <a:prstClr val="black"/>
              </a:solidFill>
              <a:latin typeface="Calibri"/>
            </a:endParaRPr>
          </a:p>
          <a:p>
            <a:pPr>
              <a:lnSpc>
                <a:spcPts val="950"/>
              </a:lnSpc>
              <a:spcBef>
                <a:spcPct val="30000"/>
              </a:spcBef>
            </a:pPr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Lg. Tarps/Rolls                      51</a:t>
            </a:r>
          </a:p>
          <a:p>
            <a:pPr>
              <a:lnSpc>
                <a:spcPts val="950"/>
              </a:lnSpc>
              <a:spcBef>
                <a:spcPct val="30000"/>
              </a:spcBef>
            </a:pPr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Cots	            </a:t>
            </a:r>
            <a:r>
              <a:rPr lang="en-US" sz="1050" dirty="0" smtClean="0">
                <a:solidFill>
                  <a:prstClr val="black"/>
                </a:solidFill>
              </a:rPr>
              <a:t>3,633</a:t>
            </a:r>
            <a:endParaRPr lang="en-US" sz="1050" dirty="0">
              <a:solidFill>
                <a:prstClr val="black"/>
              </a:solidFill>
            </a:endParaRPr>
          </a:p>
          <a:p>
            <a:pPr>
              <a:lnSpc>
                <a:spcPts val="950"/>
              </a:lnSpc>
              <a:spcBef>
                <a:spcPct val="30000"/>
              </a:spcBef>
            </a:pPr>
            <a:r>
              <a:rPr lang="en-US" sz="1050" dirty="0" smtClean="0">
                <a:solidFill>
                  <a:prstClr val="black"/>
                </a:solidFill>
                <a:latin typeface="Calibri"/>
              </a:rPr>
              <a:t>Sandbags                     </a:t>
            </a:r>
            <a:r>
              <a:rPr lang="en-US" sz="1050" dirty="0" smtClean="0">
                <a:solidFill>
                  <a:prstClr val="black"/>
                </a:solidFill>
              </a:rPr>
              <a:t>935,500</a:t>
            </a:r>
          </a:p>
          <a:p>
            <a:pPr>
              <a:lnSpc>
                <a:spcPts val="950"/>
              </a:lnSpc>
              <a:spcBef>
                <a:spcPct val="30000"/>
              </a:spcBef>
            </a:pPr>
            <a:r>
              <a:rPr lang="en-US" sz="1050" dirty="0" smtClean="0">
                <a:solidFill>
                  <a:prstClr val="black"/>
                </a:solidFill>
              </a:rPr>
              <a:t>Sand bag chutes                     8</a:t>
            </a:r>
            <a:endParaRPr lang="en-US" sz="1050" dirty="0">
              <a:solidFill>
                <a:prstClr val="black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72561" y="148836"/>
            <a:ext cx="2080245" cy="1105431"/>
            <a:chOff x="190102" y="174714"/>
            <a:chExt cx="2080245" cy="1105431"/>
          </a:xfrm>
        </p:grpSpPr>
        <p:sp>
          <p:nvSpPr>
            <p:cNvPr id="34826" name="Text Box 25"/>
            <p:cNvSpPr txBox="1">
              <a:spLocks noChangeArrowheads="1"/>
            </p:cNvSpPr>
            <p:nvPr/>
          </p:nvSpPr>
          <p:spPr bwMode="auto">
            <a:xfrm>
              <a:off x="190102" y="174714"/>
              <a:ext cx="2080245" cy="1105431"/>
            </a:xfrm>
            <a:prstGeom prst="round1Rect">
              <a:avLst/>
            </a:prstGeom>
            <a:solidFill>
              <a:srgbClr val="B3CC82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r">
                <a:lnSpc>
                  <a:spcPts val="900"/>
                </a:lnSpc>
                <a:spcBef>
                  <a:spcPts val="400"/>
                </a:spcBef>
                <a:defRPr/>
              </a:pPr>
              <a:endParaRPr lang="en-US" sz="900" dirty="0" smtClean="0">
                <a:solidFill>
                  <a:prstClr val="black"/>
                </a:solidFill>
                <a:latin typeface="Calibri"/>
              </a:endParaRPr>
            </a:p>
            <a:p>
              <a:pPr>
                <a:lnSpc>
                  <a:spcPts val="900"/>
                </a:lnSpc>
                <a:spcBef>
                  <a:spcPts val="400"/>
                </a:spcBef>
                <a:defRPr/>
              </a:pPr>
              <a:r>
                <a:rPr lang="en-US" sz="900" dirty="0" smtClean="0">
                  <a:solidFill>
                    <a:prstClr val="black"/>
                  </a:solidFill>
                  <a:latin typeface="Calibri"/>
                </a:rPr>
                <a:t>                                 </a:t>
              </a:r>
              <a:r>
                <a:rPr lang="en-US" sz="9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900" dirty="0" smtClean="0">
                  <a:solidFill>
                    <a:prstClr val="black"/>
                  </a:solidFill>
                  <a:latin typeface="Calibri"/>
                </a:rPr>
                <a:t>              </a:t>
              </a:r>
              <a:r>
                <a:rPr lang="en-US" sz="950" dirty="0" smtClean="0">
                  <a:solidFill>
                    <a:prstClr val="black"/>
                  </a:solidFill>
                  <a:latin typeface="Calibri"/>
                </a:rPr>
                <a:t>0    MRE’s</a:t>
              </a:r>
            </a:p>
            <a:p>
              <a:pPr>
                <a:defRPr/>
              </a:pPr>
              <a:r>
                <a:rPr lang="en-US" sz="950" dirty="0" smtClean="0">
                  <a:solidFill>
                    <a:prstClr val="black"/>
                  </a:solidFill>
                  <a:latin typeface="Calibri"/>
                </a:rPr>
                <a:t>           </a:t>
              </a:r>
              <a:r>
                <a:rPr lang="en-US" sz="950" dirty="0">
                  <a:solidFill>
                    <a:prstClr val="black"/>
                  </a:solidFill>
                  <a:latin typeface="Calibri"/>
                </a:rPr>
                <a:t>                     </a:t>
              </a:r>
              <a:r>
                <a:rPr lang="en-US" sz="950" dirty="0" smtClean="0">
                  <a:solidFill>
                    <a:prstClr val="black"/>
                  </a:solidFill>
                  <a:latin typeface="Calibri"/>
                </a:rPr>
                <a:t>   96,330   Water </a:t>
              </a:r>
            </a:p>
            <a:p>
              <a:pPr>
                <a:defRPr/>
              </a:pPr>
              <a:r>
                <a:rPr lang="en-US" sz="950" dirty="0" smtClean="0">
                  <a:solidFill>
                    <a:prstClr val="black"/>
                  </a:solidFill>
                  <a:latin typeface="Calibri"/>
                </a:rPr>
                <a:t>  </a:t>
              </a:r>
              <a:r>
                <a:rPr lang="en-US" sz="95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950" dirty="0" smtClean="0">
                  <a:solidFill>
                    <a:prstClr val="black"/>
                  </a:solidFill>
                  <a:latin typeface="Calibri"/>
                </a:rPr>
                <a:t>                                </a:t>
              </a:r>
              <a:r>
                <a:rPr lang="en-US" sz="950" dirty="0" smtClean="0">
                  <a:solidFill>
                    <a:prstClr val="black"/>
                  </a:solidFill>
                </a:rPr>
                <a:t>33,622   </a:t>
              </a:r>
              <a:r>
                <a:rPr lang="en-US" sz="950" dirty="0" smtClean="0">
                  <a:solidFill>
                    <a:prstClr val="black"/>
                  </a:solidFill>
                  <a:latin typeface="Calibri"/>
                </a:rPr>
                <a:t>Tarps</a:t>
              </a:r>
              <a:br>
                <a:rPr lang="en-US" sz="950" dirty="0" smtClean="0">
                  <a:solidFill>
                    <a:prstClr val="black"/>
                  </a:solidFill>
                  <a:latin typeface="Calibri"/>
                </a:rPr>
              </a:br>
              <a:r>
                <a:rPr lang="en-US" sz="95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950" dirty="0" smtClean="0">
                  <a:solidFill>
                    <a:prstClr val="black"/>
                  </a:solidFill>
                  <a:latin typeface="Calibri"/>
                </a:rPr>
                <a:t>                                </a:t>
              </a:r>
              <a:r>
                <a:rPr lang="en-US" sz="950" dirty="0" smtClean="0">
                  <a:solidFill>
                    <a:prstClr val="black"/>
                  </a:solidFill>
                </a:rPr>
                <a:t>249,500   Sandbags     </a:t>
              </a:r>
              <a:r>
                <a:rPr lang="en-US" sz="950" dirty="0" smtClean="0">
                  <a:solidFill>
                    <a:prstClr val="black"/>
                  </a:solidFill>
                  <a:latin typeface="Calibri"/>
                </a:rPr>
                <a:t>	 </a:t>
              </a:r>
              <a:r>
                <a:rPr lang="en-US" sz="95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950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95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950" dirty="0" smtClean="0">
                  <a:solidFill>
                    <a:prstClr val="black"/>
                  </a:solidFill>
                  <a:latin typeface="Calibri"/>
                </a:rPr>
                <a:t>   876   Blankets</a:t>
              </a:r>
              <a:br>
                <a:rPr lang="en-US" sz="950" dirty="0" smtClean="0">
                  <a:solidFill>
                    <a:prstClr val="black"/>
                  </a:solidFill>
                  <a:latin typeface="Calibri"/>
                </a:rPr>
              </a:br>
              <a:r>
                <a:rPr lang="en-US" sz="950" dirty="0" smtClean="0">
                  <a:solidFill>
                    <a:prstClr val="black"/>
                  </a:solidFill>
                  <a:latin typeface="Calibri"/>
                </a:rPr>
                <a:t>	    2,970   Cots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11899" y="396349"/>
              <a:ext cx="724464" cy="724464"/>
              <a:chOff x="346859" y="387723"/>
              <a:chExt cx="724464" cy="724464"/>
            </a:xfrm>
          </p:grpSpPr>
          <p:sp>
            <p:nvSpPr>
              <p:cNvPr id="75" name="Oval 74"/>
              <p:cNvSpPr/>
              <p:nvPr/>
            </p:nvSpPr>
            <p:spPr bwMode="auto">
              <a:xfrm>
                <a:off x="405313" y="434556"/>
                <a:ext cx="574986" cy="57498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pic>
            <p:nvPicPr>
              <p:cNvPr id="2056" name="Picture 8" descr="http://upload.wikimedia.org/wikipedia/commons/b/b4/Seal_of_Louisiana_2010.png">
                <a:hlinkClick r:id="rId9"/>
              </p:cNvPr>
              <p:cNvPicPr>
                <a:picLocks noChangeAspect="1" noChangeArrowheads="1"/>
              </p:cNvPicPr>
              <p:nvPr/>
            </p:nvPicPr>
            <p:blipFill>
              <a:blip r:embed="rId10" cstate="email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sharpenSoften amount="50000"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859" y="387723"/>
                <a:ext cx="724464" cy="724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68" name="Rectangle 9"/>
          <p:cNvSpPr>
            <a:spLocks noChangeArrowheads="1"/>
          </p:cNvSpPr>
          <p:nvPr/>
        </p:nvSpPr>
        <p:spPr bwMode="auto">
          <a:xfrm>
            <a:off x="-7176" y="6276975"/>
            <a:ext cx="9163050" cy="590746"/>
          </a:xfrm>
          <a:prstGeom prst="rect">
            <a:avLst/>
          </a:prstGeom>
          <a:solidFill>
            <a:schemeClr val="accent1">
              <a:lumMod val="50000"/>
              <a:alpha val="69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tIns="91440" bIns="182880" anchor="ctr"/>
          <a:lstStyle/>
          <a:p>
            <a:pPr algn="ctr">
              <a:defRPr/>
            </a:pPr>
            <a:r>
              <a:rPr lang="en-US" sz="3600" dirty="0" smtClean="0">
                <a:solidFill>
                  <a:prstClr val="white"/>
                </a:solidFill>
                <a:cs typeface="Arial" pitchFamily="34" charset="0"/>
              </a:rPr>
              <a:t>State Warehouse/RSA Resources</a:t>
            </a:r>
            <a:endParaRPr lang="en-US" sz="3600" dirty="0">
              <a:solidFill>
                <a:prstClr val="white"/>
              </a:solidFill>
              <a:cs typeface="Arial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233115" y="2227686"/>
            <a:ext cx="2086367" cy="1177245"/>
            <a:chOff x="3118566" y="2078403"/>
            <a:chExt cx="2086367" cy="1177245"/>
          </a:xfrm>
        </p:grpSpPr>
        <p:sp>
          <p:nvSpPr>
            <p:cNvPr id="77" name="Text Box 25"/>
            <p:cNvSpPr txBox="1">
              <a:spLocks noChangeArrowheads="1"/>
            </p:cNvSpPr>
            <p:nvPr/>
          </p:nvSpPr>
          <p:spPr bwMode="auto">
            <a:xfrm>
              <a:off x="3118566" y="2078403"/>
              <a:ext cx="2086367" cy="1177245"/>
            </a:xfrm>
            <a:prstGeom prst="round1Rect">
              <a:avLst/>
            </a:prstGeom>
            <a:solidFill>
              <a:srgbClr val="B3CC82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rIns="0">
              <a:spAutoFit/>
            </a:bodyPr>
            <a:lstStyle/>
            <a:p>
              <a:pPr algn="r">
                <a:lnSpc>
                  <a:spcPts val="900"/>
                </a:lnSpc>
                <a:defRPr/>
              </a:pPr>
              <a:endParaRPr lang="en-US" sz="900" dirty="0" smtClean="0">
                <a:solidFill>
                  <a:prstClr val="black"/>
                </a:solidFill>
                <a:latin typeface="Calibri"/>
              </a:endParaRPr>
            </a:p>
            <a:p>
              <a:pPr>
                <a:lnSpc>
                  <a:spcPts val="900"/>
                </a:lnSpc>
                <a:spcBef>
                  <a:spcPts val="600"/>
                </a:spcBef>
                <a:defRPr/>
              </a:pPr>
              <a:r>
                <a:rPr lang="en-US" sz="9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900" dirty="0" smtClean="0">
                  <a:solidFill>
                    <a:prstClr val="black"/>
                  </a:solidFill>
                  <a:latin typeface="Calibri"/>
                </a:rPr>
                <a:t>                         </a:t>
              </a:r>
              <a:r>
                <a:rPr lang="en-US" sz="9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900" dirty="0" smtClean="0">
                  <a:solidFill>
                    <a:prstClr val="black"/>
                  </a:solidFill>
                  <a:latin typeface="Calibri"/>
                </a:rPr>
                <a:t>         16,128   MRE’s</a:t>
              </a:r>
            </a:p>
            <a:p>
              <a:pPr>
                <a:lnSpc>
                  <a:spcPts val="900"/>
                </a:lnSpc>
                <a:spcBef>
                  <a:spcPts val="600"/>
                </a:spcBef>
                <a:defRPr/>
              </a:pPr>
              <a:r>
                <a:rPr lang="en-US" sz="900" dirty="0" smtClean="0">
                  <a:solidFill>
                    <a:prstClr val="black"/>
                  </a:solidFill>
                  <a:latin typeface="Calibri"/>
                </a:rPr>
                <a:t>                                </a:t>
              </a:r>
              <a:r>
                <a:rPr lang="en-US" sz="950" dirty="0" smtClean="0">
                  <a:solidFill>
                    <a:prstClr val="black"/>
                  </a:solidFill>
                </a:rPr>
                <a:t>75,600     </a:t>
              </a:r>
              <a:r>
                <a:rPr lang="en-US" sz="950" dirty="0" smtClean="0">
                  <a:solidFill>
                    <a:prstClr val="black"/>
                  </a:solidFill>
                  <a:latin typeface="Calibri"/>
                </a:rPr>
                <a:t>Water</a:t>
              </a:r>
            </a:p>
            <a:p>
              <a:pPr>
                <a:defRPr/>
              </a:pPr>
              <a:r>
                <a:rPr lang="en-US" sz="95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950" dirty="0" smtClean="0">
                  <a:solidFill>
                    <a:prstClr val="black"/>
                  </a:solidFill>
                  <a:latin typeface="Calibri"/>
                </a:rPr>
                <a:t>                      </a:t>
              </a:r>
              <a:r>
                <a:rPr lang="en-US" sz="950" dirty="0">
                  <a:solidFill>
                    <a:prstClr val="black"/>
                  </a:solidFill>
                  <a:latin typeface="Calibri"/>
                </a:rPr>
                <a:t>         </a:t>
              </a:r>
              <a:r>
                <a:rPr lang="en-US" sz="950" dirty="0" smtClean="0">
                  <a:solidFill>
                    <a:prstClr val="black"/>
                  </a:solidFill>
                  <a:latin typeface="Calibri"/>
                </a:rPr>
                <a:t>      70     Tarps</a:t>
              </a:r>
            </a:p>
            <a:p>
              <a:pPr>
                <a:defRPr/>
              </a:pPr>
              <a:r>
                <a:rPr lang="en-US" sz="95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950" dirty="0" smtClean="0">
                  <a:solidFill>
                    <a:prstClr val="black"/>
                  </a:solidFill>
                  <a:latin typeface="Calibri"/>
                </a:rPr>
                <a:t>                                     51     </a:t>
              </a:r>
              <a:r>
                <a:rPr lang="en-US" sz="950" dirty="0" err="1" smtClean="0">
                  <a:solidFill>
                    <a:prstClr val="black"/>
                  </a:solidFill>
                  <a:latin typeface="Calibri"/>
                </a:rPr>
                <a:t>Lg.Tarps</a:t>
              </a:r>
              <a:r>
                <a:rPr lang="en-US" sz="950" dirty="0" smtClean="0">
                  <a:solidFill>
                    <a:prstClr val="black"/>
                  </a:solidFill>
                  <a:latin typeface="Calibri"/>
                </a:rPr>
                <a:t>/Rolls</a:t>
              </a:r>
            </a:p>
            <a:p>
              <a:pPr>
                <a:defRPr/>
              </a:pPr>
              <a:r>
                <a:rPr lang="en-US" sz="950" dirty="0" smtClean="0">
                  <a:solidFill>
                    <a:prstClr val="black"/>
                  </a:solidFill>
                  <a:latin typeface="Calibri"/>
                </a:rPr>
                <a:t>                        </a:t>
              </a:r>
              <a:r>
                <a:rPr lang="en-US" sz="950" dirty="0">
                  <a:solidFill>
                    <a:prstClr val="black"/>
                  </a:solidFill>
                  <a:latin typeface="Calibri"/>
                </a:rPr>
                <a:t>   </a:t>
              </a:r>
              <a:r>
                <a:rPr lang="en-US" sz="950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950" dirty="0" smtClean="0">
                  <a:solidFill>
                    <a:prstClr val="black"/>
                  </a:solidFill>
                </a:rPr>
                <a:t>643,000     Sandbags</a:t>
              </a:r>
              <a:endParaRPr lang="en-US" sz="950" dirty="0">
                <a:solidFill>
                  <a:prstClr val="black"/>
                </a:solidFill>
                <a:latin typeface="Calibri"/>
              </a:endParaRPr>
            </a:p>
            <a:p>
              <a:pPr>
                <a:defRPr/>
              </a:pPr>
              <a:r>
                <a:rPr lang="en-US" sz="950" dirty="0">
                  <a:solidFill>
                    <a:prstClr val="black"/>
                  </a:solidFill>
                  <a:latin typeface="Calibri"/>
                </a:rPr>
                <a:t>     </a:t>
              </a:r>
              <a:r>
                <a:rPr lang="en-US" sz="950" dirty="0" smtClean="0">
                  <a:solidFill>
                    <a:prstClr val="black"/>
                  </a:solidFill>
                  <a:latin typeface="Calibri"/>
                </a:rPr>
                <a:t>                               195     Cots</a:t>
              </a:r>
              <a:endParaRPr lang="en-US" sz="95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3230107" y="2315968"/>
              <a:ext cx="596825" cy="596825"/>
              <a:chOff x="308230" y="406721"/>
              <a:chExt cx="596825" cy="596825"/>
            </a:xfrm>
          </p:grpSpPr>
          <p:sp>
            <p:nvSpPr>
              <p:cNvPr id="83" name="Oval 82"/>
              <p:cNvSpPr/>
              <p:nvPr/>
            </p:nvSpPr>
            <p:spPr bwMode="auto">
              <a:xfrm>
                <a:off x="405313" y="434556"/>
                <a:ext cx="475606" cy="475601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pic>
            <p:nvPicPr>
              <p:cNvPr id="87" name="Picture 8" descr="http://upload.wikimedia.org/wikipedia/commons/b/b4/Seal_of_Louisiana_2010.png">
                <a:hlinkClick r:id="rId9"/>
              </p:cNvPr>
              <p:cNvPicPr>
                <a:picLocks noChangeAspect="1" noChangeArrowheads="1"/>
              </p:cNvPicPr>
              <p:nvPr/>
            </p:nvPicPr>
            <p:blipFill>
              <a:blip r:embed="rId12" cstate="email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sharpenSoften amount="50000"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8230" y="406721"/>
                <a:ext cx="596825" cy="5968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99" name="Group 98"/>
          <p:cNvGrpSpPr/>
          <p:nvPr/>
        </p:nvGrpSpPr>
        <p:grpSpPr>
          <a:xfrm>
            <a:off x="6851247" y="5032857"/>
            <a:ext cx="2086367" cy="553998"/>
            <a:chOff x="3192573" y="2132509"/>
            <a:chExt cx="2086367" cy="553998"/>
          </a:xfrm>
        </p:grpSpPr>
        <p:sp>
          <p:nvSpPr>
            <p:cNvPr id="100" name="Text Box 25"/>
            <p:cNvSpPr txBox="1">
              <a:spLocks noChangeArrowheads="1"/>
            </p:cNvSpPr>
            <p:nvPr/>
          </p:nvSpPr>
          <p:spPr bwMode="auto">
            <a:xfrm>
              <a:off x="3192573" y="2132509"/>
              <a:ext cx="2086367" cy="553998"/>
            </a:xfrm>
            <a:prstGeom prst="round1Rect">
              <a:avLst/>
            </a:prstGeom>
            <a:solidFill>
              <a:srgbClr val="B3CC82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rIns="0">
              <a:spAutoFit/>
            </a:bodyPr>
            <a:lstStyle/>
            <a:p>
              <a:pPr algn="ctr">
                <a:lnSpc>
                  <a:spcPts val="900"/>
                </a:lnSpc>
                <a:defRPr/>
              </a:pPr>
              <a:endParaRPr lang="en-US" sz="1000" dirty="0" smtClean="0">
                <a:solidFill>
                  <a:prstClr val="black"/>
                </a:solidFill>
                <a:latin typeface="Calibri"/>
              </a:endParaRPr>
            </a:p>
            <a:p>
              <a:pPr>
                <a:lnSpc>
                  <a:spcPts val="900"/>
                </a:lnSpc>
                <a:spcBef>
                  <a:spcPts val="600"/>
                </a:spcBef>
                <a:defRPr/>
              </a:pPr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1000" dirty="0" smtClean="0">
                  <a:solidFill>
                    <a:prstClr val="black"/>
                  </a:solidFill>
                  <a:latin typeface="Calibri"/>
                </a:rPr>
                <a:t>                                       </a:t>
              </a:r>
              <a:r>
                <a:rPr lang="en-US" sz="950" dirty="0" smtClean="0">
                  <a:solidFill>
                    <a:prstClr val="black"/>
                  </a:solidFill>
                  <a:latin typeface="Calibri"/>
                </a:rPr>
                <a:t>468      Cots</a:t>
              </a:r>
              <a:endParaRPr lang="en-US" sz="950" dirty="0">
                <a:solidFill>
                  <a:prstClr val="black"/>
                </a:solidFill>
                <a:latin typeface="Calibri"/>
              </a:endParaRPr>
            </a:p>
            <a:p>
              <a:pPr>
                <a:lnSpc>
                  <a:spcPts val="1200"/>
                </a:lnSpc>
                <a:defRPr/>
              </a:pPr>
              <a:r>
                <a:rPr lang="en-US" sz="950" dirty="0" smtClean="0">
                  <a:solidFill>
                    <a:prstClr val="black"/>
                  </a:solidFill>
                  <a:latin typeface="Calibri"/>
                </a:rPr>
                <a:t>                                       4,604      Tarps</a:t>
              </a:r>
              <a:endParaRPr lang="en-US" sz="95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3361673" y="2319121"/>
              <a:ext cx="346717" cy="346717"/>
              <a:chOff x="439796" y="409874"/>
              <a:chExt cx="346717" cy="346717"/>
            </a:xfrm>
          </p:grpSpPr>
          <p:sp>
            <p:nvSpPr>
              <p:cNvPr id="102" name="Oval 101"/>
              <p:cNvSpPr/>
              <p:nvPr/>
            </p:nvSpPr>
            <p:spPr bwMode="auto">
              <a:xfrm>
                <a:off x="495627" y="443182"/>
                <a:ext cx="247275" cy="247273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pic>
            <p:nvPicPr>
              <p:cNvPr id="103" name="Picture 8" descr="http://upload.wikimedia.org/wikipedia/commons/b/b4/Seal_of_Louisiana_2010.png">
                <a:hlinkClick r:id="rId9"/>
              </p:cNvPr>
              <p:cNvPicPr>
                <a:picLocks noChangeAspect="1" noChangeArrowheads="1"/>
              </p:cNvPicPr>
              <p:nvPr/>
            </p:nvPicPr>
            <p:blipFill>
              <a:blip r:embed="rId14" cstate="email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harpenSoften amount="50000"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9796" y="409874"/>
                <a:ext cx="346717" cy="3467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27" name="Group 126"/>
          <p:cNvGrpSpPr/>
          <p:nvPr/>
        </p:nvGrpSpPr>
        <p:grpSpPr>
          <a:xfrm>
            <a:off x="6836536" y="3050777"/>
            <a:ext cx="2080245" cy="810478"/>
            <a:chOff x="190102" y="201942"/>
            <a:chExt cx="2080245" cy="8104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8" name="Text Box 25"/>
            <p:cNvSpPr txBox="1">
              <a:spLocks noChangeArrowheads="1"/>
            </p:cNvSpPr>
            <p:nvPr/>
          </p:nvSpPr>
          <p:spPr bwMode="auto">
            <a:xfrm>
              <a:off x="190102" y="201942"/>
              <a:ext cx="2080245" cy="810478"/>
            </a:xfrm>
            <a:prstGeom prst="round1Rect">
              <a:avLst/>
            </a:prstGeom>
            <a:solidFill>
              <a:srgbClr val="B3CC82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lnSpc>
                  <a:spcPts val="900"/>
                </a:lnSpc>
                <a:defRPr/>
              </a:pPr>
              <a:endParaRPr lang="en-US" sz="900" dirty="0" smtClean="0">
                <a:solidFill>
                  <a:prstClr val="black"/>
                </a:solidFill>
                <a:latin typeface="Calibri"/>
              </a:endParaRPr>
            </a:p>
            <a:p>
              <a:pPr>
                <a:lnSpc>
                  <a:spcPts val="900"/>
                </a:lnSpc>
                <a:spcBef>
                  <a:spcPts val="500"/>
                </a:spcBef>
                <a:defRPr/>
              </a:pPr>
              <a:r>
                <a:rPr lang="en-US" sz="9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900" dirty="0" smtClean="0">
                  <a:solidFill>
                    <a:prstClr val="black"/>
                  </a:solidFill>
                  <a:latin typeface="Calibri"/>
                </a:rPr>
                <a:t>                                   </a:t>
              </a:r>
              <a:r>
                <a:rPr lang="en-US" sz="950" dirty="0" smtClean="0">
                  <a:solidFill>
                    <a:prstClr val="black"/>
                  </a:solidFill>
                </a:rPr>
                <a:t>29,952    </a:t>
              </a:r>
              <a:r>
                <a:rPr lang="en-US" sz="950" dirty="0" smtClean="0">
                  <a:solidFill>
                    <a:prstClr val="black"/>
                  </a:solidFill>
                  <a:latin typeface="Calibri"/>
                </a:rPr>
                <a:t>MRE’s</a:t>
              </a:r>
              <a:endParaRPr lang="en-US" sz="950" dirty="0">
                <a:solidFill>
                  <a:prstClr val="black"/>
                </a:solidFill>
                <a:latin typeface="Calibri"/>
              </a:endParaRPr>
            </a:p>
            <a:p>
              <a:pPr>
                <a:lnSpc>
                  <a:spcPts val="1100"/>
                </a:lnSpc>
                <a:defRPr/>
              </a:pPr>
              <a:r>
                <a:rPr lang="en-US" sz="950" dirty="0" smtClean="0">
                  <a:solidFill>
                    <a:prstClr val="black"/>
                  </a:solidFill>
                  <a:latin typeface="Calibri"/>
                </a:rPr>
                <a:t>                               </a:t>
              </a:r>
              <a:r>
                <a:rPr lang="en-US" sz="950" dirty="0" smtClean="0">
                  <a:solidFill>
                    <a:prstClr val="black"/>
                  </a:solidFill>
                </a:rPr>
                <a:t>359,672    </a:t>
              </a:r>
              <a:r>
                <a:rPr lang="en-US" sz="950" dirty="0" smtClean="0">
                  <a:solidFill>
                    <a:prstClr val="black"/>
                  </a:solidFill>
                  <a:latin typeface="Calibri"/>
                </a:rPr>
                <a:t>Water</a:t>
              </a:r>
              <a:r>
                <a:rPr lang="en-US" sz="950" dirty="0">
                  <a:solidFill>
                    <a:prstClr val="black"/>
                  </a:solidFill>
                  <a:latin typeface="Calibri"/>
                </a:rPr>
                <a:t/>
              </a:r>
              <a:br>
                <a:rPr lang="en-US" sz="950" dirty="0">
                  <a:solidFill>
                    <a:prstClr val="black"/>
                  </a:solidFill>
                  <a:latin typeface="Calibri"/>
                </a:rPr>
              </a:br>
              <a:r>
                <a:rPr lang="en-US" sz="950" dirty="0">
                  <a:solidFill>
                    <a:prstClr val="black"/>
                  </a:solidFill>
                  <a:latin typeface="Calibri"/>
                </a:rPr>
                <a:t>   </a:t>
              </a:r>
              <a:r>
                <a:rPr lang="en-US" sz="950" dirty="0" smtClean="0">
                  <a:solidFill>
                    <a:prstClr val="black"/>
                  </a:solidFill>
                  <a:latin typeface="Calibri"/>
                </a:rPr>
                <a:t>                                    </a:t>
              </a:r>
              <a:r>
                <a:rPr lang="en-US" sz="950" dirty="0" smtClean="0">
                  <a:solidFill>
                    <a:prstClr val="black"/>
                  </a:solidFill>
                </a:rPr>
                <a:t>714     </a:t>
              </a:r>
              <a:r>
                <a:rPr lang="en-US" sz="950" dirty="0" smtClean="0">
                  <a:solidFill>
                    <a:prstClr val="black"/>
                  </a:solidFill>
                  <a:latin typeface="Calibri"/>
                </a:rPr>
                <a:t>Tarps</a:t>
              </a:r>
              <a:endParaRPr lang="en-US" sz="950" dirty="0">
                <a:solidFill>
                  <a:prstClr val="black"/>
                </a:solidFill>
                <a:latin typeface="Calibri"/>
              </a:endParaRPr>
            </a:p>
            <a:p>
              <a:pPr>
                <a:lnSpc>
                  <a:spcPts val="1100"/>
                </a:lnSpc>
                <a:defRPr/>
              </a:pPr>
              <a:r>
                <a:rPr lang="en-US" sz="95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950" dirty="0" smtClean="0">
                  <a:solidFill>
                    <a:prstClr val="black"/>
                  </a:solidFill>
                  <a:latin typeface="Calibri"/>
                </a:rPr>
                <a:t>                              </a:t>
              </a:r>
              <a:r>
                <a:rPr lang="en-US" sz="950" dirty="0" smtClean="0">
                  <a:solidFill>
                    <a:prstClr val="black"/>
                  </a:solidFill>
                </a:rPr>
                <a:t>143,000    </a:t>
              </a:r>
              <a:r>
                <a:rPr lang="en-US" sz="950" dirty="0" smtClean="0">
                  <a:solidFill>
                    <a:prstClr val="black"/>
                  </a:solidFill>
                  <a:latin typeface="Calibri"/>
                </a:rPr>
                <a:t>Sandbags </a:t>
              </a:r>
              <a:endParaRPr lang="en-US" sz="95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29" name="Group 128"/>
            <p:cNvGrpSpPr/>
            <p:nvPr/>
          </p:nvGrpSpPr>
          <p:grpSpPr>
            <a:xfrm>
              <a:off x="343926" y="426604"/>
              <a:ext cx="524027" cy="524027"/>
              <a:chOff x="378886" y="417978"/>
              <a:chExt cx="524027" cy="524027"/>
            </a:xfrm>
          </p:grpSpPr>
          <p:sp>
            <p:nvSpPr>
              <p:cNvPr id="130" name="Oval 129"/>
              <p:cNvSpPr/>
              <p:nvPr/>
            </p:nvSpPr>
            <p:spPr bwMode="auto">
              <a:xfrm>
                <a:off x="405313" y="434556"/>
                <a:ext cx="475606" cy="475601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pic>
            <p:nvPicPr>
              <p:cNvPr id="131" name="Picture 8" descr="http://upload.wikimedia.org/wikipedia/commons/b/b4/Seal_of_Louisiana_2010.png">
                <a:hlinkClick r:id="rId9"/>
              </p:cNvPr>
              <p:cNvPicPr>
                <a:picLocks noChangeAspect="1" noChangeArrowheads="1"/>
              </p:cNvPicPr>
              <p:nvPr/>
            </p:nvPicPr>
            <p:blipFill>
              <a:blip r:embed="rId16" cstate="email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sharpenSoften amount="50000"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8886" y="417978"/>
                <a:ext cx="524027" cy="5240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5" name="Round Single Corner Rectangle 14"/>
          <p:cNvSpPr/>
          <p:nvPr/>
        </p:nvSpPr>
        <p:spPr>
          <a:xfrm>
            <a:off x="298439" y="128070"/>
            <a:ext cx="2050263" cy="203336"/>
          </a:xfrm>
          <a:prstGeom prst="round1Rect">
            <a:avLst/>
          </a:prstGeom>
          <a:solidFill>
            <a:srgbClr val="2B3616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98438" y="159763"/>
            <a:ext cx="2050263" cy="214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900"/>
              </a:lnSpc>
              <a:defRPr/>
            </a:pPr>
            <a:r>
              <a:rPr lang="en-US" sz="1050" b="1" dirty="0" smtClean="0">
                <a:solidFill>
                  <a:prstClr val="white"/>
                </a:solidFill>
                <a:latin typeface="Calibri"/>
                <a:cs typeface="Arial" charset="0"/>
              </a:rPr>
              <a:t> </a:t>
            </a:r>
            <a:r>
              <a:rPr lang="en-US" sz="1100" b="1" dirty="0" smtClean="0">
                <a:solidFill>
                  <a:prstClr val="white"/>
                </a:solidFill>
                <a:latin typeface="Calibri"/>
                <a:cs typeface="Arial" charset="0"/>
              </a:rPr>
              <a:t>Minden</a:t>
            </a:r>
            <a:endParaRPr lang="en-US" sz="1100" b="1" dirty="0">
              <a:solidFill>
                <a:prstClr val="white"/>
              </a:solidFill>
              <a:latin typeface="Calibri"/>
              <a:cs typeface="Arial" charset="0"/>
            </a:endParaRPr>
          </a:p>
        </p:txBody>
      </p:sp>
      <p:sp>
        <p:nvSpPr>
          <p:cNvPr id="135" name="Round Single Corner Rectangle 134"/>
          <p:cNvSpPr/>
          <p:nvPr/>
        </p:nvSpPr>
        <p:spPr>
          <a:xfrm>
            <a:off x="3269219" y="2235569"/>
            <a:ext cx="2050263" cy="188041"/>
          </a:xfrm>
          <a:prstGeom prst="round1Rect">
            <a:avLst>
              <a:gd name="adj" fmla="val 50000"/>
            </a:avLst>
          </a:prstGeom>
          <a:solidFill>
            <a:srgbClr val="2B3616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6" name="Rectangle 135"/>
          <p:cNvSpPr/>
          <p:nvPr/>
        </p:nvSpPr>
        <p:spPr>
          <a:xfrm>
            <a:off x="3194034" y="2220140"/>
            <a:ext cx="2214487" cy="214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900"/>
              </a:lnSpc>
              <a:defRPr/>
            </a:pPr>
            <a:r>
              <a:rPr lang="en-US" sz="1100" b="1" dirty="0">
                <a:solidFill>
                  <a:prstClr val="white"/>
                </a:solidFill>
                <a:latin typeface="Calibri"/>
                <a:cs typeface="Arial" charset="0"/>
              </a:rPr>
              <a:t>Camp </a:t>
            </a:r>
            <a:r>
              <a:rPr lang="en-US" sz="1100" b="1" dirty="0" smtClean="0">
                <a:solidFill>
                  <a:prstClr val="white"/>
                </a:solidFill>
                <a:latin typeface="Calibri"/>
                <a:cs typeface="Arial" charset="0"/>
              </a:rPr>
              <a:t>Beauregard</a:t>
            </a:r>
            <a:endParaRPr lang="en-US" sz="1100" b="1" dirty="0">
              <a:solidFill>
                <a:prstClr val="white"/>
              </a:solidFill>
              <a:latin typeface="Calibri"/>
              <a:cs typeface="Arial" charset="0"/>
            </a:endParaRPr>
          </a:p>
        </p:txBody>
      </p:sp>
      <p:sp>
        <p:nvSpPr>
          <p:cNvPr id="137" name="Round Single Corner Rectangle 136"/>
          <p:cNvSpPr/>
          <p:nvPr/>
        </p:nvSpPr>
        <p:spPr>
          <a:xfrm>
            <a:off x="6855556" y="3064859"/>
            <a:ext cx="2050263" cy="188041"/>
          </a:xfrm>
          <a:prstGeom prst="round1Rect">
            <a:avLst>
              <a:gd name="adj" fmla="val 50000"/>
            </a:avLst>
          </a:prstGeom>
          <a:solidFill>
            <a:srgbClr val="2B3616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6788202" y="3062077"/>
            <a:ext cx="2214487" cy="214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900"/>
              </a:lnSpc>
              <a:defRPr/>
            </a:pPr>
            <a:r>
              <a:rPr lang="en-US" sz="1100" b="1" dirty="0">
                <a:solidFill>
                  <a:prstClr val="white"/>
                </a:solidFill>
                <a:latin typeface="Calibri"/>
                <a:cs typeface="Arial" charset="0"/>
              </a:rPr>
              <a:t>Camp </a:t>
            </a:r>
            <a:r>
              <a:rPr lang="en-US" sz="1100" b="1" dirty="0" err="1" smtClean="0">
                <a:solidFill>
                  <a:prstClr val="white"/>
                </a:solidFill>
                <a:latin typeface="Calibri"/>
                <a:cs typeface="Arial" charset="0"/>
              </a:rPr>
              <a:t>Villere</a:t>
            </a:r>
            <a:endParaRPr lang="en-US" sz="1100" b="1" dirty="0">
              <a:solidFill>
                <a:prstClr val="white"/>
              </a:solidFill>
              <a:latin typeface="Calibri"/>
              <a:cs typeface="Arial" charset="0"/>
            </a:endParaRPr>
          </a:p>
        </p:txBody>
      </p:sp>
      <p:sp>
        <p:nvSpPr>
          <p:cNvPr id="139" name="Round Single Corner Rectangle 138"/>
          <p:cNvSpPr/>
          <p:nvPr/>
        </p:nvSpPr>
        <p:spPr>
          <a:xfrm>
            <a:off x="6861614" y="5022758"/>
            <a:ext cx="2070761" cy="196667"/>
          </a:xfrm>
          <a:prstGeom prst="round1Rect">
            <a:avLst>
              <a:gd name="adj" fmla="val 50000"/>
            </a:avLst>
          </a:prstGeom>
          <a:solidFill>
            <a:srgbClr val="2B3616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6808189" y="5030962"/>
            <a:ext cx="2214487" cy="216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900"/>
              </a:lnSpc>
              <a:defRPr/>
            </a:pPr>
            <a:r>
              <a:rPr lang="en-US" sz="1100" b="1" dirty="0">
                <a:solidFill>
                  <a:prstClr val="white"/>
                </a:solidFill>
                <a:latin typeface="Calibri"/>
                <a:cs typeface="Arial" charset="0"/>
              </a:rPr>
              <a:t>New </a:t>
            </a:r>
            <a:r>
              <a:rPr lang="en-US" sz="1100" b="1" dirty="0" smtClean="0">
                <a:solidFill>
                  <a:prstClr val="white"/>
                </a:solidFill>
                <a:latin typeface="Calibri"/>
                <a:cs typeface="Arial" charset="0"/>
              </a:rPr>
              <a:t>Orleans</a:t>
            </a:r>
            <a:endParaRPr lang="en-US" sz="1100" b="1" dirty="0">
              <a:solidFill>
                <a:prstClr val="white"/>
              </a:solidFill>
              <a:latin typeface="Calibri"/>
              <a:cs typeface="Arial" charset="0"/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2895252" y="4438700"/>
            <a:ext cx="2380676" cy="305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800"/>
              </a:lnSpc>
              <a:defRPr/>
            </a:pPr>
            <a:r>
              <a:rPr lang="en-US" sz="1000" b="1" dirty="0" smtClean="0">
                <a:solidFill>
                  <a:prstClr val="white"/>
                </a:solidFill>
                <a:latin typeface="Calibri"/>
                <a:cs typeface="Arial" charset="0"/>
              </a:rPr>
              <a:t>                                    BTR </a:t>
            </a:r>
            <a:r>
              <a:rPr lang="en-US" sz="1000" b="1" dirty="0">
                <a:solidFill>
                  <a:prstClr val="white"/>
                </a:solidFill>
                <a:latin typeface="Calibri"/>
                <a:cs typeface="Arial" charset="0"/>
              </a:rPr>
              <a:t>Terminal Transfer</a:t>
            </a:r>
          </a:p>
          <a:p>
            <a:pPr algn="ctr">
              <a:lnSpc>
                <a:spcPts val="800"/>
              </a:lnSpc>
              <a:defRPr/>
            </a:pPr>
            <a:r>
              <a:rPr lang="en-US" sz="1000" b="1" dirty="0" smtClean="0">
                <a:solidFill>
                  <a:prstClr val="white"/>
                </a:solidFill>
                <a:latin typeface="Calibri"/>
                <a:cs typeface="Arial" charset="0"/>
              </a:rPr>
              <a:t>                                   - State </a:t>
            </a:r>
            <a:r>
              <a:rPr lang="en-US" sz="1000" b="1" dirty="0">
                <a:solidFill>
                  <a:prstClr val="white"/>
                </a:solidFill>
                <a:latin typeface="Calibri"/>
                <a:cs typeface="Arial" charset="0"/>
              </a:rPr>
              <a:t>of </a:t>
            </a:r>
            <a:r>
              <a:rPr lang="en-US" sz="1000" b="1" dirty="0" smtClean="0">
                <a:solidFill>
                  <a:prstClr val="white"/>
                </a:solidFill>
                <a:latin typeface="Calibri"/>
                <a:cs typeface="Arial" charset="0"/>
              </a:rPr>
              <a:t>Louisiana</a:t>
            </a:r>
            <a:endParaRPr lang="en-US" sz="1000" b="1" dirty="0">
              <a:solidFill>
                <a:prstClr val="white"/>
              </a:solidFill>
              <a:latin typeface="Calibri"/>
              <a:cs typeface="Arial" charset="0"/>
            </a:endParaRPr>
          </a:p>
        </p:txBody>
      </p:sp>
      <p:sp>
        <p:nvSpPr>
          <p:cNvPr id="61" name="Left-Right Arrow Callout 60"/>
          <p:cNvSpPr/>
          <p:nvPr/>
        </p:nvSpPr>
        <p:spPr bwMode="auto">
          <a:xfrm>
            <a:off x="1837698" y="4407981"/>
            <a:ext cx="240382" cy="237744"/>
          </a:xfrm>
          <a:prstGeom prst="leftRightArrowCallout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4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01371" y="4124375"/>
            <a:ext cx="505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pc="-100" dirty="0" smtClean="0">
                <a:solidFill>
                  <a:prstClr val="black"/>
                </a:solidFill>
                <a:latin typeface="Calibri"/>
              </a:rPr>
              <a:t>RSA</a:t>
            </a:r>
            <a:endParaRPr lang="en-US" spc="-1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6303204" y="3441711"/>
            <a:ext cx="505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pc="-100" dirty="0" smtClean="0">
                <a:solidFill>
                  <a:prstClr val="black"/>
                </a:solidFill>
                <a:latin typeface="Calibri"/>
              </a:rPr>
              <a:t>RSA</a:t>
            </a:r>
            <a:endParaRPr lang="en-US" spc="-1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Rectangle 9"/>
          <p:cNvSpPr>
            <a:spLocks noChangeArrowheads="1"/>
          </p:cNvSpPr>
          <p:nvPr/>
        </p:nvSpPr>
        <p:spPr bwMode="auto">
          <a:xfrm>
            <a:off x="-7176" y="5715361"/>
            <a:ext cx="9163050" cy="571498"/>
          </a:xfrm>
          <a:prstGeom prst="rect">
            <a:avLst/>
          </a:prstGeom>
          <a:solidFill>
            <a:schemeClr val="accent2">
              <a:lumMod val="75000"/>
              <a:alpha val="69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tIns="91440" bIns="91440" anchor="ctr"/>
          <a:lstStyle/>
          <a:p>
            <a:pPr algn="ctr">
              <a:defRPr/>
            </a:pPr>
            <a:r>
              <a:rPr lang="en-US" sz="4400" dirty="0" smtClean="0">
                <a:solidFill>
                  <a:prstClr val="white"/>
                </a:solidFill>
                <a:cs typeface="Arial" pitchFamily="34" charset="0"/>
              </a:rPr>
              <a:t>L</a:t>
            </a:r>
            <a:r>
              <a:rPr lang="en-US" sz="3600" dirty="0" smtClean="0">
                <a:solidFill>
                  <a:prstClr val="white"/>
                </a:solidFill>
                <a:cs typeface="Arial" pitchFamily="34" charset="0"/>
              </a:rPr>
              <a:t>OGISTICS</a:t>
            </a:r>
            <a:endParaRPr lang="en-US" sz="36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6949196" y="204564"/>
            <a:ext cx="1797050" cy="190079"/>
          </a:xfrm>
          <a:prstGeom prst="rect">
            <a:avLst/>
          </a:prstGeom>
          <a:solidFill>
            <a:srgbClr val="435422">
              <a:alpha val="41176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4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6942427" y="394643"/>
            <a:ext cx="1804946" cy="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9" name="Left-Right Arrow Callout 68"/>
          <p:cNvSpPr/>
          <p:nvPr/>
        </p:nvSpPr>
        <p:spPr bwMode="auto">
          <a:xfrm>
            <a:off x="6455210" y="3729559"/>
            <a:ext cx="240382" cy="237744"/>
          </a:xfrm>
          <a:prstGeom prst="leftRightArrowCallout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4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98438" y="324582"/>
            <a:ext cx="203533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3269219" y="2409962"/>
            <a:ext cx="208177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6851247" y="3239252"/>
            <a:ext cx="2062626" cy="682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6870015" y="5205777"/>
            <a:ext cx="2062626" cy="682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84027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5089545" cy="6856050"/>
            <a:chOff x="0" y="0"/>
            <a:chExt cx="5089545" cy="6856050"/>
          </a:xfrm>
        </p:grpSpPr>
        <p:pic>
          <p:nvPicPr>
            <p:cNvPr id="41" name="Picture 12" descr="http://nokohaha.com/wp-content/uploads/2010/08/radiotower.jp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857499" y="0"/>
              <a:ext cx="2232046" cy="5216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2" descr="http://nokohaha.com/wp-content/uploads/2010/08/radiotower.jpg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188550"/>
              <a:ext cx="3209926" cy="666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-1917425" y="12321137"/>
            <a:ext cx="6995160" cy="430887"/>
          </a:xfrm>
          <a:prstGeom prst="rect">
            <a:avLst/>
          </a:prstGeom>
          <a:solidFill>
            <a:srgbClr val="4C5F27">
              <a:alpha val="54118"/>
            </a:srgbClr>
          </a:solidFill>
          <a:ln>
            <a:noFill/>
          </a:ln>
        </p:spPr>
        <p:txBody>
          <a:bodyPr wrap="square" bIns="91440" anchor="ctr" anchorCtr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900" spc="300" dirty="0" smtClean="0">
                <a:solidFill>
                  <a:prstClr val="white"/>
                </a:solidFill>
              </a:rPr>
              <a:t>http://gohsep.la.gov/interop/coveragemap.htm</a:t>
            </a:r>
            <a:endParaRPr lang="en-US" sz="1900" spc="300" dirty="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 bwMode="auto">
          <a:xfrm rot="10800000">
            <a:off x="0" y="105315"/>
            <a:ext cx="9144000" cy="898048"/>
          </a:xfrm>
          <a:prstGeom prst="rect">
            <a:avLst/>
          </a:prstGeom>
          <a:solidFill>
            <a:srgbClr val="4C5F27">
              <a:alpha val="54118"/>
            </a:srgbClr>
          </a:solidFill>
          <a:ln w="762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400" smtClean="0">
              <a:solidFill>
                <a:prstClr val="white">
                  <a:lumMod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0" y="-60963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spc="20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Statewide Interoperability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7771" y="1161065"/>
            <a:ext cx="6058948" cy="54609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Rectangle 20"/>
          <p:cNvSpPr/>
          <p:nvPr/>
        </p:nvSpPr>
        <p:spPr>
          <a:xfrm>
            <a:off x="0" y="6353194"/>
            <a:ext cx="9176084" cy="507831"/>
          </a:xfrm>
          <a:prstGeom prst="rect">
            <a:avLst/>
          </a:prstGeom>
          <a:solidFill>
            <a:srgbClr val="4C5F27">
              <a:alpha val="54118"/>
            </a:srgbClr>
          </a:solidFill>
          <a:ln>
            <a:noFill/>
          </a:ln>
        </p:spPr>
        <p:txBody>
          <a:bodyPr wrap="square" bIns="91440" anchor="ctr" anchorCtr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spc="300" dirty="0" smtClean="0">
                <a:solidFill>
                  <a:prstClr val="white"/>
                </a:solidFill>
              </a:rPr>
              <a:t>http://gohsep.la.gov/interop/coveragemap.htm</a:t>
            </a:r>
            <a:endParaRPr lang="en-US" sz="2400" spc="3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35412" y="1187351"/>
            <a:ext cx="2479429" cy="1997892"/>
          </a:xfrm>
          <a:prstGeom prst="rect">
            <a:avLst/>
          </a:prstGeom>
          <a:solidFill>
            <a:srgbClr val="757575">
              <a:alpha val="77255"/>
            </a:srgb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prstClr val="white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310189" y="1828236"/>
            <a:ext cx="2599057" cy="806411"/>
          </a:xfrm>
          <a:prstGeom prst="rect">
            <a:avLst/>
          </a:prstGeom>
        </p:spPr>
        <p:txBody>
          <a:bodyPr/>
          <a:lstStyle/>
          <a:p>
            <a:pPr>
              <a:lnSpc>
                <a:spcPts val="1800"/>
              </a:lnSpc>
              <a:spcBef>
                <a:spcPct val="0"/>
              </a:spcBef>
              <a:defRPr/>
            </a:pPr>
            <a:r>
              <a:rPr lang="en-US" sz="1400" dirty="0" smtClean="0">
                <a:solidFill>
                  <a:prstClr val="white"/>
                </a:solidFill>
              </a:rPr>
              <a:t> Mobile Sites                        6 </a:t>
            </a:r>
          </a:p>
          <a:p>
            <a:pPr>
              <a:lnSpc>
                <a:spcPts val="1800"/>
              </a:lnSpc>
              <a:spcBef>
                <a:spcPct val="0"/>
              </a:spcBef>
              <a:defRPr/>
            </a:pPr>
            <a:r>
              <a:rPr lang="en-US" sz="1400" dirty="0" smtClean="0">
                <a:solidFill>
                  <a:prstClr val="white"/>
                </a:solidFill>
              </a:rPr>
              <a:t> Users	                 97,000</a:t>
            </a:r>
          </a:p>
          <a:p>
            <a:pPr>
              <a:lnSpc>
                <a:spcPts val="1800"/>
              </a:lnSpc>
              <a:spcBef>
                <a:spcPct val="0"/>
              </a:spcBef>
              <a:defRPr/>
            </a:pPr>
            <a:r>
              <a:rPr lang="en-US" sz="1400" dirty="0" smtClean="0">
                <a:solidFill>
                  <a:prstClr val="white"/>
                </a:solidFill>
              </a:rPr>
              <a:t> Active Sites                     135</a:t>
            </a:r>
          </a:p>
          <a:p>
            <a:pPr>
              <a:spcBef>
                <a:spcPct val="0"/>
              </a:spcBef>
              <a:defRPr/>
            </a:pPr>
            <a:endParaRPr lang="en-US" sz="1400" dirty="0" smtClean="0">
              <a:solidFill>
                <a:prstClr val="white"/>
              </a:solidFill>
            </a:endParaRPr>
          </a:p>
          <a:p>
            <a:pPr>
              <a:spcBef>
                <a:spcPct val="0"/>
              </a:spcBef>
              <a:defRPr/>
            </a:pPr>
            <a:endParaRPr lang="en-US" sz="1400" dirty="0" smtClean="0">
              <a:solidFill>
                <a:prstClr val="white"/>
              </a:solidFill>
            </a:endParaRPr>
          </a:p>
          <a:p>
            <a:pPr>
              <a:spcBef>
                <a:spcPct val="0"/>
              </a:spcBef>
              <a:defRPr/>
            </a:pPr>
            <a:endParaRPr lang="en-US" sz="1400" dirty="0" smtClean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66758" y="2735579"/>
            <a:ext cx="149213" cy="102584"/>
          </a:xfrm>
          <a:prstGeom prst="rect">
            <a:avLst/>
          </a:prstGeom>
          <a:solidFill>
            <a:srgbClr val="00A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35337" y="1187351"/>
            <a:ext cx="2478024" cy="62690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prstClr val="white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301467" y="1219475"/>
            <a:ext cx="2531557" cy="618394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ts val="2000"/>
              </a:lnSpc>
              <a:spcBef>
                <a:spcPct val="0"/>
              </a:spcBef>
              <a:defRPr/>
            </a:pPr>
            <a:r>
              <a:rPr lang="en-US" spc="30" dirty="0" smtClean="0">
                <a:solidFill>
                  <a:prstClr val="white"/>
                </a:solidFill>
              </a:rPr>
              <a:t>Louisiana Wireless </a:t>
            </a:r>
            <a:br>
              <a:rPr lang="en-US" spc="30" dirty="0" smtClean="0">
                <a:solidFill>
                  <a:prstClr val="white"/>
                </a:solidFill>
              </a:rPr>
            </a:br>
            <a:r>
              <a:rPr lang="en-US" spc="30" dirty="0" smtClean="0">
                <a:solidFill>
                  <a:prstClr val="white"/>
                </a:solidFill>
              </a:rPr>
              <a:t>Information Network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1400" dirty="0" smtClean="0">
                <a:solidFill>
                  <a:prstClr val="white"/>
                </a:solidFill>
              </a:rPr>
              <a:t>  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6331330" y="1821093"/>
            <a:ext cx="24780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332944" y="2618808"/>
            <a:ext cx="247802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6301468" y="2610181"/>
            <a:ext cx="2599057" cy="566435"/>
          </a:xfrm>
          <a:prstGeom prst="rect">
            <a:avLst/>
          </a:prstGeom>
        </p:spPr>
        <p:txBody>
          <a:bodyPr/>
          <a:lstStyle/>
          <a:p>
            <a:pPr>
              <a:lnSpc>
                <a:spcPts val="2000"/>
              </a:lnSpc>
              <a:spcBef>
                <a:spcPct val="0"/>
              </a:spcBef>
              <a:defRPr/>
            </a:pPr>
            <a:r>
              <a:rPr lang="en-US" sz="1400" dirty="0" smtClean="0">
                <a:solidFill>
                  <a:prstClr val="white"/>
                </a:solidFill>
              </a:rPr>
              <a:t>      Coverage                  95%</a:t>
            </a:r>
          </a:p>
          <a:p>
            <a:pPr>
              <a:lnSpc>
                <a:spcPts val="2000"/>
              </a:lnSpc>
              <a:spcBef>
                <a:spcPct val="0"/>
              </a:spcBef>
              <a:defRPr/>
            </a:pPr>
            <a:r>
              <a:rPr lang="en-US" sz="1400" dirty="0" smtClean="0">
                <a:solidFill>
                  <a:prstClr val="white"/>
                </a:solidFill>
              </a:rPr>
              <a:t>                            Tower Sites</a:t>
            </a:r>
          </a:p>
          <a:p>
            <a:pPr>
              <a:spcBef>
                <a:spcPct val="0"/>
              </a:spcBef>
              <a:defRPr/>
            </a:pPr>
            <a:endParaRPr lang="en-US" sz="1400" dirty="0" smtClean="0">
              <a:solidFill>
                <a:prstClr val="white"/>
              </a:solidFill>
            </a:endParaRPr>
          </a:p>
          <a:p>
            <a:pPr>
              <a:spcBef>
                <a:spcPct val="0"/>
              </a:spcBef>
              <a:defRPr/>
            </a:pPr>
            <a:endParaRPr lang="en-US" sz="1400" dirty="0" smtClean="0">
              <a:solidFill>
                <a:prstClr val="white"/>
              </a:solidFill>
            </a:endParaRPr>
          </a:p>
          <a:p>
            <a:pPr>
              <a:spcBef>
                <a:spcPct val="0"/>
              </a:spcBef>
              <a:defRPr/>
            </a:pPr>
            <a:endParaRPr lang="en-US" sz="1400" dirty="0" smtClean="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454884" y="2979508"/>
            <a:ext cx="590054" cy="116093"/>
            <a:chOff x="6438842" y="2970840"/>
            <a:chExt cx="590054" cy="116093"/>
          </a:xfrm>
        </p:grpSpPr>
        <p:sp>
          <p:nvSpPr>
            <p:cNvPr id="12" name="Oval 11"/>
            <p:cNvSpPr/>
            <p:nvPr/>
          </p:nvSpPr>
          <p:spPr>
            <a:xfrm>
              <a:off x="6438842" y="2970840"/>
              <a:ext cx="116093" cy="116093"/>
            </a:xfrm>
            <a:prstGeom prst="ellipse">
              <a:avLst/>
            </a:prstGeom>
            <a:solidFill>
              <a:srgbClr val="00FE73"/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prstClr val="black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6596829" y="2970840"/>
              <a:ext cx="116093" cy="116093"/>
            </a:xfrm>
            <a:prstGeom prst="ellipse">
              <a:avLst/>
            </a:prstGeom>
            <a:solidFill>
              <a:srgbClr val="DF410F"/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prstClr val="black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6754816" y="2970840"/>
              <a:ext cx="116093" cy="116093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prstClr val="black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6912803" y="2970840"/>
              <a:ext cx="116093" cy="116093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0219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89640" y="3558284"/>
            <a:ext cx="1554191" cy="1481990"/>
          </a:xfrm>
          <a:custGeom>
            <a:avLst/>
            <a:gdLst>
              <a:gd name="connsiteX0" fmla="*/ 0 w 1660307"/>
              <a:gd name="connsiteY0" fmla="*/ 0 h 1481990"/>
              <a:gd name="connsiteX1" fmla="*/ 1660307 w 1660307"/>
              <a:gd name="connsiteY1" fmla="*/ 0 h 1481990"/>
              <a:gd name="connsiteX2" fmla="*/ 1660307 w 1660307"/>
              <a:gd name="connsiteY2" fmla="*/ 1481990 h 1481990"/>
              <a:gd name="connsiteX3" fmla="*/ 0 w 1660307"/>
              <a:gd name="connsiteY3" fmla="*/ 1481990 h 1481990"/>
              <a:gd name="connsiteX4" fmla="*/ 0 w 1660307"/>
              <a:gd name="connsiteY4" fmla="*/ 0 h 1481990"/>
              <a:gd name="connsiteX0" fmla="*/ 0 w 1660307"/>
              <a:gd name="connsiteY0" fmla="*/ 0 h 1481990"/>
              <a:gd name="connsiteX1" fmla="*/ 1341715 w 1660307"/>
              <a:gd name="connsiteY1" fmla="*/ 169640 h 1481990"/>
              <a:gd name="connsiteX2" fmla="*/ 1660307 w 1660307"/>
              <a:gd name="connsiteY2" fmla="*/ 1481990 h 1481990"/>
              <a:gd name="connsiteX3" fmla="*/ 0 w 1660307"/>
              <a:gd name="connsiteY3" fmla="*/ 1481990 h 1481990"/>
              <a:gd name="connsiteX4" fmla="*/ 0 w 1660307"/>
              <a:gd name="connsiteY4" fmla="*/ 0 h 1481990"/>
              <a:gd name="connsiteX0" fmla="*/ 0 w 1660307"/>
              <a:gd name="connsiteY0" fmla="*/ 0 h 1481990"/>
              <a:gd name="connsiteX1" fmla="*/ 1436879 w 1660307"/>
              <a:gd name="connsiteY1" fmla="*/ 70339 h 1481990"/>
              <a:gd name="connsiteX2" fmla="*/ 1660307 w 1660307"/>
              <a:gd name="connsiteY2" fmla="*/ 1481990 h 1481990"/>
              <a:gd name="connsiteX3" fmla="*/ 0 w 1660307"/>
              <a:gd name="connsiteY3" fmla="*/ 1481990 h 1481990"/>
              <a:gd name="connsiteX4" fmla="*/ 0 w 1660307"/>
              <a:gd name="connsiteY4" fmla="*/ 0 h 1481990"/>
              <a:gd name="connsiteX0" fmla="*/ 0 w 1436879"/>
              <a:gd name="connsiteY0" fmla="*/ 0 h 1481990"/>
              <a:gd name="connsiteX1" fmla="*/ 1436879 w 1436879"/>
              <a:gd name="connsiteY1" fmla="*/ 70339 h 1481990"/>
              <a:gd name="connsiteX2" fmla="*/ 1143113 w 1436879"/>
              <a:gd name="connsiteY2" fmla="*/ 1142711 h 1481990"/>
              <a:gd name="connsiteX3" fmla="*/ 0 w 1436879"/>
              <a:gd name="connsiteY3" fmla="*/ 1481990 h 1481990"/>
              <a:gd name="connsiteX4" fmla="*/ 0 w 1436879"/>
              <a:gd name="connsiteY4" fmla="*/ 0 h 1481990"/>
              <a:gd name="connsiteX0" fmla="*/ 0 w 1436879"/>
              <a:gd name="connsiteY0" fmla="*/ 0 h 1481990"/>
              <a:gd name="connsiteX1" fmla="*/ 1436879 w 1436879"/>
              <a:gd name="connsiteY1" fmla="*/ 70339 h 1481990"/>
              <a:gd name="connsiteX2" fmla="*/ 807971 w 1436879"/>
              <a:gd name="connsiteY2" fmla="*/ 1333038 h 1481990"/>
              <a:gd name="connsiteX3" fmla="*/ 0 w 1436879"/>
              <a:gd name="connsiteY3" fmla="*/ 1481990 h 1481990"/>
              <a:gd name="connsiteX4" fmla="*/ 0 w 1436879"/>
              <a:gd name="connsiteY4" fmla="*/ 0 h 1481990"/>
              <a:gd name="connsiteX0" fmla="*/ 0 w 1436879"/>
              <a:gd name="connsiteY0" fmla="*/ 0 h 1481990"/>
              <a:gd name="connsiteX1" fmla="*/ 1436879 w 1436879"/>
              <a:gd name="connsiteY1" fmla="*/ 70339 h 1481990"/>
              <a:gd name="connsiteX2" fmla="*/ 855870 w 1436879"/>
              <a:gd name="connsiteY2" fmla="*/ 1224731 h 1481990"/>
              <a:gd name="connsiteX3" fmla="*/ 807971 w 1436879"/>
              <a:gd name="connsiteY3" fmla="*/ 1333038 h 1481990"/>
              <a:gd name="connsiteX4" fmla="*/ 0 w 1436879"/>
              <a:gd name="connsiteY4" fmla="*/ 1481990 h 1481990"/>
              <a:gd name="connsiteX5" fmla="*/ 0 w 1436879"/>
              <a:gd name="connsiteY5" fmla="*/ 0 h 1481990"/>
              <a:gd name="connsiteX0" fmla="*/ 0 w 1436879"/>
              <a:gd name="connsiteY0" fmla="*/ 0 h 1481990"/>
              <a:gd name="connsiteX1" fmla="*/ 1436879 w 1436879"/>
              <a:gd name="connsiteY1" fmla="*/ 70339 h 1481990"/>
              <a:gd name="connsiteX2" fmla="*/ 909658 w 1436879"/>
              <a:gd name="connsiteY2" fmla="*/ 1113017 h 1481990"/>
              <a:gd name="connsiteX3" fmla="*/ 855870 w 1436879"/>
              <a:gd name="connsiteY3" fmla="*/ 1224731 h 1481990"/>
              <a:gd name="connsiteX4" fmla="*/ 807971 w 1436879"/>
              <a:gd name="connsiteY4" fmla="*/ 1333038 h 1481990"/>
              <a:gd name="connsiteX5" fmla="*/ 0 w 1436879"/>
              <a:gd name="connsiteY5" fmla="*/ 1481990 h 1481990"/>
              <a:gd name="connsiteX6" fmla="*/ 0 w 1436879"/>
              <a:gd name="connsiteY6" fmla="*/ 0 h 1481990"/>
              <a:gd name="connsiteX0" fmla="*/ 0 w 1436879"/>
              <a:gd name="connsiteY0" fmla="*/ 0 h 1481990"/>
              <a:gd name="connsiteX1" fmla="*/ 1436879 w 1436879"/>
              <a:gd name="connsiteY1" fmla="*/ 70339 h 1481990"/>
              <a:gd name="connsiteX2" fmla="*/ 967584 w 1436879"/>
              <a:gd name="connsiteY2" fmla="*/ 1009578 h 1481990"/>
              <a:gd name="connsiteX3" fmla="*/ 909658 w 1436879"/>
              <a:gd name="connsiteY3" fmla="*/ 1113017 h 1481990"/>
              <a:gd name="connsiteX4" fmla="*/ 855870 w 1436879"/>
              <a:gd name="connsiteY4" fmla="*/ 1224731 h 1481990"/>
              <a:gd name="connsiteX5" fmla="*/ 807971 w 1436879"/>
              <a:gd name="connsiteY5" fmla="*/ 1333038 h 1481990"/>
              <a:gd name="connsiteX6" fmla="*/ 0 w 1436879"/>
              <a:gd name="connsiteY6" fmla="*/ 1481990 h 1481990"/>
              <a:gd name="connsiteX7" fmla="*/ 0 w 1436879"/>
              <a:gd name="connsiteY7" fmla="*/ 0 h 1481990"/>
              <a:gd name="connsiteX0" fmla="*/ 0 w 1436879"/>
              <a:gd name="connsiteY0" fmla="*/ 0 h 1481990"/>
              <a:gd name="connsiteX1" fmla="*/ 1436879 w 1436879"/>
              <a:gd name="connsiteY1" fmla="*/ 70339 h 1481990"/>
              <a:gd name="connsiteX2" fmla="*/ 1008959 w 1436879"/>
              <a:gd name="connsiteY2" fmla="*/ 910277 h 1481990"/>
              <a:gd name="connsiteX3" fmla="*/ 967584 w 1436879"/>
              <a:gd name="connsiteY3" fmla="*/ 1009578 h 1481990"/>
              <a:gd name="connsiteX4" fmla="*/ 909658 w 1436879"/>
              <a:gd name="connsiteY4" fmla="*/ 1113017 h 1481990"/>
              <a:gd name="connsiteX5" fmla="*/ 855870 w 1436879"/>
              <a:gd name="connsiteY5" fmla="*/ 1224731 h 1481990"/>
              <a:gd name="connsiteX6" fmla="*/ 807971 w 1436879"/>
              <a:gd name="connsiteY6" fmla="*/ 1333038 h 1481990"/>
              <a:gd name="connsiteX7" fmla="*/ 0 w 1436879"/>
              <a:gd name="connsiteY7" fmla="*/ 1481990 h 1481990"/>
              <a:gd name="connsiteX8" fmla="*/ 0 w 1436879"/>
              <a:gd name="connsiteY8" fmla="*/ 0 h 1481990"/>
              <a:gd name="connsiteX0" fmla="*/ 0 w 1436879"/>
              <a:gd name="connsiteY0" fmla="*/ 0 h 1481990"/>
              <a:gd name="connsiteX1" fmla="*/ 1436879 w 1436879"/>
              <a:gd name="connsiteY1" fmla="*/ 70339 h 1481990"/>
              <a:gd name="connsiteX2" fmla="*/ 1008959 w 1436879"/>
              <a:gd name="connsiteY2" fmla="*/ 910277 h 1481990"/>
              <a:gd name="connsiteX3" fmla="*/ 967584 w 1436879"/>
              <a:gd name="connsiteY3" fmla="*/ 1009578 h 1481990"/>
              <a:gd name="connsiteX4" fmla="*/ 909658 w 1436879"/>
              <a:gd name="connsiteY4" fmla="*/ 1113017 h 1481990"/>
              <a:gd name="connsiteX5" fmla="*/ 839320 w 1436879"/>
              <a:gd name="connsiteY5" fmla="*/ 1224731 h 1481990"/>
              <a:gd name="connsiteX6" fmla="*/ 807971 w 1436879"/>
              <a:gd name="connsiteY6" fmla="*/ 1333038 h 1481990"/>
              <a:gd name="connsiteX7" fmla="*/ 0 w 1436879"/>
              <a:gd name="connsiteY7" fmla="*/ 1481990 h 1481990"/>
              <a:gd name="connsiteX8" fmla="*/ 0 w 1436879"/>
              <a:gd name="connsiteY8" fmla="*/ 0 h 1481990"/>
              <a:gd name="connsiteX0" fmla="*/ 0 w 1436879"/>
              <a:gd name="connsiteY0" fmla="*/ 0 h 1481990"/>
              <a:gd name="connsiteX1" fmla="*/ 1436879 w 1436879"/>
              <a:gd name="connsiteY1" fmla="*/ 70339 h 1481990"/>
              <a:gd name="connsiteX2" fmla="*/ 1008959 w 1436879"/>
              <a:gd name="connsiteY2" fmla="*/ 910277 h 1481990"/>
              <a:gd name="connsiteX3" fmla="*/ 967584 w 1436879"/>
              <a:gd name="connsiteY3" fmla="*/ 1009578 h 1481990"/>
              <a:gd name="connsiteX4" fmla="*/ 893108 w 1436879"/>
              <a:gd name="connsiteY4" fmla="*/ 1183355 h 1481990"/>
              <a:gd name="connsiteX5" fmla="*/ 839320 w 1436879"/>
              <a:gd name="connsiteY5" fmla="*/ 1224731 h 1481990"/>
              <a:gd name="connsiteX6" fmla="*/ 807971 w 1436879"/>
              <a:gd name="connsiteY6" fmla="*/ 1333038 h 1481990"/>
              <a:gd name="connsiteX7" fmla="*/ 0 w 1436879"/>
              <a:gd name="connsiteY7" fmla="*/ 1481990 h 1481990"/>
              <a:gd name="connsiteX8" fmla="*/ 0 w 1436879"/>
              <a:gd name="connsiteY8" fmla="*/ 0 h 1481990"/>
              <a:gd name="connsiteX0" fmla="*/ 0 w 1436879"/>
              <a:gd name="connsiteY0" fmla="*/ 0 h 1481990"/>
              <a:gd name="connsiteX1" fmla="*/ 1436879 w 1436879"/>
              <a:gd name="connsiteY1" fmla="*/ 70339 h 1481990"/>
              <a:gd name="connsiteX2" fmla="*/ 1008959 w 1436879"/>
              <a:gd name="connsiteY2" fmla="*/ 910277 h 1481990"/>
              <a:gd name="connsiteX3" fmla="*/ 979997 w 1436879"/>
              <a:gd name="connsiteY3" fmla="*/ 1100604 h 1481990"/>
              <a:gd name="connsiteX4" fmla="*/ 893108 w 1436879"/>
              <a:gd name="connsiteY4" fmla="*/ 1183355 h 1481990"/>
              <a:gd name="connsiteX5" fmla="*/ 839320 w 1436879"/>
              <a:gd name="connsiteY5" fmla="*/ 1224731 h 1481990"/>
              <a:gd name="connsiteX6" fmla="*/ 807971 w 1436879"/>
              <a:gd name="connsiteY6" fmla="*/ 1333038 h 1481990"/>
              <a:gd name="connsiteX7" fmla="*/ 0 w 1436879"/>
              <a:gd name="connsiteY7" fmla="*/ 1481990 h 1481990"/>
              <a:gd name="connsiteX8" fmla="*/ 0 w 1436879"/>
              <a:gd name="connsiteY8" fmla="*/ 0 h 1481990"/>
              <a:gd name="connsiteX0" fmla="*/ 0 w 1436879"/>
              <a:gd name="connsiteY0" fmla="*/ 0 h 1481990"/>
              <a:gd name="connsiteX1" fmla="*/ 1436879 w 1436879"/>
              <a:gd name="connsiteY1" fmla="*/ 70339 h 1481990"/>
              <a:gd name="connsiteX2" fmla="*/ 1042059 w 1436879"/>
              <a:gd name="connsiteY2" fmla="*/ 1005441 h 1481990"/>
              <a:gd name="connsiteX3" fmla="*/ 979997 w 1436879"/>
              <a:gd name="connsiteY3" fmla="*/ 1100604 h 1481990"/>
              <a:gd name="connsiteX4" fmla="*/ 893108 w 1436879"/>
              <a:gd name="connsiteY4" fmla="*/ 1183355 h 1481990"/>
              <a:gd name="connsiteX5" fmla="*/ 839320 w 1436879"/>
              <a:gd name="connsiteY5" fmla="*/ 1224731 h 1481990"/>
              <a:gd name="connsiteX6" fmla="*/ 807971 w 1436879"/>
              <a:gd name="connsiteY6" fmla="*/ 1333038 h 1481990"/>
              <a:gd name="connsiteX7" fmla="*/ 0 w 1436879"/>
              <a:gd name="connsiteY7" fmla="*/ 1481990 h 1481990"/>
              <a:gd name="connsiteX8" fmla="*/ 0 w 1436879"/>
              <a:gd name="connsiteY8" fmla="*/ 0 h 1481990"/>
              <a:gd name="connsiteX0" fmla="*/ 0 w 1436879"/>
              <a:gd name="connsiteY0" fmla="*/ 0 h 1481990"/>
              <a:gd name="connsiteX1" fmla="*/ 1436879 w 1436879"/>
              <a:gd name="connsiteY1" fmla="*/ 70339 h 1481990"/>
              <a:gd name="connsiteX2" fmla="*/ 1104123 w 1436879"/>
              <a:gd name="connsiteY2" fmla="*/ 856489 h 1481990"/>
              <a:gd name="connsiteX3" fmla="*/ 1042059 w 1436879"/>
              <a:gd name="connsiteY3" fmla="*/ 1005441 h 1481990"/>
              <a:gd name="connsiteX4" fmla="*/ 979997 w 1436879"/>
              <a:gd name="connsiteY4" fmla="*/ 1100604 h 1481990"/>
              <a:gd name="connsiteX5" fmla="*/ 893108 w 1436879"/>
              <a:gd name="connsiteY5" fmla="*/ 1183355 h 1481990"/>
              <a:gd name="connsiteX6" fmla="*/ 839320 w 1436879"/>
              <a:gd name="connsiteY6" fmla="*/ 1224731 h 1481990"/>
              <a:gd name="connsiteX7" fmla="*/ 807971 w 1436879"/>
              <a:gd name="connsiteY7" fmla="*/ 1333038 h 1481990"/>
              <a:gd name="connsiteX8" fmla="*/ 0 w 1436879"/>
              <a:gd name="connsiteY8" fmla="*/ 1481990 h 1481990"/>
              <a:gd name="connsiteX9" fmla="*/ 0 w 1436879"/>
              <a:gd name="connsiteY9" fmla="*/ 0 h 1481990"/>
              <a:gd name="connsiteX0" fmla="*/ 0 w 1436879"/>
              <a:gd name="connsiteY0" fmla="*/ 0 h 1481990"/>
              <a:gd name="connsiteX1" fmla="*/ 1436879 w 1436879"/>
              <a:gd name="connsiteY1" fmla="*/ 70339 h 1481990"/>
              <a:gd name="connsiteX2" fmla="*/ 1104123 w 1436879"/>
              <a:gd name="connsiteY2" fmla="*/ 856489 h 1481990"/>
              <a:gd name="connsiteX3" fmla="*/ 1042059 w 1436879"/>
              <a:gd name="connsiteY3" fmla="*/ 1005441 h 1481990"/>
              <a:gd name="connsiteX4" fmla="*/ 979997 w 1436879"/>
              <a:gd name="connsiteY4" fmla="*/ 1100604 h 1481990"/>
              <a:gd name="connsiteX5" fmla="*/ 893108 w 1436879"/>
              <a:gd name="connsiteY5" fmla="*/ 1183355 h 1481990"/>
              <a:gd name="connsiteX6" fmla="*/ 839320 w 1436879"/>
              <a:gd name="connsiteY6" fmla="*/ 1224731 h 1481990"/>
              <a:gd name="connsiteX7" fmla="*/ 807971 w 1436879"/>
              <a:gd name="connsiteY7" fmla="*/ 1333038 h 1481990"/>
              <a:gd name="connsiteX8" fmla="*/ 0 w 1436879"/>
              <a:gd name="connsiteY8" fmla="*/ 1481990 h 1481990"/>
              <a:gd name="connsiteX9" fmla="*/ 0 w 1436879"/>
              <a:gd name="connsiteY9" fmla="*/ 0 h 1481990"/>
              <a:gd name="connsiteX0" fmla="*/ 0 w 1436879"/>
              <a:gd name="connsiteY0" fmla="*/ 0 h 1481990"/>
              <a:gd name="connsiteX1" fmla="*/ 1436879 w 1436879"/>
              <a:gd name="connsiteY1" fmla="*/ 70339 h 1481990"/>
              <a:gd name="connsiteX2" fmla="*/ 1104123 w 1436879"/>
              <a:gd name="connsiteY2" fmla="*/ 856489 h 1481990"/>
              <a:gd name="connsiteX3" fmla="*/ 1054473 w 1436879"/>
              <a:gd name="connsiteY3" fmla="*/ 964065 h 1481990"/>
              <a:gd name="connsiteX4" fmla="*/ 1042059 w 1436879"/>
              <a:gd name="connsiteY4" fmla="*/ 1005441 h 1481990"/>
              <a:gd name="connsiteX5" fmla="*/ 979997 w 1436879"/>
              <a:gd name="connsiteY5" fmla="*/ 1100604 h 1481990"/>
              <a:gd name="connsiteX6" fmla="*/ 893108 w 1436879"/>
              <a:gd name="connsiteY6" fmla="*/ 1183355 h 1481990"/>
              <a:gd name="connsiteX7" fmla="*/ 839320 w 1436879"/>
              <a:gd name="connsiteY7" fmla="*/ 1224731 h 1481990"/>
              <a:gd name="connsiteX8" fmla="*/ 807971 w 1436879"/>
              <a:gd name="connsiteY8" fmla="*/ 1333038 h 1481990"/>
              <a:gd name="connsiteX9" fmla="*/ 0 w 1436879"/>
              <a:gd name="connsiteY9" fmla="*/ 1481990 h 1481990"/>
              <a:gd name="connsiteX10" fmla="*/ 0 w 1436879"/>
              <a:gd name="connsiteY10" fmla="*/ 0 h 1481990"/>
              <a:gd name="connsiteX0" fmla="*/ 0 w 1436879"/>
              <a:gd name="connsiteY0" fmla="*/ 0 h 1481990"/>
              <a:gd name="connsiteX1" fmla="*/ 1436879 w 1436879"/>
              <a:gd name="connsiteY1" fmla="*/ 70339 h 1481990"/>
              <a:gd name="connsiteX2" fmla="*/ 1104123 w 1436879"/>
              <a:gd name="connsiteY2" fmla="*/ 856489 h 1481990"/>
              <a:gd name="connsiteX3" fmla="*/ 1033785 w 1436879"/>
              <a:gd name="connsiteY3" fmla="*/ 959928 h 1481990"/>
              <a:gd name="connsiteX4" fmla="*/ 1042059 w 1436879"/>
              <a:gd name="connsiteY4" fmla="*/ 1005441 h 1481990"/>
              <a:gd name="connsiteX5" fmla="*/ 979997 w 1436879"/>
              <a:gd name="connsiteY5" fmla="*/ 1100604 h 1481990"/>
              <a:gd name="connsiteX6" fmla="*/ 893108 w 1436879"/>
              <a:gd name="connsiteY6" fmla="*/ 1183355 h 1481990"/>
              <a:gd name="connsiteX7" fmla="*/ 839320 w 1436879"/>
              <a:gd name="connsiteY7" fmla="*/ 1224731 h 1481990"/>
              <a:gd name="connsiteX8" fmla="*/ 807971 w 1436879"/>
              <a:gd name="connsiteY8" fmla="*/ 1333038 h 1481990"/>
              <a:gd name="connsiteX9" fmla="*/ 0 w 1436879"/>
              <a:gd name="connsiteY9" fmla="*/ 1481990 h 1481990"/>
              <a:gd name="connsiteX10" fmla="*/ 0 w 1436879"/>
              <a:gd name="connsiteY10" fmla="*/ 0 h 1481990"/>
              <a:gd name="connsiteX0" fmla="*/ 0 w 1436879"/>
              <a:gd name="connsiteY0" fmla="*/ 0 h 1481990"/>
              <a:gd name="connsiteX1" fmla="*/ 1436879 w 1436879"/>
              <a:gd name="connsiteY1" fmla="*/ 70339 h 1481990"/>
              <a:gd name="connsiteX2" fmla="*/ 1091710 w 1436879"/>
              <a:gd name="connsiteY2" fmla="*/ 848214 h 1481990"/>
              <a:gd name="connsiteX3" fmla="*/ 1033785 w 1436879"/>
              <a:gd name="connsiteY3" fmla="*/ 959928 h 1481990"/>
              <a:gd name="connsiteX4" fmla="*/ 1042059 w 1436879"/>
              <a:gd name="connsiteY4" fmla="*/ 1005441 h 1481990"/>
              <a:gd name="connsiteX5" fmla="*/ 979997 w 1436879"/>
              <a:gd name="connsiteY5" fmla="*/ 1100604 h 1481990"/>
              <a:gd name="connsiteX6" fmla="*/ 893108 w 1436879"/>
              <a:gd name="connsiteY6" fmla="*/ 1183355 h 1481990"/>
              <a:gd name="connsiteX7" fmla="*/ 839320 w 1436879"/>
              <a:gd name="connsiteY7" fmla="*/ 1224731 h 1481990"/>
              <a:gd name="connsiteX8" fmla="*/ 807971 w 1436879"/>
              <a:gd name="connsiteY8" fmla="*/ 1333038 h 1481990"/>
              <a:gd name="connsiteX9" fmla="*/ 0 w 1436879"/>
              <a:gd name="connsiteY9" fmla="*/ 1481990 h 1481990"/>
              <a:gd name="connsiteX10" fmla="*/ 0 w 1436879"/>
              <a:gd name="connsiteY10" fmla="*/ 0 h 1481990"/>
              <a:gd name="connsiteX0" fmla="*/ 0 w 1436879"/>
              <a:gd name="connsiteY0" fmla="*/ 0 h 1481990"/>
              <a:gd name="connsiteX1" fmla="*/ 1436879 w 1436879"/>
              <a:gd name="connsiteY1" fmla="*/ 70339 h 1481990"/>
              <a:gd name="connsiteX2" fmla="*/ 1128949 w 1436879"/>
              <a:gd name="connsiteY2" fmla="*/ 765463 h 1481990"/>
              <a:gd name="connsiteX3" fmla="*/ 1091710 w 1436879"/>
              <a:gd name="connsiteY3" fmla="*/ 848214 h 1481990"/>
              <a:gd name="connsiteX4" fmla="*/ 1033785 w 1436879"/>
              <a:gd name="connsiteY4" fmla="*/ 959928 h 1481990"/>
              <a:gd name="connsiteX5" fmla="*/ 1042059 w 1436879"/>
              <a:gd name="connsiteY5" fmla="*/ 1005441 h 1481990"/>
              <a:gd name="connsiteX6" fmla="*/ 979997 w 1436879"/>
              <a:gd name="connsiteY6" fmla="*/ 1100604 h 1481990"/>
              <a:gd name="connsiteX7" fmla="*/ 893108 w 1436879"/>
              <a:gd name="connsiteY7" fmla="*/ 1183355 h 1481990"/>
              <a:gd name="connsiteX8" fmla="*/ 839320 w 1436879"/>
              <a:gd name="connsiteY8" fmla="*/ 1224731 h 1481990"/>
              <a:gd name="connsiteX9" fmla="*/ 807971 w 1436879"/>
              <a:gd name="connsiteY9" fmla="*/ 1333038 h 1481990"/>
              <a:gd name="connsiteX10" fmla="*/ 0 w 1436879"/>
              <a:gd name="connsiteY10" fmla="*/ 1481990 h 1481990"/>
              <a:gd name="connsiteX11" fmla="*/ 0 w 1436879"/>
              <a:gd name="connsiteY11" fmla="*/ 0 h 1481990"/>
              <a:gd name="connsiteX0" fmla="*/ 0 w 1436879"/>
              <a:gd name="connsiteY0" fmla="*/ 0 h 1481990"/>
              <a:gd name="connsiteX1" fmla="*/ 1436879 w 1436879"/>
              <a:gd name="connsiteY1" fmla="*/ 70339 h 1481990"/>
              <a:gd name="connsiteX2" fmla="*/ 1141362 w 1436879"/>
              <a:gd name="connsiteY2" fmla="*/ 798564 h 1481990"/>
              <a:gd name="connsiteX3" fmla="*/ 1091710 w 1436879"/>
              <a:gd name="connsiteY3" fmla="*/ 848214 h 1481990"/>
              <a:gd name="connsiteX4" fmla="*/ 1033785 w 1436879"/>
              <a:gd name="connsiteY4" fmla="*/ 959928 h 1481990"/>
              <a:gd name="connsiteX5" fmla="*/ 1042059 w 1436879"/>
              <a:gd name="connsiteY5" fmla="*/ 1005441 h 1481990"/>
              <a:gd name="connsiteX6" fmla="*/ 979997 w 1436879"/>
              <a:gd name="connsiteY6" fmla="*/ 1100604 h 1481990"/>
              <a:gd name="connsiteX7" fmla="*/ 893108 w 1436879"/>
              <a:gd name="connsiteY7" fmla="*/ 1183355 h 1481990"/>
              <a:gd name="connsiteX8" fmla="*/ 839320 w 1436879"/>
              <a:gd name="connsiteY8" fmla="*/ 1224731 h 1481990"/>
              <a:gd name="connsiteX9" fmla="*/ 807971 w 1436879"/>
              <a:gd name="connsiteY9" fmla="*/ 1333038 h 1481990"/>
              <a:gd name="connsiteX10" fmla="*/ 0 w 1436879"/>
              <a:gd name="connsiteY10" fmla="*/ 1481990 h 1481990"/>
              <a:gd name="connsiteX11" fmla="*/ 0 w 1436879"/>
              <a:gd name="connsiteY11" fmla="*/ 0 h 1481990"/>
              <a:gd name="connsiteX0" fmla="*/ 0 w 1436879"/>
              <a:gd name="connsiteY0" fmla="*/ 0 h 1481990"/>
              <a:gd name="connsiteX1" fmla="*/ 1436879 w 1436879"/>
              <a:gd name="connsiteY1" fmla="*/ 70339 h 1481990"/>
              <a:gd name="connsiteX2" fmla="*/ 1141362 w 1436879"/>
              <a:gd name="connsiteY2" fmla="*/ 798564 h 1481990"/>
              <a:gd name="connsiteX3" fmla="*/ 1091710 w 1436879"/>
              <a:gd name="connsiteY3" fmla="*/ 848214 h 1481990"/>
              <a:gd name="connsiteX4" fmla="*/ 1033785 w 1436879"/>
              <a:gd name="connsiteY4" fmla="*/ 959928 h 1481990"/>
              <a:gd name="connsiteX5" fmla="*/ 1042059 w 1436879"/>
              <a:gd name="connsiteY5" fmla="*/ 1005441 h 1481990"/>
              <a:gd name="connsiteX6" fmla="*/ 979997 w 1436879"/>
              <a:gd name="connsiteY6" fmla="*/ 1100604 h 1481990"/>
              <a:gd name="connsiteX7" fmla="*/ 893108 w 1436879"/>
              <a:gd name="connsiteY7" fmla="*/ 1183355 h 1481990"/>
              <a:gd name="connsiteX8" fmla="*/ 839320 w 1436879"/>
              <a:gd name="connsiteY8" fmla="*/ 1224731 h 1481990"/>
              <a:gd name="connsiteX9" fmla="*/ 807971 w 1436879"/>
              <a:gd name="connsiteY9" fmla="*/ 1333038 h 1481990"/>
              <a:gd name="connsiteX10" fmla="*/ 0 w 1436879"/>
              <a:gd name="connsiteY10" fmla="*/ 1481990 h 1481990"/>
              <a:gd name="connsiteX11" fmla="*/ 0 w 1436879"/>
              <a:gd name="connsiteY11" fmla="*/ 0 h 1481990"/>
              <a:gd name="connsiteX0" fmla="*/ 0 w 1490908"/>
              <a:gd name="connsiteY0" fmla="*/ 0 h 1481990"/>
              <a:gd name="connsiteX1" fmla="*/ 1436879 w 1490908"/>
              <a:gd name="connsiteY1" fmla="*/ 70339 h 1481990"/>
              <a:gd name="connsiteX2" fmla="*/ 1182737 w 1490908"/>
              <a:gd name="connsiteY2" fmla="*/ 732362 h 1481990"/>
              <a:gd name="connsiteX3" fmla="*/ 1141362 w 1490908"/>
              <a:gd name="connsiteY3" fmla="*/ 798564 h 1481990"/>
              <a:gd name="connsiteX4" fmla="*/ 1091710 w 1490908"/>
              <a:gd name="connsiteY4" fmla="*/ 848214 h 1481990"/>
              <a:gd name="connsiteX5" fmla="*/ 1033785 w 1490908"/>
              <a:gd name="connsiteY5" fmla="*/ 959928 h 1481990"/>
              <a:gd name="connsiteX6" fmla="*/ 1042059 w 1490908"/>
              <a:gd name="connsiteY6" fmla="*/ 1005441 h 1481990"/>
              <a:gd name="connsiteX7" fmla="*/ 979997 w 1490908"/>
              <a:gd name="connsiteY7" fmla="*/ 1100604 h 1481990"/>
              <a:gd name="connsiteX8" fmla="*/ 893108 w 1490908"/>
              <a:gd name="connsiteY8" fmla="*/ 1183355 h 1481990"/>
              <a:gd name="connsiteX9" fmla="*/ 839320 w 1490908"/>
              <a:gd name="connsiteY9" fmla="*/ 1224731 h 1481990"/>
              <a:gd name="connsiteX10" fmla="*/ 807971 w 1490908"/>
              <a:gd name="connsiteY10" fmla="*/ 1333038 h 1481990"/>
              <a:gd name="connsiteX11" fmla="*/ 0 w 1490908"/>
              <a:gd name="connsiteY11" fmla="*/ 1481990 h 1481990"/>
              <a:gd name="connsiteX12" fmla="*/ 0 w 1490908"/>
              <a:gd name="connsiteY12" fmla="*/ 0 h 1481990"/>
              <a:gd name="connsiteX0" fmla="*/ 0 w 1501083"/>
              <a:gd name="connsiteY0" fmla="*/ 0 h 1481990"/>
              <a:gd name="connsiteX1" fmla="*/ 1436879 w 1501083"/>
              <a:gd name="connsiteY1" fmla="*/ 70339 h 1481990"/>
              <a:gd name="connsiteX2" fmla="*/ 1269626 w 1501083"/>
              <a:gd name="connsiteY2" fmla="*/ 711674 h 1481990"/>
              <a:gd name="connsiteX3" fmla="*/ 1141362 w 1501083"/>
              <a:gd name="connsiteY3" fmla="*/ 798564 h 1481990"/>
              <a:gd name="connsiteX4" fmla="*/ 1091710 w 1501083"/>
              <a:gd name="connsiteY4" fmla="*/ 848214 h 1481990"/>
              <a:gd name="connsiteX5" fmla="*/ 1033785 w 1501083"/>
              <a:gd name="connsiteY5" fmla="*/ 959928 h 1481990"/>
              <a:gd name="connsiteX6" fmla="*/ 1042059 w 1501083"/>
              <a:gd name="connsiteY6" fmla="*/ 1005441 h 1481990"/>
              <a:gd name="connsiteX7" fmla="*/ 979997 w 1501083"/>
              <a:gd name="connsiteY7" fmla="*/ 1100604 h 1481990"/>
              <a:gd name="connsiteX8" fmla="*/ 893108 w 1501083"/>
              <a:gd name="connsiteY8" fmla="*/ 1183355 h 1481990"/>
              <a:gd name="connsiteX9" fmla="*/ 839320 w 1501083"/>
              <a:gd name="connsiteY9" fmla="*/ 1224731 h 1481990"/>
              <a:gd name="connsiteX10" fmla="*/ 807971 w 1501083"/>
              <a:gd name="connsiteY10" fmla="*/ 1333038 h 1481990"/>
              <a:gd name="connsiteX11" fmla="*/ 0 w 1501083"/>
              <a:gd name="connsiteY11" fmla="*/ 1481990 h 1481990"/>
              <a:gd name="connsiteX12" fmla="*/ 0 w 1501083"/>
              <a:gd name="connsiteY12" fmla="*/ 0 h 1481990"/>
              <a:gd name="connsiteX0" fmla="*/ 0 w 1529290"/>
              <a:gd name="connsiteY0" fmla="*/ 0 h 1481990"/>
              <a:gd name="connsiteX1" fmla="*/ 1436879 w 1529290"/>
              <a:gd name="connsiteY1" fmla="*/ 70339 h 1481990"/>
              <a:gd name="connsiteX2" fmla="*/ 1373063 w 1529290"/>
              <a:gd name="connsiteY2" fmla="*/ 525484 h 1481990"/>
              <a:gd name="connsiteX3" fmla="*/ 1269626 w 1529290"/>
              <a:gd name="connsiteY3" fmla="*/ 711674 h 1481990"/>
              <a:gd name="connsiteX4" fmla="*/ 1141362 w 1529290"/>
              <a:gd name="connsiteY4" fmla="*/ 798564 h 1481990"/>
              <a:gd name="connsiteX5" fmla="*/ 1091710 w 1529290"/>
              <a:gd name="connsiteY5" fmla="*/ 848214 h 1481990"/>
              <a:gd name="connsiteX6" fmla="*/ 1033785 w 1529290"/>
              <a:gd name="connsiteY6" fmla="*/ 959928 h 1481990"/>
              <a:gd name="connsiteX7" fmla="*/ 1042059 w 1529290"/>
              <a:gd name="connsiteY7" fmla="*/ 1005441 h 1481990"/>
              <a:gd name="connsiteX8" fmla="*/ 979997 w 1529290"/>
              <a:gd name="connsiteY8" fmla="*/ 1100604 h 1481990"/>
              <a:gd name="connsiteX9" fmla="*/ 893108 w 1529290"/>
              <a:gd name="connsiteY9" fmla="*/ 1183355 h 1481990"/>
              <a:gd name="connsiteX10" fmla="*/ 839320 w 1529290"/>
              <a:gd name="connsiteY10" fmla="*/ 1224731 h 1481990"/>
              <a:gd name="connsiteX11" fmla="*/ 807971 w 1529290"/>
              <a:gd name="connsiteY11" fmla="*/ 1333038 h 1481990"/>
              <a:gd name="connsiteX12" fmla="*/ 0 w 1529290"/>
              <a:gd name="connsiteY12" fmla="*/ 1481990 h 1481990"/>
              <a:gd name="connsiteX13" fmla="*/ 0 w 1529290"/>
              <a:gd name="connsiteY13" fmla="*/ 0 h 1481990"/>
              <a:gd name="connsiteX0" fmla="*/ 0 w 1538323"/>
              <a:gd name="connsiteY0" fmla="*/ 0 h 1481990"/>
              <a:gd name="connsiteX1" fmla="*/ 1436879 w 1538323"/>
              <a:gd name="connsiteY1" fmla="*/ 70339 h 1481990"/>
              <a:gd name="connsiteX2" fmla="*/ 1414438 w 1538323"/>
              <a:gd name="connsiteY2" fmla="*/ 451008 h 1481990"/>
              <a:gd name="connsiteX3" fmla="*/ 1373063 w 1538323"/>
              <a:gd name="connsiteY3" fmla="*/ 525484 h 1481990"/>
              <a:gd name="connsiteX4" fmla="*/ 1269626 w 1538323"/>
              <a:gd name="connsiteY4" fmla="*/ 711674 h 1481990"/>
              <a:gd name="connsiteX5" fmla="*/ 1141362 w 1538323"/>
              <a:gd name="connsiteY5" fmla="*/ 798564 h 1481990"/>
              <a:gd name="connsiteX6" fmla="*/ 1091710 w 1538323"/>
              <a:gd name="connsiteY6" fmla="*/ 848214 h 1481990"/>
              <a:gd name="connsiteX7" fmla="*/ 1033785 w 1538323"/>
              <a:gd name="connsiteY7" fmla="*/ 959928 h 1481990"/>
              <a:gd name="connsiteX8" fmla="*/ 1042059 w 1538323"/>
              <a:gd name="connsiteY8" fmla="*/ 1005441 h 1481990"/>
              <a:gd name="connsiteX9" fmla="*/ 979997 w 1538323"/>
              <a:gd name="connsiteY9" fmla="*/ 1100604 h 1481990"/>
              <a:gd name="connsiteX10" fmla="*/ 893108 w 1538323"/>
              <a:gd name="connsiteY10" fmla="*/ 1183355 h 1481990"/>
              <a:gd name="connsiteX11" fmla="*/ 839320 w 1538323"/>
              <a:gd name="connsiteY11" fmla="*/ 1224731 h 1481990"/>
              <a:gd name="connsiteX12" fmla="*/ 807971 w 1538323"/>
              <a:gd name="connsiteY12" fmla="*/ 1333038 h 1481990"/>
              <a:gd name="connsiteX13" fmla="*/ 0 w 1538323"/>
              <a:gd name="connsiteY13" fmla="*/ 1481990 h 1481990"/>
              <a:gd name="connsiteX14" fmla="*/ 0 w 1538323"/>
              <a:gd name="connsiteY14" fmla="*/ 0 h 1481990"/>
              <a:gd name="connsiteX0" fmla="*/ 0 w 1551907"/>
              <a:gd name="connsiteY0" fmla="*/ 0 h 1481990"/>
              <a:gd name="connsiteX1" fmla="*/ 1436879 w 1551907"/>
              <a:gd name="connsiteY1" fmla="*/ 70339 h 1481990"/>
              <a:gd name="connsiteX2" fmla="*/ 1464089 w 1551907"/>
              <a:gd name="connsiteY2" fmla="*/ 488246 h 1481990"/>
              <a:gd name="connsiteX3" fmla="*/ 1373063 w 1551907"/>
              <a:gd name="connsiteY3" fmla="*/ 525484 h 1481990"/>
              <a:gd name="connsiteX4" fmla="*/ 1269626 w 1551907"/>
              <a:gd name="connsiteY4" fmla="*/ 711674 h 1481990"/>
              <a:gd name="connsiteX5" fmla="*/ 1141362 w 1551907"/>
              <a:gd name="connsiteY5" fmla="*/ 798564 h 1481990"/>
              <a:gd name="connsiteX6" fmla="*/ 1091710 w 1551907"/>
              <a:gd name="connsiteY6" fmla="*/ 848214 h 1481990"/>
              <a:gd name="connsiteX7" fmla="*/ 1033785 w 1551907"/>
              <a:gd name="connsiteY7" fmla="*/ 959928 h 1481990"/>
              <a:gd name="connsiteX8" fmla="*/ 1042059 w 1551907"/>
              <a:gd name="connsiteY8" fmla="*/ 1005441 h 1481990"/>
              <a:gd name="connsiteX9" fmla="*/ 979997 w 1551907"/>
              <a:gd name="connsiteY9" fmla="*/ 1100604 h 1481990"/>
              <a:gd name="connsiteX10" fmla="*/ 893108 w 1551907"/>
              <a:gd name="connsiteY10" fmla="*/ 1183355 h 1481990"/>
              <a:gd name="connsiteX11" fmla="*/ 839320 w 1551907"/>
              <a:gd name="connsiteY11" fmla="*/ 1224731 h 1481990"/>
              <a:gd name="connsiteX12" fmla="*/ 807971 w 1551907"/>
              <a:gd name="connsiteY12" fmla="*/ 1333038 h 1481990"/>
              <a:gd name="connsiteX13" fmla="*/ 0 w 1551907"/>
              <a:gd name="connsiteY13" fmla="*/ 1481990 h 1481990"/>
              <a:gd name="connsiteX14" fmla="*/ 0 w 1551907"/>
              <a:gd name="connsiteY14" fmla="*/ 0 h 1481990"/>
              <a:gd name="connsiteX0" fmla="*/ 0 w 1566355"/>
              <a:gd name="connsiteY0" fmla="*/ 0 h 1481990"/>
              <a:gd name="connsiteX1" fmla="*/ 1436879 w 1566355"/>
              <a:gd name="connsiteY1" fmla="*/ 70339 h 1481990"/>
              <a:gd name="connsiteX2" fmla="*/ 1501327 w 1566355"/>
              <a:gd name="connsiteY2" fmla="*/ 393083 h 1481990"/>
              <a:gd name="connsiteX3" fmla="*/ 1464089 w 1566355"/>
              <a:gd name="connsiteY3" fmla="*/ 488246 h 1481990"/>
              <a:gd name="connsiteX4" fmla="*/ 1373063 w 1566355"/>
              <a:gd name="connsiteY4" fmla="*/ 525484 h 1481990"/>
              <a:gd name="connsiteX5" fmla="*/ 1269626 w 1566355"/>
              <a:gd name="connsiteY5" fmla="*/ 711674 h 1481990"/>
              <a:gd name="connsiteX6" fmla="*/ 1141362 w 1566355"/>
              <a:gd name="connsiteY6" fmla="*/ 798564 h 1481990"/>
              <a:gd name="connsiteX7" fmla="*/ 1091710 w 1566355"/>
              <a:gd name="connsiteY7" fmla="*/ 848214 h 1481990"/>
              <a:gd name="connsiteX8" fmla="*/ 1033785 w 1566355"/>
              <a:gd name="connsiteY8" fmla="*/ 959928 h 1481990"/>
              <a:gd name="connsiteX9" fmla="*/ 1042059 w 1566355"/>
              <a:gd name="connsiteY9" fmla="*/ 1005441 h 1481990"/>
              <a:gd name="connsiteX10" fmla="*/ 979997 w 1566355"/>
              <a:gd name="connsiteY10" fmla="*/ 1100604 h 1481990"/>
              <a:gd name="connsiteX11" fmla="*/ 893108 w 1566355"/>
              <a:gd name="connsiteY11" fmla="*/ 1183355 h 1481990"/>
              <a:gd name="connsiteX12" fmla="*/ 839320 w 1566355"/>
              <a:gd name="connsiteY12" fmla="*/ 1224731 h 1481990"/>
              <a:gd name="connsiteX13" fmla="*/ 807971 w 1566355"/>
              <a:gd name="connsiteY13" fmla="*/ 1333038 h 1481990"/>
              <a:gd name="connsiteX14" fmla="*/ 0 w 1566355"/>
              <a:gd name="connsiteY14" fmla="*/ 1481990 h 1481990"/>
              <a:gd name="connsiteX15" fmla="*/ 0 w 1566355"/>
              <a:gd name="connsiteY15" fmla="*/ 0 h 1481990"/>
              <a:gd name="connsiteX0" fmla="*/ 0 w 1560806"/>
              <a:gd name="connsiteY0" fmla="*/ 0 h 1481990"/>
              <a:gd name="connsiteX1" fmla="*/ 1436879 w 1560806"/>
              <a:gd name="connsiteY1" fmla="*/ 70339 h 1481990"/>
              <a:gd name="connsiteX2" fmla="*/ 1484777 w 1560806"/>
              <a:gd name="connsiteY2" fmla="*/ 446871 h 1481990"/>
              <a:gd name="connsiteX3" fmla="*/ 1464089 w 1560806"/>
              <a:gd name="connsiteY3" fmla="*/ 488246 h 1481990"/>
              <a:gd name="connsiteX4" fmla="*/ 1373063 w 1560806"/>
              <a:gd name="connsiteY4" fmla="*/ 525484 h 1481990"/>
              <a:gd name="connsiteX5" fmla="*/ 1269626 w 1560806"/>
              <a:gd name="connsiteY5" fmla="*/ 711674 h 1481990"/>
              <a:gd name="connsiteX6" fmla="*/ 1141362 w 1560806"/>
              <a:gd name="connsiteY6" fmla="*/ 798564 h 1481990"/>
              <a:gd name="connsiteX7" fmla="*/ 1091710 w 1560806"/>
              <a:gd name="connsiteY7" fmla="*/ 848214 h 1481990"/>
              <a:gd name="connsiteX8" fmla="*/ 1033785 w 1560806"/>
              <a:gd name="connsiteY8" fmla="*/ 959928 h 1481990"/>
              <a:gd name="connsiteX9" fmla="*/ 1042059 w 1560806"/>
              <a:gd name="connsiteY9" fmla="*/ 1005441 h 1481990"/>
              <a:gd name="connsiteX10" fmla="*/ 979997 w 1560806"/>
              <a:gd name="connsiteY10" fmla="*/ 1100604 h 1481990"/>
              <a:gd name="connsiteX11" fmla="*/ 893108 w 1560806"/>
              <a:gd name="connsiteY11" fmla="*/ 1183355 h 1481990"/>
              <a:gd name="connsiteX12" fmla="*/ 839320 w 1560806"/>
              <a:gd name="connsiteY12" fmla="*/ 1224731 h 1481990"/>
              <a:gd name="connsiteX13" fmla="*/ 807971 w 1560806"/>
              <a:gd name="connsiteY13" fmla="*/ 1333038 h 1481990"/>
              <a:gd name="connsiteX14" fmla="*/ 0 w 1560806"/>
              <a:gd name="connsiteY14" fmla="*/ 1481990 h 1481990"/>
              <a:gd name="connsiteX15" fmla="*/ 0 w 1560806"/>
              <a:gd name="connsiteY15" fmla="*/ 0 h 1481990"/>
              <a:gd name="connsiteX0" fmla="*/ 0 w 1567115"/>
              <a:gd name="connsiteY0" fmla="*/ 0 h 1481990"/>
              <a:gd name="connsiteX1" fmla="*/ 1436879 w 1567115"/>
              <a:gd name="connsiteY1" fmla="*/ 70339 h 1481990"/>
              <a:gd name="connsiteX2" fmla="*/ 1505464 w 1567115"/>
              <a:gd name="connsiteY2" fmla="*/ 380670 h 1481990"/>
              <a:gd name="connsiteX3" fmla="*/ 1484777 w 1567115"/>
              <a:gd name="connsiteY3" fmla="*/ 446871 h 1481990"/>
              <a:gd name="connsiteX4" fmla="*/ 1464089 w 1567115"/>
              <a:gd name="connsiteY4" fmla="*/ 488246 h 1481990"/>
              <a:gd name="connsiteX5" fmla="*/ 1373063 w 1567115"/>
              <a:gd name="connsiteY5" fmla="*/ 525484 h 1481990"/>
              <a:gd name="connsiteX6" fmla="*/ 1269626 w 1567115"/>
              <a:gd name="connsiteY6" fmla="*/ 711674 h 1481990"/>
              <a:gd name="connsiteX7" fmla="*/ 1141362 w 1567115"/>
              <a:gd name="connsiteY7" fmla="*/ 798564 h 1481990"/>
              <a:gd name="connsiteX8" fmla="*/ 1091710 w 1567115"/>
              <a:gd name="connsiteY8" fmla="*/ 848214 h 1481990"/>
              <a:gd name="connsiteX9" fmla="*/ 1033785 w 1567115"/>
              <a:gd name="connsiteY9" fmla="*/ 959928 h 1481990"/>
              <a:gd name="connsiteX10" fmla="*/ 1042059 w 1567115"/>
              <a:gd name="connsiteY10" fmla="*/ 1005441 h 1481990"/>
              <a:gd name="connsiteX11" fmla="*/ 979997 w 1567115"/>
              <a:gd name="connsiteY11" fmla="*/ 1100604 h 1481990"/>
              <a:gd name="connsiteX12" fmla="*/ 893108 w 1567115"/>
              <a:gd name="connsiteY12" fmla="*/ 1183355 h 1481990"/>
              <a:gd name="connsiteX13" fmla="*/ 839320 w 1567115"/>
              <a:gd name="connsiteY13" fmla="*/ 1224731 h 1481990"/>
              <a:gd name="connsiteX14" fmla="*/ 807971 w 1567115"/>
              <a:gd name="connsiteY14" fmla="*/ 1333038 h 1481990"/>
              <a:gd name="connsiteX15" fmla="*/ 0 w 1567115"/>
              <a:gd name="connsiteY15" fmla="*/ 1481990 h 1481990"/>
              <a:gd name="connsiteX16" fmla="*/ 0 w 1567115"/>
              <a:gd name="connsiteY16" fmla="*/ 0 h 1481990"/>
              <a:gd name="connsiteX0" fmla="*/ 0 w 1539397"/>
              <a:gd name="connsiteY0" fmla="*/ 0 h 1481990"/>
              <a:gd name="connsiteX1" fmla="*/ 1436879 w 1539397"/>
              <a:gd name="connsiteY1" fmla="*/ 70339 h 1481990"/>
              <a:gd name="connsiteX2" fmla="*/ 1406162 w 1539397"/>
              <a:gd name="connsiteY2" fmla="*/ 451009 h 1481990"/>
              <a:gd name="connsiteX3" fmla="*/ 1484777 w 1539397"/>
              <a:gd name="connsiteY3" fmla="*/ 446871 h 1481990"/>
              <a:gd name="connsiteX4" fmla="*/ 1464089 w 1539397"/>
              <a:gd name="connsiteY4" fmla="*/ 488246 h 1481990"/>
              <a:gd name="connsiteX5" fmla="*/ 1373063 w 1539397"/>
              <a:gd name="connsiteY5" fmla="*/ 525484 h 1481990"/>
              <a:gd name="connsiteX6" fmla="*/ 1269626 w 1539397"/>
              <a:gd name="connsiteY6" fmla="*/ 711674 h 1481990"/>
              <a:gd name="connsiteX7" fmla="*/ 1141362 w 1539397"/>
              <a:gd name="connsiteY7" fmla="*/ 798564 h 1481990"/>
              <a:gd name="connsiteX8" fmla="*/ 1091710 w 1539397"/>
              <a:gd name="connsiteY8" fmla="*/ 848214 h 1481990"/>
              <a:gd name="connsiteX9" fmla="*/ 1033785 w 1539397"/>
              <a:gd name="connsiteY9" fmla="*/ 959928 h 1481990"/>
              <a:gd name="connsiteX10" fmla="*/ 1042059 w 1539397"/>
              <a:gd name="connsiteY10" fmla="*/ 1005441 h 1481990"/>
              <a:gd name="connsiteX11" fmla="*/ 979997 w 1539397"/>
              <a:gd name="connsiteY11" fmla="*/ 1100604 h 1481990"/>
              <a:gd name="connsiteX12" fmla="*/ 893108 w 1539397"/>
              <a:gd name="connsiteY12" fmla="*/ 1183355 h 1481990"/>
              <a:gd name="connsiteX13" fmla="*/ 839320 w 1539397"/>
              <a:gd name="connsiteY13" fmla="*/ 1224731 h 1481990"/>
              <a:gd name="connsiteX14" fmla="*/ 807971 w 1539397"/>
              <a:gd name="connsiteY14" fmla="*/ 1333038 h 1481990"/>
              <a:gd name="connsiteX15" fmla="*/ 0 w 1539397"/>
              <a:gd name="connsiteY15" fmla="*/ 1481990 h 1481990"/>
              <a:gd name="connsiteX16" fmla="*/ 0 w 1539397"/>
              <a:gd name="connsiteY16" fmla="*/ 0 h 1481990"/>
              <a:gd name="connsiteX0" fmla="*/ 0 w 1545270"/>
              <a:gd name="connsiteY0" fmla="*/ 0 h 1481990"/>
              <a:gd name="connsiteX1" fmla="*/ 1436879 w 1545270"/>
              <a:gd name="connsiteY1" fmla="*/ 70339 h 1481990"/>
              <a:gd name="connsiteX2" fmla="*/ 1439263 w 1545270"/>
              <a:gd name="connsiteY2" fmla="*/ 380670 h 1481990"/>
              <a:gd name="connsiteX3" fmla="*/ 1406162 w 1545270"/>
              <a:gd name="connsiteY3" fmla="*/ 451009 h 1481990"/>
              <a:gd name="connsiteX4" fmla="*/ 1484777 w 1545270"/>
              <a:gd name="connsiteY4" fmla="*/ 446871 h 1481990"/>
              <a:gd name="connsiteX5" fmla="*/ 1464089 w 1545270"/>
              <a:gd name="connsiteY5" fmla="*/ 488246 h 1481990"/>
              <a:gd name="connsiteX6" fmla="*/ 1373063 w 1545270"/>
              <a:gd name="connsiteY6" fmla="*/ 525484 h 1481990"/>
              <a:gd name="connsiteX7" fmla="*/ 1269626 w 1545270"/>
              <a:gd name="connsiteY7" fmla="*/ 711674 h 1481990"/>
              <a:gd name="connsiteX8" fmla="*/ 1141362 w 1545270"/>
              <a:gd name="connsiteY8" fmla="*/ 798564 h 1481990"/>
              <a:gd name="connsiteX9" fmla="*/ 1091710 w 1545270"/>
              <a:gd name="connsiteY9" fmla="*/ 848214 h 1481990"/>
              <a:gd name="connsiteX10" fmla="*/ 1033785 w 1545270"/>
              <a:gd name="connsiteY10" fmla="*/ 959928 h 1481990"/>
              <a:gd name="connsiteX11" fmla="*/ 1042059 w 1545270"/>
              <a:gd name="connsiteY11" fmla="*/ 1005441 h 1481990"/>
              <a:gd name="connsiteX12" fmla="*/ 979997 w 1545270"/>
              <a:gd name="connsiteY12" fmla="*/ 1100604 h 1481990"/>
              <a:gd name="connsiteX13" fmla="*/ 893108 w 1545270"/>
              <a:gd name="connsiteY13" fmla="*/ 1183355 h 1481990"/>
              <a:gd name="connsiteX14" fmla="*/ 839320 w 1545270"/>
              <a:gd name="connsiteY14" fmla="*/ 1224731 h 1481990"/>
              <a:gd name="connsiteX15" fmla="*/ 807971 w 1545270"/>
              <a:gd name="connsiteY15" fmla="*/ 1333038 h 1481990"/>
              <a:gd name="connsiteX16" fmla="*/ 0 w 1545270"/>
              <a:gd name="connsiteY16" fmla="*/ 1481990 h 1481990"/>
              <a:gd name="connsiteX17" fmla="*/ 0 w 1545270"/>
              <a:gd name="connsiteY17" fmla="*/ 0 h 1481990"/>
              <a:gd name="connsiteX0" fmla="*/ 0 w 1539014"/>
              <a:gd name="connsiteY0" fmla="*/ 0 h 1481990"/>
              <a:gd name="connsiteX1" fmla="*/ 1436879 w 1539014"/>
              <a:gd name="connsiteY1" fmla="*/ 70339 h 1481990"/>
              <a:gd name="connsiteX2" fmla="*/ 1414437 w 1539014"/>
              <a:gd name="connsiteY2" fmla="*/ 384807 h 1481990"/>
              <a:gd name="connsiteX3" fmla="*/ 1406162 w 1539014"/>
              <a:gd name="connsiteY3" fmla="*/ 451009 h 1481990"/>
              <a:gd name="connsiteX4" fmla="*/ 1484777 w 1539014"/>
              <a:gd name="connsiteY4" fmla="*/ 446871 h 1481990"/>
              <a:gd name="connsiteX5" fmla="*/ 1464089 w 1539014"/>
              <a:gd name="connsiteY5" fmla="*/ 488246 h 1481990"/>
              <a:gd name="connsiteX6" fmla="*/ 1373063 w 1539014"/>
              <a:gd name="connsiteY6" fmla="*/ 525484 h 1481990"/>
              <a:gd name="connsiteX7" fmla="*/ 1269626 w 1539014"/>
              <a:gd name="connsiteY7" fmla="*/ 711674 h 1481990"/>
              <a:gd name="connsiteX8" fmla="*/ 1141362 w 1539014"/>
              <a:gd name="connsiteY8" fmla="*/ 798564 h 1481990"/>
              <a:gd name="connsiteX9" fmla="*/ 1091710 w 1539014"/>
              <a:gd name="connsiteY9" fmla="*/ 848214 h 1481990"/>
              <a:gd name="connsiteX10" fmla="*/ 1033785 w 1539014"/>
              <a:gd name="connsiteY10" fmla="*/ 959928 h 1481990"/>
              <a:gd name="connsiteX11" fmla="*/ 1042059 w 1539014"/>
              <a:gd name="connsiteY11" fmla="*/ 1005441 h 1481990"/>
              <a:gd name="connsiteX12" fmla="*/ 979997 w 1539014"/>
              <a:gd name="connsiteY12" fmla="*/ 1100604 h 1481990"/>
              <a:gd name="connsiteX13" fmla="*/ 893108 w 1539014"/>
              <a:gd name="connsiteY13" fmla="*/ 1183355 h 1481990"/>
              <a:gd name="connsiteX14" fmla="*/ 839320 w 1539014"/>
              <a:gd name="connsiteY14" fmla="*/ 1224731 h 1481990"/>
              <a:gd name="connsiteX15" fmla="*/ 807971 w 1539014"/>
              <a:gd name="connsiteY15" fmla="*/ 1333038 h 1481990"/>
              <a:gd name="connsiteX16" fmla="*/ 0 w 1539014"/>
              <a:gd name="connsiteY16" fmla="*/ 1481990 h 1481990"/>
              <a:gd name="connsiteX17" fmla="*/ 0 w 1539014"/>
              <a:gd name="connsiteY17" fmla="*/ 0 h 1481990"/>
              <a:gd name="connsiteX0" fmla="*/ 0 w 1553799"/>
              <a:gd name="connsiteY0" fmla="*/ 0 h 1481990"/>
              <a:gd name="connsiteX1" fmla="*/ 1436879 w 1553799"/>
              <a:gd name="connsiteY1" fmla="*/ 70339 h 1481990"/>
              <a:gd name="connsiteX2" fmla="*/ 1464088 w 1553799"/>
              <a:gd name="connsiteY2" fmla="*/ 306194 h 1481990"/>
              <a:gd name="connsiteX3" fmla="*/ 1414437 w 1553799"/>
              <a:gd name="connsiteY3" fmla="*/ 384807 h 1481990"/>
              <a:gd name="connsiteX4" fmla="*/ 1406162 w 1553799"/>
              <a:gd name="connsiteY4" fmla="*/ 451009 h 1481990"/>
              <a:gd name="connsiteX5" fmla="*/ 1484777 w 1553799"/>
              <a:gd name="connsiteY5" fmla="*/ 446871 h 1481990"/>
              <a:gd name="connsiteX6" fmla="*/ 1464089 w 1553799"/>
              <a:gd name="connsiteY6" fmla="*/ 488246 h 1481990"/>
              <a:gd name="connsiteX7" fmla="*/ 1373063 w 1553799"/>
              <a:gd name="connsiteY7" fmla="*/ 525484 h 1481990"/>
              <a:gd name="connsiteX8" fmla="*/ 1269626 w 1553799"/>
              <a:gd name="connsiteY8" fmla="*/ 711674 h 1481990"/>
              <a:gd name="connsiteX9" fmla="*/ 1141362 w 1553799"/>
              <a:gd name="connsiteY9" fmla="*/ 798564 h 1481990"/>
              <a:gd name="connsiteX10" fmla="*/ 1091710 w 1553799"/>
              <a:gd name="connsiteY10" fmla="*/ 848214 h 1481990"/>
              <a:gd name="connsiteX11" fmla="*/ 1033785 w 1553799"/>
              <a:gd name="connsiteY11" fmla="*/ 959928 h 1481990"/>
              <a:gd name="connsiteX12" fmla="*/ 1042059 w 1553799"/>
              <a:gd name="connsiteY12" fmla="*/ 1005441 h 1481990"/>
              <a:gd name="connsiteX13" fmla="*/ 979997 w 1553799"/>
              <a:gd name="connsiteY13" fmla="*/ 1100604 h 1481990"/>
              <a:gd name="connsiteX14" fmla="*/ 893108 w 1553799"/>
              <a:gd name="connsiteY14" fmla="*/ 1183355 h 1481990"/>
              <a:gd name="connsiteX15" fmla="*/ 839320 w 1553799"/>
              <a:gd name="connsiteY15" fmla="*/ 1224731 h 1481990"/>
              <a:gd name="connsiteX16" fmla="*/ 807971 w 1553799"/>
              <a:gd name="connsiteY16" fmla="*/ 1333038 h 1481990"/>
              <a:gd name="connsiteX17" fmla="*/ 0 w 1553799"/>
              <a:gd name="connsiteY17" fmla="*/ 1481990 h 1481990"/>
              <a:gd name="connsiteX18" fmla="*/ 0 w 1553799"/>
              <a:gd name="connsiteY18" fmla="*/ 0 h 1481990"/>
              <a:gd name="connsiteX0" fmla="*/ 0 w 1556330"/>
              <a:gd name="connsiteY0" fmla="*/ 0 h 1481990"/>
              <a:gd name="connsiteX1" fmla="*/ 1436879 w 1556330"/>
              <a:gd name="connsiteY1" fmla="*/ 70339 h 1481990"/>
              <a:gd name="connsiteX2" fmla="*/ 1472363 w 1556330"/>
              <a:gd name="connsiteY2" fmla="*/ 355845 h 1481990"/>
              <a:gd name="connsiteX3" fmla="*/ 1414437 w 1556330"/>
              <a:gd name="connsiteY3" fmla="*/ 384807 h 1481990"/>
              <a:gd name="connsiteX4" fmla="*/ 1406162 w 1556330"/>
              <a:gd name="connsiteY4" fmla="*/ 451009 h 1481990"/>
              <a:gd name="connsiteX5" fmla="*/ 1484777 w 1556330"/>
              <a:gd name="connsiteY5" fmla="*/ 446871 h 1481990"/>
              <a:gd name="connsiteX6" fmla="*/ 1464089 w 1556330"/>
              <a:gd name="connsiteY6" fmla="*/ 488246 h 1481990"/>
              <a:gd name="connsiteX7" fmla="*/ 1373063 w 1556330"/>
              <a:gd name="connsiteY7" fmla="*/ 525484 h 1481990"/>
              <a:gd name="connsiteX8" fmla="*/ 1269626 w 1556330"/>
              <a:gd name="connsiteY8" fmla="*/ 711674 h 1481990"/>
              <a:gd name="connsiteX9" fmla="*/ 1141362 w 1556330"/>
              <a:gd name="connsiteY9" fmla="*/ 798564 h 1481990"/>
              <a:gd name="connsiteX10" fmla="*/ 1091710 w 1556330"/>
              <a:gd name="connsiteY10" fmla="*/ 848214 h 1481990"/>
              <a:gd name="connsiteX11" fmla="*/ 1033785 w 1556330"/>
              <a:gd name="connsiteY11" fmla="*/ 959928 h 1481990"/>
              <a:gd name="connsiteX12" fmla="*/ 1042059 w 1556330"/>
              <a:gd name="connsiteY12" fmla="*/ 1005441 h 1481990"/>
              <a:gd name="connsiteX13" fmla="*/ 979997 w 1556330"/>
              <a:gd name="connsiteY13" fmla="*/ 1100604 h 1481990"/>
              <a:gd name="connsiteX14" fmla="*/ 893108 w 1556330"/>
              <a:gd name="connsiteY14" fmla="*/ 1183355 h 1481990"/>
              <a:gd name="connsiteX15" fmla="*/ 839320 w 1556330"/>
              <a:gd name="connsiteY15" fmla="*/ 1224731 h 1481990"/>
              <a:gd name="connsiteX16" fmla="*/ 807971 w 1556330"/>
              <a:gd name="connsiteY16" fmla="*/ 1333038 h 1481990"/>
              <a:gd name="connsiteX17" fmla="*/ 0 w 1556330"/>
              <a:gd name="connsiteY17" fmla="*/ 1481990 h 1481990"/>
              <a:gd name="connsiteX18" fmla="*/ 0 w 1556330"/>
              <a:gd name="connsiteY18" fmla="*/ 0 h 1481990"/>
              <a:gd name="connsiteX0" fmla="*/ 0 w 1556330"/>
              <a:gd name="connsiteY0" fmla="*/ 0 h 1481990"/>
              <a:gd name="connsiteX1" fmla="*/ 1436879 w 1556330"/>
              <a:gd name="connsiteY1" fmla="*/ 70339 h 1481990"/>
              <a:gd name="connsiteX2" fmla="*/ 1472363 w 1556330"/>
              <a:gd name="connsiteY2" fmla="*/ 355845 h 1481990"/>
              <a:gd name="connsiteX3" fmla="*/ 1397887 w 1556330"/>
              <a:gd name="connsiteY3" fmla="*/ 376532 h 1481990"/>
              <a:gd name="connsiteX4" fmla="*/ 1406162 w 1556330"/>
              <a:gd name="connsiteY4" fmla="*/ 451009 h 1481990"/>
              <a:gd name="connsiteX5" fmla="*/ 1484777 w 1556330"/>
              <a:gd name="connsiteY5" fmla="*/ 446871 h 1481990"/>
              <a:gd name="connsiteX6" fmla="*/ 1464089 w 1556330"/>
              <a:gd name="connsiteY6" fmla="*/ 488246 h 1481990"/>
              <a:gd name="connsiteX7" fmla="*/ 1373063 w 1556330"/>
              <a:gd name="connsiteY7" fmla="*/ 525484 h 1481990"/>
              <a:gd name="connsiteX8" fmla="*/ 1269626 w 1556330"/>
              <a:gd name="connsiteY8" fmla="*/ 711674 h 1481990"/>
              <a:gd name="connsiteX9" fmla="*/ 1141362 w 1556330"/>
              <a:gd name="connsiteY9" fmla="*/ 798564 h 1481990"/>
              <a:gd name="connsiteX10" fmla="*/ 1091710 w 1556330"/>
              <a:gd name="connsiteY10" fmla="*/ 848214 h 1481990"/>
              <a:gd name="connsiteX11" fmla="*/ 1033785 w 1556330"/>
              <a:gd name="connsiteY11" fmla="*/ 959928 h 1481990"/>
              <a:gd name="connsiteX12" fmla="*/ 1042059 w 1556330"/>
              <a:gd name="connsiteY12" fmla="*/ 1005441 h 1481990"/>
              <a:gd name="connsiteX13" fmla="*/ 979997 w 1556330"/>
              <a:gd name="connsiteY13" fmla="*/ 1100604 h 1481990"/>
              <a:gd name="connsiteX14" fmla="*/ 893108 w 1556330"/>
              <a:gd name="connsiteY14" fmla="*/ 1183355 h 1481990"/>
              <a:gd name="connsiteX15" fmla="*/ 839320 w 1556330"/>
              <a:gd name="connsiteY15" fmla="*/ 1224731 h 1481990"/>
              <a:gd name="connsiteX16" fmla="*/ 807971 w 1556330"/>
              <a:gd name="connsiteY16" fmla="*/ 1333038 h 1481990"/>
              <a:gd name="connsiteX17" fmla="*/ 0 w 1556330"/>
              <a:gd name="connsiteY17" fmla="*/ 1481990 h 1481990"/>
              <a:gd name="connsiteX18" fmla="*/ 0 w 1556330"/>
              <a:gd name="connsiteY18" fmla="*/ 0 h 1481990"/>
              <a:gd name="connsiteX0" fmla="*/ 0 w 1573740"/>
              <a:gd name="connsiteY0" fmla="*/ 0 h 1481990"/>
              <a:gd name="connsiteX1" fmla="*/ 1436879 w 1573740"/>
              <a:gd name="connsiteY1" fmla="*/ 70339 h 1481990"/>
              <a:gd name="connsiteX2" fmla="*/ 1517875 w 1573740"/>
              <a:gd name="connsiteY2" fmla="*/ 244130 h 1481990"/>
              <a:gd name="connsiteX3" fmla="*/ 1472363 w 1573740"/>
              <a:gd name="connsiteY3" fmla="*/ 355845 h 1481990"/>
              <a:gd name="connsiteX4" fmla="*/ 1397887 w 1573740"/>
              <a:gd name="connsiteY4" fmla="*/ 376532 h 1481990"/>
              <a:gd name="connsiteX5" fmla="*/ 1406162 w 1573740"/>
              <a:gd name="connsiteY5" fmla="*/ 451009 h 1481990"/>
              <a:gd name="connsiteX6" fmla="*/ 1484777 w 1573740"/>
              <a:gd name="connsiteY6" fmla="*/ 446871 h 1481990"/>
              <a:gd name="connsiteX7" fmla="*/ 1464089 w 1573740"/>
              <a:gd name="connsiteY7" fmla="*/ 488246 h 1481990"/>
              <a:gd name="connsiteX8" fmla="*/ 1373063 w 1573740"/>
              <a:gd name="connsiteY8" fmla="*/ 525484 h 1481990"/>
              <a:gd name="connsiteX9" fmla="*/ 1269626 w 1573740"/>
              <a:gd name="connsiteY9" fmla="*/ 711674 h 1481990"/>
              <a:gd name="connsiteX10" fmla="*/ 1141362 w 1573740"/>
              <a:gd name="connsiteY10" fmla="*/ 798564 h 1481990"/>
              <a:gd name="connsiteX11" fmla="*/ 1091710 w 1573740"/>
              <a:gd name="connsiteY11" fmla="*/ 848214 h 1481990"/>
              <a:gd name="connsiteX12" fmla="*/ 1033785 w 1573740"/>
              <a:gd name="connsiteY12" fmla="*/ 959928 h 1481990"/>
              <a:gd name="connsiteX13" fmla="*/ 1042059 w 1573740"/>
              <a:gd name="connsiteY13" fmla="*/ 1005441 h 1481990"/>
              <a:gd name="connsiteX14" fmla="*/ 979997 w 1573740"/>
              <a:gd name="connsiteY14" fmla="*/ 1100604 h 1481990"/>
              <a:gd name="connsiteX15" fmla="*/ 893108 w 1573740"/>
              <a:gd name="connsiteY15" fmla="*/ 1183355 h 1481990"/>
              <a:gd name="connsiteX16" fmla="*/ 839320 w 1573740"/>
              <a:gd name="connsiteY16" fmla="*/ 1224731 h 1481990"/>
              <a:gd name="connsiteX17" fmla="*/ 807971 w 1573740"/>
              <a:gd name="connsiteY17" fmla="*/ 1333038 h 1481990"/>
              <a:gd name="connsiteX18" fmla="*/ 0 w 1573740"/>
              <a:gd name="connsiteY18" fmla="*/ 1481990 h 1481990"/>
              <a:gd name="connsiteX19" fmla="*/ 0 w 1573740"/>
              <a:gd name="connsiteY19" fmla="*/ 0 h 1481990"/>
              <a:gd name="connsiteX0" fmla="*/ 0 w 1580285"/>
              <a:gd name="connsiteY0" fmla="*/ 0 h 1481990"/>
              <a:gd name="connsiteX1" fmla="*/ 1436879 w 1580285"/>
              <a:gd name="connsiteY1" fmla="*/ 70339 h 1481990"/>
              <a:gd name="connsiteX2" fmla="*/ 1534425 w 1580285"/>
              <a:gd name="connsiteY2" fmla="*/ 235855 h 1481990"/>
              <a:gd name="connsiteX3" fmla="*/ 1472363 w 1580285"/>
              <a:gd name="connsiteY3" fmla="*/ 355845 h 1481990"/>
              <a:gd name="connsiteX4" fmla="*/ 1397887 w 1580285"/>
              <a:gd name="connsiteY4" fmla="*/ 376532 h 1481990"/>
              <a:gd name="connsiteX5" fmla="*/ 1406162 w 1580285"/>
              <a:gd name="connsiteY5" fmla="*/ 451009 h 1481990"/>
              <a:gd name="connsiteX6" fmla="*/ 1484777 w 1580285"/>
              <a:gd name="connsiteY6" fmla="*/ 446871 h 1481990"/>
              <a:gd name="connsiteX7" fmla="*/ 1464089 w 1580285"/>
              <a:gd name="connsiteY7" fmla="*/ 488246 h 1481990"/>
              <a:gd name="connsiteX8" fmla="*/ 1373063 w 1580285"/>
              <a:gd name="connsiteY8" fmla="*/ 525484 h 1481990"/>
              <a:gd name="connsiteX9" fmla="*/ 1269626 w 1580285"/>
              <a:gd name="connsiteY9" fmla="*/ 711674 h 1481990"/>
              <a:gd name="connsiteX10" fmla="*/ 1141362 w 1580285"/>
              <a:gd name="connsiteY10" fmla="*/ 798564 h 1481990"/>
              <a:gd name="connsiteX11" fmla="*/ 1091710 w 1580285"/>
              <a:gd name="connsiteY11" fmla="*/ 848214 h 1481990"/>
              <a:gd name="connsiteX12" fmla="*/ 1033785 w 1580285"/>
              <a:gd name="connsiteY12" fmla="*/ 959928 h 1481990"/>
              <a:gd name="connsiteX13" fmla="*/ 1042059 w 1580285"/>
              <a:gd name="connsiteY13" fmla="*/ 1005441 h 1481990"/>
              <a:gd name="connsiteX14" fmla="*/ 979997 w 1580285"/>
              <a:gd name="connsiteY14" fmla="*/ 1100604 h 1481990"/>
              <a:gd name="connsiteX15" fmla="*/ 893108 w 1580285"/>
              <a:gd name="connsiteY15" fmla="*/ 1183355 h 1481990"/>
              <a:gd name="connsiteX16" fmla="*/ 839320 w 1580285"/>
              <a:gd name="connsiteY16" fmla="*/ 1224731 h 1481990"/>
              <a:gd name="connsiteX17" fmla="*/ 807971 w 1580285"/>
              <a:gd name="connsiteY17" fmla="*/ 1333038 h 1481990"/>
              <a:gd name="connsiteX18" fmla="*/ 0 w 1580285"/>
              <a:gd name="connsiteY18" fmla="*/ 1481990 h 1481990"/>
              <a:gd name="connsiteX19" fmla="*/ 0 w 1580285"/>
              <a:gd name="connsiteY19" fmla="*/ 0 h 1481990"/>
              <a:gd name="connsiteX0" fmla="*/ 0 w 1598731"/>
              <a:gd name="connsiteY0" fmla="*/ 0 h 1481990"/>
              <a:gd name="connsiteX1" fmla="*/ 1436879 w 1598731"/>
              <a:gd name="connsiteY1" fmla="*/ 70339 h 1481990"/>
              <a:gd name="connsiteX2" fmla="*/ 1575801 w 1598731"/>
              <a:gd name="connsiteY2" fmla="*/ 161379 h 1481990"/>
              <a:gd name="connsiteX3" fmla="*/ 1534425 w 1598731"/>
              <a:gd name="connsiteY3" fmla="*/ 235855 h 1481990"/>
              <a:gd name="connsiteX4" fmla="*/ 1472363 w 1598731"/>
              <a:gd name="connsiteY4" fmla="*/ 355845 h 1481990"/>
              <a:gd name="connsiteX5" fmla="*/ 1397887 w 1598731"/>
              <a:gd name="connsiteY5" fmla="*/ 376532 h 1481990"/>
              <a:gd name="connsiteX6" fmla="*/ 1406162 w 1598731"/>
              <a:gd name="connsiteY6" fmla="*/ 451009 h 1481990"/>
              <a:gd name="connsiteX7" fmla="*/ 1484777 w 1598731"/>
              <a:gd name="connsiteY7" fmla="*/ 446871 h 1481990"/>
              <a:gd name="connsiteX8" fmla="*/ 1464089 w 1598731"/>
              <a:gd name="connsiteY8" fmla="*/ 488246 h 1481990"/>
              <a:gd name="connsiteX9" fmla="*/ 1373063 w 1598731"/>
              <a:gd name="connsiteY9" fmla="*/ 525484 h 1481990"/>
              <a:gd name="connsiteX10" fmla="*/ 1269626 w 1598731"/>
              <a:gd name="connsiteY10" fmla="*/ 711674 h 1481990"/>
              <a:gd name="connsiteX11" fmla="*/ 1141362 w 1598731"/>
              <a:gd name="connsiteY11" fmla="*/ 798564 h 1481990"/>
              <a:gd name="connsiteX12" fmla="*/ 1091710 w 1598731"/>
              <a:gd name="connsiteY12" fmla="*/ 848214 h 1481990"/>
              <a:gd name="connsiteX13" fmla="*/ 1033785 w 1598731"/>
              <a:gd name="connsiteY13" fmla="*/ 959928 h 1481990"/>
              <a:gd name="connsiteX14" fmla="*/ 1042059 w 1598731"/>
              <a:gd name="connsiteY14" fmla="*/ 1005441 h 1481990"/>
              <a:gd name="connsiteX15" fmla="*/ 979997 w 1598731"/>
              <a:gd name="connsiteY15" fmla="*/ 1100604 h 1481990"/>
              <a:gd name="connsiteX16" fmla="*/ 893108 w 1598731"/>
              <a:gd name="connsiteY16" fmla="*/ 1183355 h 1481990"/>
              <a:gd name="connsiteX17" fmla="*/ 839320 w 1598731"/>
              <a:gd name="connsiteY17" fmla="*/ 1224731 h 1481990"/>
              <a:gd name="connsiteX18" fmla="*/ 807971 w 1598731"/>
              <a:gd name="connsiteY18" fmla="*/ 1333038 h 1481990"/>
              <a:gd name="connsiteX19" fmla="*/ 0 w 1598731"/>
              <a:gd name="connsiteY19" fmla="*/ 1481990 h 1481990"/>
              <a:gd name="connsiteX20" fmla="*/ 0 w 1598731"/>
              <a:gd name="connsiteY20" fmla="*/ 0 h 1481990"/>
              <a:gd name="connsiteX0" fmla="*/ 0 w 1569851"/>
              <a:gd name="connsiteY0" fmla="*/ 0 h 1481990"/>
              <a:gd name="connsiteX1" fmla="*/ 1436879 w 1569851"/>
              <a:gd name="connsiteY1" fmla="*/ 70339 h 1481990"/>
              <a:gd name="connsiteX2" fmla="*/ 1505462 w 1569851"/>
              <a:gd name="connsiteY2" fmla="*/ 182067 h 1481990"/>
              <a:gd name="connsiteX3" fmla="*/ 1534425 w 1569851"/>
              <a:gd name="connsiteY3" fmla="*/ 235855 h 1481990"/>
              <a:gd name="connsiteX4" fmla="*/ 1472363 w 1569851"/>
              <a:gd name="connsiteY4" fmla="*/ 355845 h 1481990"/>
              <a:gd name="connsiteX5" fmla="*/ 1397887 w 1569851"/>
              <a:gd name="connsiteY5" fmla="*/ 376532 h 1481990"/>
              <a:gd name="connsiteX6" fmla="*/ 1406162 w 1569851"/>
              <a:gd name="connsiteY6" fmla="*/ 451009 h 1481990"/>
              <a:gd name="connsiteX7" fmla="*/ 1484777 w 1569851"/>
              <a:gd name="connsiteY7" fmla="*/ 446871 h 1481990"/>
              <a:gd name="connsiteX8" fmla="*/ 1464089 w 1569851"/>
              <a:gd name="connsiteY8" fmla="*/ 488246 h 1481990"/>
              <a:gd name="connsiteX9" fmla="*/ 1373063 w 1569851"/>
              <a:gd name="connsiteY9" fmla="*/ 525484 h 1481990"/>
              <a:gd name="connsiteX10" fmla="*/ 1269626 w 1569851"/>
              <a:gd name="connsiteY10" fmla="*/ 711674 h 1481990"/>
              <a:gd name="connsiteX11" fmla="*/ 1141362 w 1569851"/>
              <a:gd name="connsiteY11" fmla="*/ 798564 h 1481990"/>
              <a:gd name="connsiteX12" fmla="*/ 1091710 w 1569851"/>
              <a:gd name="connsiteY12" fmla="*/ 848214 h 1481990"/>
              <a:gd name="connsiteX13" fmla="*/ 1033785 w 1569851"/>
              <a:gd name="connsiteY13" fmla="*/ 959928 h 1481990"/>
              <a:gd name="connsiteX14" fmla="*/ 1042059 w 1569851"/>
              <a:gd name="connsiteY14" fmla="*/ 1005441 h 1481990"/>
              <a:gd name="connsiteX15" fmla="*/ 979997 w 1569851"/>
              <a:gd name="connsiteY15" fmla="*/ 1100604 h 1481990"/>
              <a:gd name="connsiteX16" fmla="*/ 893108 w 1569851"/>
              <a:gd name="connsiteY16" fmla="*/ 1183355 h 1481990"/>
              <a:gd name="connsiteX17" fmla="*/ 839320 w 1569851"/>
              <a:gd name="connsiteY17" fmla="*/ 1224731 h 1481990"/>
              <a:gd name="connsiteX18" fmla="*/ 807971 w 1569851"/>
              <a:gd name="connsiteY18" fmla="*/ 1333038 h 1481990"/>
              <a:gd name="connsiteX19" fmla="*/ 0 w 1569851"/>
              <a:gd name="connsiteY19" fmla="*/ 1481990 h 1481990"/>
              <a:gd name="connsiteX20" fmla="*/ 0 w 1569851"/>
              <a:gd name="connsiteY20" fmla="*/ 0 h 1481990"/>
              <a:gd name="connsiteX0" fmla="*/ 0 w 1595934"/>
              <a:gd name="connsiteY0" fmla="*/ 0 h 1481990"/>
              <a:gd name="connsiteX1" fmla="*/ 1436879 w 1595934"/>
              <a:gd name="connsiteY1" fmla="*/ 70339 h 1481990"/>
              <a:gd name="connsiteX2" fmla="*/ 1567526 w 1595934"/>
              <a:gd name="connsiteY2" fmla="*/ 107591 h 1481990"/>
              <a:gd name="connsiteX3" fmla="*/ 1505462 w 1595934"/>
              <a:gd name="connsiteY3" fmla="*/ 182067 h 1481990"/>
              <a:gd name="connsiteX4" fmla="*/ 1534425 w 1595934"/>
              <a:gd name="connsiteY4" fmla="*/ 235855 h 1481990"/>
              <a:gd name="connsiteX5" fmla="*/ 1472363 w 1595934"/>
              <a:gd name="connsiteY5" fmla="*/ 355845 h 1481990"/>
              <a:gd name="connsiteX6" fmla="*/ 1397887 w 1595934"/>
              <a:gd name="connsiteY6" fmla="*/ 376532 h 1481990"/>
              <a:gd name="connsiteX7" fmla="*/ 1406162 w 1595934"/>
              <a:gd name="connsiteY7" fmla="*/ 451009 h 1481990"/>
              <a:gd name="connsiteX8" fmla="*/ 1484777 w 1595934"/>
              <a:gd name="connsiteY8" fmla="*/ 446871 h 1481990"/>
              <a:gd name="connsiteX9" fmla="*/ 1464089 w 1595934"/>
              <a:gd name="connsiteY9" fmla="*/ 488246 h 1481990"/>
              <a:gd name="connsiteX10" fmla="*/ 1373063 w 1595934"/>
              <a:gd name="connsiteY10" fmla="*/ 525484 h 1481990"/>
              <a:gd name="connsiteX11" fmla="*/ 1269626 w 1595934"/>
              <a:gd name="connsiteY11" fmla="*/ 711674 h 1481990"/>
              <a:gd name="connsiteX12" fmla="*/ 1141362 w 1595934"/>
              <a:gd name="connsiteY12" fmla="*/ 798564 h 1481990"/>
              <a:gd name="connsiteX13" fmla="*/ 1091710 w 1595934"/>
              <a:gd name="connsiteY13" fmla="*/ 848214 h 1481990"/>
              <a:gd name="connsiteX14" fmla="*/ 1033785 w 1595934"/>
              <a:gd name="connsiteY14" fmla="*/ 959928 h 1481990"/>
              <a:gd name="connsiteX15" fmla="*/ 1042059 w 1595934"/>
              <a:gd name="connsiteY15" fmla="*/ 1005441 h 1481990"/>
              <a:gd name="connsiteX16" fmla="*/ 979997 w 1595934"/>
              <a:gd name="connsiteY16" fmla="*/ 1100604 h 1481990"/>
              <a:gd name="connsiteX17" fmla="*/ 893108 w 1595934"/>
              <a:gd name="connsiteY17" fmla="*/ 1183355 h 1481990"/>
              <a:gd name="connsiteX18" fmla="*/ 839320 w 1595934"/>
              <a:gd name="connsiteY18" fmla="*/ 1224731 h 1481990"/>
              <a:gd name="connsiteX19" fmla="*/ 807971 w 1595934"/>
              <a:gd name="connsiteY19" fmla="*/ 1333038 h 1481990"/>
              <a:gd name="connsiteX20" fmla="*/ 0 w 1595934"/>
              <a:gd name="connsiteY20" fmla="*/ 1481990 h 1481990"/>
              <a:gd name="connsiteX21" fmla="*/ 0 w 1595934"/>
              <a:gd name="connsiteY21" fmla="*/ 0 h 1481990"/>
              <a:gd name="connsiteX0" fmla="*/ 0 w 1561316"/>
              <a:gd name="connsiteY0" fmla="*/ 0 h 1481990"/>
              <a:gd name="connsiteX1" fmla="*/ 1436879 w 1561316"/>
              <a:gd name="connsiteY1" fmla="*/ 70339 h 1481990"/>
              <a:gd name="connsiteX2" fmla="*/ 1476500 w 1561316"/>
              <a:gd name="connsiteY2" fmla="*/ 136554 h 1481990"/>
              <a:gd name="connsiteX3" fmla="*/ 1505462 w 1561316"/>
              <a:gd name="connsiteY3" fmla="*/ 182067 h 1481990"/>
              <a:gd name="connsiteX4" fmla="*/ 1534425 w 1561316"/>
              <a:gd name="connsiteY4" fmla="*/ 235855 h 1481990"/>
              <a:gd name="connsiteX5" fmla="*/ 1472363 w 1561316"/>
              <a:gd name="connsiteY5" fmla="*/ 355845 h 1481990"/>
              <a:gd name="connsiteX6" fmla="*/ 1397887 w 1561316"/>
              <a:gd name="connsiteY6" fmla="*/ 376532 h 1481990"/>
              <a:gd name="connsiteX7" fmla="*/ 1406162 w 1561316"/>
              <a:gd name="connsiteY7" fmla="*/ 451009 h 1481990"/>
              <a:gd name="connsiteX8" fmla="*/ 1484777 w 1561316"/>
              <a:gd name="connsiteY8" fmla="*/ 446871 h 1481990"/>
              <a:gd name="connsiteX9" fmla="*/ 1464089 w 1561316"/>
              <a:gd name="connsiteY9" fmla="*/ 488246 h 1481990"/>
              <a:gd name="connsiteX10" fmla="*/ 1373063 w 1561316"/>
              <a:gd name="connsiteY10" fmla="*/ 525484 h 1481990"/>
              <a:gd name="connsiteX11" fmla="*/ 1269626 w 1561316"/>
              <a:gd name="connsiteY11" fmla="*/ 711674 h 1481990"/>
              <a:gd name="connsiteX12" fmla="*/ 1141362 w 1561316"/>
              <a:gd name="connsiteY12" fmla="*/ 798564 h 1481990"/>
              <a:gd name="connsiteX13" fmla="*/ 1091710 w 1561316"/>
              <a:gd name="connsiteY13" fmla="*/ 848214 h 1481990"/>
              <a:gd name="connsiteX14" fmla="*/ 1033785 w 1561316"/>
              <a:gd name="connsiteY14" fmla="*/ 959928 h 1481990"/>
              <a:gd name="connsiteX15" fmla="*/ 1042059 w 1561316"/>
              <a:gd name="connsiteY15" fmla="*/ 1005441 h 1481990"/>
              <a:gd name="connsiteX16" fmla="*/ 979997 w 1561316"/>
              <a:gd name="connsiteY16" fmla="*/ 1100604 h 1481990"/>
              <a:gd name="connsiteX17" fmla="*/ 893108 w 1561316"/>
              <a:gd name="connsiteY17" fmla="*/ 1183355 h 1481990"/>
              <a:gd name="connsiteX18" fmla="*/ 839320 w 1561316"/>
              <a:gd name="connsiteY18" fmla="*/ 1224731 h 1481990"/>
              <a:gd name="connsiteX19" fmla="*/ 807971 w 1561316"/>
              <a:gd name="connsiteY19" fmla="*/ 1333038 h 1481990"/>
              <a:gd name="connsiteX20" fmla="*/ 0 w 1561316"/>
              <a:gd name="connsiteY20" fmla="*/ 1481990 h 1481990"/>
              <a:gd name="connsiteX21" fmla="*/ 0 w 1561316"/>
              <a:gd name="connsiteY21" fmla="*/ 0 h 1481990"/>
              <a:gd name="connsiteX0" fmla="*/ 0 w 1588868"/>
              <a:gd name="connsiteY0" fmla="*/ 0 h 1481990"/>
              <a:gd name="connsiteX1" fmla="*/ 1436879 w 1588868"/>
              <a:gd name="connsiteY1" fmla="*/ 70339 h 1481990"/>
              <a:gd name="connsiteX2" fmla="*/ 1550974 w 1588868"/>
              <a:gd name="connsiteY2" fmla="*/ 91041 h 1481990"/>
              <a:gd name="connsiteX3" fmla="*/ 1476500 w 1588868"/>
              <a:gd name="connsiteY3" fmla="*/ 136554 h 1481990"/>
              <a:gd name="connsiteX4" fmla="*/ 1505462 w 1588868"/>
              <a:gd name="connsiteY4" fmla="*/ 182067 h 1481990"/>
              <a:gd name="connsiteX5" fmla="*/ 1534425 w 1588868"/>
              <a:gd name="connsiteY5" fmla="*/ 235855 h 1481990"/>
              <a:gd name="connsiteX6" fmla="*/ 1472363 w 1588868"/>
              <a:gd name="connsiteY6" fmla="*/ 355845 h 1481990"/>
              <a:gd name="connsiteX7" fmla="*/ 1397887 w 1588868"/>
              <a:gd name="connsiteY7" fmla="*/ 376532 h 1481990"/>
              <a:gd name="connsiteX8" fmla="*/ 1406162 w 1588868"/>
              <a:gd name="connsiteY8" fmla="*/ 451009 h 1481990"/>
              <a:gd name="connsiteX9" fmla="*/ 1484777 w 1588868"/>
              <a:gd name="connsiteY9" fmla="*/ 446871 h 1481990"/>
              <a:gd name="connsiteX10" fmla="*/ 1464089 w 1588868"/>
              <a:gd name="connsiteY10" fmla="*/ 488246 h 1481990"/>
              <a:gd name="connsiteX11" fmla="*/ 1373063 w 1588868"/>
              <a:gd name="connsiteY11" fmla="*/ 525484 h 1481990"/>
              <a:gd name="connsiteX12" fmla="*/ 1269626 w 1588868"/>
              <a:gd name="connsiteY12" fmla="*/ 711674 h 1481990"/>
              <a:gd name="connsiteX13" fmla="*/ 1141362 w 1588868"/>
              <a:gd name="connsiteY13" fmla="*/ 798564 h 1481990"/>
              <a:gd name="connsiteX14" fmla="*/ 1091710 w 1588868"/>
              <a:gd name="connsiteY14" fmla="*/ 848214 h 1481990"/>
              <a:gd name="connsiteX15" fmla="*/ 1033785 w 1588868"/>
              <a:gd name="connsiteY15" fmla="*/ 959928 h 1481990"/>
              <a:gd name="connsiteX16" fmla="*/ 1042059 w 1588868"/>
              <a:gd name="connsiteY16" fmla="*/ 1005441 h 1481990"/>
              <a:gd name="connsiteX17" fmla="*/ 979997 w 1588868"/>
              <a:gd name="connsiteY17" fmla="*/ 1100604 h 1481990"/>
              <a:gd name="connsiteX18" fmla="*/ 893108 w 1588868"/>
              <a:gd name="connsiteY18" fmla="*/ 1183355 h 1481990"/>
              <a:gd name="connsiteX19" fmla="*/ 839320 w 1588868"/>
              <a:gd name="connsiteY19" fmla="*/ 1224731 h 1481990"/>
              <a:gd name="connsiteX20" fmla="*/ 807971 w 1588868"/>
              <a:gd name="connsiteY20" fmla="*/ 1333038 h 1481990"/>
              <a:gd name="connsiteX21" fmla="*/ 0 w 1588868"/>
              <a:gd name="connsiteY21" fmla="*/ 1481990 h 1481990"/>
              <a:gd name="connsiteX22" fmla="*/ 0 w 1588868"/>
              <a:gd name="connsiteY22" fmla="*/ 0 h 1481990"/>
              <a:gd name="connsiteX0" fmla="*/ 0 w 1588868"/>
              <a:gd name="connsiteY0" fmla="*/ 0 h 1481990"/>
              <a:gd name="connsiteX1" fmla="*/ 1436879 w 1588868"/>
              <a:gd name="connsiteY1" fmla="*/ 70339 h 1481990"/>
              <a:gd name="connsiteX2" fmla="*/ 1550974 w 1588868"/>
              <a:gd name="connsiteY2" fmla="*/ 91041 h 1481990"/>
              <a:gd name="connsiteX3" fmla="*/ 1476500 w 1588868"/>
              <a:gd name="connsiteY3" fmla="*/ 136554 h 1481990"/>
              <a:gd name="connsiteX4" fmla="*/ 1505462 w 1588868"/>
              <a:gd name="connsiteY4" fmla="*/ 182067 h 1481990"/>
              <a:gd name="connsiteX5" fmla="*/ 1534425 w 1588868"/>
              <a:gd name="connsiteY5" fmla="*/ 235855 h 1481990"/>
              <a:gd name="connsiteX6" fmla="*/ 1472363 w 1588868"/>
              <a:gd name="connsiteY6" fmla="*/ 355845 h 1481990"/>
              <a:gd name="connsiteX7" fmla="*/ 1397887 w 1588868"/>
              <a:gd name="connsiteY7" fmla="*/ 376532 h 1481990"/>
              <a:gd name="connsiteX8" fmla="*/ 1406162 w 1588868"/>
              <a:gd name="connsiteY8" fmla="*/ 451009 h 1481990"/>
              <a:gd name="connsiteX9" fmla="*/ 1484777 w 1588868"/>
              <a:gd name="connsiteY9" fmla="*/ 446871 h 1481990"/>
              <a:gd name="connsiteX10" fmla="*/ 1464089 w 1588868"/>
              <a:gd name="connsiteY10" fmla="*/ 488246 h 1481990"/>
              <a:gd name="connsiteX11" fmla="*/ 1373063 w 1588868"/>
              <a:gd name="connsiteY11" fmla="*/ 525484 h 1481990"/>
              <a:gd name="connsiteX12" fmla="*/ 1269626 w 1588868"/>
              <a:gd name="connsiteY12" fmla="*/ 711674 h 1481990"/>
              <a:gd name="connsiteX13" fmla="*/ 1141362 w 1588868"/>
              <a:gd name="connsiteY13" fmla="*/ 798564 h 1481990"/>
              <a:gd name="connsiteX14" fmla="*/ 1091710 w 1588868"/>
              <a:gd name="connsiteY14" fmla="*/ 848214 h 1481990"/>
              <a:gd name="connsiteX15" fmla="*/ 1033785 w 1588868"/>
              <a:gd name="connsiteY15" fmla="*/ 959928 h 1481990"/>
              <a:gd name="connsiteX16" fmla="*/ 1042059 w 1588868"/>
              <a:gd name="connsiteY16" fmla="*/ 1005441 h 1481990"/>
              <a:gd name="connsiteX17" fmla="*/ 979997 w 1588868"/>
              <a:gd name="connsiteY17" fmla="*/ 1100604 h 1481990"/>
              <a:gd name="connsiteX18" fmla="*/ 893108 w 1588868"/>
              <a:gd name="connsiteY18" fmla="*/ 1183355 h 1481990"/>
              <a:gd name="connsiteX19" fmla="*/ 839320 w 1588868"/>
              <a:gd name="connsiteY19" fmla="*/ 1224731 h 1481990"/>
              <a:gd name="connsiteX20" fmla="*/ 807971 w 1588868"/>
              <a:gd name="connsiteY20" fmla="*/ 1333038 h 1481990"/>
              <a:gd name="connsiteX21" fmla="*/ 0 w 1588868"/>
              <a:gd name="connsiteY21" fmla="*/ 1481990 h 1481990"/>
              <a:gd name="connsiteX22" fmla="*/ 0 w 1588868"/>
              <a:gd name="connsiteY22" fmla="*/ 0 h 1481990"/>
              <a:gd name="connsiteX0" fmla="*/ 0 w 1554191"/>
              <a:gd name="connsiteY0" fmla="*/ 0 h 1481990"/>
              <a:gd name="connsiteX1" fmla="*/ 1436879 w 1554191"/>
              <a:gd name="connsiteY1" fmla="*/ 70339 h 1481990"/>
              <a:gd name="connsiteX2" fmla="*/ 1451672 w 1554191"/>
              <a:gd name="connsiteY2" fmla="*/ 115866 h 1481990"/>
              <a:gd name="connsiteX3" fmla="*/ 1476500 w 1554191"/>
              <a:gd name="connsiteY3" fmla="*/ 136554 h 1481990"/>
              <a:gd name="connsiteX4" fmla="*/ 1505462 w 1554191"/>
              <a:gd name="connsiteY4" fmla="*/ 182067 h 1481990"/>
              <a:gd name="connsiteX5" fmla="*/ 1534425 w 1554191"/>
              <a:gd name="connsiteY5" fmla="*/ 235855 h 1481990"/>
              <a:gd name="connsiteX6" fmla="*/ 1472363 w 1554191"/>
              <a:gd name="connsiteY6" fmla="*/ 355845 h 1481990"/>
              <a:gd name="connsiteX7" fmla="*/ 1397887 w 1554191"/>
              <a:gd name="connsiteY7" fmla="*/ 376532 h 1481990"/>
              <a:gd name="connsiteX8" fmla="*/ 1406162 w 1554191"/>
              <a:gd name="connsiteY8" fmla="*/ 451009 h 1481990"/>
              <a:gd name="connsiteX9" fmla="*/ 1484777 w 1554191"/>
              <a:gd name="connsiteY9" fmla="*/ 446871 h 1481990"/>
              <a:gd name="connsiteX10" fmla="*/ 1464089 w 1554191"/>
              <a:gd name="connsiteY10" fmla="*/ 488246 h 1481990"/>
              <a:gd name="connsiteX11" fmla="*/ 1373063 w 1554191"/>
              <a:gd name="connsiteY11" fmla="*/ 525484 h 1481990"/>
              <a:gd name="connsiteX12" fmla="*/ 1269626 w 1554191"/>
              <a:gd name="connsiteY12" fmla="*/ 711674 h 1481990"/>
              <a:gd name="connsiteX13" fmla="*/ 1141362 w 1554191"/>
              <a:gd name="connsiteY13" fmla="*/ 798564 h 1481990"/>
              <a:gd name="connsiteX14" fmla="*/ 1091710 w 1554191"/>
              <a:gd name="connsiteY14" fmla="*/ 848214 h 1481990"/>
              <a:gd name="connsiteX15" fmla="*/ 1033785 w 1554191"/>
              <a:gd name="connsiteY15" fmla="*/ 959928 h 1481990"/>
              <a:gd name="connsiteX16" fmla="*/ 1042059 w 1554191"/>
              <a:gd name="connsiteY16" fmla="*/ 1005441 h 1481990"/>
              <a:gd name="connsiteX17" fmla="*/ 979997 w 1554191"/>
              <a:gd name="connsiteY17" fmla="*/ 1100604 h 1481990"/>
              <a:gd name="connsiteX18" fmla="*/ 893108 w 1554191"/>
              <a:gd name="connsiteY18" fmla="*/ 1183355 h 1481990"/>
              <a:gd name="connsiteX19" fmla="*/ 839320 w 1554191"/>
              <a:gd name="connsiteY19" fmla="*/ 1224731 h 1481990"/>
              <a:gd name="connsiteX20" fmla="*/ 807971 w 1554191"/>
              <a:gd name="connsiteY20" fmla="*/ 1333038 h 1481990"/>
              <a:gd name="connsiteX21" fmla="*/ 0 w 1554191"/>
              <a:gd name="connsiteY21" fmla="*/ 1481990 h 1481990"/>
              <a:gd name="connsiteX22" fmla="*/ 0 w 1554191"/>
              <a:gd name="connsiteY22" fmla="*/ 0 h 148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554191" h="1481990">
                <a:moveTo>
                  <a:pt x="0" y="0"/>
                </a:moveTo>
                <a:lnTo>
                  <a:pt x="1436879" y="70339"/>
                </a:lnTo>
                <a:cubicBezTo>
                  <a:pt x="1695375" y="85512"/>
                  <a:pt x="1445069" y="104830"/>
                  <a:pt x="1451672" y="115866"/>
                </a:cubicBezTo>
                <a:cubicBezTo>
                  <a:pt x="1346562" y="139315"/>
                  <a:pt x="1484085" y="121383"/>
                  <a:pt x="1476500" y="136554"/>
                </a:cubicBezTo>
                <a:cubicBezTo>
                  <a:pt x="1468915" y="151725"/>
                  <a:pt x="1510979" y="160690"/>
                  <a:pt x="1505462" y="182067"/>
                </a:cubicBezTo>
                <a:cubicBezTo>
                  <a:pt x="1499945" y="203444"/>
                  <a:pt x="1551665" y="203444"/>
                  <a:pt x="1534425" y="235855"/>
                </a:cubicBezTo>
                <a:cubicBezTo>
                  <a:pt x="1517185" y="268266"/>
                  <a:pt x="1493740" y="331709"/>
                  <a:pt x="1472363" y="355845"/>
                </a:cubicBezTo>
                <a:cubicBezTo>
                  <a:pt x="1450986" y="379981"/>
                  <a:pt x="1407541" y="352396"/>
                  <a:pt x="1397887" y="376532"/>
                </a:cubicBezTo>
                <a:cubicBezTo>
                  <a:pt x="1388233" y="400668"/>
                  <a:pt x="1398576" y="439976"/>
                  <a:pt x="1406162" y="451009"/>
                </a:cubicBezTo>
                <a:cubicBezTo>
                  <a:pt x="1413748" y="462042"/>
                  <a:pt x="1491673" y="428942"/>
                  <a:pt x="1484777" y="446871"/>
                </a:cubicBezTo>
                <a:cubicBezTo>
                  <a:pt x="1477881" y="464800"/>
                  <a:pt x="1485466" y="466179"/>
                  <a:pt x="1464089" y="488246"/>
                </a:cubicBezTo>
                <a:cubicBezTo>
                  <a:pt x="1442712" y="510313"/>
                  <a:pt x="1397198" y="482040"/>
                  <a:pt x="1373063" y="525484"/>
                </a:cubicBezTo>
                <a:cubicBezTo>
                  <a:pt x="1348928" y="568928"/>
                  <a:pt x="1308243" y="666161"/>
                  <a:pt x="1269626" y="711674"/>
                </a:cubicBezTo>
                <a:cubicBezTo>
                  <a:pt x="1231009" y="757187"/>
                  <a:pt x="1156533" y="779255"/>
                  <a:pt x="1141362" y="798564"/>
                </a:cubicBezTo>
                <a:lnTo>
                  <a:pt x="1091710" y="848214"/>
                </a:lnTo>
                <a:cubicBezTo>
                  <a:pt x="1027976" y="997168"/>
                  <a:pt x="1044129" y="935103"/>
                  <a:pt x="1033785" y="959928"/>
                </a:cubicBezTo>
                <a:cubicBezTo>
                  <a:pt x="1023441" y="984753"/>
                  <a:pt x="1054472" y="982685"/>
                  <a:pt x="1042059" y="1005441"/>
                </a:cubicBezTo>
                <a:lnTo>
                  <a:pt x="979997" y="1100604"/>
                </a:lnTo>
                <a:lnTo>
                  <a:pt x="893108" y="1183355"/>
                </a:lnTo>
                <a:lnTo>
                  <a:pt x="839320" y="1224731"/>
                </a:lnTo>
                <a:lnTo>
                  <a:pt x="807971" y="1333038"/>
                </a:lnTo>
                <a:lnTo>
                  <a:pt x="0" y="148199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4" name="Rectangle 333"/>
          <p:cNvSpPr/>
          <p:nvPr/>
        </p:nvSpPr>
        <p:spPr>
          <a:xfrm rot="574220">
            <a:off x="1238870" y="1235350"/>
            <a:ext cx="2477057" cy="1639492"/>
          </a:xfrm>
          <a:custGeom>
            <a:avLst/>
            <a:gdLst>
              <a:gd name="connsiteX0" fmla="*/ 0 w 2477057"/>
              <a:gd name="connsiteY0" fmla="*/ 0 h 1515200"/>
              <a:gd name="connsiteX1" fmla="*/ 2477057 w 2477057"/>
              <a:gd name="connsiteY1" fmla="*/ 0 h 1515200"/>
              <a:gd name="connsiteX2" fmla="*/ 2477057 w 2477057"/>
              <a:gd name="connsiteY2" fmla="*/ 1515200 h 1515200"/>
              <a:gd name="connsiteX3" fmla="*/ 0 w 2477057"/>
              <a:gd name="connsiteY3" fmla="*/ 1515200 h 1515200"/>
              <a:gd name="connsiteX4" fmla="*/ 0 w 2477057"/>
              <a:gd name="connsiteY4" fmla="*/ 0 h 1515200"/>
              <a:gd name="connsiteX0" fmla="*/ 0 w 2477057"/>
              <a:gd name="connsiteY0" fmla="*/ 10992 h 1526192"/>
              <a:gd name="connsiteX1" fmla="*/ 1765256 w 2477057"/>
              <a:gd name="connsiteY1" fmla="*/ 0 h 1526192"/>
              <a:gd name="connsiteX2" fmla="*/ 2477057 w 2477057"/>
              <a:gd name="connsiteY2" fmla="*/ 10992 h 1526192"/>
              <a:gd name="connsiteX3" fmla="*/ 2477057 w 2477057"/>
              <a:gd name="connsiteY3" fmla="*/ 1526192 h 1526192"/>
              <a:gd name="connsiteX4" fmla="*/ 0 w 2477057"/>
              <a:gd name="connsiteY4" fmla="*/ 1526192 h 1526192"/>
              <a:gd name="connsiteX5" fmla="*/ 0 w 2477057"/>
              <a:gd name="connsiteY5" fmla="*/ 10992 h 1526192"/>
              <a:gd name="connsiteX0" fmla="*/ 0 w 2477057"/>
              <a:gd name="connsiteY0" fmla="*/ 54456 h 1569656"/>
              <a:gd name="connsiteX1" fmla="*/ 1765256 w 2477057"/>
              <a:gd name="connsiteY1" fmla="*/ 43464 h 1569656"/>
              <a:gd name="connsiteX2" fmla="*/ 2477057 w 2477057"/>
              <a:gd name="connsiteY2" fmla="*/ 54456 h 1569656"/>
              <a:gd name="connsiteX3" fmla="*/ 2477057 w 2477057"/>
              <a:gd name="connsiteY3" fmla="*/ 1569656 h 1569656"/>
              <a:gd name="connsiteX4" fmla="*/ 0 w 2477057"/>
              <a:gd name="connsiteY4" fmla="*/ 1569656 h 1569656"/>
              <a:gd name="connsiteX5" fmla="*/ 0 w 2477057"/>
              <a:gd name="connsiteY5" fmla="*/ 54456 h 1569656"/>
              <a:gd name="connsiteX0" fmla="*/ 0 w 2477057"/>
              <a:gd name="connsiteY0" fmla="*/ 75872 h 1591072"/>
              <a:gd name="connsiteX1" fmla="*/ 1779412 w 2477057"/>
              <a:gd name="connsiteY1" fmla="*/ 37870 h 1591072"/>
              <a:gd name="connsiteX2" fmla="*/ 2477057 w 2477057"/>
              <a:gd name="connsiteY2" fmla="*/ 75872 h 1591072"/>
              <a:gd name="connsiteX3" fmla="*/ 2477057 w 2477057"/>
              <a:gd name="connsiteY3" fmla="*/ 1591072 h 1591072"/>
              <a:gd name="connsiteX4" fmla="*/ 0 w 2477057"/>
              <a:gd name="connsiteY4" fmla="*/ 1591072 h 1591072"/>
              <a:gd name="connsiteX5" fmla="*/ 0 w 2477057"/>
              <a:gd name="connsiteY5" fmla="*/ 75872 h 1591072"/>
              <a:gd name="connsiteX0" fmla="*/ 0 w 2477057"/>
              <a:gd name="connsiteY0" fmla="*/ 47258 h 1562458"/>
              <a:gd name="connsiteX1" fmla="*/ 1779412 w 2477057"/>
              <a:gd name="connsiteY1" fmla="*/ 9256 h 1562458"/>
              <a:gd name="connsiteX2" fmla="*/ 2477057 w 2477057"/>
              <a:gd name="connsiteY2" fmla="*/ 47258 h 1562458"/>
              <a:gd name="connsiteX3" fmla="*/ 2477057 w 2477057"/>
              <a:gd name="connsiteY3" fmla="*/ 1562458 h 1562458"/>
              <a:gd name="connsiteX4" fmla="*/ 0 w 2477057"/>
              <a:gd name="connsiteY4" fmla="*/ 1562458 h 1562458"/>
              <a:gd name="connsiteX5" fmla="*/ 0 w 2477057"/>
              <a:gd name="connsiteY5" fmla="*/ 47258 h 1562458"/>
              <a:gd name="connsiteX0" fmla="*/ 0 w 2477057"/>
              <a:gd name="connsiteY0" fmla="*/ 64264 h 1579464"/>
              <a:gd name="connsiteX1" fmla="*/ 1800061 w 2477057"/>
              <a:gd name="connsiteY1" fmla="*/ 7693 h 1579464"/>
              <a:gd name="connsiteX2" fmla="*/ 2477057 w 2477057"/>
              <a:gd name="connsiteY2" fmla="*/ 64264 h 1579464"/>
              <a:gd name="connsiteX3" fmla="*/ 2477057 w 2477057"/>
              <a:gd name="connsiteY3" fmla="*/ 1579464 h 1579464"/>
              <a:gd name="connsiteX4" fmla="*/ 0 w 2477057"/>
              <a:gd name="connsiteY4" fmla="*/ 1579464 h 1579464"/>
              <a:gd name="connsiteX5" fmla="*/ 0 w 2477057"/>
              <a:gd name="connsiteY5" fmla="*/ 64264 h 1579464"/>
              <a:gd name="connsiteX0" fmla="*/ 0 w 2477057"/>
              <a:gd name="connsiteY0" fmla="*/ 125546 h 1640746"/>
              <a:gd name="connsiteX1" fmla="*/ 1800061 w 2477057"/>
              <a:gd name="connsiteY1" fmla="*/ 68975 h 1640746"/>
              <a:gd name="connsiteX2" fmla="*/ 2108216 w 2477057"/>
              <a:gd name="connsiteY2" fmla="*/ 81848 h 1640746"/>
              <a:gd name="connsiteX3" fmla="*/ 2477057 w 2477057"/>
              <a:gd name="connsiteY3" fmla="*/ 125546 h 1640746"/>
              <a:gd name="connsiteX4" fmla="*/ 2477057 w 2477057"/>
              <a:gd name="connsiteY4" fmla="*/ 1640746 h 1640746"/>
              <a:gd name="connsiteX5" fmla="*/ 0 w 2477057"/>
              <a:gd name="connsiteY5" fmla="*/ 1640746 h 1640746"/>
              <a:gd name="connsiteX6" fmla="*/ 0 w 2477057"/>
              <a:gd name="connsiteY6" fmla="*/ 125546 h 1640746"/>
              <a:gd name="connsiteX0" fmla="*/ 0 w 2477057"/>
              <a:gd name="connsiteY0" fmla="*/ 147601 h 1662801"/>
              <a:gd name="connsiteX1" fmla="*/ 1800061 w 2477057"/>
              <a:gd name="connsiteY1" fmla="*/ 91030 h 1662801"/>
              <a:gd name="connsiteX2" fmla="*/ 2173929 w 2477057"/>
              <a:gd name="connsiteY2" fmla="*/ 42613 h 1662801"/>
              <a:gd name="connsiteX3" fmla="*/ 2477057 w 2477057"/>
              <a:gd name="connsiteY3" fmla="*/ 147601 h 1662801"/>
              <a:gd name="connsiteX4" fmla="*/ 2477057 w 2477057"/>
              <a:gd name="connsiteY4" fmla="*/ 1662801 h 1662801"/>
              <a:gd name="connsiteX5" fmla="*/ 0 w 2477057"/>
              <a:gd name="connsiteY5" fmla="*/ 1662801 h 1662801"/>
              <a:gd name="connsiteX6" fmla="*/ 0 w 2477057"/>
              <a:gd name="connsiteY6" fmla="*/ 147601 h 1662801"/>
              <a:gd name="connsiteX0" fmla="*/ 0 w 2477057"/>
              <a:gd name="connsiteY0" fmla="*/ 147601 h 1662801"/>
              <a:gd name="connsiteX1" fmla="*/ 2052379 w 2477057"/>
              <a:gd name="connsiteY1" fmla="*/ 66240 h 1662801"/>
              <a:gd name="connsiteX2" fmla="*/ 2173929 w 2477057"/>
              <a:gd name="connsiteY2" fmla="*/ 42613 h 1662801"/>
              <a:gd name="connsiteX3" fmla="*/ 2477057 w 2477057"/>
              <a:gd name="connsiteY3" fmla="*/ 147601 h 1662801"/>
              <a:gd name="connsiteX4" fmla="*/ 2477057 w 2477057"/>
              <a:gd name="connsiteY4" fmla="*/ 1662801 h 1662801"/>
              <a:gd name="connsiteX5" fmla="*/ 0 w 2477057"/>
              <a:gd name="connsiteY5" fmla="*/ 1662801 h 1662801"/>
              <a:gd name="connsiteX6" fmla="*/ 0 w 2477057"/>
              <a:gd name="connsiteY6" fmla="*/ 147601 h 1662801"/>
              <a:gd name="connsiteX0" fmla="*/ 0 w 2477057"/>
              <a:gd name="connsiteY0" fmla="*/ 147601 h 1662801"/>
              <a:gd name="connsiteX1" fmla="*/ 1166163 w 2477057"/>
              <a:gd name="connsiteY1" fmla="*/ 104157 h 1662801"/>
              <a:gd name="connsiteX2" fmla="*/ 2052379 w 2477057"/>
              <a:gd name="connsiteY2" fmla="*/ 66240 h 1662801"/>
              <a:gd name="connsiteX3" fmla="*/ 2173929 w 2477057"/>
              <a:gd name="connsiteY3" fmla="*/ 42613 h 1662801"/>
              <a:gd name="connsiteX4" fmla="*/ 2477057 w 2477057"/>
              <a:gd name="connsiteY4" fmla="*/ 147601 h 1662801"/>
              <a:gd name="connsiteX5" fmla="*/ 2477057 w 2477057"/>
              <a:gd name="connsiteY5" fmla="*/ 1662801 h 1662801"/>
              <a:gd name="connsiteX6" fmla="*/ 0 w 2477057"/>
              <a:gd name="connsiteY6" fmla="*/ 1662801 h 1662801"/>
              <a:gd name="connsiteX7" fmla="*/ 0 w 2477057"/>
              <a:gd name="connsiteY7" fmla="*/ 147601 h 1662801"/>
              <a:gd name="connsiteX0" fmla="*/ 0 w 2477057"/>
              <a:gd name="connsiteY0" fmla="*/ 150475 h 1665675"/>
              <a:gd name="connsiteX1" fmla="*/ 1166163 w 2477057"/>
              <a:gd name="connsiteY1" fmla="*/ 107031 h 1665675"/>
              <a:gd name="connsiteX2" fmla="*/ 2052379 w 2477057"/>
              <a:gd name="connsiteY2" fmla="*/ 69114 h 1665675"/>
              <a:gd name="connsiteX3" fmla="*/ 2173929 w 2477057"/>
              <a:gd name="connsiteY3" fmla="*/ 45487 h 1665675"/>
              <a:gd name="connsiteX4" fmla="*/ 2435206 w 2477057"/>
              <a:gd name="connsiteY4" fmla="*/ 42786 h 1665675"/>
              <a:gd name="connsiteX5" fmla="*/ 2477057 w 2477057"/>
              <a:gd name="connsiteY5" fmla="*/ 150475 h 1665675"/>
              <a:gd name="connsiteX6" fmla="*/ 2477057 w 2477057"/>
              <a:gd name="connsiteY6" fmla="*/ 1665675 h 1665675"/>
              <a:gd name="connsiteX7" fmla="*/ 0 w 2477057"/>
              <a:gd name="connsiteY7" fmla="*/ 1665675 h 1665675"/>
              <a:gd name="connsiteX8" fmla="*/ 0 w 2477057"/>
              <a:gd name="connsiteY8" fmla="*/ 150475 h 1665675"/>
              <a:gd name="connsiteX0" fmla="*/ 0 w 2477057"/>
              <a:gd name="connsiteY0" fmla="*/ 150475 h 1665675"/>
              <a:gd name="connsiteX1" fmla="*/ 1166163 w 2477057"/>
              <a:gd name="connsiteY1" fmla="*/ 107031 h 1665675"/>
              <a:gd name="connsiteX2" fmla="*/ 2034331 w 2477057"/>
              <a:gd name="connsiteY2" fmla="*/ 47537 h 1665675"/>
              <a:gd name="connsiteX3" fmla="*/ 2173929 w 2477057"/>
              <a:gd name="connsiteY3" fmla="*/ 45487 h 1665675"/>
              <a:gd name="connsiteX4" fmla="*/ 2435206 w 2477057"/>
              <a:gd name="connsiteY4" fmla="*/ 42786 h 1665675"/>
              <a:gd name="connsiteX5" fmla="*/ 2477057 w 2477057"/>
              <a:gd name="connsiteY5" fmla="*/ 150475 h 1665675"/>
              <a:gd name="connsiteX6" fmla="*/ 2477057 w 2477057"/>
              <a:gd name="connsiteY6" fmla="*/ 1665675 h 1665675"/>
              <a:gd name="connsiteX7" fmla="*/ 0 w 2477057"/>
              <a:gd name="connsiteY7" fmla="*/ 1665675 h 1665675"/>
              <a:gd name="connsiteX8" fmla="*/ 0 w 2477057"/>
              <a:gd name="connsiteY8" fmla="*/ 150475 h 1665675"/>
              <a:gd name="connsiteX0" fmla="*/ 0 w 2477057"/>
              <a:gd name="connsiteY0" fmla="*/ 150475 h 1665675"/>
              <a:gd name="connsiteX1" fmla="*/ 1166163 w 2477057"/>
              <a:gd name="connsiteY1" fmla="*/ 107031 h 1665675"/>
              <a:gd name="connsiteX2" fmla="*/ 2034331 w 2477057"/>
              <a:gd name="connsiteY2" fmla="*/ 47537 h 1665675"/>
              <a:gd name="connsiteX3" fmla="*/ 2246693 w 2477057"/>
              <a:gd name="connsiteY3" fmla="*/ 18129 h 1665675"/>
              <a:gd name="connsiteX4" fmla="*/ 2435206 w 2477057"/>
              <a:gd name="connsiteY4" fmla="*/ 42786 h 1665675"/>
              <a:gd name="connsiteX5" fmla="*/ 2477057 w 2477057"/>
              <a:gd name="connsiteY5" fmla="*/ 150475 h 1665675"/>
              <a:gd name="connsiteX6" fmla="*/ 2477057 w 2477057"/>
              <a:gd name="connsiteY6" fmla="*/ 1665675 h 1665675"/>
              <a:gd name="connsiteX7" fmla="*/ 0 w 2477057"/>
              <a:gd name="connsiteY7" fmla="*/ 1665675 h 1665675"/>
              <a:gd name="connsiteX8" fmla="*/ 0 w 2477057"/>
              <a:gd name="connsiteY8" fmla="*/ 150475 h 1665675"/>
              <a:gd name="connsiteX0" fmla="*/ 0 w 2477057"/>
              <a:gd name="connsiteY0" fmla="*/ 161684 h 1676884"/>
              <a:gd name="connsiteX1" fmla="*/ 1166163 w 2477057"/>
              <a:gd name="connsiteY1" fmla="*/ 118240 h 1676884"/>
              <a:gd name="connsiteX2" fmla="*/ 2034331 w 2477057"/>
              <a:gd name="connsiteY2" fmla="*/ 58746 h 1676884"/>
              <a:gd name="connsiteX3" fmla="*/ 2411061 w 2477057"/>
              <a:gd name="connsiteY3" fmla="*/ 1004 h 1676884"/>
              <a:gd name="connsiteX4" fmla="*/ 2435206 w 2477057"/>
              <a:gd name="connsiteY4" fmla="*/ 53995 h 1676884"/>
              <a:gd name="connsiteX5" fmla="*/ 2477057 w 2477057"/>
              <a:gd name="connsiteY5" fmla="*/ 161684 h 1676884"/>
              <a:gd name="connsiteX6" fmla="*/ 2477057 w 2477057"/>
              <a:gd name="connsiteY6" fmla="*/ 1676884 h 1676884"/>
              <a:gd name="connsiteX7" fmla="*/ 0 w 2477057"/>
              <a:gd name="connsiteY7" fmla="*/ 1676884 h 1676884"/>
              <a:gd name="connsiteX8" fmla="*/ 0 w 2477057"/>
              <a:gd name="connsiteY8" fmla="*/ 161684 h 1676884"/>
              <a:gd name="connsiteX0" fmla="*/ 0 w 2477057"/>
              <a:gd name="connsiteY0" fmla="*/ 161015 h 1676215"/>
              <a:gd name="connsiteX1" fmla="*/ 1166163 w 2477057"/>
              <a:gd name="connsiteY1" fmla="*/ 117571 h 1676215"/>
              <a:gd name="connsiteX2" fmla="*/ 2034331 w 2477057"/>
              <a:gd name="connsiteY2" fmla="*/ 58077 h 1676215"/>
              <a:gd name="connsiteX3" fmla="*/ 2180027 w 2477057"/>
              <a:gd name="connsiteY3" fmla="*/ 51086 h 1676215"/>
              <a:gd name="connsiteX4" fmla="*/ 2411061 w 2477057"/>
              <a:gd name="connsiteY4" fmla="*/ 335 h 1676215"/>
              <a:gd name="connsiteX5" fmla="*/ 2435206 w 2477057"/>
              <a:gd name="connsiteY5" fmla="*/ 53326 h 1676215"/>
              <a:gd name="connsiteX6" fmla="*/ 2477057 w 2477057"/>
              <a:gd name="connsiteY6" fmla="*/ 161015 h 1676215"/>
              <a:gd name="connsiteX7" fmla="*/ 2477057 w 2477057"/>
              <a:gd name="connsiteY7" fmla="*/ 1676215 h 1676215"/>
              <a:gd name="connsiteX8" fmla="*/ 0 w 2477057"/>
              <a:gd name="connsiteY8" fmla="*/ 1676215 h 1676215"/>
              <a:gd name="connsiteX9" fmla="*/ 0 w 2477057"/>
              <a:gd name="connsiteY9" fmla="*/ 161015 h 1676215"/>
              <a:gd name="connsiteX0" fmla="*/ 0 w 2477057"/>
              <a:gd name="connsiteY0" fmla="*/ 161015 h 1676215"/>
              <a:gd name="connsiteX1" fmla="*/ 1166163 w 2477057"/>
              <a:gd name="connsiteY1" fmla="*/ 117571 h 1676215"/>
              <a:gd name="connsiteX2" fmla="*/ 2034331 w 2477057"/>
              <a:gd name="connsiteY2" fmla="*/ 58077 h 1676215"/>
              <a:gd name="connsiteX3" fmla="*/ 2178443 w 2477057"/>
              <a:gd name="connsiteY3" fmla="*/ 41484 h 1676215"/>
              <a:gd name="connsiteX4" fmla="*/ 2411061 w 2477057"/>
              <a:gd name="connsiteY4" fmla="*/ 335 h 1676215"/>
              <a:gd name="connsiteX5" fmla="*/ 2435206 w 2477057"/>
              <a:gd name="connsiteY5" fmla="*/ 53326 h 1676215"/>
              <a:gd name="connsiteX6" fmla="*/ 2477057 w 2477057"/>
              <a:gd name="connsiteY6" fmla="*/ 161015 h 1676215"/>
              <a:gd name="connsiteX7" fmla="*/ 2477057 w 2477057"/>
              <a:gd name="connsiteY7" fmla="*/ 1676215 h 1676215"/>
              <a:gd name="connsiteX8" fmla="*/ 0 w 2477057"/>
              <a:gd name="connsiteY8" fmla="*/ 1676215 h 1676215"/>
              <a:gd name="connsiteX9" fmla="*/ 0 w 2477057"/>
              <a:gd name="connsiteY9" fmla="*/ 161015 h 1676215"/>
              <a:gd name="connsiteX0" fmla="*/ 0 w 2477057"/>
              <a:gd name="connsiteY0" fmla="*/ 161015 h 1676215"/>
              <a:gd name="connsiteX1" fmla="*/ 514071 w 2477057"/>
              <a:gd name="connsiteY1" fmla="*/ 140751 h 1676215"/>
              <a:gd name="connsiteX2" fmla="*/ 1166163 w 2477057"/>
              <a:gd name="connsiteY2" fmla="*/ 117571 h 1676215"/>
              <a:gd name="connsiteX3" fmla="*/ 2034331 w 2477057"/>
              <a:gd name="connsiteY3" fmla="*/ 58077 h 1676215"/>
              <a:gd name="connsiteX4" fmla="*/ 2178443 w 2477057"/>
              <a:gd name="connsiteY4" fmla="*/ 41484 h 1676215"/>
              <a:gd name="connsiteX5" fmla="*/ 2411061 w 2477057"/>
              <a:gd name="connsiteY5" fmla="*/ 335 h 1676215"/>
              <a:gd name="connsiteX6" fmla="*/ 2435206 w 2477057"/>
              <a:gd name="connsiteY6" fmla="*/ 53326 h 1676215"/>
              <a:gd name="connsiteX7" fmla="*/ 2477057 w 2477057"/>
              <a:gd name="connsiteY7" fmla="*/ 161015 h 1676215"/>
              <a:gd name="connsiteX8" fmla="*/ 2477057 w 2477057"/>
              <a:gd name="connsiteY8" fmla="*/ 1676215 h 1676215"/>
              <a:gd name="connsiteX9" fmla="*/ 0 w 2477057"/>
              <a:gd name="connsiteY9" fmla="*/ 1676215 h 1676215"/>
              <a:gd name="connsiteX10" fmla="*/ 0 w 2477057"/>
              <a:gd name="connsiteY10" fmla="*/ 161015 h 1676215"/>
              <a:gd name="connsiteX0" fmla="*/ 0 w 2477057"/>
              <a:gd name="connsiteY0" fmla="*/ 161015 h 1676215"/>
              <a:gd name="connsiteX1" fmla="*/ 495232 w 2477057"/>
              <a:gd name="connsiteY1" fmla="*/ 114371 h 1676215"/>
              <a:gd name="connsiteX2" fmla="*/ 514071 w 2477057"/>
              <a:gd name="connsiteY2" fmla="*/ 140751 h 1676215"/>
              <a:gd name="connsiteX3" fmla="*/ 1166163 w 2477057"/>
              <a:gd name="connsiteY3" fmla="*/ 117571 h 1676215"/>
              <a:gd name="connsiteX4" fmla="*/ 2034331 w 2477057"/>
              <a:gd name="connsiteY4" fmla="*/ 58077 h 1676215"/>
              <a:gd name="connsiteX5" fmla="*/ 2178443 w 2477057"/>
              <a:gd name="connsiteY5" fmla="*/ 41484 h 1676215"/>
              <a:gd name="connsiteX6" fmla="*/ 2411061 w 2477057"/>
              <a:gd name="connsiteY6" fmla="*/ 335 h 1676215"/>
              <a:gd name="connsiteX7" fmla="*/ 2435206 w 2477057"/>
              <a:gd name="connsiteY7" fmla="*/ 53326 h 1676215"/>
              <a:gd name="connsiteX8" fmla="*/ 2477057 w 2477057"/>
              <a:gd name="connsiteY8" fmla="*/ 161015 h 1676215"/>
              <a:gd name="connsiteX9" fmla="*/ 2477057 w 2477057"/>
              <a:gd name="connsiteY9" fmla="*/ 1676215 h 1676215"/>
              <a:gd name="connsiteX10" fmla="*/ 0 w 2477057"/>
              <a:gd name="connsiteY10" fmla="*/ 1676215 h 1676215"/>
              <a:gd name="connsiteX11" fmla="*/ 0 w 2477057"/>
              <a:gd name="connsiteY11" fmla="*/ 161015 h 1676215"/>
              <a:gd name="connsiteX0" fmla="*/ 0 w 2477057"/>
              <a:gd name="connsiteY0" fmla="*/ 161015 h 1676215"/>
              <a:gd name="connsiteX1" fmla="*/ 495232 w 2477057"/>
              <a:gd name="connsiteY1" fmla="*/ 114371 h 1676215"/>
              <a:gd name="connsiteX2" fmla="*/ 636173 w 2477057"/>
              <a:gd name="connsiteY2" fmla="*/ 119703 h 1676215"/>
              <a:gd name="connsiteX3" fmla="*/ 1166163 w 2477057"/>
              <a:gd name="connsiteY3" fmla="*/ 117571 h 1676215"/>
              <a:gd name="connsiteX4" fmla="*/ 2034331 w 2477057"/>
              <a:gd name="connsiteY4" fmla="*/ 58077 h 1676215"/>
              <a:gd name="connsiteX5" fmla="*/ 2178443 w 2477057"/>
              <a:gd name="connsiteY5" fmla="*/ 41484 h 1676215"/>
              <a:gd name="connsiteX6" fmla="*/ 2411061 w 2477057"/>
              <a:gd name="connsiteY6" fmla="*/ 335 h 1676215"/>
              <a:gd name="connsiteX7" fmla="*/ 2435206 w 2477057"/>
              <a:gd name="connsiteY7" fmla="*/ 53326 h 1676215"/>
              <a:gd name="connsiteX8" fmla="*/ 2477057 w 2477057"/>
              <a:gd name="connsiteY8" fmla="*/ 161015 h 1676215"/>
              <a:gd name="connsiteX9" fmla="*/ 2477057 w 2477057"/>
              <a:gd name="connsiteY9" fmla="*/ 1676215 h 1676215"/>
              <a:gd name="connsiteX10" fmla="*/ 0 w 2477057"/>
              <a:gd name="connsiteY10" fmla="*/ 1676215 h 1676215"/>
              <a:gd name="connsiteX11" fmla="*/ 0 w 2477057"/>
              <a:gd name="connsiteY11" fmla="*/ 161015 h 1676215"/>
              <a:gd name="connsiteX0" fmla="*/ 0 w 2477057"/>
              <a:gd name="connsiteY0" fmla="*/ 161015 h 1676215"/>
              <a:gd name="connsiteX1" fmla="*/ 222796 w 2477057"/>
              <a:gd name="connsiteY1" fmla="*/ 131706 h 1676215"/>
              <a:gd name="connsiteX2" fmla="*/ 495232 w 2477057"/>
              <a:gd name="connsiteY2" fmla="*/ 114371 h 1676215"/>
              <a:gd name="connsiteX3" fmla="*/ 636173 w 2477057"/>
              <a:gd name="connsiteY3" fmla="*/ 119703 h 1676215"/>
              <a:gd name="connsiteX4" fmla="*/ 1166163 w 2477057"/>
              <a:gd name="connsiteY4" fmla="*/ 117571 h 1676215"/>
              <a:gd name="connsiteX5" fmla="*/ 2034331 w 2477057"/>
              <a:gd name="connsiteY5" fmla="*/ 58077 h 1676215"/>
              <a:gd name="connsiteX6" fmla="*/ 2178443 w 2477057"/>
              <a:gd name="connsiteY6" fmla="*/ 41484 h 1676215"/>
              <a:gd name="connsiteX7" fmla="*/ 2411061 w 2477057"/>
              <a:gd name="connsiteY7" fmla="*/ 335 h 1676215"/>
              <a:gd name="connsiteX8" fmla="*/ 2435206 w 2477057"/>
              <a:gd name="connsiteY8" fmla="*/ 53326 h 1676215"/>
              <a:gd name="connsiteX9" fmla="*/ 2477057 w 2477057"/>
              <a:gd name="connsiteY9" fmla="*/ 161015 h 1676215"/>
              <a:gd name="connsiteX10" fmla="*/ 2477057 w 2477057"/>
              <a:gd name="connsiteY10" fmla="*/ 1676215 h 1676215"/>
              <a:gd name="connsiteX11" fmla="*/ 0 w 2477057"/>
              <a:gd name="connsiteY11" fmla="*/ 1676215 h 1676215"/>
              <a:gd name="connsiteX12" fmla="*/ 0 w 2477057"/>
              <a:gd name="connsiteY12" fmla="*/ 161015 h 1676215"/>
              <a:gd name="connsiteX0" fmla="*/ 0 w 2477057"/>
              <a:gd name="connsiteY0" fmla="*/ 161015 h 1676215"/>
              <a:gd name="connsiteX1" fmla="*/ 336297 w 2477057"/>
              <a:gd name="connsiteY1" fmla="*/ 117079 h 1676215"/>
              <a:gd name="connsiteX2" fmla="*/ 495232 w 2477057"/>
              <a:gd name="connsiteY2" fmla="*/ 114371 h 1676215"/>
              <a:gd name="connsiteX3" fmla="*/ 636173 w 2477057"/>
              <a:gd name="connsiteY3" fmla="*/ 119703 h 1676215"/>
              <a:gd name="connsiteX4" fmla="*/ 1166163 w 2477057"/>
              <a:gd name="connsiteY4" fmla="*/ 117571 h 1676215"/>
              <a:gd name="connsiteX5" fmla="*/ 2034331 w 2477057"/>
              <a:gd name="connsiteY5" fmla="*/ 58077 h 1676215"/>
              <a:gd name="connsiteX6" fmla="*/ 2178443 w 2477057"/>
              <a:gd name="connsiteY6" fmla="*/ 41484 h 1676215"/>
              <a:gd name="connsiteX7" fmla="*/ 2411061 w 2477057"/>
              <a:gd name="connsiteY7" fmla="*/ 335 h 1676215"/>
              <a:gd name="connsiteX8" fmla="*/ 2435206 w 2477057"/>
              <a:gd name="connsiteY8" fmla="*/ 53326 h 1676215"/>
              <a:gd name="connsiteX9" fmla="*/ 2477057 w 2477057"/>
              <a:gd name="connsiteY9" fmla="*/ 161015 h 1676215"/>
              <a:gd name="connsiteX10" fmla="*/ 2477057 w 2477057"/>
              <a:gd name="connsiteY10" fmla="*/ 1676215 h 1676215"/>
              <a:gd name="connsiteX11" fmla="*/ 0 w 2477057"/>
              <a:gd name="connsiteY11" fmla="*/ 1676215 h 1676215"/>
              <a:gd name="connsiteX12" fmla="*/ 0 w 2477057"/>
              <a:gd name="connsiteY12" fmla="*/ 161015 h 1676215"/>
              <a:gd name="connsiteX0" fmla="*/ 220832 w 2477057"/>
              <a:gd name="connsiteY0" fmla="*/ 182201 h 1676215"/>
              <a:gd name="connsiteX1" fmla="*/ 336297 w 2477057"/>
              <a:gd name="connsiteY1" fmla="*/ 117079 h 1676215"/>
              <a:gd name="connsiteX2" fmla="*/ 495232 w 2477057"/>
              <a:gd name="connsiteY2" fmla="*/ 114371 h 1676215"/>
              <a:gd name="connsiteX3" fmla="*/ 636173 w 2477057"/>
              <a:gd name="connsiteY3" fmla="*/ 119703 h 1676215"/>
              <a:gd name="connsiteX4" fmla="*/ 1166163 w 2477057"/>
              <a:gd name="connsiteY4" fmla="*/ 117571 h 1676215"/>
              <a:gd name="connsiteX5" fmla="*/ 2034331 w 2477057"/>
              <a:gd name="connsiteY5" fmla="*/ 58077 h 1676215"/>
              <a:gd name="connsiteX6" fmla="*/ 2178443 w 2477057"/>
              <a:gd name="connsiteY6" fmla="*/ 41484 h 1676215"/>
              <a:gd name="connsiteX7" fmla="*/ 2411061 w 2477057"/>
              <a:gd name="connsiteY7" fmla="*/ 335 h 1676215"/>
              <a:gd name="connsiteX8" fmla="*/ 2435206 w 2477057"/>
              <a:gd name="connsiteY8" fmla="*/ 53326 h 1676215"/>
              <a:gd name="connsiteX9" fmla="*/ 2477057 w 2477057"/>
              <a:gd name="connsiteY9" fmla="*/ 161015 h 1676215"/>
              <a:gd name="connsiteX10" fmla="*/ 2477057 w 2477057"/>
              <a:gd name="connsiteY10" fmla="*/ 1676215 h 1676215"/>
              <a:gd name="connsiteX11" fmla="*/ 0 w 2477057"/>
              <a:gd name="connsiteY11" fmla="*/ 1676215 h 1676215"/>
              <a:gd name="connsiteX12" fmla="*/ 220832 w 2477057"/>
              <a:gd name="connsiteY12" fmla="*/ 182201 h 1676215"/>
              <a:gd name="connsiteX0" fmla="*/ 220832 w 2477057"/>
              <a:gd name="connsiteY0" fmla="*/ 182201 h 1676215"/>
              <a:gd name="connsiteX1" fmla="*/ 336297 w 2477057"/>
              <a:gd name="connsiteY1" fmla="*/ 117079 h 1676215"/>
              <a:gd name="connsiteX2" fmla="*/ 495232 w 2477057"/>
              <a:gd name="connsiteY2" fmla="*/ 114371 h 1676215"/>
              <a:gd name="connsiteX3" fmla="*/ 636173 w 2477057"/>
              <a:gd name="connsiteY3" fmla="*/ 119703 h 1676215"/>
              <a:gd name="connsiteX4" fmla="*/ 1166163 w 2477057"/>
              <a:gd name="connsiteY4" fmla="*/ 117571 h 1676215"/>
              <a:gd name="connsiteX5" fmla="*/ 2034331 w 2477057"/>
              <a:gd name="connsiteY5" fmla="*/ 58077 h 1676215"/>
              <a:gd name="connsiteX6" fmla="*/ 2178443 w 2477057"/>
              <a:gd name="connsiteY6" fmla="*/ 41484 h 1676215"/>
              <a:gd name="connsiteX7" fmla="*/ 2411061 w 2477057"/>
              <a:gd name="connsiteY7" fmla="*/ 335 h 1676215"/>
              <a:gd name="connsiteX8" fmla="*/ 2435206 w 2477057"/>
              <a:gd name="connsiteY8" fmla="*/ 53326 h 1676215"/>
              <a:gd name="connsiteX9" fmla="*/ 2477057 w 2477057"/>
              <a:gd name="connsiteY9" fmla="*/ 161015 h 1676215"/>
              <a:gd name="connsiteX10" fmla="*/ 2477057 w 2477057"/>
              <a:gd name="connsiteY10" fmla="*/ 1676215 h 1676215"/>
              <a:gd name="connsiteX11" fmla="*/ 0 w 2477057"/>
              <a:gd name="connsiteY11" fmla="*/ 1676215 h 1676215"/>
              <a:gd name="connsiteX12" fmla="*/ 220832 w 2477057"/>
              <a:gd name="connsiteY12" fmla="*/ 182201 h 1676215"/>
              <a:gd name="connsiteX0" fmla="*/ 220832 w 2477057"/>
              <a:gd name="connsiteY0" fmla="*/ 182201 h 1676215"/>
              <a:gd name="connsiteX1" fmla="*/ 336297 w 2477057"/>
              <a:gd name="connsiteY1" fmla="*/ 117079 h 1676215"/>
              <a:gd name="connsiteX2" fmla="*/ 495232 w 2477057"/>
              <a:gd name="connsiteY2" fmla="*/ 114371 h 1676215"/>
              <a:gd name="connsiteX3" fmla="*/ 636173 w 2477057"/>
              <a:gd name="connsiteY3" fmla="*/ 119703 h 1676215"/>
              <a:gd name="connsiteX4" fmla="*/ 1166163 w 2477057"/>
              <a:gd name="connsiteY4" fmla="*/ 117571 h 1676215"/>
              <a:gd name="connsiteX5" fmla="*/ 2034331 w 2477057"/>
              <a:gd name="connsiteY5" fmla="*/ 58077 h 1676215"/>
              <a:gd name="connsiteX6" fmla="*/ 2178443 w 2477057"/>
              <a:gd name="connsiteY6" fmla="*/ 41484 h 1676215"/>
              <a:gd name="connsiteX7" fmla="*/ 2411061 w 2477057"/>
              <a:gd name="connsiteY7" fmla="*/ 335 h 1676215"/>
              <a:gd name="connsiteX8" fmla="*/ 2435206 w 2477057"/>
              <a:gd name="connsiteY8" fmla="*/ 53326 h 1676215"/>
              <a:gd name="connsiteX9" fmla="*/ 2477057 w 2477057"/>
              <a:gd name="connsiteY9" fmla="*/ 161015 h 1676215"/>
              <a:gd name="connsiteX10" fmla="*/ 2477057 w 2477057"/>
              <a:gd name="connsiteY10" fmla="*/ 1676215 h 1676215"/>
              <a:gd name="connsiteX11" fmla="*/ 0 w 2477057"/>
              <a:gd name="connsiteY11" fmla="*/ 1676215 h 1676215"/>
              <a:gd name="connsiteX12" fmla="*/ 220832 w 2477057"/>
              <a:gd name="connsiteY12" fmla="*/ 182201 h 1676215"/>
              <a:gd name="connsiteX0" fmla="*/ 220832 w 2477057"/>
              <a:gd name="connsiteY0" fmla="*/ 182201 h 1676215"/>
              <a:gd name="connsiteX1" fmla="*/ 336297 w 2477057"/>
              <a:gd name="connsiteY1" fmla="*/ 117079 h 1676215"/>
              <a:gd name="connsiteX2" fmla="*/ 262687 w 2477057"/>
              <a:gd name="connsiteY2" fmla="*/ 110015 h 1676215"/>
              <a:gd name="connsiteX3" fmla="*/ 495232 w 2477057"/>
              <a:gd name="connsiteY3" fmla="*/ 114371 h 1676215"/>
              <a:gd name="connsiteX4" fmla="*/ 636173 w 2477057"/>
              <a:gd name="connsiteY4" fmla="*/ 119703 h 1676215"/>
              <a:gd name="connsiteX5" fmla="*/ 1166163 w 2477057"/>
              <a:gd name="connsiteY5" fmla="*/ 117571 h 1676215"/>
              <a:gd name="connsiteX6" fmla="*/ 2034331 w 2477057"/>
              <a:gd name="connsiteY6" fmla="*/ 58077 h 1676215"/>
              <a:gd name="connsiteX7" fmla="*/ 2178443 w 2477057"/>
              <a:gd name="connsiteY7" fmla="*/ 41484 h 1676215"/>
              <a:gd name="connsiteX8" fmla="*/ 2411061 w 2477057"/>
              <a:gd name="connsiteY8" fmla="*/ 335 h 1676215"/>
              <a:gd name="connsiteX9" fmla="*/ 2435206 w 2477057"/>
              <a:gd name="connsiteY9" fmla="*/ 53326 h 1676215"/>
              <a:gd name="connsiteX10" fmla="*/ 2477057 w 2477057"/>
              <a:gd name="connsiteY10" fmla="*/ 161015 h 1676215"/>
              <a:gd name="connsiteX11" fmla="*/ 2477057 w 2477057"/>
              <a:gd name="connsiteY11" fmla="*/ 1676215 h 1676215"/>
              <a:gd name="connsiteX12" fmla="*/ 0 w 2477057"/>
              <a:gd name="connsiteY12" fmla="*/ 1676215 h 1676215"/>
              <a:gd name="connsiteX13" fmla="*/ 220832 w 2477057"/>
              <a:gd name="connsiteY13" fmla="*/ 182201 h 167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77057" h="1676215">
                <a:moveTo>
                  <a:pt x="220832" y="182201"/>
                </a:moveTo>
                <a:cubicBezTo>
                  <a:pt x="250431" y="84094"/>
                  <a:pt x="253758" y="124853"/>
                  <a:pt x="336297" y="117079"/>
                </a:cubicBezTo>
                <a:cubicBezTo>
                  <a:pt x="358021" y="106621"/>
                  <a:pt x="236198" y="110466"/>
                  <a:pt x="262687" y="110015"/>
                </a:cubicBezTo>
                <a:lnTo>
                  <a:pt x="495232" y="114371"/>
                </a:lnTo>
                <a:lnTo>
                  <a:pt x="636173" y="119703"/>
                </a:lnTo>
                <a:lnTo>
                  <a:pt x="1166163" y="117571"/>
                </a:lnTo>
                <a:lnTo>
                  <a:pt x="2034331" y="58077"/>
                </a:lnTo>
                <a:cubicBezTo>
                  <a:pt x="2203308" y="46996"/>
                  <a:pt x="2115655" y="51108"/>
                  <a:pt x="2178443" y="41484"/>
                </a:cubicBezTo>
                <a:cubicBezTo>
                  <a:pt x="2241231" y="31860"/>
                  <a:pt x="2368531" y="-38"/>
                  <a:pt x="2411061" y="335"/>
                </a:cubicBezTo>
                <a:cubicBezTo>
                  <a:pt x="2474865" y="-4053"/>
                  <a:pt x="2384685" y="35828"/>
                  <a:pt x="2435206" y="53326"/>
                </a:cubicBezTo>
                <a:cubicBezTo>
                  <a:pt x="2485727" y="70824"/>
                  <a:pt x="2470082" y="-109466"/>
                  <a:pt x="2477057" y="161015"/>
                </a:cubicBezTo>
                <a:lnTo>
                  <a:pt x="2477057" y="1676215"/>
                </a:lnTo>
                <a:lnTo>
                  <a:pt x="0" y="1676215"/>
                </a:lnTo>
                <a:lnTo>
                  <a:pt x="220832" y="182201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 rot="21133713">
            <a:off x="4651607" y="2978040"/>
            <a:ext cx="2477057" cy="1515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339" name="Freeform 91"/>
          <p:cNvSpPr>
            <a:spLocks/>
          </p:cNvSpPr>
          <p:nvPr/>
        </p:nvSpPr>
        <p:spPr bwMode="auto">
          <a:xfrm>
            <a:off x="6692788" y="4322306"/>
            <a:ext cx="1014699" cy="1015830"/>
          </a:xfrm>
          <a:custGeom>
            <a:avLst/>
            <a:gdLst/>
            <a:ahLst/>
            <a:cxnLst>
              <a:cxn ang="0">
                <a:pos x="406" y="225"/>
              </a:cxn>
              <a:cxn ang="0">
                <a:pos x="395" y="196"/>
              </a:cxn>
              <a:cxn ang="0">
                <a:pos x="380" y="189"/>
              </a:cxn>
              <a:cxn ang="0">
                <a:pos x="369" y="171"/>
              </a:cxn>
              <a:cxn ang="0">
                <a:pos x="355" y="148"/>
              </a:cxn>
              <a:cxn ang="0">
                <a:pos x="333" y="139"/>
              </a:cxn>
              <a:cxn ang="0">
                <a:pos x="321" y="131"/>
              </a:cxn>
              <a:cxn ang="0">
                <a:pos x="315" y="122"/>
              </a:cxn>
              <a:cxn ang="0">
                <a:pos x="289" y="107"/>
              </a:cxn>
              <a:cxn ang="0">
                <a:pos x="276" y="93"/>
              </a:cxn>
              <a:cxn ang="0">
                <a:pos x="259" y="85"/>
              </a:cxn>
              <a:cxn ang="0">
                <a:pos x="249" y="78"/>
              </a:cxn>
              <a:cxn ang="0">
                <a:pos x="237" y="69"/>
              </a:cxn>
              <a:cxn ang="0">
                <a:pos x="223" y="48"/>
              </a:cxn>
              <a:cxn ang="0">
                <a:pos x="207" y="45"/>
              </a:cxn>
              <a:cxn ang="0">
                <a:pos x="195" y="36"/>
              </a:cxn>
              <a:cxn ang="0">
                <a:pos x="179" y="31"/>
              </a:cxn>
              <a:cxn ang="0">
                <a:pos x="194" y="0"/>
              </a:cxn>
              <a:cxn ang="0">
                <a:pos x="5" y="53"/>
              </a:cxn>
              <a:cxn ang="0">
                <a:pos x="75" y="234"/>
              </a:cxn>
              <a:cxn ang="0">
                <a:pos x="87" y="254"/>
              </a:cxn>
              <a:cxn ang="0">
                <a:pos x="92" y="270"/>
              </a:cxn>
              <a:cxn ang="0">
                <a:pos x="103" y="276"/>
              </a:cxn>
              <a:cxn ang="0">
                <a:pos x="94" y="288"/>
              </a:cxn>
              <a:cxn ang="0">
                <a:pos x="91" y="324"/>
              </a:cxn>
              <a:cxn ang="0">
                <a:pos x="101" y="340"/>
              </a:cxn>
              <a:cxn ang="0">
                <a:pos x="104" y="353"/>
              </a:cxn>
              <a:cxn ang="0">
                <a:pos x="108" y="379"/>
              </a:cxn>
              <a:cxn ang="0">
                <a:pos x="119" y="397"/>
              </a:cxn>
              <a:cxn ang="0">
                <a:pos x="128" y="414"/>
              </a:cxn>
              <a:cxn ang="0">
                <a:pos x="156" y="414"/>
              </a:cxn>
              <a:cxn ang="0">
                <a:pos x="296" y="394"/>
              </a:cxn>
              <a:cxn ang="0">
                <a:pos x="350" y="390"/>
              </a:cxn>
              <a:cxn ang="0">
                <a:pos x="355" y="402"/>
              </a:cxn>
              <a:cxn ang="0">
                <a:pos x="368" y="401"/>
              </a:cxn>
              <a:cxn ang="0">
                <a:pos x="367" y="378"/>
              </a:cxn>
              <a:cxn ang="0">
                <a:pos x="363" y="365"/>
              </a:cxn>
              <a:cxn ang="0">
                <a:pos x="399" y="361"/>
              </a:cxn>
              <a:cxn ang="0">
                <a:pos x="401" y="349"/>
              </a:cxn>
              <a:cxn ang="0">
                <a:pos x="405" y="345"/>
              </a:cxn>
              <a:cxn ang="0">
                <a:pos x="405" y="337"/>
              </a:cxn>
              <a:cxn ang="0">
                <a:pos x="404" y="333"/>
              </a:cxn>
              <a:cxn ang="0">
                <a:pos x="402" y="328"/>
              </a:cxn>
              <a:cxn ang="0">
                <a:pos x="405" y="325"/>
              </a:cxn>
              <a:cxn ang="0">
                <a:pos x="401" y="312"/>
              </a:cxn>
              <a:cxn ang="0">
                <a:pos x="406" y="320"/>
              </a:cxn>
              <a:cxn ang="0">
                <a:pos x="413" y="305"/>
              </a:cxn>
              <a:cxn ang="0">
                <a:pos x="400" y="300"/>
              </a:cxn>
              <a:cxn ang="0">
                <a:pos x="409" y="296"/>
              </a:cxn>
              <a:cxn ang="0">
                <a:pos x="412" y="295"/>
              </a:cxn>
              <a:cxn ang="0">
                <a:pos x="414" y="279"/>
              </a:cxn>
              <a:cxn ang="0">
                <a:pos x="408" y="282"/>
              </a:cxn>
              <a:cxn ang="0">
                <a:pos x="404" y="280"/>
              </a:cxn>
              <a:cxn ang="0">
                <a:pos x="412" y="274"/>
              </a:cxn>
              <a:cxn ang="0">
                <a:pos x="414" y="276"/>
              </a:cxn>
              <a:cxn ang="0">
                <a:pos x="414" y="267"/>
              </a:cxn>
              <a:cxn ang="0">
                <a:pos x="410" y="263"/>
              </a:cxn>
              <a:cxn ang="0">
                <a:pos x="416" y="261"/>
              </a:cxn>
              <a:cxn ang="0">
                <a:pos x="420" y="253"/>
              </a:cxn>
              <a:cxn ang="0">
                <a:pos x="413" y="247"/>
              </a:cxn>
              <a:cxn ang="0">
                <a:pos x="421" y="246"/>
              </a:cxn>
              <a:cxn ang="0">
                <a:pos x="424" y="237"/>
              </a:cxn>
              <a:cxn ang="0">
                <a:pos x="433" y="230"/>
              </a:cxn>
            </a:cxnLst>
            <a:rect l="0" t="0" r="r" b="b"/>
            <a:pathLst>
              <a:path w="433" h="416">
                <a:moveTo>
                  <a:pt x="429" y="230"/>
                </a:moveTo>
                <a:lnTo>
                  <a:pt x="424" y="230"/>
                </a:lnTo>
                <a:lnTo>
                  <a:pt x="418" y="229"/>
                </a:lnTo>
                <a:lnTo>
                  <a:pt x="412" y="228"/>
                </a:lnTo>
                <a:lnTo>
                  <a:pt x="406" y="225"/>
                </a:lnTo>
                <a:lnTo>
                  <a:pt x="402" y="218"/>
                </a:lnTo>
                <a:lnTo>
                  <a:pt x="402" y="208"/>
                </a:lnTo>
                <a:lnTo>
                  <a:pt x="396" y="201"/>
                </a:lnTo>
                <a:lnTo>
                  <a:pt x="395" y="199"/>
                </a:lnTo>
                <a:lnTo>
                  <a:pt x="395" y="196"/>
                </a:lnTo>
                <a:lnTo>
                  <a:pt x="393" y="195"/>
                </a:lnTo>
                <a:lnTo>
                  <a:pt x="391" y="193"/>
                </a:lnTo>
                <a:lnTo>
                  <a:pt x="389" y="191"/>
                </a:lnTo>
                <a:lnTo>
                  <a:pt x="387" y="189"/>
                </a:lnTo>
                <a:lnTo>
                  <a:pt x="380" y="189"/>
                </a:lnTo>
                <a:lnTo>
                  <a:pt x="375" y="187"/>
                </a:lnTo>
                <a:lnTo>
                  <a:pt x="373" y="184"/>
                </a:lnTo>
                <a:lnTo>
                  <a:pt x="372" y="180"/>
                </a:lnTo>
                <a:lnTo>
                  <a:pt x="372" y="173"/>
                </a:lnTo>
                <a:lnTo>
                  <a:pt x="369" y="171"/>
                </a:lnTo>
                <a:lnTo>
                  <a:pt x="367" y="167"/>
                </a:lnTo>
                <a:lnTo>
                  <a:pt x="362" y="162"/>
                </a:lnTo>
                <a:lnTo>
                  <a:pt x="359" y="158"/>
                </a:lnTo>
                <a:lnTo>
                  <a:pt x="359" y="151"/>
                </a:lnTo>
                <a:lnTo>
                  <a:pt x="355" y="148"/>
                </a:lnTo>
                <a:lnTo>
                  <a:pt x="347" y="148"/>
                </a:lnTo>
                <a:lnTo>
                  <a:pt x="339" y="147"/>
                </a:lnTo>
                <a:lnTo>
                  <a:pt x="334" y="144"/>
                </a:lnTo>
                <a:lnTo>
                  <a:pt x="334" y="140"/>
                </a:lnTo>
                <a:lnTo>
                  <a:pt x="333" y="139"/>
                </a:lnTo>
                <a:lnTo>
                  <a:pt x="330" y="139"/>
                </a:lnTo>
                <a:lnTo>
                  <a:pt x="326" y="135"/>
                </a:lnTo>
                <a:lnTo>
                  <a:pt x="326" y="133"/>
                </a:lnTo>
                <a:lnTo>
                  <a:pt x="325" y="131"/>
                </a:lnTo>
                <a:lnTo>
                  <a:pt x="321" y="131"/>
                </a:lnTo>
                <a:lnTo>
                  <a:pt x="318" y="130"/>
                </a:lnTo>
                <a:lnTo>
                  <a:pt x="317" y="129"/>
                </a:lnTo>
                <a:lnTo>
                  <a:pt x="317" y="126"/>
                </a:lnTo>
                <a:lnTo>
                  <a:pt x="315" y="125"/>
                </a:lnTo>
                <a:lnTo>
                  <a:pt x="315" y="122"/>
                </a:lnTo>
                <a:lnTo>
                  <a:pt x="314" y="119"/>
                </a:lnTo>
                <a:lnTo>
                  <a:pt x="310" y="117"/>
                </a:lnTo>
                <a:lnTo>
                  <a:pt x="297" y="111"/>
                </a:lnTo>
                <a:lnTo>
                  <a:pt x="292" y="110"/>
                </a:lnTo>
                <a:lnTo>
                  <a:pt x="289" y="107"/>
                </a:lnTo>
                <a:lnTo>
                  <a:pt x="288" y="105"/>
                </a:lnTo>
                <a:lnTo>
                  <a:pt x="285" y="102"/>
                </a:lnTo>
                <a:lnTo>
                  <a:pt x="284" y="98"/>
                </a:lnTo>
                <a:lnTo>
                  <a:pt x="281" y="96"/>
                </a:lnTo>
                <a:lnTo>
                  <a:pt x="276" y="93"/>
                </a:lnTo>
                <a:lnTo>
                  <a:pt x="272" y="93"/>
                </a:lnTo>
                <a:lnTo>
                  <a:pt x="268" y="92"/>
                </a:lnTo>
                <a:lnTo>
                  <a:pt x="265" y="90"/>
                </a:lnTo>
                <a:lnTo>
                  <a:pt x="261" y="86"/>
                </a:lnTo>
                <a:lnTo>
                  <a:pt x="259" y="85"/>
                </a:lnTo>
                <a:lnTo>
                  <a:pt x="257" y="86"/>
                </a:lnTo>
                <a:lnTo>
                  <a:pt x="256" y="86"/>
                </a:lnTo>
                <a:lnTo>
                  <a:pt x="253" y="84"/>
                </a:lnTo>
                <a:lnTo>
                  <a:pt x="252" y="81"/>
                </a:lnTo>
                <a:lnTo>
                  <a:pt x="249" y="78"/>
                </a:lnTo>
                <a:lnTo>
                  <a:pt x="248" y="76"/>
                </a:lnTo>
                <a:lnTo>
                  <a:pt x="244" y="72"/>
                </a:lnTo>
                <a:lnTo>
                  <a:pt x="241" y="72"/>
                </a:lnTo>
                <a:lnTo>
                  <a:pt x="240" y="70"/>
                </a:lnTo>
                <a:lnTo>
                  <a:pt x="237" y="69"/>
                </a:lnTo>
                <a:lnTo>
                  <a:pt x="236" y="68"/>
                </a:lnTo>
                <a:lnTo>
                  <a:pt x="236" y="63"/>
                </a:lnTo>
                <a:lnTo>
                  <a:pt x="235" y="61"/>
                </a:lnTo>
                <a:lnTo>
                  <a:pt x="232" y="57"/>
                </a:lnTo>
                <a:lnTo>
                  <a:pt x="223" y="48"/>
                </a:lnTo>
                <a:lnTo>
                  <a:pt x="223" y="47"/>
                </a:lnTo>
                <a:lnTo>
                  <a:pt x="220" y="44"/>
                </a:lnTo>
                <a:lnTo>
                  <a:pt x="216" y="44"/>
                </a:lnTo>
                <a:lnTo>
                  <a:pt x="214" y="45"/>
                </a:lnTo>
                <a:lnTo>
                  <a:pt x="207" y="45"/>
                </a:lnTo>
                <a:lnTo>
                  <a:pt x="204" y="44"/>
                </a:lnTo>
                <a:lnTo>
                  <a:pt x="203" y="43"/>
                </a:lnTo>
                <a:lnTo>
                  <a:pt x="198" y="40"/>
                </a:lnTo>
                <a:lnTo>
                  <a:pt x="197" y="39"/>
                </a:lnTo>
                <a:lnTo>
                  <a:pt x="195" y="36"/>
                </a:lnTo>
                <a:lnTo>
                  <a:pt x="195" y="37"/>
                </a:lnTo>
                <a:lnTo>
                  <a:pt x="191" y="37"/>
                </a:lnTo>
                <a:lnTo>
                  <a:pt x="186" y="35"/>
                </a:lnTo>
                <a:lnTo>
                  <a:pt x="182" y="33"/>
                </a:lnTo>
                <a:lnTo>
                  <a:pt x="179" y="31"/>
                </a:lnTo>
                <a:lnTo>
                  <a:pt x="181" y="27"/>
                </a:lnTo>
                <a:lnTo>
                  <a:pt x="183" y="20"/>
                </a:lnTo>
                <a:lnTo>
                  <a:pt x="187" y="12"/>
                </a:lnTo>
                <a:lnTo>
                  <a:pt x="191" y="6"/>
                </a:lnTo>
                <a:lnTo>
                  <a:pt x="194" y="0"/>
                </a:lnTo>
                <a:lnTo>
                  <a:pt x="100" y="20"/>
                </a:lnTo>
                <a:lnTo>
                  <a:pt x="0" y="39"/>
                </a:lnTo>
                <a:lnTo>
                  <a:pt x="0" y="40"/>
                </a:lnTo>
                <a:lnTo>
                  <a:pt x="1" y="41"/>
                </a:lnTo>
                <a:lnTo>
                  <a:pt x="5" y="53"/>
                </a:lnTo>
                <a:lnTo>
                  <a:pt x="17" y="85"/>
                </a:lnTo>
                <a:lnTo>
                  <a:pt x="51" y="177"/>
                </a:lnTo>
                <a:lnTo>
                  <a:pt x="58" y="196"/>
                </a:lnTo>
                <a:lnTo>
                  <a:pt x="64" y="216"/>
                </a:lnTo>
                <a:lnTo>
                  <a:pt x="75" y="234"/>
                </a:lnTo>
                <a:lnTo>
                  <a:pt x="76" y="238"/>
                </a:lnTo>
                <a:lnTo>
                  <a:pt x="79" y="242"/>
                </a:lnTo>
                <a:lnTo>
                  <a:pt x="80" y="247"/>
                </a:lnTo>
                <a:lnTo>
                  <a:pt x="83" y="251"/>
                </a:lnTo>
                <a:lnTo>
                  <a:pt x="87" y="254"/>
                </a:lnTo>
                <a:lnTo>
                  <a:pt x="90" y="255"/>
                </a:lnTo>
                <a:lnTo>
                  <a:pt x="95" y="266"/>
                </a:lnTo>
                <a:lnTo>
                  <a:pt x="95" y="268"/>
                </a:lnTo>
                <a:lnTo>
                  <a:pt x="94" y="270"/>
                </a:lnTo>
                <a:lnTo>
                  <a:pt x="92" y="270"/>
                </a:lnTo>
                <a:lnTo>
                  <a:pt x="92" y="271"/>
                </a:lnTo>
                <a:lnTo>
                  <a:pt x="95" y="274"/>
                </a:lnTo>
                <a:lnTo>
                  <a:pt x="99" y="275"/>
                </a:lnTo>
                <a:lnTo>
                  <a:pt x="101" y="275"/>
                </a:lnTo>
                <a:lnTo>
                  <a:pt x="103" y="276"/>
                </a:lnTo>
                <a:lnTo>
                  <a:pt x="103" y="279"/>
                </a:lnTo>
                <a:lnTo>
                  <a:pt x="99" y="283"/>
                </a:lnTo>
                <a:lnTo>
                  <a:pt x="96" y="284"/>
                </a:lnTo>
                <a:lnTo>
                  <a:pt x="95" y="287"/>
                </a:lnTo>
                <a:lnTo>
                  <a:pt x="94" y="288"/>
                </a:lnTo>
                <a:lnTo>
                  <a:pt x="94" y="292"/>
                </a:lnTo>
                <a:lnTo>
                  <a:pt x="92" y="300"/>
                </a:lnTo>
                <a:lnTo>
                  <a:pt x="92" y="308"/>
                </a:lnTo>
                <a:lnTo>
                  <a:pt x="91" y="316"/>
                </a:lnTo>
                <a:lnTo>
                  <a:pt x="91" y="324"/>
                </a:lnTo>
                <a:lnTo>
                  <a:pt x="92" y="327"/>
                </a:lnTo>
                <a:lnTo>
                  <a:pt x="94" y="331"/>
                </a:lnTo>
                <a:lnTo>
                  <a:pt x="96" y="336"/>
                </a:lnTo>
                <a:lnTo>
                  <a:pt x="99" y="337"/>
                </a:lnTo>
                <a:lnTo>
                  <a:pt x="101" y="340"/>
                </a:lnTo>
                <a:lnTo>
                  <a:pt x="104" y="345"/>
                </a:lnTo>
                <a:lnTo>
                  <a:pt x="104" y="348"/>
                </a:lnTo>
                <a:lnTo>
                  <a:pt x="103" y="349"/>
                </a:lnTo>
                <a:lnTo>
                  <a:pt x="103" y="350"/>
                </a:lnTo>
                <a:lnTo>
                  <a:pt x="104" y="353"/>
                </a:lnTo>
                <a:lnTo>
                  <a:pt x="104" y="361"/>
                </a:lnTo>
                <a:lnTo>
                  <a:pt x="101" y="370"/>
                </a:lnTo>
                <a:lnTo>
                  <a:pt x="104" y="378"/>
                </a:lnTo>
                <a:lnTo>
                  <a:pt x="107" y="379"/>
                </a:lnTo>
                <a:lnTo>
                  <a:pt x="108" y="379"/>
                </a:lnTo>
                <a:lnTo>
                  <a:pt x="111" y="382"/>
                </a:lnTo>
                <a:lnTo>
                  <a:pt x="113" y="386"/>
                </a:lnTo>
                <a:lnTo>
                  <a:pt x="115" y="390"/>
                </a:lnTo>
                <a:lnTo>
                  <a:pt x="116" y="395"/>
                </a:lnTo>
                <a:lnTo>
                  <a:pt x="119" y="397"/>
                </a:lnTo>
                <a:lnTo>
                  <a:pt x="120" y="399"/>
                </a:lnTo>
                <a:lnTo>
                  <a:pt x="123" y="401"/>
                </a:lnTo>
                <a:lnTo>
                  <a:pt x="125" y="406"/>
                </a:lnTo>
                <a:lnTo>
                  <a:pt x="125" y="408"/>
                </a:lnTo>
                <a:lnTo>
                  <a:pt x="128" y="414"/>
                </a:lnTo>
                <a:lnTo>
                  <a:pt x="129" y="415"/>
                </a:lnTo>
                <a:lnTo>
                  <a:pt x="132" y="416"/>
                </a:lnTo>
                <a:lnTo>
                  <a:pt x="136" y="416"/>
                </a:lnTo>
                <a:lnTo>
                  <a:pt x="145" y="415"/>
                </a:lnTo>
                <a:lnTo>
                  <a:pt x="156" y="414"/>
                </a:lnTo>
                <a:lnTo>
                  <a:pt x="165" y="412"/>
                </a:lnTo>
                <a:lnTo>
                  <a:pt x="170" y="412"/>
                </a:lnTo>
                <a:lnTo>
                  <a:pt x="273" y="398"/>
                </a:lnTo>
                <a:lnTo>
                  <a:pt x="282" y="397"/>
                </a:lnTo>
                <a:lnTo>
                  <a:pt x="296" y="394"/>
                </a:lnTo>
                <a:lnTo>
                  <a:pt x="311" y="390"/>
                </a:lnTo>
                <a:lnTo>
                  <a:pt x="327" y="387"/>
                </a:lnTo>
                <a:lnTo>
                  <a:pt x="339" y="386"/>
                </a:lnTo>
                <a:lnTo>
                  <a:pt x="350" y="386"/>
                </a:lnTo>
                <a:lnTo>
                  <a:pt x="350" y="390"/>
                </a:lnTo>
                <a:lnTo>
                  <a:pt x="352" y="391"/>
                </a:lnTo>
                <a:lnTo>
                  <a:pt x="354" y="391"/>
                </a:lnTo>
                <a:lnTo>
                  <a:pt x="354" y="393"/>
                </a:lnTo>
                <a:lnTo>
                  <a:pt x="355" y="395"/>
                </a:lnTo>
                <a:lnTo>
                  <a:pt x="355" y="402"/>
                </a:lnTo>
                <a:lnTo>
                  <a:pt x="356" y="402"/>
                </a:lnTo>
                <a:lnTo>
                  <a:pt x="358" y="403"/>
                </a:lnTo>
                <a:lnTo>
                  <a:pt x="360" y="402"/>
                </a:lnTo>
                <a:lnTo>
                  <a:pt x="367" y="402"/>
                </a:lnTo>
                <a:lnTo>
                  <a:pt x="368" y="401"/>
                </a:lnTo>
                <a:lnTo>
                  <a:pt x="369" y="401"/>
                </a:lnTo>
                <a:lnTo>
                  <a:pt x="369" y="399"/>
                </a:lnTo>
                <a:lnTo>
                  <a:pt x="368" y="398"/>
                </a:lnTo>
                <a:lnTo>
                  <a:pt x="368" y="382"/>
                </a:lnTo>
                <a:lnTo>
                  <a:pt x="367" y="378"/>
                </a:lnTo>
                <a:lnTo>
                  <a:pt x="366" y="375"/>
                </a:lnTo>
                <a:lnTo>
                  <a:pt x="363" y="373"/>
                </a:lnTo>
                <a:lnTo>
                  <a:pt x="363" y="370"/>
                </a:lnTo>
                <a:lnTo>
                  <a:pt x="362" y="368"/>
                </a:lnTo>
                <a:lnTo>
                  <a:pt x="363" y="365"/>
                </a:lnTo>
                <a:lnTo>
                  <a:pt x="366" y="362"/>
                </a:lnTo>
                <a:lnTo>
                  <a:pt x="367" y="358"/>
                </a:lnTo>
                <a:lnTo>
                  <a:pt x="372" y="357"/>
                </a:lnTo>
                <a:lnTo>
                  <a:pt x="380" y="358"/>
                </a:lnTo>
                <a:lnTo>
                  <a:pt x="399" y="361"/>
                </a:lnTo>
                <a:lnTo>
                  <a:pt x="406" y="358"/>
                </a:lnTo>
                <a:lnTo>
                  <a:pt x="406" y="353"/>
                </a:lnTo>
                <a:lnTo>
                  <a:pt x="405" y="352"/>
                </a:lnTo>
                <a:lnTo>
                  <a:pt x="402" y="350"/>
                </a:lnTo>
                <a:lnTo>
                  <a:pt x="401" y="349"/>
                </a:lnTo>
                <a:lnTo>
                  <a:pt x="401" y="348"/>
                </a:lnTo>
                <a:lnTo>
                  <a:pt x="402" y="348"/>
                </a:lnTo>
                <a:lnTo>
                  <a:pt x="404" y="346"/>
                </a:lnTo>
                <a:lnTo>
                  <a:pt x="405" y="346"/>
                </a:lnTo>
                <a:lnTo>
                  <a:pt x="405" y="345"/>
                </a:lnTo>
                <a:lnTo>
                  <a:pt x="402" y="345"/>
                </a:lnTo>
                <a:lnTo>
                  <a:pt x="402" y="342"/>
                </a:lnTo>
                <a:lnTo>
                  <a:pt x="404" y="341"/>
                </a:lnTo>
                <a:lnTo>
                  <a:pt x="405" y="338"/>
                </a:lnTo>
                <a:lnTo>
                  <a:pt x="405" y="337"/>
                </a:lnTo>
                <a:lnTo>
                  <a:pt x="404" y="336"/>
                </a:lnTo>
                <a:lnTo>
                  <a:pt x="400" y="336"/>
                </a:lnTo>
                <a:lnTo>
                  <a:pt x="400" y="335"/>
                </a:lnTo>
                <a:lnTo>
                  <a:pt x="402" y="335"/>
                </a:lnTo>
                <a:lnTo>
                  <a:pt x="404" y="333"/>
                </a:lnTo>
                <a:lnTo>
                  <a:pt x="404" y="331"/>
                </a:lnTo>
                <a:lnTo>
                  <a:pt x="400" y="328"/>
                </a:lnTo>
                <a:lnTo>
                  <a:pt x="400" y="327"/>
                </a:lnTo>
                <a:lnTo>
                  <a:pt x="401" y="327"/>
                </a:lnTo>
                <a:lnTo>
                  <a:pt x="402" y="328"/>
                </a:lnTo>
                <a:lnTo>
                  <a:pt x="406" y="328"/>
                </a:lnTo>
                <a:lnTo>
                  <a:pt x="406" y="321"/>
                </a:lnTo>
                <a:lnTo>
                  <a:pt x="404" y="321"/>
                </a:lnTo>
                <a:lnTo>
                  <a:pt x="404" y="324"/>
                </a:lnTo>
                <a:lnTo>
                  <a:pt x="405" y="325"/>
                </a:lnTo>
                <a:lnTo>
                  <a:pt x="402" y="324"/>
                </a:lnTo>
                <a:lnTo>
                  <a:pt x="401" y="323"/>
                </a:lnTo>
                <a:lnTo>
                  <a:pt x="400" y="320"/>
                </a:lnTo>
                <a:lnTo>
                  <a:pt x="400" y="313"/>
                </a:lnTo>
                <a:lnTo>
                  <a:pt x="401" y="312"/>
                </a:lnTo>
                <a:lnTo>
                  <a:pt x="404" y="312"/>
                </a:lnTo>
                <a:lnTo>
                  <a:pt x="404" y="313"/>
                </a:lnTo>
                <a:lnTo>
                  <a:pt x="405" y="316"/>
                </a:lnTo>
                <a:lnTo>
                  <a:pt x="405" y="319"/>
                </a:lnTo>
                <a:lnTo>
                  <a:pt x="406" y="320"/>
                </a:lnTo>
                <a:lnTo>
                  <a:pt x="408" y="319"/>
                </a:lnTo>
                <a:lnTo>
                  <a:pt x="408" y="317"/>
                </a:lnTo>
                <a:lnTo>
                  <a:pt x="409" y="316"/>
                </a:lnTo>
                <a:lnTo>
                  <a:pt x="413" y="308"/>
                </a:lnTo>
                <a:lnTo>
                  <a:pt x="413" y="305"/>
                </a:lnTo>
                <a:lnTo>
                  <a:pt x="412" y="303"/>
                </a:lnTo>
                <a:lnTo>
                  <a:pt x="410" y="302"/>
                </a:lnTo>
                <a:lnTo>
                  <a:pt x="396" y="302"/>
                </a:lnTo>
                <a:lnTo>
                  <a:pt x="396" y="300"/>
                </a:lnTo>
                <a:lnTo>
                  <a:pt x="400" y="300"/>
                </a:lnTo>
                <a:lnTo>
                  <a:pt x="404" y="299"/>
                </a:lnTo>
                <a:lnTo>
                  <a:pt x="410" y="299"/>
                </a:lnTo>
                <a:lnTo>
                  <a:pt x="412" y="298"/>
                </a:lnTo>
                <a:lnTo>
                  <a:pt x="410" y="298"/>
                </a:lnTo>
                <a:lnTo>
                  <a:pt x="409" y="296"/>
                </a:lnTo>
                <a:lnTo>
                  <a:pt x="408" y="296"/>
                </a:lnTo>
                <a:lnTo>
                  <a:pt x="408" y="294"/>
                </a:lnTo>
                <a:lnTo>
                  <a:pt x="410" y="294"/>
                </a:lnTo>
                <a:lnTo>
                  <a:pt x="410" y="295"/>
                </a:lnTo>
                <a:lnTo>
                  <a:pt x="412" y="295"/>
                </a:lnTo>
                <a:lnTo>
                  <a:pt x="412" y="287"/>
                </a:lnTo>
                <a:lnTo>
                  <a:pt x="414" y="286"/>
                </a:lnTo>
                <a:lnTo>
                  <a:pt x="416" y="283"/>
                </a:lnTo>
                <a:lnTo>
                  <a:pt x="416" y="282"/>
                </a:lnTo>
                <a:lnTo>
                  <a:pt x="414" y="279"/>
                </a:lnTo>
                <a:lnTo>
                  <a:pt x="413" y="279"/>
                </a:lnTo>
                <a:lnTo>
                  <a:pt x="409" y="283"/>
                </a:lnTo>
                <a:lnTo>
                  <a:pt x="409" y="284"/>
                </a:lnTo>
                <a:lnTo>
                  <a:pt x="409" y="283"/>
                </a:lnTo>
                <a:lnTo>
                  <a:pt x="408" y="282"/>
                </a:lnTo>
                <a:lnTo>
                  <a:pt x="408" y="280"/>
                </a:lnTo>
                <a:lnTo>
                  <a:pt x="406" y="280"/>
                </a:lnTo>
                <a:lnTo>
                  <a:pt x="405" y="282"/>
                </a:lnTo>
                <a:lnTo>
                  <a:pt x="404" y="282"/>
                </a:lnTo>
                <a:lnTo>
                  <a:pt x="404" y="280"/>
                </a:lnTo>
                <a:lnTo>
                  <a:pt x="406" y="279"/>
                </a:lnTo>
                <a:lnTo>
                  <a:pt x="408" y="279"/>
                </a:lnTo>
                <a:lnTo>
                  <a:pt x="409" y="278"/>
                </a:lnTo>
                <a:lnTo>
                  <a:pt x="412" y="278"/>
                </a:lnTo>
                <a:lnTo>
                  <a:pt x="412" y="274"/>
                </a:lnTo>
                <a:lnTo>
                  <a:pt x="409" y="271"/>
                </a:lnTo>
                <a:lnTo>
                  <a:pt x="410" y="271"/>
                </a:lnTo>
                <a:lnTo>
                  <a:pt x="413" y="274"/>
                </a:lnTo>
                <a:lnTo>
                  <a:pt x="413" y="275"/>
                </a:lnTo>
                <a:lnTo>
                  <a:pt x="414" y="276"/>
                </a:lnTo>
                <a:lnTo>
                  <a:pt x="416" y="276"/>
                </a:lnTo>
                <a:lnTo>
                  <a:pt x="416" y="275"/>
                </a:lnTo>
                <a:lnTo>
                  <a:pt x="417" y="274"/>
                </a:lnTo>
                <a:lnTo>
                  <a:pt x="417" y="270"/>
                </a:lnTo>
                <a:lnTo>
                  <a:pt x="414" y="267"/>
                </a:lnTo>
                <a:lnTo>
                  <a:pt x="410" y="267"/>
                </a:lnTo>
                <a:lnTo>
                  <a:pt x="409" y="266"/>
                </a:lnTo>
                <a:lnTo>
                  <a:pt x="412" y="266"/>
                </a:lnTo>
                <a:lnTo>
                  <a:pt x="412" y="265"/>
                </a:lnTo>
                <a:lnTo>
                  <a:pt x="410" y="263"/>
                </a:lnTo>
                <a:lnTo>
                  <a:pt x="409" y="263"/>
                </a:lnTo>
                <a:lnTo>
                  <a:pt x="406" y="262"/>
                </a:lnTo>
                <a:lnTo>
                  <a:pt x="404" y="262"/>
                </a:lnTo>
                <a:lnTo>
                  <a:pt x="402" y="261"/>
                </a:lnTo>
                <a:lnTo>
                  <a:pt x="416" y="261"/>
                </a:lnTo>
                <a:lnTo>
                  <a:pt x="417" y="259"/>
                </a:lnTo>
                <a:lnTo>
                  <a:pt x="417" y="258"/>
                </a:lnTo>
                <a:lnTo>
                  <a:pt x="418" y="257"/>
                </a:lnTo>
                <a:lnTo>
                  <a:pt x="420" y="254"/>
                </a:lnTo>
                <a:lnTo>
                  <a:pt x="420" y="253"/>
                </a:lnTo>
                <a:lnTo>
                  <a:pt x="418" y="251"/>
                </a:lnTo>
                <a:lnTo>
                  <a:pt x="418" y="250"/>
                </a:lnTo>
                <a:lnTo>
                  <a:pt x="412" y="250"/>
                </a:lnTo>
                <a:lnTo>
                  <a:pt x="412" y="247"/>
                </a:lnTo>
                <a:lnTo>
                  <a:pt x="413" y="247"/>
                </a:lnTo>
                <a:lnTo>
                  <a:pt x="413" y="243"/>
                </a:lnTo>
                <a:lnTo>
                  <a:pt x="414" y="243"/>
                </a:lnTo>
                <a:lnTo>
                  <a:pt x="417" y="245"/>
                </a:lnTo>
                <a:lnTo>
                  <a:pt x="418" y="245"/>
                </a:lnTo>
                <a:lnTo>
                  <a:pt x="421" y="246"/>
                </a:lnTo>
                <a:lnTo>
                  <a:pt x="424" y="246"/>
                </a:lnTo>
                <a:lnTo>
                  <a:pt x="425" y="245"/>
                </a:lnTo>
                <a:lnTo>
                  <a:pt x="425" y="241"/>
                </a:lnTo>
                <a:lnTo>
                  <a:pt x="424" y="239"/>
                </a:lnTo>
                <a:lnTo>
                  <a:pt x="424" y="237"/>
                </a:lnTo>
                <a:lnTo>
                  <a:pt x="429" y="237"/>
                </a:lnTo>
                <a:lnTo>
                  <a:pt x="430" y="235"/>
                </a:lnTo>
                <a:lnTo>
                  <a:pt x="432" y="233"/>
                </a:lnTo>
                <a:lnTo>
                  <a:pt x="433" y="232"/>
                </a:lnTo>
                <a:lnTo>
                  <a:pt x="433" y="230"/>
                </a:lnTo>
                <a:lnTo>
                  <a:pt x="429" y="23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12700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54" name="Freeform 106"/>
          <p:cNvSpPr>
            <a:spLocks/>
          </p:cNvSpPr>
          <p:nvPr/>
        </p:nvSpPr>
        <p:spPr bwMode="auto">
          <a:xfrm>
            <a:off x="6224106" y="4417540"/>
            <a:ext cx="740519" cy="1140368"/>
          </a:xfrm>
          <a:custGeom>
            <a:avLst/>
            <a:gdLst/>
            <a:ahLst/>
            <a:cxnLst>
              <a:cxn ang="0">
                <a:pos x="315" y="351"/>
              </a:cxn>
              <a:cxn ang="0">
                <a:pos x="308" y="340"/>
              </a:cxn>
              <a:cxn ang="0">
                <a:pos x="301" y="331"/>
              </a:cxn>
              <a:cxn ang="0">
                <a:pos x="303" y="311"/>
              </a:cxn>
              <a:cxn ang="0">
                <a:pos x="304" y="306"/>
              </a:cxn>
              <a:cxn ang="0">
                <a:pos x="296" y="297"/>
              </a:cxn>
              <a:cxn ang="0">
                <a:pos x="291" y="285"/>
              </a:cxn>
              <a:cxn ang="0">
                <a:pos x="292" y="261"/>
              </a:cxn>
              <a:cxn ang="0">
                <a:pos x="295" y="248"/>
              </a:cxn>
              <a:cxn ang="0">
                <a:pos x="303" y="240"/>
              </a:cxn>
              <a:cxn ang="0">
                <a:pos x="299" y="236"/>
              </a:cxn>
              <a:cxn ang="0">
                <a:pos x="292" y="231"/>
              </a:cxn>
              <a:cxn ang="0">
                <a:pos x="295" y="227"/>
              </a:cxn>
              <a:cxn ang="0">
                <a:pos x="283" y="212"/>
              </a:cxn>
              <a:cxn ang="0">
                <a:pos x="276" y="199"/>
              </a:cxn>
              <a:cxn ang="0">
                <a:pos x="258" y="157"/>
              </a:cxn>
              <a:cxn ang="0">
                <a:pos x="205" y="14"/>
              </a:cxn>
              <a:cxn ang="0">
                <a:pos x="200" y="0"/>
              </a:cxn>
              <a:cxn ang="0">
                <a:pos x="12" y="29"/>
              </a:cxn>
              <a:cxn ang="0">
                <a:pos x="3" y="34"/>
              </a:cxn>
              <a:cxn ang="0">
                <a:pos x="11" y="46"/>
              </a:cxn>
              <a:cxn ang="0">
                <a:pos x="18" y="266"/>
              </a:cxn>
              <a:cxn ang="0">
                <a:pos x="27" y="364"/>
              </a:cxn>
              <a:cxn ang="0">
                <a:pos x="51" y="455"/>
              </a:cxn>
              <a:cxn ang="0">
                <a:pos x="62" y="459"/>
              </a:cxn>
              <a:cxn ang="0">
                <a:pos x="72" y="433"/>
              </a:cxn>
              <a:cxn ang="0">
                <a:pos x="73" y="421"/>
              </a:cxn>
              <a:cxn ang="0">
                <a:pos x="73" y="424"/>
              </a:cxn>
              <a:cxn ang="0">
                <a:pos x="78" y="426"/>
              </a:cxn>
              <a:cxn ang="0">
                <a:pos x="85" y="434"/>
              </a:cxn>
              <a:cxn ang="0">
                <a:pos x="84" y="439"/>
              </a:cxn>
              <a:cxn ang="0">
                <a:pos x="84" y="446"/>
              </a:cxn>
              <a:cxn ang="0">
                <a:pos x="92" y="450"/>
              </a:cxn>
              <a:cxn ang="0">
                <a:pos x="93" y="453"/>
              </a:cxn>
              <a:cxn ang="0">
                <a:pos x="99" y="458"/>
              </a:cxn>
              <a:cxn ang="0">
                <a:pos x="97" y="463"/>
              </a:cxn>
              <a:cxn ang="0">
                <a:pos x="85" y="462"/>
              </a:cxn>
              <a:cxn ang="0">
                <a:pos x="80" y="466"/>
              </a:cxn>
              <a:cxn ang="0">
                <a:pos x="82" y="466"/>
              </a:cxn>
              <a:cxn ang="0">
                <a:pos x="88" y="465"/>
              </a:cxn>
              <a:cxn ang="0">
                <a:pos x="105" y="462"/>
              </a:cxn>
              <a:cxn ang="0">
                <a:pos x="110" y="459"/>
              </a:cxn>
              <a:cxn ang="0">
                <a:pos x="115" y="454"/>
              </a:cxn>
              <a:cxn ang="0">
                <a:pos x="111" y="450"/>
              </a:cxn>
              <a:cxn ang="0">
                <a:pos x="115" y="453"/>
              </a:cxn>
              <a:cxn ang="0">
                <a:pos x="119" y="449"/>
              </a:cxn>
              <a:cxn ang="0">
                <a:pos x="126" y="442"/>
              </a:cxn>
              <a:cxn ang="0">
                <a:pos x="126" y="438"/>
              </a:cxn>
              <a:cxn ang="0">
                <a:pos x="126" y="435"/>
              </a:cxn>
              <a:cxn ang="0">
                <a:pos x="122" y="432"/>
              </a:cxn>
              <a:cxn ang="0">
                <a:pos x="125" y="420"/>
              </a:cxn>
              <a:cxn ang="0">
                <a:pos x="121" y="416"/>
              </a:cxn>
              <a:cxn ang="0">
                <a:pos x="114" y="414"/>
              </a:cxn>
              <a:cxn ang="0">
                <a:pos x="102" y="404"/>
              </a:cxn>
              <a:cxn ang="0">
                <a:pos x="103" y="391"/>
              </a:cxn>
              <a:cxn ang="0">
                <a:pos x="132" y="385"/>
              </a:cxn>
              <a:cxn ang="0">
                <a:pos x="164" y="381"/>
              </a:cxn>
            </a:cxnLst>
            <a:rect l="0" t="0" r="r" b="b"/>
            <a:pathLst>
              <a:path w="316" h="467">
                <a:moveTo>
                  <a:pt x="164" y="381"/>
                </a:moveTo>
                <a:lnTo>
                  <a:pt x="316" y="356"/>
                </a:lnTo>
                <a:lnTo>
                  <a:pt x="315" y="351"/>
                </a:lnTo>
                <a:lnTo>
                  <a:pt x="313" y="347"/>
                </a:lnTo>
                <a:lnTo>
                  <a:pt x="311" y="343"/>
                </a:lnTo>
                <a:lnTo>
                  <a:pt x="308" y="340"/>
                </a:lnTo>
                <a:lnTo>
                  <a:pt x="307" y="340"/>
                </a:lnTo>
                <a:lnTo>
                  <a:pt x="304" y="339"/>
                </a:lnTo>
                <a:lnTo>
                  <a:pt x="301" y="331"/>
                </a:lnTo>
                <a:lnTo>
                  <a:pt x="304" y="322"/>
                </a:lnTo>
                <a:lnTo>
                  <a:pt x="304" y="314"/>
                </a:lnTo>
                <a:lnTo>
                  <a:pt x="303" y="311"/>
                </a:lnTo>
                <a:lnTo>
                  <a:pt x="303" y="310"/>
                </a:lnTo>
                <a:lnTo>
                  <a:pt x="304" y="309"/>
                </a:lnTo>
                <a:lnTo>
                  <a:pt x="304" y="306"/>
                </a:lnTo>
                <a:lnTo>
                  <a:pt x="301" y="301"/>
                </a:lnTo>
                <a:lnTo>
                  <a:pt x="299" y="298"/>
                </a:lnTo>
                <a:lnTo>
                  <a:pt x="296" y="297"/>
                </a:lnTo>
                <a:lnTo>
                  <a:pt x="294" y="292"/>
                </a:lnTo>
                <a:lnTo>
                  <a:pt x="292" y="288"/>
                </a:lnTo>
                <a:lnTo>
                  <a:pt x="291" y="285"/>
                </a:lnTo>
                <a:lnTo>
                  <a:pt x="291" y="277"/>
                </a:lnTo>
                <a:lnTo>
                  <a:pt x="292" y="269"/>
                </a:lnTo>
                <a:lnTo>
                  <a:pt x="292" y="261"/>
                </a:lnTo>
                <a:lnTo>
                  <a:pt x="294" y="253"/>
                </a:lnTo>
                <a:lnTo>
                  <a:pt x="294" y="249"/>
                </a:lnTo>
                <a:lnTo>
                  <a:pt x="295" y="248"/>
                </a:lnTo>
                <a:lnTo>
                  <a:pt x="296" y="245"/>
                </a:lnTo>
                <a:lnTo>
                  <a:pt x="299" y="244"/>
                </a:lnTo>
                <a:lnTo>
                  <a:pt x="303" y="240"/>
                </a:lnTo>
                <a:lnTo>
                  <a:pt x="303" y="237"/>
                </a:lnTo>
                <a:lnTo>
                  <a:pt x="301" y="236"/>
                </a:lnTo>
                <a:lnTo>
                  <a:pt x="299" y="236"/>
                </a:lnTo>
                <a:lnTo>
                  <a:pt x="295" y="235"/>
                </a:lnTo>
                <a:lnTo>
                  <a:pt x="292" y="232"/>
                </a:lnTo>
                <a:lnTo>
                  <a:pt x="292" y="231"/>
                </a:lnTo>
                <a:lnTo>
                  <a:pt x="294" y="231"/>
                </a:lnTo>
                <a:lnTo>
                  <a:pt x="295" y="229"/>
                </a:lnTo>
                <a:lnTo>
                  <a:pt x="295" y="227"/>
                </a:lnTo>
                <a:lnTo>
                  <a:pt x="290" y="216"/>
                </a:lnTo>
                <a:lnTo>
                  <a:pt x="287" y="215"/>
                </a:lnTo>
                <a:lnTo>
                  <a:pt x="283" y="212"/>
                </a:lnTo>
                <a:lnTo>
                  <a:pt x="280" y="208"/>
                </a:lnTo>
                <a:lnTo>
                  <a:pt x="279" y="203"/>
                </a:lnTo>
                <a:lnTo>
                  <a:pt x="276" y="199"/>
                </a:lnTo>
                <a:lnTo>
                  <a:pt x="275" y="195"/>
                </a:lnTo>
                <a:lnTo>
                  <a:pt x="264" y="177"/>
                </a:lnTo>
                <a:lnTo>
                  <a:pt x="258" y="157"/>
                </a:lnTo>
                <a:lnTo>
                  <a:pt x="251" y="138"/>
                </a:lnTo>
                <a:lnTo>
                  <a:pt x="217" y="46"/>
                </a:lnTo>
                <a:lnTo>
                  <a:pt x="205" y="14"/>
                </a:lnTo>
                <a:lnTo>
                  <a:pt x="201" y="2"/>
                </a:lnTo>
                <a:lnTo>
                  <a:pt x="200" y="1"/>
                </a:lnTo>
                <a:lnTo>
                  <a:pt x="200" y="0"/>
                </a:lnTo>
                <a:lnTo>
                  <a:pt x="125" y="13"/>
                </a:lnTo>
                <a:lnTo>
                  <a:pt x="48" y="24"/>
                </a:lnTo>
                <a:lnTo>
                  <a:pt x="12" y="29"/>
                </a:lnTo>
                <a:lnTo>
                  <a:pt x="3" y="29"/>
                </a:lnTo>
                <a:lnTo>
                  <a:pt x="0" y="31"/>
                </a:lnTo>
                <a:lnTo>
                  <a:pt x="3" y="34"/>
                </a:lnTo>
                <a:lnTo>
                  <a:pt x="6" y="35"/>
                </a:lnTo>
                <a:lnTo>
                  <a:pt x="10" y="39"/>
                </a:lnTo>
                <a:lnTo>
                  <a:pt x="11" y="46"/>
                </a:lnTo>
                <a:lnTo>
                  <a:pt x="11" y="74"/>
                </a:lnTo>
                <a:lnTo>
                  <a:pt x="14" y="158"/>
                </a:lnTo>
                <a:lnTo>
                  <a:pt x="18" y="266"/>
                </a:lnTo>
                <a:lnTo>
                  <a:pt x="18" y="293"/>
                </a:lnTo>
                <a:lnTo>
                  <a:pt x="19" y="319"/>
                </a:lnTo>
                <a:lnTo>
                  <a:pt x="27" y="364"/>
                </a:lnTo>
                <a:lnTo>
                  <a:pt x="45" y="457"/>
                </a:lnTo>
                <a:lnTo>
                  <a:pt x="48" y="457"/>
                </a:lnTo>
                <a:lnTo>
                  <a:pt x="51" y="455"/>
                </a:lnTo>
                <a:lnTo>
                  <a:pt x="60" y="455"/>
                </a:lnTo>
                <a:lnTo>
                  <a:pt x="62" y="457"/>
                </a:lnTo>
                <a:lnTo>
                  <a:pt x="62" y="459"/>
                </a:lnTo>
                <a:lnTo>
                  <a:pt x="69" y="459"/>
                </a:lnTo>
                <a:lnTo>
                  <a:pt x="69" y="435"/>
                </a:lnTo>
                <a:lnTo>
                  <a:pt x="72" y="433"/>
                </a:lnTo>
                <a:lnTo>
                  <a:pt x="72" y="430"/>
                </a:lnTo>
                <a:lnTo>
                  <a:pt x="73" y="426"/>
                </a:lnTo>
                <a:lnTo>
                  <a:pt x="73" y="421"/>
                </a:lnTo>
                <a:lnTo>
                  <a:pt x="74" y="422"/>
                </a:lnTo>
                <a:lnTo>
                  <a:pt x="73" y="422"/>
                </a:lnTo>
                <a:lnTo>
                  <a:pt x="73" y="424"/>
                </a:lnTo>
                <a:lnTo>
                  <a:pt x="74" y="425"/>
                </a:lnTo>
                <a:lnTo>
                  <a:pt x="77" y="426"/>
                </a:lnTo>
                <a:lnTo>
                  <a:pt x="78" y="426"/>
                </a:lnTo>
                <a:lnTo>
                  <a:pt x="80" y="428"/>
                </a:lnTo>
                <a:lnTo>
                  <a:pt x="82" y="429"/>
                </a:lnTo>
                <a:lnTo>
                  <a:pt x="85" y="434"/>
                </a:lnTo>
                <a:lnTo>
                  <a:pt x="85" y="435"/>
                </a:lnTo>
                <a:lnTo>
                  <a:pt x="84" y="437"/>
                </a:lnTo>
                <a:lnTo>
                  <a:pt x="84" y="439"/>
                </a:lnTo>
                <a:lnTo>
                  <a:pt x="82" y="441"/>
                </a:lnTo>
                <a:lnTo>
                  <a:pt x="82" y="443"/>
                </a:lnTo>
                <a:lnTo>
                  <a:pt x="84" y="446"/>
                </a:lnTo>
                <a:lnTo>
                  <a:pt x="86" y="449"/>
                </a:lnTo>
                <a:lnTo>
                  <a:pt x="89" y="450"/>
                </a:lnTo>
                <a:lnTo>
                  <a:pt x="92" y="450"/>
                </a:lnTo>
                <a:lnTo>
                  <a:pt x="93" y="449"/>
                </a:lnTo>
                <a:lnTo>
                  <a:pt x="93" y="447"/>
                </a:lnTo>
                <a:lnTo>
                  <a:pt x="93" y="453"/>
                </a:lnTo>
                <a:lnTo>
                  <a:pt x="95" y="455"/>
                </a:lnTo>
                <a:lnTo>
                  <a:pt x="97" y="455"/>
                </a:lnTo>
                <a:lnTo>
                  <a:pt x="99" y="458"/>
                </a:lnTo>
                <a:lnTo>
                  <a:pt x="99" y="459"/>
                </a:lnTo>
                <a:lnTo>
                  <a:pt x="98" y="462"/>
                </a:lnTo>
                <a:lnTo>
                  <a:pt x="97" y="463"/>
                </a:lnTo>
                <a:lnTo>
                  <a:pt x="92" y="463"/>
                </a:lnTo>
                <a:lnTo>
                  <a:pt x="89" y="462"/>
                </a:lnTo>
                <a:lnTo>
                  <a:pt x="85" y="462"/>
                </a:lnTo>
                <a:lnTo>
                  <a:pt x="85" y="465"/>
                </a:lnTo>
                <a:lnTo>
                  <a:pt x="84" y="466"/>
                </a:lnTo>
                <a:lnTo>
                  <a:pt x="80" y="466"/>
                </a:lnTo>
                <a:lnTo>
                  <a:pt x="80" y="467"/>
                </a:lnTo>
                <a:lnTo>
                  <a:pt x="81" y="467"/>
                </a:lnTo>
                <a:lnTo>
                  <a:pt x="82" y="466"/>
                </a:lnTo>
                <a:lnTo>
                  <a:pt x="85" y="466"/>
                </a:lnTo>
                <a:lnTo>
                  <a:pt x="86" y="465"/>
                </a:lnTo>
                <a:lnTo>
                  <a:pt x="88" y="465"/>
                </a:lnTo>
                <a:lnTo>
                  <a:pt x="93" y="463"/>
                </a:lnTo>
                <a:lnTo>
                  <a:pt x="99" y="463"/>
                </a:lnTo>
                <a:lnTo>
                  <a:pt x="105" y="462"/>
                </a:lnTo>
                <a:lnTo>
                  <a:pt x="106" y="461"/>
                </a:lnTo>
                <a:lnTo>
                  <a:pt x="107" y="461"/>
                </a:lnTo>
                <a:lnTo>
                  <a:pt x="110" y="459"/>
                </a:lnTo>
                <a:lnTo>
                  <a:pt x="114" y="455"/>
                </a:lnTo>
                <a:lnTo>
                  <a:pt x="115" y="455"/>
                </a:lnTo>
                <a:lnTo>
                  <a:pt x="115" y="454"/>
                </a:lnTo>
                <a:lnTo>
                  <a:pt x="113" y="454"/>
                </a:lnTo>
                <a:lnTo>
                  <a:pt x="111" y="453"/>
                </a:lnTo>
                <a:lnTo>
                  <a:pt x="111" y="450"/>
                </a:lnTo>
                <a:lnTo>
                  <a:pt x="113" y="451"/>
                </a:lnTo>
                <a:lnTo>
                  <a:pt x="114" y="451"/>
                </a:lnTo>
                <a:lnTo>
                  <a:pt x="115" y="453"/>
                </a:lnTo>
                <a:lnTo>
                  <a:pt x="118" y="453"/>
                </a:lnTo>
                <a:lnTo>
                  <a:pt x="119" y="451"/>
                </a:lnTo>
                <a:lnTo>
                  <a:pt x="119" y="449"/>
                </a:lnTo>
                <a:lnTo>
                  <a:pt x="122" y="449"/>
                </a:lnTo>
                <a:lnTo>
                  <a:pt x="125" y="445"/>
                </a:lnTo>
                <a:lnTo>
                  <a:pt x="126" y="442"/>
                </a:lnTo>
                <a:lnTo>
                  <a:pt x="127" y="441"/>
                </a:lnTo>
                <a:lnTo>
                  <a:pt x="127" y="439"/>
                </a:lnTo>
                <a:lnTo>
                  <a:pt x="126" y="438"/>
                </a:lnTo>
                <a:lnTo>
                  <a:pt x="126" y="437"/>
                </a:lnTo>
                <a:lnTo>
                  <a:pt x="127" y="437"/>
                </a:lnTo>
                <a:lnTo>
                  <a:pt x="126" y="435"/>
                </a:lnTo>
                <a:lnTo>
                  <a:pt x="123" y="434"/>
                </a:lnTo>
                <a:lnTo>
                  <a:pt x="122" y="433"/>
                </a:lnTo>
                <a:lnTo>
                  <a:pt x="122" y="432"/>
                </a:lnTo>
                <a:lnTo>
                  <a:pt x="123" y="428"/>
                </a:lnTo>
                <a:lnTo>
                  <a:pt x="123" y="424"/>
                </a:lnTo>
                <a:lnTo>
                  <a:pt x="125" y="420"/>
                </a:lnTo>
                <a:lnTo>
                  <a:pt x="125" y="418"/>
                </a:lnTo>
                <a:lnTo>
                  <a:pt x="122" y="417"/>
                </a:lnTo>
                <a:lnTo>
                  <a:pt x="121" y="416"/>
                </a:lnTo>
                <a:lnTo>
                  <a:pt x="118" y="416"/>
                </a:lnTo>
                <a:lnTo>
                  <a:pt x="115" y="414"/>
                </a:lnTo>
                <a:lnTo>
                  <a:pt x="114" y="414"/>
                </a:lnTo>
                <a:lnTo>
                  <a:pt x="113" y="413"/>
                </a:lnTo>
                <a:lnTo>
                  <a:pt x="110" y="412"/>
                </a:lnTo>
                <a:lnTo>
                  <a:pt x="102" y="404"/>
                </a:lnTo>
                <a:lnTo>
                  <a:pt x="102" y="401"/>
                </a:lnTo>
                <a:lnTo>
                  <a:pt x="103" y="400"/>
                </a:lnTo>
                <a:lnTo>
                  <a:pt x="103" y="391"/>
                </a:lnTo>
                <a:lnTo>
                  <a:pt x="109" y="389"/>
                </a:lnTo>
                <a:lnTo>
                  <a:pt x="119" y="388"/>
                </a:lnTo>
                <a:lnTo>
                  <a:pt x="132" y="385"/>
                </a:lnTo>
                <a:lnTo>
                  <a:pt x="146" y="384"/>
                </a:lnTo>
                <a:lnTo>
                  <a:pt x="156" y="383"/>
                </a:lnTo>
                <a:lnTo>
                  <a:pt x="164" y="381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59" name="Freeform 11"/>
          <p:cNvSpPr>
            <a:spLocks/>
          </p:cNvSpPr>
          <p:nvPr/>
        </p:nvSpPr>
        <p:spPr bwMode="auto">
          <a:xfrm>
            <a:off x="9127595" y="1264029"/>
            <a:ext cx="16405" cy="41513"/>
          </a:xfrm>
          <a:custGeom>
            <a:avLst/>
            <a:gdLst/>
            <a:ahLst/>
            <a:cxnLst>
              <a:cxn ang="0">
                <a:pos x="3" y="0"/>
              </a:cxn>
              <a:cxn ang="0">
                <a:pos x="7" y="8"/>
              </a:cxn>
              <a:cxn ang="0">
                <a:pos x="5" y="10"/>
              </a:cxn>
              <a:cxn ang="0">
                <a:pos x="4" y="14"/>
              </a:cxn>
              <a:cxn ang="0">
                <a:pos x="3" y="17"/>
              </a:cxn>
              <a:cxn ang="0">
                <a:pos x="1" y="17"/>
              </a:cxn>
              <a:cxn ang="0">
                <a:pos x="0" y="14"/>
              </a:cxn>
              <a:cxn ang="0">
                <a:pos x="0" y="9"/>
              </a:cxn>
              <a:cxn ang="0">
                <a:pos x="1" y="6"/>
              </a:cxn>
              <a:cxn ang="0">
                <a:pos x="1" y="1"/>
              </a:cxn>
              <a:cxn ang="0">
                <a:pos x="3" y="0"/>
              </a:cxn>
            </a:cxnLst>
            <a:rect l="0" t="0" r="r" b="b"/>
            <a:pathLst>
              <a:path w="7" h="17">
                <a:moveTo>
                  <a:pt x="3" y="0"/>
                </a:moveTo>
                <a:lnTo>
                  <a:pt x="7" y="8"/>
                </a:lnTo>
                <a:lnTo>
                  <a:pt x="5" y="10"/>
                </a:lnTo>
                <a:lnTo>
                  <a:pt x="4" y="14"/>
                </a:lnTo>
                <a:lnTo>
                  <a:pt x="3" y="17"/>
                </a:lnTo>
                <a:lnTo>
                  <a:pt x="1" y="17"/>
                </a:lnTo>
                <a:lnTo>
                  <a:pt x="0" y="14"/>
                </a:lnTo>
                <a:lnTo>
                  <a:pt x="0" y="9"/>
                </a:lnTo>
                <a:lnTo>
                  <a:pt x="1" y="6"/>
                </a:lnTo>
                <a:lnTo>
                  <a:pt x="1" y="1"/>
                </a:lnTo>
                <a:lnTo>
                  <a:pt x="3" y="0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60" name="Freeform 12"/>
          <p:cNvSpPr>
            <a:spLocks/>
          </p:cNvSpPr>
          <p:nvPr/>
        </p:nvSpPr>
        <p:spPr bwMode="auto">
          <a:xfrm>
            <a:off x="7213026" y="1992733"/>
            <a:ext cx="2344" cy="244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"/>
              </a:cxn>
              <a:cxn ang="0">
                <a:pos x="0" y="0"/>
              </a:cxn>
            </a:cxnLst>
            <a:rect l="0" t="0" r="r" b="b"/>
            <a:pathLst>
              <a:path h="1">
                <a:moveTo>
                  <a:pt x="0" y="0"/>
                </a:move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61" name="Freeform 13"/>
          <p:cNvSpPr>
            <a:spLocks/>
          </p:cNvSpPr>
          <p:nvPr/>
        </p:nvSpPr>
        <p:spPr bwMode="auto">
          <a:xfrm>
            <a:off x="8347238" y="2212504"/>
            <a:ext cx="314017" cy="327215"/>
          </a:xfrm>
          <a:custGeom>
            <a:avLst/>
            <a:gdLst/>
            <a:ahLst/>
            <a:cxnLst>
              <a:cxn ang="0">
                <a:pos x="119" y="17"/>
              </a:cxn>
              <a:cxn ang="0">
                <a:pos x="118" y="12"/>
              </a:cxn>
              <a:cxn ang="0">
                <a:pos x="115" y="5"/>
              </a:cxn>
              <a:cxn ang="0">
                <a:pos x="112" y="1"/>
              </a:cxn>
              <a:cxn ang="0">
                <a:pos x="107" y="0"/>
              </a:cxn>
              <a:cxn ang="0">
                <a:pos x="94" y="5"/>
              </a:cxn>
              <a:cxn ang="0">
                <a:pos x="70" y="14"/>
              </a:cxn>
              <a:cxn ang="0">
                <a:pos x="54" y="19"/>
              </a:cxn>
              <a:cxn ang="0">
                <a:pos x="49" y="25"/>
              </a:cxn>
              <a:cxn ang="0">
                <a:pos x="46" y="26"/>
              </a:cxn>
              <a:cxn ang="0">
                <a:pos x="45" y="23"/>
              </a:cxn>
              <a:cxn ang="0">
                <a:pos x="29" y="27"/>
              </a:cxn>
              <a:cxn ang="0">
                <a:pos x="7" y="34"/>
              </a:cxn>
              <a:cxn ang="0">
                <a:pos x="17" y="100"/>
              </a:cxn>
              <a:cxn ang="0">
                <a:pos x="19" y="105"/>
              </a:cxn>
              <a:cxn ang="0">
                <a:pos x="23" y="108"/>
              </a:cxn>
              <a:cxn ang="0">
                <a:pos x="25" y="112"/>
              </a:cxn>
              <a:cxn ang="0">
                <a:pos x="21" y="117"/>
              </a:cxn>
              <a:cxn ang="0">
                <a:pos x="17" y="122"/>
              </a:cxn>
              <a:cxn ang="0">
                <a:pos x="13" y="126"/>
              </a:cxn>
              <a:cxn ang="0">
                <a:pos x="16" y="130"/>
              </a:cxn>
              <a:cxn ang="0">
                <a:pos x="23" y="134"/>
              </a:cxn>
              <a:cxn ang="0">
                <a:pos x="25" y="130"/>
              </a:cxn>
              <a:cxn ang="0">
                <a:pos x="32" y="126"/>
              </a:cxn>
              <a:cxn ang="0">
                <a:pos x="35" y="120"/>
              </a:cxn>
              <a:cxn ang="0">
                <a:pos x="38" y="116"/>
              </a:cxn>
              <a:cxn ang="0">
                <a:pos x="42" y="115"/>
              </a:cxn>
              <a:cxn ang="0">
                <a:pos x="45" y="111"/>
              </a:cxn>
              <a:cxn ang="0">
                <a:pos x="48" y="107"/>
              </a:cxn>
              <a:cxn ang="0">
                <a:pos x="50" y="108"/>
              </a:cxn>
              <a:cxn ang="0">
                <a:pos x="53" y="107"/>
              </a:cxn>
              <a:cxn ang="0">
                <a:pos x="62" y="92"/>
              </a:cxn>
              <a:cxn ang="0">
                <a:pos x="68" y="95"/>
              </a:cxn>
              <a:cxn ang="0">
                <a:pos x="71" y="92"/>
              </a:cxn>
              <a:cxn ang="0">
                <a:pos x="74" y="91"/>
              </a:cxn>
              <a:cxn ang="0">
                <a:pos x="79" y="89"/>
              </a:cxn>
              <a:cxn ang="0">
                <a:pos x="81" y="85"/>
              </a:cxn>
              <a:cxn ang="0">
                <a:pos x="91" y="82"/>
              </a:cxn>
              <a:cxn ang="0">
                <a:pos x="98" y="80"/>
              </a:cxn>
              <a:cxn ang="0">
                <a:pos x="99" y="76"/>
              </a:cxn>
              <a:cxn ang="0">
                <a:pos x="95" y="74"/>
              </a:cxn>
              <a:cxn ang="0">
                <a:pos x="97" y="72"/>
              </a:cxn>
              <a:cxn ang="0">
                <a:pos x="99" y="76"/>
              </a:cxn>
              <a:cxn ang="0">
                <a:pos x="103" y="78"/>
              </a:cxn>
              <a:cxn ang="0">
                <a:pos x="106" y="75"/>
              </a:cxn>
              <a:cxn ang="0">
                <a:pos x="107" y="72"/>
              </a:cxn>
              <a:cxn ang="0">
                <a:pos x="115" y="67"/>
              </a:cxn>
              <a:cxn ang="0">
                <a:pos x="120" y="68"/>
              </a:cxn>
              <a:cxn ang="0">
                <a:pos x="123" y="63"/>
              </a:cxn>
              <a:cxn ang="0">
                <a:pos x="131" y="60"/>
              </a:cxn>
              <a:cxn ang="0">
                <a:pos x="132" y="54"/>
              </a:cxn>
              <a:cxn ang="0">
                <a:pos x="131" y="49"/>
              </a:cxn>
            </a:cxnLst>
            <a:rect l="0" t="0" r="r" b="b"/>
            <a:pathLst>
              <a:path w="134" h="134">
                <a:moveTo>
                  <a:pt x="131" y="49"/>
                </a:moveTo>
                <a:lnTo>
                  <a:pt x="119" y="17"/>
                </a:lnTo>
                <a:lnTo>
                  <a:pt x="118" y="14"/>
                </a:lnTo>
                <a:lnTo>
                  <a:pt x="118" y="12"/>
                </a:lnTo>
                <a:lnTo>
                  <a:pt x="116" y="9"/>
                </a:lnTo>
                <a:lnTo>
                  <a:pt x="115" y="5"/>
                </a:lnTo>
                <a:lnTo>
                  <a:pt x="114" y="2"/>
                </a:lnTo>
                <a:lnTo>
                  <a:pt x="112" y="1"/>
                </a:lnTo>
                <a:lnTo>
                  <a:pt x="112" y="0"/>
                </a:lnTo>
                <a:lnTo>
                  <a:pt x="107" y="0"/>
                </a:lnTo>
                <a:lnTo>
                  <a:pt x="99" y="2"/>
                </a:lnTo>
                <a:lnTo>
                  <a:pt x="94" y="5"/>
                </a:lnTo>
                <a:lnTo>
                  <a:pt x="82" y="9"/>
                </a:lnTo>
                <a:lnTo>
                  <a:pt x="70" y="14"/>
                </a:lnTo>
                <a:lnTo>
                  <a:pt x="61" y="19"/>
                </a:lnTo>
                <a:lnTo>
                  <a:pt x="54" y="19"/>
                </a:lnTo>
                <a:lnTo>
                  <a:pt x="49" y="22"/>
                </a:lnTo>
                <a:lnTo>
                  <a:pt x="49" y="25"/>
                </a:lnTo>
                <a:lnTo>
                  <a:pt x="48" y="26"/>
                </a:lnTo>
                <a:lnTo>
                  <a:pt x="46" y="26"/>
                </a:lnTo>
                <a:lnTo>
                  <a:pt x="46" y="25"/>
                </a:lnTo>
                <a:lnTo>
                  <a:pt x="45" y="23"/>
                </a:lnTo>
                <a:lnTo>
                  <a:pt x="38" y="25"/>
                </a:lnTo>
                <a:lnTo>
                  <a:pt x="29" y="27"/>
                </a:lnTo>
                <a:lnTo>
                  <a:pt x="17" y="31"/>
                </a:lnTo>
                <a:lnTo>
                  <a:pt x="7" y="34"/>
                </a:lnTo>
                <a:lnTo>
                  <a:pt x="0" y="37"/>
                </a:lnTo>
                <a:lnTo>
                  <a:pt x="17" y="100"/>
                </a:lnTo>
                <a:lnTo>
                  <a:pt x="17" y="103"/>
                </a:lnTo>
                <a:lnTo>
                  <a:pt x="19" y="105"/>
                </a:lnTo>
                <a:lnTo>
                  <a:pt x="20" y="107"/>
                </a:lnTo>
                <a:lnTo>
                  <a:pt x="23" y="108"/>
                </a:lnTo>
                <a:lnTo>
                  <a:pt x="24" y="111"/>
                </a:lnTo>
                <a:lnTo>
                  <a:pt x="25" y="112"/>
                </a:lnTo>
                <a:lnTo>
                  <a:pt x="25" y="113"/>
                </a:lnTo>
                <a:lnTo>
                  <a:pt x="21" y="117"/>
                </a:lnTo>
                <a:lnTo>
                  <a:pt x="20" y="120"/>
                </a:lnTo>
                <a:lnTo>
                  <a:pt x="17" y="122"/>
                </a:lnTo>
                <a:lnTo>
                  <a:pt x="15" y="124"/>
                </a:lnTo>
                <a:lnTo>
                  <a:pt x="13" y="126"/>
                </a:lnTo>
                <a:lnTo>
                  <a:pt x="13" y="128"/>
                </a:lnTo>
                <a:lnTo>
                  <a:pt x="16" y="130"/>
                </a:lnTo>
                <a:lnTo>
                  <a:pt x="21" y="133"/>
                </a:lnTo>
                <a:lnTo>
                  <a:pt x="23" y="134"/>
                </a:lnTo>
                <a:lnTo>
                  <a:pt x="24" y="133"/>
                </a:lnTo>
                <a:lnTo>
                  <a:pt x="25" y="130"/>
                </a:lnTo>
                <a:lnTo>
                  <a:pt x="31" y="128"/>
                </a:lnTo>
                <a:lnTo>
                  <a:pt x="32" y="126"/>
                </a:lnTo>
                <a:lnTo>
                  <a:pt x="35" y="121"/>
                </a:lnTo>
                <a:lnTo>
                  <a:pt x="35" y="120"/>
                </a:lnTo>
                <a:lnTo>
                  <a:pt x="36" y="117"/>
                </a:lnTo>
                <a:lnTo>
                  <a:pt x="38" y="116"/>
                </a:lnTo>
                <a:lnTo>
                  <a:pt x="40" y="116"/>
                </a:lnTo>
                <a:lnTo>
                  <a:pt x="42" y="115"/>
                </a:lnTo>
                <a:lnTo>
                  <a:pt x="44" y="113"/>
                </a:lnTo>
                <a:lnTo>
                  <a:pt x="45" y="111"/>
                </a:lnTo>
                <a:lnTo>
                  <a:pt x="46" y="109"/>
                </a:lnTo>
                <a:lnTo>
                  <a:pt x="48" y="107"/>
                </a:lnTo>
                <a:lnTo>
                  <a:pt x="49" y="107"/>
                </a:lnTo>
                <a:lnTo>
                  <a:pt x="50" y="108"/>
                </a:lnTo>
                <a:lnTo>
                  <a:pt x="50" y="109"/>
                </a:lnTo>
                <a:lnTo>
                  <a:pt x="53" y="107"/>
                </a:lnTo>
                <a:lnTo>
                  <a:pt x="58" y="96"/>
                </a:lnTo>
                <a:lnTo>
                  <a:pt x="62" y="92"/>
                </a:lnTo>
                <a:lnTo>
                  <a:pt x="65" y="95"/>
                </a:lnTo>
                <a:lnTo>
                  <a:pt x="68" y="95"/>
                </a:lnTo>
                <a:lnTo>
                  <a:pt x="69" y="93"/>
                </a:lnTo>
                <a:lnTo>
                  <a:pt x="71" y="92"/>
                </a:lnTo>
                <a:lnTo>
                  <a:pt x="73" y="91"/>
                </a:lnTo>
                <a:lnTo>
                  <a:pt x="74" y="91"/>
                </a:lnTo>
                <a:lnTo>
                  <a:pt x="75" y="89"/>
                </a:lnTo>
                <a:lnTo>
                  <a:pt x="79" y="89"/>
                </a:lnTo>
                <a:lnTo>
                  <a:pt x="81" y="87"/>
                </a:lnTo>
                <a:lnTo>
                  <a:pt x="81" y="85"/>
                </a:lnTo>
                <a:lnTo>
                  <a:pt x="90" y="85"/>
                </a:lnTo>
                <a:lnTo>
                  <a:pt x="91" y="82"/>
                </a:lnTo>
                <a:lnTo>
                  <a:pt x="94" y="80"/>
                </a:lnTo>
                <a:lnTo>
                  <a:pt x="98" y="80"/>
                </a:lnTo>
                <a:lnTo>
                  <a:pt x="99" y="79"/>
                </a:lnTo>
                <a:lnTo>
                  <a:pt x="99" y="76"/>
                </a:lnTo>
                <a:lnTo>
                  <a:pt x="97" y="75"/>
                </a:lnTo>
                <a:lnTo>
                  <a:pt x="95" y="74"/>
                </a:lnTo>
                <a:lnTo>
                  <a:pt x="95" y="72"/>
                </a:lnTo>
                <a:lnTo>
                  <a:pt x="97" y="72"/>
                </a:lnTo>
                <a:lnTo>
                  <a:pt x="99" y="75"/>
                </a:lnTo>
                <a:lnTo>
                  <a:pt x="99" y="76"/>
                </a:lnTo>
                <a:lnTo>
                  <a:pt x="102" y="79"/>
                </a:lnTo>
                <a:lnTo>
                  <a:pt x="103" y="78"/>
                </a:lnTo>
                <a:lnTo>
                  <a:pt x="106" y="76"/>
                </a:lnTo>
                <a:lnTo>
                  <a:pt x="106" y="75"/>
                </a:lnTo>
                <a:lnTo>
                  <a:pt x="107" y="74"/>
                </a:lnTo>
                <a:lnTo>
                  <a:pt x="107" y="72"/>
                </a:lnTo>
                <a:lnTo>
                  <a:pt x="115" y="72"/>
                </a:lnTo>
                <a:lnTo>
                  <a:pt x="115" y="67"/>
                </a:lnTo>
                <a:lnTo>
                  <a:pt x="118" y="67"/>
                </a:lnTo>
                <a:lnTo>
                  <a:pt x="120" y="68"/>
                </a:lnTo>
                <a:lnTo>
                  <a:pt x="123" y="66"/>
                </a:lnTo>
                <a:lnTo>
                  <a:pt x="123" y="63"/>
                </a:lnTo>
                <a:lnTo>
                  <a:pt x="134" y="63"/>
                </a:lnTo>
                <a:lnTo>
                  <a:pt x="131" y="60"/>
                </a:lnTo>
                <a:lnTo>
                  <a:pt x="131" y="54"/>
                </a:lnTo>
                <a:lnTo>
                  <a:pt x="132" y="54"/>
                </a:lnTo>
                <a:lnTo>
                  <a:pt x="132" y="51"/>
                </a:lnTo>
                <a:lnTo>
                  <a:pt x="131" y="49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62" name="Freeform 14"/>
          <p:cNvSpPr>
            <a:spLocks/>
          </p:cNvSpPr>
          <p:nvPr/>
        </p:nvSpPr>
        <p:spPr bwMode="auto">
          <a:xfrm>
            <a:off x="8255846" y="3289383"/>
            <a:ext cx="63273" cy="222214"/>
          </a:xfrm>
          <a:custGeom>
            <a:avLst/>
            <a:gdLst/>
            <a:ahLst/>
            <a:cxnLst>
              <a:cxn ang="0">
                <a:pos x="10" y="9"/>
              </a:cxn>
              <a:cxn ang="0">
                <a:pos x="9" y="10"/>
              </a:cxn>
              <a:cxn ang="0">
                <a:pos x="10" y="12"/>
              </a:cxn>
              <a:cxn ang="0">
                <a:pos x="7" y="15"/>
              </a:cxn>
              <a:cxn ang="0">
                <a:pos x="11" y="21"/>
              </a:cxn>
              <a:cxn ang="0">
                <a:pos x="10" y="23"/>
              </a:cxn>
              <a:cxn ang="0">
                <a:pos x="9" y="26"/>
              </a:cxn>
              <a:cxn ang="0">
                <a:pos x="10" y="27"/>
              </a:cxn>
              <a:cxn ang="0">
                <a:pos x="4" y="29"/>
              </a:cxn>
              <a:cxn ang="0">
                <a:pos x="5" y="33"/>
              </a:cxn>
              <a:cxn ang="0">
                <a:pos x="4" y="35"/>
              </a:cxn>
              <a:cxn ang="0">
                <a:pos x="4" y="38"/>
              </a:cxn>
              <a:cxn ang="0">
                <a:pos x="5" y="39"/>
              </a:cxn>
              <a:cxn ang="0">
                <a:pos x="2" y="42"/>
              </a:cxn>
              <a:cxn ang="0">
                <a:pos x="1" y="45"/>
              </a:cxn>
              <a:cxn ang="0">
                <a:pos x="4" y="46"/>
              </a:cxn>
              <a:cxn ang="0">
                <a:pos x="0" y="49"/>
              </a:cxn>
              <a:cxn ang="0">
                <a:pos x="1" y="50"/>
              </a:cxn>
              <a:cxn ang="0">
                <a:pos x="2" y="51"/>
              </a:cxn>
              <a:cxn ang="0">
                <a:pos x="0" y="52"/>
              </a:cxn>
              <a:cxn ang="0">
                <a:pos x="2" y="54"/>
              </a:cxn>
              <a:cxn ang="0">
                <a:pos x="1" y="60"/>
              </a:cxn>
              <a:cxn ang="0">
                <a:pos x="2" y="58"/>
              </a:cxn>
              <a:cxn ang="0">
                <a:pos x="1" y="62"/>
              </a:cxn>
              <a:cxn ang="0">
                <a:pos x="2" y="71"/>
              </a:cxn>
              <a:cxn ang="0">
                <a:pos x="4" y="76"/>
              </a:cxn>
              <a:cxn ang="0">
                <a:pos x="2" y="79"/>
              </a:cxn>
              <a:cxn ang="0">
                <a:pos x="7" y="88"/>
              </a:cxn>
              <a:cxn ang="0">
                <a:pos x="11" y="91"/>
              </a:cxn>
              <a:cxn ang="0">
                <a:pos x="13" y="88"/>
              </a:cxn>
              <a:cxn ang="0">
                <a:pos x="13" y="87"/>
              </a:cxn>
              <a:cxn ang="0">
                <a:pos x="14" y="70"/>
              </a:cxn>
              <a:cxn ang="0">
                <a:pos x="13" y="56"/>
              </a:cxn>
              <a:cxn ang="0">
                <a:pos x="17" y="55"/>
              </a:cxn>
              <a:cxn ang="0">
                <a:pos x="15" y="51"/>
              </a:cxn>
              <a:cxn ang="0">
                <a:pos x="18" y="50"/>
              </a:cxn>
              <a:cxn ang="0">
                <a:pos x="21" y="51"/>
              </a:cxn>
              <a:cxn ang="0">
                <a:pos x="23" y="50"/>
              </a:cxn>
              <a:cxn ang="0">
                <a:pos x="25" y="45"/>
              </a:cxn>
              <a:cxn ang="0">
                <a:pos x="22" y="43"/>
              </a:cxn>
              <a:cxn ang="0">
                <a:pos x="23" y="29"/>
              </a:cxn>
              <a:cxn ang="0">
                <a:pos x="27" y="14"/>
              </a:cxn>
              <a:cxn ang="0">
                <a:pos x="26" y="9"/>
              </a:cxn>
              <a:cxn ang="0">
                <a:pos x="25" y="4"/>
              </a:cxn>
              <a:cxn ang="0">
                <a:pos x="27" y="0"/>
              </a:cxn>
              <a:cxn ang="0">
                <a:pos x="22" y="1"/>
              </a:cxn>
              <a:cxn ang="0">
                <a:pos x="10" y="8"/>
              </a:cxn>
            </a:cxnLst>
            <a:rect l="0" t="0" r="r" b="b"/>
            <a:pathLst>
              <a:path w="27" h="91">
                <a:moveTo>
                  <a:pt x="10" y="8"/>
                </a:moveTo>
                <a:lnTo>
                  <a:pt x="10" y="9"/>
                </a:lnTo>
                <a:lnTo>
                  <a:pt x="9" y="9"/>
                </a:lnTo>
                <a:lnTo>
                  <a:pt x="9" y="10"/>
                </a:lnTo>
                <a:lnTo>
                  <a:pt x="10" y="10"/>
                </a:lnTo>
                <a:lnTo>
                  <a:pt x="10" y="12"/>
                </a:lnTo>
                <a:lnTo>
                  <a:pt x="7" y="14"/>
                </a:lnTo>
                <a:lnTo>
                  <a:pt x="7" y="15"/>
                </a:lnTo>
                <a:lnTo>
                  <a:pt x="9" y="18"/>
                </a:lnTo>
                <a:lnTo>
                  <a:pt x="11" y="21"/>
                </a:lnTo>
                <a:lnTo>
                  <a:pt x="11" y="22"/>
                </a:lnTo>
                <a:lnTo>
                  <a:pt x="10" y="23"/>
                </a:lnTo>
                <a:lnTo>
                  <a:pt x="9" y="23"/>
                </a:lnTo>
                <a:lnTo>
                  <a:pt x="9" y="26"/>
                </a:lnTo>
                <a:lnTo>
                  <a:pt x="10" y="26"/>
                </a:lnTo>
                <a:lnTo>
                  <a:pt x="10" y="27"/>
                </a:lnTo>
                <a:lnTo>
                  <a:pt x="9" y="29"/>
                </a:lnTo>
                <a:lnTo>
                  <a:pt x="4" y="29"/>
                </a:lnTo>
                <a:lnTo>
                  <a:pt x="6" y="30"/>
                </a:lnTo>
                <a:lnTo>
                  <a:pt x="5" y="33"/>
                </a:lnTo>
                <a:lnTo>
                  <a:pt x="4" y="34"/>
                </a:lnTo>
                <a:lnTo>
                  <a:pt x="4" y="35"/>
                </a:lnTo>
                <a:lnTo>
                  <a:pt x="6" y="35"/>
                </a:lnTo>
                <a:lnTo>
                  <a:pt x="4" y="38"/>
                </a:lnTo>
                <a:lnTo>
                  <a:pt x="4" y="39"/>
                </a:lnTo>
                <a:lnTo>
                  <a:pt x="5" y="39"/>
                </a:lnTo>
                <a:lnTo>
                  <a:pt x="5" y="42"/>
                </a:lnTo>
                <a:lnTo>
                  <a:pt x="2" y="42"/>
                </a:lnTo>
                <a:lnTo>
                  <a:pt x="1" y="43"/>
                </a:lnTo>
                <a:lnTo>
                  <a:pt x="1" y="45"/>
                </a:lnTo>
                <a:lnTo>
                  <a:pt x="2" y="45"/>
                </a:lnTo>
                <a:lnTo>
                  <a:pt x="4" y="46"/>
                </a:lnTo>
                <a:lnTo>
                  <a:pt x="2" y="46"/>
                </a:lnTo>
                <a:lnTo>
                  <a:pt x="0" y="49"/>
                </a:lnTo>
                <a:lnTo>
                  <a:pt x="1" y="49"/>
                </a:lnTo>
                <a:lnTo>
                  <a:pt x="1" y="50"/>
                </a:lnTo>
                <a:lnTo>
                  <a:pt x="2" y="50"/>
                </a:lnTo>
                <a:lnTo>
                  <a:pt x="2" y="51"/>
                </a:lnTo>
                <a:lnTo>
                  <a:pt x="0" y="51"/>
                </a:lnTo>
                <a:lnTo>
                  <a:pt x="0" y="52"/>
                </a:lnTo>
                <a:lnTo>
                  <a:pt x="2" y="52"/>
                </a:lnTo>
                <a:lnTo>
                  <a:pt x="2" y="54"/>
                </a:lnTo>
                <a:lnTo>
                  <a:pt x="1" y="55"/>
                </a:lnTo>
                <a:lnTo>
                  <a:pt x="1" y="60"/>
                </a:lnTo>
                <a:lnTo>
                  <a:pt x="1" y="59"/>
                </a:lnTo>
                <a:lnTo>
                  <a:pt x="2" y="58"/>
                </a:lnTo>
                <a:lnTo>
                  <a:pt x="4" y="59"/>
                </a:lnTo>
                <a:lnTo>
                  <a:pt x="1" y="62"/>
                </a:lnTo>
                <a:lnTo>
                  <a:pt x="1" y="67"/>
                </a:lnTo>
                <a:lnTo>
                  <a:pt x="2" y="71"/>
                </a:lnTo>
                <a:lnTo>
                  <a:pt x="2" y="74"/>
                </a:lnTo>
                <a:lnTo>
                  <a:pt x="4" y="76"/>
                </a:lnTo>
                <a:lnTo>
                  <a:pt x="4" y="78"/>
                </a:lnTo>
                <a:lnTo>
                  <a:pt x="2" y="79"/>
                </a:lnTo>
                <a:lnTo>
                  <a:pt x="2" y="83"/>
                </a:lnTo>
                <a:lnTo>
                  <a:pt x="7" y="88"/>
                </a:lnTo>
                <a:lnTo>
                  <a:pt x="9" y="91"/>
                </a:lnTo>
                <a:lnTo>
                  <a:pt x="11" y="91"/>
                </a:lnTo>
                <a:lnTo>
                  <a:pt x="11" y="89"/>
                </a:lnTo>
                <a:lnTo>
                  <a:pt x="13" y="88"/>
                </a:lnTo>
                <a:lnTo>
                  <a:pt x="13" y="83"/>
                </a:lnTo>
                <a:lnTo>
                  <a:pt x="13" y="87"/>
                </a:lnTo>
                <a:lnTo>
                  <a:pt x="14" y="85"/>
                </a:lnTo>
                <a:lnTo>
                  <a:pt x="14" y="70"/>
                </a:lnTo>
                <a:lnTo>
                  <a:pt x="13" y="62"/>
                </a:lnTo>
                <a:lnTo>
                  <a:pt x="13" y="56"/>
                </a:lnTo>
                <a:lnTo>
                  <a:pt x="14" y="55"/>
                </a:lnTo>
                <a:lnTo>
                  <a:pt x="17" y="55"/>
                </a:lnTo>
                <a:lnTo>
                  <a:pt x="17" y="51"/>
                </a:lnTo>
                <a:lnTo>
                  <a:pt x="15" y="51"/>
                </a:lnTo>
                <a:lnTo>
                  <a:pt x="15" y="50"/>
                </a:lnTo>
                <a:lnTo>
                  <a:pt x="18" y="50"/>
                </a:lnTo>
                <a:lnTo>
                  <a:pt x="19" y="51"/>
                </a:lnTo>
                <a:lnTo>
                  <a:pt x="21" y="51"/>
                </a:lnTo>
                <a:lnTo>
                  <a:pt x="22" y="50"/>
                </a:lnTo>
                <a:lnTo>
                  <a:pt x="23" y="50"/>
                </a:lnTo>
                <a:lnTo>
                  <a:pt x="25" y="47"/>
                </a:lnTo>
                <a:lnTo>
                  <a:pt x="25" y="45"/>
                </a:lnTo>
                <a:lnTo>
                  <a:pt x="23" y="43"/>
                </a:lnTo>
                <a:lnTo>
                  <a:pt x="22" y="43"/>
                </a:lnTo>
                <a:lnTo>
                  <a:pt x="22" y="37"/>
                </a:lnTo>
                <a:lnTo>
                  <a:pt x="23" y="29"/>
                </a:lnTo>
                <a:lnTo>
                  <a:pt x="26" y="21"/>
                </a:lnTo>
                <a:lnTo>
                  <a:pt x="27" y="14"/>
                </a:lnTo>
                <a:lnTo>
                  <a:pt x="27" y="12"/>
                </a:lnTo>
                <a:lnTo>
                  <a:pt x="26" y="9"/>
                </a:lnTo>
                <a:lnTo>
                  <a:pt x="25" y="8"/>
                </a:lnTo>
                <a:lnTo>
                  <a:pt x="25" y="4"/>
                </a:lnTo>
                <a:lnTo>
                  <a:pt x="27" y="1"/>
                </a:lnTo>
                <a:lnTo>
                  <a:pt x="27" y="0"/>
                </a:lnTo>
                <a:lnTo>
                  <a:pt x="25" y="1"/>
                </a:lnTo>
                <a:lnTo>
                  <a:pt x="22" y="1"/>
                </a:lnTo>
                <a:lnTo>
                  <a:pt x="14" y="4"/>
                </a:lnTo>
                <a:lnTo>
                  <a:pt x="10" y="8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63" name="Freeform 15"/>
          <p:cNvSpPr>
            <a:spLocks/>
          </p:cNvSpPr>
          <p:nvPr/>
        </p:nvSpPr>
        <p:spPr bwMode="auto">
          <a:xfrm>
            <a:off x="8028534" y="3345546"/>
            <a:ext cx="4687" cy="732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"/>
              </a:cxn>
              <a:cxn ang="0">
                <a:pos x="2" y="2"/>
              </a:cxn>
              <a:cxn ang="0">
                <a:pos x="2" y="3"/>
              </a:cxn>
              <a:cxn ang="0">
                <a:pos x="2" y="2"/>
              </a:cxn>
              <a:cxn ang="0">
                <a:pos x="0" y="0"/>
              </a:cxn>
            </a:cxnLst>
            <a:rect l="0" t="0" r="r" b="b"/>
            <a:pathLst>
              <a:path w="2" h="3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3"/>
                </a:lnTo>
                <a:lnTo>
                  <a:pt x="2" y="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64" name="Freeform 16"/>
          <p:cNvSpPr>
            <a:spLocks/>
          </p:cNvSpPr>
          <p:nvPr/>
        </p:nvSpPr>
        <p:spPr bwMode="auto">
          <a:xfrm>
            <a:off x="6973998" y="3120891"/>
            <a:ext cx="1363867" cy="866875"/>
          </a:xfrm>
          <a:custGeom>
            <a:avLst/>
            <a:gdLst/>
            <a:ahLst/>
            <a:cxnLst>
              <a:cxn ang="0">
                <a:pos x="557" y="182"/>
              </a:cxn>
              <a:cxn ang="0">
                <a:pos x="540" y="194"/>
              </a:cxn>
              <a:cxn ang="0">
                <a:pos x="523" y="187"/>
              </a:cxn>
              <a:cxn ang="0">
                <a:pos x="507" y="178"/>
              </a:cxn>
              <a:cxn ang="0">
                <a:pos x="483" y="176"/>
              </a:cxn>
              <a:cxn ang="0">
                <a:pos x="462" y="173"/>
              </a:cxn>
              <a:cxn ang="0">
                <a:pos x="474" y="170"/>
              </a:cxn>
              <a:cxn ang="0">
                <a:pos x="495" y="172"/>
              </a:cxn>
              <a:cxn ang="0">
                <a:pos x="515" y="177"/>
              </a:cxn>
              <a:cxn ang="0">
                <a:pos x="529" y="184"/>
              </a:cxn>
              <a:cxn ang="0">
                <a:pos x="531" y="172"/>
              </a:cxn>
              <a:cxn ang="0">
                <a:pos x="506" y="160"/>
              </a:cxn>
              <a:cxn ang="0">
                <a:pos x="503" y="154"/>
              </a:cxn>
              <a:cxn ang="0">
                <a:pos x="519" y="152"/>
              </a:cxn>
              <a:cxn ang="0">
                <a:pos x="516" y="144"/>
              </a:cxn>
              <a:cxn ang="0">
                <a:pos x="529" y="149"/>
              </a:cxn>
              <a:cxn ang="0">
                <a:pos x="523" y="133"/>
              </a:cxn>
              <a:cxn ang="0">
                <a:pos x="515" y="129"/>
              </a:cxn>
              <a:cxn ang="0">
                <a:pos x="466" y="104"/>
              </a:cxn>
              <a:cxn ang="0">
                <a:pos x="449" y="95"/>
              </a:cxn>
              <a:cxn ang="0">
                <a:pos x="455" y="95"/>
              </a:cxn>
              <a:cxn ang="0">
                <a:pos x="482" y="114"/>
              </a:cxn>
              <a:cxn ang="0">
                <a:pos x="500" y="123"/>
              </a:cxn>
              <a:cxn ang="0">
                <a:pos x="518" y="124"/>
              </a:cxn>
              <a:cxn ang="0">
                <a:pos x="516" y="110"/>
              </a:cxn>
              <a:cxn ang="0">
                <a:pos x="510" y="96"/>
              </a:cxn>
              <a:cxn ang="0">
                <a:pos x="491" y="94"/>
              </a:cxn>
              <a:cxn ang="0">
                <a:pos x="478" y="86"/>
              </a:cxn>
              <a:cxn ang="0">
                <a:pos x="455" y="83"/>
              </a:cxn>
              <a:cxn ang="0">
                <a:pos x="446" y="70"/>
              </a:cxn>
              <a:cxn ang="0">
                <a:pos x="428" y="78"/>
              </a:cxn>
              <a:cxn ang="0">
                <a:pos x="425" y="58"/>
              </a:cxn>
              <a:cxn ang="0">
                <a:pos x="430" y="46"/>
              </a:cxn>
              <a:cxn ang="0">
                <a:pos x="430" y="25"/>
              </a:cxn>
              <a:cxn ang="0">
                <a:pos x="413" y="17"/>
              </a:cxn>
              <a:cxn ang="0">
                <a:pos x="393" y="4"/>
              </a:cxn>
              <a:cxn ang="0">
                <a:pos x="364" y="18"/>
              </a:cxn>
              <a:cxn ang="0">
                <a:pos x="326" y="24"/>
              </a:cxn>
              <a:cxn ang="0">
                <a:pos x="306" y="67"/>
              </a:cxn>
              <a:cxn ang="0">
                <a:pos x="292" y="74"/>
              </a:cxn>
              <a:cxn ang="0">
                <a:pos x="264" y="110"/>
              </a:cxn>
              <a:cxn ang="0">
                <a:pos x="249" y="128"/>
              </a:cxn>
              <a:cxn ang="0">
                <a:pos x="242" y="164"/>
              </a:cxn>
              <a:cxn ang="0">
                <a:pos x="232" y="205"/>
              </a:cxn>
              <a:cxn ang="0">
                <a:pos x="220" y="224"/>
              </a:cxn>
              <a:cxn ang="0">
                <a:pos x="191" y="232"/>
              </a:cxn>
              <a:cxn ang="0">
                <a:pos x="183" y="247"/>
              </a:cxn>
              <a:cxn ang="0">
                <a:pos x="156" y="250"/>
              </a:cxn>
              <a:cxn ang="0">
                <a:pos x="141" y="267"/>
              </a:cxn>
              <a:cxn ang="0">
                <a:pos x="113" y="257"/>
              </a:cxn>
              <a:cxn ang="0">
                <a:pos x="108" y="242"/>
              </a:cxn>
              <a:cxn ang="0">
                <a:pos x="58" y="302"/>
              </a:cxn>
              <a:cxn ang="0">
                <a:pos x="40" y="322"/>
              </a:cxn>
              <a:cxn ang="0">
                <a:pos x="1" y="353"/>
              </a:cxn>
              <a:cxn ang="0">
                <a:pos x="131" y="326"/>
              </a:cxn>
              <a:cxn ang="0">
                <a:pos x="346" y="277"/>
              </a:cxn>
              <a:cxn ang="0">
                <a:pos x="572" y="211"/>
              </a:cxn>
              <a:cxn ang="0">
                <a:pos x="578" y="211"/>
              </a:cxn>
            </a:cxnLst>
            <a:rect l="0" t="0" r="r" b="b"/>
            <a:pathLst>
              <a:path w="582" h="355">
                <a:moveTo>
                  <a:pt x="570" y="194"/>
                </a:moveTo>
                <a:lnTo>
                  <a:pt x="569" y="193"/>
                </a:lnTo>
                <a:lnTo>
                  <a:pt x="568" y="190"/>
                </a:lnTo>
                <a:lnTo>
                  <a:pt x="565" y="186"/>
                </a:lnTo>
                <a:lnTo>
                  <a:pt x="564" y="184"/>
                </a:lnTo>
                <a:lnTo>
                  <a:pt x="561" y="182"/>
                </a:lnTo>
                <a:lnTo>
                  <a:pt x="560" y="181"/>
                </a:lnTo>
                <a:lnTo>
                  <a:pt x="558" y="182"/>
                </a:lnTo>
                <a:lnTo>
                  <a:pt x="557" y="182"/>
                </a:lnTo>
                <a:lnTo>
                  <a:pt x="556" y="184"/>
                </a:lnTo>
                <a:lnTo>
                  <a:pt x="547" y="184"/>
                </a:lnTo>
                <a:lnTo>
                  <a:pt x="543" y="182"/>
                </a:lnTo>
                <a:lnTo>
                  <a:pt x="539" y="182"/>
                </a:lnTo>
                <a:lnTo>
                  <a:pt x="537" y="184"/>
                </a:lnTo>
                <a:lnTo>
                  <a:pt x="537" y="190"/>
                </a:lnTo>
                <a:lnTo>
                  <a:pt x="539" y="193"/>
                </a:lnTo>
                <a:lnTo>
                  <a:pt x="540" y="193"/>
                </a:lnTo>
                <a:lnTo>
                  <a:pt x="540" y="194"/>
                </a:lnTo>
                <a:lnTo>
                  <a:pt x="537" y="194"/>
                </a:lnTo>
                <a:lnTo>
                  <a:pt x="532" y="191"/>
                </a:lnTo>
                <a:lnTo>
                  <a:pt x="529" y="191"/>
                </a:lnTo>
                <a:lnTo>
                  <a:pt x="527" y="195"/>
                </a:lnTo>
                <a:lnTo>
                  <a:pt x="525" y="194"/>
                </a:lnTo>
                <a:lnTo>
                  <a:pt x="524" y="191"/>
                </a:lnTo>
                <a:lnTo>
                  <a:pt x="524" y="190"/>
                </a:lnTo>
                <a:lnTo>
                  <a:pt x="523" y="189"/>
                </a:lnTo>
                <a:lnTo>
                  <a:pt x="523" y="187"/>
                </a:lnTo>
                <a:lnTo>
                  <a:pt x="521" y="186"/>
                </a:lnTo>
                <a:lnTo>
                  <a:pt x="519" y="186"/>
                </a:lnTo>
                <a:lnTo>
                  <a:pt x="516" y="185"/>
                </a:lnTo>
                <a:lnTo>
                  <a:pt x="512" y="185"/>
                </a:lnTo>
                <a:lnTo>
                  <a:pt x="510" y="184"/>
                </a:lnTo>
                <a:lnTo>
                  <a:pt x="508" y="184"/>
                </a:lnTo>
                <a:lnTo>
                  <a:pt x="508" y="182"/>
                </a:lnTo>
                <a:lnTo>
                  <a:pt x="507" y="180"/>
                </a:lnTo>
                <a:lnTo>
                  <a:pt x="507" y="178"/>
                </a:lnTo>
                <a:lnTo>
                  <a:pt x="506" y="176"/>
                </a:lnTo>
                <a:lnTo>
                  <a:pt x="503" y="173"/>
                </a:lnTo>
                <a:lnTo>
                  <a:pt x="500" y="176"/>
                </a:lnTo>
                <a:lnTo>
                  <a:pt x="499" y="176"/>
                </a:lnTo>
                <a:lnTo>
                  <a:pt x="498" y="174"/>
                </a:lnTo>
                <a:lnTo>
                  <a:pt x="495" y="173"/>
                </a:lnTo>
                <a:lnTo>
                  <a:pt x="491" y="173"/>
                </a:lnTo>
                <a:lnTo>
                  <a:pt x="486" y="176"/>
                </a:lnTo>
                <a:lnTo>
                  <a:pt x="483" y="176"/>
                </a:lnTo>
                <a:lnTo>
                  <a:pt x="481" y="174"/>
                </a:lnTo>
                <a:lnTo>
                  <a:pt x="479" y="173"/>
                </a:lnTo>
                <a:lnTo>
                  <a:pt x="479" y="172"/>
                </a:lnTo>
                <a:lnTo>
                  <a:pt x="478" y="170"/>
                </a:lnTo>
                <a:lnTo>
                  <a:pt x="474" y="170"/>
                </a:lnTo>
                <a:lnTo>
                  <a:pt x="473" y="172"/>
                </a:lnTo>
                <a:lnTo>
                  <a:pt x="469" y="172"/>
                </a:lnTo>
                <a:lnTo>
                  <a:pt x="467" y="173"/>
                </a:lnTo>
                <a:lnTo>
                  <a:pt x="462" y="173"/>
                </a:lnTo>
                <a:lnTo>
                  <a:pt x="459" y="174"/>
                </a:lnTo>
                <a:lnTo>
                  <a:pt x="457" y="172"/>
                </a:lnTo>
                <a:lnTo>
                  <a:pt x="457" y="170"/>
                </a:lnTo>
                <a:lnTo>
                  <a:pt x="465" y="170"/>
                </a:lnTo>
                <a:lnTo>
                  <a:pt x="466" y="169"/>
                </a:lnTo>
                <a:lnTo>
                  <a:pt x="469" y="169"/>
                </a:lnTo>
                <a:lnTo>
                  <a:pt x="470" y="168"/>
                </a:lnTo>
                <a:lnTo>
                  <a:pt x="473" y="169"/>
                </a:lnTo>
                <a:lnTo>
                  <a:pt x="474" y="170"/>
                </a:lnTo>
                <a:lnTo>
                  <a:pt x="475" y="168"/>
                </a:lnTo>
                <a:lnTo>
                  <a:pt x="477" y="166"/>
                </a:lnTo>
                <a:lnTo>
                  <a:pt x="479" y="168"/>
                </a:lnTo>
                <a:lnTo>
                  <a:pt x="485" y="173"/>
                </a:lnTo>
                <a:lnTo>
                  <a:pt x="487" y="169"/>
                </a:lnTo>
                <a:lnTo>
                  <a:pt x="487" y="166"/>
                </a:lnTo>
                <a:lnTo>
                  <a:pt x="488" y="168"/>
                </a:lnTo>
                <a:lnTo>
                  <a:pt x="494" y="170"/>
                </a:lnTo>
                <a:lnTo>
                  <a:pt x="495" y="172"/>
                </a:lnTo>
                <a:lnTo>
                  <a:pt x="499" y="172"/>
                </a:lnTo>
                <a:lnTo>
                  <a:pt x="500" y="169"/>
                </a:lnTo>
                <a:lnTo>
                  <a:pt x="503" y="168"/>
                </a:lnTo>
                <a:lnTo>
                  <a:pt x="506" y="168"/>
                </a:lnTo>
                <a:lnTo>
                  <a:pt x="507" y="169"/>
                </a:lnTo>
                <a:lnTo>
                  <a:pt x="508" y="172"/>
                </a:lnTo>
                <a:lnTo>
                  <a:pt x="508" y="174"/>
                </a:lnTo>
                <a:lnTo>
                  <a:pt x="511" y="177"/>
                </a:lnTo>
                <a:lnTo>
                  <a:pt x="515" y="177"/>
                </a:lnTo>
                <a:lnTo>
                  <a:pt x="516" y="176"/>
                </a:lnTo>
                <a:lnTo>
                  <a:pt x="518" y="176"/>
                </a:lnTo>
                <a:lnTo>
                  <a:pt x="518" y="178"/>
                </a:lnTo>
                <a:lnTo>
                  <a:pt x="521" y="178"/>
                </a:lnTo>
                <a:lnTo>
                  <a:pt x="523" y="180"/>
                </a:lnTo>
                <a:lnTo>
                  <a:pt x="524" y="180"/>
                </a:lnTo>
                <a:lnTo>
                  <a:pt x="525" y="181"/>
                </a:lnTo>
                <a:lnTo>
                  <a:pt x="527" y="184"/>
                </a:lnTo>
                <a:lnTo>
                  <a:pt x="529" y="184"/>
                </a:lnTo>
                <a:lnTo>
                  <a:pt x="531" y="182"/>
                </a:lnTo>
                <a:lnTo>
                  <a:pt x="533" y="181"/>
                </a:lnTo>
                <a:lnTo>
                  <a:pt x="535" y="181"/>
                </a:lnTo>
                <a:lnTo>
                  <a:pt x="536" y="180"/>
                </a:lnTo>
                <a:lnTo>
                  <a:pt x="537" y="180"/>
                </a:lnTo>
                <a:lnTo>
                  <a:pt x="537" y="177"/>
                </a:lnTo>
                <a:lnTo>
                  <a:pt x="536" y="173"/>
                </a:lnTo>
                <a:lnTo>
                  <a:pt x="536" y="170"/>
                </a:lnTo>
                <a:lnTo>
                  <a:pt x="531" y="172"/>
                </a:lnTo>
                <a:lnTo>
                  <a:pt x="531" y="170"/>
                </a:lnTo>
                <a:lnTo>
                  <a:pt x="532" y="169"/>
                </a:lnTo>
                <a:lnTo>
                  <a:pt x="533" y="169"/>
                </a:lnTo>
                <a:lnTo>
                  <a:pt x="533" y="166"/>
                </a:lnTo>
                <a:lnTo>
                  <a:pt x="524" y="166"/>
                </a:lnTo>
                <a:lnTo>
                  <a:pt x="524" y="162"/>
                </a:lnTo>
                <a:lnTo>
                  <a:pt x="523" y="161"/>
                </a:lnTo>
                <a:lnTo>
                  <a:pt x="510" y="161"/>
                </a:lnTo>
                <a:lnTo>
                  <a:pt x="506" y="160"/>
                </a:lnTo>
                <a:lnTo>
                  <a:pt x="502" y="157"/>
                </a:lnTo>
                <a:lnTo>
                  <a:pt x="492" y="148"/>
                </a:lnTo>
                <a:lnTo>
                  <a:pt x="491" y="148"/>
                </a:lnTo>
                <a:lnTo>
                  <a:pt x="488" y="147"/>
                </a:lnTo>
                <a:lnTo>
                  <a:pt x="486" y="144"/>
                </a:lnTo>
                <a:lnTo>
                  <a:pt x="487" y="143"/>
                </a:lnTo>
                <a:lnTo>
                  <a:pt x="491" y="145"/>
                </a:lnTo>
                <a:lnTo>
                  <a:pt x="496" y="151"/>
                </a:lnTo>
                <a:lnTo>
                  <a:pt x="503" y="154"/>
                </a:lnTo>
                <a:lnTo>
                  <a:pt x="511" y="158"/>
                </a:lnTo>
                <a:lnTo>
                  <a:pt x="516" y="160"/>
                </a:lnTo>
                <a:lnTo>
                  <a:pt x="521" y="157"/>
                </a:lnTo>
                <a:lnTo>
                  <a:pt x="521" y="153"/>
                </a:lnTo>
                <a:lnTo>
                  <a:pt x="520" y="153"/>
                </a:lnTo>
                <a:lnTo>
                  <a:pt x="519" y="154"/>
                </a:lnTo>
                <a:lnTo>
                  <a:pt x="518" y="154"/>
                </a:lnTo>
                <a:lnTo>
                  <a:pt x="519" y="153"/>
                </a:lnTo>
                <a:lnTo>
                  <a:pt x="519" y="152"/>
                </a:lnTo>
                <a:lnTo>
                  <a:pt x="518" y="152"/>
                </a:lnTo>
                <a:lnTo>
                  <a:pt x="515" y="151"/>
                </a:lnTo>
                <a:lnTo>
                  <a:pt x="515" y="149"/>
                </a:lnTo>
                <a:lnTo>
                  <a:pt x="516" y="149"/>
                </a:lnTo>
                <a:lnTo>
                  <a:pt x="518" y="148"/>
                </a:lnTo>
                <a:lnTo>
                  <a:pt x="518" y="147"/>
                </a:lnTo>
                <a:lnTo>
                  <a:pt x="515" y="147"/>
                </a:lnTo>
                <a:lnTo>
                  <a:pt x="515" y="145"/>
                </a:lnTo>
                <a:lnTo>
                  <a:pt x="516" y="144"/>
                </a:lnTo>
                <a:lnTo>
                  <a:pt x="518" y="144"/>
                </a:lnTo>
                <a:lnTo>
                  <a:pt x="520" y="145"/>
                </a:lnTo>
                <a:lnTo>
                  <a:pt x="521" y="148"/>
                </a:lnTo>
                <a:lnTo>
                  <a:pt x="523" y="148"/>
                </a:lnTo>
                <a:lnTo>
                  <a:pt x="523" y="147"/>
                </a:lnTo>
                <a:lnTo>
                  <a:pt x="525" y="147"/>
                </a:lnTo>
                <a:lnTo>
                  <a:pt x="525" y="148"/>
                </a:lnTo>
                <a:lnTo>
                  <a:pt x="528" y="151"/>
                </a:lnTo>
                <a:lnTo>
                  <a:pt x="529" y="149"/>
                </a:lnTo>
                <a:lnTo>
                  <a:pt x="531" y="147"/>
                </a:lnTo>
                <a:lnTo>
                  <a:pt x="531" y="144"/>
                </a:lnTo>
                <a:lnTo>
                  <a:pt x="524" y="137"/>
                </a:lnTo>
                <a:lnTo>
                  <a:pt x="525" y="136"/>
                </a:lnTo>
                <a:lnTo>
                  <a:pt x="527" y="136"/>
                </a:lnTo>
                <a:lnTo>
                  <a:pt x="527" y="135"/>
                </a:lnTo>
                <a:lnTo>
                  <a:pt x="525" y="135"/>
                </a:lnTo>
                <a:lnTo>
                  <a:pt x="524" y="133"/>
                </a:lnTo>
                <a:lnTo>
                  <a:pt x="523" y="133"/>
                </a:lnTo>
                <a:lnTo>
                  <a:pt x="523" y="137"/>
                </a:lnTo>
                <a:lnTo>
                  <a:pt x="521" y="137"/>
                </a:lnTo>
                <a:lnTo>
                  <a:pt x="516" y="135"/>
                </a:lnTo>
                <a:lnTo>
                  <a:pt x="515" y="133"/>
                </a:lnTo>
                <a:lnTo>
                  <a:pt x="515" y="132"/>
                </a:lnTo>
                <a:lnTo>
                  <a:pt x="516" y="131"/>
                </a:lnTo>
                <a:lnTo>
                  <a:pt x="520" y="131"/>
                </a:lnTo>
                <a:lnTo>
                  <a:pt x="520" y="129"/>
                </a:lnTo>
                <a:lnTo>
                  <a:pt x="515" y="129"/>
                </a:lnTo>
                <a:lnTo>
                  <a:pt x="511" y="128"/>
                </a:lnTo>
                <a:lnTo>
                  <a:pt x="502" y="128"/>
                </a:lnTo>
                <a:lnTo>
                  <a:pt x="499" y="127"/>
                </a:lnTo>
                <a:lnTo>
                  <a:pt x="498" y="124"/>
                </a:lnTo>
                <a:lnTo>
                  <a:pt x="495" y="121"/>
                </a:lnTo>
                <a:lnTo>
                  <a:pt x="490" y="119"/>
                </a:lnTo>
                <a:lnTo>
                  <a:pt x="486" y="119"/>
                </a:lnTo>
                <a:lnTo>
                  <a:pt x="477" y="110"/>
                </a:lnTo>
                <a:lnTo>
                  <a:pt x="466" y="104"/>
                </a:lnTo>
                <a:lnTo>
                  <a:pt x="465" y="103"/>
                </a:lnTo>
                <a:lnTo>
                  <a:pt x="465" y="100"/>
                </a:lnTo>
                <a:lnTo>
                  <a:pt x="462" y="98"/>
                </a:lnTo>
                <a:lnTo>
                  <a:pt x="453" y="98"/>
                </a:lnTo>
                <a:lnTo>
                  <a:pt x="453" y="96"/>
                </a:lnTo>
                <a:lnTo>
                  <a:pt x="452" y="95"/>
                </a:lnTo>
                <a:lnTo>
                  <a:pt x="452" y="94"/>
                </a:lnTo>
                <a:lnTo>
                  <a:pt x="449" y="94"/>
                </a:lnTo>
                <a:lnTo>
                  <a:pt x="449" y="95"/>
                </a:lnTo>
                <a:lnTo>
                  <a:pt x="445" y="95"/>
                </a:lnTo>
                <a:lnTo>
                  <a:pt x="445" y="94"/>
                </a:lnTo>
                <a:lnTo>
                  <a:pt x="446" y="91"/>
                </a:lnTo>
                <a:lnTo>
                  <a:pt x="448" y="91"/>
                </a:lnTo>
                <a:lnTo>
                  <a:pt x="450" y="94"/>
                </a:lnTo>
                <a:lnTo>
                  <a:pt x="450" y="92"/>
                </a:lnTo>
                <a:lnTo>
                  <a:pt x="452" y="94"/>
                </a:lnTo>
                <a:lnTo>
                  <a:pt x="452" y="95"/>
                </a:lnTo>
                <a:lnTo>
                  <a:pt x="455" y="95"/>
                </a:lnTo>
                <a:lnTo>
                  <a:pt x="458" y="96"/>
                </a:lnTo>
                <a:lnTo>
                  <a:pt x="461" y="96"/>
                </a:lnTo>
                <a:lnTo>
                  <a:pt x="463" y="99"/>
                </a:lnTo>
                <a:lnTo>
                  <a:pt x="465" y="102"/>
                </a:lnTo>
                <a:lnTo>
                  <a:pt x="466" y="103"/>
                </a:lnTo>
                <a:lnTo>
                  <a:pt x="474" y="106"/>
                </a:lnTo>
                <a:lnTo>
                  <a:pt x="478" y="110"/>
                </a:lnTo>
                <a:lnTo>
                  <a:pt x="481" y="111"/>
                </a:lnTo>
                <a:lnTo>
                  <a:pt x="482" y="114"/>
                </a:lnTo>
                <a:lnTo>
                  <a:pt x="483" y="115"/>
                </a:lnTo>
                <a:lnTo>
                  <a:pt x="485" y="115"/>
                </a:lnTo>
                <a:lnTo>
                  <a:pt x="487" y="114"/>
                </a:lnTo>
                <a:lnTo>
                  <a:pt x="491" y="114"/>
                </a:lnTo>
                <a:lnTo>
                  <a:pt x="491" y="116"/>
                </a:lnTo>
                <a:lnTo>
                  <a:pt x="495" y="116"/>
                </a:lnTo>
                <a:lnTo>
                  <a:pt x="496" y="119"/>
                </a:lnTo>
                <a:lnTo>
                  <a:pt x="499" y="120"/>
                </a:lnTo>
                <a:lnTo>
                  <a:pt x="500" y="123"/>
                </a:lnTo>
                <a:lnTo>
                  <a:pt x="503" y="124"/>
                </a:lnTo>
                <a:lnTo>
                  <a:pt x="504" y="125"/>
                </a:lnTo>
                <a:lnTo>
                  <a:pt x="504" y="121"/>
                </a:lnTo>
                <a:lnTo>
                  <a:pt x="506" y="121"/>
                </a:lnTo>
                <a:lnTo>
                  <a:pt x="508" y="124"/>
                </a:lnTo>
                <a:lnTo>
                  <a:pt x="514" y="127"/>
                </a:lnTo>
                <a:lnTo>
                  <a:pt x="516" y="127"/>
                </a:lnTo>
                <a:lnTo>
                  <a:pt x="519" y="124"/>
                </a:lnTo>
                <a:lnTo>
                  <a:pt x="518" y="124"/>
                </a:lnTo>
                <a:lnTo>
                  <a:pt x="518" y="123"/>
                </a:lnTo>
                <a:lnTo>
                  <a:pt x="515" y="123"/>
                </a:lnTo>
                <a:lnTo>
                  <a:pt x="515" y="118"/>
                </a:lnTo>
                <a:lnTo>
                  <a:pt x="518" y="118"/>
                </a:lnTo>
                <a:lnTo>
                  <a:pt x="518" y="116"/>
                </a:lnTo>
                <a:lnTo>
                  <a:pt x="515" y="116"/>
                </a:lnTo>
                <a:lnTo>
                  <a:pt x="515" y="114"/>
                </a:lnTo>
                <a:lnTo>
                  <a:pt x="516" y="111"/>
                </a:lnTo>
                <a:lnTo>
                  <a:pt x="516" y="110"/>
                </a:lnTo>
                <a:lnTo>
                  <a:pt x="512" y="106"/>
                </a:lnTo>
                <a:lnTo>
                  <a:pt x="514" y="104"/>
                </a:lnTo>
                <a:lnTo>
                  <a:pt x="515" y="104"/>
                </a:lnTo>
                <a:lnTo>
                  <a:pt x="516" y="103"/>
                </a:lnTo>
                <a:lnTo>
                  <a:pt x="516" y="102"/>
                </a:lnTo>
                <a:lnTo>
                  <a:pt x="518" y="100"/>
                </a:lnTo>
                <a:lnTo>
                  <a:pt x="516" y="98"/>
                </a:lnTo>
                <a:lnTo>
                  <a:pt x="512" y="98"/>
                </a:lnTo>
                <a:lnTo>
                  <a:pt x="510" y="96"/>
                </a:lnTo>
                <a:lnTo>
                  <a:pt x="507" y="96"/>
                </a:lnTo>
                <a:lnTo>
                  <a:pt x="506" y="95"/>
                </a:lnTo>
                <a:lnTo>
                  <a:pt x="496" y="95"/>
                </a:lnTo>
                <a:lnTo>
                  <a:pt x="496" y="94"/>
                </a:lnTo>
                <a:lnTo>
                  <a:pt x="498" y="94"/>
                </a:lnTo>
                <a:lnTo>
                  <a:pt x="498" y="92"/>
                </a:lnTo>
                <a:lnTo>
                  <a:pt x="494" y="92"/>
                </a:lnTo>
                <a:lnTo>
                  <a:pt x="492" y="94"/>
                </a:lnTo>
                <a:lnTo>
                  <a:pt x="491" y="94"/>
                </a:lnTo>
                <a:lnTo>
                  <a:pt x="491" y="90"/>
                </a:lnTo>
                <a:lnTo>
                  <a:pt x="488" y="87"/>
                </a:lnTo>
                <a:lnTo>
                  <a:pt x="486" y="86"/>
                </a:lnTo>
                <a:lnTo>
                  <a:pt x="485" y="84"/>
                </a:lnTo>
                <a:lnTo>
                  <a:pt x="483" y="84"/>
                </a:lnTo>
                <a:lnTo>
                  <a:pt x="483" y="83"/>
                </a:lnTo>
                <a:lnTo>
                  <a:pt x="482" y="83"/>
                </a:lnTo>
                <a:lnTo>
                  <a:pt x="479" y="84"/>
                </a:lnTo>
                <a:lnTo>
                  <a:pt x="478" y="86"/>
                </a:lnTo>
                <a:lnTo>
                  <a:pt x="475" y="87"/>
                </a:lnTo>
                <a:lnTo>
                  <a:pt x="474" y="88"/>
                </a:lnTo>
                <a:lnTo>
                  <a:pt x="470" y="86"/>
                </a:lnTo>
                <a:lnTo>
                  <a:pt x="465" y="86"/>
                </a:lnTo>
                <a:lnTo>
                  <a:pt x="462" y="87"/>
                </a:lnTo>
                <a:lnTo>
                  <a:pt x="459" y="87"/>
                </a:lnTo>
                <a:lnTo>
                  <a:pt x="457" y="86"/>
                </a:lnTo>
                <a:lnTo>
                  <a:pt x="457" y="84"/>
                </a:lnTo>
                <a:lnTo>
                  <a:pt x="455" y="83"/>
                </a:lnTo>
                <a:lnTo>
                  <a:pt x="455" y="82"/>
                </a:lnTo>
                <a:lnTo>
                  <a:pt x="454" y="81"/>
                </a:lnTo>
                <a:lnTo>
                  <a:pt x="450" y="81"/>
                </a:lnTo>
                <a:lnTo>
                  <a:pt x="448" y="78"/>
                </a:lnTo>
                <a:lnTo>
                  <a:pt x="448" y="77"/>
                </a:lnTo>
                <a:lnTo>
                  <a:pt x="449" y="75"/>
                </a:lnTo>
                <a:lnTo>
                  <a:pt x="449" y="74"/>
                </a:lnTo>
                <a:lnTo>
                  <a:pt x="448" y="71"/>
                </a:lnTo>
                <a:lnTo>
                  <a:pt x="446" y="70"/>
                </a:lnTo>
                <a:lnTo>
                  <a:pt x="445" y="70"/>
                </a:lnTo>
                <a:lnTo>
                  <a:pt x="440" y="75"/>
                </a:lnTo>
                <a:lnTo>
                  <a:pt x="437" y="77"/>
                </a:lnTo>
                <a:lnTo>
                  <a:pt x="434" y="79"/>
                </a:lnTo>
                <a:lnTo>
                  <a:pt x="432" y="81"/>
                </a:lnTo>
                <a:lnTo>
                  <a:pt x="430" y="82"/>
                </a:lnTo>
                <a:lnTo>
                  <a:pt x="429" y="82"/>
                </a:lnTo>
                <a:lnTo>
                  <a:pt x="428" y="81"/>
                </a:lnTo>
                <a:lnTo>
                  <a:pt x="428" y="78"/>
                </a:lnTo>
                <a:lnTo>
                  <a:pt x="426" y="77"/>
                </a:lnTo>
                <a:lnTo>
                  <a:pt x="424" y="75"/>
                </a:lnTo>
                <a:lnTo>
                  <a:pt x="424" y="74"/>
                </a:lnTo>
                <a:lnTo>
                  <a:pt x="425" y="74"/>
                </a:lnTo>
                <a:lnTo>
                  <a:pt x="425" y="67"/>
                </a:lnTo>
                <a:lnTo>
                  <a:pt x="424" y="65"/>
                </a:lnTo>
                <a:lnTo>
                  <a:pt x="424" y="62"/>
                </a:lnTo>
                <a:lnTo>
                  <a:pt x="425" y="59"/>
                </a:lnTo>
                <a:lnTo>
                  <a:pt x="425" y="58"/>
                </a:lnTo>
                <a:lnTo>
                  <a:pt x="424" y="55"/>
                </a:lnTo>
                <a:lnTo>
                  <a:pt x="424" y="51"/>
                </a:lnTo>
                <a:lnTo>
                  <a:pt x="432" y="51"/>
                </a:lnTo>
                <a:lnTo>
                  <a:pt x="432" y="49"/>
                </a:lnTo>
                <a:lnTo>
                  <a:pt x="430" y="49"/>
                </a:lnTo>
                <a:lnTo>
                  <a:pt x="429" y="48"/>
                </a:lnTo>
                <a:lnTo>
                  <a:pt x="428" y="48"/>
                </a:lnTo>
                <a:lnTo>
                  <a:pt x="428" y="46"/>
                </a:lnTo>
                <a:lnTo>
                  <a:pt x="430" y="46"/>
                </a:lnTo>
                <a:lnTo>
                  <a:pt x="432" y="45"/>
                </a:lnTo>
                <a:lnTo>
                  <a:pt x="434" y="44"/>
                </a:lnTo>
                <a:lnTo>
                  <a:pt x="437" y="41"/>
                </a:lnTo>
                <a:lnTo>
                  <a:pt x="437" y="37"/>
                </a:lnTo>
                <a:lnTo>
                  <a:pt x="436" y="34"/>
                </a:lnTo>
                <a:lnTo>
                  <a:pt x="430" y="29"/>
                </a:lnTo>
                <a:lnTo>
                  <a:pt x="429" y="26"/>
                </a:lnTo>
                <a:lnTo>
                  <a:pt x="429" y="25"/>
                </a:lnTo>
                <a:lnTo>
                  <a:pt x="430" y="25"/>
                </a:lnTo>
                <a:lnTo>
                  <a:pt x="432" y="26"/>
                </a:lnTo>
                <a:lnTo>
                  <a:pt x="430" y="25"/>
                </a:lnTo>
                <a:lnTo>
                  <a:pt x="428" y="25"/>
                </a:lnTo>
                <a:lnTo>
                  <a:pt x="425" y="24"/>
                </a:lnTo>
                <a:lnTo>
                  <a:pt x="425" y="22"/>
                </a:lnTo>
                <a:lnTo>
                  <a:pt x="424" y="21"/>
                </a:lnTo>
                <a:lnTo>
                  <a:pt x="416" y="21"/>
                </a:lnTo>
                <a:lnTo>
                  <a:pt x="415" y="18"/>
                </a:lnTo>
                <a:lnTo>
                  <a:pt x="413" y="17"/>
                </a:lnTo>
                <a:lnTo>
                  <a:pt x="412" y="17"/>
                </a:lnTo>
                <a:lnTo>
                  <a:pt x="409" y="16"/>
                </a:lnTo>
                <a:lnTo>
                  <a:pt x="404" y="18"/>
                </a:lnTo>
                <a:lnTo>
                  <a:pt x="399" y="18"/>
                </a:lnTo>
                <a:lnTo>
                  <a:pt x="395" y="17"/>
                </a:lnTo>
                <a:lnTo>
                  <a:pt x="392" y="15"/>
                </a:lnTo>
                <a:lnTo>
                  <a:pt x="392" y="11"/>
                </a:lnTo>
                <a:lnTo>
                  <a:pt x="393" y="8"/>
                </a:lnTo>
                <a:lnTo>
                  <a:pt x="393" y="4"/>
                </a:lnTo>
                <a:lnTo>
                  <a:pt x="387" y="1"/>
                </a:lnTo>
                <a:lnTo>
                  <a:pt x="379" y="0"/>
                </a:lnTo>
                <a:lnTo>
                  <a:pt x="371" y="0"/>
                </a:lnTo>
                <a:lnTo>
                  <a:pt x="371" y="7"/>
                </a:lnTo>
                <a:lnTo>
                  <a:pt x="370" y="11"/>
                </a:lnTo>
                <a:lnTo>
                  <a:pt x="370" y="15"/>
                </a:lnTo>
                <a:lnTo>
                  <a:pt x="368" y="17"/>
                </a:lnTo>
                <a:lnTo>
                  <a:pt x="368" y="18"/>
                </a:lnTo>
                <a:lnTo>
                  <a:pt x="364" y="18"/>
                </a:lnTo>
                <a:lnTo>
                  <a:pt x="358" y="15"/>
                </a:lnTo>
                <a:lnTo>
                  <a:pt x="349" y="11"/>
                </a:lnTo>
                <a:lnTo>
                  <a:pt x="339" y="5"/>
                </a:lnTo>
                <a:lnTo>
                  <a:pt x="331" y="3"/>
                </a:lnTo>
                <a:lnTo>
                  <a:pt x="326" y="1"/>
                </a:lnTo>
                <a:lnTo>
                  <a:pt x="326" y="11"/>
                </a:lnTo>
                <a:lnTo>
                  <a:pt x="325" y="15"/>
                </a:lnTo>
                <a:lnTo>
                  <a:pt x="325" y="22"/>
                </a:lnTo>
                <a:lnTo>
                  <a:pt x="326" y="24"/>
                </a:lnTo>
                <a:lnTo>
                  <a:pt x="327" y="26"/>
                </a:lnTo>
                <a:lnTo>
                  <a:pt x="327" y="29"/>
                </a:lnTo>
                <a:lnTo>
                  <a:pt x="323" y="41"/>
                </a:lnTo>
                <a:lnTo>
                  <a:pt x="316" y="54"/>
                </a:lnTo>
                <a:lnTo>
                  <a:pt x="313" y="57"/>
                </a:lnTo>
                <a:lnTo>
                  <a:pt x="309" y="57"/>
                </a:lnTo>
                <a:lnTo>
                  <a:pt x="308" y="58"/>
                </a:lnTo>
                <a:lnTo>
                  <a:pt x="308" y="65"/>
                </a:lnTo>
                <a:lnTo>
                  <a:pt x="306" y="67"/>
                </a:lnTo>
                <a:lnTo>
                  <a:pt x="306" y="71"/>
                </a:lnTo>
                <a:lnTo>
                  <a:pt x="305" y="73"/>
                </a:lnTo>
                <a:lnTo>
                  <a:pt x="304" y="73"/>
                </a:lnTo>
                <a:lnTo>
                  <a:pt x="301" y="71"/>
                </a:lnTo>
                <a:lnTo>
                  <a:pt x="300" y="70"/>
                </a:lnTo>
                <a:lnTo>
                  <a:pt x="297" y="70"/>
                </a:lnTo>
                <a:lnTo>
                  <a:pt x="294" y="69"/>
                </a:lnTo>
                <a:lnTo>
                  <a:pt x="293" y="69"/>
                </a:lnTo>
                <a:lnTo>
                  <a:pt x="292" y="74"/>
                </a:lnTo>
                <a:lnTo>
                  <a:pt x="290" y="84"/>
                </a:lnTo>
                <a:lnTo>
                  <a:pt x="288" y="96"/>
                </a:lnTo>
                <a:lnTo>
                  <a:pt x="286" y="108"/>
                </a:lnTo>
                <a:lnTo>
                  <a:pt x="284" y="114"/>
                </a:lnTo>
                <a:lnTo>
                  <a:pt x="275" y="114"/>
                </a:lnTo>
                <a:lnTo>
                  <a:pt x="272" y="112"/>
                </a:lnTo>
                <a:lnTo>
                  <a:pt x="265" y="112"/>
                </a:lnTo>
                <a:lnTo>
                  <a:pt x="265" y="110"/>
                </a:lnTo>
                <a:lnTo>
                  <a:pt x="264" y="110"/>
                </a:lnTo>
                <a:lnTo>
                  <a:pt x="264" y="108"/>
                </a:lnTo>
                <a:lnTo>
                  <a:pt x="263" y="107"/>
                </a:lnTo>
                <a:lnTo>
                  <a:pt x="260" y="106"/>
                </a:lnTo>
                <a:lnTo>
                  <a:pt x="257" y="106"/>
                </a:lnTo>
                <a:lnTo>
                  <a:pt x="255" y="104"/>
                </a:lnTo>
                <a:lnTo>
                  <a:pt x="253" y="106"/>
                </a:lnTo>
                <a:lnTo>
                  <a:pt x="253" y="123"/>
                </a:lnTo>
                <a:lnTo>
                  <a:pt x="252" y="127"/>
                </a:lnTo>
                <a:lnTo>
                  <a:pt x="249" y="128"/>
                </a:lnTo>
                <a:lnTo>
                  <a:pt x="249" y="129"/>
                </a:lnTo>
                <a:lnTo>
                  <a:pt x="248" y="131"/>
                </a:lnTo>
                <a:lnTo>
                  <a:pt x="249" y="132"/>
                </a:lnTo>
                <a:lnTo>
                  <a:pt x="249" y="137"/>
                </a:lnTo>
                <a:lnTo>
                  <a:pt x="247" y="143"/>
                </a:lnTo>
                <a:lnTo>
                  <a:pt x="244" y="145"/>
                </a:lnTo>
                <a:lnTo>
                  <a:pt x="243" y="148"/>
                </a:lnTo>
                <a:lnTo>
                  <a:pt x="243" y="160"/>
                </a:lnTo>
                <a:lnTo>
                  <a:pt x="242" y="164"/>
                </a:lnTo>
                <a:lnTo>
                  <a:pt x="238" y="173"/>
                </a:lnTo>
                <a:lnTo>
                  <a:pt x="234" y="180"/>
                </a:lnTo>
                <a:lnTo>
                  <a:pt x="230" y="189"/>
                </a:lnTo>
                <a:lnTo>
                  <a:pt x="228" y="199"/>
                </a:lnTo>
                <a:lnTo>
                  <a:pt x="228" y="201"/>
                </a:lnTo>
                <a:lnTo>
                  <a:pt x="230" y="201"/>
                </a:lnTo>
                <a:lnTo>
                  <a:pt x="231" y="202"/>
                </a:lnTo>
                <a:lnTo>
                  <a:pt x="232" y="202"/>
                </a:lnTo>
                <a:lnTo>
                  <a:pt x="232" y="205"/>
                </a:lnTo>
                <a:lnTo>
                  <a:pt x="231" y="206"/>
                </a:lnTo>
                <a:lnTo>
                  <a:pt x="231" y="207"/>
                </a:lnTo>
                <a:lnTo>
                  <a:pt x="230" y="209"/>
                </a:lnTo>
                <a:lnTo>
                  <a:pt x="230" y="211"/>
                </a:lnTo>
                <a:lnTo>
                  <a:pt x="231" y="211"/>
                </a:lnTo>
                <a:lnTo>
                  <a:pt x="231" y="214"/>
                </a:lnTo>
                <a:lnTo>
                  <a:pt x="228" y="219"/>
                </a:lnTo>
                <a:lnTo>
                  <a:pt x="226" y="222"/>
                </a:lnTo>
                <a:lnTo>
                  <a:pt x="220" y="224"/>
                </a:lnTo>
                <a:lnTo>
                  <a:pt x="218" y="224"/>
                </a:lnTo>
                <a:lnTo>
                  <a:pt x="216" y="223"/>
                </a:lnTo>
                <a:lnTo>
                  <a:pt x="209" y="228"/>
                </a:lnTo>
                <a:lnTo>
                  <a:pt x="205" y="232"/>
                </a:lnTo>
                <a:lnTo>
                  <a:pt x="201" y="235"/>
                </a:lnTo>
                <a:lnTo>
                  <a:pt x="199" y="235"/>
                </a:lnTo>
                <a:lnTo>
                  <a:pt x="197" y="234"/>
                </a:lnTo>
                <a:lnTo>
                  <a:pt x="195" y="232"/>
                </a:lnTo>
                <a:lnTo>
                  <a:pt x="191" y="232"/>
                </a:lnTo>
                <a:lnTo>
                  <a:pt x="191" y="235"/>
                </a:lnTo>
                <a:lnTo>
                  <a:pt x="193" y="236"/>
                </a:lnTo>
                <a:lnTo>
                  <a:pt x="193" y="243"/>
                </a:lnTo>
                <a:lnTo>
                  <a:pt x="191" y="246"/>
                </a:lnTo>
                <a:lnTo>
                  <a:pt x="190" y="247"/>
                </a:lnTo>
                <a:lnTo>
                  <a:pt x="187" y="247"/>
                </a:lnTo>
                <a:lnTo>
                  <a:pt x="186" y="246"/>
                </a:lnTo>
                <a:lnTo>
                  <a:pt x="183" y="246"/>
                </a:lnTo>
                <a:lnTo>
                  <a:pt x="183" y="247"/>
                </a:lnTo>
                <a:lnTo>
                  <a:pt x="182" y="248"/>
                </a:lnTo>
                <a:lnTo>
                  <a:pt x="180" y="250"/>
                </a:lnTo>
                <a:lnTo>
                  <a:pt x="177" y="250"/>
                </a:lnTo>
                <a:lnTo>
                  <a:pt x="176" y="251"/>
                </a:lnTo>
                <a:lnTo>
                  <a:pt x="173" y="251"/>
                </a:lnTo>
                <a:lnTo>
                  <a:pt x="169" y="255"/>
                </a:lnTo>
                <a:lnTo>
                  <a:pt x="166" y="253"/>
                </a:lnTo>
                <a:lnTo>
                  <a:pt x="158" y="251"/>
                </a:lnTo>
                <a:lnTo>
                  <a:pt x="156" y="250"/>
                </a:lnTo>
                <a:lnTo>
                  <a:pt x="154" y="251"/>
                </a:lnTo>
                <a:lnTo>
                  <a:pt x="154" y="257"/>
                </a:lnTo>
                <a:lnTo>
                  <a:pt x="152" y="257"/>
                </a:lnTo>
                <a:lnTo>
                  <a:pt x="150" y="259"/>
                </a:lnTo>
                <a:lnTo>
                  <a:pt x="149" y="259"/>
                </a:lnTo>
                <a:lnTo>
                  <a:pt x="146" y="261"/>
                </a:lnTo>
                <a:lnTo>
                  <a:pt x="145" y="264"/>
                </a:lnTo>
                <a:lnTo>
                  <a:pt x="143" y="265"/>
                </a:lnTo>
                <a:lnTo>
                  <a:pt x="141" y="267"/>
                </a:lnTo>
                <a:lnTo>
                  <a:pt x="136" y="267"/>
                </a:lnTo>
                <a:lnTo>
                  <a:pt x="132" y="265"/>
                </a:lnTo>
                <a:lnTo>
                  <a:pt x="131" y="264"/>
                </a:lnTo>
                <a:lnTo>
                  <a:pt x="131" y="261"/>
                </a:lnTo>
                <a:lnTo>
                  <a:pt x="125" y="261"/>
                </a:lnTo>
                <a:lnTo>
                  <a:pt x="124" y="263"/>
                </a:lnTo>
                <a:lnTo>
                  <a:pt x="123" y="263"/>
                </a:lnTo>
                <a:lnTo>
                  <a:pt x="117" y="257"/>
                </a:lnTo>
                <a:lnTo>
                  <a:pt x="113" y="257"/>
                </a:lnTo>
                <a:lnTo>
                  <a:pt x="113" y="253"/>
                </a:lnTo>
                <a:lnTo>
                  <a:pt x="112" y="252"/>
                </a:lnTo>
                <a:lnTo>
                  <a:pt x="112" y="251"/>
                </a:lnTo>
                <a:lnTo>
                  <a:pt x="111" y="250"/>
                </a:lnTo>
                <a:lnTo>
                  <a:pt x="108" y="248"/>
                </a:lnTo>
                <a:lnTo>
                  <a:pt x="108" y="246"/>
                </a:lnTo>
                <a:lnTo>
                  <a:pt x="110" y="244"/>
                </a:lnTo>
                <a:lnTo>
                  <a:pt x="110" y="243"/>
                </a:lnTo>
                <a:lnTo>
                  <a:pt x="108" y="242"/>
                </a:lnTo>
                <a:lnTo>
                  <a:pt x="96" y="257"/>
                </a:lnTo>
                <a:lnTo>
                  <a:pt x="83" y="273"/>
                </a:lnTo>
                <a:lnTo>
                  <a:pt x="73" y="283"/>
                </a:lnTo>
                <a:lnTo>
                  <a:pt x="62" y="290"/>
                </a:lnTo>
                <a:lnTo>
                  <a:pt x="61" y="293"/>
                </a:lnTo>
                <a:lnTo>
                  <a:pt x="62" y="294"/>
                </a:lnTo>
                <a:lnTo>
                  <a:pt x="62" y="298"/>
                </a:lnTo>
                <a:lnTo>
                  <a:pt x="61" y="301"/>
                </a:lnTo>
                <a:lnTo>
                  <a:pt x="58" y="302"/>
                </a:lnTo>
                <a:lnTo>
                  <a:pt x="57" y="304"/>
                </a:lnTo>
                <a:lnTo>
                  <a:pt x="54" y="305"/>
                </a:lnTo>
                <a:lnTo>
                  <a:pt x="53" y="308"/>
                </a:lnTo>
                <a:lnTo>
                  <a:pt x="54" y="309"/>
                </a:lnTo>
                <a:lnTo>
                  <a:pt x="54" y="314"/>
                </a:lnTo>
                <a:lnTo>
                  <a:pt x="51" y="317"/>
                </a:lnTo>
                <a:lnTo>
                  <a:pt x="46" y="320"/>
                </a:lnTo>
                <a:lnTo>
                  <a:pt x="42" y="321"/>
                </a:lnTo>
                <a:lnTo>
                  <a:pt x="40" y="322"/>
                </a:lnTo>
                <a:lnTo>
                  <a:pt x="38" y="325"/>
                </a:lnTo>
                <a:lnTo>
                  <a:pt x="38" y="331"/>
                </a:lnTo>
                <a:lnTo>
                  <a:pt x="37" y="333"/>
                </a:lnTo>
                <a:lnTo>
                  <a:pt x="32" y="337"/>
                </a:lnTo>
                <a:lnTo>
                  <a:pt x="24" y="339"/>
                </a:lnTo>
                <a:lnTo>
                  <a:pt x="16" y="343"/>
                </a:lnTo>
                <a:lnTo>
                  <a:pt x="9" y="346"/>
                </a:lnTo>
                <a:lnTo>
                  <a:pt x="5" y="350"/>
                </a:lnTo>
                <a:lnTo>
                  <a:pt x="1" y="353"/>
                </a:lnTo>
                <a:lnTo>
                  <a:pt x="1" y="354"/>
                </a:lnTo>
                <a:lnTo>
                  <a:pt x="0" y="355"/>
                </a:lnTo>
                <a:lnTo>
                  <a:pt x="50" y="345"/>
                </a:lnTo>
                <a:lnTo>
                  <a:pt x="100" y="333"/>
                </a:lnTo>
                <a:lnTo>
                  <a:pt x="110" y="331"/>
                </a:lnTo>
                <a:lnTo>
                  <a:pt x="120" y="330"/>
                </a:lnTo>
                <a:lnTo>
                  <a:pt x="128" y="327"/>
                </a:lnTo>
                <a:lnTo>
                  <a:pt x="129" y="326"/>
                </a:lnTo>
                <a:lnTo>
                  <a:pt x="131" y="326"/>
                </a:lnTo>
                <a:lnTo>
                  <a:pt x="131" y="325"/>
                </a:lnTo>
                <a:lnTo>
                  <a:pt x="136" y="325"/>
                </a:lnTo>
                <a:lnTo>
                  <a:pt x="140" y="323"/>
                </a:lnTo>
                <a:lnTo>
                  <a:pt x="144" y="323"/>
                </a:lnTo>
                <a:lnTo>
                  <a:pt x="148" y="322"/>
                </a:lnTo>
                <a:lnTo>
                  <a:pt x="150" y="322"/>
                </a:lnTo>
                <a:lnTo>
                  <a:pt x="216" y="310"/>
                </a:lnTo>
                <a:lnTo>
                  <a:pt x="281" y="294"/>
                </a:lnTo>
                <a:lnTo>
                  <a:pt x="346" y="277"/>
                </a:lnTo>
                <a:lnTo>
                  <a:pt x="457" y="247"/>
                </a:lnTo>
                <a:lnTo>
                  <a:pt x="568" y="214"/>
                </a:lnTo>
                <a:lnTo>
                  <a:pt x="565" y="211"/>
                </a:lnTo>
                <a:lnTo>
                  <a:pt x="566" y="213"/>
                </a:lnTo>
                <a:lnTo>
                  <a:pt x="568" y="213"/>
                </a:lnTo>
                <a:lnTo>
                  <a:pt x="569" y="214"/>
                </a:lnTo>
                <a:lnTo>
                  <a:pt x="570" y="214"/>
                </a:lnTo>
                <a:lnTo>
                  <a:pt x="572" y="213"/>
                </a:lnTo>
                <a:lnTo>
                  <a:pt x="572" y="211"/>
                </a:lnTo>
                <a:lnTo>
                  <a:pt x="570" y="210"/>
                </a:lnTo>
                <a:lnTo>
                  <a:pt x="570" y="206"/>
                </a:lnTo>
                <a:lnTo>
                  <a:pt x="569" y="203"/>
                </a:lnTo>
                <a:lnTo>
                  <a:pt x="569" y="198"/>
                </a:lnTo>
                <a:lnTo>
                  <a:pt x="572" y="199"/>
                </a:lnTo>
                <a:lnTo>
                  <a:pt x="574" y="202"/>
                </a:lnTo>
                <a:lnTo>
                  <a:pt x="576" y="205"/>
                </a:lnTo>
                <a:lnTo>
                  <a:pt x="577" y="209"/>
                </a:lnTo>
                <a:lnTo>
                  <a:pt x="578" y="211"/>
                </a:lnTo>
                <a:lnTo>
                  <a:pt x="581" y="210"/>
                </a:lnTo>
                <a:lnTo>
                  <a:pt x="582" y="210"/>
                </a:lnTo>
                <a:lnTo>
                  <a:pt x="570" y="19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65" name="Freeform 17"/>
          <p:cNvSpPr>
            <a:spLocks/>
          </p:cNvSpPr>
          <p:nvPr/>
        </p:nvSpPr>
        <p:spPr bwMode="auto">
          <a:xfrm>
            <a:off x="8316774" y="3633690"/>
            <a:ext cx="9374" cy="7326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3" y="1"/>
              </a:cxn>
              <a:cxn ang="0">
                <a:pos x="4" y="1"/>
              </a:cxn>
              <a:cxn ang="0">
                <a:pos x="3" y="1"/>
              </a:cxn>
              <a:cxn ang="0">
                <a:pos x="3" y="0"/>
              </a:cxn>
              <a:cxn ang="0">
                <a:pos x="1" y="0"/>
              </a:cxn>
              <a:cxn ang="0">
                <a:pos x="1" y="1"/>
              </a:cxn>
              <a:cxn ang="0">
                <a:pos x="0" y="3"/>
              </a:cxn>
            </a:cxnLst>
            <a:rect l="0" t="0" r="r" b="b"/>
            <a:pathLst>
              <a:path w="4" h="3">
                <a:moveTo>
                  <a:pt x="0" y="3"/>
                </a:moveTo>
                <a:lnTo>
                  <a:pt x="3" y="1"/>
                </a:lnTo>
                <a:lnTo>
                  <a:pt x="4" y="1"/>
                </a:lnTo>
                <a:lnTo>
                  <a:pt x="3" y="1"/>
                </a:lnTo>
                <a:lnTo>
                  <a:pt x="3" y="0"/>
                </a:lnTo>
                <a:lnTo>
                  <a:pt x="1" y="0"/>
                </a:lnTo>
                <a:lnTo>
                  <a:pt x="1" y="1"/>
                </a:lnTo>
                <a:lnTo>
                  <a:pt x="0" y="3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66" name="Freeform 18"/>
          <p:cNvSpPr>
            <a:spLocks/>
          </p:cNvSpPr>
          <p:nvPr/>
        </p:nvSpPr>
        <p:spPr bwMode="auto">
          <a:xfrm>
            <a:off x="5157853" y="1831568"/>
            <a:ext cx="888154" cy="1018273"/>
          </a:xfrm>
          <a:custGeom>
            <a:avLst/>
            <a:gdLst/>
            <a:ahLst/>
            <a:cxnLst>
              <a:cxn ang="0">
                <a:pos x="32" y="47"/>
              </a:cxn>
              <a:cxn ang="0">
                <a:pos x="32" y="99"/>
              </a:cxn>
              <a:cxn ang="0">
                <a:pos x="6" y="125"/>
              </a:cxn>
              <a:cxn ang="0">
                <a:pos x="1" y="144"/>
              </a:cxn>
              <a:cxn ang="0">
                <a:pos x="12" y="146"/>
              </a:cxn>
              <a:cxn ang="0">
                <a:pos x="17" y="160"/>
              </a:cxn>
              <a:cxn ang="0">
                <a:pos x="13" y="181"/>
              </a:cxn>
              <a:cxn ang="0">
                <a:pos x="14" y="197"/>
              </a:cxn>
              <a:cxn ang="0">
                <a:pos x="13" y="218"/>
              </a:cxn>
              <a:cxn ang="0">
                <a:pos x="25" y="230"/>
              </a:cxn>
              <a:cxn ang="0">
                <a:pos x="38" y="235"/>
              </a:cxn>
              <a:cxn ang="0">
                <a:pos x="66" y="249"/>
              </a:cxn>
              <a:cxn ang="0">
                <a:pos x="84" y="268"/>
              </a:cxn>
              <a:cxn ang="0">
                <a:pos x="103" y="281"/>
              </a:cxn>
              <a:cxn ang="0">
                <a:pos x="127" y="301"/>
              </a:cxn>
              <a:cxn ang="0">
                <a:pos x="137" y="342"/>
              </a:cxn>
              <a:cxn ang="0">
                <a:pos x="144" y="351"/>
              </a:cxn>
              <a:cxn ang="0">
                <a:pos x="140" y="368"/>
              </a:cxn>
              <a:cxn ang="0">
                <a:pos x="149" y="392"/>
              </a:cxn>
              <a:cxn ang="0">
                <a:pos x="169" y="403"/>
              </a:cxn>
              <a:cxn ang="0">
                <a:pos x="379" y="392"/>
              </a:cxn>
              <a:cxn ang="0">
                <a:pos x="377" y="372"/>
              </a:cxn>
              <a:cxn ang="0">
                <a:pos x="371" y="358"/>
              </a:cxn>
              <a:cxn ang="0">
                <a:pos x="366" y="344"/>
              </a:cxn>
              <a:cxn ang="0">
                <a:pos x="364" y="335"/>
              </a:cxn>
              <a:cxn ang="0">
                <a:pos x="364" y="310"/>
              </a:cxn>
              <a:cxn ang="0">
                <a:pos x="366" y="289"/>
              </a:cxn>
              <a:cxn ang="0">
                <a:pos x="364" y="265"/>
              </a:cxn>
              <a:cxn ang="0">
                <a:pos x="375" y="232"/>
              </a:cxn>
              <a:cxn ang="0">
                <a:pos x="370" y="214"/>
              </a:cxn>
              <a:cxn ang="0">
                <a:pos x="377" y="177"/>
              </a:cxn>
              <a:cxn ang="0">
                <a:pos x="371" y="166"/>
              </a:cxn>
              <a:cxn ang="0">
                <a:pos x="363" y="169"/>
              </a:cxn>
              <a:cxn ang="0">
                <a:pos x="351" y="190"/>
              </a:cxn>
              <a:cxn ang="0">
                <a:pos x="343" y="198"/>
              </a:cxn>
              <a:cxn ang="0">
                <a:pos x="334" y="202"/>
              </a:cxn>
              <a:cxn ang="0">
                <a:pos x="335" y="187"/>
              </a:cxn>
              <a:cxn ang="0">
                <a:pos x="346" y="161"/>
              </a:cxn>
              <a:cxn ang="0">
                <a:pos x="355" y="149"/>
              </a:cxn>
              <a:cxn ang="0">
                <a:pos x="346" y="141"/>
              </a:cxn>
              <a:cxn ang="0">
                <a:pos x="344" y="121"/>
              </a:cxn>
              <a:cxn ang="0">
                <a:pos x="337" y="113"/>
              </a:cxn>
              <a:cxn ang="0">
                <a:pos x="337" y="102"/>
              </a:cxn>
              <a:cxn ang="0">
                <a:pos x="334" y="94"/>
              </a:cxn>
              <a:cxn ang="0">
                <a:pos x="311" y="86"/>
              </a:cxn>
              <a:cxn ang="0">
                <a:pos x="301" y="72"/>
              </a:cxn>
              <a:cxn ang="0">
                <a:pos x="277" y="71"/>
              </a:cxn>
              <a:cxn ang="0">
                <a:pos x="268" y="71"/>
              </a:cxn>
              <a:cxn ang="0">
                <a:pos x="241" y="63"/>
              </a:cxn>
              <a:cxn ang="0">
                <a:pos x="181" y="55"/>
              </a:cxn>
              <a:cxn ang="0">
                <a:pos x="168" y="42"/>
              </a:cxn>
              <a:cxn ang="0">
                <a:pos x="160" y="36"/>
              </a:cxn>
              <a:cxn ang="0">
                <a:pos x="153" y="33"/>
              </a:cxn>
              <a:cxn ang="0">
                <a:pos x="133" y="26"/>
              </a:cxn>
              <a:cxn ang="0">
                <a:pos x="129" y="28"/>
              </a:cxn>
              <a:cxn ang="0">
                <a:pos x="117" y="36"/>
              </a:cxn>
              <a:cxn ang="0">
                <a:pos x="121" y="21"/>
              </a:cxn>
              <a:cxn ang="0">
                <a:pos x="124" y="1"/>
              </a:cxn>
              <a:cxn ang="0">
                <a:pos x="120" y="0"/>
              </a:cxn>
              <a:cxn ang="0">
                <a:pos x="102" y="13"/>
              </a:cxn>
              <a:cxn ang="0">
                <a:pos x="86" y="21"/>
              </a:cxn>
              <a:cxn ang="0">
                <a:pos x="43" y="29"/>
              </a:cxn>
              <a:cxn ang="0">
                <a:pos x="39" y="30"/>
              </a:cxn>
            </a:cxnLst>
            <a:rect l="0" t="0" r="r" b="b"/>
            <a:pathLst>
              <a:path w="379" h="417">
                <a:moveTo>
                  <a:pt x="36" y="33"/>
                </a:moveTo>
                <a:lnTo>
                  <a:pt x="36" y="38"/>
                </a:lnTo>
                <a:lnTo>
                  <a:pt x="30" y="38"/>
                </a:lnTo>
                <a:lnTo>
                  <a:pt x="30" y="45"/>
                </a:lnTo>
                <a:lnTo>
                  <a:pt x="32" y="47"/>
                </a:lnTo>
                <a:lnTo>
                  <a:pt x="32" y="51"/>
                </a:lnTo>
                <a:lnTo>
                  <a:pt x="33" y="61"/>
                </a:lnTo>
                <a:lnTo>
                  <a:pt x="36" y="84"/>
                </a:lnTo>
                <a:lnTo>
                  <a:pt x="36" y="92"/>
                </a:lnTo>
                <a:lnTo>
                  <a:pt x="32" y="99"/>
                </a:lnTo>
                <a:lnTo>
                  <a:pt x="16" y="107"/>
                </a:lnTo>
                <a:lnTo>
                  <a:pt x="10" y="111"/>
                </a:lnTo>
                <a:lnTo>
                  <a:pt x="8" y="116"/>
                </a:lnTo>
                <a:lnTo>
                  <a:pt x="8" y="123"/>
                </a:lnTo>
                <a:lnTo>
                  <a:pt x="6" y="125"/>
                </a:lnTo>
                <a:lnTo>
                  <a:pt x="4" y="128"/>
                </a:lnTo>
                <a:lnTo>
                  <a:pt x="1" y="129"/>
                </a:lnTo>
                <a:lnTo>
                  <a:pt x="0" y="131"/>
                </a:lnTo>
                <a:lnTo>
                  <a:pt x="0" y="141"/>
                </a:lnTo>
                <a:lnTo>
                  <a:pt x="1" y="144"/>
                </a:lnTo>
                <a:lnTo>
                  <a:pt x="2" y="144"/>
                </a:lnTo>
                <a:lnTo>
                  <a:pt x="4" y="145"/>
                </a:lnTo>
                <a:lnTo>
                  <a:pt x="8" y="145"/>
                </a:lnTo>
                <a:lnTo>
                  <a:pt x="10" y="146"/>
                </a:lnTo>
                <a:lnTo>
                  <a:pt x="12" y="146"/>
                </a:lnTo>
                <a:lnTo>
                  <a:pt x="13" y="149"/>
                </a:lnTo>
                <a:lnTo>
                  <a:pt x="14" y="150"/>
                </a:lnTo>
                <a:lnTo>
                  <a:pt x="16" y="153"/>
                </a:lnTo>
                <a:lnTo>
                  <a:pt x="17" y="154"/>
                </a:lnTo>
                <a:lnTo>
                  <a:pt x="17" y="160"/>
                </a:lnTo>
                <a:lnTo>
                  <a:pt x="14" y="165"/>
                </a:lnTo>
                <a:lnTo>
                  <a:pt x="13" y="169"/>
                </a:lnTo>
                <a:lnTo>
                  <a:pt x="12" y="172"/>
                </a:lnTo>
                <a:lnTo>
                  <a:pt x="12" y="177"/>
                </a:lnTo>
                <a:lnTo>
                  <a:pt x="13" y="181"/>
                </a:lnTo>
                <a:lnTo>
                  <a:pt x="14" y="183"/>
                </a:lnTo>
                <a:lnTo>
                  <a:pt x="14" y="187"/>
                </a:lnTo>
                <a:lnTo>
                  <a:pt x="12" y="190"/>
                </a:lnTo>
                <a:lnTo>
                  <a:pt x="12" y="191"/>
                </a:lnTo>
                <a:lnTo>
                  <a:pt x="14" y="197"/>
                </a:lnTo>
                <a:lnTo>
                  <a:pt x="16" y="201"/>
                </a:lnTo>
                <a:lnTo>
                  <a:pt x="16" y="207"/>
                </a:lnTo>
                <a:lnTo>
                  <a:pt x="14" y="211"/>
                </a:lnTo>
                <a:lnTo>
                  <a:pt x="14" y="215"/>
                </a:lnTo>
                <a:lnTo>
                  <a:pt x="13" y="218"/>
                </a:lnTo>
                <a:lnTo>
                  <a:pt x="13" y="222"/>
                </a:lnTo>
                <a:lnTo>
                  <a:pt x="16" y="224"/>
                </a:lnTo>
                <a:lnTo>
                  <a:pt x="18" y="226"/>
                </a:lnTo>
                <a:lnTo>
                  <a:pt x="21" y="228"/>
                </a:lnTo>
                <a:lnTo>
                  <a:pt x="25" y="230"/>
                </a:lnTo>
                <a:lnTo>
                  <a:pt x="28" y="232"/>
                </a:lnTo>
                <a:lnTo>
                  <a:pt x="30" y="234"/>
                </a:lnTo>
                <a:lnTo>
                  <a:pt x="32" y="234"/>
                </a:lnTo>
                <a:lnTo>
                  <a:pt x="34" y="235"/>
                </a:lnTo>
                <a:lnTo>
                  <a:pt x="38" y="235"/>
                </a:lnTo>
                <a:lnTo>
                  <a:pt x="42" y="236"/>
                </a:lnTo>
                <a:lnTo>
                  <a:pt x="47" y="239"/>
                </a:lnTo>
                <a:lnTo>
                  <a:pt x="51" y="243"/>
                </a:lnTo>
                <a:lnTo>
                  <a:pt x="54" y="244"/>
                </a:lnTo>
                <a:lnTo>
                  <a:pt x="66" y="249"/>
                </a:lnTo>
                <a:lnTo>
                  <a:pt x="76" y="255"/>
                </a:lnTo>
                <a:lnTo>
                  <a:pt x="79" y="259"/>
                </a:lnTo>
                <a:lnTo>
                  <a:pt x="80" y="261"/>
                </a:lnTo>
                <a:lnTo>
                  <a:pt x="82" y="265"/>
                </a:lnTo>
                <a:lnTo>
                  <a:pt x="84" y="268"/>
                </a:lnTo>
                <a:lnTo>
                  <a:pt x="87" y="272"/>
                </a:lnTo>
                <a:lnTo>
                  <a:pt x="90" y="274"/>
                </a:lnTo>
                <a:lnTo>
                  <a:pt x="98" y="280"/>
                </a:lnTo>
                <a:lnTo>
                  <a:pt x="102" y="281"/>
                </a:lnTo>
                <a:lnTo>
                  <a:pt x="103" y="281"/>
                </a:lnTo>
                <a:lnTo>
                  <a:pt x="105" y="280"/>
                </a:lnTo>
                <a:lnTo>
                  <a:pt x="107" y="280"/>
                </a:lnTo>
                <a:lnTo>
                  <a:pt x="115" y="285"/>
                </a:lnTo>
                <a:lnTo>
                  <a:pt x="123" y="293"/>
                </a:lnTo>
                <a:lnTo>
                  <a:pt x="127" y="301"/>
                </a:lnTo>
                <a:lnTo>
                  <a:pt x="129" y="319"/>
                </a:lnTo>
                <a:lnTo>
                  <a:pt x="133" y="329"/>
                </a:lnTo>
                <a:lnTo>
                  <a:pt x="133" y="338"/>
                </a:lnTo>
                <a:lnTo>
                  <a:pt x="135" y="341"/>
                </a:lnTo>
                <a:lnTo>
                  <a:pt x="137" y="342"/>
                </a:lnTo>
                <a:lnTo>
                  <a:pt x="138" y="342"/>
                </a:lnTo>
                <a:lnTo>
                  <a:pt x="141" y="343"/>
                </a:lnTo>
                <a:lnTo>
                  <a:pt x="142" y="344"/>
                </a:lnTo>
                <a:lnTo>
                  <a:pt x="144" y="347"/>
                </a:lnTo>
                <a:lnTo>
                  <a:pt x="144" y="351"/>
                </a:lnTo>
                <a:lnTo>
                  <a:pt x="142" y="354"/>
                </a:lnTo>
                <a:lnTo>
                  <a:pt x="141" y="358"/>
                </a:lnTo>
                <a:lnTo>
                  <a:pt x="140" y="360"/>
                </a:lnTo>
                <a:lnTo>
                  <a:pt x="138" y="364"/>
                </a:lnTo>
                <a:lnTo>
                  <a:pt x="140" y="368"/>
                </a:lnTo>
                <a:lnTo>
                  <a:pt x="142" y="379"/>
                </a:lnTo>
                <a:lnTo>
                  <a:pt x="144" y="383"/>
                </a:lnTo>
                <a:lnTo>
                  <a:pt x="148" y="387"/>
                </a:lnTo>
                <a:lnTo>
                  <a:pt x="149" y="389"/>
                </a:lnTo>
                <a:lnTo>
                  <a:pt x="149" y="392"/>
                </a:lnTo>
                <a:lnTo>
                  <a:pt x="150" y="395"/>
                </a:lnTo>
                <a:lnTo>
                  <a:pt x="150" y="397"/>
                </a:lnTo>
                <a:lnTo>
                  <a:pt x="154" y="401"/>
                </a:lnTo>
                <a:lnTo>
                  <a:pt x="161" y="403"/>
                </a:lnTo>
                <a:lnTo>
                  <a:pt x="169" y="403"/>
                </a:lnTo>
                <a:lnTo>
                  <a:pt x="175" y="404"/>
                </a:lnTo>
                <a:lnTo>
                  <a:pt x="181" y="408"/>
                </a:lnTo>
                <a:lnTo>
                  <a:pt x="183" y="417"/>
                </a:lnTo>
                <a:lnTo>
                  <a:pt x="281" y="405"/>
                </a:lnTo>
                <a:lnTo>
                  <a:pt x="379" y="392"/>
                </a:lnTo>
                <a:lnTo>
                  <a:pt x="379" y="388"/>
                </a:lnTo>
                <a:lnTo>
                  <a:pt x="377" y="383"/>
                </a:lnTo>
                <a:lnTo>
                  <a:pt x="376" y="379"/>
                </a:lnTo>
                <a:lnTo>
                  <a:pt x="376" y="376"/>
                </a:lnTo>
                <a:lnTo>
                  <a:pt x="377" y="372"/>
                </a:lnTo>
                <a:lnTo>
                  <a:pt x="379" y="370"/>
                </a:lnTo>
                <a:lnTo>
                  <a:pt x="379" y="367"/>
                </a:lnTo>
                <a:lnTo>
                  <a:pt x="376" y="362"/>
                </a:lnTo>
                <a:lnTo>
                  <a:pt x="374" y="360"/>
                </a:lnTo>
                <a:lnTo>
                  <a:pt x="371" y="358"/>
                </a:lnTo>
                <a:lnTo>
                  <a:pt x="371" y="352"/>
                </a:lnTo>
                <a:lnTo>
                  <a:pt x="370" y="350"/>
                </a:lnTo>
                <a:lnTo>
                  <a:pt x="370" y="347"/>
                </a:lnTo>
                <a:lnTo>
                  <a:pt x="367" y="344"/>
                </a:lnTo>
                <a:lnTo>
                  <a:pt x="366" y="344"/>
                </a:lnTo>
                <a:lnTo>
                  <a:pt x="364" y="343"/>
                </a:lnTo>
                <a:lnTo>
                  <a:pt x="364" y="342"/>
                </a:lnTo>
                <a:lnTo>
                  <a:pt x="366" y="341"/>
                </a:lnTo>
                <a:lnTo>
                  <a:pt x="366" y="335"/>
                </a:lnTo>
                <a:lnTo>
                  <a:pt x="364" y="335"/>
                </a:lnTo>
                <a:lnTo>
                  <a:pt x="364" y="329"/>
                </a:lnTo>
                <a:lnTo>
                  <a:pt x="363" y="327"/>
                </a:lnTo>
                <a:lnTo>
                  <a:pt x="362" y="325"/>
                </a:lnTo>
                <a:lnTo>
                  <a:pt x="362" y="322"/>
                </a:lnTo>
                <a:lnTo>
                  <a:pt x="364" y="310"/>
                </a:lnTo>
                <a:lnTo>
                  <a:pt x="366" y="300"/>
                </a:lnTo>
                <a:lnTo>
                  <a:pt x="366" y="297"/>
                </a:lnTo>
                <a:lnTo>
                  <a:pt x="364" y="296"/>
                </a:lnTo>
                <a:lnTo>
                  <a:pt x="364" y="292"/>
                </a:lnTo>
                <a:lnTo>
                  <a:pt x="366" y="289"/>
                </a:lnTo>
                <a:lnTo>
                  <a:pt x="367" y="285"/>
                </a:lnTo>
                <a:lnTo>
                  <a:pt x="368" y="282"/>
                </a:lnTo>
                <a:lnTo>
                  <a:pt x="368" y="276"/>
                </a:lnTo>
                <a:lnTo>
                  <a:pt x="367" y="271"/>
                </a:lnTo>
                <a:lnTo>
                  <a:pt x="364" y="265"/>
                </a:lnTo>
                <a:lnTo>
                  <a:pt x="364" y="253"/>
                </a:lnTo>
                <a:lnTo>
                  <a:pt x="367" y="241"/>
                </a:lnTo>
                <a:lnTo>
                  <a:pt x="367" y="239"/>
                </a:lnTo>
                <a:lnTo>
                  <a:pt x="370" y="238"/>
                </a:lnTo>
                <a:lnTo>
                  <a:pt x="375" y="232"/>
                </a:lnTo>
                <a:lnTo>
                  <a:pt x="375" y="227"/>
                </a:lnTo>
                <a:lnTo>
                  <a:pt x="374" y="224"/>
                </a:lnTo>
                <a:lnTo>
                  <a:pt x="371" y="223"/>
                </a:lnTo>
                <a:lnTo>
                  <a:pt x="370" y="220"/>
                </a:lnTo>
                <a:lnTo>
                  <a:pt x="370" y="214"/>
                </a:lnTo>
                <a:lnTo>
                  <a:pt x="371" y="208"/>
                </a:lnTo>
                <a:lnTo>
                  <a:pt x="371" y="199"/>
                </a:lnTo>
                <a:lnTo>
                  <a:pt x="372" y="193"/>
                </a:lnTo>
                <a:lnTo>
                  <a:pt x="376" y="185"/>
                </a:lnTo>
                <a:lnTo>
                  <a:pt x="377" y="177"/>
                </a:lnTo>
                <a:lnTo>
                  <a:pt x="377" y="172"/>
                </a:lnTo>
                <a:lnTo>
                  <a:pt x="376" y="170"/>
                </a:lnTo>
                <a:lnTo>
                  <a:pt x="372" y="170"/>
                </a:lnTo>
                <a:lnTo>
                  <a:pt x="371" y="169"/>
                </a:lnTo>
                <a:lnTo>
                  <a:pt x="371" y="166"/>
                </a:lnTo>
                <a:lnTo>
                  <a:pt x="370" y="165"/>
                </a:lnTo>
                <a:lnTo>
                  <a:pt x="368" y="165"/>
                </a:lnTo>
                <a:lnTo>
                  <a:pt x="367" y="166"/>
                </a:lnTo>
                <a:lnTo>
                  <a:pt x="364" y="168"/>
                </a:lnTo>
                <a:lnTo>
                  <a:pt x="363" y="169"/>
                </a:lnTo>
                <a:lnTo>
                  <a:pt x="359" y="170"/>
                </a:lnTo>
                <a:lnTo>
                  <a:pt x="355" y="174"/>
                </a:lnTo>
                <a:lnTo>
                  <a:pt x="354" y="178"/>
                </a:lnTo>
                <a:lnTo>
                  <a:pt x="354" y="182"/>
                </a:lnTo>
                <a:lnTo>
                  <a:pt x="351" y="190"/>
                </a:lnTo>
                <a:lnTo>
                  <a:pt x="350" y="191"/>
                </a:lnTo>
                <a:lnTo>
                  <a:pt x="348" y="191"/>
                </a:lnTo>
                <a:lnTo>
                  <a:pt x="346" y="193"/>
                </a:lnTo>
                <a:lnTo>
                  <a:pt x="343" y="195"/>
                </a:lnTo>
                <a:lnTo>
                  <a:pt x="343" y="198"/>
                </a:lnTo>
                <a:lnTo>
                  <a:pt x="342" y="199"/>
                </a:lnTo>
                <a:lnTo>
                  <a:pt x="341" y="202"/>
                </a:lnTo>
                <a:lnTo>
                  <a:pt x="338" y="203"/>
                </a:lnTo>
                <a:lnTo>
                  <a:pt x="337" y="203"/>
                </a:lnTo>
                <a:lnTo>
                  <a:pt x="334" y="202"/>
                </a:lnTo>
                <a:lnTo>
                  <a:pt x="333" y="199"/>
                </a:lnTo>
                <a:lnTo>
                  <a:pt x="333" y="198"/>
                </a:lnTo>
                <a:lnTo>
                  <a:pt x="334" y="198"/>
                </a:lnTo>
                <a:lnTo>
                  <a:pt x="334" y="197"/>
                </a:lnTo>
                <a:lnTo>
                  <a:pt x="335" y="187"/>
                </a:lnTo>
                <a:lnTo>
                  <a:pt x="339" y="178"/>
                </a:lnTo>
                <a:lnTo>
                  <a:pt x="342" y="169"/>
                </a:lnTo>
                <a:lnTo>
                  <a:pt x="342" y="164"/>
                </a:lnTo>
                <a:lnTo>
                  <a:pt x="344" y="162"/>
                </a:lnTo>
                <a:lnTo>
                  <a:pt x="346" y="161"/>
                </a:lnTo>
                <a:lnTo>
                  <a:pt x="350" y="160"/>
                </a:lnTo>
                <a:lnTo>
                  <a:pt x="351" y="158"/>
                </a:lnTo>
                <a:lnTo>
                  <a:pt x="354" y="157"/>
                </a:lnTo>
                <a:lnTo>
                  <a:pt x="355" y="156"/>
                </a:lnTo>
                <a:lnTo>
                  <a:pt x="355" y="149"/>
                </a:lnTo>
                <a:lnTo>
                  <a:pt x="354" y="146"/>
                </a:lnTo>
                <a:lnTo>
                  <a:pt x="352" y="146"/>
                </a:lnTo>
                <a:lnTo>
                  <a:pt x="350" y="144"/>
                </a:lnTo>
                <a:lnTo>
                  <a:pt x="347" y="142"/>
                </a:lnTo>
                <a:lnTo>
                  <a:pt x="346" y="141"/>
                </a:lnTo>
                <a:lnTo>
                  <a:pt x="346" y="132"/>
                </a:lnTo>
                <a:lnTo>
                  <a:pt x="347" y="128"/>
                </a:lnTo>
                <a:lnTo>
                  <a:pt x="348" y="125"/>
                </a:lnTo>
                <a:lnTo>
                  <a:pt x="348" y="121"/>
                </a:lnTo>
                <a:lnTo>
                  <a:pt x="344" y="121"/>
                </a:lnTo>
                <a:lnTo>
                  <a:pt x="337" y="125"/>
                </a:lnTo>
                <a:lnTo>
                  <a:pt x="334" y="125"/>
                </a:lnTo>
                <a:lnTo>
                  <a:pt x="333" y="124"/>
                </a:lnTo>
                <a:lnTo>
                  <a:pt x="333" y="121"/>
                </a:lnTo>
                <a:lnTo>
                  <a:pt x="337" y="113"/>
                </a:lnTo>
                <a:lnTo>
                  <a:pt x="337" y="109"/>
                </a:lnTo>
                <a:lnTo>
                  <a:pt x="335" y="108"/>
                </a:lnTo>
                <a:lnTo>
                  <a:pt x="333" y="107"/>
                </a:lnTo>
                <a:lnTo>
                  <a:pt x="333" y="105"/>
                </a:lnTo>
                <a:lnTo>
                  <a:pt x="337" y="102"/>
                </a:lnTo>
                <a:lnTo>
                  <a:pt x="337" y="100"/>
                </a:lnTo>
                <a:lnTo>
                  <a:pt x="335" y="99"/>
                </a:lnTo>
                <a:lnTo>
                  <a:pt x="333" y="99"/>
                </a:lnTo>
                <a:lnTo>
                  <a:pt x="333" y="98"/>
                </a:lnTo>
                <a:lnTo>
                  <a:pt x="334" y="94"/>
                </a:lnTo>
                <a:lnTo>
                  <a:pt x="333" y="92"/>
                </a:lnTo>
                <a:lnTo>
                  <a:pt x="325" y="88"/>
                </a:lnTo>
                <a:lnTo>
                  <a:pt x="323" y="87"/>
                </a:lnTo>
                <a:lnTo>
                  <a:pt x="315" y="87"/>
                </a:lnTo>
                <a:lnTo>
                  <a:pt x="311" y="86"/>
                </a:lnTo>
                <a:lnTo>
                  <a:pt x="311" y="76"/>
                </a:lnTo>
                <a:lnTo>
                  <a:pt x="310" y="74"/>
                </a:lnTo>
                <a:lnTo>
                  <a:pt x="305" y="71"/>
                </a:lnTo>
                <a:lnTo>
                  <a:pt x="304" y="71"/>
                </a:lnTo>
                <a:lnTo>
                  <a:pt x="301" y="72"/>
                </a:lnTo>
                <a:lnTo>
                  <a:pt x="294" y="72"/>
                </a:lnTo>
                <a:lnTo>
                  <a:pt x="294" y="71"/>
                </a:lnTo>
                <a:lnTo>
                  <a:pt x="293" y="70"/>
                </a:lnTo>
                <a:lnTo>
                  <a:pt x="280" y="70"/>
                </a:lnTo>
                <a:lnTo>
                  <a:pt x="277" y="71"/>
                </a:lnTo>
                <a:lnTo>
                  <a:pt x="276" y="72"/>
                </a:lnTo>
                <a:lnTo>
                  <a:pt x="273" y="72"/>
                </a:lnTo>
                <a:lnTo>
                  <a:pt x="271" y="70"/>
                </a:lnTo>
                <a:lnTo>
                  <a:pt x="269" y="70"/>
                </a:lnTo>
                <a:lnTo>
                  <a:pt x="268" y="71"/>
                </a:lnTo>
                <a:lnTo>
                  <a:pt x="267" y="71"/>
                </a:lnTo>
                <a:lnTo>
                  <a:pt x="265" y="72"/>
                </a:lnTo>
                <a:lnTo>
                  <a:pt x="257" y="70"/>
                </a:lnTo>
                <a:lnTo>
                  <a:pt x="249" y="66"/>
                </a:lnTo>
                <a:lnTo>
                  <a:pt x="241" y="63"/>
                </a:lnTo>
                <a:lnTo>
                  <a:pt x="230" y="61"/>
                </a:lnTo>
                <a:lnTo>
                  <a:pt x="206" y="58"/>
                </a:lnTo>
                <a:lnTo>
                  <a:pt x="199" y="57"/>
                </a:lnTo>
                <a:lnTo>
                  <a:pt x="190" y="57"/>
                </a:lnTo>
                <a:lnTo>
                  <a:pt x="181" y="55"/>
                </a:lnTo>
                <a:lnTo>
                  <a:pt x="174" y="54"/>
                </a:lnTo>
                <a:lnTo>
                  <a:pt x="173" y="51"/>
                </a:lnTo>
                <a:lnTo>
                  <a:pt x="170" y="49"/>
                </a:lnTo>
                <a:lnTo>
                  <a:pt x="170" y="45"/>
                </a:lnTo>
                <a:lnTo>
                  <a:pt x="168" y="42"/>
                </a:lnTo>
                <a:lnTo>
                  <a:pt x="166" y="39"/>
                </a:lnTo>
                <a:lnTo>
                  <a:pt x="165" y="38"/>
                </a:lnTo>
                <a:lnTo>
                  <a:pt x="161" y="38"/>
                </a:lnTo>
                <a:lnTo>
                  <a:pt x="160" y="37"/>
                </a:lnTo>
                <a:lnTo>
                  <a:pt x="160" y="36"/>
                </a:lnTo>
                <a:lnTo>
                  <a:pt x="158" y="34"/>
                </a:lnTo>
                <a:lnTo>
                  <a:pt x="156" y="34"/>
                </a:lnTo>
                <a:lnTo>
                  <a:pt x="154" y="36"/>
                </a:lnTo>
                <a:lnTo>
                  <a:pt x="153" y="34"/>
                </a:lnTo>
                <a:lnTo>
                  <a:pt x="153" y="33"/>
                </a:lnTo>
                <a:lnTo>
                  <a:pt x="152" y="34"/>
                </a:lnTo>
                <a:lnTo>
                  <a:pt x="146" y="34"/>
                </a:lnTo>
                <a:lnTo>
                  <a:pt x="144" y="32"/>
                </a:lnTo>
                <a:lnTo>
                  <a:pt x="136" y="29"/>
                </a:lnTo>
                <a:lnTo>
                  <a:pt x="133" y="26"/>
                </a:lnTo>
                <a:lnTo>
                  <a:pt x="131" y="25"/>
                </a:lnTo>
                <a:lnTo>
                  <a:pt x="129" y="24"/>
                </a:lnTo>
                <a:lnTo>
                  <a:pt x="129" y="26"/>
                </a:lnTo>
                <a:lnTo>
                  <a:pt x="128" y="28"/>
                </a:lnTo>
                <a:lnTo>
                  <a:pt x="129" y="28"/>
                </a:lnTo>
                <a:lnTo>
                  <a:pt x="131" y="26"/>
                </a:lnTo>
                <a:lnTo>
                  <a:pt x="131" y="28"/>
                </a:lnTo>
                <a:lnTo>
                  <a:pt x="125" y="33"/>
                </a:lnTo>
                <a:lnTo>
                  <a:pt x="120" y="36"/>
                </a:lnTo>
                <a:lnTo>
                  <a:pt x="117" y="36"/>
                </a:lnTo>
                <a:lnTo>
                  <a:pt x="117" y="34"/>
                </a:lnTo>
                <a:lnTo>
                  <a:pt x="121" y="26"/>
                </a:lnTo>
                <a:lnTo>
                  <a:pt x="123" y="25"/>
                </a:lnTo>
                <a:lnTo>
                  <a:pt x="123" y="22"/>
                </a:lnTo>
                <a:lnTo>
                  <a:pt x="121" y="21"/>
                </a:lnTo>
                <a:lnTo>
                  <a:pt x="121" y="16"/>
                </a:lnTo>
                <a:lnTo>
                  <a:pt x="124" y="13"/>
                </a:lnTo>
                <a:lnTo>
                  <a:pt x="125" y="10"/>
                </a:lnTo>
                <a:lnTo>
                  <a:pt x="125" y="4"/>
                </a:lnTo>
                <a:lnTo>
                  <a:pt x="124" y="1"/>
                </a:lnTo>
                <a:lnTo>
                  <a:pt x="123" y="1"/>
                </a:lnTo>
                <a:lnTo>
                  <a:pt x="123" y="3"/>
                </a:lnTo>
                <a:lnTo>
                  <a:pt x="121" y="3"/>
                </a:lnTo>
                <a:lnTo>
                  <a:pt x="121" y="1"/>
                </a:lnTo>
                <a:lnTo>
                  <a:pt x="120" y="0"/>
                </a:lnTo>
                <a:lnTo>
                  <a:pt x="119" y="0"/>
                </a:lnTo>
                <a:lnTo>
                  <a:pt x="116" y="1"/>
                </a:lnTo>
                <a:lnTo>
                  <a:pt x="108" y="9"/>
                </a:lnTo>
                <a:lnTo>
                  <a:pt x="105" y="9"/>
                </a:lnTo>
                <a:lnTo>
                  <a:pt x="102" y="13"/>
                </a:lnTo>
                <a:lnTo>
                  <a:pt x="99" y="13"/>
                </a:lnTo>
                <a:lnTo>
                  <a:pt x="99" y="10"/>
                </a:lnTo>
                <a:lnTo>
                  <a:pt x="95" y="13"/>
                </a:lnTo>
                <a:lnTo>
                  <a:pt x="91" y="17"/>
                </a:lnTo>
                <a:lnTo>
                  <a:pt x="86" y="21"/>
                </a:lnTo>
                <a:lnTo>
                  <a:pt x="82" y="24"/>
                </a:lnTo>
                <a:lnTo>
                  <a:pt x="63" y="32"/>
                </a:lnTo>
                <a:lnTo>
                  <a:pt x="53" y="33"/>
                </a:lnTo>
                <a:lnTo>
                  <a:pt x="45" y="30"/>
                </a:lnTo>
                <a:lnTo>
                  <a:pt x="43" y="29"/>
                </a:lnTo>
                <a:lnTo>
                  <a:pt x="42" y="29"/>
                </a:lnTo>
                <a:lnTo>
                  <a:pt x="42" y="28"/>
                </a:lnTo>
                <a:lnTo>
                  <a:pt x="41" y="29"/>
                </a:lnTo>
                <a:lnTo>
                  <a:pt x="41" y="30"/>
                </a:lnTo>
                <a:lnTo>
                  <a:pt x="39" y="30"/>
                </a:lnTo>
                <a:lnTo>
                  <a:pt x="38" y="32"/>
                </a:lnTo>
                <a:lnTo>
                  <a:pt x="36" y="33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68" name="Freeform 20"/>
          <p:cNvSpPr>
            <a:spLocks/>
          </p:cNvSpPr>
          <p:nvPr/>
        </p:nvSpPr>
        <p:spPr bwMode="auto">
          <a:xfrm>
            <a:off x="3407323" y="2136806"/>
            <a:ext cx="1230293" cy="791175"/>
          </a:xfrm>
          <a:custGeom>
            <a:avLst/>
            <a:gdLst/>
            <a:ahLst/>
            <a:cxnLst>
              <a:cxn ang="0">
                <a:pos x="184" y="283"/>
              </a:cxn>
              <a:cxn ang="0">
                <a:pos x="385" y="284"/>
              </a:cxn>
              <a:cxn ang="0">
                <a:pos x="389" y="288"/>
              </a:cxn>
              <a:cxn ang="0">
                <a:pos x="405" y="297"/>
              </a:cxn>
              <a:cxn ang="0">
                <a:pos x="418" y="301"/>
              </a:cxn>
              <a:cxn ang="0">
                <a:pos x="423" y="299"/>
              </a:cxn>
              <a:cxn ang="0">
                <a:pos x="427" y="293"/>
              </a:cxn>
              <a:cxn ang="0">
                <a:pos x="443" y="295"/>
              </a:cxn>
              <a:cxn ang="0">
                <a:pos x="458" y="292"/>
              </a:cxn>
              <a:cxn ang="0">
                <a:pos x="466" y="291"/>
              </a:cxn>
              <a:cxn ang="0">
                <a:pos x="476" y="299"/>
              </a:cxn>
              <a:cxn ang="0">
                <a:pos x="485" y="301"/>
              </a:cxn>
              <a:cxn ang="0">
                <a:pos x="500" y="305"/>
              </a:cxn>
              <a:cxn ang="0">
                <a:pos x="501" y="308"/>
              </a:cxn>
              <a:cxn ang="0">
                <a:pos x="507" y="309"/>
              </a:cxn>
              <a:cxn ang="0">
                <a:pos x="508" y="313"/>
              </a:cxn>
              <a:cxn ang="0">
                <a:pos x="513" y="317"/>
              </a:cxn>
              <a:cxn ang="0">
                <a:pos x="514" y="320"/>
              </a:cxn>
              <a:cxn ang="0">
                <a:pos x="517" y="324"/>
              </a:cxn>
              <a:cxn ang="0">
                <a:pos x="524" y="321"/>
              </a:cxn>
              <a:cxn ang="0">
                <a:pos x="522" y="316"/>
              </a:cxn>
              <a:cxn ang="0">
                <a:pos x="521" y="313"/>
              </a:cxn>
              <a:cxn ang="0">
                <a:pos x="518" y="312"/>
              </a:cxn>
              <a:cxn ang="0">
                <a:pos x="521" y="311"/>
              </a:cxn>
              <a:cxn ang="0">
                <a:pos x="516" y="308"/>
              </a:cxn>
              <a:cxn ang="0">
                <a:pos x="513" y="295"/>
              </a:cxn>
              <a:cxn ang="0">
                <a:pos x="517" y="292"/>
              </a:cxn>
              <a:cxn ang="0">
                <a:pos x="518" y="287"/>
              </a:cxn>
              <a:cxn ang="0">
                <a:pos x="521" y="283"/>
              </a:cxn>
              <a:cxn ang="0">
                <a:pos x="520" y="276"/>
              </a:cxn>
              <a:cxn ang="0">
                <a:pos x="522" y="271"/>
              </a:cxn>
              <a:cxn ang="0">
                <a:pos x="524" y="263"/>
              </a:cxn>
              <a:cxn ang="0">
                <a:pos x="518" y="258"/>
              </a:cxn>
              <a:cxn ang="0">
                <a:pos x="514" y="256"/>
              </a:cxn>
              <a:cxn ang="0">
                <a:pos x="516" y="255"/>
              </a:cxn>
              <a:cxn ang="0">
                <a:pos x="514" y="254"/>
              </a:cxn>
              <a:cxn ang="0">
                <a:pos x="514" y="251"/>
              </a:cxn>
              <a:cxn ang="0">
                <a:pos x="517" y="250"/>
              </a:cxn>
              <a:cxn ang="0">
                <a:pos x="514" y="239"/>
              </a:cxn>
              <a:cxn ang="0">
                <a:pos x="511" y="235"/>
              </a:cxn>
              <a:cxn ang="0">
                <a:pos x="512" y="231"/>
              </a:cxn>
              <a:cxn ang="0">
                <a:pos x="518" y="230"/>
              </a:cxn>
              <a:cxn ang="0">
                <a:pos x="520" y="171"/>
              </a:cxn>
              <a:cxn ang="0">
                <a:pos x="517" y="78"/>
              </a:cxn>
              <a:cxn ang="0">
                <a:pos x="514" y="61"/>
              </a:cxn>
              <a:cxn ang="0">
                <a:pos x="511" y="56"/>
              </a:cxn>
              <a:cxn ang="0">
                <a:pos x="505" y="54"/>
              </a:cxn>
              <a:cxn ang="0">
                <a:pos x="493" y="47"/>
              </a:cxn>
              <a:cxn ang="0">
                <a:pos x="487" y="39"/>
              </a:cxn>
              <a:cxn ang="0">
                <a:pos x="485" y="33"/>
              </a:cxn>
              <a:cxn ang="0">
                <a:pos x="488" y="27"/>
              </a:cxn>
              <a:cxn ang="0">
                <a:pos x="495" y="21"/>
              </a:cxn>
              <a:cxn ang="0">
                <a:pos x="500" y="17"/>
              </a:cxn>
              <a:cxn ang="0">
                <a:pos x="503" y="10"/>
              </a:cxn>
              <a:cxn ang="0">
                <a:pos x="485" y="2"/>
              </a:cxn>
              <a:cxn ang="0">
                <a:pos x="341" y="6"/>
              </a:cxn>
              <a:cxn ang="0">
                <a:pos x="15" y="0"/>
              </a:cxn>
              <a:cxn ang="0">
                <a:pos x="11" y="87"/>
              </a:cxn>
            </a:cxnLst>
            <a:rect l="0" t="0" r="r" b="b"/>
            <a:pathLst>
              <a:path w="525" h="324">
                <a:moveTo>
                  <a:pt x="0" y="276"/>
                </a:moveTo>
                <a:lnTo>
                  <a:pt x="184" y="283"/>
                </a:lnTo>
                <a:lnTo>
                  <a:pt x="384" y="283"/>
                </a:lnTo>
                <a:lnTo>
                  <a:pt x="385" y="284"/>
                </a:lnTo>
                <a:lnTo>
                  <a:pt x="388" y="285"/>
                </a:lnTo>
                <a:lnTo>
                  <a:pt x="389" y="288"/>
                </a:lnTo>
                <a:lnTo>
                  <a:pt x="397" y="292"/>
                </a:lnTo>
                <a:lnTo>
                  <a:pt x="405" y="297"/>
                </a:lnTo>
                <a:lnTo>
                  <a:pt x="413" y="300"/>
                </a:lnTo>
                <a:lnTo>
                  <a:pt x="418" y="301"/>
                </a:lnTo>
                <a:lnTo>
                  <a:pt x="421" y="301"/>
                </a:lnTo>
                <a:lnTo>
                  <a:pt x="423" y="299"/>
                </a:lnTo>
                <a:lnTo>
                  <a:pt x="423" y="297"/>
                </a:lnTo>
                <a:lnTo>
                  <a:pt x="427" y="293"/>
                </a:lnTo>
                <a:lnTo>
                  <a:pt x="434" y="293"/>
                </a:lnTo>
                <a:lnTo>
                  <a:pt x="443" y="295"/>
                </a:lnTo>
                <a:lnTo>
                  <a:pt x="454" y="295"/>
                </a:lnTo>
                <a:lnTo>
                  <a:pt x="458" y="292"/>
                </a:lnTo>
                <a:lnTo>
                  <a:pt x="462" y="291"/>
                </a:lnTo>
                <a:lnTo>
                  <a:pt x="466" y="291"/>
                </a:lnTo>
                <a:lnTo>
                  <a:pt x="470" y="292"/>
                </a:lnTo>
                <a:lnTo>
                  <a:pt x="476" y="299"/>
                </a:lnTo>
                <a:lnTo>
                  <a:pt x="479" y="300"/>
                </a:lnTo>
                <a:lnTo>
                  <a:pt x="485" y="301"/>
                </a:lnTo>
                <a:lnTo>
                  <a:pt x="493" y="304"/>
                </a:lnTo>
                <a:lnTo>
                  <a:pt x="500" y="305"/>
                </a:lnTo>
                <a:lnTo>
                  <a:pt x="500" y="307"/>
                </a:lnTo>
                <a:lnTo>
                  <a:pt x="501" y="308"/>
                </a:lnTo>
                <a:lnTo>
                  <a:pt x="501" y="309"/>
                </a:lnTo>
                <a:lnTo>
                  <a:pt x="507" y="309"/>
                </a:lnTo>
                <a:lnTo>
                  <a:pt x="508" y="311"/>
                </a:lnTo>
                <a:lnTo>
                  <a:pt x="508" y="313"/>
                </a:lnTo>
                <a:lnTo>
                  <a:pt x="511" y="315"/>
                </a:lnTo>
                <a:lnTo>
                  <a:pt x="513" y="317"/>
                </a:lnTo>
                <a:lnTo>
                  <a:pt x="513" y="318"/>
                </a:lnTo>
                <a:lnTo>
                  <a:pt x="514" y="320"/>
                </a:lnTo>
                <a:lnTo>
                  <a:pt x="514" y="322"/>
                </a:lnTo>
                <a:lnTo>
                  <a:pt x="517" y="324"/>
                </a:lnTo>
                <a:lnTo>
                  <a:pt x="525" y="324"/>
                </a:lnTo>
                <a:lnTo>
                  <a:pt x="524" y="321"/>
                </a:lnTo>
                <a:lnTo>
                  <a:pt x="524" y="318"/>
                </a:lnTo>
                <a:lnTo>
                  <a:pt x="522" y="316"/>
                </a:lnTo>
                <a:lnTo>
                  <a:pt x="521" y="315"/>
                </a:lnTo>
                <a:lnTo>
                  <a:pt x="521" y="313"/>
                </a:lnTo>
                <a:lnTo>
                  <a:pt x="518" y="313"/>
                </a:lnTo>
                <a:lnTo>
                  <a:pt x="518" y="312"/>
                </a:lnTo>
                <a:lnTo>
                  <a:pt x="521" y="312"/>
                </a:lnTo>
                <a:lnTo>
                  <a:pt x="521" y="311"/>
                </a:lnTo>
                <a:lnTo>
                  <a:pt x="518" y="308"/>
                </a:lnTo>
                <a:lnTo>
                  <a:pt x="516" y="308"/>
                </a:lnTo>
                <a:lnTo>
                  <a:pt x="513" y="305"/>
                </a:lnTo>
                <a:lnTo>
                  <a:pt x="513" y="295"/>
                </a:lnTo>
                <a:lnTo>
                  <a:pt x="514" y="293"/>
                </a:lnTo>
                <a:lnTo>
                  <a:pt x="517" y="292"/>
                </a:lnTo>
                <a:lnTo>
                  <a:pt x="517" y="288"/>
                </a:lnTo>
                <a:lnTo>
                  <a:pt x="518" y="287"/>
                </a:lnTo>
                <a:lnTo>
                  <a:pt x="520" y="284"/>
                </a:lnTo>
                <a:lnTo>
                  <a:pt x="521" y="283"/>
                </a:lnTo>
                <a:lnTo>
                  <a:pt x="521" y="279"/>
                </a:lnTo>
                <a:lnTo>
                  <a:pt x="520" y="276"/>
                </a:lnTo>
                <a:lnTo>
                  <a:pt x="520" y="272"/>
                </a:lnTo>
                <a:lnTo>
                  <a:pt x="522" y="271"/>
                </a:lnTo>
                <a:lnTo>
                  <a:pt x="524" y="268"/>
                </a:lnTo>
                <a:lnTo>
                  <a:pt x="524" y="263"/>
                </a:lnTo>
                <a:lnTo>
                  <a:pt x="521" y="258"/>
                </a:lnTo>
                <a:lnTo>
                  <a:pt x="518" y="258"/>
                </a:lnTo>
                <a:lnTo>
                  <a:pt x="517" y="256"/>
                </a:lnTo>
                <a:lnTo>
                  <a:pt x="514" y="256"/>
                </a:lnTo>
                <a:lnTo>
                  <a:pt x="514" y="255"/>
                </a:lnTo>
                <a:lnTo>
                  <a:pt x="516" y="255"/>
                </a:lnTo>
                <a:lnTo>
                  <a:pt x="516" y="254"/>
                </a:lnTo>
                <a:lnTo>
                  <a:pt x="514" y="254"/>
                </a:lnTo>
                <a:lnTo>
                  <a:pt x="513" y="252"/>
                </a:lnTo>
                <a:lnTo>
                  <a:pt x="514" y="251"/>
                </a:lnTo>
                <a:lnTo>
                  <a:pt x="516" y="251"/>
                </a:lnTo>
                <a:lnTo>
                  <a:pt x="517" y="250"/>
                </a:lnTo>
                <a:lnTo>
                  <a:pt x="517" y="242"/>
                </a:lnTo>
                <a:lnTo>
                  <a:pt x="514" y="239"/>
                </a:lnTo>
                <a:lnTo>
                  <a:pt x="513" y="237"/>
                </a:lnTo>
                <a:lnTo>
                  <a:pt x="511" y="235"/>
                </a:lnTo>
                <a:lnTo>
                  <a:pt x="511" y="233"/>
                </a:lnTo>
                <a:lnTo>
                  <a:pt x="512" y="231"/>
                </a:lnTo>
                <a:lnTo>
                  <a:pt x="516" y="231"/>
                </a:lnTo>
                <a:lnTo>
                  <a:pt x="518" y="230"/>
                </a:lnTo>
                <a:lnTo>
                  <a:pt x="524" y="230"/>
                </a:lnTo>
                <a:lnTo>
                  <a:pt x="520" y="171"/>
                </a:lnTo>
                <a:lnTo>
                  <a:pt x="517" y="110"/>
                </a:lnTo>
                <a:lnTo>
                  <a:pt x="517" y="78"/>
                </a:lnTo>
                <a:lnTo>
                  <a:pt x="516" y="68"/>
                </a:lnTo>
                <a:lnTo>
                  <a:pt x="514" y="61"/>
                </a:lnTo>
                <a:lnTo>
                  <a:pt x="513" y="58"/>
                </a:lnTo>
                <a:lnTo>
                  <a:pt x="511" y="56"/>
                </a:lnTo>
                <a:lnTo>
                  <a:pt x="508" y="54"/>
                </a:lnTo>
                <a:lnTo>
                  <a:pt x="505" y="54"/>
                </a:lnTo>
                <a:lnTo>
                  <a:pt x="497" y="50"/>
                </a:lnTo>
                <a:lnTo>
                  <a:pt x="493" y="47"/>
                </a:lnTo>
                <a:lnTo>
                  <a:pt x="492" y="44"/>
                </a:lnTo>
                <a:lnTo>
                  <a:pt x="487" y="39"/>
                </a:lnTo>
                <a:lnTo>
                  <a:pt x="485" y="36"/>
                </a:lnTo>
                <a:lnTo>
                  <a:pt x="485" y="33"/>
                </a:lnTo>
                <a:lnTo>
                  <a:pt x="487" y="31"/>
                </a:lnTo>
                <a:lnTo>
                  <a:pt x="488" y="27"/>
                </a:lnTo>
                <a:lnTo>
                  <a:pt x="492" y="24"/>
                </a:lnTo>
                <a:lnTo>
                  <a:pt x="495" y="21"/>
                </a:lnTo>
                <a:lnTo>
                  <a:pt x="497" y="20"/>
                </a:lnTo>
                <a:lnTo>
                  <a:pt x="500" y="17"/>
                </a:lnTo>
                <a:lnTo>
                  <a:pt x="503" y="13"/>
                </a:lnTo>
                <a:lnTo>
                  <a:pt x="503" y="10"/>
                </a:lnTo>
                <a:lnTo>
                  <a:pt x="505" y="2"/>
                </a:lnTo>
                <a:lnTo>
                  <a:pt x="485" y="2"/>
                </a:lnTo>
                <a:lnTo>
                  <a:pt x="450" y="3"/>
                </a:lnTo>
                <a:lnTo>
                  <a:pt x="341" y="6"/>
                </a:lnTo>
                <a:lnTo>
                  <a:pt x="178" y="6"/>
                </a:lnTo>
                <a:lnTo>
                  <a:pt x="15" y="0"/>
                </a:lnTo>
                <a:lnTo>
                  <a:pt x="14" y="44"/>
                </a:lnTo>
                <a:lnTo>
                  <a:pt x="11" y="87"/>
                </a:lnTo>
                <a:lnTo>
                  <a:pt x="0" y="27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69" name="Freeform 21"/>
          <p:cNvSpPr>
            <a:spLocks/>
          </p:cNvSpPr>
          <p:nvPr/>
        </p:nvSpPr>
        <p:spPr bwMode="auto">
          <a:xfrm>
            <a:off x="1277161" y="1891568"/>
            <a:ext cx="1042820" cy="1753284"/>
          </a:xfrm>
          <a:custGeom>
            <a:avLst/>
            <a:gdLst/>
            <a:ahLst/>
            <a:cxnLst>
              <a:cxn ang="0">
                <a:pos x="432" y="460"/>
              </a:cxn>
              <a:cxn ang="0">
                <a:pos x="421" y="466"/>
              </a:cxn>
              <a:cxn ang="0">
                <a:pos x="416" y="472"/>
              </a:cxn>
              <a:cxn ang="0">
                <a:pos x="415" y="474"/>
              </a:cxn>
              <a:cxn ang="0">
                <a:pos x="396" y="474"/>
              </a:cxn>
              <a:cxn ang="0">
                <a:pos x="379" y="472"/>
              </a:cxn>
              <a:cxn ang="0">
                <a:pos x="359" y="472"/>
              </a:cxn>
              <a:cxn ang="0">
                <a:pos x="349" y="471"/>
              </a:cxn>
              <a:cxn ang="0">
                <a:pos x="329" y="471"/>
              </a:cxn>
              <a:cxn ang="0">
                <a:pos x="318" y="471"/>
              </a:cxn>
              <a:cxn ang="0">
                <a:pos x="313" y="452"/>
              </a:cxn>
              <a:cxn ang="0">
                <a:pos x="310" y="437"/>
              </a:cxn>
              <a:cxn ang="0">
                <a:pos x="300" y="435"/>
              </a:cxn>
              <a:cxn ang="0">
                <a:pos x="291" y="419"/>
              </a:cxn>
              <a:cxn ang="0">
                <a:pos x="293" y="406"/>
              </a:cxn>
              <a:cxn ang="0">
                <a:pos x="288" y="396"/>
              </a:cxn>
              <a:cxn ang="0">
                <a:pos x="281" y="372"/>
              </a:cxn>
              <a:cxn ang="0">
                <a:pos x="277" y="360"/>
              </a:cxn>
              <a:cxn ang="0">
                <a:pos x="281" y="355"/>
              </a:cxn>
              <a:cxn ang="0">
                <a:pos x="272" y="343"/>
              </a:cxn>
              <a:cxn ang="0">
                <a:pos x="252" y="353"/>
              </a:cxn>
              <a:cxn ang="0">
                <a:pos x="242" y="357"/>
              </a:cxn>
              <a:cxn ang="0">
                <a:pos x="236" y="348"/>
              </a:cxn>
              <a:cxn ang="0">
                <a:pos x="238" y="336"/>
              </a:cxn>
              <a:cxn ang="0">
                <a:pos x="236" y="324"/>
              </a:cxn>
              <a:cxn ang="0">
                <a:pos x="246" y="316"/>
              </a:cxn>
              <a:cxn ang="0">
                <a:pos x="243" y="307"/>
              </a:cxn>
              <a:cxn ang="0">
                <a:pos x="244" y="294"/>
              </a:cxn>
              <a:cxn ang="0">
                <a:pos x="250" y="285"/>
              </a:cxn>
              <a:cxn ang="0">
                <a:pos x="256" y="265"/>
              </a:cxn>
              <a:cxn ang="0">
                <a:pos x="263" y="253"/>
              </a:cxn>
              <a:cxn ang="0">
                <a:pos x="246" y="246"/>
              </a:cxn>
              <a:cxn ang="0">
                <a:pos x="236" y="237"/>
              </a:cxn>
              <a:cxn ang="0">
                <a:pos x="231" y="227"/>
              </a:cxn>
              <a:cxn ang="0">
                <a:pos x="223" y="211"/>
              </a:cxn>
              <a:cxn ang="0">
                <a:pos x="215" y="191"/>
              </a:cxn>
              <a:cxn ang="0">
                <a:pos x="199" y="174"/>
              </a:cxn>
              <a:cxn ang="0">
                <a:pos x="193" y="163"/>
              </a:cxn>
              <a:cxn ang="0">
                <a:pos x="195" y="158"/>
              </a:cxn>
              <a:cxn ang="0">
                <a:pos x="194" y="142"/>
              </a:cxn>
              <a:cxn ang="0">
                <a:pos x="189" y="121"/>
              </a:cxn>
              <a:cxn ang="0">
                <a:pos x="180" y="97"/>
              </a:cxn>
              <a:cxn ang="0">
                <a:pos x="193" y="42"/>
              </a:cxn>
              <a:cxn ang="0">
                <a:pos x="198" y="11"/>
              </a:cxn>
              <a:cxn ang="0">
                <a:pos x="131" y="31"/>
              </a:cxn>
              <a:cxn ang="0">
                <a:pos x="85" y="241"/>
              </a:cxn>
              <a:cxn ang="0">
                <a:pos x="86" y="265"/>
              </a:cxn>
              <a:cxn ang="0">
                <a:pos x="91" y="293"/>
              </a:cxn>
              <a:cxn ang="0">
                <a:pos x="108" y="320"/>
              </a:cxn>
              <a:cxn ang="0">
                <a:pos x="73" y="368"/>
              </a:cxn>
              <a:cxn ang="0">
                <a:pos x="50" y="394"/>
              </a:cxn>
              <a:cxn ang="0">
                <a:pos x="38" y="411"/>
              </a:cxn>
              <a:cxn ang="0">
                <a:pos x="36" y="434"/>
              </a:cxn>
              <a:cxn ang="0">
                <a:pos x="44" y="438"/>
              </a:cxn>
              <a:cxn ang="0">
                <a:pos x="52" y="446"/>
              </a:cxn>
              <a:cxn ang="0">
                <a:pos x="45" y="463"/>
              </a:cxn>
              <a:cxn ang="0">
                <a:pos x="34" y="477"/>
              </a:cxn>
              <a:cxn ang="0">
                <a:pos x="206" y="686"/>
              </a:cxn>
            </a:cxnLst>
            <a:rect l="0" t="0" r="r" b="b"/>
            <a:pathLst>
              <a:path w="445" h="718">
                <a:moveTo>
                  <a:pt x="445" y="484"/>
                </a:moveTo>
                <a:lnTo>
                  <a:pt x="440" y="481"/>
                </a:lnTo>
                <a:lnTo>
                  <a:pt x="437" y="475"/>
                </a:lnTo>
                <a:lnTo>
                  <a:pt x="434" y="467"/>
                </a:lnTo>
                <a:lnTo>
                  <a:pt x="432" y="460"/>
                </a:lnTo>
                <a:lnTo>
                  <a:pt x="428" y="458"/>
                </a:lnTo>
                <a:lnTo>
                  <a:pt x="424" y="459"/>
                </a:lnTo>
                <a:lnTo>
                  <a:pt x="423" y="459"/>
                </a:lnTo>
                <a:lnTo>
                  <a:pt x="421" y="460"/>
                </a:lnTo>
                <a:lnTo>
                  <a:pt x="421" y="466"/>
                </a:lnTo>
                <a:lnTo>
                  <a:pt x="420" y="466"/>
                </a:lnTo>
                <a:lnTo>
                  <a:pt x="419" y="467"/>
                </a:lnTo>
                <a:lnTo>
                  <a:pt x="417" y="467"/>
                </a:lnTo>
                <a:lnTo>
                  <a:pt x="416" y="468"/>
                </a:lnTo>
                <a:lnTo>
                  <a:pt x="416" y="472"/>
                </a:lnTo>
                <a:lnTo>
                  <a:pt x="420" y="476"/>
                </a:lnTo>
                <a:lnTo>
                  <a:pt x="419" y="476"/>
                </a:lnTo>
                <a:lnTo>
                  <a:pt x="417" y="475"/>
                </a:lnTo>
                <a:lnTo>
                  <a:pt x="416" y="475"/>
                </a:lnTo>
                <a:lnTo>
                  <a:pt x="415" y="474"/>
                </a:lnTo>
                <a:lnTo>
                  <a:pt x="413" y="474"/>
                </a:lnTo>
                <a:lnTo>
                  <a:pt x="409" y="472"/>
                </a:lnTo>
                <a:lnTo>
                  <a:pt x="405" y="472"/>
                </a:lnTo>
                <a:lnTo>
                  <a:pt x="403" y="474"/>
                </a:lnTo>
                <a:lnTo>
                  <a:pt x="396" y="474"/>
                </a:lnTo>
                <a:lnTo>
                  <a:pt x="395" y="472"/>
                </a:lnTo>
                <a:lnTo>
                  <a:pt x="392" y="471"/>
                </a:lnTo>
                <a:lnTo>
                  <a:pt x="386" y="471"/>
                </a:lnTo>
                <a:lnTo>
                  <a:pt x="383" y="472"/>
                </a:lnTo>
                <a:lnTo>
                  <a:pt x="379" y="472"/>
                </a:lnTo>
                <a:lnTo>
                  <a:pt x="376" y="471"/>
                </a:lnTo>
                <a:lnTo>
                  <a:pt x="372" y="470"/>
                </a:lnTo>
                <a:lnTo>
                  <a:pt x="365" y="466"/>
                </a:lnTo>
                <a:lnTo>
                  <a:pt x="361" y="470"/>
                </a:lnTo>
                <a:lnTo>
                  <a:pt x="359" y="472"/>
                </a:lnTo>
                <a:lnTo>
                  <a:pt x="358" y="474"/>
                </a:lnTo>
                <a:lnTo>
                  <a:pt x="357" y="476"/>
                </a:lnTo>
                <a:lnTo>
                  <a:pt x="355" y="476"/>
                </a:lnTo>
                <a:lnTo>
                  <a:pt x="351" y="472"/>
                </a:lnTo>
                <a:lnTo>
                  <a:pt x="349" y="471"/>
                </a:lnTo>
                <a:lnTo>
                  <a:pt x="345" y="470"/>
                </a:lnTo>
                <a:lnTo>
                  <a:pt x="339" y="468"/>
                </a:lnTo>
                <a:lnTo>
                  <a:pt x="335" y="468"/>
                </a:lnTo>
                <a:lnTo>
                  <a:pt x="331" y="470"/>
                </a:lnTo>
                <a:lnTo>
                  <a:pt x="329" y="471"/>
                </a:lnTo>
                <a:lnTo>
                  <a:pt x="326" y="476"/>
                </a:lnTo>
                <a:lnTo>
                  <a:pt x="326" y="477"/>
                </a:lnTo>
                <a:lnTo>
                  <a:pt x="325" y="479"/>
                </a:lnTo>
                <a:lnTo>
                  <a:pt x="320" y="474"/>
                </a:lnTo>
                <a:lnTo>
                  <a:pt x="318" y="471"/>
                </a:lnTo>
                <a:lnTo>
                  <a:pt x="316" y="468"/>
                </a:lnTo>
                <a:lnTo>
                  <a:pt x="316" y="460"/>
                </a:lnTo>
                <a:lnTo>
                  <a:pt x="314" y="458"/>
                </a:lnTo>
                <a:lnTo>
                  <a:pt x="313" y="456"/>
                </a:lnTo>
                <a:lnTo>
                  <a:pt x="313" y="452"/>
                </a:lnTo>
                <a:lnTo>
                  <a:pt x="314" y="451"/>
                </a:lnTo>
                <a:lnTo>
                  <a:pt x="314" y="447"/>
                </a:lnTo>
                <a:lnTo>
                  <a:pt x="313" y="443"/>
                </a:lnTo>
                <a:lnTo>
                  <a:pt x="312" y="441"/>
                </a:lnTo>
                <a:lnTo>
                  <a:pt x="310" y="437"/>
                </a:lnTo>
                <a:lnTo>
                  <a:pt x="309" y="434"/>
                </a:lnTo>
                <a:lnTo>
                  <a:pt x="306" y="433"/>
                </a:lnTo>
                <a:lnTo>
                  <a:pt x="304" y="433"/>
                </a:lnTo>
                <a:lnTo>
                  <a:pt x="302" y="434"/>
                </a:lnTo>
                <a:lnTo>
                  <a:pt x="300" y="435"/>
                </a:lnTo>
                <a:lnTo>
                  <a:pt x="297" y="435"/>
                </a:lnTo>
                <a:lnTo>
                  <a:pt x="297" y="430"/>
                </a:lnTo>
                <a:lnTo>
                  <a:pt x="292" y="425"/>
                </a:lnTo>
                <a:lnTo>
                  <a:pt x="291" y="422"/>
                </a:lnTo>
                <a:lnTo>
                  <a:pt x="291" y="419"/>
                </a:lnTo>
                <a:lnTo>
                  <a:pt x="292" y="418"/>
                </a:lnTo>
                <a:lnTo>
                  <a:pt x="293" y="415"/>
                </a:lnTo>
                <a:lnTo>
                  <a:pt x="295" y="414"/>
                </a:lnTo>
                <a:lnTo>
                  <a:pt x="295" y="410"/>
                </a:lnTo>
                <a:lnTo>
                  <a:pt x="293" y="406"/>
                </a:lnTo>
                <a:lnTo>
                  <a:pt x="293" y="404"/>
                </a:lnTo>
                <a:lnTo>
                  <a:pt x="291" y="401"/>
                </a:lnTo>
                <a:lnTo>
                  <a:pt x="289" y="401"/>
                </a:lnTo>
                <a:lnTo>
                  <a:pt x="288" y="400"/>
                </a:lnTo>
                <a:lnTo>
                  <a:pt x="288" y="396"/>
                </a:lnTo>
                <a:lnTo>
                  <a:pt x="287" y="393"/>
                </a:lnTo>
                <a:lnTo>
                  <a:pt x="287" y="392"/>
                </a:lnTo>
                <a:lnTo>
                  <a:pt x="283" y="388"/>
                </a:lnTo>
                <a:lnTo>
                  <a:pt x="283" y="374"/>
                </a:lnTo>
                <a:lnTo>
                  <a:pt x="281" y="372"/>
                </a:lnTo>
                <a:lnTo>
                  <a:pt x="280" y="371"/>
                </a:lnTo>
                <a:lnTo>
                  <a:pt x="280" y="368"/>
                </a:lnTo>
                <a:lnTo>
                  <a:pt x="281" y="367"/>
                </a:lnTo>
                <a:lnTo>
                  <a:pt x="281" y="364"/>
                </a:lnTo>
                <a:lnTo>
                  <a:pt x="277" y="360"/>
                </a:lnTo>
                <a:lnTo>
                  <a:pt x="277" y="359"/>
                </a:lnTo>
                <a:lnTo>
                  <a:pt x="279" y="357"/>
                </a:lnTo>
                <a:lnTo>
                  <a:pt x="280" y="357"/>
                </a:lnTo>
                <a:lnTo>
                  <a:pt x="280" y="356"/>
                </a:lnTo>
                <a:lnTo>
                  <a:pt x="281" y="355"/>
                </a:lnTo>
                <a:lnTo>
                  <a:pt x="279" y="352"/>
                </a:lnTo>
                <a:lnTo>
                  <a:pt x="277" y="349"/>
                </a:lnTo>
                <a:lnTo>
                  <a:pt x="275" y="347"/>
                </a:lnTo>
                <a:lnTo>
                  <a:pt x="273" y="344"/>
                </a:lnTo>
                <a:lnTo>
                  <a:pt x="272" y="343"/>
                </a:lnTo>
                <a:lnTo>
                  <a:pt x="269" y="343"/>
                </a:lnTo>
                <a:lnTo>
                  <a:pt x="267" y="345"/>
                </a:lnTo>
                <a:lnTo>
                  <a:pt x="265" y="348"/>
                </a:lnTo>
                <a:lnTo>
                  <a:pt x="260" y="353"/>
                </a:lnTo>
                <a:lnTo>
                  <a:pt x="252" y="353"/>
                </a:lnTo>
                <a:lnTo>
                  <a:pt x="250" y="356"/>
                </a:lnTo>
                <a:lnTo>
                  <a:pt x="250" y="357"/>
                </a:lnTo>
                <a:lnTo>
                  <a:pt x="248" y="359"/>
                </a:lnTo>
                <a:lnTo>
                  <a:pt x="244" y="359"/>
                </a:lnTo>
                <a:lnTo>
                  <a:pt x="242" y="357"/>
                </a:lnTo>
                <a:lnTo>
                  <a:pt x="240" y="356"/>
                </a:lnTo>
                <a:lnTo>
                  <a:pt x="240" y="353"/>
                </a:lnTo>
                <a:lnTo>
                  <a:pt x="239" y="352"/>
                </a:lnTo>
                <a:lnTo>
                  <a:pt x="239" y="351"/>
                </a:lnTo>
                <a:lnTo>
                  <a:pt x="236" y="348"/>
                </a:lnTo>
                <a:lnTo>
                  <a:pt x="231" y="348"/>
                </a:lnTo>
                <a:lnTo>
                  <a:pt x="231" y="344"/>
                </a:lnTo>
                <a:lnTo>
                  <a:pt x="232" y="343"/>
                </a:lnTo>
                <a:lnTo>
                  <a:pt x="232" y="341"/>
                </a:lnTo>
                <a:lnTo>
                  <a:pt x="238" y="336"/>
                </a:lnTo>
                <a:lnTo>
                  <a:pt x="238" y="334"/>
                </a:lnTo>
                <a:lnTo>
                  <a:pt x="236" y="331"/>
                </a:lnTo>
                <a:lnTo>
                  <a:pt x="235" y="330"/>
                </a:lnTo>
                <a:lnTo>
                  <a:pt x="235" y="326"/>
                </a:lnTo>
                <a:lnTo>
                  <a:pt x="236" y="324"/>
                </a:lnTo>
                <a:lnTo>
                  <a:pt x="239" y="323"/>
                </a:lnTo>
                <a:lnTo>
                  <a:pt x="244" y="323"/>
                </a:lnTo>
                <a:lnTo>
                  <a:pt x="246" y="322"/>
                </a:lnTo>
                <a:lnTo>
                  <a:pt x="247" y="319"/>
                </a:lnTo>
                <a:lnTo>
                  <a:pt x="246" y="316"/>
                </a:lnTo>
                <a:lnTo>
                  <a:pt x="246" y="315"/>
                </a:lnTo>
                <a:lnTo>
                  <a:pt x="247" y="311"/>
                </a:lnTo>
                <a:lnTo>
                  <a:pt x="247" y="310"/>
                </a:lnTo>
                <a:lnTo>
                  <a:pt x="246" y="310"/>
                </a:lnTo>
                <a:lnTo>
                  <a:pt x="243" y="307"/>
                </a:lnTo>
                <a:lnTo>
                  <a:pt x="243" y="303"/>
                </a:lnTo>
                <a:lnTo>
                  <a:pt x="244" y="301"/>
                </a:lnTo>
                <a:lnTo>
                  <a:pt x="247" y="299"/>
                </a:lnTo>
                <a:lnTo>
                  <a:pt x="247" y="297"/>
                </a:lnTo>
                <a:lnTo>
                  <a:pt x="244" y="294"/>
                </a:lnTo>
                <a:lnTo>
                  <a:pt x="244" y="293"/>
                </a:lnTo>
                <a:lnTo>
                  <a:pt x="248" y="293"/>
                </a:lnTo>
                <a:lnTo>
                  <a:pt x="248" y="289"/>
                </a:lnTo>
                <a:lnTo>
                  <a:pt x="250" y="286"/>
                </a:lnTo>
                <a:lnTo>
                  <a:pt x="250" y="285"/>
                </a:lnTo>
                <a:lnTo>
                  <a:pt x="251" y="281"/>
                </a:lnTo>
                <a:lnTo>
                  <a:pt x="254" y="275"/>
                </a:lnTo>
                <a:lnTo>
                  <a:pt x="256" y="272"/>
                </a:lnTo>
                <a:lnTo>
                  <a:pt x="258" y="268"/>
                </a:lnTo>
                <a:lnTo>
                  <a:pt x="256" y="265"/>
                </a:lnTo>
                <a:lnTo>
                  <a:pt x="256" y="264"/>
                </a:lnTo>
                <a:lnTo>
                  <a:pt x="259" y="261"/>
                </a:lnTo>
                <a:lnTo>
                  <a:pt x="260" y="261"/>
                </a:lnTo>
                <a:lnTo>
                  <a:pt x="260" y="258"/>
                </a:lnTo>
                <a:lnTo>
                  <a:pt x="263" y="253"/>
                </a:lnTo>
                <a:lnTo>
                  <a:pt x="264" y="252"/>
                </a:lnTo>
                <a:lnTo>
                  <a:pt x="264" y="249"/>
                </a:lnTo>
                <a:lnTo>
                  <a:pt x="262" y="248"/>
                </a:lnTo>
                <a:lnTo>
                  <a:pt x="248" y="248"/>
                </a:lnTo>
                <a:lnTo>
                  <a:pt x="246" y="246"/>
                </a:lnTo>
                <a:lnTo>
                  <a:pt x="246" y="237"/>
                </a:lnTo>
                <a:lnTo>
                  <a:pt x="243" y="236"/>
                </a:lnTo>
                <a:lnTo>
                  <a:pt x="238" y="238"/>
                </a:lnTo>
                <a:lnTo>
                  <a:pt x="236" y="238"/>
                </a:lnTo>
                <a:lnTo>
                  <a:pt x="236" y="237"/>
                </a:lnTo>
                <a:lnTo>
                  <a:pt x="238" y="236"/>
                </a:lnTo>
                <a:lnTo>
                  <a:pt x="238" y="232"/>
                </a:lnTo>
                <a:lnTo>
                  <a:pt x="234" y="232"/>
                </a:lnTo>
                <a:lnTo>
                  <a:pt x="231" y="229"/>
                </a:lnTo>
                <a:lnTo>
                  <a:pt x="231" y="227"/>
                </a:lnTo>
                <a:lnTo>
                  <a:pt x="230" y="224"/>
                </a:lnTo>
                <a:lnTo>
                  <a:pt x="230" y="219"/>
                </a:lnTo>
                <a:lnTo>
                  <a:pt x="227" y="213"/>
                </a:lnTo>
                <a:lnTo>
                  <a:pt x="225" y="212"/>
                </a:lnTo>
                <a:lnTo>
                  <a:pt x="223" y="211"/>
                </a:lnTo>
                <a:lnTo>
                  <a:pt x="223" y="205"/>
                </a:lnTo>
                <a:lnTo>
                  <a:pt x="219" y="202"/>
                </a:lnTo>
                <a:lnTo>
                  <a:pt x="219" y="200"/>
                </a:lnTo>
                <a:lnTo>
                  <a:pt x="217" y="196"/>
                </a:lnTo>
                <a:lnTo>
                  <a:pt x="215" y="191"/>
                </a:lnTo>
                <a:lnTo>
                  <a:pt x="213" y="187"/>
                </a:lnTo>
                <a:lnTo>
                  <a:pt x="211" y="183"/>
                </a:lnTo>
                <a:lnTo>
                  <a:pt x="209" y="180"/>
                </a:lnTo>
                <a:lnTo>
                  <a:pt x="203" y="178"/>
                </a:lnTo>
                <a:lnTo>
                  <a:pt x="199" y="174"/>
                </a:lnTo>
                <a:lnTo>
                  <a:pt x="199" y="171"/>
                </a:lnTo>
                <a:lnTo>
                  <a:pt x="198" y="170"/>
                </a:lnTo>
                <a:lnTo>
                  <a:pt x="198" y="167"/>
                </a:lnTo>
                <a:lnTo>
                  <a:pt x="197" y="166"/>
                </a:lnTo>
                <a:lnTo>
                  <a:pt x="193" y="163"/>
                </a:lnTo>
                <a:lnTo>
                  <a:pt x="190" y="162"/>
                </a:lnTo>
                <a:lnTo>
                  <a:pt x="189" y="161"/>
                </a:lnTo>
                <a:lnTo>
                  <a:pt x="189" y="159"/>
                </a:lnTo>
                <a:lnTo>
                  <a:pt x="190" y="158"/>
                </a:lnTo>
                <a:lnTo>
                  <a:pt x="195" y="158"/>
                </a:lnTo>
                <a:lnTo>
                  <a:pt x="195" y="155"/>
                </a:lnTo>
                <a:lnTo>
                  <a:pt x="190" y="150"/>
                </a:lnTo>
                <a:lnTo>
                  <a:pt x="195" y="145"/>
                </a:lnTo>
                <a:lnTo>
                  <a:pt x="194" y="143"/>
                </a:lnTo>
                <a:lnTo>
                  <a:pt x="194" y="142"/>
                </a:lnTo>
                <a:lnTo>
                  <a:pt x="193" y="141"/>
                </a:lnTo>
                <a:lnTo>
                  <a:pt x="194" y="136"/>
                </a:lnTo>
                <a:lnTo>
                  <a:pt x="194" y="134"/>
                </a:lnTo>
                <a:lnTo>
                  <a:pt x="189" y="129"/>
                </a:lnTo>
                <a:lnTo>
                  <a:pt x="189" y="121"/>
                </a:lnTo>
                <a:lnTo>
                  <a:pt x="182" y="114"/>
                </a:lnTo>
                <a:lnTo>
                  <a:pt x="181" y="112"/>
                </a:lnTo>
                <a:lnTo>
                  <a:pt x="181" y="109"/>
                </a:lnTo>
                <a:lnTo>
                  <a:pt x="178" y="104"/>
                </a:lnTo>
                <a:lnTo>
                  <a:pt x="180" y="97"/>
                </a:lnTo>
                <a:lnTo>
                  <a:pt x="181" y="87"/>
                </a:lnTo>
                <a:lnTo>
                  <a:pt x="185" y="75"/>
                </a:lnTo>
                <a:lnTo>
                  <a:pt x="188" y="62"/>
                </a:lnTo>
                <a:lnTo>
                  <a:pt x="190" y="50"/>
                </a:lnTo>
                <a:lnTo>
                  <a:pt x="193" y="42"/>
                </a:lnTo>
                <a:lnTo>
                  <a:pt x="194" y="33"/>
                </a:lnTo>
                <a:lnTo>
                  <a:pt x="197" y="23"/>
                </a:lnTo>
                <a:lnTo>
                  <a:pt x="197" y="18"/>
                </a:lnTo>
                <a:lnTo>
                  <a:pt x="198" y="14"/>
                </a:lnTo>
                <a:lnTo>
                  <a:pt x="198" y="11"/>
                </a:lnTo>
                <a:lnTo>
                  <a:pt x="137" y="0"/>
                </a:lnTo>
                <a:lnTo>
                  <a:pt x="137" y="2"/>
                </a:lnTo>
                <a:lnTo>
                  <a:pt x="136" y="5"/>
                </a:lnTo>
                <a:lnTo>
                  <a:pt x="136" y="10"/>
                </a:lnTo>
                <a:lnTo>
                  <a:pt x="131" y="31"/>
                </a:lnTo>
                <a:lnTo>
                  <a:pt x="118" y="95"/>
                </a:lnTo>
                <a:lnTo>
                  <a:pt x="94" y="204"/>
                </a:lnTo>
                <a:lnTo>
                  <a:pt x="89" y="236"/>
                </a:lnTo>
                <a:lnTo>
                  <a:pt x="86" y="238"/>
                </a:lnTo>
                <a:lnTo>
                  <a:pt x="85" y="241"/>
                </a:lnTo>
                <a:lnTo>
                  <a:pt x="85" y="245"/>
                </a:lnTo>
                <a:lnTo>
                  <a:pt x="86" y="248"/>
                </a:lnTo>
                <a:lnTo>
                  <a:pt x="89" y="250"/>
                </a:lnTo>
                <a:lnTo>
                  <a:pt x="89" y="264"/>
                </a:lnTo>
                <a:lnTo>
                  <a:pt x="86" y="265"/>
                </a:lnTo>
                <a:lnTo>
                  <a:pt x="85" y="266"/>
                </a:lnTo>
                <a:lnTo>
                  <a:pt x="85" y="270"/>
                </a:lnTo>
                <a:lnTo>
                  <a:pt x="89" y="278"/>
                </a:lnTo>
                <a:lnTo>
                  <a:pt x="89" y="285"/>
                </a:lnTo>
                <a:lnTo>
                  <a:pt x="91" y="293"/>
                </a:lnTo>
                <a:lnTo>
                  <a:pt x="94" y="295"/>
                </a:lnTo>
                <a:lnTo>
                  <a:pt x="96" y="295"/>
                </a:lnTo>
                <a:lnTo>
                  <a:pt x="100" y="301"/>
                </a:lnTo>
                <a:lnTo>
                  <a:pt x="108" y="314"/>
                </a:lnTo>
                <a:lnTo>
                  <a:pt x="108" y="320"/>
                </a:lnTo>
                <a:lnTo>
                  <a:pt x="103" y="328"/>
                </a:lnTo>
                <a:lnTo>
                  <a:pt x="90" y="341"/>
                </a:lnTo>
                <a:lnTo>
                  <a:pt x="82" y="357"/>
                </a:lnTo>
                <a:lnTo>
                  <a:pt x="74" y="365"/>
                </a:lnTo>
                <a:lnTo>
                  <a:pt x="73" y="368"/>
                </a:lnTo>
                <a:lnTo>
                  <a:pt x="70" y="376"/>
                </a:lnTo>
                <a:lnTo>
                  <a:pt x="66" y="382"/>
                </a:lnTo>
                <a:lnTo>
                  <a:pt x="61" y="389"/>
                </a:lnTo>
                <a:lnTo>
                  <a:pt x="53" y="392"/>
                </a:lnTo>
                <a:lnTo>
                  <a:pt x="50" y="394"/>
                </a:lnTo>
                <a:lnTo>
                  <a:pt x="49" y="397"/>
                </a:lnTo>
                <a:lnTo>
                  <a:pt x="48" y="401"/>
                </a:lnTo>
                <a:lnTo>
                  <a:pt x="42" y="409"/>
                </a:lnTo>
                <a:lnTo>
                  <a:pt x="40" y="410"/>
                </a:lnTo>
                <a:lnTo>
                  <a:pt x="38" y="411"/>
                </a:lnTo>
                <a:lnTo>
                  <a:pt x="36" y="413"/>
                </a:lnTo>
                <a:lnTo>
                  <a:pt x="36" y="417"/>
                </a:lnTo>
                <a:lnTo>
                  <a:pt x="34" y="421"/>
                </a:lnTo>
                <a:lnTo>
                  <a:pt x="34" y="433"/>
                </a:lnTo>
                <a:lnTo>
                  <a:pt x="36" y="434"/>
                </a:lnTo>
                <a:lnTo>
                  <a:pt x="42" y="434"/>
                </a:lnTo>
                <a:lnTo>
                  <a:pt x="42" y="435"/>
                </a:lnTo>
                <a:lnTo>
                  <a:pt x="41" y="437"/>
                </a:lnTo>
                <a:lnTo>
                  <a:pt x="42" y="438"/>
                </a:lnTo>
                <a:lnTo>
                  <a:pt x="44" y="438"/>
                </a:lnTo>
                <a:lnTo>
                  <a:pt x="45" y="437"/>
                </a:lnTo>
                <a:lnTo>
                  <a:pt x="48" y="437"/>
                </a:lnTo>
                <a:lnTo>
                  <a:pt x="48" y="443"/>
                </a:lnTo>
                <a:lnTo>
                  <a:pt x="49" y="444"/>
                </a:lnTo>
                <a:lnTo>
                  <a:pt x="52" y="446"/>
                </a:lnTo>
                <a:lnTo>
                  <a:pt x="52" y="450"/>
                </a:lnTo>
                <a:lnTo>
                  <a:pt x="50" y="451"/>
                </a:lnTo>
                <a:lnTo>
                  <a:pt x="46" y="451"/>
                </a:lnTo>
                <a:lnTo>
                  <a:pt x="45" y="452"/>
                </a:lnTo>
                <a:lnTo>
                  <a:pt x="45" y="463"/>
                </a:lnTo>
                <a:lnTo>
                  <a:pt x="42" y="467"/>
                </a:lnTo>
                <a:lnTo>
                  <a:pt x="41" y="472"/>
                </a:lnTo>
                <a:lnTo>
                  <a:pt x="40" y="474"/>
                </a:lnTo>
                <a:lnTo>
                  <a:pt x="37" y="475"/>
                </a:lnTo>
                <a:lnTo>
                  <a:pt x="34" y="477"/>
                </a:lnTo>
                <a:lnTo>
                  <a:pt x="33" y="481"/>
                </a:lnTo>
                <a:lnTo>
                  <a:pt x="33" y="487"/>
                </a:lnTo>
                <a:lnTo>
                  <a:pt x="32" y="491"/>
                </a:lnTo>
                <a:lnTo>
                  <a:pt x="0" y="645"/>
                </a:lnTo>
                <a:lnTo>
                  <a:pt x="206" y="686"/>
                </a:lnTo>
                <a:lnTo>
                  <a:pt x="309" y="703"/>
                </a:lnTo>
                <a:lnTo>
                  <a:pt x="413" y="718"/>
                </a:lnTo>
                <a:lnTo>
                  <a:pt x="445" y="48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70" name="Freeform 22"/>
          <p:cNvSpPr>
            <a:spLocks/>
          </p:cNvSpPr>
          <p:nvPr/>
        </p:nvSpPr>
        <p:spPr bwMode="auto">
          <a:xfrm>
            <a:off x="2781632" y="4310097"/>
            <a:ext cx="2540260" cy="2395504"/>
          </a:xfrm>
          <a:custGeom>
            <a:avLst/>
            <a:gdLst/>
            <a:ahLst/>
            <a:cxnLst>
              <a:cxn ang="0">
                <a:pos x="1071" y="468"/>
              </a:cxn>
              <a:cxn ang="0">
                <a:pos x="1053" y="431"/>
              </a:cxn>
              <a:cxn ang="0">
                <a:pos x="1019" y="259"/>
              </a:cxn>
              <a:cxn ang="0">
                <a:pos x="985" y="255"/>
              </a:cxn>
              <a:cxn ang="0">
                <a:pos x="954" y="244"/>
              </a:cxn>
              <a:cxn ang="0">
                <a:pos x="923" y="235"/>
              </a:cxn>
              <a:cxn ang="0">
                <a:pos x="877" y="240"/>
              </a:cxn>
              <a:cxn ang="0">
                <a:pos x="841" y="252"/>
              </a:cxn>
              <a:cxn ang="0">
                <a:pos x="813" y="239"/>
              </a:cxn>
              <a:cxn ang="0">
                <a:pos x="785" y="244"/>
              </a:cxn>
              <a:cxn ang="0">
                <a:pos x="768" y="242"/>
              </a:cxn>
              <a:cxn ang="0">
                <a:pos x="738" y="240"/>
              </a:cxn>
              <a:cxn ang="0">
                <a:pos x="698" y="234"/>
              </a:cxn>
              <a:cxn ang="0">
                <a:pos x="663" y="229"/>
              </a:cxn>
              <a:cxn ang="0">
                <a:pos x="607" y="204"/>
              </a:cxn>
              <a:cxn ang="0">
                <a:pos x="581" y="200"/>
              </a:cxn>
              <a:cxn ang="0">
                <a:pos x="294" y="417"/>
              </a:cxn>
              <a:cxn ang="0">
                <a:pos x="9" y="419"/>
              </a:cxn>
              <a:cxn ang="0">
                <a:pos x="125" y="531"/>
              </a:cxn>
              <a:cxn ang="0">
                <a:pos x="189" y="650"/>
              </a:cxn>
              <a:cxn ang="0">
                <a:pos x="284" y="684"/>
              </a:cxn>
              <a:cxn ang="0">
                <a:pos x="309" y="650"/>
              </a:cxn>
              <a:cxn ang="0">
                <a:pos x="373" y="618"/>
              </a:cxn>
              <a:cxn ang="0">
                <a:pos x="438" y="643"/>
              </a:cxn>
              <a:cxn ang="0">
                <a:pos x="469" y="670"/>
              </a:cxn>
              <a:cxn ang="0">
                <a:pos x="511" y="736"/>
              </a:cxn>
              <a:cxn ang="0">
                <a:pos x="558" y="804"/>
              </a:cxn>
              <a:cxn ang="0">
                <a:pos x="594" y="856"/>
              </a:cxn>
              <a:cxn ang="0">
                <a:pos x="610" y="891"/>
              </a:cxn>
              <a:cxn ang="0">
                <a:pos x="643" y="934"/>
              </a:cxn>
              <a:cxn ang="0">
                <a:pos x="734" y="963"/>
              </a:cxn>
              <a:cxn ang="0">
                <a:pos x="799" y="964"/>
              </a:cxn>
              <a:cxn ang="0">
                <a:pos x="784" y="952"/>
              </a:cxn>
              <a:cxn ang="0">
                <a:pos x="770" y="927"/>
              </a:cxn>
              <a:cxn ang="0">
                <a:pos x="766" y="890"/>
              </a:cxn>
              <a:cxn ang="0">
                <a:pos x="766" y="870"/>
              </a:cxn>
              <a:cxn ang="0">
                <a:pos x="746" y="852"/>
              </a:cxn>
              <a:cxn ang="0">
                <a:pos x="742" y="837"/>
              </a:cxn>
              <a:cxn ang="0">
                <a:pos x="764" y="849"/>
              </a:cxn>
              <a:cxn ang="0">
                <a:pos x="783" y="812"/>
              </a:cxn>
              <a:cxn ang="0">
                <a:pos x="766" y="798"/>
              </a:cxn>
              <a:cxn ang="0">
                <a:pos x="800" y="786"/>
              </a:cxn>
              <a:cxn ang="0">
                <a:pos x="792" y="775"/>
              </a:cxn>
              <a:cxn ang="0">
                <a:pos x="811" y="770"/>
              </a:cxn>
              <a:cxn ang="0">
                <a:pos x="822" y="763"/>
              </a:cxn>
              <a:cxn ang="0">
                <a:pos x="818" y="740"/>
              </a:cxn>
              <a:cxn ang="0">
                <a:pos x="854" y="741"/>
              </a:cxn>
              <a:cxn ang="0">
                <a:pos x="837" y="717"/>
              </a:cxn>
              <a:cxn ang="0">
                <a:pos x="849" y="730"/>
              </a:cxn>
              <a:cxn ang="0">
                <a:pos x="855" y="720"/>
              </a:cxn>
              <a:cxn ang="0">
                <a:pos x="870" y="728"/>
              </a:cxn>
              <a:cxn ang="0">
                <a:pos x="907" y="718"/>
              </a:cxn>
              <a:cxn ang="0">
                <a:pos x="943" y="696"/>
              </a:cxn>
              <a:cxn ang="0">
                <a:pos x="964" y="668"/>
              </a:cxn>
              <a:cxn ang="0">
                <a:pos x="973" y="645"/>
              </a:cxn>
              <a:cxn ang="0">
                <a:pos x="969" y="622"/>
              </a:cxn>
              <a:cxn ang="0">
                <a:pos x="986" y="612"/>
              </a:cxn>
              <a:cxn ang="0">
                <a:pos x="998" y="631"/>
              </a:cxn>
              <a:cxn ang="0">
                <a:pos x="997" y="643"/>
              </a:cxn>
              <a:cxn ang="0">
                <a:pos x="1057" y="597"/>
              </a:cxn>
              <a:cxn ang="0">
                <a:pos x="1073" y="542"/>
              </a:cxn>
              <a:cxn ang="0">
                <a:pos x="1083" y="498"/>
              </a:cxn>
            </a:cxnLst>
            <a:rect l="0" t="0" r="r" b="b"/>
            <a:pathLst>
              <a:path w="1084" h="981">
                <a:moveTo>
                  <a:pt x="1080" y="491"/>
                </a:moveTo>
                <a:lnTo>
                  <a:pt x="1084" y="490"/>
                </a:lnTo>
                <a:lnTo>
                  <a:pt x="1084" y="489"/>
                </a:lnTo>
                <a:lnTo>
                  <a:pt x="1081" y="487"/>
                </a:lnTo>
                <a:lnTo>
                  <a:pt x="1080" y="485"/>
                </a:lnTo>
                <a:lnTo>
                  <a:pt x="1079" y="483"/>
                </a:lnTo>
                <a:lnTo>
                  <a:pt x="1079" y="482"/>
                </a:lnTo>
                <a:lnTo>
                  <a:pt x="1080" y="479"/>
                </a:lnTo>
                <a:lnTo>
                  <a:pt x="1081" y="478"/>
                </a:lnTo>
                <a:lnTo>
                  <a:pt x="1081" y="476"/>
                </a:lnTo>
                <a:lnTo>
                  <a:pt x="1076" y="476"/>
                </a:lnTo>
                <a:lnTo>
                  <a:pt x="1075" y="474"/>
                </a:lnTo>
                <a:lnTo>
                  <a:pt x="1075" y="470"/>
                </a:lnTo>
                <a:lnTo>
                  <a:pt x="1072" y="468"/>
                </a:lnTo>
                <a:lnTo>
                  <a:pt x="1071" y="468"/>
                </a:lnTo>
                <a:lnTo>
                  <a:pt x="1068" y="465"/>
                </a:lnTo>
                <a:lnTo>
                  <a:pt x="1068" y="464"/>
                </a:lnTo>
                <a:lnTo>
                  <a:pt x="1071" y="461"/>
                </a:lnTo>
                <a:lnTo>
                  <a:pt x="1071" y="460"/>
                </a:lnTo>
                <a:lnTo>
                  <a:pt x="1067" y="456"/>
                </a:lnTo>
                <a:lnTo>
                  <a:pt x="1064" y="454"/>
                </a:lnTo>
                <a:lnTo>
                  <a:pt x="1063" y="452"/>
                </a:lnTo>
                <a:lnTo>
                  <a:pt x="1061" y="450"/>
                </a:lnTo>
                <a:lnTo>
                  <a:pt x="1061" y="449"/>
                </a:lnTo>
                <a:lnTo>
                  <a:pt x="1063" y="449"/>
                </a:lnTo>
                <a:lnTo>
                  <a:pt x="1063" y="446"/>
                </a:lnTo>
                <a:lnTo>
                  <a:pt x="1060" y="444"/>
                </a:lnTo>
                <a:lnTo>
                  <a:pt x="1055" y="441"/>
                </a:lnTo>
                <a:lnTo>
                  <a:pt x="1053" y="440"/>
                </a:lnTo>
                <a:lnTo>
                  <a:pt x="1053" y="431"/>
                </a:lnTo>
                <a:lnTo>
                  <a:pt x="1051" y="423"/>
                </a:lnTo>
                <a:lnTo>
                  <a:pt x="1048" y="417"/>
                </a:lnTo>
                <a:lnTo>
                  <a:pt x="1046" y="413"/>
                </a:lnTo>
                <a:lnTo>
                  <a:pt x="1043" y="411"/>
                </a:lnTo>
                <a:lnTo>
                  <a:pt x="1039" y="409"/>
                </a:lnTo>
                <a:lnTo>
                  <a:pt x="1035" y="407"/>
                </a:lnTo>
                <a:lnTo>
                  <a:pt x="1032" y="404"/>
                </a:lnTo>
                <a:lnTo>
                  <a:pt x="1031" y="399"/>
                </a:lnTo>
                <a:lnTo>
                  <a:pt x="1031" y="376"/>
                </a:lnTo>
                <a:lnTo>
                  <a:pt x="1026" y="310"/>
                </a:lnTo>
                <a:lnTo>
                  <a:pt x="1026" y="291"/>
                </a:lnTo>
                <a:lnTo>
                  <a:pt x="1024" y="279"/>
                </a:lnTo>
                <a:lnTo>
                  <a:pt x="1023" y="268"/>
                </a:lnTo>
                <a:lnTo>
                  <a:pt x="1022" y="262"/>
                </a:lnTo>
                <a:lnTo>
                  <a:pt x="1019" y="259"/>
                </a:lnTo>
                <a:lnTo>
                  <a:pt x="1013" y="259"/>
                </a:lnTo>
                <a:lnTo>
                  <a:pt x="1010" y="260"/>
                </a:lnTo>
                <a:lnTo>
                  <a:pt x="1002" y="260"/>
                </a:lnTo>
                <a:lnTo>
                  <a:pt x="1003" y="262"/>
                </a:lnTo>
                <a:lnTo>
                  <a:pt x="1002" y="262"/>
                </a:lnTo>
                <a:lnTo>
                  <a:pt x="1001" y="263"/>
                </a:lnTo>
                <a:lnTo>
                  <a:pt x="994" y="263"/>
                </a:lnTo>
                <a:lnTo>
                  <a:pt x="994" y="260"/>
                </a:lnTo>
                <a:lnTo>
                  <a:pt x="995" y="260"/>
                </a:lnTo>
                <a:lnTo>
                  <a:pt x="993" y="260"/>
                </a:lnTo>
                <a:lnTo>
                  <a:pt x="991" y="259"/>
                </a:lnTo>
                <a:lnTo>
                  <a:pt x="990" y="259"/>
                </a:lnTo>
                <a:lnTo>
                  <a:pt x="989" y="258"/>
                </a:lnTo>
                <a:lnTo>
                  <a:pt x="987" y="255"/>
                </a:lnTo>
                <a:lnTo>
                  <a:pt x="985" y="255"/>
                </a:lnTo>
                <a:lnTo>
                  <a:pt x="982" y="254"/>
                </a:lnTo>
                <a:lnTo>
                  <a:pt x="980" y="254"/>
                </a:lnTo>
                <a:lnTo>
                  <a:pt x="978" y="252"/>
                </a:lnTo>
                <a:lnTo>
                  <a:pt x="977" y="252"/>
                </a:lnTo>
                <a:lnTo>
                  <a:pt x="977" y="254"/>
                </a:lnTo>
                <a:lnTo>
                  <a:pt x="974" y="254"/>
                </a:lnTo>
                <a:lnTo>
                  <a:pt x="972" y="252"/>
                </a:lnTo>
                <a:lnTo>
                  <a:pt x="969" y="252"/>
                </a:lnTo>
                <a:lnTo>
                  <a:pt x="968" y="251"/>
                </a:lnTo>
                <a:lnTo>
                  <a:pt x="964" y="248"/>
                </a:lnTo>
                <a:lnTo>
                  <a:pt x="961" y="248"/>
                </a:lnTo>
                <a:lnTo>
                  <a:pt x="958" y="247"/>
                </a:lnTo>
                <a:lnTo>
                  <a:pt x="956" y="247"/>
                </a:lnTo>
                <a:lnTo>
                  <a:pt x="954" y="246"/>
                </a:lnTo>
                <a:lnTo>
                  <a:pt x="954" y="244"/>
                </a:lnTo>
                <a:lnTo>
                  <a:pt x="953" y="242"/>
                </a:lnTo>
                <a:lnTo>
                  <a:pt x="949" y="242"/>
                </a:lnTo>
                <a:lnTo>
                  <a:pt x="948" y="240"/>
                </a:lnTo>
                <a:lnTo>
                  <a:pt x="948" y="239"/>
                </a:lnTo>
                <a:lnTo>
                  <a:pt x="945" y="237"/>
                </a:lnTo>
                <a:lnTo>
                  <a:pt x="944" y="237"/>
                </a:lnTo>
                <a:lnTo>
                  <a:pt x="944" y="238"/>
                </a:lnTo>
                <a:lnTo>
                  <a:pt x="943" y="238"/>
                </a:lnTo>
                <a:lnTo>
                  <a:pt x="937" y="233"/>
                </a:lnTo>
                <a:lnTo>
                  <a:pt x="933" y="233"/>
                </a:lnTo>
                <a:lnTo>
                  <a:pt x="929" y="229"/>
                </a:lnTo>
                <a:lnTo>
                  <a:pt x="925" y="229"/>
                </a:lnTo>
                <a:lnTo>
                  <a:pt x="924" y="230"/>
                </a:lnTo>
                <a:lnTo>
                  <a:pt x="924" y="235"/>
                </a:lnTo>
                <a:lnTo>
                  <a:pt x="923" y="235"/>
                </a:lnTo>
                <a:lnTo>
                  <a:pt x="923" y="234"/>
                </a:lnTo>
                <a:lnTo>
                  <a:pt x="921" y="234"/>
                </a:lnTo>
                <a:lnTo>
                  <a:pt x="921" y="235"/>
                </a:lnTo>
                <a:lnTo>
                  <a:pt x="919" y="238"/>
                </a:lnTo>
                <a:lnTo>
                  <a:pt x="916" y="239"/>
                </a:lnTo>
                <a:lnTo>
                  <a:pt x="904" y="239"/>
                </a:lnTo>
                <a:lnTo>
                  <a:pt x="898" y="233"/>
                </a:lnTo>
                <a:lnTo>
                  <a:pt x="895" y="233"/>
                </a:lnTo>
                <a:lnTo>
                  <a:pt x="894" y="234"/>
                </a:lnTo>
                <a:lnTo>
                  <a:pt x="886" y="238"/>
                </a:lnTo>
                <a:lnTo>
                  <a:pt x="883" y="238"/>
                </a:lnTo>
                <a:lnTo>
                  <a:pt x="883" y="240"/>
                </a:lnTo>
                <a:lnTo>
                  <a:pt x="882" y="242"/>
                </a:lnTo>
                <a:lnTo>
                  <a:pt x="878" y="242"/>
                </a:lnTo>
                <a:lnTo>
                  <a:pt x="877" y="240"/>
                </a:lnTo>
                <a:lnTo>
                  <a:pt x="871" y="238"/>
                </a:lnTo>
                <a:lnTo>
                  <a:pt x="869" y="238"/>
                </a:lnTo>
                <a:lnTo>
                  <a:pt x="867" y="239"/>
                </a:lnTo>
                <a:lnTo>
                  <a:pt x="866" y="242"/>
                </a:lnTo>
                <a:lnTo>
                  <a:pt x="865" y="243"/>
                </a:lnTo>
                <a:lnTo>
                  <a:pt x="861" y="243"/>
                </a:lnTo>
                <a:lnTo>
                  <a:pt x="858" y="244"/>
                </a:lnTo>
                <a:lnTo>
                  <a:pt x="855" y="244"/>
                </a:lnTo>
                <a:lnTo>
                  <a:pt x="853" y="246"/>
                </a:lnTo>
                <a:lnTo>
                  <a:pt x="851" y="246"/>
                </a:lnTo>
                <a:lnTo>
                  <a:pt x="851" y="248"/>
                </a:lnTo>
                <a:lnTo>
                  <a:pt x="849" y="251"/>
                </a:lnTo>
                <a:lnTo>
                  <a:pt x="847" y="251"/>
                </a:lnTo>
                <a:lnTo>
                  <a:pt x="846" y="252"/>
                </a:lnTo>
                <a:lnTo>
                  <a:pt x="841" y="252"/>
                </a:lnTo>
                <a:lnTo>
                  <a:pt x="841" y="258"/>
                </a:lnTo>
                <a:lnTo>
                  <a:pt x="840" y="258"/>
                </a:lnTo>
                <a:lnTo>
                  <a:pt x="838" y="256"/>
                </a:lnTo>
                <a:lnTo>
                  <a:pt x="836" y="255"/>
                </a:lnTo>
                <a:lnTo>
                  <a:pt x="834" y="252"/>
                </a:lnTo>
                <a:lnTo>
                  <a:pt x="834" y="251"/>
                </a:lnTo>
                <a:lnTo>
                  <a:pt x="825" y="251"/>
                </a:lnTo>
                <a:lnTo>
                  <a:pt x="824" y="248"/>
                </a:lnTo>
                <a:lnTo>
                  <a:pt x="822" y="247"/>
                </a:lnTo>
                <a:lnTo>
                  <a:pt x="818" y="247"/>
                </a:lnTo>
                <a:lnTo>
                  <a:pt x="817" y="246"/>
                </a:lnTo>
                <a:lnTo>
                  <a:pt x="817" y="239"/>
                </a:lnTo>
                <a:lnTo>
                  <a:pt x="816" y="238"/>
                </a:lnTo>
                <a:lnTo>
                  <a:pt x="814" y="239"/>
                </a:lnTo>
                <a:lnTo>
                  <a:pt x="813" y="239"/>
                </a:lnTo>
                <a:lnTo>
                  <a:pt x="812" y="242"/>
                </a:lnTo>
                <a:lnTo>
                  <a:pt x="812" y="243"/>
                </a:lnTo>
                <a:lnTo>
                  <a:pt x="811" y="244"/>
                </a:lnTo>
                <a:lnTo>
                  <a:pt x="811" y="246"/>
                </a:lnTo>
                <a:lnTo>
                  <a:pt x="804" y="246"/>
                </a:lnTo>
                <a:lnTo>
                  <a:pt x="800" y="244"/>
                </a:lnTo>
                <a:lnTo>
                  <a:pt x="797" y="244"/>
                </a:lnTo>
                <a:lnTo>
                  <a:pt x="796" y="243"/>
                </a:lnTo>
                <a:lnTo>
                  <a:pt x="796" y="242"/>
                </a:lnTo>
                <a:lnTo>
                  <a:pt x="795" y="239"/>
                </a:lnTo>
                <a:lnTo>
                  <a:pt x="795" y="238"/>
                </a:lnTo>
                <a:lnTo>
                  <a:pt x="793" y="235"/>
                </a:lnTo>
                <a:lnTo>
                  <a:pt x="788" y="235"/>
                </a:lnTo>
                <a:lnTo>
                  <a:pt x="785" y="238"/>
                </a:lnTo>
                <a:lnTo>
                  <a:pt x="785" y="244"/>
                </a:lnTo>
                <a:lnTo>
                  <a:pt x="784" y="247"/>
                </a:lnTo>
                <a:lnTo>
                  <a:pt x="779" y="247"/>
                </a:lnTo>
                <a:lnTo>
                  <a:pt x="781" y="250"/>
                </a:lnTo>
                <a:lnTo>
                  <a:pt x="780" y="252"/>
                </a:lnTo>
                <a:lnTo>
                  <a:pt x="779" y="254"/>
                </a:lnTo>
                <a:lnTo>
                  <a:pt x="778" y="256"/>
                </a:lnTo>
                <a:lnTo>
                  <a:pt x="775" y="259"/>
                </a:lnTo>
                <a:lnTo>
                  <a:pt x="774" y="259"/>
                </a:lnTo>
                <a:lnTo>
                  <a:pt x="774" y="258"/>
                </a:lnTo>
                <a:lnTo>
                  <a:pt x="772" y="258"/>
                </a:lnTo>
                <a:lnTo>
                  <a:pt x="771" y="255"/>
                </a:lnTo>
                <a:lnTo>
                  <a:pt x="771" y="250"/>
                </a:lnTo>
                <a:lnTo>
                  <a:pt x="770" y="247"/>
                </a:lnTo>
                <a:lnTo>
                  <a:pt x="770" y="243"/>
                </a:lnTo>
                <a:lnTo>
                  <a:pt x="768" y="242"/>
                </a:lnTo>
                <a:lnTo>
                  <a:pt x="767" y="243"/>
                </a:lnTo>
                <a:lnTo>
                  <a:pt x="767" y="244"/>
                </a:lnTo>
                <a:lnTo>
                  <a:pt x="766" y="247"/>
                </a:lnTo>
                <a:lnTo>
                  <a:pt x="763" y="247"/>
                </a:lnTo>
                <a:lnTo>
                  <a:pt x="760" y="246"/>
                </a:lnTo>
                <a:lnTo>
                  <a:pt x="760" y="244"/>
                </a:lnTo>
                <a:lnTo>
                  <a:pt x="759" y="244"/>
                </a:lnTo>
                <a:lnTo>
                  <a:pt x="758" y="247"/>
                </a:lnTo>
                <a:lnTo>
                  <a:pt x="754" y="251"/>
                </a:lnTo>
                <a:lnTo>
                  <a:pt x="751" y="251"/>
                </a:lnTo>
                <a:lnTo>
                  <a:pt x="748" y="248"/>
                </a:lnTo>
                <a:lnTo>
                  <a:pt x="748" y="244"/>
                </a:lnTo>
                <a:lnTo>
                  <a:pt x="747" y="243"/>
                </a:lnTo>
                <a:lnTo>
                  <a:pt x="738" y="243"/>
                </a:lnTo>
                <a:lnTo>
                  <a:pt x="738" y="240"/>
                </a:lnTo>
                <a:lnTo>
                  <a:pt x="739" y="239"/>
                </a:lnTo>
                <a:lnTo>
                  <a:pt x="737" y="237"/>
                </a:lnTo>
                <a:lnTo>
                  <a:pt x="733" y="235"/>
                </a:lnTo>
                <a:lnTo>
                  <a:pt x="730" y="237"/>
                </a:lnTo>
                <a:lnTo>
                  <a:pt x="722" y="244"/>
                </a:lnTo>
                <a:lnTo>
                  <a:pt x="715" y="247"/>
                </a:lnTo>
                <a:lnTo>
                  <a:pt x="709" y="246"/>
                </a:lnTo>
                <a:lnTo>
                  <a:pt x="708" y="244"/>
                </a:lnTo>
                <a:lnTo>
                  <a:pt x="708" y="242"/>
                </a:lnTo>
                <a:lnTo>
                  <a:pt x="709" y="240"/>
                </a:lnTo>
                <a:lnTo>
                  <a:pt x="709" y="237"/>
                </a:lnTo>
                <a:lnTo>
                  <a:pt x="708" y="235"/>
                </a:lnTo>
                <a:lnTo>
                  <a:pt x="702" y="235"/>
                </a:lnTo>
                <a:lnTo>
                  <a:pt x="701" y="234"/>
                </a:lnTo>
                <a:lnTo>
                  <a:pt x="698" y="234"/>
                </a:lnTo>
                <a:lnTo>
                  <a:pt x="697" y="231"/>
                </a:lnTo>
                <a:lnTo>
                  <a:pt x="697" y="225"/>
                </a:lnTo>
                <a:lnTo>
                  <a:pt x="698" y="222"/>
                </a:lnTo>
                <a:lnTo>
                  <a:pt x="697" y="221"/>
                </a:lnTo>
                <a:lnTo>
                  <a:pt x="693" y="221"/>
                </a:lnTo>
                <a:lnTo>
                  <a:pt x="689" y="222"/>
                </a:lnTo>
                <a:lnTo>
                  <a:pt x="685" y="222"/>
                </a:lnTo>
                <a:lnTo>
                  <a:pt x="681" y="223"/>
                </a:lnTo>
                <a:lnTo>
                  <a:pt x="677" y="223"/>
                </a:lnTo>
                <a:lnTo>
                  <a:pt x="676" y="225"/>
                </a:lnTo>
                <a:lnTo>
                  <a:pt x="673" y="226"/>
                </a:lnTo>
                <a:lnTo>
                  <a:pt x="671" y="229"/>
                </a:lnTo>
                <a:lnTo>
                  <a:pt x="668" y="230"/>
                </a:lnTo>
                <a:lnTo>
                  <a:pt x="665" y="230"/>
                </a:lnTo>
                <a:lnTo>
                  <a:pt x="663" y="229"/>
                </a:lnTo>
                <a:lnTo>
                  <a:pt x="661" y="226"/>
                </a:lnTo>
                <a:lnTo>
                  <a:pt x="657" y="222"/>
                </a:lnTo>
                <a:lnTo>
                  <a:pt x="655" y="222"/>
                </a:lnTo>
                <a:lnTo>
                  <a:pt x="652" y="223"/>
                </a:lnTo>
                <a:lnTo>
                  <a:pt x="647" y="223"/>
                </a:lnTo>
                <a:lnTo>
                  <a:pt x="635" y="219"/>
                </a:lnTo>
                <a:lnTo>
                  <a:pt x="632" y="218"/>
                </a:lnTo>
                <a:lnTo>
                  <a:pt x="628" y="217"/>
                </a:lnTo>
                <a:lnTo>
                  <a:pt x="622" y="217"/>
                </a:lnTo>
                <a:lnTo>
                  <a:pt x="618" y="218"/>
                </a:lnTo>
                <a:lnTo>
                  <a:pt x="615" y="218"/>
                </a:lnTo>
                <a:lnTo>
                  <a:pt x="611" y="217"/>
                </a:lnTo>
                <a:lnTo>
                  <a:pt x="608" y="214"/>
                </a:lnTo>
                <a:lnTo>
                  <a:pt x="608" y="206"/>
                </a:lnTo>
                <a:lnTo>
                  <a:pt x="607" y="204"/>
                </a:lnTo>
                <a:lnTo>
                  <a:pt x="606" y="202"/>
                </a:lnTo>
                <a:lnTo>
                  <a:pt x="598" y="198"/>
                </a:lnTo>
                <a:lnTo>
                  <a:pt x="598" y="197"/>
                </a:lnTo>
                <a:lnTo>
                  <a:pt x="597" y="196"/>
                </a:lnTo>
                <a:lnTo>
                  <a:pt x="597" y="193"/>
                </a:lnTo>
                <a:lnTo>
                  <a:pt x="595" y="194"/>
                </a:lnTo>
                <a:lnTo>
                  <a:pt x="595" y="197"/>
                </a:lnTo>
                <a:lnTo>
                  <a:pt x="594" y="198"/>
                </a:lnTo>
                <a:lnTo>
                  <a:pt x="593" y="201"/>
                </a:lnTo>
                <a:lnTo>
                  <a:pt x="591" y="202"/>
                </a:lnTo>
                <a:lnTo>
                  <a:pt x="589" y="202"/>
                </a:lnTo>
                <a:lnTo>
                  <a:pt x="586" y="201"/>
                </a:lnTo>
                <a:lnTo>
                  <a:pt x="585" y="198"/>
                </a:lnTo>
                <a:lnTo>
                  <a:pt x="581" y="198"/>
                </a:lnTo>
                <a:lnTo>
                  <a:pt x="581" y="200"/>
                </a:lnTo>
                <a:lnTo>
                  <a:pt x="579" y="201"/>
                </a:lnTo>
                <a:lnTo>
                  <a:pt x="572" y="201"/>
                </a:lnTo>
                <a:lnTo>
                  <a:pt x="565" y="196"/>
                </a:lnTo>
                <a:lnTo>
                  <a:pt x="560" y="189"/>
                </a:lnTo>
                <a:lnTo>
                  <a:pt x="554" y="184"/>
                </a:lnTo>
                <a:lnTo>
                  <a:pt x="546" y="184"/>
                </a:lnTo>
                <a:lnTo>
                  <a:pt x="545" y="182"/>
                </a:lnTo>
                <a:lnTo>
                  <a:pt x="545" y="4"/>
                </a:lnTo>
                <a:lnTo>
                  <a:pt x="482" y="4"/>
                </a:lnTo>
                <a:lnTo>
                  <a:pt x="315" y="0"/>
                </a:lnTo>
                <a:lnTo>
                  <a:pt x="313" y="3"/>
                </a:lnTo>
                <a:lnTo>
                  <a:pt x="313" y="21"/>
                </a:lnTo>
                <a:lnTo>
                  <a:pt x="309" y="97"/>
                </a:lnTo>
                <a:lnTo>
                  <a:pt x="301" y="258"/>
                </a:lnTo>
                <a:lnTo>
                  <a:pt x="294" y="417"/>
                </a:lnTo>
                <a:lnTo>
                  <a:pt x="277" y="417"/>
                </a:lnTo>
                <a:lnTo>
                  <a:pt x="227" y="415"/>
                </a:lnTo>
                <a:lnTo>
                  <a:pt x="55" y="404"/>
                </a:lnTo>
                <a:lnTo>
                  <a:pt x="14" y="400"/>
                </a:lnTo>
                <a:lnTo>
                  <a:pt x="9" y="400"/>
                </a:lnTo>
                <a:lnTo>
                  <a:pt x="5" y="399"/>
                </a:lnTo>
                <a:lnTo>
                  <a:pt x="0" y="399"/>
                </a:lnTo>
                <a:lnTo>
                  <a:pt x="0" y="400"/>
                </a:lnTo>
                <a:lnTo>
                  <a:pt x="1" y="403"/>
                </a:lnTo>
                <a:lnTo>
                  <a:pt x="1" y="407"/>
                </a:lnTo>
                <a:lnTo>
                  <a:pt x="2" y="409"/>
                </a:lnTo>
                <a:lnTo>
                  <a:pt x="2" y="412"/>
                </a:lnTo>
                <a:lnTo>
                  <a:pt x="4" y="415"/>
                </a:lnTo>
                <a:lnTo>
                  <a:pt x="6" y="417"/>
                </a:lnTo>
                <a:lnTo>
                  <a:pt x="9" y="419"/>
                </a:lnTo>
                <a:lnTo>
                  <a:pt x="10" y="420"/>
                </a:lnTo>
                <a:lnTo>
                  <a:pt x="20" y="427"/>
                </a:lnTo>
                <a:lnTo>
                  <a:pt x="25" y="433"/>
                </a:lnTo>
                <a:lnTo>
                  <a:pt x="29" y="443"/>
                </a:lnTo>
                <a:lnTo>
                  <a:pt x="33" y="450"/>
                </a:lnTo>
                <a:lnTo>
                  <a:pt x="41" y="457"/>
                </a:lnTo>
                <a:lnTo>
                  <a:pt x="51" y="462"/>
                </a:lnTo>
                <a:lnTo>
                  <a:pt x="61" y="469"/>
                </a:lnTo>
                <a:lnTo>
                  <a:pt x="74" y="483"/>
                </a:lnTo>
                <a:lnTo>
                  <a:pt x="87" y="499"/>
                </a:lnTo>
                <a:lnTo>
                  <a:pt x="101" y="514"/>
                </a:lnTo>
                <a:lnTo>
                  <a:pt x="109" y="519"/>
                </a:lnTo>
                <a:lnTo>
                  <a:pt x="113" y="520"/>
                </a:lnTo>
                <a:lnTo>
                  <a:pt x="117" y="524"/>
                </a:lnTo>
                <a:lnTo>
                  <a:pt x="125" y="531"/>
                </a:lnTo>
                <a:lnTo>
                  <a:pt x="133" y="539"/>
                </a:lnTo>
                <a:lnTo>
                  <a:pt x="138" y="548"/>
                </a:lnTo>
                <a:lnTo>
                  <a:pt x="140" y="551"/>
                </a:lnTo>
                <a:lnTo>
                  <a:pt x="140" y="555"/>
                </a:lnTo>
                <a:lnTo>
                  <a:pt x="142" y="563"/>
                </a:lnTo>
                <a:lnTo>
                  <a:pt x="153" y="578"/>
                </a:lnTo>
                <a:lnTo>
                  <a:pt x="153" y="585"/>
                </a:lnTo>
                <a:lnTo>
                  <a:pt x="152" y="593"/>
                </a:lnTo>
                <a:lnTo>
                  <a:pt x="152" y="600"/>
                </a:lnTo>
                <a:lnTo>
                  <a:pt x="154" y="608"/>
                </a:lnTo>
                <a:lnTo>
                  <a:pt x="160" y="617"/>
                </a:lnTo>
                <a:lnTo>
                  <a:pt x="165" y="627"/>
                </a:lnTo>
                <a:lnTo>
                  <a:pt x="169" y="634"/>
                </a:lnTo>
                <a:lnTo>
                  <a:pt x="177" y="642"/>
                </a:lnTo>
                <a:lnTo>
                  <a:pt x="189" y="650"/>
                </a:lnTo>
                <a:lnTo>
                  <a:pt x="203" y="658"/>
                </a:lnTo>
                <a:lnTo>
                  <a:pt x="215" y="666"/>
                </a:lnTo>
                <a:lnTo>
                  <a:pt x="231" y="674"/>
                </a:lnTo>
                <a:lnTo>
                  <a:pt x="237" y="675"/>
                </a:lnTo>
                <a:lnTo>
                  <a:pt x="243" y="678"/>
                </a:lnTo>
                <a:lnTo>
                  <a:pt x="247" y="680"/>
                </a:lnTo>
                <a:lnTo>
                  <a:pt x="252" y="685"/>
                </a:lnTo>
                <a:lnTo>
                  <a:pt x="256" y="688"/>
                </a:lnTo>
                <a:lnTo>
                  <a:pt x="261" y="691"/>
                </a:lnTo>
                <a:lnTo>
                  <a:pt x="268" y="692"/>
                </a:lnTo>
                <a:lnTo>
                  <a:pt x="276" y="693"/>
                </a:lnTo>
                <a:lnTo>
                  <a:pt x="280" y="692"/>
                </a:lnTo>
                <a:lnTo>
                  <a:pt x="281" y="691"/>
                </a:lnTo>
                <a:lnTo>
                  <a:pt x="281" y="687"/>
                </a:lnTo>
                <a:lnTo>
                  <a:pt x="284" y="684"/>
                </a:lnTo>
                <a:lnTo>
                  <a:pt x="286" y="683"/>
                </a:lnTo>
                <a:lnTo>
                  <a:pt x="289" y="680"/>
                </a:lnTo>
                <a:lnTo>
                  <a:pt x="292" y="679"/>
                </a:lnTo>
                <a:lnTo>
                  <a:pt x="296" y="676"/>
                </a:lnTo>
                <a:lnTo>
                  <a:pt x="297" y="675"/>
                </a:lnTo>
                <a:lnTo>
                  <a:pt x="300" y="675"/>
                </a:lnTo>
                <a:lnTo>
                  <a:pt x="301" y="674"/>
                </a:lnTo>
                <a:lnTo>
                  <a:pt x="302" y="674"/>
                </a:lnTo>
                <a:lnTo>
                  <a:pt x="302" y="670"/>
                </a:lnTo>
                <a:lnTo>
                  <a:pt x="301" y="667"/>
                </a:lnTo>
                <a:lnTo>
                  <a:pt x="301" y="662"/>
                </a:lnTo>
                <a:lnTo>
                  <a:pt x="303" y="660"/>
                </a:lnTo>
                <a:lnTo>
                  <a:pt x="305" y="658"/>
                </a:lnTo>
                <a:lnTo>
                  <a:pt x="306" y="656"/>
                </a:lnTo>
                <a:lnTo>
                  <a:pt x="309" y="650"/>
                </a:lnTo>
                <a:lnTo>
                  <a:pt x="311" y="641"/>
                </a:lnTo>
                <a:lnTo>
                  <a:pt x="315" y="633"/>
                </a:lnTo>
                <a:lnTo>
                  <a:pt x="321" y="626"/>
                </a:lnTo>
                <a:lnTo>
                  <a:pt x="326" y="625"/>
                </a:lnTo>
                <a:lnTo>
                  <a:pt x="333" y="626"/>
                </a:lnTo>
                <a:lnTo>
                  <a:pt x="339" y="626"/>
                </a:lnTo>
                <a:lnTo>
                  <a:pt x="344" y="625"/>
                </a:lnTo>
                <a:lnTo>
                  <a:pt x="346" y="623"/>
                </a:lnTo>
                <a:lnTo>
                  <a:pt x="347" y="621"/>
                </a:lnTo>
                <a:lnTo>
                  <a:pt x="347" y="618"/>
                </a:lnTo>
                <a:lnTo>
                  <a:pt x="348" y="615"/>
                </a:lnTo>
                <a:lnTo>
                  <a:pt x="350" y="614"/>
                </a:lnTo>
                <a:lnTo>
                  <a:pt x="355" y="614"/>
                </a:lnTo>
                <a:lnTo>
                  <a:pt x="363" y="615"/>
                </a:lnTo>
                <a:lnTo>
                  <a:pt x="373" y="618"/>
                </a:lnTo>
                <a:lnTo>
                  <a:pt x="383" y="621"/>
                </a:lnTo>
                <a:lnTo>
                  <a:pt x="388" y="622"/>
                </a:lnTo>
                <a:lnTo>
                  <a:pt x="396" y="623"/>
                </a:lnTo>
                <a:lnTo>
                  <a:pt x="405" y="626"/>
                </a:lnTo>
                <a:lnTo>
                  <a:pt x="413" y="626"/>
                </a:lnTo>
                <a:lnTo>
                  <a:pt x="414" y="625"/>
                </a:lnTo>
                <a:lnTo>
                  <a:pt x="416" y="622"/>
                </a:lnTo>
                <a:lnTo>
                  <a:pt x="416" y="626"/>
                </a:lnTo>
                <a:lnTo>
                  <a:pt x="428" y="626"/>
                </a:lnTo>
                <a:lnTo>
                  <a:pt x="429" y="627"/>
                </a:lnTo>
                <a:lnTo>
                  <a:pt x="432" y="633"/>
                </a:lnTo>
                <a:lnTo>
                  <a:pt x="433" y="637"/>
                </a:lnTo>
                <a:lnTo>
                  <a:pt x="436" y="642"/>
                </a:lnTo>
                <a:lnTo>
                  <a:pt x="437" y="643"/>
                </a:lnTo>
                <a:lnTo>
                  <a:pt x="438" y="643"/>
                </a:lnTo>
                <a:lnTo>
                  <a:pt x="439" y="642"/>
                </a:lnTo>
                <a:lnTo>
                  <a:pt x="439" y="641"/>
                </a:lnTo>
                <a:lnTo>
                  <a:pt x="441" y="641"/>
                </a:lnTo>
                <a:lnTo>
                  <a:pt x="443" y="642"/>
                </a:lnTo>
                <a:lnTo>
                  <a:pt x="445" y="645"/>
                </a:lnTo>
                <a:lnTo>
                  <a:pt x="447" y="647"/>
                </a:lnTo>
                <a:lnTo>
                  <a:pt x="449" y="650"/>
                </a:lnTo>
                <a:lnTo>
                  <a:pt x="451" y="652"/>
                </a:lnTo>
                <a:lnTo>
                  <a:pt x="457" y="655"/>
                </a:lnTo>
                <a:lnTo>
                  <a:pt x="458" y="656"/>
                </a:lnTo>
                <a:lnTo>
                  <a:pt x="458" y="659"/>
                </a:lnTo>
                <a:lnTo>
                  <a:pt x="459" y="660"/>
                </a:lnTo>
                <a:lnTo>
                  <a:pt x="459" y="662"/>
                </a:lnTo>
                <a:lnTo>
                  <a:pt x="465" y="667"/>
                </a:lnTo>
                <a:lnTo>
                  <a:pt x="469" y="670"/>
                </a:lnTo>
                <a:lnTo>
                  <a:pt x="472" y="671"/>
                </a:lnTo>
                <a:lnTo>
                  <a:pt x="476" y="674"/>
                </a:lnTo>
                <a:lnTo>
                  <a:pt x="479" y="676"/>
                </a:lnTo>
                <a:lnTo>
                  <a:pt x="479" y="679"/>
                </a:lnTo>
                <a:lnTo>
                  <a:pt x="480" y="681"/>
                </a:lnTo>
                <a:lnTo>
                  <a:pt x="480" y="683"/>
                </a:lnTo>
                <a:lnTo>
                  <a:pt x="482" y="684"/>
                </a:lnTo>
                <a:lnTo>
                  <a:pt x="484" y="684"/>
                </a:lnTo>
                <a:lnTo>
                  <a:pt x="487" y="685"/>
                </a:lnTo>
                <a:lnTo>
                  <a:pt x="488" y="687"/>
                </a:lnTo>
                <a:lnTo>
                  <a:pt x="492" y="695"/>
                </a:lnTo>
                <a:lnTo>
                  <a:pt x="498" y="713"/>
                </a:lnTo>
                <a:lnTo>
                  <a:pt x="500" y="720"/>
                </a:lnTo>
                <a:lnTo>
                  <a:pt x="508" y="733"/>
                </a:lnTo>
                <a:lnTo>
                  <a:pt x="511" y="736"/>
                </a:lnTo>
                <a:lnTo>
                  <a:pt x="513" y="737"/>
                </a:lnTo>
                <a:lnTo>
                  <a:pt x="516" y="740"/>
                </a:lnTo>
                <a:lnTo>
                  <a:pt x="517" y="742"/>
                </a:lnTo>
                <a:lnTo>
                  <a:pt x="517" y="753"/>
                </a:lnTo>
                <a:lnTo>
                  <a:pt x="523" y="762"/>
                </a:lnTo>
                <a:lnTo>
                  <a:pt x="529" y="769"/>
                </a:lnTo>
                <a:lnTo>
                  <a:pt x="537" y="775"/>
                </a:lnTo>
                <a:lnTo>
                  <a:pt x="544" y="783"/>
                </a:lnTo>
                <a:lnTo>
                  <a:pt x="545" y="784"/>
                </a:lnTo>
                <a:lnTo>
                  <a:pt x="545" y="788"/>
                </a:lnTo>
                <a:lnTo>
                  <a:pt x="550" y="794"/>
                </a:lnTo>
                <a:lnTo>
                  <a:pt x="553" y="795"/>
                </a:lnTo>
                <a:lnTo>
                  <a:pt x="556" y="798"/>
                </a:lnTo>
                <a:lnTo>
                  <a:pt x="557" y="800"/>
                </a:lnTo>
                <a:lnTo>
                  <a:pt x="558" y="804"/>
                </a:lnTo>
                <a:lnTo>
                  <a:pt x="561" y="810"/>
                </a:lnTo>
                <a:lnTo>
                  <a:pt x="566" y="815"/>
                </a:lnTo>
                <a:lnTo>
                  <a:pt x="569" y="816"/>
                </a:lnTo>
                <a:lnTo>
                  <a:pt x="572" y="819"/>
                </a:lnTo>
                <a:lnTo>
                  <a:pt x="574" y="820"/>
                </a:lnTo>
                <a:lnTo>
                  <a:pt x="578" y="821"/>
                </a:lnTo>
                <a:lnTo>
                  <a:pt x="581" y="823"/>
                </a:lnTo>
                <a:lnTo>
                  <a:pt x="585" y="824"/>
                </a:lnTo>
                <a:lnTo>
                  <a:pt x="587" y="825"/>
                </a:lnTo>
                <a:lnTo>
                  <a:pt x="589" y="828"/>
                </a:lnTo>
                <a:lnTo>
                  <a:pt x="590" y="837"/>
                </a:lnTo>
                <a:lnTo>
                  <a:pt x="590" y="847"/>
                </a:lnTo>
                <a:lnTo>
                  <a:pt x="591" y="854"/>
                </a:lnTo>
                <a:lnTo>
                  <a:pt x="591" y="856"/>
                </a:lnTo>
                <a:lnTo>
                  <a:pt x="594" y="856"/>
                </a:lnTo>
                <a:lnTo>
                  <a:pt x="595" y="857"/>
                </a:lnTo>
                <a:lnTo>
                  <a:pt x="595" y="864"/>
                </a:lnTo>
                <a:lnTo>
                  <a:pt x="593" y="869"/>
                </a:lnTo>
                <a:lnTo>
                  <a:pt x="593" y="876"/>
                </a:lnTo>
                <a:lnTo>
                  <a:pt x="594" y="876"/>
                </a:lnTo>
                <a:lnTo>
                  <a:pt x="594" y="877"/>
                </a:lnTo>
                <a:lnTo>
                  <a:pt x="597" y="880"/>
                </a:lnTo>
                <a:lnTo>
                  <a:pt x="599" y="881"/>
                </a:lnTo>
                <a:lnTo>
                  <a:pt x="599" y="883"/>
                </a:lnTo>
                <a:lnTo>
                  <a:pt x="601" y="886"/>
                </a:lnTo>
                <a:lnTo>
                  <a:pt x="602" y="887"/>
                </a:lnTo>
                <a:lnTo>
                  <a:pt x="603" y="890"/>
                </a:lnTo>
                <a:lnTo>
                  <a:pt x="605" y="890"/>
                </a:lnTo>
                <a:lnTo>
                  <a:pt x="606" y="891"/>
                </a:lnTo>
                <a:lnTo>
                  <a:pt x="610" y="891"/>
                </a:lnTo>
                <a:lnTo>
                  <a:pt x="612" y="897"/>
                </a:lnTo>
                <a:lnTo>
                  <a:pt x="614" y="905"/>
                </a:lnTo>
                <a:lnTo>
                  <a:pt x="616" y="913"/>
                </a:lnTo>
                <a:lnTo>
                  <a:pt x="619" y="919"/>
                </a:lnTo>
                <a:lnTo>
                  <a:pt x="620" y="920"/>
                </a:lnTo>
                <a:lnTo>
                  <a:pt x="626" y="923"/>
                </a:lnTo>
                <a:lnTo>
                  <a:pt x="627" y="924"/>
                </a:lnTo>
                <a:lnTo>
                  <a:pt x="627" y="927"/>
                </a:lnTo>
                <a:lnTo>
                  <a:pt x="626" y="928"/>
                </a:lnTo>
                <a:lnTo>
                  <a:pt x="626" y="932"/>
                </a:lnTo>
                <a:lnTo>
                  <a:pt x="627" y="934"/>
                </a:lnTo>
                <a:lnTo>
                  <a:pt x="630" y="935"/>
                </a:lnTo>
                <a:lnTo>
                  <a:pt x="632" y="935"/>
                </a:lnTo>
                <a:lnTo>
                  <a:pt x="635" y="934"/>
                </a:lnTo>
                <a:lnTo>
                  <a:pt x="643" y="934"/>
                </a:lnTo>
                <a:lnTo>
                  <a:pt x="645" y="936"/>
                </a:lnTo>
                <a:lnTo>
                  <a:pt x="649" y="938"/>
                </a:lnTo>
                <a:lnTo>
                  <a:pt x="652" y="939"/>
                </a:lnTo>
                <a:lnTo>
                  <a:pt x="664" y="943"/>
                </a:lnTo>
                <a:lnTo>
                  <a:pt x="677" y="948"/>
                </a:lnTo>
                <a:lnTo>
                  <a:pt x="682" y="951"/>
                </a:lnTo>
                <a:lnTo>
                  <a:pt x="686" y="955"/>
                </a:lnTo>
                <a:lnTo>
                  <a:pt x="697" y="960"/>
                </a:lnTo>
                <a:lnTo>
                  <a:pt x="700" y="960"/>
                </a:lnTo>
                <a:lnTo>
                  <a:pt x="704" y="961"/>
                </a:lnTo>
                <a:lnTo>
                  <a:pt x="713" y="961"/>
                </a:lnTo>
                <a:lnTo>
                  <a:pt x="715" y="963"/>
                </a:lnTo>
                <a:lnTo>
                  <a:pt x="717" y="965"/>
                </a:lnTo>
                <a:lnTo>
                  <a:pt x="725" y="965"/>
                </a:lnTo>
                <a:lnTo>
                  <a:pt x="734" y="963"/>
                </a:lnTo>
                <a:lnTo>
                  <a:pt x="742" y="961"/>
                </a:lnTo>
                <a:lnTo>
                  <a:pt x="750" y="964"/>
                </a:lnTo>
                <a:lnTo>
                  <a:pt x="759" y="969"/>
                </a:lnTo>
                <a:lnTo>
                  <a:pt x="775" y="980"/>
                </a:lnTo>
                <a:lnTo>
                  <a:pt x="780" y="981"/>
                </a:lnTo>
                <a:lnTo>
                  <a:pt x="781" y="981"/>
                </a:lnTo>
                <a:lnTo>
                  <a:pt x="781" y="975"/>
                </a:lnTo>
                <a:lnTo>
                  <a:pt x="783" y="973"/>
                </a:lnTo>
                <a:lnTo>
                  <a:pt x="784" y="973"/>
                </a:lnTo>
                <a:lnTo>
                  <a:pt x="792" y="971"/>
                </a:lnTo>
                <a:lnTo>
                  <a:pt x="795" y="971"/>
                </a:lnTo>
                <a:lnTo>
                  <a:pt x="799" y="969"/>
                </a:lnTo>
                <a:lnTo>
                  <a:pt x="800" y="969"/>
                </a:lnTo>
                <a:lnTo>
                  <a:pt x="800" y="965"/>
                </a:lnTo>
                <a:lnTo>
                  <a:pt x="799" y="964"/>
                </a:lnTo>
                <a:lnTo>
                  <a:pt x="796" y="964"/>
                </a:lnTo>
                <a:lnTo>
                  <a:pt x="795" y="965"/>
                </a:lnTo>
                <a:lnTo>
                  <a:pt x="793" y="965"/>
                </a:lnTo>
                <a:lnTo>
                  <a:pt x="791" y="968"/>
                </a:lnTo>
                <a:lnTo>
                  <a:pt x="789" y="968"/>
                </a:lnTo>
                <a:lnTo>
                  <a:pt x="788" y="967"/>
                </a:lnTo>
                <a:lnTo>
                  <a:pt x="788" y="961"/>
                </a:lnTo>
                <a:lnTo>
                  <a:pt x="789" y="960"/>
                </a:lnTo>
                <a:lnTo>
                  <a:pt x="792" y="960"/>
                </a:lnTo>
                <a:lnTo>
                  <a:pt x="793" y="959"/>
                </a:lnTo>
                <a:lnTo>
                  <a:pt x="792" y="959"/>
                </a:lnTo>
                <a:lnTo>
                  <a:pt x="791" y="957"/>
                </a:lnTo>
                <a:lnTo>
                  <a:pt x="787" y="957"/>
                </a:lnTo>
                <a:lnTo>
                  <a:pt x="784" y="955"/>
                </a:lnTo>
                <a:lnTo>
                  <a:pt x="784" y="952"/>
                </a:lnTo>
                <a:lnTo>
                  <a:pt x="781" y="947"/>
                </a:lnTo>
                <a:lnTo>
                  <a:pt x="781" y="946"/>
                </a:lnTo>
                <a:lnTo>
                  <a:pt x="783" y="943"/>
                </a:lnTo>
                <a:lnTo>
                  <a:pt x="783" y="940"/>
                </a:lnTo>
                <a:lnTo>
                  <a:pt x="781" y="940"/>
                </a:lnTo>
                <a:lnTo>
                  <a:pt x="781" y="943"/>
                </a:lnTo>
                <a:lnTo>
                  <a:pt x="780" y="943"/>
                </a:lnTo>
                <a:lnTo>
                  <a:pt x="779" y="942"/>
                </a:lnTo>
                <a:lnTo>
                  <a:pt x="779" y="935"/>
                </a:lnTo>
                <a:lnTo>
                  <a:pt x="778" y="935"/>
                </a:lnTo>
                <a:lnTo>
                  <a:pt x="778" y="934"/>
                </a:lnTo>
                <a:lnTo>
                  <a:pt x="775" y="934"/>
                </a:lnTo>
                <a:lnTo>
                  <a:pt x="775" y="930"/>
                </a:lnTo>
                <a:lnTo>
                  <a:pt x="771" y="930"/>
                </a:lnTo>
                <a:lnTo>
                  <a:pt x="770" y="927"/>
                </a:lnTo>
                <a:lnTo>
                  <a:pt x="774" y="919"/>
                </a:lnTo>
                <a:lnTo>
                  <a:pt x="774" y="916"/>
                </a:lnTo>
                <a:lnTo>
                  <a:pt x="771" y="910"/>
                </a:lnTo>
                <a:lnTo>
                  <a:pt x="768" y="901"/>
                </a:lnTo>
                <a:lnTo>
                  <a:pt x="766" y="894"/>
                </a:lnTo>
                <a:lnTo>
                  <a:pt x="764" y="894"/>
                </a:lnTo>
                <a:lnTo>
                  <a:pt x="763" y="893"/>
                </a:lnTo>
                <a:lnTo>
                  <a:pt x="760" y="893"/>
                </a:lnTo>
                <a:lnTo>
                  <a:pt x="759" y="891"/>
                </a:lnTo>
                <a:lnTo>
                  <a:pt x="760" y="890"/>
                </a:lnTo>
                <a:lnTo>
                  <a:pt x="760" y="886"/>
                </a:lnTo>
                <a:lnTo>
                  <a:pt x="763" y="887"/>
                </a:lnTo>
                <a:lnTo>
                  <a:pt x="764" y="889"/>
                </a:lnTo>
                <a:lnTo>
                  <a:pt x="764" y="890"/>
                </a:lnTo>
                <a:lnTo>
                  <a:pt x="766" y="890"/>
                </a:lnTo>
                <a:lnTo>
                  <a:pt x="767" y="889"/>
                </a:lnTo>
                <a:lnTo>
                  <a:pt x="767" y="887"/>
                </a:lnTo>
                <a:lnTo>
                  <a:pt x="766" y="886"/>
                </a:lnTo>
                <a:lnTo>
                  <a:pt x="763" y="886"/>
                </a:lnTo>
                <a:lnTo>
                  <a:pt x="760" y="883"/>
                </a:lnTo>
                <a:lnTo>
                  <a:pt x="760" y="882"/>
                </a:lnTo>
                <a:lnTo>
                  <a:pt x="759" y="880"/>
                </a:lnTo>
                <a:lnTo>
                  <a:pt x="759" y="877"/>
                </a:lnTo>
                <a:lnTo>
                  <a:pt x="760" y="876"/>
                </a:lnTo>
                <a:lnTo>
                  <a:pt x="763" y="876"/>
                </a:lnTo>
                <a:lnTo>
                  <a:pt x="764" y="877"/>
                </a:lnTo>
                <a:lnTo>
                  <a:pt x="766" y="877"/>
                </a:lnTo>
                <a:lnTo>
                  <a:pt x="768" y="874"/>
                </a:lnTo>
                <a:lnTo>
                  <a:pt x="767" y="873"/>
                </a:lnTo>
                <a:lnTo>
                  <a:pt x="766" y="870"/>
                </a:lnTo>
                <a:lnTo>
                  <a:pt x="764" y="869"/>
                </a:lnTo>
                <a:lnTo>
                  <a:pt x="764" y="868"/>
                </a:lnTo>
                <a:lnTo>
                  <a:pt x="767" y="868"/>
                </a:lnTo>
                <a:lnTo>
                  <a:pt x="768" y="866"/>
                </a:lnTo>
                <a:lnTo>
                  <a:pt x="768" y="865"/>
                </a:lnTo>
                <a:lnTo>
                  <a:pt x="770" y="862"/>
                </a:lnTo>
                <a:lnTo>
                  <a:pt x="770" y="860"/>
                </a:lnTo>
                <a:lnTo>
                  <a:pt x="771" y="857"/>
                </a:lnTo>
                <a:lnTo>
                  <a:pt x="771" y="854"/>
                </a:lnTo>
                <a:lnTo>
                  <a:pt x="755" y="854"/>
                </a:lnTo>
                <a:lnTo>
                  <a:pt x="751" y="853"/>
                </a:lnTo>
                <a:lnTo>
                  <a:pt x="744" y="853"/>
                </a:lnTo>
                <a:lnTo>
                  <a:pt x="743" y="852"/>
                </a:lnTo>
                <a:lnTo>
                  <a:pt x="742" y="852"/>
                </a:lnTo>
                <a:lnTo>
                  <a:pt x="746" y="852"/>
                </a:lnTo>
                <a:lnTo>
                  <a:pt x="747" y="850"/>
                </a:lnTo>
                <a:lnTo>
                  <a:pt x="748" y="850"/>
                </a:lnTo>
                <a:lnTo>
                  <a:pt x="750" y="849"/>
                </a:lnTo>
                <a:lnTo>
                  <a:pt x="748" y="848"/>
                </a:lnTo>
                <a:lnTo>
                  <a:pt x="744" y="848"/>
                </a:lnTo>
                <a:lnTo>
                  <a:pt x="748" y="848"/>
                </a:lnTo>
                <a:lnTo>
                  <a:pt x="748" y="847"/>
                </a:lnTo>
                <a:lnTo>
                  <a:pt x="746" y="844"/>
                </a:lnTo>
                <a:lnTo>
                  <a:pt x="743" y="843"/>
                </a:lnTo>
                <a:lnTo>
                  <a:pt x="743" y="841"/>
                </a:lnTo>
                <a:lnTo>
                  <a:pt x="744" y="841"/>
                </a:lnTo>
                <a:lnTo>
                  <a:pt x="743" y="840"/>
                </a:lnTo>
                <a:lnTo>
                  <a:pt x="743" y="839"/>
                </a:lnTo>
                <a:lnTo>
                  <a:pt x="742" y="839"/>
                </a:lnTo>
                <a:lnTo>
                  <a:pt x="742" y="837"/>
                </a:lnTo>
                <a:lnTo>
                  <a:pt x="743" y="837"/>
                </a:lnTo>
                <a:lnTo>
                  <a:pt x="747" y="841"/>
                </a:lnTo>
                <a:lnTo>
                  <a:pt x="750" y="847"/>
                </a:lnTo>
                <a:lnTo>
                  <a:pt x="752" y="849"/>
                </a:lnTo>
                <a:lnTo>
                  <a:pt x="756" y="849"/>
                </a:lnTo>
                <a:lnTo>
                  <a:pt x="758" y="847"/>
                </a:lnTo>
                <a:lnTo>
                  <a:pt x="762" y="843"/>
                </a:lnTo>
                <a:lnTo>
                  <a:pt x="764" y="841"/>
                </a:lnTo>
                <a:lnTo>
                  <a:pt x="764" y="840"/>
                </a:lnTo>
                <a:lnTo>
                  <a:pt x="766" y="840"/>
                </a:lnTo>
                <a:lnTo>
                  <a:pt x="766" y="845"/>
                </a:lnTo>
                <a:lnTo>
                  <a:pt x="768" y="845"/>
                </a:lnTo>
                <a:lnTo>
                  <a:pt x="768" y="847"/>
                </a:lnTo>
                <a:lnTo>
                  <a:pt x="764" y="847"/>
                </a:lnTo>
                <a:lnTo>
                  <a:pt x="764" y="849"/>
                </a:lnTo>
                <a:lnTo>
                  <a:pt x="763" y="849"/>
                </a:lnTo>
                <a:lnTo>
                  <a:pt x="762" y="850"/>
                </a:lnTo>
                <a:lnTo>
                  <a:pt x="760" y="850"/>
                </a:lnTo>
                <a:lnTo>
                  <a:pt x="764" y="850"/>
                </a:lnTo>
                <a:lnTo>
                  <a:pt x="767" y="848"/>
                </a:lnTo>
                <a:lnTo>
                  <a:pt x="771" y="848"/>
                </a:lnTo>
                <a:lnTo>
                  <a:pt x="772" y="847"/>
                </a:lnTo>
                <a:lnTo>
                  <a:pt x="776" y="839"/>
                </a:lnTo>
                <a:lnTo>
                  <a:pt x="779" y="828"/>
                </a:lnTo>
                <a:lnTo>
                  <a:pt x="781" y="820"/>
                </a:lnTo>
                <a:lnTo>
                  <a:pt x="781" y="819"/>
                </a:lnTo>
                <a:lnTo>
                  <a:pt x="783" y="817"/>
                </a:lnTo>
                <a:lnTo>
                  <a:pt x="784" y="815"/>
                </a:lnTo>
                <a:lnTo>
                  <a:pt x="784" y="812"/>
                </a:lnTo>
                <a:lnTo>
                  <a:pt x="783" y="812"/>
                </a:lnTo>
                <a:lnTo>
                  <a:pt x="781" y="811"/>
                </a:lnTo>
                <a:lnTo>
                  <a:pt x="779" y="811"/>
                </a:lnTo>
                <a:lnTo>
                  <a:pt x="774" y="808"/>
                </a:lnTo>
                <a:lnTo>
                  <a:pt x="772" y="806"/>
                </a:lnTo>
                <a:lnTo>
                  <a:pt x="772" y="800"/>
                </a:lnTo>
                <a:lnTo>
                  <a:pt x="768" y="800"/>
                </a:lnTo>
                <a:lnTo>
                  <a:pt x="767" y="802"/>
                </a:lnTo>
                <a:lnTo>
                  <a:pt x="762" y="802"/>
                </a:lnTo>
                <a:lnTo>
                  <a:pt x="760" y="800"/>
                </a:lnTo>
                <a:lnTo>
                  <a:pt x="760" y="796"/>
                </a:lnTo>
                <a:lnTo>
                  <a:pt x="763" y="796"/>
                </a:lnTo>
                <a:lnTo>
                  <a:pt x="764" y="798"/>
                </a:lnTo>
                <a:lnTo>
                  <a:pt x="764" y="799"/>
                </a:lnTo>
                <a:lnTo>
                  <a:pt x="766" y="799"/>
                </a:lnTo>
                <a:lnTo>
                  <a:pt x="766" y="798"/>
                </a:lnTo>
                <a:lnTo>
                  <a:pt x="771" y="798"/>
                </a:lnTo>
                <a:lnTo>
                  <a:pt x="774" y="799"/>
                </a:lnTo>
                <a:lnTo>
                  <a:pt x="778" y="799"/>
                </a:lnTo>
                <a:lnTo>
                  <a:pt x="781" y="795"/>
                </a:lnTo>
                <a:lnTo>
                  <a:pt x="783" y="795"/>
                </a:lnTo>
                <a:lnTo>
                  <a:pt x="785" y="798"/>
                </a:lnTo>
                <a:lnTo>
                  <a:pt x="785" y="799"/>
                </a:lnTo>
                <a:lnTo>
                  <a:pt x="787" y="800"/>
                </a:lnTo>
                <a:lnTo>
                  <a:pt x="787" y="802"/>
                </a:lnTo>
                <a:lnTo>
                  <a:pt x="788" y="802"/>
                </a:lnTo>
                <a:lnTo>
                  <a:pt x="791" y="799"/>
                </a:lnTo>
                <a:lnTo>
                  <a:pt x="795" y="791"/>
                </a:lnTo>
                <a:lnTo>
                  <a:pt x="795" y="790"/>
                </a:lnTo>
                <a:lnTo>
                  <a:pt x="797" y="788"/>
                </a:lnTo>
                <a:lnTo>
                  <a:pt x="800" y="786"/>
                </a:lnTo>
                <a:lnTo>
                  <a:pt x="803" y="784"/>
                </a:lnTo>
                <a:lnTo>
                  <a:pt x="804" y="782"/>
                </a:lnTo>
                <a:lnTo>
                  <a:pt x="804" y="781"/>
                </a:lnTo>
                <a:lnTo>
                  <a:pt x="803" y="781"/>
                </a:lnTo>
                <a:lnTo>
                  <a:pt x="803" y="774"/>
                </a:lnTo>
                <a:lnTo>
                  <a:pt x="800" y="774"/>
                </a:lnTo>
                <a:lnTo>
                  <a:pt x="800" y="777"/>
                </a:lnTo>
                <a:lnTo>
                  <a:pt x="797" y="778"/>
                </a:lnTo>
                <a:lnTo>
                  <a:pt x="796" y="781"/>
                </a:lnTo>
                <a:lnTo>
                  <a:pt x="795" y="782"/>
                </a:lnTo>
                <a:lnTo>
                  <a:pt x="791" y="782"/>
                </a:lnTo>
                <a:lnTo>
                  <a:pt x="788" y="779"/>
                </a:lnTo>
                <a:lnTo>
                  <a:pt x="788" y="778"/>
                </a:lnTo>
                <a:lnTo>
                  <a:pt x="791" y="775"/>
                </a:lnTo>
                <a:lnTo>
                  <a:pt x="792" y="775"/>
                </a:lnTo>
                <a:lnTo>
                  <a:pt x="792" y="773"/>
                </a:lnTo>
                <a:lnTo>
                  <a:pt x="789" y="773"/>
                </a:lnTo>
                <a:lnTo>
                  <a:pt x="789" y="770"/>
                </a:lnTo>
                <a:lnTo>
                  <a:pt x="793" y="770"/>
                </a:lnTo>
                <a:lnTo>
                  <a:pt x="795" y="771"/>
                </a:lnTo>
                <a:lnTo>
                  <a:pt x="796" y="771"/>
                </a:lnTo>
                <a:lnTo>
                  <a:pt x="799" y="770"/>
                </a:lnTo>
                <a:lnTo>
                  <a:pt x="800" y="767"/>
                </a:lnTo>
                <a:lnTo>
                  <a:pt x="801" y="766"/>
                </a:lnTo>
                <a:lnTo>
                  <a:pt x="804" y="766"/>
                </a:lnTo>
                <a:lnTo>
                  <a:pt x="804" y="773"/>
                </a:lnTo>
                <a:lnTo>
                  <a:pt x="805" y="774"/>
                </a:lnTo>
                <a:lnTo>
                  <a:pt x="808" y="774"/>
                </a:lnTo>
                <a:lnTo>
                  <a:pt x="809" y="773"/>
                </a:lnTo>
                <a:lnTo>
                  <a:pt x="811" y="770"/>
                </a:lnTo>
                <a:lnTo>
                  <a:pt x="811" y="767"/>
                </a:lnTo>
                <a:lnTo>
                  <a:pt x="809" y="765"/>
                </a:lnTo>
                <a:lnTo>
                  <a:pt x="809" y="762"/>
                </a:lnTo>
                <a:lnTo>
                  <a:pt x="812" y="759"/>
                </a:lnTo>
                <a:lnTo>
                  <a:pt x="813" y="761"/>
                </a:lnTo>
                <a:lnTo>
                  <a:pt x="812" y="762"/>
                </a:lnTo>
                <a:lnTo>
                  <a:pt x="812" y="763"/>
                </a:lnTo>
                <a:lnTo>
                  <a:pt x="811" y="765"/>
                </a:lnTo>
                <a:lnTo>
                  <a:pt x="811" y="767"/>
                </a:lnTo>
                <a:lnTo>
                  <a:pt x="812" y="770"/>
                </a:lnTo>
                <a:lnTo>
                  <a:pt x="812" y="771"/>
                </a:lnTo>
                <a:lnTo>
                  <a:pt x="814" y="771"/>
                </a:lnTo>
                <a:lnTo>
                  <a:pt x="818" y="767"/>
                </a:lnTo>
                <a:lnTo>
                  <a:pt x="821" y="766"/>
                </a:lnTo>
                <a:lnTo>
                  <a:pt x="822" y="763"/>
                </a:lnTo>
                <a:lnTo>
                  <a:pt x="824" y="762"/>
                </a:lnTo>
                <a:lnTo>
                  <a:pt x="822" y="761"/>
                </a:lnTo>
                <a:lnTo>
                  <a:pt x="822" y="759"/>
                </a:lnTo>
                <a:lnTo>
                  <a:pt x="821" y="758"/>
                </a:lnTo>
                <a:lnTo>
                  <a:pt x="821" y="757"/>
                </a:lnTo>
                <a:lnTo>
                  <a:pt x="822" y="754"/>
                </a:lnTo>
                <a:lnTo>
                  <a:pt x="822" y="750"/>
                </a:lnTo>
                <a:lnTo>
                  <a:pt x="821" y="750"/>
                </a:lnTo>
                <a:lnTo>
                  <a:pt x="818" y="749"/>
                </a:lnTo>
                <a:lnTo>
                  <a:pt x="818" y="746"/>
                </a:lnTo>
                <a:lnTo>
                  <a:pt x="821" y="746"/>
                </a:lnTo>
                <a:lnTo>
                  <a:pt x="821" y="742"/>
                </a:lnTo>
                <a:lnTo>
                  <a:pt x="820" y="742"/>
                </a:lnTo>
                <a:lnTo>
                  <a:pt x="820" y="741"/>
                </a:lnTo>
                <a:lnTo>
                  <a:pt x="818" y="740"/>
                </a:lnTo>
                <a:lnTo>
                  <a:pt x="824" y="740"/>
                </a:lnTo>
                <a:lnTo>
                  <a:pt x="824" y="742"/>
                </a:lnTo>
                <a:lnTo>
                  <a:pt x="826" y="745"/>
                </a:lnTo>
                <a:lnTo>
                  <a:pt x="828" y="745"/>
                </a:lnTo>
                <a:lnTo>
                  <a:pt x="829" y="746"/>
                </a:lnTo>
                <a:lnTo>
                  <a:pt x="829" y="747"/>
                </a:lnTo>
                <a:lnTo>
                  <a:pt x="830" y="750"/>
                </a:lnTo>
                <a:lnTo>
                  <a:pt x="830" y="753"/>
                </a:lnTo>
                <a:lnTo>
                  <a:pt x="834" y="753"/>
                </a:lnTo>
                <a:lnTo>
                  <a:pt x="840" y="751"/>
                </a:lnTo>
                <a:lnTo>
                  <a:pt x="846" y="747"/>
                </a:lnTo>
                <a:lnTo>
                  <a:pt x="851" y="745"/>
                </a:lnTo>
                <a:lnTo>
                  <a:pt x="855" y="742"/>
                </a:lnTo>
                <a:lnTo>
                  <a:pt x="855" y="741"/>
                </a:lnTo>
                <a:lnTo>
                  <a:pt x="854" y="741"/>
                </a:lnTo>
                <a:lnTo>
                  <a:pt x="853" y="740"/>
                </a:lnTo>
                <a:lnTo>
                  <a:pt x="850" y="738"/>
                </a:lnTo>
                <a:lnTo>
                  <a:pt x="849" y="737"/>
                </a:lnTo>
                <a:lnTo>
                  <a:pt x="846" y="737"/>
                </a:lnTo>
                <a:lnTo>
                  <a:pt x="844" y="740"/>
                </a:lnTo>
                <a:lnTo>
                  <a:pt x="842" y="740"/>
                </a:lnTo>
                <a:lnTo>
                  <a:pt x="846" y="736"/>
                </a:lnTo>
                <a:lnTo>
                  <a:pt x="846" y="734"/>
                </a:lnTo>
                <a:lnTo>
                  <a:pt x="844" y="732"/>
                </a:lnTo>
                <a:lnTo>
                  <a:pt x="837" y="732"/>
                </a:lnTo>
                <a:lnTo>
                  <a:pt x="837" y="725"/>
                </a:lnTo>
                <a:lnTo>
                  <a:pt x="833" y="721"/>
                </a:lnTo>
                <a:lnTo>
                  <a:pt x="833" y="717"/>
                </a:lnTo>
                <a:lnTo>
                  <a:pt x="836" y="716"/>
                </a:lnTo>
                <a:lnTo>
                  <a:pt x="837" y="717"/>
                </a:lnTo>
                <a:lnTo>
                  <a:pt x="838" y="717"/>
                </a:lnTo>
                <a:lnTo>
                  <a:pt x="838" y="720"/>
                </a:lnTo>
                <a:lnTo>
                  <a:pt x="841" y="722"/>
                </a:lnTo>
                <a:lnTo>
                  <a:pt x="841" y="724"/>
                </a:lnTo>
                <a:lnTo>
                  <a:pt x="846" y="724"/>
                </a:lnTo>
                <a:lnTo>
                  <a:pt x="846" y="726"/>
                </a:lnTo>
                <a:lnTo>
                  <a:pt x="849" y="726"/>
                </a:lnTo>
                <a:lnTo>
                  <a:pt x="849" y="725"/>
                </a:lnTo>
                <a:lnTo>
                  <a:pt x="850" y="725"/>
                </a:lnTo>
                <a:lnTo>
                  <a:pt x="851" y="726"/>
                </a:lnTo>
                <a:lnTo>
                  <a:pt x="851" y="728"/>
                </a:lnTo>
                <a:lnTo>
                  <a:pt x="849" y="728"/>
                </a:lnTo>
                <a:lnTo>
                  <a:pt x="847" y="729"/>
                </a:lnTo>
                <a:lnTo>
                  <a:pt x="847" y="730"/>
                </a:lnTo>
                <a:lnTo>
                  <a:pt x="849" y="730"/>
                </a:lnTo>
                <a:lnTo>
                  <a:pt x="854" y="728"/>
                </a:lnTo>
                <a:lnTo>
                  <a:pt x="855" y="726"/>
                </a:lnTo>
                <a:lnTo>
                  <a:pt x="855" y="725"/>
                </a:lnTo>
                <a:lnTo>
                  <a:pt x="854" y="725"/>
                </a:lnTo>
                <a:lnTo>
                  <a:pt x="853" y="724"/>
                </a:lnTo>
                <a:lnTo>
                  <a:pt x="853" y="721"/>
                </a:lnTo>
                <a:lnTo>
                  <a:pt x="854" y="720"/>
                </a:lnTo>
                <a:lnTo>
                  <a:pt x="854" y="717"/>
                </a:lnTo>
                <a:lnTo>
                  <a:pt x="853" y="717"/>
                </a:lnTo>
                <a:lnTo>
                  <a:pt x="853" y="718"/>
                </a:lnTo>
                <a:lnTo>
                  <a:pt x="851" y="718"/>
                </a:lnTo>
                <a:lnTo>
                  <a:pt x="851" y="714"/>
                </a:lnTo>
                <a:lnTo>
                  <a:pt x="854" y="716"/>
                </a:lnTo>
                <a:lnTo>
                  <a:pt x="855" y="717"/>
                </a:lnTo>
                <a:lnTo>
                  <a:pt x="855" y="720"/>
                </a:lnTo>
                <a:lnTo>
                  <a:pt x="859" y="724"/>
                </a:lnTo>
                <a:lnTo>
                  <a:pt x="861" y="724"/>
                </a:lnTo>
                <a:lnTo>
                  <a:pt x="866" y="721"/>
                </a:lnTo>
                <a:lnTo>
                  <a:pt x="869" y="718"/>
                </a:lnTo>
                <a:lnTo>
                  <a:pt x="873" y="718"/>
                </a:lnTo>
                <a:lnTo>
                  <a:pt x="874" y="720"/>
                </a:lnTo>
                <a:lnTo>
                  <a:pt x="871" y="722"/>
                </a:lnTo>
                <a:lnTo>
                  <a:pt x="870" y="722"/>
                </a:lnTo>
                <a:lnTo>
                  <a:pt x="870" y="724"/>
                </a:lnTo>
                <a:lnTo>
                  <a:pt x="875" y="724"/>
                </a:lnTo>
                <a:lnTo>
                  <a:pt x="875" y="725"/>
                </a:lnTo>
                <a:lnTo>
                  <a:pt x="874" y="725"/>
                </a:lnTo>
                <a:lnTo>
                  <a:pt x="873" y="726"/>
                </a:lnTo>
                <a:lnTo>
                  <a:pt x="871" y="726"/>
                </a:lnTo>
                <a:lnTo>
                  <a:pt x="870" y="728"/>
                </a:lnTo>
                <a:lnTo>
                  <a:pt x="873" y="728"/>
                </a:lnTo>
                <a:lnTo>
                  <a:pt x="883" y="722"/>
                </a:lnTo>
                <a:lnTo>
                  <a:pt x="886" y="722"/>
                </a:lnTo>
                <a:lnTo>
                  <a:pt x="888" y="721"/>
                </a:lnTo>
                <a:lnTo>
                  <a:pt x="890" y="722"/>
                </a:lnTo>
                <a:lnTo>
                  <a:pt x="890" y="724"/>
                </a:lnTo>
                <a:lnTo>
                  <a:pt x="884" y="729"/>
                </a:lnTo>
                <a:lnTo>
                  <a:pt x="877" y="733"/>
                </a:lnTo>
                <a:lnTo>
                  <a:pt x="875" y="734"/>
                </a:lnTo>
                <a:lnTo>
                  <a:pt x="888" y="728"/>
                </a:lnTo>
                <a:lnTo>
                  <a:pt x="900" y="721"/>
                </a:lnTo>
                <a:lnTo>
                  <a:pt x="902" y="721"/>
                </a:lnTo>
                <a:lnTo>
                  <a:pt x="904" y="720"/>
                </a:lnTo>
                <a:lnTo>
                  <a:pt x="906" y="720"/>
                </a:lnTo>
                <a:lnTo>
                  <a:pt x="907" y="718"/>
                </a:lnTo>
                <a:lnTo>
                  <a:pt x="904" y="718"/>
                </a:lnTo>
                <a:lnTo>
                  <a:pt x="903" y="720"/>
                </a:lnTo>
                <a:lnTo>
                  <a:pt x="900" y="721"/>
                </a:lnTo>
                <a:lnTo>
                  <a:pt x="898" y="721"/>
                </a:lnTo>
                <a:lnTo>
                  <a:pt x="896" y="722"/>
                </a:lnTo>
                <a:lnTo>
                  <a:pt x="892" y="722"/>
                </a:lnTo>
                <a:lnTo>
                  <a:pt x="892" y="718"/>
                </a:lnTo>
                <a:lnTo>
                  <a:pt x="896" y="714"/>
                </a:lnTo>
                <a:lnTo>
                  <a:pt x="903" y="713"/>
                </a:lnTo>
                <a:lnTo>
                  <a:pt x="910" y="713"/>
                </a:lnTo>
                <a:lnTo>
                  <a:pt x="915" y="712"/>
                </a:lnTo>
                <a:lnTo>
                  <a:pt x="924" y="708"/>
                </a:lnTo>
                <a:lnTo>
                  <a:pt x="933" y="703"/>
                </a:lnTo>
                <a:lnTo>
                  <a:pt x="941" y="697"/>
                </a:lnTo>
                <a:lnTo>
                  <a:pt x="943" y="696"/>
                </a:lnTo>
                <a:lnTo>
                  <a:pt x="945" y="695"/>
                </a:lnTo>
                <a:lnTo>
                  <a:pt x="950" y="689"/>
                </a:lnTo>
                <a:lnTo>
                  <a:pt x="953" y="688"/>
                </a:lnTo>
                <a:lnTo>
                  <a:pt x="957" y="685"/>
                </a:lnTo>
                <a:lnTo>
                  <a:pt x="958" y="683"/>
                </a:lnTo>
                <a:lnTo>
                  <a:pt x="961" y="681"/>
                </a:lnTo>
                <a:lnTo>
                  <a:pt x="961" y="679"/>
                </a:lnTo>
                <a:lnTo>
                  <a:pt x="960" y="678"/>
                </a:lnTo>
                <a:lnTo>
                  <a:pt x="960" y="674"/>
                </a:lnTo>
                <a:lnTo>
                  <a:pt x="958" y="671"/>
                </a:lnTo>
                <a:lnTo>
                  <a:pt x="958" y="668"/>
                </a:lnTo>
                <a:lnTo>
                  <a:pt x="957" y="667"/>
                </a:lnTo>
                <a:lnTo>
                  <a:pt x="958" y="667"/>
                </a:lnTo>
                <a:lnTo>
                  <a:pt x="960" y="668"/>
                </a:lnTo>
                <a:lnTo>
                  <a:pt x="964" y="668"/>
                </a:lnTo>
                <a:lnTo>
                  <a:pt x="966" y="667"/>
                </a:lnTo>
                <a:lnTo>
                  <a:pt x="968" y="666"/>
                </a:lnTo>
                <a:lnTo>
                  <a:pt x="968" y="664"/>
                </a:lnTo>
                <a:lnTo>
                  <a:pt x="969" y="662"/>
                </a:lnTo>
                <a:lnTo>
                  <a:pt x="972" y="659"/>
                </a:lnTo>
                <a:lnTo>
                  <a:pt x="973" y="656"/>
                </a:lnTo>
                <a:lnTo>
                  <a:pt x="978" y="656"/>
                </a:lnTo>
                <a:lnTo>
                  <a:pt x="980" y="655"/>
                </a:lnTo>
                <a:lnTo>
                  <a:pt x="978" y="651"/>
                </a:lnTo>
                <a:lnTo>
                  <a:pt x="983" y="650"/>
                </a:lnTo>
                <a:lnTo>
                  <a:pt x="978" y="645"/>
                </a:lnTo>
                <a:lnTo>
                  <a:pt x="977" y="645"/>
                </a:lnTo>
                <a:lnTo>
                  <a:pt x="977" y="647"/>
                </a:lnTo>
                <a:lnTo>
                  <a:pt x="976" y="647"/>
                </a:lnTo>
                <a:lnTo>
                  <a:pt x="973" y="645"/>
                </a:lnTo>
                <a:lnTo>
                  <a:pt x="973" y="642"/>
                </a:lnTo>
                <a:lnTo>
                  <a:pt x="974" y="641"/>
                </a:lnTo>
                <a:lnTo>
                  <a:pt x="976" y="641"/>
                </a:lnTo>
                <a:lnTo>
                  <a:pt x="977" y="639"/>
                </a:lnTo>
                <a:lnTo>
                  <a:pt x="977" y="638"/>
                </a:lnTo>
                <a:lnTo>
                  <a:pt x="970" y="638"/>
                </a:lnTo>
                <a:lnTo>
                  <a:pt x="968" y="635"/>
                </a:lnTo>
                <a:lnTo>
                  <a:pt x="968" y="634"/>
                </a:lnTo>
                <a:lnTo>
                  <a:pt x="970" y="631"/>
                </a:lnTo>
                <a:lnTo>
                  <a:pt x="970" y="629"/>
                </a:lnTo>
                <a:lnTo>
                  <a:pt x="968" y="629"/>
                </a:lnTo>
                <a:lnTo>
                  <a:pt x="966" y="627"/>
                </a:lnTo>
                <a:lnTo>
                  <a:pt x="966" y="626"/>
                </a:lnTo>
                <a:lnTo>
                  <a:pt x="969" y="623"/>
                </a:lnTo>
                <a:lnTo>
                  <a:pt x="969" y="622"/>
                </a:lnTo>
                <a:lnTo>
                  <a:pt x="966" y="622"/>
                </a:lnTo>
                <a:lnTo>
                  <a:pt x="965" y="621"/>
                </a:lnTo>
                <a:lnTo>
                  <a:pt x="964" y="621"/>
                </a:lnTo>
                <a:lnTo>
                  <a:pt x="964" y="619"/>
                </a:lnTo>
                <a:lnTo>
                  <a:pt x="970" y="619"/>
                </a:lnTo>
                <a:lnTo>
                  <a:pt x="972" y="621"/>
                </a:lnTo>
                <a:lnTo>
                  <a:pt x="974" y="622"/>
                </a:lnTo>
                <a:lnTo>
                  <a:pt x="976" y="623"/>
                </a:lnTo>
                <a:lnTo>
                  <a:pt x="977" y="623"/>
                </a:lnTo>
                <a:lnTo>
                  <a:pt x="978" y="622"/>
                </a:lnTo>
                <a:lnTo>
                  <a:pt x="980" y="619"/>
                </a:lnTo>
                <a:lnTo>
                  <a:pt x="981" y="618"/>
                </a:lnTo>
                <a:lnTo>
                  <a:pt x="981" y="615"/>
                </a:lnTo>
                <a:lnTo>
                  <a:pt x="983" y="613"/>
                </a:lnTo>
                <a:lnTo>
                  <a:pt x="986" y="612"/>
                </a:lnTo>
                <a:lnTo>
                  <a:pt x="990" y="612"/>
                </a:lnTo>
                <a:lnTo>
                  <a:pt x="990" y="613"/>
                </a:lnTo>
                <a:lnTo>
                  <a:pt x="991" y="613"/>
                </a:lnTo>
                <a:lnTo>
                  <a:pt x="993" y="614"/>
                </a:lnTo>
                <a:lnTo>
                  <a:pt x="993" y="625"/>
                </a:lnTo>
                <a:lnTo>
                  <a:pt x="991" y="629"/>
                </a:lnTo>
                <a:lnTo>
                  <a:pt x="990" y="631"/>
                </a:lnTo>
                <a:lnTo>
                  <a:pt x="989" y="633"/>
                </a:lnTo>
                <a:lnTo>
                  <a:pt x="986" y="633"/>
                </a:lnTo>
                <a:lnTo>
                  <a:pt x="986" y="634"/>
                </a:lnTo>
                <a:lnTo>
                  <a:pt x="987" y="634"/>
                </a:lnTo>
                <a:lnTo>
                  <a:pt x="987" y="635"/>
                </a:lnTo>
                <a:lnTo>
                  <a:pt x="990" y="635"/>
                </a:lnTo>
                <a:lnTo>
                  <a:pt x="994" y="634"/>
                </a:lnTo>
                <a:lnTo>
                  <a:pt x="998" y="631"/>
                </a:lnTo>
                <a:lnTo>
                  <a:pt x="1011" y="631"/>
                </a:lnTo>
                <a:lnTo>
                  <a:pt x="1013" y="630"/>
                </a:lnTo>
                <a:lnTo>
                  <a:pt x="1013" y="633"/>
                </a:lnTo>
                <a:lnTo>
                  <a:pt x="1011" y="635"/>
                </a:lnTo>
                <a:lnTo>
                  <a:pt x="1010" y="634"/>
                </a:lnTo>
                <a:lnTo>
                  <a:pt x="1006" y="634"/>
                </a:lnTo>
                <a:lnTo>
                  <a:pt x="1003" y="635"/>
                </a:lnTo>
                <a:lnTo>
                  <a:pt x="999" y="638"/>
                </a:lnTo>
                <a:lnTo>
                  <a:pt x="991" y="646"/>
                </a:lnTo>
                <a:lnTo>
                  <a:pt x="989" y="647"/>
                </a:lnTo>
                <a:lnTo>
                  <a:pt x="989" y="650"/>
                </a:lnTo>
                <a:lnTo>
                  <a:pt x="990" y="650"/>
                </a:lnTo>
                <a:lnTo>
                  <a:pt x="993" y="647"/>
                </a:lnTo>
                <a:lnTo>
                  <a:pt x="995" y="646"/>
                </a:lnTo>
                <a:lnTo>
                  <a:pt x="997" y="643"/>
                </a:lnTo>
                <a:lnTo>
                  <a:pt x="998" y="642"/>
                </a:lnTo>
                <a:lnTo>
                  <a:pt x="999" y="642"/>
                </a:lnTo>
                <a:lnTo>
                  <a:pt x="1005" y="638"/>
                </a:lnTo>
                <a:lnTo>
                  <a:pt x="1011" y="635"/>
                </a:lnTo>
                <a:lnTo>
                  <a:pt x="1016" y="633"/>
                </a:lnTo>
                <a:lnTo>
                  <a:pt x="1032" y="623"/>
                </a:lnTo>
                <a:lnTo>
                  <a:pt x="1048" y="617"/>
                </a:lnTo>
                <a:lnTo>
                  <a:pt x="1060" y="617"/>
                </a:lnTo>
                <a:lnTo>
                  <a:pt x="1063" y="615"/>
                </a:lnTo>
                <a:lnTo>
                  <a:pt x="1064" y="614"/>
                </a:lnTo>
                <a:lnTo>
                  <a:pt x="1063" y="613"/>
                </a:lnTo>
                <a:lnTo>
                  <a:pt x="1063" y="612"/>
                </a:lnTo>
                <a:lnTo>
                  <a:pt x="1056" y="605"/>
                </a:lnTo>
                <a:lnTo>
                  <a:pt x="1056" y="601"/>
                </a:lnTo>
                <a:lnTo>
                  <a:pt x="1057" y="597"/>
                </a:lnTo>
                <a:lnTo>
                  <a:pt x="1059" y="594"/>
                </a:lnTo>
                <a:lnTo>
                  <a:pt x="1061" y="592"/>
                </a:lnTo>
                <a:lnTo>
                  <a:pt x="1063" y="589"/>
                </a:lnTo>
                <a:lnTo>
                  <a:pt x="1065" y="586"/>
                </a:lnTo>
                <a:lnTo>
                  <a:pt x="1068" y="586"/>
                </a:lnTo>
                <a:lnTo>
                  <a:pt x="1069" y="588"/>
                </a:lnTo>
                <a:lnTo>
                  <a:pt x="1073" y="578"/>
                </a:lnTo>
                <a:lnTo>
                  <a:pt x="1073" y="571"/>
                </a:lnTo>
                <a:lnTo>
                  <a:pt x="1072" y="563"/>
                </a:lnTo>
                <a:lnTo>
                  <a:pt x="1069" y="553"/>
                </a:lnTo>
                <a:lnTo>
                  <a:pt x="1069" y="549"/>
                </a:lnTo>
                <a:lnTo>
                  <a:pt x="1071" y="548"/>
                </a:lnTo>
                <a:lnTo>
                  <a:pt x="1072" y="545"/>
                </a:lnTo>
                <a:lnTo>
                  <a:pt x="1073" y="544"/>
                </a:lnTo>
                <a:lnTo>
                  <a:pt x="1073" y="542"/>
                </a:lnTo>
                <a:lnTo>
                  <a:pt x="1069" y="538"/>
                </a:lnTo>
                <a:lnTo>
                  <a:pt x="1069" y="534"/>
                </a:lnTo>
                <a:lnTo>
                  <a:pt x="1071" y="532"/>
                </a:lnTo>
                <a:lnTo>
                  <a:pt x="1072" y="532"/>
                </a:lnTo>
                <a:lnTo>
                  <a:pt x="1073" y="531"/>
                </a:lnTo>
                <a:lnTo>
                  <a:pt x="1073" y="528"/>
                </a:lnTo>
                <a:lnTo>
                  <a:pt x="1072" y="527"/>
                </a:lnTo>
                <a:lnTo>
                  <a:pt x="1072" y="526"/>
                </a:lnTo>
                <a:lnTo>
                  <a:pt x="1075" y="523"/>
                </a:lnTo>
                <a:lnTo>
                  <a:pt x="1077" y="522"/>
                </a:lnTo>
                <a:lnTo>
                  <a:pt x="1077" y="520"/>
                </a:lnTo>
                <a:lnTo>
                  <a:pt x="1080" y="516"/>
                </a:lnTo>
                <a:lnTo>
                  <a:pt x="1080" y="502"/>
                </a:lnTo>
                <a:lnTo>
                  <a:pt x="1081" y="501"/>
                </a:lnTo>
                <a:lnTo>
                  <a:pt x="1083" y="498"/>
                </a:lnTo>
                <a:lnTo>
                  <a:pt x="1083" y="497"/>
                </a:lnTo>
                <a:lnTo>
                  <a:pt x="1081" y="497"/>
                </a:lnTo>
                <a:lnTo>
                  <a:pt x="1079" y="494"/>
                </a:lnTo>
                <a:lnTo>
                  <a:pt x="1080" y="49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12700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71" name="Freeform 23"/>
          <p:cNvSpPr>
            <a:spLocks/>
          </p:cNvSpPr>
          <p:nvPr/>
        </p:nvSpPr>
        <p:spPr bwMode="auto">
          <a:xfrm>
            <a:off x="4705574" y="6134195"/>
            <a:ext cx="79676" cy="65932"/>
          </a:xfrm>
          <a:custGeom>
            <a:avLst/>
            <a:gdLst/>
            <a:ahLst/>
            <a:cxnLst>
              <a:cxn ang="0">
                <a:pos x="34" y="0"/>
              </a:cxn>
              <a:cxn ang="0">
                <a:pos x="34" y="4"/>
              </a:cxn>
              <a:cxn ang="0">
                <a:pos x="32" y="7"/>
              </a:cxn>
              <a:cxn ang="0">
                <a:pos x="26" y="11"/>
              </a:cxn>
              <a:cxn ang="0">
                <a:pos x="11" y="22"/>
              </a:cxn>
              <a:cxn ang="0">
                <a:pos x="4" y="26"/>
              </a:cxn>
              <a:cxn ang="0">
                <a:pos x="1" y="27"/>
              </a:cxn>
              <a:cxn ang="0">
                <a:pos x="0" y="27"/>
              </a:cxn>
              <a:cxn ang="0">
                <a:pos x="0" y="24"/>
              </a:cxn>
              <a:cxn ang="0">
                <a:pos x="1" y="22"/>
              </a:cxn>
              <a:cxn ang="0">
                <a:pos x="1" y="20"/>
              </a:cxn>
              <a:cxn ang="0">
                <a:pos x="3" y="19"/>
              </a:cxn>
              <a:cxn ang="0">
                <a:pos x="3" y="18"/>
              </a:cxn>
              <a:cxn ang="0">
                <a:pos x="5" y="15"/>
              </a:cxn>
              <a:cxn ang="0">
                <a:pos x="13" y="12"/>
              </a:cxn>
              <a:cxn ang="0">
                <a:pos x="21" y="7"/>
              </a:cxn>
              <a:cxn ang="0">
                <a:pos x="34" y="0"/>
              </a:cxn>
            </a:cxnLst>
            <a:rect l="0" t="0" r="r" b="b"/>
            <a:pathLst>
              <a:path w="34" h="27">
                <a:moveTo>
                  <a:pt x="34" y="0"/>
                </a:moveTo>
                <a:lnTo>
                  <a:pt x="34" y="4"/>
                </a:lnTo>
                <a:lnTo>
                  <a:pt x="32" y="7"/>
                </a:lnTo>
                <a:lnTo>
                  <a:pt x="26" y="11"/>
                </a:lnTo>
                <a:lnTo>
                  <a:pt x="11" y="22"/>
                </a:lnTo>
                <a:lnTo>
                  <a:pt x="4" y="26"/>
                </a:lnTo>
                <a:lnTo>
                  <a:pt x="1" y="27"/>
                </a:lnTo>
                <a:lnTo>
                  <a:pt x="0" y="27"/>
                </a:lnTo>
                <a:lnTo>
                  <a:pt x="0" y="24"/>
                </a:lnTo>
                <a:lnTo>
                  <a:pt x="1" y="22"/>
                </a:lnTo>
                <a:lnTo>
                  <a:pt x="1" y="20"/>
                </a:lnTo>
                <a:lnTo>
                  <a:pt x="3" y="19"/>
                </a:lnTo>
                <a:lnTo>
                  <a:pt x="3" y="18"/>
                </a:lnTo>
                <a:lnTo>
                  <a:pt x="5" y="15"/>
                </a:lnTo>
                <a:lnTo>
                  <a:pt x="13" y="12"/>
                </a:lnTo>
                <a:lnTo>
                  <a:pt x="21" y="7"/>
                </a:lnTo>
                <a:lnTo>
                  <a:pt x="34" y="0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72" name="Freeform 24"/>
          <p:cNvSpPr>
            <a:spLocks/>
          </p:cNvSpPr>
          <p:nvPr/>
        </p:nvSpPr>
        <p:spPr bwMode="auto">
          <a:xfrm>
            <a:off x="4665737" y="6192801"/>
            <a:ext cx="37495" cy="61048"/>
          </a:xfrm>
          <a:custGeom>
            <a:avLst/>
            <a:gdLst/>
            <a:ahLst/>
            <a:cxnLst>
              <a:cxn ang="0">
                <a:pos x="16" y="3"/>
              </a:cxn>
              <a:cxn ang="0">
                <a:pos x="9" y="13"/>
              </a:cxn>
              <a:cxn ang="0">
                <a:pos x="1" y="23"/>
              </a:cxn>
              <a:cxn ang="0">
                <a:pos x="1" y="25"/>
              </a:cxn>
              <a:cxn ang="0">
                <a:pos x="0" y="25"/>
              </a:cxn>
              <a:cxn ang="0">
                <a:pos x="0" y="24"/>
              </a:cxn>
              <a:cxn ang="0">
                <a:pos x="4" y="16"/>
              </a:cxn>
              <a:cxn ang="0">
                <a:pos x="4" y="15"/>
              </a:cxn>
              <a:cxn ang="0">
                <a:pos x="7" y="10"/>
              </a:cxn>
              <a:cxn ang="0">
                <a:pos x="8" y="6"/>
              </a:cxn>
              <a:cxn ang="0">
                <a:pos x="10" y="2"/>
              </a:cxn>
              <a:cxn ang="0">
                <a:pos x="12" y="0"/>
              </a:cxn>
              <a:cxn ang="0">
                <a:pos x="13" y="2"/>
              </a:cxn>
              <a:cxn ang="0">
                <a:pos x="14" y="2"/>
              </a:cxn>
              <a:cxn ang="0">
                <a:pos x="16" y="3"/>
              </a:cxn>
            </a:cxnLst>
            <a:rect l="0" t="0" r="r" b="b"/>
            <a:pathLst>
              <a:path w="16" h="25">
                <a:moveTo>
                  <a:pt x="16" y="3"/>
                </a:moveTo>
                <a:lnTo>
                  <a:pt x="9" y="13"/>
                </a:lnTo>
                <a:lnTo>
                  <a:pt x="1" y="23"/>
                </a:lnTo>
                <a:lnTo>
                  <a:pt x="1" y="25"/>
                </a:lnTo>
                <a:lnTo>
                  <a:pt x="0" y="25"/>
                </a:lnTo>
                <a:lnTo>
                  <a:pt x="0" y="24"/>
                </a:lnTo>
                <a:lnTo>
                  <a:pt x="4" y="16"/>
                </a:lnTo>
                <a:lnTo>
                  <a:pt x="4" y="15"/>
                </a:lnTo>
                <a:lnTo>
                  <a:pt x="7" y="10"/>
                </a:lnTo>
                <a:lnTo>
                  <a:pt x="8" y="6"/>
                </a:lnTo>
                <a:lnTo>
                  <a:pt x="10" y="2"/>
                </a:lnTo>
                <a:lnTo>
                  <a:pt x="12" y="0"/>
                </a:lnTo>
                <a:lnTo>
                  <a:pt x="13" y="2"/>
                </a:lnTo>
                <a:lnTo>
                  <a:pt x="14" y="2"/>
                </a:lnTo>
                <a:lnTo>
                  <a:pt x="16" y="3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73" name="Freeform 25"/>
          <p:cNvSpPr>
            <a:spLocks/>
          </p:cNvSpPr>
          <p:nvPr/>
        </p:nvSpPr>
        <p:spPr bwMode="auto">
          <a:xfrm>
            <a:off x="4595434" y="6356280"/>
            <a:ext cx="63273" cy="122095"/>
          </a:xfrm>
          <a:custGeom>
            <a:avLst/>
            <a:gdLst/>
            <a:ahLst/>
            <a:cxnLst>
              <a:cxn ang="0">
                <a:pos x="27" y="0"/>
              </a:cxn>
              <a:cxn ang="0">
                <a:pos x="17" y="10"/>
              </a:cxn>
              <a:cxn ang="0">
                <a:pos x="9" y="23"/>
              </a:cxn>
              <a:cxn ang="0">
                <a:pos x="4" y="37"/>
              </a:cxn>
              <a:cxn ang="0">
                <a:pos x="2" y="41"/>
              </a:cxn>
              <a:cxn ang="0">
                <a:pos x="2" y="43"/>
              </a:cxn>
              <a:cxn ang="0">
                <a:pos x="1" y="47"/>
              </a:cxn>
              <a:cxn ang="0">
                <a:pos x="0" y="48"/>
              </a:cxn>
              <a:cxn ang="0">
                <a:pos x="0" y="50"/>
              </a:cxn>
              <a:cxn ang="0">
                <a:pos x="1" y="50"/>
              </a:cxn>
              <a:cxn ang="0">
                <a:pos x="1" y="48"/>
              </a:cxn>
              <a:cxn ang="0">
                <a:pos x="2" y="43"/>
              </a:cxn>
              <a:cxn ang="0">
                <a:pos x="5" y="39"/>
              </a:cxn>
              <a:cxn ang="0">
                <a:pos x="6" y="34"/>
              </a:cxn>
              <a:cxn ang="0">
                <a:pos x="9" y="30"/>
              </a:cxn>
              <a:cxn ang="0">
                <a:pos x="27" y="0"/>
              </a:cxn>
            </a:cxnLst>
            <a:rect l="0" t="0" r="r" b="b"/>
            <a:pathLst>
              <a:path w="27" h="50">
                <a:moveTo>
                  <a:pt x="27" y="0"/>
                </a:moveTo>
                <a:lnTo>
                  <a:pt x="17" y="10"/>
                </a:lnTo>
                <a:lnTo>
                  <a:pt x="9" y="23"/>
                </a:lnTo>
                <a:lnTo>
                  <a:pt x="4" y="37"/>
                </a:lnTo>
                <a:lnTo>
                  <a:pt x="2" y="41"/>
                </a:lnTo>
                <a:lnTo>
                  <a:pt x="2" y="43"/>
                </a:lnTo>
                <a:lnTo>
                  <a:pt x="1" y="47"/>
                </a:lnTo>
                <a:lnTo>
                  <a:pt x="0" y="48"/>
                </a:lnTo>
                <a:lnTo>
                  <a:pt x="0" y="50"/>
                </a:lnTo>
                <a:lnTo>
                  <a:pt x="1" y="50"/>
                </a:lnTo>
                <a:lnTo>
                  <a:pt x="1" y="48"/>
                </a:lnTo>
                <a:lnTo>
                  <a:pt x="2" y="43"/>
                </a:lnTo>
                <a:lnTo>
                  <a:pt x="5" y="39"/>
                </a:lnTo>
                <a:lnTo>
                  <a:pt x="6" y="34"/>
                </a:lnTo>
                <a:lnTo>
                  <a:pt x="9" y="30"/>
                </a:lnTo>
                <a:lnTo>
                  <a:pt x="27" y="0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74" name="Freeform 26"/>
          <p:cNvSpPr>
            <a:spLocks/>
          </p:cNvSpPr>
          <p:nvPr/>
        </p:nvSpPr>
        <p:spPr bwMode="auto">
          <a:xfrm>
            <a:off x="4607150" y="6610238"/>
            <a:ext cx="37495" cy="112327"/>
          </a:xfrm>
          <a:custGeom>
            <a:avLst/>
            <a:gdLst/>
            <a:ahLst/>
            <a:cxnLst>
              <a:cxn ang="0">
                <a:pos x="12" y="24"/>
              </a:cxn>
              <a:cxn ang="0">
                <a:pos x="10" y="18"/>
              </a:cxn>
              <a:cxn ang="0">
                <a:pos x="9" y="12"/>
              </a:cxn>
              <a:cxn ang="0">
                <a:pos x="6" y="7"/>
              </a:cxn>
              <a:cxn ang="0">
                <a:pos x="0" y="0"/>
              </a:cxn>
              <a:cxn ang="0">
                <a:pos x="8" y="22"/>
              </a:cxn>
              <a:cxn ang="0">
                <a:pos x="10" y="30"/>
              </a:cxn>
              <a:cxn ang="0">
                <a:pos x="12" y="33"/>
              </a:cxn>
              <a:cxn ang="0">
                <a:pos x="12" y="36"/>
              </a:cxn>
              <a:cxn ang="0">
                <a:pos x="14" y="44"/>
              </a:cxn>
              <a:cxn ang="0">
                <a:pos x="14" y="45"/>
              </a:cxn>
              <a:cxn ang="0">
                <a:pos x="16" y="46"/>
              </a:cxn>
              <a:cxn ang="0">
                <a:pos x="16" y="45"/>
              </a:cxn>
              <a:cxn ang="0">
                <a:pos x="14" y="42"/>
              </a:cxn>
              <a:cxn ang="0">
                <a:pos x="14" y="37"/>
              </a:cxn>
              <a:cxn ang="0">
                <a:pos x="12" y="24"/>
              </a:cxn>
            </a:cxnLst>
            <a:rect l="0" t="0" r="r" b="b"/>
            <a:pathLst>
              <a:path w="16" h="46">
                <a:moveTo>
                  <a:pt x="12" y="24"/>
                </a:moveTo>
                <a:lnTo>
                  <a:pt x="10" y="18"/>
                </a:lnTo>
                <a:lnTo>
                  <a:pt x="9" y="12"/>
                </a:lnTo>
                <a:lnTo>
                  <a:pt x="6" y="7"/>
                </a:lnTo>
                <a:lnTo>
                  <a:pt x="0" y="0"/>
                </a:lnTo>
                <a:lnTo>
                  <a:pt x="8" y="22"/>
                </a:lnTo>
                <a:lnTo>
                  <a:pt x="10" y="30"/>
                </a:lnTo>
                <a:lnTo>
                  <a:pt x="12" y="33"/>
                </a:lnTo>
                <a:lnTo>
                  <a:pt x="12" y="36"/>
                </a:lnTo>
                <a:lnTo>
                  <a:pt x="14" y="44"/>
                </a:lnTo>
                <a:lnTo>
                  <a:pt x="14" y="45"/>
                </a:lnTo>
                <a:lnTo>
                  <a:pt x="16" y="46"/>
                </a:lnTo>
                <a:lnTo>
                  <a:pt x="16" y="45"/>
                </a:lnTo>
                <a:lnTo>
                  <a:pt x="14" y="42"/>
                </a:lnTo>
                <a:lnTo>
                  <a:pt x="14" y="37"/>
                </a:lnTo>
                <a:lnTo>
                  <a:pt x="12" y="24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75" name="Freeform 27"/>
          <p:cNvSpPr>
            <a:spLocks/>
          </p:cNvSpPr>
          <p:nvPr/>
        </p:nvSpPr>
        <p:spPr bwMode="auto">
          <a:xfrm>
            <a:off x="4597777" y="6497910"/>
            <a:ext cx="2344" cy="51281"/>
          </a:xfrm>
          <a:custGeom>
            <a:avLst/>
            <a:gdLst/>
            <a:ahLst/>
            <a:cxnLst>
              <a:cxn ang="0">
                <a:pos x="1" y="18"/>
              </a:cxn>
              <a:cxn ang="0">
                <a:pos x="0" y="12"/>
              </a:cxn>
              <a:cxn ang="0">
                <a:pos x="0" y="0"/>
              </a:cxn>
              <a:cxn ang="0">
                <a:pos x="0" y="21"/>
              </a:cxn>
              <a:cxn ang="0">
                <a:pos x="0" y="20"/>
              </a:cxn>
              <a:cxn ang="0">
                <a:pos x="1" y="18"/>
              </a:cxn>
            </a:cxnLst>
            <a:rect l="0" t="0" r="r" b="b"/>
            <a:pathLst>
              <a:path w="1" h="21">
                <a:moveTo>
                  <a:pt x="1" y="18"/>
                </a:moveTo>
                <a:lnTo>
                  <a:pt x="0" y="12"/>
                </a:lnTo>
                <a:lnTo>
                  <a:pt x="0" y="0"/>
                </a:lnTo>
                <a:lnTo>
                  <a:pt x="0" y="21"/>
                </a:lnTo>
                <a:lnTo>
                  <a:pt x="0" y="20"/>
                </a:lnTo>
                <a:lnTo>
                  <a:pt x="1" y="18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76" name="Freeform 28"/>
          <p:cNvSpPr>
            <a:spLocks/>
          </p:cNvSpPr>
          <p:nvPr/>
        </p:nvSpPr>
        <p:spPr bwMode="auto">
          <a:xfrm>
            <a:off x="5035996" y="5899773"/>
            <a:ext cx="65616" cy="58606"/>
          </a:xfrm>
          <a:custGeom>
            <a:avLst/>
            <a:gdLst/>
            <a:ahLst/>
            <a:cxnLst>
              <a:cxn ang="0">
                <a:pos x="24" y="0"/>
              </a:cxn>
              <a:cxn ang="0">
                <a:pos x="25" y="0"/>
              </a:cxn>
              <a:cxn ang="0">
                <a:pos x="27" y="1"/>
              </a:cxn>
              <a:cxn ang="0">
                <a:pos x="28" y="1"/>
              </a:cxn>
              <a:cxn ang="0">
                <a:pos x="28" y="3"/>
              </a:cxn>
              <a:cxn ang="0">
                <a:pos x="24" y="7"/>
              </a:cxn>
              <a:cxn ang="0">
                <a:pos x="21" y="8"/>
              </a:cxn>
              <a:cxn ang="0">
                <a:pos x="19" y="11"/>
              </a:cxn>
              <a:cxn ang="0">
                <a:pos x="14" y="15"/>
              </a:cxn>
              <a:cxn ang="0">
                <a:pos x="8" y="20"/>
              </a:cxn>
              <a:cxn ang="0">
                <a:pos x="2" y="24"/>
              </a:cxn>
              <a:cxn ang="0">
                <a:pos x="0" y="24"/>
              </a:cxn>
              <a:cxn ang="0">
                <a:pos x="2" y="23"/>
              </a:cxn>
              <a:cxn ang="0">
                <a:pos x="3" y="20"/>
              </a:cxn>
              <a:cxn ang="0">
                <a:pos x="4" y="19"/>
              </a:cxn>
              <a:cxn ang="0">
                <a:pos x="7" y="17"/>
              </a:cxn>
              <a:cxn ang="0">
                <a:pos x="11" y="13"/>
              </a:cxn>
              <a:cxn ang="0">
                <a:pos x="14" y="9"/>
              </a:cxn>
              <a:cxn ang="0">
                <a:pos x="21" y="1"/>
              </a:cxn>
              <a:cxn ang="0">
                <a:pos x="24" y="0"/>
              </a:cxn>
            </a:cxnLst>
            <a:rect l="0" t="0" r="r" b="b"/>
            <a:pathLst>
              <a:path w="28" h="24">
                <a:moveTo>
                  <a:pt x="24" y="0"/>
                </a:moveTo>
                <a:lnTo>
                  <a:pt x="25" y="0"/>
                </a:lnTo>
                <a:lnTo>
                  <a:pt x="27" y="1"/>
                </a:lnTo>
                <a:lnTo>
                  <a:pt x="28" y="1"/>
                </a:lnTo>
                <a:lnTo>
                  <a:pt x="28" y="3"/>
                </a:lnTo>
                <a:lnTo>
                  <a:pt x="24" y="7"/>
                </a:lnTo>
                <a:lnTo>
                  <a:pt x="21" y="8"/>
                </a:lnTo>
                <a:lnTo>
                  <a:pt x="19" y="11"/>
                </a:lnTo>
                <a:lnTo>
                  <a:pt x="14" y="15"/>
                </a:lnTo>
                <a:lnTo>
                  <a:pt x="8" y="20"/>
                </a:lnTo>
                <a:lnTo>
                  <a:pt x="2" y="24"/>
                </a:lnTo>
                <a:lnTo>
                  <a:pt x="0" y="24"/>
                </a:lnTo>
                <a:lnTo>
                  <a:pt x="2" y="23"/>
                </a:lnTo>
                <a:lnTo>
                  <a:pt x="3" y="20"/>
                </a:lnTo>
                <a:lnTo>
                  <a:pt x="4" y="19"/>
                </a:lnTo>
                <a:lnTo>
                  <a:pt x="7" y="17"/>
                </a:lnTo>
                <a:lnTo>
                  <a:pt x="11" y="13"/>
                </a:lnTo>
                <a:lnTo>
                  <a:pt x="14" y="9"/>
                </a:lnTo>
                <a:lnTo>
                  <a:pt x="21" y="1"/>
                </a:lnTo>
                <a:lnTo>
                  <a:pt x="24" y="0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77" name="Freeform 29"/>
          <p:cNvSpPr>
            <a:spLocks/>
          </p:cNvSpPr>
          <p:nvPr/>
        </p:nvSpPr>
        <p:spPr bwMode="auto">
          <a:xfrm>
            <a:off x="8131644" y="6402643"/>
            <a:ext cx="9374" cy="45719"/>
          </a:xfrm>
          <a:custGeom>
            <a:avLst/>
            <a:gdLst/>
            <a:ahLst/>
            <a:cxnLst>
              <a:cxn ang="0">
                <a:pos x="1" y="1"/>
              </a:cxn>
              <a:cxn ang="0">
                <a:pos x="0" y="0"/>
              </a:cxn>
              <a:cxn ang="0">
                <a:pos x="1" y="1"/>
              </a:cxn>
              <a:cxn ang="0">
                <a:pos x="2" y="1"/>
              </a:cxn>
              <a:cxn ang="0">
                <a:pos x="4" y="3"/>
              </a:cxn>
              <a:cxn ang="0">
                <a:pos x="2" y="1"/>
              </a:cxn>
              <a:cxn ang="0">
                <a:pos x="1" y="1"/>
              </a:cxn>
            </a:cxnLst>
            <a:rect l="0" t="0" r="r" b="b"/>
            <a:pathLst>
              <a:path w="4" h="3">
                <a:moveTo>
                  <a:pt x="1" y="1"/>
                </a:moveTo>
                <a:lnTo>
                  <a:pt x="0" y="0"/>
                </a:lnTo>
                <a:lnTo>
                  <a:pt x="1" y="1"/>
                </a:lnTo>
                <a:lnTo>
                  <a:pt x="2" y="1"/>
                </a:lnTo>
                <a:lnTo>
                  <a:pt x="4" y="3"/>
                </a:lnTo>
                <a:lnTo>
                  <a:pt x="2" y="1"/>
                </a:ln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78" name="Freeform 30"/>
          <p:cNvSpPr>
            <a:spLocks/>
          </p:cNvSpPr>
          <p:nvPr/>
        </p:nvSpPr>
        <p:spPr bwMode="auto">
          <a:xfrm>
            <a:off x="8124614" y="6407526"/>
            <a:ext cx="7031" cy="45719"/>
          </a:xfrm>
          <a:custGeom>
            <a:avLst/>
            <a:gdLst/>
            <a:ahLst/>
            <a:cxnLst>
              <a:cxn ang="0">
                <a:pos x="3" y="2"/>
              </a:cxn>
              <a:cxn ang="0">
                <a:pos x="3" y="1"/>
              </a:cxn>
              <a:cxn ang="0">
                <a:pos x="1" y="0"/>
              </a:cxn>
              <a:cxn ang="0">
                <a:pos x="0" y="1"/>
              </a:cxn>
              <a:cxn ang="0">
                <a:pos x="1" y="1"/>
              </a:cxn>
              <a:cxn ang="0">
                <a:pos x="3" y="2"/>
              </a:cxn>
            </a:cxnLst>
            <a:rect l="0" t="0" r="r" b="b"/>
            <a:pathLst>
              <a:path w="3" h="2">
                <a:moveTo>
                  <a:pt x="3" y="2"/>
                </a:moveTo>
                <a:lnTo>
                  <a:pt x="3" y="1"/>
                </a:lnTo>
                <a:lnTo>
                  <a:pt x="1" y="0"/>
                </a:lnTo>
                <a:lnTo>
                  <a:pt x="0" y="1"/>
                </a:lnTo>
                <a:lnTo>
                  <a:pt x="1" y="1"/>
                </a:lnTo>
                <a:lnTo>
                  <a:pt x="3" y="2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79" name="Freeform 31"/>
          <p:cNvSpPr>
            <a:spLocks/>
          </p:cNvSpPr>
          <p:nvPr/>
        </p:nvSpPr>
        <p:spPr bwMode="auto">
          <a:xfrm>
            <a:off x="7576256" y="5936402"/>
            <a:ext cx="7031" cy="2443"/>
          </a:xfrm>
          <a:custGeom>
            <a:avLst/>
            <a:gdLst/>
            <a:ahLst/>
            <a:cxnLst>
              <a:cxn ang="0">
                <a:pos x="3" y="0"/>
              </a:cxn>
              <a:cxn ang="0">
                <a:pos x="2" y="1"/>
              </a:cxn>
              <a:cxn ang="0">
                <a:pos x="0" y="1"/>
              </a:cxn>
              <a:cxn ang="0">
                <a:pos x="3" y="1"/>
              </a:cxn>
              <a:cxn ang="0">
                <a:pos x="3" y="0"/>
              </a:cxn>
            </a:cxnLst>
            <a:rect l="0" t="0" r="r" b="b"/>
            <a:pathLst>
              <a:path w="3" h="1">
                <a:moveTo>
                  <a:pt x="3" y="0"/>
                </a:moveTo>
                <a:lnTo>
                  <a:pt x="2" y="1"/>
                </a:lnTo>
                <a:lnTo>
                  <a:pt x="0" y="1"/>
                </a:lnTo>
                <a:lnTo>
                  <a:pt x="3" y="1"/>
                </a:lnTo>
                <a:lnTo>
                  <a:pt x="3" y="0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80" name="Freeform 32"/>
          <p:cNvSpPr>
            <a:spLocks/>
          </p:cNvSpPr>
          <p:nvPr/>
        </p:nvSpPr>
        <p:spPr bwMode="auto">
          <a:xfrm>
            <a:off x="7013837" y="5548139"/>
            <a:ext cx="56242" cy="46397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4" y="17"/>
              </a:cxn>
              <a:cxn ang="0">
                <a:pos x="9" y="13"/>
              </a:cxn>
              <a:cxn ang="0">
                <a:pos x="16" y="8"/>
              </a:cxn>
              <a:cxn ang="0">
                <a:pos x="24" y="0"/>
              </a:cxn>
              <a:cxn ang="0">
                <a:pos x="19" y="4"/>
              </a:cxn>
              <a:cxn ang="0">
                <a:pos x="15" y="8"/>
              </a:cxn>
              <a:cxn ang="0">
                <a:pos x="9" y="11"/>
              </a:cxn>
              <a:cxn ang="0">
                <a:pos x="7" y="13"/>
              </a:cxn>
              <a:cxn ang="0">
                <a:pos x="4" y="15"/>
              </a:cxn>
              <a:cxn ang="0">
                <a:pos x="3" y="16"/>
              </a:cxn>
              <a:cxn ang="0">
                <a:pos x="0" y="17"/>
              </a:cxn>
              <a:cxn ang="0">
                <a:pos x="0" y="19"/>
              </a:cxn>
            </a:cxnLst>
            <a:rect l="0" t="0" r="r" b="b"/>
            <a:pathLst>
              <a:path w="24" h="19">
                <a:moveTo>
                  <a:pt x="0" y="19"/>
                </a:moveTo>
                <a:lnTo>
                  <a:pt x="4" y="17"/>
                </a:lnTo>
                <a:lnTo>
                  <a:pt x="9" y="13"/>
                </a:lnTo>
                <a:lnTo>
                  <a:pt x="16" y="8"/>
                </a:lnTo>
                <a:lnTo>
                  <a:pt x="24" y="0"/>
                </a:lnTo>
                <a:lnTo>
                  <a:pt x="19" y="4"/>
                </a:lnTo>
                <a:lnTo>
                  <a:pt x="15" y="8"/>
                </a:lnTo>
                <a:lnTo>
                  <a:pt x="9" y="11"/>
                </a:lnTo>
                <a:lnTo>
                  <a:pt x="7" y="13"/>
                </a:lnTo>
                <a:lnTo>
                  <a:pt x="4" y="15"/>
                </a:lnTo>
                <a:lnTo>
                  <a:pt x="3" y="16"/>
                </a:lnTo>
                <a:lnTo>
                  <a:pt x="0" y="17"/>
                </a:lnTo>
                <a:lnTo>
                  <a:pt x="0" y="19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81" name="Freeform 33"/>
          <p:cNvSpPr>
            <a:spLocks/>
          </p:cNvSpPr>
          <p:nvPr/>
        </p:nvSpPr>
        <p:spPr bwMode="auto">
          <a:xfrm>
            <a:off x="6463134" y="5194064"/>
            <a:ext cx="1701318" cy="1191647"/>
          </a:xfrm>
          <a:custGeom>
            <a:avLst/>
            <a:gdLst/>
            <a:ahLst/>
            <a:cxnLst>
              <a:cxn ang="0">
                <a:pos x="710" y="317"/>
              </a:cxn>
              <a:cxn ang="0">
                <a:pos x="689" y="289"/>
              </a:cxn>
              <a:cxn ang="0">
                <a:pos x="631" y="214"/>
              </a:cxn>
              <a:cxn ang="0">
                <a:pos x="615" y="176"/>
              </a:cxn>
              <a:cxn ang="0">
                <a:pos x="650" y="232"/>
              </a:cxn>
              <a:cxn ang="0">
                <a:pos x="611" y="160"/>
              </a:cxn>
              <a:cxn ang="0">
                <a:pos x="516" y="24"/>
              </a:cxn>
              <a:cxn ang="0">
                <a:pos x="508" y="4"/>
              </a:cxn>
              <a:cxn ang="0">
                <a:pos x="465" y="21"/>
              </a:cxn>
              <a:cxn ang="0">
                <a:pos x="452" y="34"/>
              </a:cxn>
              <a:cxn ang="0">
                <a:pos x="243" y="58"/>
              </a:cxn>
              <a:cxn ang="0">
                <a:pos x="44" y="66"/>
              </a:cxn>
              <a:cxn ang="0">
                <a:pos x="19" y="98"/>
              </a:cxn>
              <a:cxn ang="0">
                <a:pos x="32" y="120"/>
              </a:cxn>
              <a:cxn ang="0">
                <a:pos x="21" y="136"/>
              </a:cxn>
              <a:cxn ang="0">
                <a:pos x="42" y="120"/>
              </a:cxn>
              <a:cxn ang="0">
                <a:pos x="48" y="111"/>
              </a:cxn>
              <a:cxn ang="0">
                <a:pos x="57" y="106"/>
              </a:cxn>
              <a:cxn ang="0">
                <a:pos x="50" y="121"/>
              </a:cxn>
              <a:cxn ang="0">
                <a:pos x="100" y="102"/>
              </a:cxn>
              <a:cxn ang="0">
                <a:pos x="124" y="103"/>
              </a:cxn>
              <a:cxn ang="0">
                <a:pos x="120" y="106"/>
              </a:cxn>
              <a:cxn ang="0">
                <a:pos x="114" y="111"/>
              </a:cxn>
              <a:cxn ang="0">
                <a:pos x="161" y="123"/>
              </a:cxn>
              <a:cxn ang="0">
                <a:pos x="162" y="112"/>
              </a:cxn>
              <a:cxn ang="0">
                <a:pos x="177" y="111"/>
              </a:cxn>
              <a:cxn ang="0">
                <a:pos x="172" y="123"/>
              </a:cxn>
              <a:cxn ang="0">
                <a:pos x="197" y="131"/>
              </a:cxn>
              <a:cxn ang="0">
                <a:pos x="207" y="147"/>
              </a:cxn>
              <a:cxn ang="0">
                <a:pos x="203" y="158"/>
              </a:cxn>
              <a:cxn ang="0">
                <a:pos x="246" y="147"/>
              </a:cxn>
              <a:cxn ang="0">
                <a:pos x="275" y="128"/>
              </a:cxn>
              <a:cxn ang="0">
                <a:pos x="280" y="120"/>
              </a:cxn>
              <a:cxn ang="0">
                <a:pos x="298" y="107"/>
              </a:cxn>
              <a:cxn ang="0">
                <a:pos x="349" y="117"/>
              </a:cxn>
              <a:cxn ang="0">
                <a:pos x="375" y="145"/>
              </a:cxn>
              <a:cxn ang="0">
                <a:pos x="420" y="165"/>
              </a:cxn>
              <a:cxn ang="0">
                <a:pos x="450" y="191"/>
              </a:cxn>
              <a:cxn ang="0">
                <a:pos x="453" y="222"/>
              </a:cxn>
              <a:cxn ang="0">
                <a:pos x="453" y="269"/>
              </a:cxn>
              <a:cxn ang="0">
                <a:pos x="464" y="294"/>
              </a:cxn>
              <a:cxn ang="0">
                <a:pos x="471" y="292"/>
              </a:cxn>
              <a:cxn ang="0">
                <a:pos x="464" y="269"/>
              </a:cxn>
              <a:cxn ang="0">
                <a:pos x="477" y="271"/>
              </a:cxn>
              <a:cxn ang="0">
                <a:pos x="490" y="277"/>
              </a:cxn>
              <a:cxn ang="0">
                <a:pos x="474" y="312"/>
              </a:cxn>
              <a:cxn ang="0">
                <a:pos x="485" y="326"/>
              </a:cxn>
              <a:cxn ang="0">
                <a:pos x="519" y="362"/>
              </a:cxn>
              <a:cxn ang="0">
                <a:pos x="520" y="350"/>
              </a:cxn>
              <a:cxn ang="0">
                <a:pos x="532" y="347"/>
              </a:cxn>
              <a:cxn ang="0">
                <a:pos x="539" y="364"/>
              </a:cxn>
              <a:cxn ang="0">
                <a:pos x="556" y="368"/>
              </a:cxn>
              <a:cxn ang="0">
                <a:pos x="561" y="389"/>
              </a:cxn>
              <a:cxn ang="0">
                <a:pos x="580" y="421"/>
              </a:cxn>
              <a:cxn ang="0">
                <a:pos x="585" y="429"/>
              </a:cxn>
              <a:cxn ang="0">
                <a:pos x="605" y="430"/>
              </a:cxn>
              <a:cxn ang="0">
                <a:pos x="639" y="453"/>
              </a:cxn>
              <a:cxn ang="0">
                <a:pos x="663" y="477"/>
              </a:cxn>
              <a:cxn ang="0">
                <a:pos x="664" y="487"/>
              </a:cxn>
              <a:cxn ang="0">
                <a:pos x="697" y="473"/>
              </a:cxn>
              <a:cxn ang="0">
                <a:pos x="706" y="465"/>
              </a:cxn>
              <a:cxn ang="0">
                <a:pos x="714" y="433"/>
              </a:cxn>
              <a:cxn ang="0">
                <a:pos x="721" y="404"/>
              </a:cxn>
            </a:cxnLst>
            <a:rect l="0" t="0" r="r" b="b"/>
            <a:pathLst>
              <a:path w="726" h="488">
                <a:moveTo>
                  <a:pt x="722" y="391"/>
                </a:moveTo>
                <a:lnTo>
                  <a:pt x="722" y="388"/>
                </a:lnTo>
                <a:lnTo>
                  <a:pt x="721" y="387"/>
                </a:lnTo>
                <a:lnTo>
                  <a:pt x="720" y="384"/>
                </a:lnTo>
                <a:lnTo>
                  <a:pt x="720" y="383"/>
                </a:lnTo>
                <a:lnTo>
                  <a:pt x="718" y="362"/>
                </a:lnTo>
                <a:lnTo>
                  <a:pt x="717" y="339"/>
                </a:lnTo>
                <a:lnTo>
                  <a:pt x="716" y="337"/>
                </a:lnTo>
                <a:lnTo>
                  <a:pt x="714" y="333"/>
                </a:lnTo>
                <a:lnTo>
                  <a:pt x="713" y="330"/>
                </a:lnTo>
                <a:lnTo>
                  <a:pt x="712" y="326"/>
                </a:lnTo>
                <a:lnTo>
                  <a:pt x="712" y="319"/>
                </a:lnTo>
                <a:lnTo>
                  <a:pt x="710" y="317"/>
                </a:lnTo>
                <a:lnTo>
                  <a:pt x="709" y="316"/>
                </a:lnTo>
                <a:lnTo>
                  <a:pt x="706" y="310"/>
                </a:lnTo>
                <a:lnTo>
                  <a:pt x="706" y="309"/>
                </a:lnTo>
                <a:lnTo>
                  <a:pt x="701" y="309"/>
                </a:lnTo>
                <a:lnTo>
                  <a:pt x="701" y="308"/>
                </a:lnTo>
                <a:lnTo>
                  <a:pt x="705" y="308"/>
                </a:lnTo>
                <a:lnTo>
                  <a:pt x="705" y="305"/>
                </a:lnTo>
                <a:lnTo>
                  <a:pt x="701" y="301"/>
                </a:lnTo>
                <a:lnTo>
                  <a:pt x="700" y="298"/>
                </a:lnTo>
                <a:lnTo>
                  <a:pt x="697" y="296"/>
                </a:lnTo>
                <a:lnTo>
                  <a:pt x="696" y="293"/>
                </a:lnTo>
                <a:lnTo>
                  <a:pt x="695" y="292"/>
                </a:lnTo>
                <a:lnTo>
                  <a:pt x="689" y="289"/>
                </a:lnTo>
                <a:lnTo>
                  <a:pt x="680" y="289"/>
                </a:lnTo>
                <a:lnTo>
                  <a:pt x="679" y="288"/>
                </a:lnTo>
                <a:lnTo>
                  <a:pt x="679" y="286"/>
                </a:lnTo>
                <a:lnTo>
                  <a:pt x="684" y="286"/>
                </a:lnTo>
                <a:lnTo>
                  <a:pt x="685" y="288"/>
                </a:lnTo>
                <a:lnTo>
                  <a:pt x="688" y="288"/>
                </a:lnTo>
                <a:lnTo>
                  <a:pt x="691" y="289"/>
                </a:lnTo>
                <a:lnTo>
                  <a:pt x="691" y="288"/>
                </a:lnTo>
                <a:lnTo>
                  <a:pt x="689" y="286"/>
                </a:lnTo>
                <a:lnTo>
                  <a:pt x="688" y="286"/>
                </a:lnTo>
                <a:lnTo>
                  <a:pt x="687" y="285"/>
                </a:lnTo>
                <a:lnTo>
                  <a:pt x="671" y="264"/>
                </a:lnTo>
                <a:lnTo>
                  <a:pt x="631" y="214"/>
                </a:lnTo>
                <a:lnTo>
                  <a:pt x="613" y="187"/>
                </a:lnTo>
                <a:lnTo>
                  <a:pt x="610" y="182"/>
                </a:lnTo>
                <a:lnTo>
                  <a:pt x="605" y="176"/>
                </a:lnTo>
                <a:lnTo>
                  <a:pt x="601" y="169"/>
                </a:lnTo>
                <a:lnTo>
                  <a:pt x="600" y="164"/>
                </a:lnTo>
                <a:lnTo>
                  <a:pt x="601" y="162"/>
                </a:lnTo>
                <a:lnTo>
                  <a:pt x="607" y="162"/>
                </a:lnTo>
                <a:lnTo>
                  <a:pt x="609" y="164"/>
                </a:lnTo>
                <a:lnTo>
                  <a:pt x="609" y="168"/>
                </a:lnTo>
                <a:lnTo>
                  <a:pt x="607" y="170"/>
                </a:lnTo>
                <a:lnTo>
                  <a:pt x="607" y="173"/>
                </a:lnTo>
                <a:lnTo>
                  <a:pt x="613" y="176"/>
                </a:lnTo>
                <a:lnTo>
                  <a:pt x="615" y="176"/>
                </a:lnTo>
                <a:lnTo>
                  <a:pt x="618" y="174"/>
                </a:lnTo>
                <a:lnTo>
                  <a:pt x="619" y="174"/>
                </a:lnTo>
                <a:lnTo>
                  <a:pt x="622" y="173"/>
                </a:lnTo>
                <a:lnTo>
                  <a:pt x="623" y="173"/>
                </a:lnTo>
                <a:lnTo>
                  <a:pt x="626" y="176"/>
                </a:lnTo>
                <a:lnTo>
                  <a:pt x="627" y="180"/>
                </a:lnTo>
                <a:lnTo>
                  <a:pt x="627" y="190"/>
                </a:lnTo>
                <a:lnTo>
                  <a:pt x="630" y="202"/>
                </a:lnTo>
                <a:lnTo>
                  <a:pt x="634" y="213"/>
                </a:lnTo>
                <a:lnTo>
                  <a:pt x="640" y="222"/>
                </a:lnTo>
                <a:lnTo>
                  <a:pt x="643" y="224"/>
                </a:lnTo>
                <a:lnTo>
                  <a:pt x="644" y="227"/>
                </a:lnTo>
                <a:lnTo>
                  <a:pt x="650" y="232"/>
                </a:lnTo>
                <a:lnTo>
                  <a:pt x="651" y="232"/>
                </a:lnTo>
                <a:lnTo>
                  <a:pt x="651" y="231"/>
                </a:lnTo>
                <a:lnTo>
                  <a:pt x="639" y="219"/>
                </a:lnTo>
                <a:lnTo>
                  <a:pt x="636" y="215"/>
                </a:lnTo>
                <a:lnTo>
                  <a:pt x="634" y="209"/>
                </a:lnTo>
                <a:lnTo>
                  <a:pt x="631" y="201"/>
                </a:lnTo>
                <a:lnTo>
                  <a:pt x="629" y="194"/>
                </a:lnTo>
                <a:lnTo>
                  <a:pt x="629" y="189"/>
                </a:lnTo>
                <a:lnTo>
                  <a:pt x="633" y="185"/>
                </a:lnTo>
                <a:lnTo>
                  <a:pt x="633" y="182"/>
                </a:lnTo>
                <a:lnTo>
                  <a:pt x="629" y="176"/>
                </a:lnTo>
                <a:lnTo>
                  <a:pt x="622" y="168"/>
                </a:lnTo>
                <a:lnTo>
                  <a:pt x="611" y="160"/>
                </a:lnTo>
                <a:lnTo>
                  <a:pt x="603" y="152"/>
                </a:lnTo>
                <a:lnTo>
                  <a:pt x="597" y="147"/>
                </a:lnTo>
                <a:lnTo>
                  <a:pt x="572" y="117"/>
                </a:lnTo>
                <a:lnTo>
                  <a:pt x="551" y="86"/>
                </a:lnTo>
                <a:lnTo>
                  <a:pt x="531" y="51"/>
                </a:lnTo>
                <a:lnTo>
                  <a:pt x="523" y="40"/>
                </a:lnTo>
                <a:lnTo>
                  <a:pt x="523" y="32"/>
                </a:lnTo>
                <a:lnTo>
                  <a:pt x="522" y="29"/>
                </a:lnTo>
                <a:lnTo>
                  <a:pt x="520" y="29"/>
                </a:lnTo>
                <a:lnTo>
                  <a:pt x="519" y="28"/>
                </a:lnTo>
                <a:lnTo>
                  <a:pt x="518" y="28"/>
                </a:lnTo>
                <a:lnTo>
                  <a:pt x="518" y="25"/>
                </a:lnTo>
                <a:lnTo>
                  <a:pt x="516" y="24"/>
                </a:lnTo>
                <a:lnTo>
                  <a:pt x="516" y="22"/>
                </a:lnTo>
                <a:lnTo>
                  <a:pt x="514" y="20"/>
                </a:lnTo>
                <a:lnTo>
                  <a:pt x="508" y="17"/>
                </a:lnTo>
                <a:lnTo>
                  <a:pt x="507" y="16"/>
                </a:lnTo>
                <a:lnTo>
                  <a:pt x="507" y="14"/>
                </a:lnTo>
                <a:lnTo>
                  <a:pt x="510" y="14"/>
                </a:lnTo>
                <a:lnTo>
                  <a:pt x="514" y="18"/>
                </a:lnTo>
                <a:lnTo>
                  <a:pt x="514" y="17"/>
                </a:lnTo>
                <a:lnTo>
                  <a:pt x="511" y="14"/>
                </a:lnTo>
                <a:lnTo>
                  <a:pt x="511" y="3"/>
                </a:lnTo>
                <a:lnTo>
                  <a:pt x="510" y="1"/>
                </a:lnTo>
                <a:lnTo>
                  <a:pt x="508" y="1"/>
                </a:lnTo>
                <a:lnTo>
                  <a:pt x="508" y="4"/>
                </a:lnTo>
                <a:lnTo>
                  <a:pt x="507" y="4"/>
                </a:lnTo>
                <a:lnTo>
                  <a:pt x="504" y="1"/>
                </a:lnTo>
                <a:lnTo>
                  <a:pt x="497" y="4"/>
                </a:lnTo>
                <a:lnTo>
                  <a:pt x="478" y="1"/>
                </a:lnTo>
                <a:lnTo>
                  <a:pt x="470" y="0"/>
                </a:lnTo>
                <a:lnTo>
                  <a:pt x="465" y="1"/>
                </a:lnTo>
                <a:lnTo>
                  <a:pt x="464" y="5"/>
                </a:lnTo>
                <a:lnTo>
                  <a:pt x="461" y="8"/>
                </a:lnTo>
                <a:lnTo>
                  <a:pt x="460" y="11"/>
                </a:lnTo>
                <a:lnTo>
                  <a:pt x="461" y="13"/>
                </a:lnTo>
                <a:lnTo>
                  <a:pt x="461" y="16"/>
                </a:lnTo>
                <a:lnTo>
                  <a:pt x="464" y="18"/>
                </a:lnTo>
                <a:lnTo>
                  <a:pt x="465" y="21"/>
                </a:lnTo>
                <a:lnTo>
                  <a:pt x="466" y="25"/>
                </a:lnTo>
                <a:lnTo>
                  <a:pt x="466" y="41"/>
                </a:lnTo>
                <a:lnTo>
                  <a:pt x="467" y="42"/>
                </a:lnTo>
                <a:lnTo>
                  <a:pt x="467" y="44"/>
                </a:lnTo>
                <a:lnTo>
                  <a:pt x="466" y="44"/>
                </a:lnTo>
                <a:lnTo>
                  <a:pt x="465" y="45"/>
                </a:lnTo>
                <a:lnTo>
                  <a:pt x="458" y="45"/>
                </a:lnTo>
                <a:lnTo>
                  <a:pt x="456" y="46"/>
                </a:lnTo>
                <a:lnTo>
                  <a:pt x="454" y="45"/>
                </a:lnTo>
                <a:lnTo>
                  <a:pt x="453" y="45"/>
                </a:lnTo>
                <a:lnTo>
                  <a:pt x="453" y="38"/>
                </a:lnTo>
                <a:lnTo>
                  <a:pt x="452" y="36"/>
                </a:lnTo>
                <a:lnTo>
                  <a:pt x="452" y="34"/>
                </a:lnTo>
                <a:lnTo>
                  <a:pt x="450" y="34"/>
                </a:lnTo>
                <a:lnTo>
                  <a:pt x="448" y="33"/>
                </a:lnTo>
                <a:lnTo>
                  <a:pt x="448" y="29"/>
                </a:lnTo>
                <a:lnTo>
                  <a:pt x="437" y="29"/>
                </a:lnTo>
                <a:lnTo>
                  <a:pt x="425" y="30"/>
                </a:lnTo>
                <a:lnTo>
                  <a:pt x="409" y="33"/>
                </a:lnTo>
                <a:lnTo>
                  <a:pt x="394" y="37"/>
                </a:lnTo>
                <a:lnTo>
                  <a:pt x="380" y="40"/>
                </a:lnTo>
                <a:lnTo>
                  <a:pt x="371" y="41"/>
                </a:lnTo>
                <a:lnTo>
                  <a:pt x="268" y="55"/>
                </a:lnTo>
                <a:lnTo>
                  <a:pt x="263" y="55"/>
                </a:lnTo>
                <a:lnTo>
                  <a:pt x="254" y="57"/>
                </a:lnTo>
                <a:lnTo>
                  <a:pt x="243" y="58"/>
                </a:lnTo>
                <a:lnTo>
                  <a:pt x="234" y="59"/>
                </a:lnTo>
                <a:lnTo>
                  <a:pt x="230" y="59"/>
                </a:lnTo>
                <a:lnTo>
                  <a:pt x="227" y="58"/>
                </a:lnTo>
                <a:lnTo>
                  <a:pt x="226" y="57"/>
                </a:lnTo>
                <a:lnTo>
                  <a:pt x="223" y="51"/>
                </a:lnTo>
                <a:lnTo>
                  <a:pt x="223" y="49"/>
                </a:lnTo>
                <a:lnTo>
                  <a:pt x="221" y="44"/>
                </a:lnTo>
                <a:lnTo>
                  <a:pt x="218" y="42"/>
                </a:lnTo>
                <a:lnTo>
                  <a:pt x="217" y="40"/>
                </a:lnTo>
                <a:lnTo>
                  <a:pt x="214" y="38"/>
                </a:lnTo>
                <a:lnTo>
                  <a:pt x="62" y="63"/>
                </a:lnTo>
                <a:lnTo>
                  <a:pt x="54" y="65"/>
                </a:lnTo>
                <a:lnTo>
                  <a:pt x="44" y="66"/>
                </a:lnTo>
                <a:lnTo>
                  <a:pt x="30" y="67"/>
                </a:lnTo>
                <a:lnTo>
                  <a:pt x="17" y="70"/>
                </a:lnTo>
                <a:lnTo>
                  <a:pt x="7" y="71"/>
                </a:lnTo>
                <a:lnTo>
                  <a:pt x="1" y="73"/>
                </a:lnTo>
                <a:lnTo>
                  <a:pt x="1" y="82"/>
                </a:lnTo>
                <a:lnTo>
                  <a:pt x="0" y="83"/>
                </a:lnTo>
                <a:lnTo>
                  <a:pt x="0" y="86"/>
                </a:lnTo>
                <a:lnTo>
                  <a:pt x="8" y="94"/>
                </a:lnTo>
                <a:lnTo>
                  <a:pt x="11" y="95"/>
                </a:lnTo>
                <a:lnTo>
                  <a:pt x="12" y="96"/>
                </a:lnTo>
                <a:lnTo>
                  <a:pt x="13" y="96"/>
                </a:lnTo>
                <a:lnTo>
                  <a:pt x="16" y="98"/>
                </a:lnTo>
                <a:lnTo>
                  <a:pt x="19" y="98"/>
                </a:lnTo>
                <a:lnTo>
                  <a:pt x="20" y="99"/>
                </a:lnTo>
                <a:lnTo>
                  <a:pt x="23" y="100"/>
                </a:lnTo>
                <a:lnTo>
                  <a:pt x="23" y="102"/>
                </a:lnTo>
                <a:lnTo>
                  <a:pt x="21" y="106"/>
                </a:lnTo>
                <a:lnTo>
                  <a:pt x="21" y="110"/>
                </a:lnTo>
                <a:lnTo>
                  <a:pt x="20" y="114"/>
                </a:lnTo>
                <a:lnTo>
                  <a:pt x="20" y="115"/>
                </a:lnTo>
                <a:lnTo>
                  <a:pt x="21" y="116"/>
                </a:lnTo>
                <a:lnTo>
                  <a:pt x="24" y="117"/>
                </a:lnTo>
                <a:lnTo>
                  <a:pt x="25" y="119"/>
                </a:lnTo>
                <a:lnTo>
                  <a:pt x="28" y="119"/>
                </a:lnTo>
                <a:lnTo>
                  <a:pt x="29" y="120"/>
                </a:lnTo>
                <a:lnTo>
                  <a:pt x="32" y="120"/>
                </a:lnTo>
                <a:lnTo>
                  <a:pt x="32" y="121"/>
                </a:lnTo>
                <a:lnTo>
                  <a:pt x="30" y="123"/>
                </a:lnTo>
                <a:lnTo>
                  <a:pt x="28" y="124"/>
                </a:lnTo>
                <a:lnTo>
                  <a:pt x="26" y="124"/>
                </a:lnTo>
                <a:lnTo>
                  <a:pt x="25" y="125"/>
                </a:lnTo>
                <a:lnTo>
                  <a:pt x="25" y="131"/>
                </a:lnTo>
                <a:lnTo>
                  <a:pt x="24" y="132"/>
                </a:lnTo>
                <a:lnTo>
                  <a:pt x="20" y="132"/>
                </a:lnTo>
                <a:lnTo>
                  <a:pt x="21" y="132"/>
                </a:lnTo>
                <a:lnTo>
                  <a:pt x="23" y="133"/>
                </a:lnTo>
                <a:lnTo>
                  <a:pt x="21" y="135"/>
                </a:lnTo>
                <a:lnTo>
                  <a:pt x="23" y="135"/>
                </a:lnTo>
                <a:lnTo>
                  <a:pt x="21" y="136"/>
                </a:lnTo>
                <a:lnTo>
                  <a:pt x="19" y="136"/>
                </a:lnTo>
                <a:lnTo>
                  <a:pt x="20" y="137"/>
                </a:lnTo>
                <a:lnTo>
                  <a:pt x="20" y="139"/>
                </a:lnTo>
                <a:lnTo>
                  <a:pt x="28" y="135"/>
                </a:lnTo>
                <a:lnTo>
                  <a:pt x="29" y="135"/>
                </a:lnTo>
                <a:lnTo>
                  <a:pt x="32" y="133"/>
                </a:lnTo>
                <a:lnTo>
                  <a:pt x="33" y="132"/>
                </a:lnTo>
                <a:lnTo>
                  <a:pt x="36" y="131"/>
                </a:lnTo>
                <a:lnTo>
                  <a:pt x="36" y="128"/>
                </a:lnTo>
                <a:lnTo>
                  <a:pt x="38" y="125"/>
                </a:lnTo>
                <a:lnTo>
                  <a:pt x="38" y="123"/>
                </a:lnTo>
                <a:lnTo>
                  <a:pt x="41" y="121"/>
                </a:lnTo>
                <a:lnTo>
                  <a:pt x="42" y="120"/>
                </a:lnTo>
                <a:lnTo>
                  <a:pt x="45" y="119"/>
                </a:lnTo>
                <a:lnTo>
                  <a:pt x="46" y="116"/>
                </a:lnTo>
                <a:lnTo>
                  <a:pt x="46" y="114"/>
                </a:lnTo>
                <a:lnTo>
                  <a:pt x="42" y="110"/>
                </a:lnTo>
                <a:lnTo>
                  <a:pt x="41" y="107"/>
                </a:lnTo>
                <a:lnTo>
                  <a:pt x="41" y="106"/>
                </a:lnTo>
                <a:lnTo>
                  <a:pt x="44" y="106"/>
                </a:lnTo>
                <a:lnTo>
                  <a:pt x="45" y="107"/>
                </a:lnTo>
                <a:lnTo>
                  <a:pt x="48" y="107"/>
                </a:lnTo>
                <a:lnTo>
                  <a:pt x="48" y="108"/>
                </a:lnTo>
                <a:lnTo>
                  <a:pt x="46" y="108"/>
                </a:lnTo>
                <a:lnTo>
                  <a:pt x="46" y="110"/>
                </a:lnTo>
                <a:lnTo>
                  <a:pt x="48" y="111"/>
                </a:lnTo>
                <a:lnTo>
                  <a:pt x="49" y="110"/>
                </a:lnTo>
                <a:lnTo>
                  <a:pt x="50" y="111"/>
                </a:lnTo>
                <a:lnTo>
                  <a:pt x="50" y="115"/>
                </a:lnTo>
                <a:lnTo>
                  <a:pt x="52" y="116"/>
                </a:lnTo>
                <a:lnTo>
                  <a:pt x="54" y="108"/>
                </a:lnTo>
                <a:lnTo>
                  <a:pt x="54" y="102"/>
                </a:lnTo>
                <a:lnTo>
                  <a:pt x="56" y="102"/>
                </a:lnTo>
                <a:lnTo>
                  <a:pt x="57" y="103"/>
                </a:lnTo>
                <a:lnTo>
                  <a:pt x="57" y="104"/>
                </a:lnTo>
                <a:lnTo>
                  <a:pt x="59" y="104"/>
                </a:lnTo>
                <a:lnTo>
                  <a:pt x="58" y="104"/>
                </a:lnTo>
                <a:lnTo>
                  <a:pt x="58" y="106"/>
                </a:lnTo>
                <a:lnTo>
                  <a:pt x="57" y="106"/>
                </a:lnTo>
                <a:lnTo>
                  <a:pt x="57" y="111"/>
                </a:lnTo>
                <a:lnTo>
                  <a:pt x="61" y="111"/>
                </a:lnTo>
                <a:lnTo>
                  <a:pt x="62" y="112"/>
                </a:lnTo>
                <a:lnTo>
                  <a:pt x="67" y="112"/>
                </a:lnTo>
                <a:lnTo>
                  <a:pt x="67" y="114"/>
                </a:lnTo>
                <a:lnTo>
                  <a:pt x="69" y="115"/>
                </a:lnTo>
                <a:lnTo>
                  <a:pt x="66" y="115"/>
                </a:lnTo>
                <a:lnTo>
                  <a:pt x="65" y="114"/>
                </a:lnTo>
                <a:lnTo>
                  <a:pt x="63" y="114"/>
                </a:lnTo>
                <a:lnTo>
                  <a:pt x="59" y="117"/>
                </a:lnTo>
                <a:lnTo>
                  <a:pt x="57" y="119"/>
                </a:lnTo>
                <a:lnTo>
                  <a:pt x="53" y="120"/>
                </a:lnTo>
                <a:lnTo>
                  <a:pt x="50" y="121"/>
                </a:lnTo>
                <a:lnTo>
                  <a:pt x="46" y="123"/>
                </a:lnTo>
                <a:lnTo>
                  <a:pt x="44" y="124"/>
                </a:lnTo>
                <a:lnTo>
                  <a:pt x="45" y="124"/>
                </a:lnTo>
                <a:lnTo>
                  <a:pt x="45" y="127"/>
                </a:lnTo>
                <a:lnTo>
                  <a:pt x="49" y="127"/>
                </a:lnTo>
                <a:lnTo>
                  <a:pt x="57" y="124"/>
                </a:lnTo>
                <a:lnTo>
                  <a:pt x="65" y="120"/>
                </a:lnTo>
                <a:lnTo>
                  <a:pt x="71" y="116"/>
                </a:lnTo>
                <a:lnTo>
                  <a:pt x="77" y="115"/>
                </a:lnTo>
                <a:lnTo>
                  <a:pt x="96" y="111"/>
                </a:lnTo>
                <a:lnTo>
                  <a:pt x="99" y="108"/>
                </a:lnTo>
                <a:lnTo>
                  <a:pt x="100" y="106"/>
                </a:lnTo>
                <a:lnTo>
                  <a:pt x="100" y="102"/>
                </a:lnTo>
                <a:lnTo>
                  <a:pt x="100" y="103"/>
                </a:lnTo>
                <a:lnTo>
                  <a:pt x="103" y="103"/>
                </a:lnTo>
                <a:lnTo>
                  <a:pt x="104" y="102"/>
                </a:lnTo>
                <a:lnTo>
                  <a:pt x="104" y="104"/>
                </a:lnTo>
                <a:lnTo>
                  <a:pt x="107" y="107"/>
                </a:lnTo>
                <a:lnTo>
                  <a:pt x="108" y="107"/>
                </a:lnTo>
                <a:lnTo>
                  <a:pt x="111" y="104"/>
                </a:lnTo>
                <a:lnTo>
                  <a:pt x="111" y="103"/>
                </a:lnTo>
                <a:lnTo>
                  <a:pt x="115" y="102"/>
                </a:lnTo>
                <a:lnTo>
                  <a:pt x="118" y="102"/>
                </a:lnTo>
                <a:lnTo>
                  <a:pt x="122" y="100"/>
                </a:lnTo>
                <a:lnTo>
                  <a:pt x="124" y="99"/>
                </a:lnTo>
                <a:lnTo>
                  <a:pt x="124" y="103"/>
                </a:lnTo>
                <a:lnTo>
                  <a:pt x="126" y="103"/>
                </a:lnTo>
                <a:lnTo>
                  <a:pt x="127" y="102"/>
                </a:lnTo>
                <a:lnTo>
                  <a:pt x="128" y="102"/>
                </a:lnTo>
                <a:lnTo>
                  <a:pt x="129" y="100"/>
                </a:lnTo>
                <a:lnTo>
                  <a:pt x="129" y="102"/>
                </a:lnTo>
                <a:lnTo>
                  <a:pt x="128" y="103"/>
                </a:lnTo>
                <a:lnTo>
                  <a:pt x="132" y="104"/>
                </a:lnTo>
                <a:lnTo>
                  <a:pt x="133" y="107"/>
                </a:lnTo>
                <a:lnTo>
                  <a:pt x="135" y="108"/>
                </a:lnTo>
                <a:lnTo>
                  <a:pt x="135" y="110"/>
                </a:lnTo>
                <a:lnTo>
                  <a:pt x="131" y="110"/>
                </a:lnTo>
                <a:lnTo>
                  <a:pt x="123" y="106"/>
                </a:lnTo>
                <a:lnTo>
                  <a:pt x="120" y="106"/>
                </a:lnTo>
                <a:lnTo>
                  <a:pt x="120" y="107"/>
                </a:lnTo>
                <a:lnTo>
                  <a:pt x="119" y="107"/>
                </a:lnTo>
                <a:lnTo>
                  <a:pt x="119" y="108"/>
                </a:lnTo>
                <a:lnTo>
                  <a:pt x="120" y="108"/>
                </a:lnTo>
                <a:lnTo>
                  <a:pt x="122" y="110"/>
                </a:lnTo>
                <a:lnTo>
                  <a:pt x="123" y="110"/>
                </a:lnTo>
                <a:lnTo>
                  <a:pt x="122" y="111"/>
                </a:lnTo>
                <a:lnTo>
                  <a:pt x="119" y="110"/>
                </a:lnTo>
                <a:lnTo>
                  <a:pt x="116" y="107"/>
                </a:lnTo>
                <a:lnTo>
                  <a:pt x="115" y="107"/>
                </a:lnTo>
                <a:lnTo>
                  <a:pt x="115" y="108"/>
                </a:lnTo>
                <a:lnTo>
                  <a:pt x="114" y="110"/>
                </a:lnTo>
                <a:lnTo>
                  <a:pt x="114" y="111"/>
                </a:lnTo>
                <a:lnTo>
                  <a:pt x="111" y="112"/>
                </a:lnTo>
                <a:lnTo>
                  <a:pt x="108" y="112"/>
                </a:lnTo>
                <a:lnTo>
                  <a:pt x="106" y="111"/>
                </a:lnTo>
                <a:lnTo>
                  <a:pt x="103" y="111"/>
                </a:lnTo>
                <a:lnTo>
                  <a:pt x="100" y="112"/>
                </a:lnTo>
                <a:lnTo>
                  <a:pt x="99" y="112"/>
                </a:lnTo>
                <a:lnTo>
                  <a:pt x="99" y="114"/>
                </a:lnTo>
                <a:lnTo>
                  <a:pt x="112" y="114"/>
                </a:lnTo>
                <a:lnTo>
                  <a:pt x="123" y="115"/>
                </a:lnTo>
                <a:lnTo>
                  <a:pt x="133" y="115"/>
                </a:lnTo>
                <a:lnTo>
                  <a:pt x="139" y="116"/>
                </a:lnTo>
                <a:lnTo>
                  <a:pt x="145" y="117"/>
                </a:lnTo>
                <a:lnTo>
                  <a:pt x="161" y="123"/>
                </a:lnTo>
                <a:lnTo>
                  <a:pt x="168" y="124"/>
                </a:lnTo>
                <a:lnTo>
                  <a:pt x="170" y="124"/>
                </a:lnTo>
                <a:lnTo>
                  <a:pt x="169" y="124"/>
                </a:lnTo>
                <a:lnTo>
                  <a:pt x="168" y="123"/>
                </a:lnTo>
                <a:lnTo>
                  <a:pt x="166" y="123"/>
                </a:lnTo>
                <a:lnTo>
                  <a:pt x="166" y="117"/>
                </a:lnTo>
                <a:lnTo>
                  <a:pt x="157" y="117"/>
                </a:lnTo>
                <a:lnTo>
                  <a:pt x="156" y="116"/>
                </a:lnTo>
                <a:lnTo>
                  <a:pt x="155" y="116"/>
                </a:lnTo>
                <a:lnTo>
                  <a:pt x="157" y="114"/>
                </a:lnTo>
                <a:lnTo>
                  <a:pt x="160" y="114"/>
                </a:lnTo>
                <a:lnTo>
                  <a:pt x="161" y="112"/>
                </a:lnTo>
                <a:lnTo>
                  <a:pt x="162" y="112"/>
                </a:lnTo>
                <a:lnTo>
                  <a:pt x="164" y="111"/>
                </a:lnTo>
                <a:lnTo>
                  <a:pt x="164" y="110"/>
                </a:lnTo>
                <a:lnTo>
                  <a:pt x="164" y="112"/>
                </a:lnTo>
                <a:lnTo>
                  <a:pt x="166" y="112"/>
                </a:lnTo>
                <a:lnTo>
                  <a:pt x="168" y="115"/>
                </a:lnTo>
                <a:lnTo>
                  <a:pt x="168" y="116"/>
                </a:lnTo>
                <a:lnTo>
                  <a:pt x="169" y="115"/>
                </a:lnTo>
                <a:lnTo>
                  <a:pt x="170" y="112"/>
                </a:lnTo>
                <a:lnTo>
                  <a:pt x="172" y="111"/>
                </a:lnTo>
                <a:lnTo>
                  <a:pt x="173" y="111"/>
                </a:lnTo>
                <a:lnTo>
                  <a:pt x="174" y="112"/>
                </a:lnTo>
                <a:lnTo>
                  <a:pt x="176" y="112"/>
                </a:lnTo>
                <a:lnTo>
                  <a:pt x="177" y="111"/>
                </a:lnTo>
                <a:lnTo>
                  <a:pt x="177" y="108"/>
                </a:lnTo>
                <a:lnTo>
                  <a:pt x="178" y="108"/>
                </a:lnTo>
                <a:lnTo>
                  <a:pt x="178" y="111"/>
                </a:lnTo>
                <a:lnTo>
                  <a:pt x="177" y="112"/>
                </a:lnTo>
                <a:lnTo>
                  <a:pt x="177" y="114"/>
                </a:lnTo>
                <a:lnTo>
                  <a:pt x="176" y="114"/>
                </a:lnTo>
                <a:lnTo>
                  <a:pt x="174" y="115"/>
                </a:lnTo>
                <a:lnTo>
                  <a:pt x="172" y="115"/>
                </a:lnTo>
                <a:lnTo>
                  <a:pt x="170" y="116"/>
                </a:lnTo>
                <a:lnTo>
                  <a:pt x="170" y="117"/>
                </a:lnTo>
                <a:lnTo>
                  <a:pt x="169" y="120"/>
                </a:lnTo>
                <a:lnTo>
                  <a:pt x="169" y="121"/>
                </a:lnTo>
                <a:lnTo>
                  <a:pt x="172" y="123"/>
                </a:lnTo>
                <a:lnTo>
                  <a:pt x="188" y="123"/>
                </a:lnTo>
                <a:lnTo>
                  <a:pt x="188" y="125"/>
                </a:lnTo>
                <a:lnTo>
                  <a:pt x="189" y="127"/>
                </a:lnTo>
                <a:lnTo>
                  <a:pt x="190" y="129"/>
                </a:lnTo>
                <a:lnTo>
                  <a:pt x="190" y="131"/>
                </a:lnTo>
                <a:lnTo>
                  <a:pt x="192" y="131"/>
                </a:lnTo>
                <a:lnTo>
                  <a:pt x="193" y="129"/>
                </a:lnTo>
                <a:lnTo>
                  <a:pt x="194" y="129"/>
                </a:lnTo>
                <a:lnTo>
                  <a:pt x="195" y="128"/>
                </a:lnTo>
                <a:lnTo>
                  <a:pt x="198" y="128"/>
                </a:lnTo>
                <a:lnTo>
                  <a:pt x="198" y="129"/>
                </a:lnTo>
                <a:lnTo>
                  <a:pt x="197" y="129"/>
                </a:lnTo>
                <a:lnTo>
                  <a:pt x="197" y="131"/>
                </a:lnTo>
                <a:lnTo>
                  <a:pt x="190" y="131"/>
                </a:lnTo>
                <a:lnTo>
                  <a:pt x="185" y="128"/>
                </a:lnTo>
                <a:lnTo>
                  <a:pt x="181" y="127"/>
                </a:lnTo>
                <a:lnTo>
                  <a:pt x="178" y="125"/>
                </a:lnTo>
                <a:lnTo>
                  <a:pt x="174" y="125"/>
                </a:lnTo>
                <a:lnTo>
                  <a:pt x="174" y="128"/>
                </a:lnTo>
                <a:lnTo>
                  <a:pt x="176" y="129"/>
                </a:lnTo>
                <a:lnTo>
                  <a:pt x="180" y="131"/>
                </a:lnTo>
                <a:lnTo>
                  <a:pt x="182" y="131"/>
                </a:lnTo>
                <a:lnTo>
                  <a:pt x="189" y="137"/>
                </a:lnTo>
                <a:lnTo>
                  <a:pt x="195" y="137"/>
                </a:lnTo>
                <a:lnTo>
                  <a:pt x="202" y="141"/>
                </a:lnTo>
                <a:lnTo>
                  <a:pt x="207" y="147"/>
                </a:lnTo>
                <a:lnTo>
                  <a:pt x="211" y="152"/>
                </a:lnTo>
                <a:lnTo>
                  <a:pt x="211" y="158"/>
                </a:lnTo>
                <a:lnTo>
                  <a:pt x="210" y="160"/>
                </a:lnTo>
                <a:lnTo>
                  <a:pt x="207" y="160"/>
                </a:lnTo>
                <a:lnTo>
                  <a:pt x="206" y="158"/>
                </a:lnTo>
                <a:lnTo>
                  <a:pt x="205" y="156"/>
                </a:lnTo>
                <a:lnTo>
                  <a:pt x="203" y="154"/>
                </a:lnTo>
                <a:lnTo>
                  <a:pt x="202" y="152"/>
                </a:lnTo>
                <a:lnTo>
                  <a:pt x="201" y="148"/>
                </a:lnTo>
                <a:lnTo>
                  <a:pt x="201" y="145"/>
                </a:lnTo>
                <a:lnTo>
                  <a:pt x="199" y="145"/>
                </a:lnTo>
                <a:lnTo>
                  <a:pt x="199" y="150"/>
                </a:lnTo>
                <a:lnTo>
                  <a:pt x="203" y="158"/>
                </a:lnTo>
                <a:lnTo>
                  <a:pt x="206" y="161"/>
                </a:lnTo>
                <a:lnTo>
                  <a:pt x="210" y="161"/>
                </a:lnTo>
                <a:lnTo>
                  <a:pt x="223" y="156"/>
                </a:lnTo>
                <a:lnTo>
                  <a:pt x="228" y="153"/>
                </a:lnTo>
                <a:lnTo>
                  <a:pt x="230" y="153"/>
                </a:lnTo>
                <a:lnTo>
                  <a:pt x="232" y="154"/>
                </a:lnTo>
                <a:lnTo>
                  <a:pt x="235" y="154"/>
                </a:lnTo>
                <a:lnTo>
                  <a:pt x="236" y="153"/>
                </a:lnTo>
                <a:lnTo>
                  <a:pt x="238" y="150"/>
                </a:lnTo>
                <a:lnTo>
                  <a:pt x="239" y="147"/>
                </a:lnTo>
                <a:lnTo>
                  <a:pt x="243" y="143"/>
                </a:lnTo>
                <a:lnTo>
                  <a:pt x="246" y="143"/>
                </a:lnTo>
                <a:lnTo>
                  <a:pt x="246" y="147"/>
                </a:lnTo>
                <a:lnTo>
                  <a:pt x="244" y="148"/>
                </a:lnTo>
                <a:lnTo>
                  <a:pt x="244" y="149"/>
                </a:lnTo>
                <a:lnTo>
                  <a:pt x="250" y="147"/>
                </a:lnTo>
                <a:lnTo>
                  <a:pt x="252" y="144"/>
                </a:lnTo>
                <a:lnTo>
                  <a:pt x="255" y="143"/>
                </a:lnTo>
                <a:lnTo>
                  <a:pt x="258" y="140"/>
                </a:lnTo>
                <a:lnTo>
                  <a:pt x="260" y="139"/>
                </a:lnTo>
                <a:lnTo>
                  <a:pt x="262" y="137"/>
                </a:lnTo>
                <a:lnTo>
                  <a:pt x="263" y="135"/>
                </a:lnTo>
                <a:lnTo>
                  <a:pt x="265" y="133"/>
                </a:lnTo>
                <a:lnTo>
                  <a:pt x="272" y="127"/>
                </a:lnTo>
                <a:lnTo>
                  <a:pt x="275" y="127"/>
                </a:lnTo>
                <a:lnTo>
                  <a:pt x="275" y="128"/>
                </a:lnTo>
                <a:lnTo>
                  <a:pt x="276" y="128"/>
                </a:lnTo>
                <a:lnTo>
                  <a:pt x="279" y="125"/>
                </a:lnTo>
                <a:lnTo>
                  <a:pt x="281" y="125"/>
                </a:lnTo>
                <a:lnTo>
                  <a:pt x="283" y="124"/>
                </a:lnTo>
                <a:lnTo>
                  <a:pt x="284" y="124"/>
                </a:lnTo>
                <a:lnTo>
                  <a:pt x="285" y="125"/>
                </a:lnTo>
                <a:lnTo>
                  <a:pt x="285" y="127"/>
                </a:lnTo>
                <a:lnTo>
                  <a:pt x="284" y="127"/>
                </a:lnTo>
                <a:lnTo>
                  <a:pt x="287" y="127"/>
                </a:lnTo>
                <a:lnTo>
                  <a:pt x="288" y="125"/>
                </a:lnTo>
                <a:lnTo>
                  <a:pt x="288" y="121"/>
                </a:lnTo>
                <a:lnTo>
                  <a:pt x="283" y="121"/>
                </a:lnTo>
                <a:lnTo>
                  <a:pt x="280" y="120"/>
                </a:lnTo>
                <a:lnTo>
                  <a:pt x="276" y="120"/>
                </a:lnTo>
                <a:lnTo>
                  <a:pt x="276" y="119"/>
                </a:lnTo>
                <a:lnTo>
                  <a:pt x="284" y="119"/>
                </a:lnTo>
                <a:lnTo>
                  <a:pt x="283" y="117"/>
                </a:lnTo>
                <a:lnTo>
                  <a:pt x="283" y="112"/>
                </a:lnTo>
                <a:lnTo>
                  <a:pt x="284" y="112"/>
                </a:lnTo>
                <a:lnTo>
                  <a:pt x="285" y="111"/>
                </a:lnTo>
                <a:lnTo>
                  <a:pt x="288" y="111"/>
                </a:lnTo>
                <a:lnTo>
                  <a:pt x="289" y="110"/>
                </a:lnTo>
                <a:lnTo>
                  <a:pt x="291" y="106"/>
                </a:lnTo>
                <a:lnTo>
                  <a:pt x="295" y="106"/>
                </a:lnTo>
                <a:lnTo>
                  <a:pt x="296" y="107"/>
                </a:lnTo>
                <a:lnTo>
                  <a:pt x="298" y="107"/>
                </a:lnTo>
                <a:lnTo>
                  <a:pt x="301" y="104"/>
                </a:lnTo>
                <a:lnTo>
                  <a:pt x="306" y="102"/>
                </a:lnTo>
                <a:lnTo>
                  <a:pt x="310" y="102"/>
                </a:lnTo>
                <a:lnTo>
                  <a:pt x="316" y="104"/>
                </a:lnTo>
                <a:lnTo>
                  <a:pt x="317" y="104"/>
                </a:lnTo>
                <a:lnTo>
                  <a:pt x="328" y="110"/>
                </a:lnTo>
                <a:lnTo>
                  <a:pt x="331" y="110"/>
                </a:lnTo>
                <a:lnTo>
                  <a:pt x="331" y="108"/>
                </a:lnTo>
                <a:lnTo>
                  <a:pt x="333" y="108"/>
                </a:lnTo>
                <a:lnTo>
                  <a:pt x="338" y="111"/>
                </a:lnTo>
                <a:lnTo>
                  <a:pt x="342" y="114"/>
                </a:lnTo>
                <a:lnTo>
                  <a:pt x="345" y="115"/>
                </a:lnTo>
                <a:lnTo>
                  <a:pt x="349" y="117"/>
                </a:lnTo>
                <a:lnTo>
                  <a:pt x="351" y="120"/>
                </a:lnTo>
                <a:lnTo>
                  <a:pt x="351" y="121"/>
                </a:lnTo>
                <a:lnTo>
                  <a:pt x="353" y="123"/>
                </a:lnTo>
                <a:lnTo>
                  <a:pt x="353" y="125"/>
                </a:lnTo>
                <a:lnTo>
                  <a:pt x="354" y="127"/>
                </a:lnTo>
                <a:lnTo>
                  <a:pt x="358" y="128"/>
                </a:lnTo>
                <a:lnTo>
                  <a:pt x="361" y="129"/>
                </a:lnTo>
                <a:lnTo>
                  <a:pt x="363" y="129"/>
                </a:lnTo>
                <a:lnTo>
                  <a:pt x="367" y="131"/>
                </a:lnTo>
                <a:lnTo>
                  <a:pt x="371" y="135"/>
                </a:lnTo>
                <a:lnTo>
                  <a:pt x="371" y="143"/>
                </a:lnTo>
                <a:lnTo>
                  <a:pt x="372" y="144"/>
                </a:lnTo>
                <a:lnTo>
                  <a:pt x="375" y="145"/>
                </a:lnTo>
                <a:lnTo>
                  <a:pt x="379" y="147"/>
                </a:lnTo>
                <a:lnTo>
                  <a:pt x="383" y="147"/>
                </a:lnTo>
                <a:lnTo>
                  <a:pt x="387" y="148"/>
                </a:lnTo>
                <a:lnTo>
                  <a:pt x="390" y="149"/>
                </a:lnTo>
                <a:lnTo>
                  <a:pt x="392" y="152"/>
                </a:lnTo>
                <a:lnTo>
                  <a:pt x="394" y="154"/>
                </a:lnTo>
                <a:lnTo>
                  <a:pt x="399" y="160"/>
                </a:lnTo>
                <a:lnTo>
                  <a:pt x="401" y="160"/>
                </a:lnTo>
                <a:lnTo>
                  <a:pt x="404" y="162"/>
                </a:lnTo>
                <a:lnTo>
                  <a:pt x="405" y="165"/>
                </a:lnTo>
                <a:lnTo>
                  <a:pt x="408" y="168"/>
                </a:lnTo>
                <a:lnTo>
                  <a:pt x="412" y="168"/>
                </a:lnTo>
                <a:lnTo>
                  <a:pt x="420" y="165"/>
                </a:lnTo>
                <a:lnTo>
                  <a:pt x="428" y="165"/>
                </a:lnTo>
                <a:lnTo>
                  <a:pt x="429" y="166"/>
                </a:lnTo>
                <a:lnTo>
                  <a:pt x="429" y="168"/>
                </a:lnTo>
                <a:lnTo>
                  <a:pt x="431" y="169"/>
                </a:lnTo>
                <a:lnTo>
                  <a:pt x="431" y="170"/>
                </a:lnTo>
                <a:lnTo>
                  <a:pt x="433" y="172"/>
                </a:lnTo>
                <a:lnTo>
                  <a:pt x="436" y="174"/>
                </a:lnTo>
                <a:lnTo>
                  <a:pt x="437" y="177"/>
                </a:lnTo>
                <a:lnTo>
                  <a:pt x="437" y="180"/>
                </a:lnTo>
                <a:lnTo>
                  <a:pt x="438" y="181"/>
                </a:lnTo>
                <a:lnTo>
                  <a:pt x="446" y="185"/>
                </a:lnTo>
                <a:lnTo>
                  <a:pt x="448" y="186"/>
                </a:lnTo>
                <a:lnTo>
                  <a:pt x="450" y="191"/>
                </a:lnTo>
                <a:lnTo>
                  <a:pt x="450" y="195"/>
                </a:lnTo>
                <a:lnTo>
                  <a:pt x="449" y="195"/>
                </a:lnTo>
                <a:lnTo>
                  <a:pt x="449" y="194"/>
                </a:lnTo>
                <a:lnTo>
                  <a:pt x="448" y="193"/>
                </a:lnTo>
                <a:lnTo>
                  <a:pt x="446" y="193"/>
                </a:lnTo>
                <a:lnTo>
                  <a:pt x="446" y="194"/>
                </a:lnTo>
                <a:lnTo>
                  <a:pt x="450" y="198"/>
                </a:lnTo>
                <a:lnTo>
                  <a:pt x="452" y="201"/>
                </a:lnTo>
                <a:lnTo>
                  <a:pt x="452" y="207"/>
                </a:lnTo>
                <a:lnTo>
                  <a:pt x="456" y="215"/>
                </a:lnTo>
                <a:lnTo>
                  <a:pt x="456" y="218"/>
                </a:lnTo>
                <a:lnTo>
                  <a:pt x="454" y="220"/>
                </a:lnTo>
                <a:lnTo>
                  <a:pt x="453" y="222"/>
                </a:lnTo>
                <a:lnTo>
                  <a:pt x="453" y="223"/>
                </a:lnTo>
                <a:lnTo>
                  <a:pt x="454" y="226"/>
                </a:lnTo>
                <a:lnTo>
                  <a:pt x="454" y="230"/>
                </a:lnTo>
                <a:lnTo>
                  <a:pt x="452" y="235"/>
                </a:lnTo>
                <a:lnTo>
                  <a:pt x="452" y="244"/>
                </a:lnTo>
                <a:lnTo>
                  <a:pt x="450" y="250"/>
                </a:lnTo>
                <a:lnTo>
                  <a:pt x="450" y="251"/>
                </a:lnTo>
                <a:lnTo>
                  <a:pt x="448" y="251"/>
                </a:lnTo>
                <a:lnTo>
                  <a:pt x="448" y="253"/>
                </a:lnTo>
                <a:lnTo>
                  <a:pt x="449" y="256"/>
                </a:lnTo>
                <a:lnTo>
                  <a:pt x="452" y="257"/>
                </a:lnTo>
                <a:lnTo>
                  <a:pt x="453" y="259"/>
                </a:lnTo>
                <a:lnTo>
                  <a:pt x="453" y="269"/>
                </a:lnTo>
                <a:lnTo>
                  <a:pt x="452" y="276"/>
                </a:lnTo>
                <a:lnTo>
                  <a:pt x="450" y="280"/>
                </a:lnTo>
                <a:lnTo>
                  <a:pt x="450" y="275"/>
                </a:lnTo>
                <a:lnTo>
                  <a:pt x="450" y="284"/>
                </a:lnTo>
                <a:lnTo>
                  <a:pt x="452" y="285"/>
                </a:lnTo>
                <a:lnTo>
                  <a:pt x="460" y="289"/>
                </a:lnTo>
                <a:lnTo>
                  <a:pt x="461" y="292"/>
                </a:lnTo>
                <a:lnTo>
                  <a:pt x="462" y="293"/>
                </a:lnTo>
                <a:lnTo>
                  <a:pt x="462" y="297"/>
                </a:lnTo>
                <a:lnTo>
                  <a:pt x="464" y="298"/>
                </a:lnTo>
                <a:lnTo>
                  <a:pt x="465" y="298"/>
                </a:lnTo>
                <a:lnTo>
                  <a:pt x="465" y="296"/>
                </a:lnTo>
                <a:lnTo>
                  <a:pt x="464" y="294"/>
                </a:lnTo>
                <a:lnTo>
                  <a:pt x="462" y="292"/>
                </a:lnTo>
                <a:lnTo>
                  <a:pt x="460" y="290"/>
                </a:lnTo>
                <a:lnTo>
                  <a:pt x="457" y="288"/>
                </a:lnTo>
                <a:lnTo>
                  <a:pt x="454" y="286"/>
                </a:lnTo>
                <a:lnTo>
                  <a:pt x="453" y="284"/>
                </a:lnTo>
                <a:lnTo>
                  <a:pt x="454" y="284"/>
                </a:lnTo>
                <a:lnTo>
                  <a:pt x="460" y="286"/>
                </a:lnTo>
                <a:lnTo>
                  <a:pt x="464" y="290"/>
                </a:lnTo>
                <a:lnTo>
                  <a:pt x="467" y="290"/>
                </a:lnTo>
                <a:lnTo>
                  <a:pt x="467" y="292"/>
                </a:lnTo>
                <a:lnTo>
                  <a:pt x="470" y="294"/>
                </a:lnTo>
                <a:lnTo>
                  <a:pt x="470" y="293"/>
                </a:lnTo>
                <a:lnTo>
                  <a:pt x="471" y="292"/>
                </a:lnTo>
                <a:lnTo>
                  <a:pt x="471" y="279"/>
                </a:lnTo>
                <a:lnTo>
                  <a:pt x="474" y="275"/>
                </a:lnTo>
                <a:lnTo>
                  <a:pt x="473" y="275"/>
                </a:lnTo>
                <a:lnTo>
                  <a:pt x="471" y="276"/>
                </a:lnTo>
                <a:lnTo>
                  <a:pt x="467" y="276"/>
                </a:lnTo>
                <a:lnTo>
                  <a:pt x="466" y="275"/>
                </a:lnTo>
                <a:lnTo>
                  <a:pt x="464" y="275"/>
                </a:lnTo>
                <a:lnTo>
                  <a:pt x="461" y="272"/>
                </a:lnTo>
                <a:lnTo>
                  <a:pt x="461" y="271"/>
                </a:lnTo>
                <a:lnTo>
                  <a:pt x="462" y="271"/>
                </a:lnTo>
                <a:lnTo>
                  <a:pt x="464" y="269"/>
                </a:lnTo>
                <a:lnTo>
                  <a:pt x="465" y="269"/>
                </a:lnTo>
                <a:lnTo>
                  <a:pt x="464" y="269"/>
                </a:lnTo>
                <a:lnTo>
                  <a:pt x="462" y="268"/>
                </a:lnTo>
                <a:lnTo>
                  <a:pt x="461" y="265"/>
                </a:lnTo>
                <a:lnTo>
                  <a:pt x="461" y="264"/>
                </a:lnTo>
                <a:lnTo>
                  <a:pt x="465" y="264"/>
                </a:lnTo>
                <a:lnTo>
                  <a:pt x="466" y="265"/>
                </a:lnTo>
                <a:lnTo>
                  <a:pt x="467" y="265"/>
                </a:lnTo>
                <a:lnTo>
                  <a:pt x="469" y="267"/>
                </a:lnTo>
                <a:lnTo>
                  <a:pt x="467" y="267"/>
                </a:lnTo>
                <a:lnTo>
                  <a:pt x="467" y="268"/>
                </a:lnTo>
                <a:lnTo>
                  <a:pt x="469" y="268"/>
                </a:lnTo>
                <a:lnTo>
                  <a:pt x="471" y="269"/>
                </a:lnTo>
                <a:lnTo>
                  <a:pt x="475" y="269"/>
                </a:lnTo>
                <a:lnTo>
                  <a:pt x="477" y="271"/>
                </a:lnTo>
                <a:lnTo>
                  <a:pt x="477" y="273"/>
                </a:lnTo>
                <a:lnTo>
                  <a:pt x="475" y="276"/>
                </a:lnTo>
                <a:lnTo>
                  <a:pt x="475" y="277"/>
                </a:lnTo>
                <a:lnTo>
                  <a:pt x="477" y="279"/>
                </a:lnTo>
                <a:lnTo>
                  <a:pt x="482" y="279"/>
                </a:lnTo>
                <a:lnTo>
                  <a:pt x="482" y="275"/>
                </a:lnTo>
                <a:lnTo>
                  <a:pt x="479" y="272"/>
                </a:lnTo>
                <a:lnTo>
                  <a:pt x="481" y="269"/>
                </a:lnTo>
                <a:lnTo>
                  <a:pt x="482" y="268"/>
                </a:lnTo>
                <a:lnTo>
                  <a:pt x="485" y="268"/>
                </a:lnTo>
                <a:lnTo>
                  <a:pt x="489" y="272"/>
                </a:lnTo>
                <a:lnTo>
                  <a:pt x="490" y="275"/>
                </a:lnTo>
                <a:lnTo>
                  <a:pt x="490" y="277"/>
                </a:lnTo>
                <a:lnTo>
                  <a:pt x="489" y="281"/>
                </a:lnTo>
                <a:lnTo>
                  <a:pt x="486" y="286"/>
                </a:lnTo>
                <a:lnTo>
                  <a:pt x="482" y="293"/>
                </a:lnTo>
                <a:lnTo>
                  <a:pt x="479" y="298"/>
                </a:lnTo>
                <a:lnTo>
                  <a:pt x="479" y="302"/>
                </a:lnTo>
                <a:lnTo>
                  <a:pt x="478" y="304"/>
                </a:lnTo>
                <a:lnTo>
                  <a:pt x="479" y="304"/>
                </a:lnTo>
                <a:lnTo>
                  <a:pt x="478" y="308"/>
                </a:lnTo>
                <a:lnTo>
                  <a:pt x="475" y="308"/>
                </a:lnTo>
                <a:lnTo>
                  <a:pt x="475" y="309"/>
                </a:lnTo>
                <a:lnTo>
                  <a:pt x="478" y="309"/>
                </a:lnTo>
                <a:lnTo>
                  <a:pt x="474" y="309"/>
                </a:lnTo>
                <a:lnTo>
                  <a:pt x="474" y="312"/>
                </a:lnTo>
                <a:lnTo>
                  <a:pt x="473" y="313"/>
                </a:lnTo>
                <a:lnTo>
                  <a:pt x="470" y="313"/>
                </a:lnTo>
                <a:lnTo>
                  <a:pt x="470" y="312"/>
                </a:lnTo>
                <a:lnTo>
                  <a:pt x="469" y="312"/>
                </a:lnTo>
                <a:lnTo>
                  <a:pt x="467" y="310"/>
                </a:lnTo>
                <a:lnTo>
                  <a:pt x="466" y="310"/>
                </a:lnTo>
                <a:lnTo>
                  <a:pt x="467" y="313"/>
                </a:lnTo>
                <a:lnTo>
                  <a:pt x="469" y="314"/>
                </a:lnTo>
                <a:lnTo>
                  <a:pt x="473" y="316"/>
                </a:lnTo>
                <a:lnTo>
                  <a:pt x="475" y="316"/>
                </a:lnTo>
                <a:lnTo>
                  <a:pt x="483" y="319"/>
                </a:lnTo>
                <a:lnTo>
                  <a:pt x="485" y="323"/>
                </a:lnTo>
                <a:lnTo>
                  <a:pt x="485" y="326"/>
                </a:lnTo>
                <a:lnTo>
                  <a:pt x="486" y="327"/>
                </a:lnTo>
                <a:lnTo>
                  <a:pt x="486" y="329"/>
                </a:lnTo>
                <a:lnTo>
                  <a:pt x="487" y="330"/>
                </a:lnTo>
                <a:lnTo>
                  <a:pt x="490" y="331"/>
                </a:lnTo>
                <a:lnTo>
                  <a:pt x="491" y="333"/>
                </a:lnTo>
                <a:lnTo>
                  <a:pt x="494" y="334"/>
                </a:lnTo>
                <a:lnTo>
                  <a:pt x="494" y="335"/>
                </a:lnTo>
                <a:lnTo>
                  <a:pt x="493" y="334"/>
                </a:lnTo>
                <a:lnTo>
                  <a:pt x="495" y="339"/>
                </a:lnTo>
                <a:lnTo>
                  <a:pt x="498" y="342"/>
                </a:lnTo>
                <a:lnTo>
                  <a:pt x="499" y="345"/>
                </a:lnTo>
                <a:lnTo>
                  <a:pt x="511" y="356"/>
                </a:lnTo>
                <a:lnTo>
                  <a:pt x="519" y="362"/>
                </a:lnTo>
                <a:lnTo>
                  <a:pt x="524" y="363"/>
                </a:lnTo>
                <a:lnTo>
                  <a:pt x="527" y="363"/>
                </a:lnTo>
                <a:lnTo>
                  <a:pt x="528" y="362"/>
                </a:lnTo>
                <a:lnTo>
                  <a:pt x="530" y="362"/>
                </a:lnTo>
                <a:lnTo>
                  <a:pt x="530" y="364"/>
                </a:lnTo>
                <a:lnTo>
                  <a:pt x="531" y="364"/>
                </a:lnTo>
                <a:lnTo>
                  <a:pt x="531" y="363"/>
                </a:lnTo>
                <a:lnTo>
                  <a:pt x="530" y="362"/>
                </a:lnTo>
                <a:lnTo>
                  <a:pt x="527" y="356"/>
                </a:lnTo>
                <a:lnTo>
                  <a:pt x="526" y="352"/>
                </a:lnTo>
                <a:lnTo>
                  <a:pt x="524" y="351"/>
                </a:lnTo>
                <a:lnTo>
                  <a:pt x="520" y="351"/>
                </a:lnTo>
                <a:lnTo>
                  <a:pt x="520" y="350"/>
                </a:lnTo>
                <a:lnTo>
                  <a:pt x="518" y="347"/>
                </a:lnTo>
                <a:lnTo>
                  <a:pt x="518" y="346"/>
                </a:lnTo>
                <a:lnTo>
                  <a:pt x="516" y="346"/>
                </a:lnTo>
                <a:lnTo>
                  <a:pt x="518" y="346"/>
                </a:lnTo>
                <a:lnTo>
                  <a:pt x="519" y="347"/>
                </a:lnTo>
                <a:lnTo>
                  <a:pt x="519" y="349"/>
                </a:lnTo>
                <a:lnTo>
                  <a:pt x="520" y="350"/>
                </a:lnTo>
                <a:lnTo>
                  <a:pt x="523" y="350"/>
                </a:lnTo>
                <a:lnTo>
                  <a:pt x="523" y="349"/>
                </a:lnTo>
                <a:lnTo>
                  <a:pt x="524" y="349"/>
                </a:lnTo>
                <a:lnTo>
                  <a:pt x="528" y="352"/>
                </a:lnTo>
                <a:lnTo>
                  <a:pt x="530" y="347"/>
                </a:lnTo>
                <a:lnTo>
                  <a:pt x="532" y="347"/>
                </a:lnTo>
                <a:lnTo>
                  <a:pt x="535" y="346"/>
                </a:lnTo>
                <a:lnTo>
                  <a:pt x="536" y="346"/>
                </a:lnTo>
                <a:lnTo>
                  <a:pt x="539" y="345"/>
                </a:lnTo>
                <a:lnTo>
                  <a:pt x="540" y="345"/>
                </a:lnTo>
                <a:lnTo>
                  <a:pt x="540" y="342"/>
                </a:lnTo>
                <a:lnTo>
                  <a:pt x="541" y="343"/>
                </a:lnTo>
                <a:lnTo>
                  <a:pt x="541" y="345"/>
                </a:lnTo>
                <a:lnTo>
                  <a:pt x="535" y="351"/>
                </a:lnTo>
                <a:lnTo>
                  <a:pt x="532" y="351"/>
                </a:lnTo>
                <a:lnTo>
                  <a:pt x="532" y="352"/>
                </a:lnTo>
                <a:lnTo>
                  <a:pt x="537" y="355"/>
                </a:lnTo>
                <a:lnTo>
                  <a:pt x="539" y="358"/>
                </a:lnTo>
                <a:lnTo>
                  <a:pt x="539" y="364"/>
                </a:lnTo>
                <a:lnTo>
                  <a:pt x="537" y="367"/>
                </a:lnTo>
                <a:lnTo>
                  <a:pt x="537" y="370"/>
                </a:lnTo>
                <a:lnTo>
                  <a:pt x="539" y="372"/>
                </a:lnTo>
                <a:lnTo>
                  <a:pt x="543" y="376"/>
                </a:lnTo>
                <a:lnTo>
                  <a:pt x="543" y="382"/>
                </a:lnTo>
                <a:lnTo>
                  <a:pt x="544" y="383"/>
                </a:lnTo>
                <a:lnTo>
                  <a:pt x="544" y="384"/>
                </a:lnTo>
                <a:lnTo>
                  <a:pt x="547" y="385"/>
                </a:lnTo>
                <a:lnTo>
                  <a:pt x="548" y="383"/>
                </a:lnTo>
                <a:lnTo>
                  <a:pt x="551" y="382"/>
                </a:lnTo>
                <a:lnTo>
                  <a:pt x="552" y="379"/>
                </a:lnTo>
                <a:lnTo>
                  <a:pt x="555" y="371"/>
                </a:lnTo>
                <a:lnTo>
                  <a:pt x="556" y="368"/>
                </a:lnTo>
                <a:lnTo>
                  <a:pt x="559" y="366"/>
                </a:lnTo>
                <a:lnTo>
                  <a:pt x="560" y="367"/>
                </a:lnTo>
                <a:lnTo>
                  <a:pt x="559" y="368"/>
                </a:lnTo>
                <a:lnTo>
                  <a:pt x="559" y="371"/>
                </a:lnTo>
                <a:lnTo>
                  <a:pt x="556" y="374"/>
                </a:lnTo>
                <a:lnTo>
                  <a:pt x="556" y="375"/>
                </a:lnTo>
                <a:lnTo>
                  <a:pt x="555" y="379"/>
                </a:lnTo>
                <a:lnTo>
                  <a:pt x="552" y="383"/>
                </a:lnTo>
                <a:lnTo>
                  <a:pt x="549" y="385"/>
                </a:lnTo>
                <a:lnTo>
                  <a:pt x="548" y="388"/>
                </a:lnTo>
                <a:lnTo>
                  <a:pt x="555" y="388"/>
                </a:lnTo>
                <a:lnTo>
                  <a:pt x="557" y="389"/>
                </a:lnTo>
                <a:lnTo>
                  <a:pt x="561" y="389"/>
                </a:lnTo>
                <a:lnTo>
                  <a:pt x="561" y="387"/>
                </a:lnTo>
                <a:lnTo>
                  <a:pt x="565" y="391"/>
                </a:lnTo>
                <a:lnTo>
                  <a:pt x="565" y="397"/>
                </a:lnTo>
                <a:lnTo>
                  <a:pt x="568" y="399"/>
                </a:lnTo>
                <a:lnTo>
                  <a:pt x="569" y="400"/>
                </a:lnTo>
                <a:lnTo>
                  <a:pt x="569" y="403"/>
                </a:lnTo>
                <a:lnTo>
                  <a:pt x="568" y="403"/>
                </a:lnTo>
                <a:lnTo>
                  <a:pt x="568" y="404"/>
                </a:lnTo>
                <a:lnTo>
                  <a:pt x="569" y="408"/>
                </a:lnTo>
                <a:lnTo>
                  <a:pt x="570" y="411"/>
                </a:lnTo>
                <a:lnTo>
                  <a:pt x="573" y="415"/>
                </a:lnTo>
                <a:lnTo>
                  <a:pt x="577" y="417"/>
                </a:lnTo>
                <a:lnTo>
                  <a:pt x="580" y="421"/>
                </a:lnTo>
                <a:lnTo>
                  <a:pt x="582" y="424"/>
                </a:lnTo>
                <a:lnTo>
                  <a:pt x="584" y="426"/>
                </a:lnTo>
                <a:lnTo>
                  <a:pt x="584" y="428"/>
                </a:lnTo>
                <a:lnTo>
                  <a:pt x="585" y="428"/>
                </a:lnTo>
                <a:lnTo>
                  <a:pt x="586" y="426"/>
                </a:lnTo>
                <a:lnTo>
                  <a:pt x="588" y="426"/>
                </a:lnTo>
                <a:lnTo>
                  <a:pt x="589" y="425"/>
                </a:lnTo>
                <a:lnTo>
                  <a:pt x="589" y="426"/>
                </a:lnTo>
                <a:lnTo>
                  <a:pt x="588" y="428"/>
                </a:lnTo>
                <a:lnTo>
                  <a:pt x="588" y="429"/>
                </a:lnTo>
                <a:lnTo>
                  <a:pt x="586" y="430"/>
                </a:lnTo>
                <a:lnTo>
                  <a:pt x="585" y="430"/>
                </a:lnTo>
                <a:lnTo>
                  <a:pt x="585" y="429"/>
                </a:lnTo>
                <a:lnTo>
                  <a:pt x="584" y="429"/>
                </a:lnTo>
                <a:lnTo>
                  <a:pt x="584" y="433"/>
                </a:lnTo>
                <a:lnTo>
                  <a:pt x="588" y="433"/>
                </a:lnTo>
                <a:lnTo>
                  <a:pt x="589" y="432"/>
                </a:lnTo>
                <a:lnTo>
                  <a:pt x="590" y="429"/>
                </a:lnTo>
                <a:lnTo>
                  <a:pt x="593" y="426"/>
                </a:lnTo>
                <a:lnTo>
                  <a:pt x="594" y="426"/>
                </a:lnTo>
                <a:lnTo>
                  <a:pt x="596" y="429"/>
                </a:lnTo>
                <a:lnTo>
                  <a:pt x="597" y="430"/>
                </a:lnTo>
                <a:lnTo>
                  <a:pt x="598" y="430"/>
                </a:lnTo>
                <a:lnTo>
                  <a:pt x="600" y="429"/>
                </a:lnTo>
                <a:lnTo>
                  <a:pt x="602" y="429"/>
                </a:lnTo>
                <a:lnTo>
                  <a:pt x="605" y="430"/>
                </a:lnTo>
                <a:lnTo>
                  <a:pt x="607" y="430"/>
                </a:lnTo>
                <a:lnTo>
                  <a:pt x="609" y="432"/>
                </a:lnTo>
                <a:lnTo>
                  <a:pt x="618" y="432"/>
                </a:lnTo>
                <a:lnTo>
                  <a:pt x="621" y="433"/>
                </a:lnTo>
                <a:lnTo>
                  <a:pt x="623" y="436"/>
                </a:lnTo>
                <a:lnTo>
                  <a:pt x="621" y="437"/>
                </a:lnTo>
                <a:lnTo>
                  <a:pt x="621" y="440"/>
                </a:lnTo>
                <a:lnTo>
                  <a:pt x="623" y="442"/>
                </a:lnTo>
                <a:lnTo>
                  <a:pt x="627" y="442"/>
                </a:lnTo>
                <a:lnTo>
                  <a:pt x="631" y="446"/>
                </a:lnTo>
                <a:lnTo>
                  <a:pt x="631" y="449"/>
                </a:lnTo>
                <a:lnTo>
                  <a:pt x="635" y="453"/>
                </a:lnTo>
                <a:lnTo>
                  <a:pt x="639" y="453"/>
                </a:lnTo>
                <a:lnTo>
                  <a:pt x="639" y="458"/>
                </a:lnTo>
                <a:lnTo>
                  <a:pt x="643" y="461"/>
                </a:lnTo>
                <a:lnTo>
                  <a:pt x="644" y="462"/>
                </a:lnTo>
                <a:lnTo>
                  <a:pt x="644" y="466"/>
                </a:lnTo>
                <a:lnTo>
                  <a:pt x="646" y="467"/>
                </a:lnTo>
                <a:lnTo>
                  <a:pt x="651" y="470"/>
                </a:lnTo>
                <a:lnTo>
                  <a:pt x="664" y="470"/>
                </a:lnTo>
                <a:lnTo>
                  <a:pt x="670" y="474"/>
                </a:lnTo>
                <a:lnTo>
                  <a:pt x="670" y="475"/>
                </a:lnTo>
                <a:lnTo>
                  <a:pt x="668" y="478"/>
                </a:lnTo>
                <a:lnTo>
                  <a:pt x="667" y="479"/>
                </a:lnTo>
                <a:lnTo>
                  <a:pt x="663" y="479"/>
                </a:lnTo>
                <a:lnTo>
                  <a:pt x="663" y="477"/>
                </a:lnTo>
                <a:lnTo>
                  <a:pt x="660" y="477"/>
                </a:lnTo>
                <a:lnTo>
                  <a:pt x="659" y="475"/>
                </a:lnTo>
                <a:lnTo>
                  <a:pt x="654" y="475"/>
                </a:lnTo>
                <a:lnTo>
                  <a:pt x="651" y="473"/>
                </a:lnTo>
                <a:lnTo>
                  <a:pt x="647" y="473"/>
                </a:lnTo>
                <a:lnTo>
                  <a:pt x="646" y="475"/>
                </a:lnTo>
                <a:lnTo>
                  <a:pt x="646" y="477"/>
                </a:lnTo>
                <a:lnTo>
                  <a:pt x="647" y="479"/>
                </a:lnTo>
                <a:lnTo>
                  <a:pt x="647" y="482"/>
                </a:lnTo>
                <a:lnTo>
                  <a:pt x="648" y="485"/>
                </a:lnTo>
                <a:lnTo>
                  <a:pt x="650" y="486"/>
                </a:lnTo>
                <a:lnTo>
                  <a:pt x="656" y="488"/>
                </a:lnTo>
                <a:lnTo>
                  <a:pt x="664" y="487"/>
                </a:lnTo>
                <a:lnTo>
                  <a:pt x="671" y="485"/>
                </a:lnTo>
                <a:lnTo>
                  <a:pt x="673" y="482"/>
                </a:lnTo>
                <a:lnTo>
                  <a:pt x="675" y="479"/>
                </a:lnTo>
                <a:lnTo>
                  <a:pt x="676" y="478"/>
                </a:lnTo>
                <a:lnTo>
                  <a:pt x="681" y="478"/>
                </a:lnTo>
                <a:lnTo>
                  <a:pt x="687" y="481"/>
                </a:lnTo>
                <a:lnTo>
                  <a:pt x="689" y="479"/>
                </a:lnTo>
                <a:lnTo>
                  <a:pt x="691" y="479"/>
                </a:lnTo>
                <a:lnTo>
                  <a:pt x="691" y="478"/>
                </a:lnTo>
                <a:lnTo>
                  <a:pt x="692" y="475"/>
                </a:lnTo>
                <a:lnTo>
                  <a:pt x="693" y="474"/>
                </a:lnTo>
                <a:lnTo>
                  <a:pt x="696" y="474"/>
                </a:lnTo>
                <a:lnTo>
                  <a:pt x="697" y="473"/>
                </a:lnTo>
                <a:lnTo>
                  <a:pt x="699" y="473"/>
                </a:lnTo>
                <a:lnTo>
                  <a:pt x="699" y="470"/>
                </a:lnTo>
                <a:lnTo>
                  <a:pt x="700" y="469"/>
                </a:lnTo>
                <a:lnTo>
                  <a:pt x="700" y="467"/>
                </a:lnTo>
                <a:lnTo>
                  <a:pt x="703" y="466"/>
                </a:lnTo>
                <a:lnTo>
                  <a:pt x="705" y="466"/>
                </a:lnTo>
                <a:lnTo>
                  <a:pt x="705" y="470"/>
                </a:lnTo>
                <a:lnTo>
                  <a:pt x="708" y="467"/>
                </a:lnTo>
                <a:lnTo>
                  <a:pt x="709" y="469"/>
                </a:lnTo>
                <a:lnTo>
                  <a:pt x="710" y="469"/>
                </a:lnTo>
                <a:lnTo>
                  <a:pt x="709" y="467"/>
                </a:lnTo>
                <a:lnTo>
                  <a:pt x="706" y="467"/>
                </a:lnTo>
                <a:lnTo>
                  <a:pt x="706" y="465"/>
                </a:lnTo>
                <a:lnTo>
                  <a:pt x="710" y="465"/>
                </a:lnTo>
                <a:lnTo>
                  <a:pt x="712" y="466"/>
                </a:lnTo>
                <a:lnTo>
                  <a:pt x="712" y="462"/>
                </a:lnTo>
                <a:lnTo>
                  <a:pt x="714" y="458"/>
                </a:lnTo>
                <a:lnTo>
                  <a:pt x="716" y="455"/>
                </a:lnTo>
                <a:lnTo>
                  <a:pt x="718" y="452"/>
                </a:lnTo>
                <a:lnTo>
                  <a:pt x="718" y="448"/>
                </a:lnTo>
                <a:lnTo>
                  <a:pt x="717" y="446"/>
                </a:lnTo>
                <a:lnTo>
                  <a:pt x="714" y="445"/>
                </a:lnTo>
                <a:lnTo>
                  <a:pt x="713" y="442"/>
                </a:lnTo>
                <a:lnTo>
                  <a:pt x="713" y="440"/>
                </a:lnTo>
                <a:lnTo>
                  <a:pt x="714" y="438"/>
                </a:lnTo>
                <a:lnTo>
                  <a:pt x="714" y="433"/>
                </a:lnTo>
                <a:lnTo>
                  <a:pt x="713" y="430"/>
                </a:lnTo>
                <a:lnTo>
                  <a:pt x="713" y="429"/>
                </a:lnTo>
                <a:lnTo>
                  <a:pt x="717" y="425"/>
                </a:lnTo>
                <a:lnTo>
                  <a:pt x="717" y="419"/>
                </a:lnTo>
                <a:lnTo>
                  <a:pt x="716" y="419"/>
                </a:lnTo>
                <a:lnTo>
                  <a:pt x="716" y="417"/>
                </a:lnTo>
                <a:lnTo>
                  <a:pt x="717" y="416"/>
                </a:lnTo>
                <a:lnTo>
                  <a:pt x="721" y="416"/>
                </a:lnTo>
                <a:lnTo>
                  <a:pt x="722" y="415"/>
                </a:lnTo>
                <a:lnTo>
                  <a:pt x="722" y="413"/>
                </a:lnTo>
                <a:lnTo>
                  <a:pt x="720" y="408"/>
                </a:lnTo>
                <a:lnTo>
                  <a:pt x="720" y="405"/>
                </a:lnTo>
                <a:lnTo>
                  <a:pt x="721" y="404"/>
                </a:lnTo>
                <a:lnTo>
                  <a:pt x="722" y="404"/>
                </a:lnTo>
                <a:lnTo>
                  <a:pt x="725" y="407"/>
                </a:lnTo>
                <a:lnTo>
                  <a:pt x="725" y="411"/>
                </a:lnTo>
                <a:lnTo>
                  <a:pt x="726" y="412"/>
                </a:lnTo>
                <a:lnTo>
                  <a:pt x="726" y="409"/>
                </a:lnTo>
                <a:lnTo>
                  <a:pt x="725" y="403"/>
                </a:lnTo>
                <a:lnTo>
                  <a:pt x="722" y="396"/>
                </a:lnTo>
                <a:lnTo>
                  <a:pt x="722" y="391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82" name="Freeform 34"/>
          <p:cNvSpPr>
            <a:spLocks/>
          </p:cNvSpPr>
          <p:nvPr/>
        </p:nvSpPr>
        <p:spPr bwMode="auto">
          <a:xfrm>
            <a:off x="6584991" y="5472441"/>
            <a:ext cx="100768" cy="26862"/>
          </a:xfrm>
          <a:custGeom>
            <a:avLst/>
            <a:gdLst/>
            <a:ahLst/>
            <a:cxnLst>
              <a:cxn ang="0">
                <a:pos x="43" y="0"/>
              </a:cxn>
              <a:cxn ang="0">
                <a:pos x="15" y="6"/>
              </a:cxn>
              <a:cxn ang="0">
                <a:pos x="13" y="7"/>
              </a:cxn>
              <a:cxn ang="0">
                <a:pos x="9" y="9"/>
              </a:cxn>
              <a:cxn ang="0">
                <a:pos x="6" y="9"/>
              </a:cxn>
              <a:cxn ang="0">
                <a:pos x="5" y="10"/>
              </a:cxn>
              <a:cxn ang="0">
                <a:pos x="2" y="10"/>
              </a:cxn>
              <a:cxn ang="0">
                <a:pos x="1" y="11"/>
              </a:cxn>
              <a:cxn ang="0">
                <a:pos x="0" y="11"/>
              </a:cxn>
              <a:cxn ang="0">
                <a:pos x="1" y="11"/>
              </a:cxn>
              <a:cxn ang="0">
                <a:pos x="15" y="9"/>
              </a:cxn>
              <a:cxn ang="0">
                <a:pos x="29" y="5"/>
              </a:cxn>
              <a:cxn ang="0">
                <a:pos x="43" y="0"/>
              </a:cxn>
            </a:cxnLst>
            <a:rect l="0" t="0" r="r" b="b"/>
            <a:pathLst>
              <a:path w="43" h="11">
                <a:moveTo>
                  <a:pt x="43" y="0"/>
                </a:moveTo>
                <a:lnTo>
                  <a:pt x="15" y="6"/>
                </a:lnTo>
                <a:lnTo>
                  <a:pt x="13" y="7"/>
                </a:lnTo>
                <a:lnTo>
                  <a:pt x="9" y="9"/>
                </a:lnTo>
                <a:lnTo>
                  <a:pt x="6" y="9"/>
                </a:lnTo>
                <a:lnTo>
                  <a:pt x="5" y="10"/>
                </a:lnTo>
                <a:lnTo>
                  <a:pt x="2" y="10"/>
                </a:lnTo>
                <a:lnTo>
                  <a:pt x="1" y="11"/>
                </a:lnTo>
                <a:lnTo>
                  <a:pt x="0" y="11"/>
                </a:lnTo>
                <a:lnTo>
                  <a:pt x="1" y="11"/>
                </a:lnTo>
                <a:lnTo>
                  <a:pt x="15" y="9"/>
                </a:lnTo>
                <a:lnTo>
                  <a:pt x="29" y="5"/>
                </a:lnTo>
                <a:lnTo>
                  <a:pt x="43" y="0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83" name="Freeform 35"/>
          <p:cNvSpPr>
            <a:spLocks/>
          </p:cNvSpPr>
          <p:nvPr/>
        </p:nvSpPr>
        <p:spPr bwMode="auto">
          <a:xfrm>
            <a:off x="7013837" y="5548139"/>
            <a:ext cx="56242" cy="46397"/>
          </a:xfrm>
          <a:custGeom>
            <a:avLst/>
            <a:gdLst/>
            <a:ahLst/>
            <a:cxnLst>
              <a:cxn ang="0">
                <a:pos x="24" y="0"/>
              </a:cxn>
              <a:cxn ang="0">
                <a:pos x="19" y="4"/>
              </a:cxn>
              <a:cxn ang="0">
                <a:pos x="15" y="8"/>
              </a:cxn>
              <a:cxn ang="0">
                <a:pos x="9" y="11"/>
              </a:cxn>
              <a:cxn ang="0">
                <a:pos x="7" y="13"/>
              </a:cxn>
              <a:cxn ang="0">
                <a:pos x="4" y="15"/>
              </a:cxn>
              <a:cxn ang="0">
                <a:pos x="3" y="16"/>
              </a:cxn>
              <a:cxn ang="0">
                <a:pos x="0" y="17"/>
              </a:cxn>
              <a:cxn ang="0">
                <a:pos x="0" y="19"/>
              </a:cxn>
              <a:cxn ang="0">
                <a:pos x="4" y="17"/>
              </a:cxn>
              <a:cxn ang="0">
                <a:pos x="9" y="13"/>
              </a:cxn>
              <a:cxn ang="0">
                <a:pos x="16" y="8"/>
              </a:cxn>
              <a:cxn ang="0">
                <a:pos x="24" y="0"/>
              </a:cxn>
            </a:cxnLst>
            <a:rect l="0" t="0" r="r" b="b"/>
            <a:pathLst>
              <a:path w="24" h="19">
                <a:moveTo>
                  <a:pt x="24" y="0"/>
                </a:moveTo>
                <a:lnTo>
                  <a:pt x="19" y="4"/>
                </a:lnTo>
                <a:lnTo>
                  <a:pt x="15" y="8"/>
                </a:lnTo>
                <a:lnTo>
                  <a:pt x="9" y="11"/>
                </a:lnTo>
                <a:lnTo>
                  <a:pt x="7" y="13"/>
                </a:lnTo>
                <a:lnTo>
                  <a:pt x="4" y="15"/>
                </a:lnTo>
                <a:lnTo>
                  <a:pt x="3" y="16"/>
                </a:lnTo>
                <a:lnTo>
                  <a:pt x="0" y="17"/>
                </a:lnTo>
                <a:lnTo>
                  <a:pt x="0" y="19"/>
                </a:lnTo>
                <a:lnTo>
                  <a:pt x="4" y="17"/>
                </a:lnTo>
                <a:lnTo>
                  <a:pt x="9" y="13"/>
                </a:lnTo>
                <a:lnTo>
                  <a:pt x="16" y="8"/>
                </a:lnTo>
                <a:lnTo>
                  <a:pt x="24" y="0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84" name="Freeform 36"/>
          <p:cNvSpPr>
            <a:spLocks/>
          </p:cNvSpPr>
          <p:nvPr/>
        </p:nvSpPr>
        <p:spPr bwMode="auto">
          <a:xfrm>
            <a:off x="7714516" y="6141521"/>
            <a:ext cx="32808" cy="1221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" y="1"/>
              </a:cxn>
              <a:cxn ang="0">
                <a:pos x="3" y="3"/>
              </a:cxn>
              <a:cxn ang="0">
                <a:pos x="5" y="4"/>
              </a:cxn>
              <a:cxn ang="0">
                <a:pos x="11" y="4"/>
              </a:cxn>
              <a:cxn ang="0">
                <a:pos x="13" y="3"/>
              </a:cxn>
              <a:cxn ang="0">
                <a:pos x="14" y="3"/>
              </a:cxn>
              <a:cxn ang="0">
                <a:pos x="14" y="4"/>
              </a:cxn>
              <a:cxn ang="0">
                <a:pos x="13" y="5"/>
              </a:cxn>
              <a:cxn ang="0">
                <a:pos x="3" y="5"/>
              </a:cxn>
              <a:cxn ang="0">
                <a:pos x="1" y="4"/>
              </a:cxn>
              <a:cxn ang="0">
                <a:pos x="0" y="3"/>
              </a:cxn>
              <a:cxn ang="0">
                <a:pos x="0" y="0"/>
              </a:cxn>
            </a:cxnLst>
            <a:rect l="0" t="0" r="r" b="b"/>
            <a:pathLst>
              <a:path w="14" h="5">
                <a:moveTo>
                  <a:pt x="0" y="0"/>
                </a:moveTo>
                <a:lnTo>
                  <a:pt x="1" y="1"/>
                </a:lnTo>
                <a:lnTo>
                  <a:pt x="3" y="3"/>
                </a:lnTo>
                <a:lnTo>
                  <a:pt x="5" y="4"/>
                </a:lnTo>
                <a:lnTo>
                  <a:pt x="11" y="4"/>
                </a:lnTo>
                <a:lnTo>
                  <a:pt x="13" y="3"/>
                </a:lnTo>
                <a:lnTo>
                  <a:pt x="14" y="3"/>
                </a:lnTo>
                <a:lnTo>
                  <a:pt x="14" y="4"/>
                </a:lnTo>
                <a:lnTo>
                  <a:pt x="13" y="5"/>
                </a:lnTo>
                <a:lnTo>
                  <a:pt x="3" y="5"/>
                </a:lnTo>
                <a:lnTo>
                  <a:pt x="1" y="4"/>
                </a:lnTo>
                <a:lnTo>
                  <a:pt x="0" y="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85" name="Freeform 37"/>
          <p:cNvSpPr>
            <a:spLocks/>
          </p:cNvSpPr>
          <p:nvPr/>
        </p:nvSpPr>
        <p:spPr bwMode="auto">
          <a:xfrm>
            <a:off x="8122270" y="6409290"/>
            <a:ext cx="37495" cy="73257"/>
          </a:xfrm>
          <a:custGeom>
            <a:avLst/>
            <a:gdLst/>
            <a:ahLst/>
            <a:cxnLst>
              <a:cxn ang="0">
                <a:pos x="16" y="0"/>
              </a:cxn>
              <a:cxn ang="0">
                <a:pos x="13" y="0"/>
              </a:cxn>
              <a:cxn ang="0">
                <a:pos x="12" y="2"/>
              </a:cxn>
              <a:cxn ang="0">
                <a:pos x="10" y="6"/>
              </a:cxn>
              <a:cxn ang="0">
                <a:pos x="10" y="9"/>
              </a:cxn>
              <a:cxn ang="0">
                <a:pos x="9" y="12"/>
              </a:cxn>
              <a:cxn ang="0">
                <a:pos x="8" y="17"/>
              </a:cxn>
              <a:cxn ang="0">
                <a:pos x="5" y="21"/>
              </a:cxn>
              <a:cxn ang="0">
                <a:pos x="1" y="26"/>
              </a:cxn>
              <a:cxn ang="0">
                <a:pos x="0" y="30"/>
              </a:cxn>
              <a:cxn ang="0">
                <a:pos x="2" y="30"/>
              </a:cxn>
              <a:cxn ang="0">
                <a:pos x="2" y="29"/>
              </a:cxn>
              <a:cxn ang="0">
                <a:pos x="6" y="25"/>
              </a:cxn>
              <a:cxn ang="0">
                <a:pos x="9" y="20"/>
              </a:cxn>
              <a:cxn ang="0">
                <a:pos x="16" y="0"/>
              </a:cxn>
            </a:cxnLst>
            <a:rect l="0" t="0" r="r" b="b"/>
            <a:pathLst>
              <a:path w="16" h="30">
                <a:moveTo>
                  <a:pt x="16" y="0"/>
                </a:moveTo>
                <a:lnTo>
                  <a:pt x="13" y="0"/>
                </a:lnTo>
                <a:lnTo>
                  <a:pt x="12" y="2"/>
                </a:lnTo>
                <a:lnTo>
                  <a:pt x="10" y="6"/>
                </a:lnTo>
                <a:lnTo>
                  <a:pt x="10" y="9"/>
                </a:lnTo>
                <a:lnTo>
                  <a:pt x="9" y="12"/>
                </a:lnTo>
                <a:lnTo>
                  <a:pt x="8" y="17"/>
                </a:lnTo>
                <a:lnTo>
                  <a:pt x="5" y="21"/>
                </a:lnTo>
                <a:lnTo>
                  <a:pt x="1" y="26"/>
                </a:lnTo>
                <a:lnTo>
                  <a:pt x="0" y="30"/>
                </a:lnTo>
                <a:lnTo>
                  <a:pt x="2" y="30"/>
                </a:lnTo>
                <a:lnTo>
                  <a:pt x="2" y="29"/>
                </a:lnTo>
                <a:lnTo>
                  <a:pt x="6" y="25"/>
                </a:lnTo>
                <a:lnTo>
                  <a:pt x="9" y="20"/>
                </a:lnTo>
                <a:lnTo>
                  <a:pt x="16" y="0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86" name="Freeform 38"/>
          <p:cNvSpPr>
            <a:spLocks/>
          </p:cNvSpPr>
          <p:nvPr/>
        </p:nvSpPr>
        <p:spPr bwMode="auto">
          <a:xfrm>
            <a:off x="7920737" y="6593112"/>
            <a:ext cx="18747" cy="45719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7" y="3"/>
              </a:cxn>
              <a:cxn ang="0">
                <a:pos x="7" y="8"/>
              </a:cxn>
              <a:cxn ang="0">
                <a:pos x="5" y="9"/>
              </a:cxn>
              <a:cxn ang="0">
                <a:pos x="3" y="11"/>
              </a:cxn>
              <a:cxn ang="0">
                <a:pos x="0" y="11"/>
              </a:cxn>
              <a:cxn ang="0">
                <a:pos x="3" y="8"/>
              </a:cxn>
              <a:cxn ang="0">
                <a:pos x="4" y="8"/>
              </a:cxn>
              <a:cxn ang="0">
                <a:pos x="5" y="7"/>
              </a:cxn>
              <a:cxn ang="0">
                <a:pos x="5" y="5"/>
              </a:cxn>
              <a:cxn ang="0">
                <a:pos x="4" y="5"/>
              </a:cxn>
              <a:cxn ang="0">
                <a:pos x="3" y="4"/>
              </a:cxn>
              <a:cxn ang="0">
                <a:pos x="1" y="4"/>
              </a:cxn>
              <a:cxn ang="0">
                <a:pos x="3" y="5"/>
              </a:cxn>
              <a:cxn ang="0">
                <a:pos x="7" y="5"/>
              </a:cxn>
              <a:cxn ang="0">
                <a:pos x="8" y="4"/>
              </a:cxn>
              <a:cxn ang="0">
                <a:pos x="7" y="3"/>
              </a:cxn>
              <a:cxn ang="0">
                <a:pos x="5" y="4"/>
              </a:cxn>
              <a:cxn ang="0">
                <a:pos x="4" y="4"/>
              </a:cxn>
              <a:cxn ang="0">
                <a:pos x="3" y="3"/>
              </a:cxn>
              <a:cxn ang="0">
                <a:pos x="3" y="1"/>
              </a:cxn>
              <a:cxn ang="0">
                <a:pos x="4" y="0"/>
              </a:cxn>
            </a:cxnLst>
            <a:rect l="0" t="0" r="r" b="b"/>
            <a:pathLst>
              <a:path w="8" h="11">
                <a:moveTo>
                  <a:pt x="4" y="0"/>
                </a:moveTo>
                <a:lnTo>
                  <a:pt x="7" y="3"/>
                </a:lnTo>
                <a:lnTo>
                  <a:pt x="7" y="8"/>
                </a:lnTo>
                <a:lnTo>
                  <a:pt x="5" y="9"/>
                </a:lnTo>
                <a:lnTo>
                  <a:pt x="3" y="11"/>
                </a:lnTo>
                <a:lnTo>
                  <a:pt x="0" y="11"/>
                </a:lnTo>
                <a:lnTo>
                  <a:pt x="3" y="8"/>
                </a:lnTo>
                <a:lnTo>
                  <a:pt x="4" y="8"/>
                </a:lnTo>
                <a:lnTo>
                  <a:pt x="5" y="7"/>
                </a:lnTo>
                <a:lnTo>
                  <a:pt x="5" y="5"/>
                </a:lnTo>
                <a:lnTo>
                  <a:pt x="4" y="5"/>
                </a:lnTo>
                <a:lnTo>
                  <a:pt x="3" y="4"/>
                </a:lnTo>
                <a:lnTo>
                  <a:pt x="1" y="4"/>
                </a:lnTo>
                <a:lnTo>
                  <a:pt x="3" y="5"/>
                </a:lnTo>
                <a:lnTo>
                  <a:pt x="7" y="5"/>
                </a:lnTo>
                <a:lnTo>
                  <a:pt x="8" y="4"/>
                </a:lnTo>
                <a:lnTo>
                  <a:pt x="7" y="3"/>
                </a:lnTo>
                <a:lnTo>
                  <a:pt x="5" y="4"/>
                </a:lnTo>
                <a:lnTo>
                  <a:pt x="4" y="4"/>
                </a:lnTo>
                <a:lnTo>
                  <a:pt x="3" y="3"/>
                </a:lnTo>
                <a:lnTo>
                  <a:pt x="3" y="1"/>
                </a:lnTo>
                <a:lnTo>
                  <a:pt x="4" y="0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87" name="Freeform 39"/>
          <p:cNvSpPr>
            <a:spLocks/>
          </p:cNvSpPr>
          <p:nvPr/>
        </p:nvSpPr>
        <p:spPr bwMode="auto">
          <a:xfrm>
            <a:off x="7995726" y="5767910"/>
            <a:ext cx="67960" cy="10256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6" y="21"/>
              </a:cxn>
              <a:cxn ang="0">
                <a:pos x="29" y="42"/>
              </a:cxn>
              <a:cxn ang="0">
                <a:pos x="27" y="41"/>
              </a:cxn>
              <a:cxn ang="0">
                <a:pos x="27" y="38"/>
              </a:cxn>
              <a:cxn ang="0">
                <a:pos x="26" y="37"/>
              </a:cxn>
              <a:cxn ang="0">
                <a:pos x="23" y="33"/>
              </a:cxn>
              <a:cxn ang="0">
                <a:pos x="19" y="29"/>
              </a:cxn>
              <a:cxn ang="0">
                <a:pos x="0" y="0"/>
              </a:cxn>
            </a:cxnLst>
            <a:rect l="0" t="0" r="r" b="b"/>
            <a:pathLst>
              <a:path w="29" h="42">
                <a:moveTo>
                  <a:pt x="0" y="0"/>
                </a:moveTo>
                <a:lnTo>
                  <a:pt x="16" y="21"/>
                </a:lnTo>
                <a:lnTo>
                  <a:pt x="29" y="42"/>
                </a:lnTo>
                <a:lnTo>
                  <a:pt x="27" y="41"/>
                </a:lnTo>
                <a:lnTo>
                  <a:pt x="27" y="38"/>
                </a:lnTo>
                <a:lnTo>
                  <a:pt x="26" y="37"/>
                </a:lnTo>
                <a:lnTo>
                  <a:pt x="23" y="33"/>
                </a:lnTo>
                <a:lnTo>
                  <a:pt x="19" y="2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88" name="Freeform 40"/>
          <p:cNvSpPr>
            <a:spLocks/>
          </p:cNvSpPr>
          <p:nvPr/>
        </p:nvSpPr>
        <p:spPr bwMode="auto">
          <a:xfrm>
            <a:off x="8403480" y="1462842"/>
            <a:ext cx="292927" cy="632453"/>
          </a:xfrm>
          <a:custGeom>
            <a:avLst/>
            <a:gdLst/>
            <a:ahLst/>
            <a:cxnLst>
              <a:cxn ang="0">
                <a:pos x="12" y="56"/>
              </a:cxn>
              <a:cxn ang="0">
                <a:pos x="12" y="64"/>
              </a:cxn>
              <a:cxn ang="0">
                <a:pos x="21" y="76"/>
              </a:cxn>
              <a:cxn ang="0">
                <a:pos x="20" y="78"/>
              </a:cxn>
              <a:cxn ang="0">
                <a:pos x="18" y="89"/>
              </a:cxn>
              <a:cxn ang="0">
                <a:pos x="11" y="98"/>
              </a:cxn>
              <a:cxn ang="0">
                <a:pos x="5" y="105"/>
              </a:cxn>
              <a:cxn ang="0">
                <a:pos x="0" y="111"/>
              </a:cxn>
              <a:cxn ang="0">
                <a:pos x="3" y="122"/>
              </a:cxn>
              <a:cxn ang="0">
                <a:pos x="5" y="132"/>
              </a:cxn>
              <a:cxn ang="0">
                <a:pos x="7" y="140"/>
              </a:cxn>
              <a:cxn ang="0">
                <a:pos x="4" y="148"/>
              </a:cxn>
              <a:cxn ang="0">
                <a:pos x="5" y="161"/>
              </a:cxn>
              <a:cxn ang="0">
                <a:pos x="1" y="171"/>
              </a:cxn>
              <a:cxn ang="0">
                <a:pos x="1" y="181"/>
              </a:cxn>
              <a:cxn ang="0">
                <a:pos x="7" y="205"/>
              </a:cxn>
              <a:cxn ang="0">
                <a:pos x="13" y="237"/>
              </a:cxn>
              <a:cxn ang="0">
                <a:pos x="11" y="249"/>
              </a:cxn>
              <a:cxn ang="0">
                <a:pos x="20" y="258"/>
              </a:cxn>
              <a:cxn ang="0">
                <a:pos x="30" y="258"/>
              </a:cxn>
              <a:cxn ang="0">
                <a:pos x="70" y="246"/>
              </a:cxn>
              <a:cxn ang="0">
                <a:pos x="99" y="235"/>
              </a:cxn>
              <a:cxn ang="0">
                <a:pos x="102" y="230"/>
              </a:cxn>
              <a:cxn ang="0">
                <a:pos x="106" y="227"/>
              </a:cxn>
              <a:cxn ang="0">
                <a:pos x="106" y="221"/>
              </a:cxn>
              <a:cxn ang="0">
                <a:pos x="110" y="220"/>
              </a:cxn>
              <a:cxn ang="0">
                <a:pos x="116" y="212"/>
              </a:cxn>
              <a:cxn ang="0">
                <a:pos x="124" y="205"/>
              </a:cxn>
              <a:cxn ang="0">
                <a:pos x="125" y="192"/>
              </a:cxn>
              <a:cxn ang="0">
                <a:pos x="123" y="189"/>
              </a:cxn>
              <a:cxn ang="0">
                <a:pos x="115" y="184"/>
              </a:cxn>
              <a:cxn ang="0">
                <a:pos x="112" y="177"/>
              </a:cxn>
              <a:cxn ang="0">
                <a:pos x="106" y="171"/>
              </a:cxn>
              <a:cxn ang="0">
                <a:pos x="96" y="165"/>
              </a:cxn>
              <a:cxn ang="0">
                <a:pos x="91" y="146"/>
              </a:cxn>
              <a:cxn ang="0">
                <a:pos x="86" y="132"/>
              </a:cxn>
              <a:cxn ang="0">
                <a:pos x="25" y="6"/>
              </a:cxn>
              <a:cxn ang="0">
                <a:pos x="17" y="6"/>
              </a:cxn>
              <a:cxn ang="0">
                <a:pos x="8" y="11"/>
              </a:cxn>
              <a:cxn ang="0">
                <a:pos x="11" y="21"/>
              </a:cxn>
              <a:cxn ang="0">
                <a:pos x="8" y="31"/>
              </a:cxn>
              <a:cxn ang="0">
                <a:pos x="9" y="36"/>
              </a:cxn>
              <a:cxn ang="0">
                <a:pos x="14" y="45"/>
              </a:cxn>
            </a:cxnLst>
            <a:rect l="0" t="0" r="r" b="b"/>
            <a:pathLst>
              <a:path w="125" h="259">
                <a:moveTo>
                  <a:pt x="14" y="45"/>
                </a:moveTo>
                <a:lnTo>
                  <a:pt x="14" y="48"/>
                </a:lnTo>
                <a:lnTo>
                  <a:pt x="12" y="56"/>
                </a:lnTo>
                <a:lnTo>
                  <a:pt x="11" y="58"/>
                </a:lnTo>
                <a:lnTo>
                  <a:pt x="11" y="61"/>
                </a:lnTo>
                <a:lnTo>
                  <a:pt x="12" y="64"/>
                </a:lnTo>
                <a:lnTo>
                  <a:pt x="20" y="72"/>
                </a:lnTo>
                <a:lnTo>
                  <a:pt x="21" y="74"/>
                </a:lnTo>
                <a:lnTo>
                  <a:pt x="21" y="76"/>
                </a:lnTo>
                <a:lnTo>
                  <a:pt x="18" y="76"/>
                </a:lnTo>
                <a:lnTo>
                  <a:pt x="18" y="77"/>
                </a:lnTo>
                <a:lnTo>
                  <a:pt x="20" y="78"/>
                </a:lnTo>
                <a:lnTo>
                  <a:pt x="21" y="81"/>
                </a:lnTo>
                <a:lnTo>
                  <a:pt x="21" y="84"/>
                </a:lnTo>
                <a:lnTo>
                  <a:pt x="18" y="89"/>
                </a:lnTo>
                <a:lnTo>
                  <a:pt x="13" y="94"/>
                </a:lnTo>
                <a:lnTo>
                  <a:pt x="12" y="97"/>
                </a:lnTo>
                <a:lnTo>
                  <a:pt x="11" y="98"/>
                </a:lnTo>
                <a:lnTo>
                  <a:pt x="11" y="101"/>
                </a:lnTo>
                <a:lnTo>
                  <a:pt x="8" y="103"/>
                </a:lnTo>
                <a:lnTo>
                  <a:pt x="5" y="105"/>
                </a:lnTo>
                <a:lnTo>
                  <a:pt x="4" y="105"/>
                </a:lnTo>
                <a:lnTo>
                  <a:pt x="3" y="106"/>
                </a:lnTo>
                <a:lnTo>
                  <a:pt x="0" y="111"/>
                </a:lnTo>
                <a:lnTo>
                  <a:pt x="0" y="115"/>
                </a:lnTo>
                <a:lnTo>
                  <a:pt x="1" y="118"/>
                </a:lnTo>
                <a:lnTo>
                  <a:pt x="3" y="122"/>
                </a:lnTo>
                <a:lnTo>
                  <a:pt x="4" y="124"/>
                </a:lnTo>
                <a:lnTo>
                  <a:pt x="5" y="128"/>
                </a:lnTo>
                <a:lnTo>
                  <a:pt x="5" y="132"/>
                </a:lnTo>
                <a:lnTo>
                  <a:pt x="4" y="136"/>
                </a:lnTo>
                <a:lnTo>
                  <a:pt x="4" y="140"/>
                </a:lnTo>
                <a:lnTo>
                  <a:pt x="7" y="140"/>
                </a:lnTo>
                <a:lnTo>
                  <a:pt x="7" y="144"/>
                </a:lnTo>
                <a:lnTo>
                  <a:pt x="5" y="146"/>
                </a:lnTo>
                <a:lnTo>
                  <a:pt x="4" y="148"/>
                </a:lnTo>
                <a:lnTo>
                  <a:pt x="4" y="155"/>
                </a:lnTo>
                <a:lnTo>
                  <a:pt x="5" y="157"/>
                </a:lnTo>
                <a:lnTo>
                  <a:pt x="5" y="161"/>
                </a:lnTo>
                <a:lnTo>
                  <a:pt x="3" y="164"/>
                </a:lnTo>
                <a:lnTo>
                  <a:pt x="1" y="167"/>
                </a:lnTo>
                <a:lnTo>
                  <a:pt x="1" y="171"/>
                </a:lnTo>
                <a:lnTo>
                  <a:pt x="3" y="173"/>
                </a:lnTo>
                <a:lnTo>
                  <a:pt x="3" y="181"/>
                </a:lnTo>
                <a:lnTo>
                  <a:pt x="1" y="181"/>
                </a:lnTo>
                <a:lnTo>
                  <a:pt x="0" y="183"/>
                </a:lnTo>
                <a:lnTo>
                  <a:pt x="0" y="185"/>
                </a:lnTo>
                <a:lnTo>
                  <a:pt x="7" y="205"/>
                </a:lnTo>
                <a:lnTo>
                  <a:pt x="9" y="218"/>
                </a:lnTo>
                <a:lnTo>
                  <a:pt x="13" y="230"/>
                </a:lnTo>
                <a:lnTo>
                  <a:pt x="13" y="237"/>
                </a:lnTo>
                <a:lnTo>
                  <a:pt x="12" y="238"/>
                </a:lnTo>
                <a:lnTo>
                  <a:pt x="11" y="241"/>
                </a:lnTo>
                <a:lnTo>
                  <a:pt x="11" y="249"/>
                </a:lnTo>
                <a:lnTo>
                  <a:pt x="13" y="253"/>
                </a:lnTo>
                <a:lnTo>
                  <a:pt x="17" y="255"/>
                </a:lnTo>
                <a:lnTo>
                  <a:pt x="20" y="258"/>
                </a:lnTo>
                <a:lnTo>
                  <a:pt x="21" y="258"/>
                </a:lnTo>
                <a:lnTo>
                  <a:pt x="22" y="259"/>
                </a:lnTo>
                <a:lnTo>
                  <a:pt x="30" y="258"/>
                </a:lnTo>
                <a:lnTo>
                  <a:pt x="42" y="254"/>
                </a:lnTo>
                <a:lnTo>
                  <a:pt x="55" y="250"/>
                </a:lnTo>
                <a:lnTo>
                  <a:pt x="70" y="246"/>
                </a:lnTo>
                <a:lnTo>
                  <a:pt x="83" y="242"/>
                </a:lnTo>
                <a:lnTo>
                  <a:pt x="94" y="238"/>
                </a:lnTo>
                <a:lnTo>
                  <a:pt x="99" y="235"/>
                </a:lnTo>
                <a:lnTo>
                  <a:pt x="100" y="234"/>
                </a:lnTo>
                <a:lnTo>
                  <a:pt x="102" y="231"/>
                </a:lnTo>
                <a:lnTo>
                  <a:pt x="102" y="230"/>
                </a:lnTo>
                <a:lnTo>
                  <a:pt x="103" y="229"/>
                </a:lnTo>
                <a:lnTo>
                  <a:pt x="104" y="229"/>
                </a:lnTo>
                <a:lnTo>
                  <a:pt x="106" y="227"/>
                </a:lnTo>
                <a:lnTo>
                  <a:pt x="106" y="225"/>
                </a:lnTo>
                <a:lnTo>
                  <a:pt x="104" y="223"/>
                </a:lnTo>
                <a:lnTo>
                  <a:pt x="106" y="221"/>
                </a:lnTo>
                <a:lnTo>
                  <a:pt x="107" y="221"/>
                </a:lnTo>
                <a:lnTo>
                  <a:pt x="108" y="220"/>
                </a:lnTo>
                <a:lnTo>
                  <a:pt x="110" y="220"/>
                </a:lnTo>
                <a:lnTo>
                  <a:pt x="112" y="217"/>
                </a:lnTo>
                <a:lnTo>
                  <a:pt x="114" y="214"/>
                </a:lnTo>
                <a:lnTo>
                  <a:pt x="116" y="212"/>
                </a:lnTo>
                <a:lnTo>
                  <a:pt x="121" y="209"/>
                </a:lnTo>
                <a:lnTo>
                  <a:pt x="125" y="209"/>
                </a:lnTo>
                <a:lnTo>
                  <a:pt x="124" y="205"/>
                </a:lnTo>
                <a:lnTo>
                  <a:pt x="124" y="202"/>
                </a:lnTo>
                <a:lnTo>
                  <a:pt x="125" y="198"/>
                </a:lnTo>
                <a:lnTo>
                  <a:pt x="125" y="192"/>
                </a:lnTo>
                <a:lnTo>
                  <a:pt x="124" y="190"/>
                </a:lnTo>
                <a:lnTo>
                  <a:pt x="124" y="189"/>
                </a:lnTo>
                <a:lnTo>
                  <a:pt x="123" y="189"/>
                </a:lnTo>
                <a:lnTo>
                  <a:pt x="121" y="188"/>
                </a:lnTo>
                <a:lnTo>
                  <a:pt x="116" y="185"/>
                </a:lnTo>
                <a:lnTo>
                  <a:pt x="115" y="184"/>
                </a:lnTo>
                <a:lnTo>
                  <a:pt x="114" y="181"/>
                </a:lnTo>
                <a:lnTo>
                  <a:pt x="114" y="179"/>
                </a:lnTo>
                <a:lnTo>
                  <a:pt x="112" y="177"/>
                </a:lnTo>
                <a:lnTo>
                  <a:pt x="112" y="175"/>
                </a:lnTo>
                <a:lnTo>
                  <a:pt x="110" y="173"/>
                </a:lnTo>
                <a:lnTo>
                  <a:pt x="106" y="171"/>
                </a:lnTo>
                <a:lnTo>
                  <a:pt x="103" y="169"/>
                </a:lnTo>
                <a:lnTo>
                  <a:pt x="99" y="168"/>
                </a:lnTo>
                <a:lnTo>
                  <a:pt x="96" y="165"/>
                </a:lnTo>
                <a:lnTo>
                  <a:pt x="95" y="161"/>
                </a:lnTo>
                <a:lnTo>
                  <a:pt x="95" y="157"/>
                </a:lnTo>
                <a:lnTo>
                  <a:pt x="91" y="146"/>
                </a:lnTo>
                <a:lnTo>
                  <a:pt x="90" y="140"/>
                </a:lnTo>
                <a:lnTo>
                  <a:pt x="87" y="136"/>
                </a:lnTo>
                <a:lnTo>
                  <a:pt x="86" y="132"/>
                </a:lnTo>
                <a:lnTo>
                  <a:pt x="26" y="0"/>
                </a:lnTo>
                <a:lnTo>
                  <a:pt x="25" y="3"/>
                </a:lnTo>
                <a:lnTo>
                  <a:pt x="25" y="6"/>
                </a:lnTo>
                <a:lnTo>
                  <a:pt x="24" y="7"/>
                </a:lnTo>
                <a:lnTo>
                  <a:pt x="20" y="7"/>
                </a:lnTo>
                <a:lnTo>
                  <a:pt x="17" y="6"/>
                </a:lnTo>
                <a:lnTo>
                  <a:pt x="12" y="6"/>
                </a:lnTo>
                <a:lnTo>
                  <a:pt x="11" y="8"/>
                </a:lnTo>
                <a:lnTo>
                  <a:pt x="8" y="11"/>
                </a:lnTo>
                <a:lnTo>
                  <a:pt x="7" y="14"/>
                </a:lnTo>
                <a:lnTo>
                  <a:pt x="11" y="16"/>
                </a:lnTo>
                <a:lnTo>
                  <a:pt x="11" y="21"/>
                </a:lnTo>
                <a:lnTo>
                  <a:pt x="9" y="25"/>
                </a:lnTo>
                <a:lnTo>
                  <a:pt x="8" y="28"/>
                </a:lnTo>
                <a:lnTo>
                  <a:pt x="8" y="31"/>
                </a:lnTo>
                <a:lnTo>
                  <a:pt x="9" y="32"/>
                </a:lnTo>
                <a:lnTo>
                  <a:pt x="11" y="35"/>
                </a:lnTo>
                <a:lnTo>
                  <a:pt x="9" y="36"/>
                </a:lnTo>
                <a:lnTo>
                  <a:pt x="9" y="37"/>
                </a:lnTo>
                <a:lnTo>
                  <a:pt x="12" y="43"/>
                </a:lnTo>
                <a:lnTo>
                  <a:pt x="14" y="45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89" name="Freeform 41"/>
          <p:cNvSpPr>
            <a:spLocks/>
          </p:cNvSpPr>
          <p:nvPr/>
        </p:nvSpPr>
        <p:spPr bwMode="auto">
          <a:xfrm>
            <a:off x="8354269" y="3011006"/>
            <a:ext cx="2344" cy="244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" y="0"/>
              </a:cxn>
              <a:cxn ang="0">
                <a:pos x="0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1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90" name="Freeform 42"/>
          <p:cNvSpPr>
            <a:spLocks/>
          </p:cNvSpPr>
          <p:nvPr/>
        </p:nvSpPr>
        <p:spPr bwMode="auto">
          <a:xfrm>
            <a:off x="8401137" y="2771700"/>
            <a:ext cx="2344" cy="488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"/>
              </a:cxn>
              <a:cxn ang="0">
                <a:pos x="0" y="0"/>
              </a:cxn>
            </a:cxnLst>
            <a:rect l="0" t="0" r="r" b="b"/>
            <a:pathLst>
              <a:path h="2">
                <a:moveTo>
                  <a:pt x="0" y="0"/>
                </a:move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91" name="Freeform 43"/>
          <p:cNvSpPr>
            <a:spLocks/>
          </p:cNvSpPr>
          <p:nvPr/>
        </p:nvSpPr>
        <p:spPr bwMode="auto">
          <a:xfrm>
            <a:off x="8162109" y="2520184"/>
            <a:ext cx="248402" cy="546985"/>
          </a:xfrm>
          <a:custGeom>
            <a:avLst/>
            <a:gdLst/>
            <a:ahLst/>
            <a:cxnLst>
              <a:cxn ang="0">
                <a:pos x="7" y="33"/>
              </a:cxn>
              <a:cxn ang="0">
                <a:pos x="0" y="44"/>
              </a:cxn>
              <a:cxn ang="0">
                <a:pos x="8" y="53"/>
              </a:cxn>
              <a:cxn ang="0">
                <a:pos x="7" y="57"/>
              </a:cxn>
              <a:cxn ang="0">
                <a:pos x="3" y="62"/>
              </a:cxn>
              <a:cxn ang="0">
                <a:pos x="7" y="78"/>
              </a:cxn>
              <a:cxn ang="0">
                <a:pos x="20" y="90"/>
              </a:cxn>
              <a:cxn ang="0">
                <a:pos x="28" y="92"/>
              </a:cxn>
              <a:cxn ang="0">
                <a:pos x="34" y="98"/>
              </a:cxn>
              <a:cxn ang="0">
                <a:pos x="51" y="109"/>
              </a:cxn>
              <a:cxn ang="0">
                <a:pos x="40" y="121"/>
              </a:cxn>
              <a:cxn ang="0">
                <a:pos x="34" y="132"/>
              </a:cxn>
              <a:cxn ang="0">
                <a:pos x="32" y="139"/>
              </a:cxn>
              <a:cxn ang="0">
                <a:pos x="20" y="152"/>
              </a:cxn>
              <a:cxn ang="0">
                <a:pos x="11" y="172"/>
              </a:cxn>
              <a:cxn ang="0">
                <a:pos x="14" y="183"/>
              </a:cxn>
              <a:cxn ang="0">
                <a:pos x="14" y="187"/>
              </a:cxn>
              <a:cxn ang="0">
                <a:pos x="18" y="189"/>
              </a:cxn>
              <a:cxn ang="0">
                <a:pos x="32" y="196"/>
              </a:cxn>
              <a:cxn ang="0">
                <a:pos x="36" y="198"/>
              </a:cxn>
              <a:cxn ang="0">
                <a:pos x="47" y="201"/>
              </a:cxn>
              <a:cxn ang="0">
                <a:pos x="50" y="205"/>
              </a:cxn>
              <a:cxn ang="0">
                <a:pos x="59" y="202"/>
              </a:cxn>
              <a:cxn ang="0">
                <a:pos x="66" y="198"/>
              </a:cxn>
              <a:cxn ang="0">
                <a:pos x="70" y="222"/>
              </a:cxn>
              <a:cxn ang="0">
                <a:pos x="82" y="208"/>
              </a:cxn>
              <a:cxn ang="0">
                <a:pos x="83" y="201"/>
              </a:cxn>
              <a:cxn ang="0">
                <a:pos x="86" y="188"/>
              </a:cxn>
              <a:cxn ang="0">
                <a:pos x="83" y="185"/>
              </a:cxn>
              <a:cxn ang="0">
                <a:pos x="86" y="181"/>
              </a:cxn>
              <a:cxn ang="0">
                <a:pos x="90" y="175"/>
              </a:cxn>
              <a:cxn ang="0">
                <a:pos x="90" y="179"/>
              </a:cxn>
              <a:cxn ang="0">
                <a:pos x="96" y="175"/>
              </a:cxn>
              <a:cxn ang="0">
                <a:pos x="92" y="163"/>
              </a:cxn>
              <a:cxn ang="0">
                <a:pos x="96" y="164"/>
              </a:cxn>
              <a:cxn ang="0">
                <a:pos x="92" y="155"/>
              </a:cxn>
              <a:cxn ang="0">
                <a:pos x="100" y="154"/>
              </a:cxn>
              <a:cxn ang="0">
                <a:pos x="102" y="144"/>
              </a:cxn>
              <a:cxn ang="0">
                <a:pos x="100" y="132"/>
              </a:cxn>
              <a:cxn ang="0">
                <a:pos x="103" y="122"/>
              </a:cxn>
              <a:cxn ang="0">
                <a:pos x="99" y="115"/>
              </a:cxn>
              <a:cxn ang="0">
                <a:pos x="98" y="109"/>
              </a:cxn>
              <a:cxn ang="0">
                <a:pos x="102" y="103"/>
              </a:cxn>
              <a:cxn ang="0">
                <a:pos x="102" y="105"/>
              </a:cxn>
              <a:cxn ang="0">
                <a:pos x="104" y="118"/>
              </a:cxn>
              <a:cxn ang="0">
                <a:pos x="103" y="106"/>
              </a:cxn>
              <a:cxn ang="0">
                <a:pos x="98" y="69"/>
              </a:cxn>
              <a:cxn ang="0">
                <a:pos x="88" y="69"/>
              </a:cxn>
              <a:cxn ang="0">
                <a:pos x="81" y="70"/>
              </a:cxn>
              <a:cxn ang="0">
                <a:pos x="74" y="69"/>
              </a:cxn>
              <a:cxn ang="0">
                <a:pos x="75" y="48"/>
              </a:cxn>
              <a:cxn ang="0">
                <a:pos x="78" y="45"/>
              </a:cxn>
              <a:cxn ang="0">
                <a:pos x="81" y="47"/>
              </a:cxn>
              <a:cxn ang="0">
                <a:pos x="79" y="14"/>
              </a:cxn>
              <a:cxn ang="0">
                <a:pos x="18" y="0"/>
              </a:cxn>
              <a:cxn ang="0">
                <a:pos x="11" y="14"/>
              </a:cxn>
            </a:cxnLst>
            <a:rect l="0" t="0" r="r" b="b"/>
            <a:pathLst>
              <a:path w="106" h="224">
                <a:moveTo>
                  <a:pt x="12" y="22"/>
                </a:moveTo>
                <a:lnTo>
                  <a:pt x="9" y="27"/>
                </a:lnTo>
                <a:lnTo>
                  <a:pt x="8" y="31"/>
                </a:lnTo>
                <a:lnTo>
                  <a:pt x="7" y="33"/>
                </a:lnTo>
                <a:lnTo>
                  <a:pt x="4" y="36"/>
                </a:lnTo>
                <a:lnTo>
                  <a:pt x="1" y="41"/>
                </a:lnTo>
                <a:lnTo>
                  <a:pt x="0" y="43"/>
                </a:lnTo>
                <a:lnTo>
                  <a:pt x="0" y="44"/>
                </a:lnTo>
                <a:lnTo>
                  <a:pt x="1" y="45"/>
                </a:lnTo>
                <a:lnTo>
                  <a:pt x="4" y="47"/>
                </a:lnTo>
                <a:lnTo>
                  <a:pt x="9" y="52"/>
                </a:lnTo>
                <a:lnTo>
                  <a:pt x="8" y="53"/>
                </a:lnTo>
                <a:lnTo>
                  <a:pt x="7" y="53"/>
                </a:lnTo>
                <a:lnTo>
                  <a:pt x="5" y="55"/>
                </a:lnTo>
                <a:lnTo>
                  <a:pt x="5" y="56"/>
                </a:lnTo>
                <a:lnTo>
                  <a:pt x="7" y="57"/>
                </a:lnTo>
                <a:lnTo>
                  <a:pt x="7" y="61"/>
                </a:lnTo>
                <a:lnTo>
                  <a:pt x="5" y="61"/>
                </a:lnTo>
                <a:lnTo>
                  <a:pt x="4" y="62"/>
                </a:lnTo>
                <a:lnTo>
                  <a:pt x="3" y="62"/>
                </a:lnTo>
                <a:lnTo>
                  <a:pt x="1" y="64"/>
                </a:lnTo>
                <a:lnTo>
                  <a:pt x="5" y="72"/>
                </a:lnTo>
                <a:lnTo>
                  <a:pt x="5" y="77"/>
                </a:lnTo>
                <a:lnTo>
                  <a:pt x="7" y="78"/>
                </a:lnTo>
                <a:lnTo>
                  <a:pt x="8" y="81"/>
                </a:lnTo>
                <a:lnTo>
                  <a:pt x="16" y="81"/>
                </a:lnTo>
                <a:lnTo>
                  <a:pt x="18" y="86"/>
                </a:lnTo>
                <a:lnTo>
                  <a:pt x="20" y="90"/>
                </a:lnTo>
                <a:lnTo>
                  <a:pt x="21" y="93"/>
                </a:lnTo>
                <a:lnTo>
                  <a:pt x="25" y="93"/>
                </a:lnTo>
                <a:lnTo>
                  <a:pt x="26" y="92"/>
                </a:lnTo>
                <a:lnTo>
                  <a:pt x="28" y="92"/>
                </a:lnTo>
                <a:lnTo>
                  <a:pt x="29" y="93"/>
                </a:lnTo>
                <a:lnTo>
                  <a:pt x="32" y="94"/>
                </a:lnTo>
                <a:lnTo>
                  <a:pt x="33" y="97"/>
                </a:lnTo>
                <a:lnTo>
                  <a:pt x="34" y="98"/>
                </a:lnTo>
                <a:lnTo>
                  <a:pt x="40" y="101"/>
                </a:lnTo>
                <a:lnTo>
                  <a:pt x="47" y="103"/>
                </a:lnTo>
                <a:lnTo>
                  <a:pt x="51" y="107"/>
                </a:lnTo>
                <a:lnTo>
                  <a:pt x="51" y="109"/>
                </a:lnTo>
                <a:lnTo>
                  <a:pt x="46" y="114"/>
                </a:lnTo>
                <a:lnTo>
                  <a:pt x="45" y="117"/>
                </a:lnTo>
                <a:lnTo>
                  <a:pt x="42" y="118"/>
                </a:lnTo>
                <a:lnTo>
                  <a:pt x="40" y="121"/>
                </a:lnTo>
                <a:lnTo>
                  <a:pt x="37" y="128"/>
                </a:lnTo>
                <a:lnTo>
                  <a:pt x="36" y="128"/>
                </a:lnTo>
                <a:lnTo>
                  <a:pt x="33" y="131"/>
                </a:lnTo>
                <a:lnTo>
                  <a:pt x="34" y="132"/>
                </a:lnTo>
                <a:lnTo>
                  <a:pt x="33" y="132"/>
                </a:lnTo>
                <a:lnTo>
                  <a:pt x="30" y="135"/>
                </a:lnTo>
                <a:lnTo>
                  <a:pt x="30" y="138"/>
                </a:lnTo>
                <a:lnTo>
                  <a:pt x="32" y="139"/>
                </a:lnTo>
                <a:lnTo>
                  <a:pt x="33" y="139"/>
                </a:lnTo>
                <a:lnTo>
                  <a:pt x="33" y="140"/>
                </a:lnTo>
                <a:lnTo>
                  <a:pt x="25" y="148"/>
                </a:lnTo>
                <a:lnTo>
                  <a:pt x="20" y="152"/>
                </a:lnTo>
                <a:lnTo>
                  <a:pt x="16" y="156"/>
                </a:lnTo>
                <a:lnTo>
                  <a:pt x="14" y="161"/>
                </a:lnTo>
                <a:lnTo>
                  <a:pt x="12" y="171"/>
                </a:lnTo>
                <a:lnTo>
                  <a:pt x="11" y="172"/>
                </a:lnTo>
                <a:lnTo>
                  <a:pt x="9" y="175"/>
                </a:lnTo>
                <a:lnTo>
                  <a:pt x="9" y="176"/>
                </a:lnTo>
                <a:lnTo>
                  <a:pt x="13" y="180"/>
                </a:lnTo>
                <a:lnTo>
                  <a:pt x="14" y="183"/>
                </a:lnTo>
                <a:lnTo>
                  <a:pt x="14" y="184"/>
                </a:lnTo>
                <a:lnTo>
                  <a:pt x="16" y="185"/>
                </a:lnTo>
                <a:lnTo>
                  <a:pt x="16" y="187"/>
                </a:lnTo>
                <a:lnTo>
                  <a:pt x="14" y="187"/>
                </a:lnTo>
                <a:lnTo>
                  <a:pt x="13" y="185"/>
                </a:lnTo>
                <a:lnTo>
                  <a:pt x="16" y="188"/>
                </a:lnTo>
                <a:lnTo>
                  <a:pt x="17" y="188"/>
                </a:lnTo>
                <a:lnTo>
                  <a:pt x="18" y="189"/>
                </a:lnTo>
                <a:lnTo>
                  <a:pt x="24" y="192"/>
                </a:lnTo>
                <a:lnTo>
                  <a:pt x="26" y="195"/>
                </a:lnTo>
                <a:lnTo>
                  <a:pt x="29" y="196"/>
                </a:lnTo>
                <a:lnTo>
                  <a:pt x="32" y="196"/>
                </a:lnTo>
                <a:lnTo>
                  <a:pt x="32" y="195"/>
                </a:lnTo>
                <a:lnTo>
                  <a:pt x="34" y="195"/>
                </a:lnTo>
                <a:lnTo>
                  <a:pt x="34" y="197"/>
                </a:lnTo>
                <a:lnTo>
                  <a:pt x="36" y="198"/>
                </a:lnTo>
                <a:lnTo>
                  <a:pt x="38" y="198"/>
                </a:lnTo>
                <a:lnTo>
                  <a:pt x="42" y="200"/>
                </a:lnTo>
                <a:lnTo>
                  <a:pt x="45" y="200"/>
                </a:lnTo>
                <a:lnTo>
                  <a:pt x="47" y="201"/>
                </a:lnTo>
                <a:lnTo>
                  <a:pt x="47" y="202"/>
                </a:lnTo>
                <a:lnTo>
                  <a:pt x="49" y="204"/>
                </a:lnTo>
                <a:lnTo>
                  <a:pt x="49" y="205"/>
                </a:lnTo>
                <a:lnTo>
                  <a:pt x="50" y="205"/>
                </a:lnTo>
                <a:lnTo>
                  <a:pt x="51" y="204"/>
                </a:lnTo>
                <a:lnTo>
                  <a:pt x="54" y="202"/>
                </a:lnTo>
                <a:lnTo>
                  <a:pt x="57" y="200"/>
                </a:lnTo>
                <a:lnTo>
                  <a:pt x="59" y="202"/>
                </a:lnTo>
                <a:lnTo>
                  <a:pt x="61" y="202"/>
                </a:lnTo>
                <a:lnTo>
                  <a:pt x="62" y="201"/>
                </a:lnTo>
                <a:lnTo>
                  <a:pt x="65" y="200"/>
                </a:lnTo>
                <a:lnTo>
                  <a:pt x="66" y="198"/>
                </a:lnTo>
                <a:lnTo>
                  <a:pt x="67" y="200"/>
                </a:lnTo>
                <a:lnTo>
                  <a:pt x="69" y="204"/>
                </a:lnTo>
                <a:lnTo>
                  <a:pt x="70" y="210"/>
                </a:lnTo>
                <a:lnTo>
                  <a:pt x="70" y="222"/>
                </a:lnTo>
                <a:lnTo>
                  <a:pt x="73" y="224"/>
                </a:lnTo>
                <a:lnTo>
                  <a:pt x="77" y="220"/>
                </a:lnTo>
                <a:lnTo>
                  <a:pt x="81" y="214"/>
                </a:lnTo>
                <a:lnTo>
                  <a:pt x="82" y="208"/>
                </a:lnTo>
                <a:lnTo>
                  <a:pt x="83" y="202"/>
                </a:lnTo>
                <a:lnTo>
                  <a:pt x="83" y="201"/>
                </a:lnTo>
                <a:lnTo>
                  <a:pt x="82" y="201"/>
                </a:lnTo>
                <a:lnTo>
                  <a:pt x="83" y="201"/>
                </a:lnTo>
                <a:lnTo>
                  <a:pt x="84" y="198"/>
                </a:lnTo>
                <a:lnTo>
                  <a:pt x="84" y="192"/>
                </a:lnTo>
                <a:lnTo>
                  <a:pt x="86" y="189"/>
                </a:lnTo>
                <a:lnTo>
                  <a:pt x="86" y="188"/>
                </a:lnTo>
                <a:lnTo>
                  <a:pt x="87" y="188"/>
                </a:lnTo>
                <a:lnTo>
                  <a:pt x="87" y="187"/>
                </a:lnTo>
                <a:lnTo>
                  <a:pt x="86" y="185"/>
                </a:lnTo>
                <a:lnTo>
                  <a:pt x="83" y="185"/>
                </a:lnTo>
                <a:lnTo>
                  <a:pt x="82" y="184"/>
                </a:lnTo>
                <a:lnTo>
                  <a:pt x="82" y="183"/>
                </a:lnTo>
                <a:lnTo>
                  <a:pt x="83" y="183"/>
                </a:lnTo>
                <a:lnTo>
                  <a:pt x="86" y="181"/>
                </a:lnTo>
                <a:lnTo>
                  <a:pt x="88" y="181"/>
                </a:lnTo>
                <a:lnTo>
                  <a:pt x="88" y="180"/>
                </a:lnTo>
                <a:lnTo>
                  <a:pt x="90" y="179"/>
                </a:lnTo>
                <a:lnTo>
                  <a:pt x="90" y="175"/>
                </a:lnTo>
                <a:lnTo>
                  <a:pt x="91" y="173"/>
                </a:lnTo>
                <a:lnTo>
                  <a:pt x="91" y="176"/>
                </a:lnTo>
                <a:lnTo>
                  <a:pt x="90" y="177"/>
                </a:lnTo>
                <a:lnTo>
                  <a:pt x="90" y="179"/>
                </a:lnTo>
                <a:lnTo>
                  <a:pt x="91" y="179"/>
                </a:lnTo>
                <a:lnTo>
                  <a:pt x="92" y="177"/>
                </a:lnTo>
                <a:lnTo>
                  <a:pt x="95" y="176"/>
                </a:lnTo>
                <a:lnTo>
                  <a:pt x="96" y="175"/>
                </a:lnTo>
                <a:lnTo>
                  <a:pt x="96" y="171"/>
                </a:lnTo>
                <a:lnTo>
                  <a:pt x="95" y="169"/>
                </a:lnTo>
                <a:lnTo>
                  <a:pt x="92" y="169"/>
                </a:lnTo>
                <a:lnTo>
                  <a:pt x="92" y="163"/>
                </a:lnTo>
                <a:lnTo>
                  <a:pt x="94" y="163"/>
                </a:lnTo>
                <a:lnTo>
                  <a:pt x="95" y="164"/>
                </a:lnTo>
                <a:lnTo>
                  <a:pt x="95" y="165"/>
                </a:lnTo>
                <a:lnTo>
                  <a:pt x="96" y="164"/>
                </a:lnTo>
                <a:lnTo>
                  <a:pt x="95" y="161"/>
                </a:lnTo>
                <a:lnTo>
                  <a:pt x="94" y="160"/>
                </a:lnTo>
                <a:lnTo>
                  <a:pt x="92" y="158"/>
                </a:lnTo>
                <a:lnTo>
                  <a:pt x="92" y="155"/>
                </a:lnTo>
                <a:lnTo>
                  <a:pt x="95" y="155"/>
                </a:lnTo>
                <a:lnTo>
                  <a:pt x="96" y="156"/>
                </a:lnTo>
                <a:lnTo>
                  <a:pt x="100" y="156"/>
                </a:lnTo>
                <a:lnTo>
                  <a:pt x="100" y="154"/>
                </a:lnTo>
                <a:lnTo>
                  <a:pt x="98" y="154"/>
                </a:lnTo>
                <a:lnTo>
                  <a:pt x="98" y="150"/>
                </a:lnTo>
                <a:lnTo>
                  <a:pt x="99" y="147"/>
                </a:lnTo>
                <a:lnTo>
                  <a:pt x="102" y="144"/>
                </a:lnTo>
                <a:lnTo>
                  <a:pt x="104" y="139"/>
                </a:lnTo>
                <a:lnTo>
                  <a:pt x="104" y="135"/>
                </a:lnTo>
                <a:lnTo>
                  <a:pt x="103" y="134"/>
                </a:lnTo>
                <a:lnTo>
                  <a:pt x="100" y="132"/>
                </a:lnTo>
                <a:lnTo>
                  <a:pt x="100" y="128"/>
                </a:lnTo>
                <a:lnTo>
                  <a:pt x="102" y="126"/>
                </a:lnTo>
                <a:lnTo>
                  <a:pt x="103" y="125"/>
                </a:lnTo>
                <a:lnTo>
                  <a:pt x="103" y="122"/>
                </a:lnTo>
                <a:lnTo>
                  <a:pt x="100" y="119"/>
                </a:lnTo>
                <a:lnTo>
                  <a:pt x="102" y="117"/>
                </a:lnTo>
                <a:lnTo>
                  <a:pt x="103" y="115"/>
                </a:lnTo>
                <a:lnTo>
                  <a:pt x="99" y="115"/>
                </a:lnTo>
                <a:lnTo>
                  <a:pt x="99" y="113"/>
                </a:lnTo>
                <a:lnTo>
                  <a:pt x="100" y="113"/>
                </a:lnTo>
                <a:lnTo>
                  <a:pt x="100" y="111"/>
                </a:lnTo>
                <a:lnTo>
                  <a:pt x="98" y="109"/>
                </a:lnTo>
                <a:lnTo>
                  <a:pt x="98" y="107"/>
                </a:lnTo>
                <a:lnTo>
                  <a:pt x="100" y="106"/>
                </a:lnTo>
                <a:lnTo>
                  <a:pt x="102" y="106"/>
                </a:lnTo>
                <a:lnTo>
                  <a:pt x="102" y="103"/>
                </a:lnTo>
                <a:lnTo>
                  <a:pt x="99" y="103"/>
                </a:lnTo>
                <a:lnTo>
                  <a:pt x="100" y="102"/>
                </a:lnTo>
                <a:lnTo>
                  <a:pt x="102" y="103"/>
                </a:lnTo>
                <a:lnTo>
                  <a:pt x="102" y="105"/>
                </a:lnTo>
                <a:lnTo>
                  <a:pt x="103" y="107"/>
                </a:lnTo>
                <a:lnTo>
                  <a:pt x="103" y="110"/>
                </a:lnTo>
                <a:lnTo>
                  <a:pt x="104" y="114"/>
                </a:lnTo>
                <a:lnTo>
                  <a:pt x="104" y="118"/>
                </a:lnTo>
                <a:lnTo>
                  <a:pt x="106" y="121"/>
                </a:lnTo>
                <a:lnTo>
                  <a:pt x="106" y="122"/>
                </a:lnTo>
                <a:lnTo>
                  <a:pt x="106" y="114"/>
                </a:lnTo>
                <a:lnTo>
                  <a:pt x="103" y="106"/>
                </a:lnTo>
                <a:lnTo>
                  <a:pt x="102" y="99"/>
                </a:lnTo>
                <a:lnTo>
                  <a:pt x="102" y="80"/>
                </a:lnTo>
                <a:lnTo>
                  <a:pt x="100" y="74"/>
                </a:lnTo>
                <a:lnTo>
                  <a:pt x="98" y="69"/>
                </a:lnTo>
                <a:lnTo>
                  <a:pt x="92" y="64"/>
                </a:lnTo>
                <a:lnTo>
                  <a:pt x="94" y="68"/>
                </a:lnTo>
                <a:lnTo>
                  <a:pt x="94" y="69"/>
                </a:lnTo>
                <a:lnTo>
                  <a:pt x="88" y="69"/>
                </a:lnTo>
                <a:lnTo>
                  <a:pt x="87" y="68"/>
                </a:lnTo>
                <a:lnTo>
                  <a:pt x="86" y="68"/>
                </a:lnTo>
                <a:lnTo>
                  <a:pt x="83" y="70"/>
                </a:lnTo>
                <a:lnTo>
                  <a:pt x="81" y="70"/>
                </a:lnTo>
                <a:lnTo>
                  <a:pt x="79" y="72"/>
                </a:lnTo>
                <a:lnTo>
                  <a:pt x="77" y="73"/>
                </a:lnTo>
                <a:lnTo>
                  <a:pt x="74" y="70"/>
                </a:lnTo>
                <a:lnTo>
                  <a:pt x="74" y="69"/>
                </a:lnTo>
                <a:lnTo>
                  <a:pt x="73" y="65"/>
                </a:lnTo>
                <a:lnTo>
                  <a:pt x="73" y="52"/>
                </a:lnTo>
                <a:lnTo>
                  <a:pt x="74" y="49"/>
                </a:lnTo>
                <a:lnTo>
                  <a:pt x="75" y="48"/>
                </a:lnTo>
                <a:lnTo>
                  <a:pt x="77" y="45"/>
                </a:lnTo>
                <a:lnTo>
                  <a:pt x="78" y="45"/>
                </a:lnTo>
                <a:lnTo>
                  <a:pt x="78" y="44"/>
                </a:lnTo>
                <a:lnTo>
                  <a:pt x="78" y="45"/>
                </a:lnTo>
                <a:lnTo>
                  <a:pt x="77" y="48"/>
                </a:lnTo>
                <a:lnTo>
                  <a:pt x="77" y="49"/>
                </a:lnTo>
                <a:lnTo>
                  <a:pt x="78" y="48"/>
                </a:lnTo>
                <a:lnTo>
                  <a:pt x="81" y="47"/>
                </a:lnTo>
                <a:lnTo>
                  <a:pt x="83" y="44"/>
                </a:lnTo>
                <a:lnTo>
                  <a:pt x="83" y="24"/>
                </a:lnTo>
                <a:lnTo>
                  <a:pt x="82" y="15"/>
                </a:lnTo>
                <a:lnTo>
                  <a:pt x="79" y="14"/>
                </a:lnTo>
                <a:lnTo>
                  <a:pt x="77" y="14"/>
                </a:lnTo>
                <a:lnTo>
                  <a:pt x="73" y="12"/>
                </a:lnTo>
                <a:lnTo>
                  <a:pt x="67" y="12"/>
                </a:lnTo>
                <a:lnTo>
                  <a:pt x="18" y="0"/>
                </a:lnTo>
                <a:lnTo>
                  <a:pt x="16" y="3"/>
                </a:lnTo>
                <a:lnTo>
                  <a:pt x="13" y="7"/>
                </a:lnTo>
                <a:lnTo>
                  <a:pt x="12" y="10"/>
                </a:lnTo>
                <a:lnTo>
                  <a:pt x="11" y="14"/>
                </a:lnTo>
                <a:lnTo>
                  <a:pt x="11" y="18"/>
                </a:lnTo>
                <a:lnTo>
                  <a:pt x="12" y="19"/>
                </a:lnTo>
                <a:lnTo>
                  <a:pt x="12" y="2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92" name="Freeform 44"/>
          <p:cNvSpPr>
            <a:spLocks/>
          </p:cNvSpPr>
          <p:nvPr/>
        </p:nvSpPr>
        <p:spPr bwMode="auto">
          <a:xfrm>
            <a:off x="7077108" y="2959726"/>
            <a:ext cx="766297" cy="813153"/>
          </a:xfrm>
          <a:custGeom>
            <a:avLst/>
            <a:gdLst/>
            <a:ahLst/>
            <a:cxnLst>
              <a:cxn ang="0">
                <a:pos x="99" y="18"/>
              </a:cxn>
              <a:cxn ang="0">
                <a:pos x="99" y="48"/>
              </a:cxn>
              <a:cxn ang="0">
                <a:pos x="99" y="65"/>
              </a:cxn>
              <a:cxn ang="0">
                <a:pos x="96" y="70"/>
              </a:cxn>
              <a:cxn ang="0">
                <a:pos x="95" y="84"/>
              </a:cxn>
              <a:cxn ang="0">
                <a:pos x="91" y="108"/>
              </a:cxn>
              <a:cxn ang="0">
                <a:pos x="67" y="132"/>
              </a:cxn>
              <a:cxn ang="0">
                <a:pos x="58" y="133"/>
              </a:cxn>
              <a:cxn ang="0">
                <a:pos x="51" y="144"/>
              </a:cxn>
              <a:cxn ang="0">
                <a:pos x="44" y="164"/>
              </a:cxn>
              <a:cxn ang="0">
                <a:pos x="47" y="176"/>
              </a:cxn>
              <a:cxn ang="0">
                <a:pos x="40" y="185"/>
              </a:cxn>
              <a:cxn ang="0">
                <a:pos x="36" y="177"/>
              </a:cxn>
              <a:cxn ang="0">
                <a:pos x="22" y="190"/>
              </a:cxn>
              <a:cxn ang="0">
                <a:pos x="25" y="217"/>
              </a:cxn>
              <a:cxn ang="0">
                <a:pos x="3" y="239"/>
              </a:cxn>
              <a:cxn ang="0">
                <a:pos x="3" y="247"/>
              </a:cxn>
              <a:cxn ang="0">
                <a:pos x="6" y="265"/>
              </a:cxn>
              <a:cxn ang="0">
                <a:pos x="18" y="280"/>
              </a:cxn>
              <a:cxn ang="0">
                <a:pos x="30" y="290"/>
              </a:cxn>
              <a:cxn ang="0">
                <a:pos x="46" y="302"/>
              </a:cxn>
              <a:cxn ang="0">
                <a:pos x="54" y="309"/>
              </a:cxn>
              <a:cxn ang="0">
                <a:pos x="64" y="312"/>
              </a:cxn>
              <a:cxn ang="0">
                <a:pos x="69" y="323"/>
              </a:cxn>
              <a:cxn ang="0">
                <a:pos x="87" y="330"/>
              </a:cxn>
              <a:cxn ang="0">
                <a:pos x="102" y="327"/>
              </a:cxn>
              <a:cxn ang="0">
                <a:pos x="112" y="316"/>
              </a:cxn>
              <a:cxn ang="0">
                <a:pos x="133" y="316"/>
              </a:cxn>
              <a:cxn ang="0">
                <a:pos x="143" y="313"/>
              </a:cxn>
              <a:cxn ang="0">
                <a:pos x="147" y="298"/>
              </a:cxn>
              <a:cxn ang="0">
                <a:pos x="165" y="294"/>
              </a:cxn>
              <a:cxn ang="0">
                <a:pos x="187" y="280"/>
              </a:cxn>
              <a:cxn ang="0">
                <a:pos x="188" y="271"/>
              </a:cxn>
              <a:cxn ang="0">
                <a:pos x="186" y="255"/>
              </a:cxn>
              <a:cxn ang="0">
                <a:pos x="200" y="211"/>
              </a:cxn>
              <a:cxn ang="0">
                <a:pos x="205" y="194"/>
              </a:cxn>
              <a:cxn ang="0">
                <a:pos x="216" y="172"/>
              </a:cxn>
              <a:cxn ang="0">
                <a:pos x="228" y="178"/>
              </a:cxn>
              <a:cxn ang="0">
                <a:pos x="248" y="140"/>
              </a:cxn>
              <a:cxn ang="0">
                <a:pos x="260" y="139"/>
              </a:cxn>
              <a:cxn ang="0">
                <a:pos x="265" y="123"/>
              </a:cxn>
              <a:cxn ang="0">
                <a:pos x="282" y="90"/>
              </a:cxn>
              <a:cxn ang="0">
                <a:pos x="295" y="71"/>
              </a:cxn>
              <a:cxn ang="0">
                <a:pos x="326" y="81"/>
              </a:cxn>
              <a:cxn ang="0">
                <a:pos x="324" y="58"/>
              </a:cxn>
              <a:cxn ang="0">
                <a:pos x="319" y="51"/>
              </a:cxn>
              <a:cxn ang="0">
                <a:pos x="311" y="49"/>
              </a:cxn>
              <a:cxn ang="0">
                <a:pos x="308" y="46"/>
              </a:cxn>
              <a:cxn ang="0">
                <a:pos x="291" y="41"/>
              </a:cxn>
              <a:cxn ang="0">
                <a:pos x="275" y="50"/>
              </a:cxn>
              <a:cxn ang="0">
                <a:pos x="273" y="57"/>
              </a:cxn>
              <a:cxn ang="0">
                <a:pos x="264" y="66"/>
              </a:cxn>
              <a:cxn ang="0">
                <a:pos x="249" y="61"/>
              </a:cxn>
              <a:cxn ang="0">
                <a:pos x="246" y="66"/>
              </a:cxn>
              <a:cxn ang="0">
                <a:pos x="235" y="79"/>
              </a:cxn>
              <a:cxn ang="0">
                <a:pos x="219" y="94"/>
              </a:cxn>
              <a:cxn ang="0">
                <a:pos x="209" y="107"/>
              </a:cxn>
              <a:cxn ang="0">
                <a:pos x="195" y="73"/>
              </a:cxn>
              <a:cxn ang="0">
                <a:pos x="133" y="81"/>
              </a:cxn>
              <a:cxn ang="0">
                <a:pos x="120" y="82"/>
              </a:cxn>
              <a:cxn ang="0">
                <a:pos x="92" y="5"/>
              </a:cxn>
            </a:cxnLst>
            <a:rect l="0" t="0" r="r" b="b"/>
            <a:pathLst>
              <a:path w="327" h="333">
                <a:moveTo>
                  <a:pt x="91" y="8"/>
                </a:moveTo>
                <a:lnTo>
                  <a:pt x="92" y="11"/>
                </a:lnTo>
                <a:lnTo>
                  <a:pt x="95" y="12"/>
                </a:lnTo>
                <a:lnTo>
                  <a:pt x="97" y="15"/>
                </a:lnTo>
                <a:lnTo>
                  <a:pt x="99" y="17"/>
                </a:lnTo>
                <a:lnTo>
                  <a:pt x="99" y="18"/>
                </a:lnTo>
                <a:lnTo>
                  <a:pt x="97" y="21"/>
                </a:lnTo>
                <a:lnTo>
                  <a:pt x="97" y="24"/>
                </a:lnTo>
                <a:lnTo>
                  <a:pt x="100" y="26"/>
                </a:lnTo>
                <a:lnTo>
                  <a:pt x="101" y="33"/>
                </a:lnTo>
                <a:lnTo>
                  <a:pt x="101" y="40"/>
                </a:lnTo>
                <a:lnTo>
                  <a:pt x="99" y="48"/>
                </a:lnTo>
                <a:lnTo>
                  <a:pt x="97" y="54"/>
                </a:lnTo>
                <a:lnTo>
                  <a:pt x="99" y="57"/>
                </a:lnTo>
                <a:lnTo>
                  <a:pt x="99" y="59"/>
                </a:lnTo>
                <a:lnTo>
                  <a:pt x="100" y="62"/>
                </a:lnTo>
                <a:lnTo>
                  <a:pt x="100" y="63"/>
                </a:lnTo>
                <a:lnTo>
                  <a:pt x="99" y="65"/>
                </a:lnTo>
                <a:lnTo>
                  <a:pt x="99" y="69"/>
                </a:lnTo>
                <a:lnTo>
                  <a:pt x="100" y="69"/>
                </a:lnTo>
                <a:lnTo>
                  <a:pt x="100" y="70"/>
                </a:lnTo>
                <a:lnTo>
                  <a:pt x="99" y="71"/>
                </a:lnTo>
                <a:lnTo>
                  <a:pt x="99" y="70"/>
                </a:lnTo>
                <a:lnTo>
                  <a:pt x="96" y="70"/>
                </a:lnTo>
                <a:lnTo>
                  <a:pt x="96" y="71"/>
                </a:lnTo>
                <a:lnTo>
                  <a:pt x="97" y="74"/>
                </a:lnTo>
                <a:lnTo>
                  <a:pt x="97" y="79"/>
                </a:lnTo>
                <a:lnTo>
                  <a:pt x="96" y="82"/>
                </a:lnTo>
                <a:lnTo>
                  <a:pt x="96" y="83"/>
                </a:lnTo>
                <a:lnTo>
                  <a:pt x="95" y="84"/>
                </a:lnTo>
                <a:lnTo>
                  <a:pt x="95" y="86"/>
                </a:lnTo>
                <a:lnTo>
                  <a:pt x="99" y="90"/>
                </a:lnTo>
                <a:lnTo>
                  <a:pt x="99" y="92"/>
                </a:lnTo>
                <a:lnTo>
                  <a:pt x="97" y="96"/>
                </a:lnTo>
                <a:lnTo>
                  <a:pt x="97" y="99"/>
                </a:lnTo>
                <a:lnTo>
                  <a:pt x="91" y="108"/>
                </a:lnTo>
                <a:lnTo>
                  <a:pt x="84" y="116"/>
                </a:lnTo>
                <a:lnTo>
                  <a:pt x="77" y="125"/>
                </a:lnTo>
                <a:lnTo>
                  <a:pt x="75" y="127"/>
                </a:lnTo>
                <a:lnTo>
                  <a:pt x="71" y="131"/>
                </a:lnTo>
                <a:lnTo>
                  <a:pt x="68" y="132"/>
                </a:lnTo>
                <a:lnTo>
                  <a:pt x="67" y="132"/>
                </a:lnTo>
                <a:lnTo>
                  <a:pt x="66" y="131"/>
                </a:lnTo>
                <a:lnTo>
                  <a:pt x="64" y="131"/>
                </a:lnTo>
                <a:lnTo>
                  <a:pt x="63" y="129"/>
                </a:lnTo>
                <a:lnTo>
                  <a:pt x="60" y="129"/>
                </a:lnTo>
                <a:lnTo>
                  <a:pt x="59" y="132"/>
                </a:lnTo>
                <a:lnTo>
                  <a:pt x="58" y="133"/>
                </a:lnTo>
                <a:lnTo>
                  <a:pt x="58" y="137"/>
                </a:lnTo>
                <a:lnTo>
                  <a:pt x="56" y="139"/>
                </a:lnTo>
                <a:lnTo>
                  <a:pt x="56" y="141"/>
                </a:lnTo>
                <a:lnTo>
                  <a:pt x="55" y="143"/>
                </a:lnTo>
                <a:lnTo>
                  <a:pt x="54" y="143"/>
                </a:lnTo>
                <a:lnTo>
                  <a:pt x="51" y="144"/>
                </a:lnTo>
                <a:lnTo>
                  <a:pt x="50" y="144"/>
                </a:lnTo>
                <a:lnTo>
                  <a:pt x="46" y="148"/>
                </a:lnTo>
                <a:lnTo>
                  <a:pt x="46" y="152"/>
                </a:lnTo>
                <a:lnTo>
                  <a:pt x="47" y="154"/>
                </a:lnTo>
                <a:lnTo>
                  <a:pt x="47" y="161"/>
                </a:lnTo>
                <a:lnTo>
                  <a:pt x="44" y="164"/>
                </a:lnTo>
                <a:lnTo>
                  <a:pt x="43" y="164"/>
                </a:lnTo>
                <a:lnTo>
                  <a:pt x="43" y="165"/>
                </a:lnTo>
                <a:lnTo>
                  <a:pt x="44" y="166"/>
                </a:lnTo>
                <a:lnTo>
                  <a:pt x="44" y="168"/>
                </a:lnTo>
                <a:lnTo>
                  <a:pt x="47" y="168"/>
                </a:lnTo>
                <a:lnTo>
                  <a:pt x="47" y="176"/>
                </a:lnTo>
                <a:lnTo>
                  <a:pt x="48" y="176"/>
                </a:lnTo>
                <a:lnTo>
                  <a:pt x="48" y="177"/>
                </a:lnTo>
                <a:lnTo>
                  <a:pt x="44" y="177"/>
                </a:lnTo>
                <a:lnTo>
                  <a:pt x="43" y="178"/>
                </a:lnTo>
                <a:lnTo>
                  <a:pt x="43" y="182"/>
                </a:lnTo>
                <a:lnTo>
                  <a:pt x="40" y="185"/>
                </a:lnTo>
                <a:lnTo>
                  <a:pt x="39" y="185"/>
                </a:lnTo>
                <a:lnTo>
                  <a:pt x="38" y="184"/>
                </a:lnTo>
                <a:lnTo>
                  <a:pt x="38" y="182"/>
                </a:lnTo>
                <a:lnTo>
                  <a:pt x="39" y="181"/>
                </a:lnTo>
                <a:lnTo>
                  <a:pt x="39" y="178"/>
                </a:lnTo>
                <a:lnTo>
                  <a:pt x="36" y="177"/>
                </a:lnTo>
                <a:lnTo>
                  <a:pt x="35" y="174"/>
                </a:lnTo>
                <a:lnTo>
                  <a:pt x="33" y="173"/>
                </a:lnTo>
                <a:lnTo>
                  <a:pt x="29" y="173"/>
                </a:lnTo>
                <a:lnTo>
                  <a:pt x="27" y="176"/>
                </a:lnTo>
                <a:lnTo>
                  <a:pt x="25" y="182"/>
                </a:lnTo>
                <a:lnTo>
                  <a:pt x="22" y="190"/>
                </a:lnTo>
                <a:lnTo>
                  <a:pt x="21" y="197"/>
                </a:lnTo>
                <a:lnTo>
                  <a:pt x="19" y="199"/>
                </a:lnTo>
                <a:lnTo>
                  <a:pt x="21" y="201"/>
                </a:lnTo>
                <a:lnTo>
                  <a:pt x="26" y="211"/>
                </a:lnTo>
                <a:lnTo>
                  <a:pt x="26" y="214"/>
                </a:lnTo>
                <a:lnTo>
                  <a:pt x="25" y="217"/>
                </a:lnTo>
                <a:lnTo>
                  <a:pt x="19" y="217"/>
                </a:lnTo>
                <a:lnTo>
                  <a:pt x="19" y="230"/>
                </a:lnTo>
                <a:lnTo>
                  <a:pt x="18" y="231"/>
                </a:lnTo>
                <a:lnTo>
                  <a:pt x="15" y="232"/>
                </a:lnTo>
                <a:lnTo>
                  <a:pt x="11" y="235"/>
                </a:lnTo>
                <a:lnTo>
                  <a:pt x="3" y="239"/>
                </a:lnTo>
                <a:lnTo>
                  <a:pt x="2" y="239"/>
                </a:lnTo>
                <a:lnTo>
                  <a:pt x="1" y="238"/>
                </a:lnTo>
                <a:lnTo>
                  <a:pt x="1" y="242"/>
                </a:lnTo>
                <a:lnTo>
                  <a:pt x="0" y="242"/>
                </a:lnTo>
                <a:lnTo>
                  <a:pt x="0" y="243"/>
                </a:lnTo>
                <a:lnTo>
                  <a:pt x="3" y="247"/>
                </a:lnTo>
                <a:lnTo>
                  <a:pt x="5" y="250"/>
                </a:lnTo>
                <a:lnTo>
                  <a:pt x="5" y="253"/>
                </a:lnTo>
                <a:lnTo>
                  <a:pt x="3" y="255"/>
                </a:lnTo>
                <a:lnTo>
                  <a:pt x="2" y="259"/>
                </a:lnTo>
                <a:lnTo>
                  <a:pt x="3" y="263"/>
                </a:lnTo>
                <a:lnTo>
                  <a:pt x="6" y="265"/>
                </a:lnTo>
                <a:lnTo>
                  <a:pt x="9" y="269"/>
                </a:lnTo>
                <a:lnTo>
                  <a:pt x="11" y="272"/>
                </a:lnTo>
                <a:lnTo>
                  <a:pt x="14" y="273"/>
                </a:lnTo>
                <a:lnTo>
                  <a:pt x="17" y="276"/>
                </a:lnTo>
                <a:lnTo>
                  <a:pt x="17" y="279"/>
                </a:lnTo>
                <a:lnTo>
                  <a:pt x="18" y="280"/>
                </a:lnTo>
                <a:lnTo>
                  <a:pt x="18" y="281"/>
                </a:lnTo>
                <a:lnTo>
                  <a:pt x="22" y="281"/>
                </a:lnTo>
                <a:lnTo>
                  <a:pt x="25" y="284"/>
                </a:lnTo>
                <a:lnTo>
                  <a:pt x="25" y="288"/>
                </a:lnTo>
                <a:lnTo>
                  <a:pt x="27" y="290"/>
                </a:lnTo>
                <a:lnTo>
                  <a:pt x="30" y="290"/>
                </a:lnTo>
                <a:lnTo>
                  <a:pt x="35" y="296"/>
                </a:lnTo>
                <a:lnTo>
                  <a:pt x="36" y="298"/>
                </a:lnTo>
                <a:lnTo>
                  <a:pt x="38" y="300"/>
                </a:lnTo>
                <a:lnTo>
                  <a:pt x="40" y="301"/>
                </a:lnTo>
                <a:lnTo>
                  <a:pt x="42" y="301"/>
                </a:lnTo>
                <a:lnTo>
                  <a:pt x="46" y="302"/>
                </a:lnTo>
                <a:lnTo>
                  <a:pt x="47" y="304"/>
                </a:lnTo>
                <a:lnTo>
                  <a:pt x="50" y="305"/>
                </a:lnTo>
                <a:lnTo>
                  <a:pt x="50" y="306"/>
                </a:lnTo>
                <a:lnTo>
                  <a:pt x="51" y="306"/>
                </a:lnTo>
                <a:lnTo>
                  <a:pt x="51" y="308"/>
                </a:lnTo>
                <a:lnTo>
                  <a:pt x="54" y="309"/>
                </a:lnTo>
                <a:lnTo>
                  <a:pt x="56" y="309"/>
                </a:lnTo>
                <a:lnTo>
                  <a:pt x="59" y="308"/>
                </a:lnTo>
                <a:lnTo>
                  <a:pt x="64" y="308"/>
                </a:lnTo>
                <a:lnTo>
                  <a:pt x="66" y="309"/>
                </a:lnTo>
                <a:lnTo>
                  <a:pt x="66" y="310"/>
                </a:lnTo>
                <a:lnTo>
                  <a:pt x="64" y="312"/>
                </a:lnTo>
                <a:lnTo>
                  <a:pt x="64" y="314"/>
                </a:lnTo>
                <a:lnTo>
                  <a:pt x="67" y="316"/>
                </a:lnTo>
                <a:lnTo>
                  <a:pt x="68" y="317"/>
                </a:lnTo>
                <a:lnTo>
                  <a:pt x="68" y="318"/>
                </a:lnTo>
                <a:lnTo>
                  <a:pt x="69" y="319"/>
                </a:lnTo>
                <a:lnTo>
                  <a:pt x="69" y="323"/>
                </a:lnTo>
                <a:lnTo>
                  <a:pt x="73" y="323"/>
                </a:lnTo>
                <a:lnTo>
                  <a:pt x="79" y="329"/>
                </a:lnTo>
                <a:lnTo>
                  <a:pt x="80" y="329"/>
                </a:lnTo>
                <a:lnTo>
                  <a:pt x="81" y="327"/>
                </a:lnTo>
                <a:lnTo>
                  <a:pt x="87" y="327"/>
                </a:lnTo>
                <a:lnTo>
                  <a:pt x="87" y="330"/>
                </a:lnTo>
                <a:lnTo>
                  <a:pt x="88" y="331"/>
                </a:lnTo>
                <a:lnTo>
                  <a:pt x="92" y="333"/>
                </a:lnTo>
                <a:lnTo>
                  <a:pt x="97" y="333"/>
                </a:lnTo>
                <a:lnTo>
                  <a:pt x="99" y="331"/>
                </a:lnTo>
                <a:lnTo>
                  <a:pt x="101" y="330"/>
                </a:lnTo>
                <a:lnTo>
                  <a:pt x="102" y="327"/>
                </a:lnTo>
                <a:lnTo>
                  <a:pt x="105" y="325"/>
                </a:lnTo>
                <a:lnTo>
                  <a:pt x="106" y="325"/>
                </a:lnTo>
                <a:lnTo>
                  <a:pt x="108" y="323"/>
                </a:lnTo>
                <a:lnTo>
                  <a:pt x="110" y="323"/>
                </a:lnTo>
                <a:lnTo>
                  <a:pt x="110" y="317"/>
                </a:lnTo>
                <a:lnTo>
                  <a:pt x="112" y="316"/>
                </a:lnTo>
                <a:lnTo>
                  <a:pt x="114" y="317"/>
                </a:lnTo>
                <a:lnTo>
                  <a:pt x="122" y="319"/>
                </a:lnTo>
                <a:lnTo>
                  <a:pt x="125" y="321"/>
                </a:lnTo>
                <a:lnTo>
                  <a:pt x="129" y="317"/>
                </a:lnTo>
                <a:lnTo>
                  <a:pt x="132" y="317"/>
                </a:lnTo>
                <a:lnTo>
                  <a:pt x="133" y="316"/>
                </a:lnTo>
                <a:lnTo>
                  <a:pt x="136" y="316"/>
                </a:lnTo>
                <a:lnTo>
                  <a:pt x="138" y="314"/>
                </a:lnTo>
                <a:lnTo>
                  <a:pt x="139" y="313"/>
                </a:lnTo>
                <a:lnTo>
                  <a:pt x="139" y="312"/>
                </a:lnTo>
                <a:lnTo>
                  <a:pt x="142" y="312"/>
                </a:lnTo>
                <a:lnTo>
                  <a:pt x="143" y="313"/>
                </a:lnTo>
                <a:lnTo>
                  <a:pt x="146" y="313"/>
                </a:lnTo>
                <a:lnTo>
                  <a:pt x="147" y="312"/>
                </a:lnTo>
                <a:lnTo>
                  <a:pt x="149" y="309"/>
                </a:lnTo>
                <a:lnTo>
                  <a:pt x="149" y="302"/>
                </a:lnTo>
                <a:lnTo>
                  <a:pt x="147" y="301"/>
                </a:lnTo>
                <a:lnTo>
                  <a:pt x="147" y="298"/>
                </a:lnTo>
                <a:lnTo>
                  <a:pt x="151" y="298"/>
                </a:lnTo>
                <a:lnTo>
                  <a:pt x="153" y="300"/>
                </a:lnTo>
                <a:lnTo>
                  <a:pt x="155" y="301"/>
                </a:lnTo>
                <a:lnTo>
                  <a:pt x="157" y="301"/>
                </a:lnTo>
                <a:lnTo>
                  <a:pt x="161" y="298"/>
                </a:lnTo>
                <a:lnTo>
                  <a:pt x="165" y="294"/>
                </a:lnTo>
                <a:lnTo>
                  <a:pt x="172" y="289"/>
                </a:lnTo>
                <a:lnTo>
                  <a:pt x="174" y="290"/>
                </a:lnTo>
                <a:lnTo>
                  <a:pt x="176" y="290"/>
                </a:lnTo>
                <a:lnTo>
                  <a:pt x="182" y="288"/>
                </a:lnTo>
                <a:lnTo>
                  <a:pt x="184" y="285"/>
                </a:lnTo>
                <a:lnTo>
                  <a:pt x="187" y="280"/>
                </a:lnTo>
                <a:lnTo>
                  <a:pt x="187" y="277"/>
                </a:lnTo>
                <a:lnTo>
                  <a:pt x="186" y="277"/>
                </a:lnTo>
                <a:lnTo>
                  <a:pt x="186" y="275"/>
                </a:lnTo>
                <a:lnTo>
                  <a:pt x="187" y="273"/>
                </a:lnTo>
                <a:lnTo>
                  <a:pt x="187" y="272"/>
                </a:lnTo>
                <a:lnTo>
                  <a:pt x="188" y="271"/>
                </a:lnTo>
                <a:lnTo>
                  <a:pt x="188" y="268"/>
                </a:lnTo>
                <a:lnTo>
                  <a:pt x="187" y="268"/>
                </a:lnTo>
                <a:lnTo>
                  <a:pt x="186" y="267"/>
                </a:lnTo>
                <a:lnTo>
                  <a:pt x="184" y="267"/>
                </a:lnTo>
                <a:lnTo>
                  <a:pt x="184" y="265"/>
                </a:lnTo>
                <a:lnTo>
                  <a:pt x="186" y="255"/>
                </a:lnTo>
                <a:lnTo>
                  <a:pt x="190" y="246"/>
                </a:lnTo>
                <a:lnTo>
                  <a:pt x="194" y="239"/>
                </a:lnTo>
                <a:lnTo>
                  <a:pt x="198" y="230"/>
                </a:lnTo>
                <a:lnTo>
                  <a:pt x="199" y="226"/>
                </a:lnTo>
                <a:lnTo>
                  <a:pt x="199" y="214"/>
                </a:lnTo>
                <a:lnTo>
                  <a:pt x="200" y="211"/>
                </a:lnTo>
                <a:lnTo>
                  <a:pt x="203" y="209"/>
                </a:lnTo>
                <a:lnTo>
                  <a:pt x="205" y="203"/>
                </a:lnTo>
                <a:lnTo>
                  <a:pt x="205" y="198"/>
                </a:lnTo>
                <a:lnTo>
                  <a:pt x="204" y="197"/>
                </a:lnTo>
                <a:lnTo>
                  <a:pt x="205" y="195"/>
                </a:lnTo>
                <a:lnTo>
                  <a:pt x="205" y="194"/>
                </a:lnTo>
                <a:lnTo>
                  <a:pt x="208" y="193"/>
                </a:lnTo>
                <a:lnTo>
                  <a:pt x="209" y="189"/>
                </a:lnTo>
                <a:lnTo>
                  <a:pt x="209" y="172"/>
                </a:lnTo>
                <a:lnTo>
                  <a:pt x="211" y="170"/>
                </a:lnTo>
                <a:lnTo>
                  <a:pt x="213" y="172"/>
                </a:lnTo>
                <a:lnTo>
                  <a:pt x="216" y="172"/>
                </a:lnTo>
                <a:lnTo>
                  <a:pt x="219" y="173"/>
                </a:lnTo>
                <a:lnTo>
                  <a:pt x="220" y="174"/>
                </a:lnTo>
                <a:lnTo>
                  <a:pt x="220" y="176"/>
                </a:lnTo>
                <a:lnTo>
                  <a:pt x="221" y="176"/>
                </a:lnTo>
                <a:lnTo>
                  <a:pt x="221" y="178"/>
                </a:lnTo>
                <a:lnTo>
                  <a:pt x="228" y="178"/>
                </a:lnTo>
                <a:lnTo>
                  <a:pt x="231" y="180"/>
                </a:lnTo>
                <a:lnTo>
                  <a:pt x="240" y="180"/>
                </a:lnTo>
                <a:lnTo>
                  <a:pt x="242" y="174"/>
                </a:lnTo>
                <a:lnTo>
                  <a:pt x="244" y="162"/>
                </a:lnTo>
                <a:lnTo>
                  <a:pt x="246" y="150"/>
                </a:lnTo>
                <a:lnTo>
                  <a:pt x="248" y="140"/>
                </a:lnTo>
                <a:lnTo>
                  <a:pt x="249" y="135"/>
                </a:lnTo>
                <a:lnTo>
                  <a:pt x="250" y="135"/>
                </a:lnTo>
                <a:lnTo>
                  <a:pt x="253" y="136"/>
                </a:lnTo>
                <a:lnTo>
                  <a:pt x="256" y="136"/>
                </a:lnTo>
                <a:lnTo>
                  <a:pt x="257" y="137"/>
                </a:lnTo>
                <a:lnTo>
                  <a:pt x="260" y="139"/>
                </a:lnTo>
                <a:lnTo>
                  <a:pt x="261" y="139"/>
                </a:lnTo>
                <a:lnTo>
                  <a:pt x="262" y="137"/>
                </a:lnTo>
                <a:lnTo>
                  <a:pt x="262" y="133"/>
                </a:lnTo>
                <a:lnTo>
                  <a:pt x="264" y="131"/>
                </a:lnTo>
                <a:lnTo>
                  <a:pt x="264" y="124"/>
                </a:lnTo>
                <a:lnTo>
                  <a:pt x="265" y="123"/>
                </a:lnTo>
                <a:lnTo>
                  <a:pt x="269" y="123"/>
                </a:lnTo>
                <a:lnTo>
                  <a:pt x="272" y="120"/>
                </a:lnTo>
                <a:lnTo>
                  <a:pt x="279" y="107"/>
                </a:lnTo>
                <a:lnTo>
                  <a:pt x="283" y="95"/>
                </a:lnTo>
                <a:lnTo>
                  <a:pt x="283" y="92"/>
                </a:lnTo>
                <a:lnTo>
                  <a:pt x="282" y="90"/>
                </a:lnTo>
                <a:lnTo>
                  <a:pt x="281" y="88"/>
                </a:lnTo>
                <a:lnTo>
                  <a:pt x="281" y="81"/>
                </a:lnTo>
                <a:lnTo>
                  <a:pt x="282" y="77"/>
                </a:lnTo>
                <a:lnTo>
                  <a:pt x="282" y="67"/>
                </a:lnTo>
                <a:lnTo>
                  <a:pt x="287" y="69"/>
                </a:lnTo>
                <a:lnTo>
                  <a:pt x="295" y="71"/>
                </a:lnTo>
                <a:lnTo>
                  <a:pt x="305" y="77"/>
                </a:lnTo>
                <a:lnTo>
                  <a:pt x="314" y="81"/>
                </a:lnTo>
                <a:lnTo>
                  <a:pt x="320" y="84"/>
                </a:lnTo>
                <a:lnTo>
                  <a:pt x="324" y="84"/>
                </a:lnTo>
                <a:lnTo>
                  <a:pt x="324" y="83"/>
                </a:lnTo>
                <a:lnTo>
                  <a:pt x="326" y="81"/>
                </a:lnTo>
                <a:lnTo>
                  <a:pt x="326" y="77"/>
                </a:lnTo>
                <a:lnTo>
                  <a:pt x="327" y="73"/>
                </a:lnTo>
                <a:lnTo>
                  <a:pt x="327" y="66"/>
                </a:lnTo>
                <a:lnTo>
                  <a:pt x="326" y="65"/>
                </a:lnTo>
                <a:lnTo>
                  <a:pt x="326" y="59"/>
                </a:lnTo>
                <a:lnTo>
                  <a:pt x="324" y="58"/>
                </a:lnTo>
                <a:lnTo>
                  <a:pt x="320" y="58"/>
                </a:lnTo>
                <a:lnTo>
                  <a:pt x="319" y="57"/>
                </a:lnTo>
                <a:lnTo>
                  <a:pt x="319" y="55"/>
                </a:lnTo>
                <a:lnTo>
                  <a:pt x="320" y="54"/>
                </a:lnTo>
                <a:lnTo>
                  <a:pt x="320" y="51"/>
                </a:lnTo>
                <a:lnTo>
                  <a:pt x="319" y="51"/>
                </a:lnTo>
                <a:lnTo>
                  <a:pt x="319" y="53"/>
                </a:lnTo>
                <a:lnTo>
                  <a:pt x="316" y="53"/>
                </a:lnTo>
                <a:lnTo>
                  <a:pt x="316" y="50"/>
                </a:lnTo>
                <a:lnTo>
                  <a:pt x="315" y="51"/>
                </a:lnTo>
                <a:lnTo>
                  <a:pt x="311" y="51"/>
                </a:lnTo>
                <a:lnTo>
                  <a:pt x="311" y="49"/>
                </a:lnTo>
                <a:lnTo>
                  <a:pt x="312" y="49"/>
                </a:lnTo>
                <a:lnTo>
                  <a:pt x="312" y="48"/>
                </a:lnTo>
                <a:lnTo>
                  <a:pt x="314" y="46"/>
                </a:lnTo>
                <a:lnTo>
                  <a:pt x="314" y="45"/>
                </a:lnTo>
                <a:lnTo>
                  <a:pt x="310" y="45"/>
                </a:lnTo>
                <a:lnTo>
                  <a:pt x="308" y="46"/>
                </a:lnTo>
                <a:lnTo>
                  <a:pt x="306" y="46"/>
                </a:lnTo>
                <a:lnTo>
                  <a:pt x="303" y="48"/>
                </a:lnTo>
                <a:lnTo>
                  <a:pt x="302" y="48"/>
                </a:lnTo>
                <a:lnTo>
                  <a:pt x="297" y="45"/>
                </a:lnTo>
                <a:lnTo>
                  <a:pt x="294" y="42"/>
                </a:lnTo>
                <a:lnTo>
                  <a:pt x="291" y="41"/>
                </a:lnTo>
                <a:lnTo>
                  <a:pt x="289" y="41"/>
                </a:lnTo>
                <a:lnTo>
                  <a:pt x="286" y="42"/>
                </a:lnTo>
                <a:lnTo>
                  <a:pt x="285" y="44"/>
                </a:lnTo>
                <a:lnTo>
                  <a:pt x="282" y="49"/>
                </a:lnTo>
                <a:lnTo>
                  <a:pt x="281" y="50"/>
                </a:lnTo>
                <a:lnTo>
                  <a:pt x="275" y="50"/>
                </a:lnTo>
                <a:lnTo>
                  <a:pt x="274" y="51"/>
                </a:lnTo>
                <a:lnTo>
                  <a:pt x="272" y="53"/>
                </a:lnTo>
                <a:lnTo>
                  <a:pt x="270" y="54"/>
                </a:lnTo>
                <a:lnTo>
                  <a:pt x="272" y="54"/>
                </a:lnTo>
                <a:lnTo>
                  <a:pt x="273" y="55"/>
                </a:lnTo>
                <a:lnTo>
                  <a:pt x="273" y="57"/>
                </a:lnTo>
                <a:lnTo>
                  <a:pt x="270" y="57"/>
                </a:lnTo>
                <a:lnTo>
                  <a:pt x="270" y="59"/>
                </a:lnTo>
                <a:lnTo>
                  <a:pt x="273" y="59"/>
                </a:lnTo>
                <a:lnTo>
                  <a:pt x="273" y="61"/>
                </a:lnTo>
                <a:lnTo>
                  <a:pt x="270" y="63"/>
                </a:lnTo>
                <a:lnTo>
                  <a:pt x="264" y="66"/>
                </a:lnTo>
                <a:lnTo>
                  <a:pt x="254" y="66"/>
                </a:lnTo>
                <a:lnTo>
                  <a:pt x="249" y="65"/>
                </a:lnTo>
                <a:lnTo>
                  <a:pt x="248" y="63"/>
                </a:lnTo>
                <a:lnTo>
                  <a:pt x="248" y="62"/>
                </a:lnTo>
                <a:lnTo>
                  <a:pt x="249" y="62"/>
                </a:lnTo>
                <a:lnTo>
                  <a:pt x="249" y="61"/>
                </a:lnTo>
                <a:lnTo>
                  <a:pt x="248" y="61"/>
                </a:lnTo>
                <a:lnTo>
                  <a:pt x="245" y="59"/>
                </a:lnTo>
                <a:lnTo>
                  <a:pt x="244" y="59"/>
                </a:lnTo>
                <a:lnTo>
                  <a:pt x="244" y="65"/>
                </a:lnTo>
                <a:lnTo>
                  <a:pt x="245" y="66"/>
                </a:lnTo>
                <a:lnTo>
                  <a:pt x="246" y="66"/>
                </a:lnTo>
                <a:lnTo>
                  <a:pt x="242" y="69"/>
                </a:lnTo>
                <a:lnTo>
                  <a:pt x="241" y="71"/>
                </a:lnTo>
                <a:lnTo>
                  <a:pt x="241" y="75"/>
                </a:lnTo>
                <a:lnTo>
                  <a:pt x="240" y="78"/>
                </a:lnTo>
                <a:lnTo>
                  <a:pt x="237" y="81"/>
                </a:lnTo>
                <a:lnTo>
                  <a:pt x="235" y="79"/>
                </a:lnTo>
                <a:lnTo>
                  <a:pt x="233" y="78"/>
                </a:lnTo>
                <a:lnTo>
                  <a:pt x="231" y="78"/>
                </a:lnTo>
                <a:lnTo>
                  <a:pt x="228" y="79"/>
                </a:lnTo>
                <a:lnTo>
                  <a:pt x="227" y="82"/>
                </a:lnTo>
                <a:lnTo>
                  <a:pt x="227" y="86"/>
                </a:lnTo>
                <a:lnTo>
                  <a:pt x="219" y="94"/>
                </a:lnTo>
                <a:lnTo>
                  <a:pt x="219" y="99"/>
                </a:lnTo>
                <a:lnTo>
                  <a:pt x="216" y="99"/>
                </a:lnTo>
                <a:lnTo>
                  <a:pt x="215" y="100"/>
                </a:lnTo>
                <a:lnTo>
                  <a:pt x="213" y="100"/>
                </a:lnTo>
                <a:lnTo>
                  <a:pt x="212" y="102"/>
                </a:lnTo>
                <a:lnTo>
                  <a:pt x="209" y="107"/>
                </a:lnTo>
                <a:lnTo>
                  <a:pt x="207" y="110"/>
                </a:lnTo>
                <a:lnTo>
                  <a:pt x="205" y="110"/>
                </a:lnTo>
                <a:lnTo>
                  <a:pt x="204" y="104"/>
                </a:lnTo>
                <a:lnTo>
                  <a:pt x="202" y="95"/>
                </a:lnTo>
                <a:lnTo>
                  <a:pt x="198" y="83"/>
                </a:lnTo>
                <a:lnTo>
                  <a:pt x="195" y="73"/>
                </a:lnTo>
                <a:lnTo>
                  <a:pt x="194" y="66"/>
                </a:lnTo>
                <a:lnTo>
                  <a:pt x="167" y="73"/>
                </a:lnTo>
                <a:lnTo>
                  <a:pt x="139" y="79"/>
                </a:lnTo>
                <a:lnTo>
                  <a:pt x="138" y="79"/>
                </a:lnTo>
                <a:lnTo>
                  <a:pt x="136" y="81"/>
                </a:lnTo>
                <a:lnTo>
                  <a:pt x="133" y="81"/>
                </a:lnTo>
                <a:lnTo>
                  <a:pt x="130" y="82"/>
                </a:lnTo>
                <a:lnTo>
                  <a:pt x="126" y="83"/>
                </a:lnTo>
                <a:lnTo>
                  <a:pt x="124" y="83"/>
                </a:lnTo>
                <a:lnTo>
                  <a:pt x="122" y="84"/>
                </a:lnTo>
                <a:lnTo>
                  <a:pt x="121" y="84"/>
                </a:lnTo>
                <a:lnTo>
                  <a:pt x="120" y="82"/>
                </a:lnTo>
                <a:lnTo>
                  <a:pt x="117" y="66"/>
                </a:lnTo>
                <a:lnTo>
                  <a:pt x="116" y="62"/>
                </a:lnTo>
                <a:lnTo>
                  <a:pt x="100" y="0"/>
                </a:lnTo>
                <a:lnTo>
                  <a:pt x="99" y="1"/>
                </a:lnTo>
                <a:lnTo>
                  <a:pt x="93" y="4"/>
                </a:lnTo>
                <a:lnTo>
                  <a:pt x="92" y="5"/>
                </a:lnTo>
                <a:lnTo>
                  <a:pt x="91" y="8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93" name="Freeform 45"/>
          <p:cNvSpPr>
            <a:spLocks/>
          </p:cNvSpPr>
          <p:nvPr/>
        </p:nvSpPr>
        <p:spPr bwMode="auto">
          <a:xfrm>
            <a:off x="6193642" y="1951222"/>
            <a:ext cx="695994" cy="979202"/>
          </a:xfrm>
          <a:custGeom>
            <a:avLst/>
            <a:gdLst/>
            <a:ahLst/>
            <a:cxnLst>
              <a:cxn ang="0">
                <a:pos x="156" y="375"/>
              </a:cxn>
              <a:cxn ang="0">
                <a:pos x="250" y="355"/>
              </a:cxn>
              <a:cxn ang="0">
                <a:pos x="255" y="343"/>
              </a:cxn>
              <a:cxn ang="0">
                <a:pos x="260" y="335"/>
              </a:cxn>
              <a:cxn ang="0">
                <a:pos x="262" y="327"/>
              </a:cxn>
              <a:cxn ang="0">
                <a:pos x="262" y="310"/>
              </a:cxn>
              <a:cxn ang="0">
                <a:pos x="276" y="284"/>
              </a:cxn>
              <a:cxn ang="0">
                <a:pos x="280" y="270"/>
              </a:cxn>
              <a:cxn ang="0">
                <a:pos x="287" y="259"/>
              </a:cxn>
              <a:cxn ang="0">
                <a:pos x="291" y="269"/>
              </a:cxn>
              <a:cxn ang="0">
                <a:pos x="296" y="266"/>
              </a:cxn>
              <a:cxn ang="0">
                <a:pos x="296" y="231"/>
              </a:cxn>
              <a:cxn ang="0">
                <a:pos x="277" y="190"/>
              </a:cxn>
              <a:cxn ang="0">
                <a:pos x="241" y="136"/>
              </a:cxn>
              <a:cxn ang="0">
                <a:pos x="227" y="145"/>
              </a:cxn>
              <a:cxn ang="0">
                <a:pos x="218" y="153"/>
              </a:cxn>
              <a:cxn ang="0">
                <a:pos x="213" y="157"/>
              </a:cxn>
              <a:cxn ang="0">
                <a:pos x="214" y="165"/>
              </a:cxn>
              <a:cxn ang="0">
                <a:pos x="209" y="178"/>
              </a:cxn>
              <a:cxn ang="0">
                <a:pos x="204" y="179"/>
              </a:cxn>
              <a:cxn ang="0">
                <a:pos x="196" y="189"/>
              </a:cxn>
              <a:cxn ang="0">
                <a:pos x="180" y="183"/>
              </a:cxn>
              <a:cxn ang="0">
                <a:pos x="188" y="153"/>
              </a:cxn>
              <a:cxn ang="0">
                <a:pos x="193" y="148"/>
              </a:cxn>
              <a:cxn ang="0">
                <a:pos x="201" y="124"/>
              </a:cxn>
              <a:cxn ang="0">
                <a:pos x="206" y="119"/>
              </a:cxn>
              <a:cxn ang="0">
                <a:pos x="206" y="101"/>
              </a:cxn>
              <a:cxn ang="0">
                <a:pos x="197" y="66"/>
              </a:cxn>
              <a:cxn ang="0">
                <a:pos x="189" y="62"/>
              </a:cxn>
              <a:cxn ang="0">
                <a:pos x="190" y="49"/>
              </a:cxn>
              <a:cxn ang="0">
                <a:pos x="198" y="50"/>
              </a:cxn>
              <a:cxn ang="0">
                <a:pos x="189" y="38"/>
              </a:cxn>
              <a:cxn ang="0">
                <a:pos x="186" y="30"/>
              </a:cxn>
              <a:cxn ang="0">
                <a:pos x="167" y="23"/>
              </a:cxn>
              <a:cxn ang="0">
                <a:pos x="132" y="16"/>
              </a:cxn>
              <a:cxn ang="0">
                <a:pos x="120" y="6"/>
              </a:cxn>
              <a:cxn ang="0">
                <a:pos x="106" y="8"/>
              </a:cxn>
              <a:cxn ang="0">
                <a:pos x="86" y="1"/>
              </a:cxn>
              <a:cxn ang="0">
                <a:pos x="73" y="6"/>
              </a:cxn>
              <a:cxn ang="0">
                <a:pos x="69" y="27"/>
              </a:cxn>
              <a:cxn ang="0">
                <a:pos x="83" y="39"/>
              </a:cxn>
              <a:cxn ang="0">
                <a:pos x="56" y="58"/>
              </a:cxn>
              <a:cxn ang="0">
                <a:pos x="60" y="87"/>
              </a:cxn>
              <a:cxn ang="0">
                <a:pos x="54" y="93"/>
              </a:cxn>
              <a:cxn ang="0">
                <a:pos x="50" y="101"/>
              </a:cxn>
              <a:cxn ang="0">
                <a:pos x="45" y="93"/>
              </a:cxn>
              <a:cxn ang="0">
                <a:pos x="46" y="79"/>
              </a:cxn>
              <a:cxn ang="0">
                <a:pos x="44" y="72"/>
              </a:cxn>
              <a:cxn ang="0">
                <a:pos x="41" y="67"/>
              </a:cxn>
              <a:cxn ang="0">
                <a:pos x="32" y="92"/>
              </a:cxn>
              <a:cxn ang="0">
                <a:pos x="23" y="93"/>
              </a:cxn>
              <a:cxn ang="0">
                <a:pos x="16" y="99"/>
              </a:cxn>
              <a:cxn ang="0">
                <a:pos x="7" y="120"/>
              </a:cxn>
              <a:cxn ang="0">
                <a:pos x="11" y="162"/>
              </a:cxn>
              <a:cxn ang="0">
                <a:pos x="0" y="182"/>
              </a:cxn>
              <a:cxn ang="0">
                <a:pos x="9" y="200"/>
              </a:cxn>
              <a:cxn ang="0">
                <a:pos x="5" y="220"/>
              </a:cxn>
              <a:cxn ang="0">
                <a:pos x="25" y="257"/>
              </a:cxn>
              <a:cxn ang="0">
                <a:pos x="28" y="259"/>
              </a:cxn>
              <a:cxn ang="0">
                <a:pos x="41" y="340"/>
              </a:cxn>
              <a:cxn ang="0">
                <a:pos x="15" y="401"/>
              </a:cxn>
            </a:cxnLst>
            <a:rect l="0" t="0" r="r" b="b"/>
            <a:pathLst>
              <a:path w="297" h="401">
                <a:moveTo>
                  <a:pt x="124" y="381"/>
                </a:moveTo>
                <a:lnTo>
                  <a:pt x="131" y="380"/>
                </a:lnTo>
                <a:lnTo>
                  <a:pt x="140" y="377"/>
                </a:lnTo>
                <a:lnTo>
                  <a:pt x="151" y="375"/>
                </a:lnTo>
                <a:lnTo>
                  <a:pt x="156" y="375"/>
                </a:lnTo>
                <a:lnTo>
                  <a:pt x="156" y="376"/>
                </a:lnTo>
                <a:lnTo>
                  <a:pt x="157" y="377"/>
                </a:lnTo>
                <a:lnTo>
                  <a:pt x="157" y="383"/>
                </a:lnTo>
                <a:lnTo>
                  <a:pt x="250" y="359"/>
                </a:lnTo>
                <a:lnTo>
                  <a:pt x="250" y="355"/>
                </a:lnTo>
                <a:lnTo>
                  <a:pt x="251" y="355"/>
                </a:lnTo>
                <a:lnTo>
                  <a:pt x="251" y="356"/>
                </a:lnTo>
                <a:lnTo>
                  <a:pt x="251" y="351"/>
                </a:lnTo>
                <a:lnTo>
                  <a:pt x="252" y="347"/>
                </a:lnTo>
                <a:lnTo>
                  <a:pt x="255" y="343"/>
                </a:lnTo>
                <a:lnTo>
                  <a:pt x="256" y="339"/>
                </a:lnTo>
                <a:lnTo>
                  <a:pt x="256" y="338"/>
                </a:lnTo>
                <a:lnTo>
                  <a:pt x="259" y="338"/>
                </a:lnTo>
                <a:lnTo>
                  <a:pt x="260" y="336"/>
                </a:lnTo>
                <a:lnTo>
                  <a:pt x="260" y="335"/>
                </a:lnTo>
                <a:lnTo>
                  <a:pt x="259" y="335"/>
                </a:lnTo>
                <a:lnTo>
                  <a:pt x="258" y="334"/>
                </a:lnTo>
                <a:lnTo>
                  <a:pt x="259" y="332"/>
                </a:lnTo>
                <a:lnTo>
                  <a:pt x="262" y="332"/>
                </a:lnTo>
                <a:lnTo>
                  <a:pt x="262" y="327"/>
                </a:lnTo>
                <a:lnTo>
                  <a:pt x="263" y="327"/>
                </a:lnTo>
                <a:lnTo>
                  <a:pt x="263" y="328"/>
                </a:lnTo>
                <a:lnTo>
                  <a:pt x="264" y="328"/>
                </a:lnTo>
                <a:lnTo>
                  <a:pt x="262" y="319"/>
                </a:lnTo>
                <a:lnTo>
                  <a:pt x="262" y="310"/>
                </a:lnTo>
                <a:lnTo>
                  <a:pt x="264" y="301"/>
                </a:lnTo>
                <a:lnTo>
                  <a:pt x="271" y="294"/>
                </a:lnTo>
                <a:lnTo>
                  <a:pt x="275" y="292"/>
                </a:lnTo>
                <a:lnTo>
                  <a:pt x="276" y="289"/>
                </a:lnTo>
                <a:lnTo>
                  <a:pt x="276" y="284"/>
                </a:lnTo>
                <a:lnTo>
                  <a:pt x="275" y="281"/>
                </a:lnTo>
                <a:lnTo>
                  <a:pt x="275" y="276"/>
                </a:lnTo>
                <a:lnTo>
                  <a:pt x="279" y="272"/>
                </a:lnTo>
                <a:lnTo>
                  <a:pt x="280" y="272"/>
                </a:lnTo>
                <a:lnTo>
                  <a:pt x="280" y="270"/>
                </a:lnTo>
                <a:lnTo>
                  <a:pt x="276" y="266"/>
                </a:lnTo>
                <a:lnTo>
                  <a:pt x="276" y="264"/>
                </a:lnTo>
                <a:lnTo>
                  <a:pt x="280" y="261"/>
                </a:lnTo>
                <a:lnTo>
                  <a:pt x="283" y="259"/>
                </a:lnTo>
                <a:lnTo>
                  <a:pt x="287" y="259"/>
                </a:lnTo>
                <a:lnTo>
                  <a:pt x="288" y="260"/>
                </a:lnTo>
                <a:lnTo>
                  <a:pt x="288" y="262"/>
                </a:lnTo>
                <a:lnTo>
                  <a:pt x="291" y="268"/>
                </a:lnTo>
                <a:lnTo>
                  <a:pt x="292" y="269"/>
                </a:lnTo>
                <a:lnTo>
                  <a:pt x="291" y="269"/>
                </a:lnTo>
                <a:lnTo>
                  <a:pt x="289" y="270"/>
                </a:lnTo>
                <a:lnTo>
                  <a:pt x="289" y="272"/>
                </a:lnTo>
                <a:lnTo>
                  <a:pt x="292" y="270"/>
                </a:lnTo>
                <a:lnTo>
                  <a:pt x="293" y="268"/>
                </a:lnTo>
                <a:lnTo>
                  <a:pt x="296" y="266"/>
                </a:lnTo>
                <a:lnTo>
                  <a:pt x="297" y="264"/>
                </a:lnTo>
                <a:lnTo>
                  <a:pt x="297" y="253"/>
                </a:lnTo>
                <a:lnTo>
                  <a:pt x="295" y="243"/>
                </a:lnTo>
                <a:lnTo>
                  <a:pt x="295" y="237"/>
                </a:lnTo>
                <a:lnTo>
                  <a:pt x="296" y="231"/>
                </a:lnTo>
                <a:lnTo>
                  <a:pt x="296" y="225"/>
                </a:lnTo>
                <a:lnTo>
                  <a:pt x="295" y="225"/>
                </a:lnTo>
                <a:lnTo>
                  <a:pt x="288" y="216"/>
                </a:lnTo>
                <a:lnTo>
                  <a:pt x="281" y="203"/>
                </a:lnTo>
                <a:lnTo>
                  <a:pt x="277" y="190"/>
                </a:lnTo>
                <a:lnTo>
                  <a:pt x="272" y="174"/>
                </a:lnTo>
                <a:lnTo>
                  <a:pt x="267" y="161"/>
                </a:lnTo>
                <a:lnTo>
                  <a:pt x="260" y="149"/>
                </a:lnTo>
                <a:lnTo>
                  <a:pt x="251" y="140"/>
                </a:lnTo>
                <a:lnTo>
                  <a:pt x="241" y="136"/>
                </a:lnTo>
                <a:lnTo>
                  <a:pt x="238" y="136"/>
                </a:lnTo>
                <a:lnTo>
                  <a:pt x="235" y="138"/>
                </a:lnTo>
                <a:lnTo>
                  <a:pt x="234" y="141"/>
                </a:lnTo>
                <a:lnTo>
                  <a:pt x="231" y="144"/>
                </a:lnTo>
                <a:lnTo>
                  <a:pt x="227" y="145"/>
                </a:lnTo>
                <a:lnTo>
                  <a:pt x="225" y="146"/>
                </a:lnTo>
                <a:lnTo>
                  <a:pt x="221" y="148"/>
                </a:lnTo>
                <a:lnTo>
                  <a:pt x="219" y="149"/>
                </a:lnTo>
                <a:lnTo>
                  <a:pt x="219" y="150"/>
                </a:lnTo>
                <a:lnTo>
                  <a:pt x="218" y="153"/>
                </a:lnTo>
                <a:lnTo>
                  <a:pt x="218" y="154"/>
                </a:lnTo>
                <a:lnTo>
                  <a:pt x="214" y="154"/>
                </a:lnTo>
                <a:lnTo>
                  <a:pt x="213" y="156"/>
                </a:lnTo>
                <a:lnTo>
                  <a:pt x="211" y="156"/>
                </a:lnTo>
                <a:lnTo>
                  <a:pt x="213" y="157"/>
                </a:lnTo>
                <a:lnTo>
                  <a:pt x="217" y="157"/>
                </a:lnTo>
                <a:lnTo>
                  <a:pt x="217" y="158"/>
                </a:lnTo>
                <a:lnTo>
                  <a:pt x="215" y="159"/>
                </a:lnTo>
                <a:lnTo>
                  <a:pt x="215" y="162"/>
                </a:lnTo>
                <a:lnTo>
                  <a:pt x="214" y="165"/>
                </a:lnTo>
                <a:lnTo>
                  <a:pt x="211" y="173"/>
                </a:lnTo>
                <a:lnTo>
                  <a:pt x="211" y="175"/>
                </a:lnTo>
                <a:lnTo>
                  <a:pt x="210" y="177"/>
                </a:lnTo>
                <a:lnTo>
                  <a:pt x="210" y="178"/>
                </a:lnTo>
                <a:lnTo>
                  <a:pt x="209" y="178"/>
                </a:lnTo>
                <a:lnTo>
                  <a:pt x="207" y="177"/>
                </a:lnTo>
                <a:lnTo>
                  <a:pt x="207" y="175"/>
                </a:lnTo>
                <a:lnTo>
                  <a:pt x="206" y="175"/>
                </a:lnTo>
                <a:lnTo>
                  <a:pt x="205" y="177"/>
                </a:lnTo>
                <a:lnTo>
                  <a:pt x="204" y="179"/>
                </a:lnTo>
                <a:lnTo>
                  <a:pt x="204" y="185"/>
                </a:lnTo>
                <a:lnTo>
                  <a:pt x="202" y="187"/>
                </a:lnTo>
                <a:lnTo>
                  <a:pt x="201" y="189"/>
                </a:lnTo>
                <a:lnTo>
                  <a:pt x="198" y="190"/>
                </a:lnTo>
                <a:lnTo>
                  <a:pt x="196" y="189"/>
                </a:lnTo>
                <a:lnTo>
                  <a:pt x="193" y="189"/>
                </a:lnTo>
                <a:lnTo>
                  <a:pt x="190" y="187"/>
                </a:lnTo>
                <a:lnTo>
                  <a:pt x="185" y="187"/>
                </a:lnTo>
                <a:lnTo>
                  <a:pt x="182" y="186"/>
                </a:lnTo>
                <a:lnTo>
                  <a:pt x="180" y="183"/>
                </a:lnTo>
                <a:lnTo>
                  <a:pt x="178" y="177"/>
                </a:lnTo>
                <a:lnTo>
                  <a:pt x="178" y="161"/>
                </a:lnTo>
                <a:lnTo>
                  <a:pt x="181" y="154"/>
                </a:lnTo>
                <a:lnTo>
                  <a:pt x="185" y="154"/>
                </a:lnTo>
                <a:lnTo>
                  <a:pt x="188" y="153"/>
                </a:lnTo>
                <a:lnTo>
                  <a:pt x="189" y="153"/>
                </a:lnTo>
                <a:lnTo>
                  <a:pt x="190" y="152"/>
                </a:lnTo>
                <a:lnTo>
                  <a:pt x="190" y="149"/>
                </a:lnTo>
                <a:lnTo>
                  <a:pt x="192" y="148"/>
                </a:lnTo>
                <a:lnTo>
                  <a:pt x="193" y="148"/>
                </a:lnTo>
                <a:lnTo>
                  <a:pt x="194" y="146"/>
                </a:lnTo>
                <a:lnTo>
                  <a:pt x="196" y="146"/>
                </a:lnTo>
                <a:lnTo>
                  <a:pt x="196" y="126"/>
                </a:lnTo>
                <a:lnTo>
                  <a:pt x="198" y="124"/>
                </a:lnTo>
                <a:lnTo>
                  <a:pt x="201" y="124"/>
                </a:lnTo>
                <a:lnTo>
                  <a:pt x="201" y="126"/>
                </a:lnTo>
                <a:lnTo>
                  <a:pt x="202" y="125"/>
                </a:lnTo>
                <a:lnTo>
                  <a:pt x="202" y="121"/>
                </a:lnTo>
                <a:lnTo>
                  <a:pt x="205" y="119"/>
                </a:lnTo>
                <a:lnTo>
                  <a:pt x="206" y="119"/>
                </a:lnTo>
                <a:lnTo>
                  <a:pt x="207" y="117"/>
                </a:lnTo>
                <a:lnTo>
                  <a:pt x="209" y="115"/>
                </a:lnTo>
                <a:lnTo>
                  <a:pt x="209" y="112"/>
                </a:lnTo>
                <a:lnTo>
                  <a:pt x="206" y="104"/>
                </a:lnTo>
                <a:lnTo>
                  <a:pt x="206" y="101"/>
                </a:lnTo>
                <a:lnTo>
                  <a:pt x="205" y="99"/>
                </a:lnTo>
                <a:lnTo>
                  <a:pt x="204" y="91"/>
                </a:lnTo>
                <a:lnTo>
                  <a:pt x="204" y="82"/>
                </a:lnTo>
                <a:lnTo>
                  <a:pt x="201" y="72"/>
                </a:lnTo>
                <a:lnTo>
                  <a:pt x="197" y="66"/>
                </a:lnTo>
                <a:lnTo>
                  <a:pt x="196" y="64"/>
                </a:lnTo>
                <a:lnTo>
                  <a:pt x="194" y="64"/>
                </a:lnTo>
                <a:lnTo>
                  <a:pt x="192" y="63"/>
                </a:lnTo>
                <a:lnTo>
                  <a:pt x="190" y="62"/>
                </a:lnTo>
                <a:lnTo>
                  <a:pt x="189" y="62"/>
                </a:lnTo>
                <a:lnTo>
                  <a:pt x="189" y="59"/>
                </a:lnTo>
                <a:lnTo>
                  <a:pt x="186" y="56"/>
                </a:lnTo>
                <a:lnTo>
                  <a:pt x="186" y="54"/>
                </a:lnTo>
                <a:lnTo>
                  <a:pt x="188" y="51"/>
                </a:lnTo>
                <a:lnTo>
                  <a:pt x="190" y="49"/>
                </a:lnTo>
                <a:lnTo>
                  <a:pt x="192" y="49"/>
                </a:lnTo>
                <a:lnTo>
                  <a:pt x="194" y="51"/>
                </a:lnTo>
                <a:lnTo>
                  <a:pt x="197" y="53"/>
                </a:lnTo>
                <a:lnTo>
                  <a:pt x="198" y="51"/>
                </a:lnTo>
                <a:lnTo>
                  <a:pt x="198" y="50"/>
                </a:lnTo>
                <a:lnTo>
                  <a:pt x="196" y="50"/>
                </a:lnTo>
                <a:lnTo>
                  <a:pt x="194" y="49"/>
                </a:lnTo>
                <a:lnTo>
                  <a:pt x="194" y="46"/>
                </a:lnTo>
                <a:lnTo>
                  <a:pt x="193" y="42"/>
                </a:lnTo>
                <a:lnTo>
                  <a:pt x="189" y="38"/>
                </a:lnTo>
                <a:lnTo>
                  <a:pt x="186" y="37"/>
                </a:lnTo>
                <a:lnTo>
                  <a:pt x="185" y="34"/>
                </a:lnTo>
                <a:lnTo>
                  <a:pt x="185" y="31"/>
                </a:lnTo>
                <a:lnTo>
                  <a:pt x="186" y="31"/>
                </a:lnTo>
                <a:lnTo>
                  <a:pt x="186" y="30"/>
                </a:lnTo>
                <a:lnTo>
                  <a:pt x="184" y="27"/>
                </a:lnTo>
                <a:lnTo>
                  <a:pt x="180" y="26"/>
                </a:lnTo>
                <a:lnTo>
                  <a:pt x="171" y="26"/>
                </a:lnTo>
                <a:lnTo>
                  <a:pt x="168" y="25"/>
                </a:lnTo>
                <a:lnTo>
                  <a:pt x="167" y="23"/>
                </a:lnTo>
                <a:lnTo>
                  <a:pt x="164" y="22"/>
                </a:lnTo>
                <a:lnTo>
                  <a:pt x="155" y="22"/>
                </a:lnTo>
                <a:lnTo>
                  <a:pt x="147" y="18"/>
                </a:lnTo>
                <a:lnTo>
                  <a:pt x="134" y="18"/>
                </a:lnTo>
                <a:lnTo>
                  <a:pt x="132" y="16"/>
                </a:lnTo>
                <a:lnTo>
                  <a:pt x="131" y="14"/>
                </a:lnTo>
                <a:lnTo>
                  <a:pt x="130" y="12"/>
                </a:lnTo>
                <a:lnTo>
                  <a:pt x="127" y="9"/>
                </a:lnTo>
                <a:lnTo>
                  <a:pt x="124" y="8"/>
                </a:lnTo>
                <a:lnTo>
                  <a:pt x="120" y="6"/>
                </a:lnTo>
                <a:lnTo>
                  <a:pt x="115" y="6"/>
                </a:lnTo>
                <a:lnTo>
                  <a:pt x="114" y="8"/>
                </a:lnTo>
                <a:lnTo>
                  <a:pt x="111" y="9"/>
                </a:lnTo>
                <a:lnTo>
                  <a:pt x="110" y="9"/>
                </a:lnTo>
                <a:lnTo>
                  <a:pt x="106" y="8"/>
                </a:lnTo>
                <a:lnTo>
                  <a:pt x="99" y="4"/>
                </a:lnTo>
                <a:lnTo>
                  <a:pt x="93" y="1"/>
                </a:lnTo>
                <a:lnTo>
                  <a:pt x="87" y="0"/>
                </a:lnTo>
                <a:lnTo>
                  <a:pt x="86" y="0"/>
                </a:lnTo>
                <a:lnTo>
                  <a:pt x="86" y="1"/>
                </a:lnTo>
                <a:lnTo>
                  <a:pt x="85" y="4"/>
                </a:lnTo>
                <a:lnTo>
                  <a:pt x="79" y="4"/>
                </a:lnTo>
                <a:lnTo>
                  <a:pt x="77" y="5"/>
                </a:lnTo>
                <a:lnTo>
                  <a:pt x="73" y="5"/>
                </a:lnTo>
                <a:lnTo>
                  <a:pt x="73" y="6"/>
                </a:lnTo>
                <a:lnTo>
                  <a:pt x="74" y="6"/>
                </a:lnTo>
                <a:lnTo>
                  <a:pt x="77" y="9"/>
                </a:lnTo>
                <a:lnTo>
                  <a:pt x="77" y="10"/>
                </a:lnTo>
                <a:lnTo>
                  <a:pt x="69" y="22"/>
                </a:lnTo>
                <a:lnTo>
                  <a:pt x="69" y="27"/>
                </a:lnTo>
                <a:lnTo>
                  <a:pt x="71" y="33"/>
                </a:lnTo>
                <a:lnTo>
                  <a:pt x="74" y="35"/>
                </a:lnTo>
                <a:lnTo>
                  <a:pt x="77" y="37"/>
                </a:lnTo>
                <a:lnTo>
                  <a:pt x="83" y="37"/>
                </a:lnTo>
                <a:lnTo>
                  <a:pt x="83" y="39"/>
                </a:lnTo>
                <a:lnTo>
                  <a:pt x="79" y="41"/>
                </a:lnTo>
                <a:lnTo>
                  <a:pt x="73" y="43"/>
                </a:lnTo>
                <a:lnTo>
                  <a:pt x="64" y="47"/>
                </a:lnTo>
                <a:lnTo>
                  <a:pt x="57" y="54"/>
                </a:lnTo>
                <a:lnTo>
                  <a:pt x="56" y="58"/>
                </a:lnTo>
                <a:lnTo>
                  <a:pt x="56" y="62"/>
                </a:lnTo>
                <a:lnTo>
                  <a:pt x="57" y="66"/>
                </a:lnTo>
                <a:lnTo>
                  <a:pt x="58" y="68"/>
                </a:lnTo>
                <a:lnTo>
                  <a:pt x="60" y="72"/>
                </a:lnTo>
                <a:lnTo>
                  <a:pt x="60" y="87"/>
                </a:lnTo>
                <a:lnTo>
                  <a:pt x="56" y="100"/>
                </a:lnTo>
                <a:lnTo>
                  <a:pt x="56" y="104"/>
                </a:lnTo>
                <a:lnTo>
                  <a:pt x="53" y="107"/>
                </a:lnTo>
                <a:lnTo>
                  <a:pt x="53" y="100"/>
                </a:lnTo>
                <a:lnTo>
                  <a:pt x="54" y="93"/>
                </a:lnTo>
                <a:lnTo>
                  <a:pt x="54" y="87"/>
                </a:lnTo>
                <a:lnTo>
                  <a:pt x="53" y="83"/>
                </a:lnTo>
                <a:lnTo>
                  <a:pt x="52" y="87"/>
                </a:lnTo>
                <a:lnTo>
                  <a:pt x="50" y="93"/>
                </a:lnTo>
                <a:lnTo>
                  <a:pt x="50" y="101"/>
                </a:lnTo>
                <a:lnTo>
                  <a:pt x="49" y="105"/>
                </a:lnTo>
                <a:lnTo>
                  <a:pt x="48" y="105"/>
                </a:lnTo>
                <a:lnTo>
                  <a:pt x="46" y="103"/>
                </a:lnTo>
                <a:lnTo>
                  <a:pt x="45" y="101"/>
                </a:lnTo>
                <a:lnTo>
                  <a:pt x="45" y="93"/>
                </a:lnTo>
                <a:lnTo>
                  <a:pt x="46" y="92"/>
                </a:lnTo>
                <a:lnTo>
                  <a:pt x="46" y="88"/>
                </a:lnTo>
                <a:lnTo>
                  <a:pt x="44" y="86"/>
                </a:lnTo>
                <a:lnTo>
                  <a:pt x="44" y="82"/>
                </a:lnTo>
                <a:lnTo>
                  <a:pt x="46" y="79"/>
                </a:lnTo>
                <a:lnTo>
                  <a:pt x="48" y="79"/>
                </a:lnTo>
                <a:lnTo>
                  <a:pt x="46" y="79"/>
                </a:lnTo>
                <a:lnTo>
                  <a:pt x="46" y="76"/>
                </a:lnTo>
                <a:lnTo>
                  <a:pt x="45" y="75"/>
                </a:lnTo>
                <a:lnTo>
                  <a:pt x="44" y="72"/>
                </a:lnTo>
                <a:lnTo>
                  <a:pt x="44" y="70"/>
                </a:lnTo>
                <a:lnTo>
                  <a:pt x="48" y="66"/>
                </a:lnTo>
                <a:lnTo>
                  <a:pt x="48" y="64"/>
                </a:lnTo>
                <a:lnTo>
                  <a:pt x="46" y="63"/>
                </a:lnTo>
                <a:lnTo>
                  <a:pt x="41" y="67"/>
                </a:lnTo>
                <a:lnTo>
                  <a:pt x="38" y="75"/>
                </a:lnTo>
                <a:lnTo>
                  <a:pt x="35" y="84"/>
                </a:lnTo>
                <a:lnTo>
                  <a:pt x="33" y="91"/>
                </a:lnTo>
                <a:lnTo>
                  <a:pt x="32" y="91"/>
                </a:lnTo>
                <a:lnTo>
                  <a:pt x="32" y="92"/>
                </a:lnTo>
                <a:lnTo>
                  <a:pt x="28" y="92"/>
                </a:lnTo>
                <a:lnTo>
                  <a:pt x="27" y="91"/>
                </a:lnTo>
                <a:lnTo>
                  <a:pt x="24" y="91"/>
                </a:lnTo>
                <a:lnTo>
                  <a:pt x="24" y="92"/>
                </a:lnTo>
                <a:lnTo>
                  <a:pt x="23" y="93"/>
                </a:lnTo>
                <a:lnTo>
                  <a:pt x="23" y="95"/>
                </a:lnTo>
                <a:lnTo>
                  <a:pt x="21" y="96"/>
                </a:lnTo>
                <a:lnTo>
                  <a:pt x="21" y="97"/>
                </a:lnTo>
                <a:lnTo>
                  <a:pt x="17" y="97"/>
                </a:lnTo>
                <a:lnTo>
                  <a:pt x="16" y="99"/>
                </a:lnTo>
                <a:lnTo>
                  <a:pt x="16" y="101"/>
                </a:lnTo>
                <a:lnTo>
                  <a:pt x="19" y="107"/>
                </a:lnTo>
                <a:lnTo>
                  <a:pt x="19" y="113"/>
                </a:lnTo>
                <a:lnTo>
                  <a:pt x="8" y="119"/>
                </a:lnTo>
                <a:lnTo>
                  <a:pt x="7" y="120"/>
                </a:lnTo>
                <a:lnTo>
                  <a:pt x="11" y="128"/>
                </a:lnTo>
                <a:lnTo>
                  <a:pt x="11" y="129"/>
                </a:lnTo>
                <a:lnTo>
                  <a:pt x="12" y="133"/>
                </a:lnTo>
                <a:lnTo>
                  <a:pt x="12" y="157"/>
                </a:lnTo>
                <a:lnTo>
                  <a:pt x="11" y="162"/>
                </a:lnTo>
                <a:lnTo>
                  <a:pt x="8" y="167"/>
                </a:lnTo>
                <a:lnTo>
                  <a:pt x="7" y="171"/>
                </a:lnTo>
                <a:lnTo>
                  <a:pt x="5" y="174"/>
                </a:lnTo>
                <a:lnTo>
                  <a:pt x="3" y="177"/>
                </a:lnTo>
                <a:lnTo>
                  <a:pt x="0" y="182"/>
                </a:lnTo>
                <a:lnTo>
                  <a:pt x="2" y="185"/>
                </a:lnTo>
                <a:lnTo>
                  <a:pt x="5" y="189"/>
                </a:lnTo>
                <a:lnTo>
                  <a:pt x="7" y="191"/>
                </a:lnTo>
                <a:lnTo>
                  <a:pt x="7" y="195"/>
                </a:lnTo>
                <a:lnTo>
                  <a:pt x="9" y="200"/>
                </a:lnTo>
                <a:lnTo>
                  <a:pt x="11" y="204"/>
                </a:lnTo>
                <a:lnTo>
                  <a:pt x="11" y="208"/>
                </a:lnTo>
                <a:lnTo>
                  <a:pt x="8" y="214"/>
                </a:lnTo>
                <a:lnTo>
                  <a:pt x="7" y="218"/>
                </a:lnTo>
                <a:lnTo>
                  <a:pt x="5" y="220"/>
                </a:lnTo>
                <a:lnTo>
                  <a:pt x="5" y="224"/>
                </a:lnTo>
                <a:lnTo>
                  <a:pt x="13" y="239"/>
                </a:lnTo>
                <a:lnTo>
                  <a:pt x="23" y="253"/>
                </a:lnTo>
                <a:lnTo>
                  <a:pt x="24" y="255"/>
                </a:lnTo>
                <a:lnTo>
                  <a:pt x="25" y="257"/>
                </a:lnTo>
                <a:lnTo>
                  <a:pt x="27" y="257"/>
                </a:lnTo>
                <a:lnTo>
                  <a:pt x="31" y="253"/>
                </a:lnTo>
                <a:lnTo>
                  <a:pt x="32" y="253"/>
                </a:lnTo>
                <a:lnTo>
                  <a:pt x="32" y="255"/>
                </a:lnTo>
                <a:lnTo>
                  <a:pt x="28" y="259"/>
                </a:lnTo>
                <a:lnTo>
                  <a:pt x="27" y="259"/>
                </a:lnTo>
                <a:lnTo>
                  <a:pt x="38" y="286"/>
                </a:lnTo>
                <a:lnTo>
                  <a:pt x="44" y="317"/>
                </a:lnTo>
                <a:lnTo>
                  <a:pt x="44" y="330"/>
                </a:lnTo>
                <a:lnTo>
                  <a:pt x="41" y="340"/>
                </a:lnTo>
                <a:lnTo>
                  <a:pt x="33" y="361"/>
                </a:lnTo>
                <a:lnTo>
                  <a:pt x="31" y="375"/>
                </a:lnTo>
                <a:lnTo>
                  <a:pt x="27" y="387"/>
                </a:lnTo>
                <a:lnTo>
                  <a:pt x="24" y="392"/>
                </a:lnTo>
                <a:lnTo>
                  <a:pt x="15" y="401"/>
                </a:lnTo>
                <a:lnTo>
                  <a:pt x="124" y="381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94" name="Freeform 46"/>
          <p:cNvSpPr>
            <a:spLocks/>
          </p:cNvSpPr>
          <p:nvPr/>
        </p:nvSpPr>
        <p:spPr bwMode="auto">
          <a:xfrm>
            <a:off x="5516395" y="1729008"/>
            <a:ext cx="1005325" cy="459077"/>
          </a:xfrm>
          <a:custGeom>
            <a:avLst/>
            <a:gdLst/>
            <a:ahLst/>
            <a:cxnLst>
              <a:cxn ang="0">
                <a:pos x="13" y="81"/>
              </a:cxn>
              <a:cxn ang="0">
                <a:pos x="28" y="97"/>
              </a:cxn>
              <a:cxn ang="0">
                <a:pos x="96" y="108"/>
              </a:cxn>
              <a:cxn ang="0">
                <a:pos x="118" y="112"/>
              </a:cxn>
              <a:cxn ang="0">
                <a:pos x="141" y="113"/>
              </a:cxn>
              <a:cxn ang="0">
                <a:pos x="158" y="118"/>
              </a:cxn>
              <a:cxn ang="0">
                <a:pos x="181" y="136"/>
              </a:cxn>
              <a:cxn ang="0">
                <a:pos x="180" y="147"/>
              </a:cxn>
              <a:cxn ang="0">
                <a:pos x="180" y="166"/>
              </a:cxn>
              <a:cxn ang="0">
                <a:pos x="194" y="170"/>
              </a:cxn>
              <a:cxn ang="0">
                <a:pos x="201" y="188"/>
              </a:cxn>
              <a:cxn ang="0">
                <a:pos x="224" y="128"/>
              </a:cxn>
              <a:cxn ang="0">
                <a:pos x="230" y="107"/>
              </a:cxn>
              <a:cxn ang="0">
                <a:pos x="232" y="120"/>
              </a:cxn>
              <a:cxn ang="0">
                <a:pos x="236" y="124"/>
              </a:cxn>
              <a:cxn ang="0">
                <a:pos x="246" y="107"/>
              </a:cxn>
              <a:cxn ang="0">
                <a:pos x="259" y="104"/>
              </a:cxn>
              <a:cxn ang="0">
                <a:pos x="260" y="114"/>
              </a:cxn>
              <a:cxn ang="0">
                <a:pos x="251" y="126"/>
              </a:cxn>
              <a:cxn ang="0">
                <a:pos x="258" y="126"/>
              </a:cxn>
              <a:cxn ang="0">
                <a:pos x="267" y="113"/>
              </a:cxn>
              <a:cxn ang="0">
                <a:pos x="287" y="91"/>
              </a:cxn>
              <a:cxn ang="0">
                <a:pos x="305" y="87"/>
              </a:cxn>
              <a:cxn ang="0">
                <a:pos x="355" y="75"/>
              </a:cxn>
              <a:cxn ang="0">
                <a:pos x="376" y="80"/>
              </a:cxn>
              <a:cxn ang="0">
                <a:pos x="383" y="66"/>
              </a:cxn>
              <a:cxn ang="0">
                <a:pos x="390" y="68"/>
              </a:cxn>
              <a:cxn ang="0">
                <a:pos x="400" y="68"/>
              </a:cxn>
              <a:cxn ang="0">
                <a:pos x="421" y="58"/>
              </a:cxn>
              <a:cxn ang="0">
                <a:pos x="417" y="51"/>
              </a:cxn>
              <a:cxn ang="0">
                <a:pos x="403" y="50"/>
              </a:cxn>
              <a:cxn ang="0">
                <a:pos x="405" y="43"/>
              </a:cxn>
              <a:cxn ang="0">
                <a:pos x="384" y="23"/>
              </a:cxn>
              <a:cxn ang="0">
                <a:pos x="375" y="30"/>
              </a:cxn>
              <a:cxn ang="0">
                <a:pos x="363" y="30"/>
              </a:cxn>
              <a:cxn ang="0">
                <a:pos x="350" y="30"/>
              </a:cxn>
              <a:cxn ang="0">
                <a:pos x="346" y="4"/>
              </a:cxn>
              <a:cxn ang="0">
                <a:pos x="331" y="6"/>
              </a:cxn>
              <a:cxn ang="0">
                <a:pos x="301" y="19"/>
              </a:cxn>
              <a:cxn ang="0">
                <a:pos x="263" y="34"/>
              </a:cxn>
              <a:cxn ang="0">
                <a:pos x="243" y="54"/>
              </a:cxn>
              <a:cxn ang="0">
                <a:pos x="231" y="55"/>
              </a:cxn>
              <a:cxn ang="0">
                <a:pos x="219" y="47"/>
              </a:cxn>
              <a:cxn ang="0">
                <a:pos x="190" y="45"/>
              </a:cxn>
              <a:cxn ang="0">
                <a:pos x="172" y="26"/>
              </a:cxn>
              <a:cxn ang="0">
                <a:pos x="136" y="29"/>
              </a:cxn>
              <a:cxn ang="0">
                <a:pos x="136" y="26"/>
              </a:cxn>
              <a:cxn ang="0">
                <a:pos x="133" y="23"/>
              </a:cxn>
              <a:cxn ang="0">
                <a:pos x="124" y="39"/>
              </a:cxn>
              <a:cxn ang="0">
                <a:pos x="115" y="14"/>
              </a:cxn>
              <a:cxn ang="0">
                <a:pos x="106" y="6"/>
              </a:cxn>
              <a:cxn ang="0">
                <a:pos x="90" y="17"/>
              </a:cxn>
              <a:cxn ang="0">
                <a:pos x="73" y="29"/>
              </a:cxn>
              <a:cxn ang="0">
                <a:pos x="36" y="47"/>
              </a:cxn>
              <a:cxn ang="0">
                <a:pos x="13" y="67"/>
              </a:cxn>
              <a:cxn ang="0">
                <a:pos x="0" y="76"/>
              </a:cxn>
            </a:cxnLst>
            <a:rect l="0" t="0" r="r" b="b"/>
            <a:pathLst>
              <a:path w="429" h="188">
                <a:moveTo>
                  <a:pt x="5" y="76"/>
                </a:moveTo>
                <a:lnTo>
                  <a:pt x="7" y="78"/>
                </a:lnTo>
                <a:lnTo>
                  <a:pt x="7" y="79"/>
                </a:lnTo>
                <a:lnTo>
                  <a:pt x="8" y="80"/>
                </a:lnTo>
                <a:lnTo>
                  <a:pt x="12" y="80"/>
                </a:lnTo>
                <a:lnTo>
                  <a:pt x="13" y="81"/>
                </a:lnTo>
                <a:lnTo>
                  <a:pt x="15" y="84"/>
                </a:lnTo>
                <a:lnTo>
                  <a:pt x="17" y="87"/>
                </a:lnTo>
                <a:lnTo>
                  <a:pt x="17" y="91"/>
                </a:lnTo>
                <a:lnTo>
                  <a:pt x="20" y="93"/>
                </a:lnTo>
                <a:lnTo>
                  <a:pt x="21" y="96"/>
                </a:lnTo>
                <a:lnTo>
                  <a:pt x="28" y="97"/>
                </a:lnTo>
                <a:lnTo>
                  <a:pt x="37" y="99"/>
                </a:lnTo>
                <a:lnTo>
                  <a:pt x="46" y="99"/>
                </a:lnTo>
                <a:lnTo>
                  <a:pt x="53" y="100"/>
                </a:lnTo>
                <a:lnTo>
                  <a:pt x="77" y="103"/>
                </a:lnTo>
                <a:lnTo>
                  <a:pt x="88" y="105"/>
                </a:lnTo>
                <a:lnTo>
                  <a:pt x="96" y="108"/>
                </a:lnTo>
                <a:lnTo>
                  <a:pt x="104" y="112"/>
                </a:lnTo>
                <a:lnTo>
                  <a:pt x="112" y="114"/>
                </a:lnTo>
                <a:lnTo>
                  <a:pt x="114" y="113"/>
                </a:lnTo>
                <a:lnTo>
                  <a:pt x="115" y="113"/>
                </a:lnTo>
                <a:lnTo>
                  <a:pt x="116" y="112"/>
                </a:lnTo>
                <a:lnTo>
                  <a:pt x="118" y="112"/>
                </a:lnTo>
                <a:lnTo>
                  <a:pt x="120" y="114"/>
                </a:lnTo>
                <a:lnTo>
                  <a:pt x="123" y="114"/>
                </a:lnTo>
                <a:lnTo>
                  <a:pt x="124" y="113"/>
                </a:lnTo>
                <a:lnTo>
                  <a:pt x="127" y="112"/>
                </a:lnTo>
                <a:lnTo>
                  <a:pt x="140" y="112"/>
                </a:lnTo>
                <a:lnTo>
                  <a:pt x="141" y="113"/>
                </a:lnTo>
                <a:lnTo>
                  <a:pt x="141" y="114"/>
                </a:lnTo>
                <a:lnTo>
                  <a:pt x="148" y="114"/>
                </a:lnTo>
                <a:lnTo>
                  <a:pt x="151" y="113"/>
                </a:lnTo>
                <a:lnTo>
                  <a:pt x="152" y="113"/>
                </a:lnTo>
                <a:lnTo>
                  <a:pt x="157" y="116"/>
                </a:lnTo>
                <a:lnTo>
                  <a:pt x="158" y="118"/>
                </a:lnTo>
                <a:lnTo>
                  <a:pt x="158" y="128"/>
                </a:lnTo>
                <a:lnTo>
                  <a:pt x="162" y="129"/>
                </a:lnTo>
                <a:lnTo>
                  <a:pt x="170" y="129"/>
                </a:lnTo>
                <a:lnTo>
                  <a:pt x="172" y="130"/>
                </a:lnTo>
                <a:lnTo>
                  <a:pt x="180" y="134"/>
                </a:lnTo>
                <a:lnTo>
                  <a:pt x="181" y="136"/>
                </a:lnTo>
                <a:lnTo>
                  <a:pt x="180" y="140"/>
                </a:lnTo>
                <a:lnTo>
                  <a:pt x="180" y="141"/>
                </a:lnTo>
                <a:lnTo>
                  <a:pt x="182" y="141"/>
                </a:lnTo>
                <a:lnTo>
                  <a:pt x="184" y="142"/>
                </a:lnTo>
                <a:lnTo>
                  <a:pt x="184" y="144"/>
                </a:lnTo>
                <a:lnTo>
                  <a:pt x="180" y="147"/>
                </a:lnTo>
                <a:lnTo>
                  <a:pt x="180" y="149"/>
                </a:lnTo>
                <a:lnTo>
                  <a:pt x="182" y="150"/>
                </a:lnTo>
                <a:lnTo>
                  <a:pt x="184" y="151"/>
                </a:lnTo>
                <a:lnTo>
                  <a:pt x="184" y="155"/>
                </a:lnTo>
                <a:lnTo>
                  <a:pt x="180" y="163"/>
                </a:lnTo>
                <a:lnTo>
                  <a:pt x="180" y="166"/>
                </a:lnTo>
                <a:lnTo>
                  <a:pt x="181" y="167"/>
                </a:lnTo>
                <a:lnTo>
                  <a:pt x="184" y="167"/>
                </a:lnTo>
                <a:lnTo>
                  <a:pt x="191" y="163"/>
                </a:lnTo>
                <a:lnTo>
                  <a:pt x="195" y="163"/>
                </a:lnTo>
                <a:lnTo>
                  <a:pt x="195" y="167"/>
                </a:lnTo>
                <a:lnTo>
                  <a:pt x="194" y="170"/>
                </a:lnTo>
                <a:lnTo>
                  <a:pt x="193" y="174"/>
                </a:lnTo>
                <a:lnTo>
                  <a:pt x="193" y="183"/>
                </a:lnTo>
                <a:lnTo>
                  <a:pt x="194" y="184"/>
                </a:lnTo>
                <a:lnTo>
                  <a:pt x="197" y="186"/>
                </a:lnTo>
                <a:lnTo>
                  <a:pt x="199" y="188"/>
                </a:lnTo>
                <a:lnTo>
                  <a:pt x="201" y="188"/>
                </a:lnTo>
                <a:lnTo>
                  <a:pt x="201" y="182"/>
                </a:lnTo>
                <a:lnTo>
                  <a:pt x="211" y="159"/>
                </a:lnTo>
                <a:lnTo>
                  <a:pt x="219" y="138"/>
                </a:lnTo>
                <a:lnTo>
                  <a:pt x="221" y="136"/>
                </a:lnTo>
                <a:lnTo>
                  <a:pt x="223" y="132"/>
                </a:lnTo>
                <a:lnTo>
                  <a:pt x="224" y="128"/>
                </a:lnTo>
                <a:lnTo>
                  <a:pt x="227" y="125"/>
                </a:lnTo>
                <a:lnTo>
                  <a:pt x="227" y="118"/>
                </a:lnTo>
                <a:lnTo>
                  <a:pt x="228" y="114"/>
                </a:lnTo>
                <a:lnTo>
                  <a:pt x="228" y="112"/>
                </a:lnTo>
                <a:lnTo>
                  <a:pt x="230" y="108"/>
                </a:lnTo>
                <a:lnTo>
                  <a:pt x="230" y="107"/>
                </a:lnTo>
                <a:lnTo>
                  <a:pt x="231" y="105"/>
                </a:lnTo>
                <a:lnTo>
                  <a:pt x="232" y="107"/>
                </a:lnTo>
                <a:lnTo>
                  <a:pt x="231" y="111"/>
                </a:lnTo>
                <a:lnTo>
                  <a:pt x="230" y="113"/>
                </a:lnTo>
                <a:lnTo>
                  <a:pt x="230" y="114"/>
                </a:lnTo>
                <a:lnTo>
                  <a:pt x="232" y="120"/>
                </a:lnTo>
                <a:lnTo>
                  <a:pt x="234" y="124"/>
                </a:lnTo>
                <a:lnTo>
                  <a:pt x="234" y="126"/>
                </a:lnTo>
                <a:lnTo>
                  <a:pt x="235" y="128"/>
                </a:lnTo>
                <a:lnTo>
                  <a:pt x="235" y="125"/>
                </a:lnTo>
                <a:lnTo>
                  <a:pt x="236" y="125"/>
                </a:lnTo>
                <a:lnTo>
                  <a:pt x="236" y="124"/>
                </a:lnTo>
                <a:lnTo>
                  <a:pt x="240" y="124"/>
                </a:lnTo>
                <a:lnTo>
                  <a:pt x="242" y="122"/>
                </a:lnTo>
                <a:lnTo>
                  <a:pt x="243" y="118"/>
                </a:lnTo>
                <a:lnTo>
                  <a:pt x="243" y="111"/>
                </a:lnTo>
                <a:lnTo>
                  <a:pt x="244" y="108"/>
                </a:lnTo>
                <a:lnTo>
                  <a:pt x="246" y="107"/>
                </a:lnTo>
                <a:lnTo>
                  <a:pt x="248" y="109"/>
                </a:lnTo>
                <a:lnTo>
                  <a:pt x="252" y="109"/>
                </a:lnTo>
                <a:lnTo>
                  <a:pt x="254" y="108"/>
                </a:lnTo>
                <a:lnTo>
                  <a:pt x="254" y="107"/>
                </a:lnTo>
                <a:lnTo>
                  <a:pt x="256" y="104"/>
                </a:lnTo>
                <a:lnTo>
                  <a:pt x="259" y="104"/>
                </a:lnTo>
                <a:lnTo>
                  <a:pt x="260" y="105"/>
                </a:lnTo>
                <a:lnTo>
                  <a:pt x="260" y="109"/>
                </a:lnTo>
                <a:lnTo>
                  <a:pt x="259" y="111"/>
                </a:lnTo>
                <a:lnTo>
                  <a:pt x="259" y="113"/>
                </a:lnTo>
                <a:lnTo>
                  <a:pt x="260" y="113"/>
                </a:lnTo>
                <a:lnTo>
                  <a:pt x="260" y="114"/>
                </a:lnTo>
                <a:lnTo>
                  <a:pt x="255" y="114"/>
                </a:lnTo>
                <a:lnTo>
                  <a:pt x="255" y="120"/>
                </a:lnTo>
                <a:lnTo>
                  <a:pt x="252" y="122"/>
                </a:lnTo>
                <a:lnTo>
                  <a:pt x="252" y="124"/>
                </a:lnTo>
                <a:lnTo>
                  <a:pt x="251" y="125"/>
                </a:lnTo>
                <a:lnTo>
                  <a:pt x="251" y="126"/>
                </a:lnTo>
                <a:lnTo>
                  <a:pt x="252" y="128"/>
                </a:lnTo>
                <a:lnTo>
                  <a:pt x="255" y="129"/>
                </a:lnTo>
                <a:lnTo>
                  <a:pt x="256" y="130"/>
                </a:lnTo>
                <a:lnTo>
                  <a:pt x="259" y="130"/>
                </a:lnTo>
                <a:lnTo>
                  <a:pt x="259" y="129"/>
                </a:lnTo>
                <a:lnTo>
                  <a:pt x="258" y="126"/>
                </a:lnTo>
                <a:lnTo>
                  <a:pt x="259" y="124"/>
                </a:lnTo>
                <a:lnTo>
                  <a:pt x="259" y="122"/>
                </a:lnTo>
                <a:lnTo>
                  <a:pt x="263" y="118"/>
                </a:lnTo>
                <a:lnTo>
                  <a:pt x="263" y="116"/>
                </a:lnTo>
                <a:lnTo>
                  <a:pt x="265" y="114"/>
                </a:lnTo>
                <a:lnTo>
                  <a:pt x="267" y="113"/>
                </a:lnTo>
                <a:lnTo>
                  <a:pt x="272" y="111"/>
                </a:lnTo>
                <a:lnTo>
                  <a:pt x="273" y="109"/>
                </a:lnTo>
                <a:lnTo>
                  <a:pt x="273" y="100"/>
                </a:lnTo>
                <a:lnTo>
                  <a:pt x="276" y="96"/>
                </a:lnTo>
                <a:lnTo>
                  <a:pt x="279" y="93"/>
                </a:lnTo>
                <a:lnTo>
                  <a:pt x="287" y="91"/>
                </a:lnTo>
                <a:lnTo>
                  <a:pt x="293" y="91"/>
                </a:lnTo>
                <a:lnTo>
                  <a:pt x="296" y="92"/>
                </a:lnTo>
                <a:lnTo>
                  <a:pt x="297" y="93"/>
                </a:lnTo>
                <a:lnTo>
                  <a:pt x="300" y="93"/>
                </a:lnTo>
                <a:lnTo>
                  <a:pt x="300" y="89"/>
                </a:lnTo>
                <a:lnTo>
                  <a:pt x="305" y="87"/>
                </a:lnTo>
                <a:lnTo>
                  <a:pt x="312" y="87"/>
                </a:lnTo>
                <a:lnTo>
                  <a:pt x="314" y="85"/>
                </a:lnTo>
                <a:lnTo>
                  <a:pt x="321" y="72"/>
                </a:lnTo>
                <a:lnTo>
                  <a:pt x="325" y="71"/>
                </a:lnTo>
                <a:lnTo>
                  <a:pt x="345" y="71"/>
                </a:lnTo>
                <a:lnTo>
                  <a:pt x="355" y="75"/>
                </a:lnTo>
                <a:lnTo>
                  <a:pt x="374" y="85"/>
                </a:lnTo>
                <a:lnTo>
                  <a:pt x="379" y="85"/>
                </a:lnTo>
                <a:lnTo>
                  <a:pt x="379" y="84"/>
                </a:lnTo>
                <a:lnTo>
                  <a:pt x="378" y="83"/>
                </a:lnTo>
                <a:lnTo>
                  <a:pt x="378" y="81"/>
                </a:lnTo>
                <a:lnTo>
                  <a:pt x="376" y="80"/>
                </a:lnTo>
                <a:lnTo>
                  <a:pt x="376" y="76"/>
                </a:lnTo>
                <a:lnTo>
                  <a:pt x="378" y="72"/>
                </a:lnTo>
                <a:lnTo>
                  <a:pt x="378" y="70"/>
                </a:lnTo>
                <a:lnTo>
                  <a:pt x="379" y="67"/>
                </a:lnTo>
                <a:lnTo>
                  <a:pt x="379" y="66"/>
                </a:lnTo>
                <a:lnTo>
                  <a:pt x="383" y="66"/>
                </a:lnTo>
                <a:lnTo>
                  <a:pt x="384" y="67"/>
                </a:lnTo>
                <a:lnTo>
                  <a:pt x="386" y="67"/>
                </a:lnTo>
                <a:lnTo>
                  <a:pt x="386" y="68"/>
                </a:lnTo>
                <a:lnTo>
                  <a:pt x="388" y="71"/>
                </a:lnTo>
                <a:lnTo>
                  <a:pt x="388" y="70"/>
                </a:lnTo>
                <a:lnTo>
                  <a:pt x="390" y="68"/>
                </a:lnTo>
                <a:lnTo>
                  <a:pt x="391" y="70"/>
                </a:lnTo>
                <a:lnTo>
                  <a:pt x="392" y="68"/>
                </a:lnTo>
                <a:lnTo>
                  <a:pt x="392" y="67"/>
                </a:lnTo>
                <a:lnTo>
                  <a:pt x="396" y="67"/>
                </a:lnTo>
                <a:lnTo>
                  <a:pt x="397" y="68"/>
                </a:lnTo>
                <a:lnTo>
                  <a:pt x="400" y="68"/>
                </a:lnTo>
                <a:lnTo>
                  <a:pt x="400" y="67"/>
                </a:lnTo>
                <a:lnTo>
                  <a:pt x="423" y="67"/>
                </a:lnTo>
                <a:lnTo>
                  <a:pt x="428" y="64"/>
                </a:lnTo>
                <a:lnTo>
                  <a:pt x="429" y="63"/>
                </a:lnTo>
                <a:lnTo>
                  <a:pt x="427" y="60"/>
                </a:lnTo>
                <a:lnTo>
                  <a:pt x="421" y="58"/>
                </a:lnTo>
                <a:lnTo>
                  <a:pt x="420" y="56"/>
                </a:lnTo>
                <a:lnTo>
                  <a:pt x="419" y="56"/>
                </a:lnTo>
                <a:lnTo>
                  <a:pt x="417" y="55"/>
                </a:lnTo>
                <a:lnTo>
                  <a:pt x="416" y="55"/>
                </a:lnTo>
                <a:lnTo>
                  <a:pt x="416" y="52"/>
                </a:lnTo>
                <a:lnTo>
                  <a:pt x="417" y="51"/>
                </a:lnTo>
                <a:lnTo>
                  <a:pt x="417" y="50"/>
                </a:lnTo>
                <a:lnTo>
                  <a:pt x="416" y="50"/>
                </a:lnTo>
                <a:lnTo>
                  <a:pt x="408" y="47"/>
                </a:lnTo>
                <a:lnTo>
                  <a:pt x="407" y="47"/>
                </a:lnTo>
                <a:lnTo>
                  <a:pt x="404" y="50"/>
                </a:lnTo>
                <a:lnTo>
                  <a:pt x="403" y="50"/>
                </a:lnTo>
                <a:lnTo>
                  <a:pt x="401" y="48"/>
                </a:lnTo>
                <a:lnTo>
                  <a:pt x="401" y="47"/>
                </a:lnTo>
                <a:lnTo>
                  <a:pt x="403" y="46"/>
                </a:lnTo>
                <a:lnTo>
                  <a:pt x="403" y="45"/>
                </a:lnTo>
                <a:lnTo>
                  <a:pt x="404" y="45"/>
                </a:lnTo>
                <a:lnTo>
                  <a:pt x="405" y="43"/>
                </a:lnTo>
                <a:lnTo>
                  <a:pt x="405" y="42"/>
                </a:lnTo>
                <a:lnTo>
                  <a:pt x="401" y="34"/>
                </a:lnTo>
                <a:lnTo>
                  <a:pt x="394" y="23"/>
                </a:lnTo>
                <a:lnTo>
                  <a:pt x="391" y="21"/>
                </a:lnTo>
                <a:lnTo>
                  <a:pt x="390" y="21"/>
                </a:lnTo>
                <a:lnTo>
                  <a:pt x="384" y="23"/>
                </a:lnTo>
                <a:lnTo>
                  <a:pt x="383" y="26"/>
                </a:lnTo>
                <a:lnTo>
                  <a:pt x="382" y="27"/>
                </a:lnTo>
                <a:lnTo>
                  <a:pt x="380" y="30"/>
                </a:lnTo>
                <a:lnTo>
                  <a:pt x="378" y="31"/>
                </a:lnTo>
                <a:lnTo>
                  <a:pt x="376" y="31"/>
                </a:lnTo>
                <a:lnTo>
                  <a:pt x="375" y="30"/>
                </a:lnTo>
                <a:lnTo>
                  <a:pt x="375" y="29"/>
                </a:lnTo>
                <a:lnTo>
                  <a:pt x="374" y="27"/>
                </a:lnTo>
                <a:lnTo>
                  <a:pt x="372" y="25"/>
                </a:lnTo>
                <a:lnTo>
                  <a:pt x="370" y="25"/>
                </a:lnTo>
                <a:lnTo>
                  <a:pt x="367" y="26"/>
                </a:lnTo>
                <a:lnTo>
                  <a:pt x="363" y="30"/>
                </a:lnTo>
                <a:lnTo>
                  <a:pt x="360" y="31"/>
                </a:lnTo>
                <a:lnTo>
                  <a:pt x="358" y="31"/>
                </a:lnTo>
                <a:lnTo>
                  <a:pt x="357" y="30"/>
                </a:lnTo>
                <a:lnTo>
                  <a:pt x="354" y="29"/>
                </a:lnTo>
                <a:lnTo>
                  <a:pt x="351" y="29"/>
                </a:lnTo>
                <a:lnTo>
                  <a:pt x="350" y="30"/>
                </a:lnTo>
                <a:lnTo>
                  <a:pt x="346" y="30"/>
                </a:lnTo>
                <a:lnTo>
                  <a:pt x="346" y="26"/>
                </a:lnTo>
                <a:lnTo>
                  <a:pt x="343" y="13"/>
                </a:lnTo>
                <a:lnTo>
                  <a:pt x="343" y="8"/>
                </a:lnTo>
                <a:lnTo>
                  <a:pt x="345" y="6"/>
                </a:lnTo>
                <a:lnTo>
                  <a:pt x="346" y="4"/>
                </a:lnTo>
                <a:lnTo>
                  <a:pt x="346" y="2"/>
                </a:lnTo>
                <a:lnTo>
                  <a:pt x="345" y="2"/>
                </a:lnTo>
                <a:lnTo>
                  <a:pt x="342" y="4"/>
                </a:lnTo>
                <a:lnTo>
                  <a:pt x="338" y="4"/>
                </a:lnTo>
                <a:lnTo>
                  <a:pt x="334" y="5"/>
                </a:lnTo>
                <a:lnTo>
                  <a:pt x="331" y="6"/>
                </a:lnTo>
                <a:lnTo>
                  <a:pt x="329" y="6"/>
                </a:lnTo>
                <a:lnTo>
                  <a:pt x="325" y="10"/>
                </a:lnTo>
                <a:lnTo>
                  <a:pt x="321" y="13"/>
                </a:lnTo>
                <a:lnTo>
                  <a:pt x="317" y="17"/>
                </a:lnTo>
                <a:lnTo>
                  <a:pt x="313" y="18"/>
                </a:lnTo>
                <a:lnTo>
                  <a:pt x="301" y="19"/>
                </a:lnTo>
                <a:lnTo>
                  <a:pt x="288" y="21"/>
                </a:lnTo>
                <a:lnTo>
                  <a:pt x="284" y="22"/>
                </a:lnTo>
                <a:lnTo>
                  <a:pt x="279" y="25"/>
                </a:lnTo>
                <a:lnTo>
                  <a:pt x="271" y="25"/>
                </a:lnTo>
                <a:lnTo>
                  <a:pt x="269" y="27"/>
                </a:lnTo>
                <a:lnTo>
                  <a:pt x="263" y="34"/>
                </a:lnTo>
                <a:lnTo>
                  <a:pt x="258" y="37"/>
                </a:lnTo>
                <a:lnTo>
                  <a:pt x="251" y="43"/>
                </a:lnTo>
                <a:lnTo>
                  <a:pt x="250" y="47"/>
                </a:lnTo>
                <a:lnTo>
                  <a:pt x="247" y="51"/>
                </a:lnTo>
                <a:lnTo>
                  <a:pt x="244" y="54"/>
                </a:lnTo>
                <a:lnTo>
                  <a:pt x="243" y="54"/>
                </a:lnTo>
                <a:lnTo>
                  <a:pt x="240" y="52"/>
                </a:lnTo>
                <a:lnTo>
                  <a:pt x="238" y="50"/>
                </a:lnTo>
                <a:lnTo>
                  <a:pt x="235" y="50"/>
                </a:lnTo>
                <a:lnTo>
                  <a:pt x="232" y="52"/>
                </a:lnTo>
                <a:lnTo>
                  <a:pt x="232" y="54"/>
                </a:lnTo>
                <a:lnTo>
                  <a:pt x="231" y="55"/>
                </a:lnTo>
                <a:lnTo>
                  <a:pt x="228" y="55"/>
                </a:lnTo>
                <a:lnTo>
                  <a:pt x="227" y="52"/>
                </a:lnTo>
                <a:lnTo>
                  <a:pt x="226" y="51"/>
                </a:lnTo>
                <a:lnTo>
                  <a:pt x="223" y="50"/>
                </a:lnTo>
                <a:lnTo>
                  <a:pt x="222" y="47"/>
                </a:lnTo>
                <a:lnTo>
                  <a:pt x="219" y="47"/>
                </a:lnTo>
                <a:lnTo>
                  <a:pt x="211" y="51"/>
                </a:lnTo>
                <a:lnTo>
                  <a:pt x="205" y="54"/>
                </a:lnTo>
                <a:lnTo>
                  <a:pt x="197" y="54"/>
                </a:lnTo>
                <a:lnTo>
                  <a:pt x="194" y="51"/>
                </a:lnTo>
                <a:lnTo>
                  <a:pt x="194" y="46"/>
                </a:lnTo>
                <a:lnTo>
                  <a:pt x="190" y="45"/>
                </a:lnTo>
                <a:lnTo>
                  <a:pt x="186" y="42"/>
                </a:lnTo>
                <a:lnTo>
                  <a:pt x="178" y="34"/>
                </a:lnTo>
                <a:lnTo>
                  <a:pt x="178" y="31"/>
                </a:lnTo>
                <a:lnTo>
                  <a:pt x="177" y="30"/>
                </a:lnTo>
                <a:lnTo>
                  <a:pt x="174" y="29"/>
                </a:lnTo>
                <a:lnTo>
                  <a:pt x="172" y="26"/>
                </a:lnTo>
                <a:lnTo>
                  <a:pt x="166" y="23"/>
                </a:lnTo>
                <a:lnTo>
                  <a:pt x="161" y="22"/>
                </a:lnTo>
                <a:lnTo>
                  <a:pt x="155" y="22"/>
                </a:lnTo>
                <a:lnTo>
                  <a:pt x="147" y="23"/>
                </a:lnTo>
                <a:lnTo>
                  <a:pt x="140" y="25"/>
                </a:lnTo>
                <a:lnTo>
                  <a:pt x="136" y="29"/>
                </a:lnTo>
                <a:lnTo>
                  <a:pt x="135" y="31"/>
                </a:lnTo>
                <a:lnTo>
                  <a:pt x="132" y="34"/>
                </a:lnTo>
                <a:lnTo>
                  <a:pt x="132" y="33"/>
                </a:lnTo>
                <a:lnTo>
                  <a:pt x="133" y="30"/>
                </a:lnTo>
                <a:lnTo>
                  <a:pt x="135" y="29"/>
                </a:lnTo>
                <a:lnTo>
                  <a:pt x="136" y="26"/>
                </a:lnTo>
                <a:lnTo>
                  <a:pt x="139" y="23"/>
                </a:lnTo>
                <a:lnTo>
                  <a:pt x="140" y="21"/>
                </a:lnTo>
                <a:lnTo>
                  <a:pt x="141" y="19"/>
                </a:lnTo>
                <a:lnTo>
                  <a:pt x="137" y="19"/>
                </a:lnTo>
                <a:lnTo>
                  <a:pt x="137" y="21"/>
                </a:lnTo>
                <a:lnTo>
                  <a:pt x="133" y="23"/>
                </a:lnTo>
                <a:lnTo>
                  <a:pt x="131" y="27"/>
                </a:lnTo>
                <a:lnTo>
                  <a:pt x="127" y="30"/>
                </a:lnTo>
                <a:lnTo>
                  <a:pt x="125" y="30"/>
                </a:lnTo>
                <a:lnTo>
                  <a:pt x="125" y="33"/>
                </a:lnTo>
                <a:lnTo>
                  <a:pt x="124" y="37"/>
                </a:lnTo>
                <a:lnTo>
                  <a:pt x="124" y="39"/>
                </a:lnTo>
                <a:lnTo>
                  <a:pt x="121" y="42"/>
                </a:lnTo>
                <a:lnTo>
                  <a:pt x="121" y="22"/>
                </a:lnTo>
                <a:lnTo>
                  <a:pt x="119" y="17"/>
                </a:lnTo>
                <a:lnTo>
                  <a:pt x="116" y="17"/>
                </a:lnTo>
                <a:lnTo>
                  <a:pt x="115" y="15"/>
                </a:lnTo>
                <a:lnTo>
                  <a:pt x="115" y="14"/>
                </a:lnTo>
                <a:lnTo>
                  <a:pt x="116" y="11"/>
                </a:lnTo>
                <a:lnTo>
                  <a:pt x="116" y="10"/>
                </a:lnTo>
                <a:lnTo>
                  <a:pt x="115" y="9"/>
                </a:lnTo>
                <a:lnTo>
                  <a:pt x="110" y="9"/>
                </a:lnTo>
                <a:lnTo>
                  <a:pt x="107" y="8"/>
                </a:lnTo>
                <a:lnTo>
                  <a:pt x="106" y="6"/>
                </a:lnTo>
                <a:lnTo>
                  <a:pt x="106" y="0"/>
                </a:lnTo>
                <a:lnTo>
                  <a:pt x="103" y="0"/>
                </a:lnTo>
                <a:lnTo>
                  <a:pt x="103" y="1"/>
                </a:lnTo>
                <a:lnTo>
                  <a:pt x="91" y="13"/>
                </a:lnTo>
                <a:lnTo>
                  <a:pt x="90" y="15"/>
                </a:lnTo>
                <a:lnTo>
                  <a:pt x="90" y="17"/>
                </a:lnTo>
                <a:lnTo>
                  <a:pt x="87" y="22"/>
                </a:lnTo>
                <a:lnTo>
                  <a:pt x="85" y="23"/>
                </a:lnTo>
                <a:lnTo>
                  <a:pt x="82" y="23"/>
                </a:lnTo>
                <a:lnTo>
                  <a:pt x="79" y="25"/>
                </a:lnTo>
                <a:lnTo>
                  <a:pt x="77" y="25"/>
                </a:lnTo>
                <a:lnTo>
                  <a:pt x="73" y="29"/>
                </a:lnTo>
                <a:lnTo>
                  <a:pt x="71" y="33"/>
                </a:lnTo>
                <a:lnTo>
                  <a:pt x="65" y="39"/>
                </a:lnTo>
                <a:lnTo>
                  <a:pt x="61" y="42"/>
                </a:lnTo>
                <a:lnTo>
                  <a:pt x="53" y="43"/>
                </a:lnTo>
                <a:lnTo>
                  <a:pt x="44" y="45"/>
                </a:lnTo>
                <a:lnTo>
                  <a:pt x="36" y="47"/>
                </a:lnTo>
                <a:lnTo>
                  <a:pt x="30" y="52"/>
                </a:lnTo>
                <a:lnTo>
                  <a:pt x="28" y="56"/>
                </a:lnTo>
                <a:lnTo>
                  <a:pt x="25" y="59"/>
                </a:lnTo>
                <a:lnTo>
                  <a:pt x="22" y="63"/>
                </a:lnTo>
                <a:lnTo>
                  <a:pt x="19" y="66"/>
                </a:lnTo>
                <a:lnTo>
                  <a:pt x="13" y="67"/>
                </a:lnTo>
                <a:lnTo>
                  <a:pt x="7" y="70"/>
                </a:lnTo>
                <a:lnTo>
                  <a:pt x="3" y="72"/>
                </a:lnTo>
                <a:lnTo>
                  <a:pt x="1" y="72"/>
                </a:lnTo>
                <a:lnTo>
                  <a:pt x="1" y="74"/>
                </a:lnTo>
                <a:lnTo>
                  <a:pt x="0" y="75"/>
                </a:lnTo>
                <a:lnTo>
                  <a:pt x="0" y="76"/>
                </a:lnTo>
                <a:lnTo>
                  <a:pt x="1" y="78"/>
                </a:lnTo>
                <a:lnTo>
                  <a:pt x="3" y="76"/>
                </a:lnTo>
                <a:lnTo>
                  <a:pt x="5" y="7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95" name="Freeform 47"/>
          <p:cNvSpPr>
            <a:spLocks/>
          </p:cNvSpPr>
          <p:nvPr/>
        </p:nvSpPr>
        <p:spPr bwMode="auto">
          <a:xfrm>
            <a:off x="6329560" y="5535930"/>
            <a:ext cx="2344" cy="7326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0"/>
              </a:cxn>
              <a:cxn ang="0">
                <a:pos x="0" y="3"/>
              </a:cxn>
            </a:cxnLst>
            <a:rect l="0" t="0" r="r" b="b"/>
            <a:pathLst>
              <a:path h="3">
                <a:moveTo>
                  <a:pt x="0" y="3"/>
                </a:move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96" name="Freeform 48"/>
          <p:cNvSpPr>
            <a:spLocks/>
          </p:cNvSpPr>
          <p:nvPr/>
        </p:nvSpPr>
        <p:spPr bwMode="auto">
          <a:xfrm>
            <a:off x="5678091" y="4493239"/>
            <a:ext cx="651469" cy="1115949"/>
          </a:xfrm>
          <a:custGeom>
            <a:avLst/>
            <a:gdLst/>
            <a:ahLst/>
            <a:cxnLst>
              <a:cxn ang="0">
                <a:pos x="251" y="235"/>
              </a:cxn>
              <a:cxn ang="0">
                <a:pos x="236" y="3"/>
              </a:cxn>
              <a:cxn ang="0">
                <a:pos x="72" y="29"/>
              </a:cxn>
              <a:cxn ang="0">
                <a:pos x="66" y="36"/>
              </a:cxn>
              <a:cxn ang="0">
                <a:pos x="58" y="39"/>
              </a:cxn>
              <a:cxn ang="0">
                <a:pos x="56" y="51"/>
              </a:cxn>
              <a:cxn ang="0">
                <a:pos x="55" y="44"/>
              </a:cxn>
              <a:cxn ang="0">
                <a:pos x="58" y="52"/>
              </a:cxn>
              <a:cxn ang="0">
                <a:pos x="52" y="53"/>
              </a:cxn>
              <a:cxn ang="0">
                <a:pos x="52" y="61"/>
              </a:cxn>
              <a:cxn ang="0">
                <a:pos x="54" y="80"/>
              </a:cxn>
              <a:cxn ang="0">
                <a:pos x="42" y="85"/>
              </a:cxn>
              <a:cxn ang="0">
                <a:pos x="38" y="93"/>
              </a:cxn>
              <a:cxn ang="0">
                <a:pos x="38" y="103"/>
              </a:cxn>
              <a:cxn ang="0">
                <a:pos x="30" y="111"/>
              </a:cxn>
              <a:cxn ang="0">
                <a:pos x="22" y="123"/>
              </a:cxn>
              <a:cxn ang="0">
                <a:pos x="22" y="134"/>
              </a:cxn>
              <a:cxn ang="0">
                <a:pos x="16" y="142"/>
              </a:cxn>
              <a:cxn ang="0">
                <a:pos x="23" y="151"/>
              </a:cxn>
              <a:cxn ang="0">
                <a:pos x="14" y="150"/>
              </a:cxn>
              <a:cxn ang="0">
                <a:pos x="16" y="159"/>
              </a:cxn>
              <a:cxn ang="0">
                <a:pos x="13" y="168"/>
              </a:cxn>
              <a:cxn ang="0">
                <a:pos x="10" y="175"/>
              </a:cxn>
              <a:cxn ang="0">
                <a:pos x="17" y="168"/>
              </a:cxn>
              <a:cxn ang="0">
                <a:pos x="17" y="180"/>
              </a:cxn>
              <a:cxn ang="0">
                <a:pos x="25" y="176"/>
              </a:cxn>
              <a:cxn ang="0">
                <a:pos x="22" y="189"/>
              </a:cxn>
              <a:cxn ang="0">
                <a:pos x="25" y="192"/>
              </a:cxn>
              <a:cxn ang="0">
                <a:pos x="18" y="202"/>
              </a:cxn>
              <a:cxn ang="0">
                <a:pos x="18" y="218"/>
              </a:cxn>
              <a:cxn ang="0">
                <a:pos x="23" y="222"/>
              </a:cxn>
              <a:cxn ang="0">
                <a:pos x="29" y="222"/>
              </a:cxn>
              <a:cxn ang="0">
                <a:pos x="25" y="249"/>
              </a:cxn>
              <a:cxn ang="0">
                <a:pos x="34" y="247"/>
              </a:cxn>
              <a:cxn ang="0">
                <a:pos x="35" y="257"/>
              </a:cxn>
              <a:cxn ang="0">
                <a:pos x="33" y="266"/>
              </a:cxn>
              <a:cxn ang="0">
                <a:pos x="45" y="274"/>
              </a:cxn>
              <a:cxn ang="0">
                <a:pos x="43" y="283"/>
              </a:cxn>
              <a:cxn ang="0">
                <a:pos x="30" y="290"/>
              </a:cxn>
              <a:cxn ang="0">
                <a:pos x="43" y="291"/>
              </a:cxn>
              <a:cxn ang="0">
                <a:pos x="33" y="301"/>
              </a:cxn>
              <a:cxn ang="0">
                <a:pos x="35" y="308"/>
              </a:cxn>
              <a:cxn ang="0">
                <a:pos x="26" y="323"/>
              </a:cxn>
              <a:cxn ang="0">
                <a:pos x="22" y="331"/>
              </a:cxn>
              <a:cxn ang="0">
                <a:pos x="16" y="344"/>
              </a:cxn>
              <a:cxn ang="0">
                <a:pos x="14" y="348"/>
              </a:cxn>
              <a:cxn ang="0">
                <a:pos x="12" y="365"/>
              </a:cxn>
              <a:cxn ang="0">
                <a:pos x="10" y="373"/>
              </a:cxn>
              <a:cxn ang="0">
                <a:pos x="0" y="379"/>
              </a:cxn>
              <a:cxn ang="0">
                <a:pos x="4" y="393"/>
              </a:cxn>
              <a:cxn ang="0">
                <a:pos x="30" y="401"/>
              </a:cxn>
              <a:cxn ang="0">
                <a:pos x="144" y="386"/>
              </a:cxn>
              <a:cxn ang="0">
                <a:pos x="155" y="411"/>
              </a:cxn>
              <a:cxn ang="0">
                <a:pos x="159" y="426"/>
              </a:cxn>
              <a:cxn ang="0">
                <a:pos x="182" y="456"/>
              </a:cxn>
              <a:cxn ang="0">
                <a:pos x="192" y="455"/>
              </a:cxn>
              <a:cxn ang="0">
                <a:pos x="199" y="447"/>
              </a:cxn>
              <a:cxn ang="0">
                <a:pos x="202" y="439"/>
              </a:cxn>
              <a:cxn ang="0">
                <a:pos x="211" y="441"/>
              </a:cxn>
              <a:cxn ang="0">
                <a:pos x="236" y="431"/>
              </a:cxn>
              <a:cxn ang="0">
                <a:pos x="249" y="432"/>
              </a:cxn>
              <a:cxn ang="0">
                <a:pos x="261" y="427"/>
              </a:cxn>
              <a:cxn ang="0">
                <a:pos x="276" y="432"/>
              </a:cxn>
            </a:cxnLst>
            <a:rect l="0" t="0" r="r" b="b"/>
            <a:pathLst>
              <a:path w="278" h="457">
                <a:moveTo>
                  <a:pt x="278" y="427"/>
                </a:moveTo>
                <a:lnTo>
                  <a:pt x="278" y="426"/>
                </a:lnTo>
                <a:lnTo>
                  <a:pt x="260" y="333"/>
                </a:lnTo>
                <a:lnTo>
                  <a:pt x="252" y="288"/>
                </a:lnTo>
                <a:lnTo>
                  <a:pt x="251" y="262"/>
                </a:lnTo>
                <a:lnTo>
                  <a:pt x="251" y="235"/>
                </a:lnTo>
                <a:lnTo>
                  <a:pt x="247" y="127"/>
                </a:lnTo>
                <a:lnTo>
                  <a:pt x="244" y="43"/>
                </a:lnTo>
                <a:lnTo>
                  <a:pt x="244" y="15"/>
                </a:lnTo>
                <a:lnTo>
                  <a:pt x="243" y="8"/>
                </a:lnTo>
                <a:lnTo>
                  <a:pt x="239" y="4"/>
                </a:lnTo>
                <a:lnTo>
                  <a:pt x="236" y="3"/>
                </a:lnTo>
                <a:lnTo>
                  <a:pt x="233" y="0"/>
                </a:lnTo>
                <a:lnTo>
                  <a:pt x="152" y="12"/>
                </a:lnTo>
                <a:lnTo>
                  <a:pt x="70" y="23"/>
                </a:lnTo>
                <a:lnTo>
                  <a:pt x="71" y="24"/>
                </a:lnTo>
                <a:lnTo>
                  <a:pt x="71" y="27"/>
                </a:lnTo>
                <a:lnTo>
                  <a:pt x="72" y="29"/>
                </a:lnTo>
                <a:lnTo>
                  <a:pt x="72" y="33"/>
                </a:lnTo>
                <a:lnTo>
                  <a:pt x="71" y="36"/>
                </a:lnTo>
                <a:lnTo>
                  <a:pt x="70" y="37"/>
                </a:lnTo>
                <a:lnTo>
                  <a:pt x="67" y="37"/>
                </a:lnTo>
                <a:lnTo>
                  <a:pt x="67" y="36"/>
                </a:lnTo>
                <a:lnTo>
                  <a:pt x="66" y="36"/>
                </a:lnTo>
                <a:lnTo>
                  <a:pt x="64" y="37"/>
                </a:lnTo>
                <a:lnTo>
                  <a:pt x="60" y="40"/>
                </a:lnTo>
                <a:lnTo>
                  <a:pt x="60" y="35"/>
                </a:lnTo>
                <a:lnTo>
                  <a:pt x="59" y="35"/>
                </a:lnTo>
                <a:lnTo>
                  <a:pt x="56" y="37"/>
                </a:lnTo>
                <a:lnTo>
                  <a:pt x="58" y="39"/>
                </a:lnTo>
                <a:lnTo>
                  <a:pt x="58" y="41"/>
                </a:lnTo>
                <a:lnTo>
                  <a:pt x="59" y="44"/>
                </a:lnTo>
                <a:lnTo>
                  <a:pt x="60" y="45"/>
                </a:lnTo>
                <a:lnTo>
                  <a:pt x="60" y="48"/>
                </a:lnTo>
                <a:lnTo>
                  <a:pt x="59" y="49"/>
                </a:lnTo>
                <a:lnTo>
                  <a:pt x="56" y="51"/>
                </a:lnTo>
                <a:lnTo>
                  <a:pt x="54" y="51"/>
                </a:lnTo>
                <a:lnTo>
                  <a:pt x="54" y="49"/>
                </a:lnTo>
                <a:lnTo>
                  <a:pt x="55" y="48"/>
                </a:lnTo>
                <a:lnTo>
                  <a:pt x="56" y="48"/>
                </a:lnTo>
                <a:lnTo>
                  <a:pt x="56" y="45"/>
                </a:lnTo>
                <a:lnTo>
                  <a:pt x="55" y="44"/>
                </a:lnTo>
                <a:lnTo>
                  <a:pt x="54" y="44"/>
                </a:lnTo>
                <a:lnTo>
                  <a:pt x="51" y="47"/>
                </a:lnTo>
                <a:lnTo>
                  <a:pt x="51" y="49"/>
                </a:lnTo>
                <a:lnTo>
                  <a:pt x="52" y="51"/>
                </a:lnTo>
                <a:lnTo>
                  <a:pt x="52" y="52"/>
                </a:lnTo>
                <a:lnTo>
                  <a:pt x="58" y="52"/>
                </a:lnTo>
                <a:lnTo>
                  <a:pt x="59" y="53"/>
                </a:lnTo>
                <a:lnTo>
                  <a:pt x="59" y="55"/>
                </a:lnTo>
                <a:lnTo>
                  <a:pt x="54" y="60"/>
                </a:lnTo>
                <a:lnTo>
                  <a:pt x="54" y="59"/>
                </a:lnTo>
                <a:lnTo>
                  <a:pt x="52" y="57"/>
                </a:lnTo>
                <a:lnTo>
                  <a:pt x="52" y="53"/>
                </a:lnTo>
                <a:lnTo>
                  <a:pt x="51" y="53"/>
                </a:lnTo>
                <a:lnTo>
                  <a:pt x="51" y="55"/>
                </a:lnTo>
                <a:lnTo>
                  <a:pt x="50" y="57"/>
                </a:lnTo>
                <a:lnTo>
                  <a:pt x="50" y="60"/>
                </a:lnTo>
                <a:lnTo>
                  <a:pt x="51" y="61"/>
                </a:lnTo>
                <a:lnTo>
                  <a:pt x="52" y="61"/>
                </a:lnTo>
                <a:lnTo>
                  <a:pt x="55" y="64"/>
                </a:lnTo>
                <a:lnTo>
                  <a:pt x="55" y="68"/>
                </a:lnTo>
                <a:lnTo>
                  <a:pt x="52" y="70"/>
                </a:lnTo>
                <a:lnTo>
                  <a:pt x="52" y="73"/>
                </a:lnTo>
                <a:lnTo>
                  <a:pt x="54" y="76"/>
                </a:lnTo>
                <a:lnTo>
                  <a:pt x="54" y="80"/>
                </a:lnTo>
                <a:lnTo>
                  <a:pt x="51" y="82"/>
                </a:lnTo>
                <a:lnTo>
                  <a:pt x="49" y="84"/>
                </a:lnTo>
                <a:lnTo>
                  <a:pt x="49" y="86"/>
                </a:lnTo>
                <a:lnTo>
                  <a:pt x="47" y="89"/>
                </a:lnTo>
                <a:lnTo>
                  <a:pt x="47" y="90"/>
                </a:lnTo>
                <a:lnTo>
                  <a:pt x="42" y="85"/>
                </a:lnTo>
                <a:lnTo>
                  <a:pt x="41" y="85"/>
                </a:lnTo>
                <a:lnTo>
                  <a:pt x="39" y="86"/>
                </a:lnTo>
                <a:lnTo>
                  <a:pt x="41" y="89"/>
                </a:lnTo>
                <a:lnTo>
                  <a:pt x="41" y="90"/>
                </a:lnTo>
                <a:lnTo>
                  <a:pt x="39" y="93"/>
                </a:lnTo>
                <a:lnTo>
                  <a:pt x="38" y="93"/>
                </a:lnTo>
                <a:lnTo>
                  <a:pt x="37" y="96"/>
                </a:lnTo>
                <a:lnTo>
                  <a:pt x="35" y="97"/>
                </a:lnTo>
                <a:lnTo>
                  <a:pt x="33" y="101"/>
                </a:lnTo>
                <a:lnTo>
                  <a:pt x="26" y="101"/>
                </a:lnTo>
                <a:lnTo>
                  <a:pt x="29" y="103"/>
                </a:lnTo>
                <a:lnTo>
                  <a:pt x="38" y="103"/>
                </a:lnTo>
                <a:lnTo>
                  <a:pt x="38" y="106"/>
                </a:lnTo>
                <a:lnTo>
                  <a:pt x="27" y="106"/>
                </a:lnTo>
                <a:lnTo>
                  <a:pt x="26" y="107"/>
                </a:lnTo>
                <a:lnTo>
                  <a:pt x="26" y="109"/>
                </a:lnTo>
                <a:lnTo>
                  <a:pt x="27" y="110"/>
                </a:lnTo>
                <a:lnTo>
                  <a:pt x="30" y="111"/>
                </a:lnTo>
                <a:lnTo>
                  <a:pt x="34" y="111"/>
                </a:lnTo>
                <a:lnTo>
                  <a:pt x="34" y="114"/>
                </a:lnTo>
                <a:lnTo>
                  <a:pt x="33" y="117"/>
                </a:lnTo>
                <a:lnTo>
                  <a:pt x="29" y="121"/>
                </a:lnTo>
                <a:lnTo>
                  <a:pt x="23" y="123"/>
                </a:lnTo>
                <a:lnTo>
                  <a:pt x="22" y="123"/>
                </a:lnTo>
                <a:lnTo>
                  <a:pt x="21" y="122"/>
                </a:lnTo>
                <a:lnTo>
                  <a:pt x="19" y="123"/>
                </a:lnTo>
                <a:lnTo>
                  <a:pt x="19" y="125"/>
                </a:lnTo>
                <a:lnTo>
                  <a:pt x="23" y="129"/>
                </a:lnTo>
                <a:lnTo>
                  <a:pt x="22" y="131"/>
                </a:lnTo>
                <a:lnTo>
                  <a:pt x="22" y="134"/>
                </a:lnTo>
                <a:lnTo>
                  <a:pt x="21" y="136"/>
                </a:lnTo>
                <a:lnTo>
                  <a:pt x="23" y="138"/>
                </a:lnTo>
                <a:lnTo>
                  <a:pt x="25" y="139"/>
                </a:lnTo>
                <a:lnTo>
                  <a:pt x="27" y="140"/>
                </a:lnTo>
                <a:lnTo>
                  <a:pt x="27" y="142"/>
                </a:lnTo>
                <a:lnTo>
                  <a:pt x="16" y="142"/>
                </a:lnTo>
                <a:lnTo>
                  <a:pt x="16" y="143"/>
                </a:lnTo>
                <a:lnTo>
                  <a:pt x="17" y="147"/>
                </a:lnTo>
                <a:lnTo>
                  <a:pt x="17" y="148"/>
                </a:lnTo>
                <a:lnTo>
                  <a:pt x="22" y="148"/>
                </a:lnTo>
                <a:lnTo>
                  <a:pt x="23" y="150"/>
                </a:lnTo>
                <a:lnTo>
                  <a:pt x="23" y="151"/>
                </a:lnTo>
                <a:lnTo>
                  <a:pt x="25" y="151"/>
                </a:lnTo>
                <a:lnTo>
                  <a:pt x="22" y="154"/>
                </a:lnTo>
                <a:lnTo>
                  <a:pt x="19" y="154"/>
                </a:lnTo>
                <a:lnTo>
                  <a:pt x="18" y="152"/>
                </a:lnTo>
                <a:lnTo>
                  <a:pt x="16" y="151"/>
                </a:lnTo>
                <a:lnTo>
                  <a:pt x="14" y="150"/>
                </a:lnTo>
                <a:lnTo>
                  <a:pt x="9" y="150"/>
                </a:lnTo>
                <a:lnTo>
                  <a:pt x="10" y="151"/>
                </a:lnTo>
                <a:lnTo>
                  <a:pt x="12" y="154"/>
                </a:lnTo>
                <a:lnTo>
                  <a:pt x="13" y="155"/>
                </a:lnTo>
                <a:lnTo>
                  <a:pt x="14" y="158"/>
                </a:lnTo>
                <a:lnTo>
                  <a:pt x="16" y="159"/>
                </a:lnTo>
                <a:lnTo>
                  <a:pt x="16" y="160"/>
                </a:lnTo>
                <a:lnTo>
                  <a:pt x="14" y="162"/>
                </a:lnTo>
                <a:lnTo>
                  <a:pt x="13" y="162"/>
                </a:lnTo>
                <a:lnTo>
                  <a:pt x="12" y="163"/>
                </a:lnTo>
                <a:lnTo>
                  <a:pt x="12" y="168"/>
                </a:lnTo>
                <a:lnTo>
                  <a:pt x="13" y="168"/>
                </a:lnTo>
                <a:lnTo>
                  <a:pt x="13" y="164"/>
                </a:lnTo>
                <a:lnTo>
                  <a:pt x="14" y="164"/>
                </a:lnTo>
                <a:lnTo>
                  <a:pt x="14" y="169"/>
                </a:lnTo>
                <a:lnTo>
                  <a:pt x="13" y="171"/>
                </a:lnTo>
                <a:lnTo>
                  <a:pt x="12" y="173"/>
                </a:lnTo>
                <a:lnTo>
                  <a:pt x="10" y="175"/>
                </a:lnTo>
                <a:lnTo>
                  <a:pt x="12" y="176"/>
                </a:lnTo>
                <a:lnTo>
                  <a:pt x="14" y="173"/>
                </a:lnTo>
                <a:lnTo>
                  <a:pt x="14" y="172"/>
                </a:lnTo>
                <a:lnTo>
                  <a:pt x="16" y="171"/>
                </a:lnTo>
                <a:lnTo>
                  <a:pt x="16" y="169"/>
                </a:lnTo>
                <a:lnTo>
                  <a:pt x="17" y="168"/>
                </a:lnTo>
                <a:lnTo>
                  <a:pt x="18" y="168"/>
                </a:lnTo>
                <a:lnTo>
                  <a:pt x="19" y="171"/>
                </a:lnTo>
                <a:lnTo>
                  <a:pt x="19" y="172"/>
                </a:lnTo>
                <a:lnTo>
                  <a:pt x="14" y="177"/>
                </a:lnTo>
                <a:lnTo>
                  <a:pt x="14" y="179"/>
                </a:lnTo>
                <a:lnTo>
                  <a:pt x="17" y="180"/>
                </a:lnTo>
                <a:lnTo>
                  <a:pt x="19" y="179"/>
                </a:lnTo>
                <a:lnTo>
                  <a:pt x="22" y="176"/>
                </a:lnTo>
                <a:lnTo>
                  <a:pt x="22" y="173"/>
                </a:lnTo>
                <a:lnTo>
                  <a:pt x="23" y="172"/>
                </a:lnTo>
                <a:lnTo>
                  <a:pt x="25" y="173"/>
                </a:lnTo>
                <a:lnTo>
                  <a:pt x="25" y="176"/>
                </a:lnTo>
                <a:lnTo>
                  <a:pt x="23" y="179"/>
                </a:lnTo>
                <a:lnTo>
                  <a:pt x="21" y="180"/>
                </a:lnTo>
                <a:lnTo>
                  <a:pt x="19" y="181"/>
                </a:lnTo>
                <a:lnTo>
                  <a:pt x="19" y="185"/>
                </a:lnTo>
                <a:lnTo>
                  <a:pt x="21" y="188"/>
                </a:lnTo>
                <a:lnTo>
                  <a:pt x="22" y="189"/>
                </a:lnTo>
                <a:lnTo>
                  <a:pt x="23" y="189"/>
                </a:lnTo>
                <a:lnTo>
                  <a:pt x="25" y="188"/>
                </a:lnTo>
                <a:lnTo>
                  <a:pt x="29" y="188"/>
                </a:lnTo>
                <a:lnTo>
                  <a:pt x="29" y="189"/>
                </a:lnTo>
                <a:lnTo>
                  <a:pt x="27" y="191"/>
                </a:lnTo>
                <a:lnTo>
                  <a:pt x="25" y="192"/>
                </a:lnTo>
                <a:lnTo>
                  <a:pt x="25" y="195"/>
                </a:lnTo>
                <a:lnTo>
                  <a:pt x="26" y="197"/>
                </a:lnTo>
                <a:lnTo>
                  <a:pt x="26" y="201"/>
                </a:lnTo>
                <a:lnTo>
                  <a:pt x="25" y="201"/>
                </a:lnTo>
                <a:lnTo>
                  <a:pt x="22" y="202"/>
                </a:lnTo>
                <a:lnTo>
                  <a:pt x="18" y="202"/>
                </a:lnTo>
                <a:lnTo>
                  <a:pt x="17" y="204"/>
                </a:lnTo>
                <a:lnTo>
                  <a:pt x="19" y="206"/>
                </a:lnTo>
                <a:lnTo>
                  <a:pt x="22" y="208"/>
                </a:lnTo>
                <a:lnTo>
                  <a:pt x="23" y="208"/>
                </a:lnTo>
                <a:lnTo>
                  <a:pt x="23" y="213"/>
                </a:lnTo>
                <a:lnTo>
                  <a:pt x="18" y="218"/>
                </a:lnTo>
                <a:lnTo>
                  <a:pt x="18" y="220"/>
                </a:lnTo>
                <a:lnTo>
                  <a:pt x="17" y="221"/>
                </a:lnTo>
                <a:lnTo>
                  <a:pt x="17" y="222"/>
                </a:lnTo>
                <a:lnTo>
                  <a:pt x="18" y="224"/>
                </a:lnTo>
                <a:lnTo>
                  <a:pt x="22" y="224"/>
                </a:lnTo>
                <a:lnTo>
                  <a:pt x="23" y="222"/>
                </a:lnTo>
                <a:lnTo>
                  <a:pt x="23" y="220"/>
                </a:lnTo>
                <a:lnTo>
                  <a:pt x="25" y="218"/>
                </a:lnTo>
                <a:lnTo>
                  <a:pt x="25" y="217"/>
                </a:lnTo>
                <a:lnTo>
                  <a:pt x="27" y="217"/>
                </a:lnTo>
                <a:lnTo>
                  <a:pt x="29" y="218"/>
                </a:lnTo>
                <a:lnTo>
                  <a:pt x="29" y="222"/>
                </a:lnTo>
                <a:lnTo>
                  <a:pt x="23" y="233"/>
                </a:lnTo>
                <a:lnTo>
                  <a:pt x="23" y="237"/>
                </a:lnTo>
                <a:lnTo>
                  <a:pt x="31" y="237"/>
                </a:lnTo>
                <a:lnTo>
                  <a:pt x="33" y="238"/>
                </a:lnTo>
                <a:lnTo>
                  <a:pt x="33" y="241"/>
                </a:lnTo>
                <a:lnTo>
                  <a:pt x="25" y="249"/>
                </a:lnTo>
                <a:lnTo>
                  <a:pt x="26" y="251"/>
                </a:lnTo>
                <a:lnTo>
                  <a:pt x="27" y="253"/>
                </a:lnTo>
                <a:lnTo>
                  <a:pt x="29" y="253"/>
                </a:lnTo>
                <a:lnTo>
                  <a:pt x="30" y="251"/>
                </a:lnTo>
                <a:lnTo>
                  <a:pt x="33" y="250"/>
                </a:lnTo>
                <a:lnTo>
                  <a:pt x="34" y="247"/>
                </a:lnTo>
                <a:lnTo>
                  <a:pt x="35" y="246"/>
                </a:lnTo>
                <a:lnTo>
                  <a:pt x="37" y="246"/>
                </a:lnTo>
                <a:lnTo>
                  <a:pt x="38" y="247"/>
                </a:lnTo>
                <a:lnTo>
                  <a:pt x="38" y="250"/>
                </a:lnTo>
                <a:lnTo>
                  <a:pt x="33" y="255"/>
                </a:lnTo>
                <a:lnTo>
                  <a:pt x="35" y="257"/>
                </a:lnTo>
                <a:lnTo>
                  <a:pt x="38" y="259"/>
                </a:lnTo>
                <a:lnTo>
                  <a:pt x="39" y="259"/>
                </a:lnTo>
                <a:lnTo>
                  <a:pt x="39" y="261"/>
                </a:lnTo>
                <a:lnTo>
                  <a:pt x="30" y="261"/>
                </a:lnTo>
                <a:lnTo>
                  <a:pt x="30" y="263"/>
                </a:lnTo>
                <a:lnTo>
                  <a:pt x="33" y="266"/>
                </a:lnTo>
                <a:lnTo>
                  <a:pt x="35" y="266"/>
                </a:lnTo>
                <a:lnTo>
                  <a:pt x="38" y="265"/>
                </a:lnTo>
                <a:lnTo>
                  <a:pt x="42" y="265"/>
                </a:lnTo>
                <a:lnTo>
                  <a:pt x="42" y="272"/>
                </a:lnTo>
                <a:lnTo>
                  <a:pt x="43" y="272"/>
                </a:lnTo>
                <a:lnTo>
                  <a:pt x="45" y="274"/>
                </a:lnTo>
                <a:lnTo>
                  <a:pt x="49" y="274"/>
                </a:lnTo>
                <a:lnTo>
                  <a:pt x="49" y="276"/>
                </a:lnTo>
                <a:lnTo>
                  <a:pt x="47" y="278"/>
                </a:lnTo>
                <a:lnTo>
                  <a:pt x="45" y="278"/>
                </a:lnTo>
                <a:lnTo>
                  <a:pt x="45" y="283"/>
                </a:lnTo>
                <a:lnTo>
                  <a:pt x="43" y="283"/>
                </a:lnTo>
                <a:lnTo>
                  <a:pt x="42" y="284"/>
                </a:lnTo>
                <a:lnTo>
                  <a:pt x="39" y="284"/>
                </a:lnTo>
                <a:lnTo>
                  <a:pt x="35" y="286"/>
                </a:lnTo>
                <a:lnTo>
                  <a:pt x="33" y="286"/>
                </a:lnTo>
                <a:lnTo>
                  <a:pt x="31" y="288"/>
                </a:lnTo>
                <a:lnTo>
                  <a:pt x="30" y="290"/>
                </a:lnTo>
                <a:lnTo>
                  <a:pt x="30" y="292"/>
                </a:lnTo>
                <a:lnTo>
                  <a:pt x="31" y="294"/>
                </a:lnTo>
                <a:lnTo>
                  <a:pt x="35" y="294"/>
                </a:lnTo>
                <a:lnTo>
                  <a:pt x="38" y="292"/>
                </a:lnTo>
                <a:lnTo>
                  <a:pt x="39" y="291"/>
                </a:lnTo>
                <a:lnTo>
                  <a:pt x="43" y="291"/>
                </a:lnTo>
                <a:lnTo>
                  <a:pt x="43" y="292"/>
                </a:lnTo>
                <a:lnTo>
                  <a:pt x="41" y="298"/>
                </a:lnTo>
                <a:lnTo>
                  <a:pt x="38" y="300"/>
                </a:lnTo>
                <a:lnTo>
                  <a:pt x="31" y="300"/>
                </a:lnTo>
                <a:lnTo>
                  <a:pt x="31" y="301"/>
                </a:lnTo>
                <a:lnTo>
                  <a:pt x="33" y="301"/>
                </a:lnTo>
                <a:lnTo>
                  <a:pt x="35" y="303"/>
                </a:lnTo>
                <a:lnTo>
                  <a:pt x="38" y="303"/>
                </a:lnTo>
                <a:lnTo>
                  <a:pt x="39" y="304"/>
                </a:lnTo>
                <a:lnTo>
                  <a:pt x="39" y="305"/>
                </a:lnTo>
                <a:lnTo>
                  <a:pt x="37" y="307"/>
                </a:lnTo>
                <a:lnTo>
                  <a:pt x="35" y="308"/>
                </a:lnTo>
                <a:lnTo>
                  <a:pt x="33" y="309"/>
                </a:lnTo>
                <a:lnTo>
                  <a:pt x="31" y="311"/>
                </a:lnTo>
                <a:lnTo>
                  <a:pt x="30" y="313"/>
                </a:lnTo>
                <a:lnTo>
                  <a:pt x="27" y="317"/>
                </a:lnTo>
                <a:lnTo>
                  <a:pt x="26" y="320"/>
                </a:lnTo>
                <a:lnTo>
                  <a:pt x="26" y="323"/>
                </a:lnTo>
                <a:lnTo>
                  <a:pt x="23" y="323"/>
                </a:lnTo>
                <a:lnTo>
                  <a:pt x="22" y="321"/>
                </a:lnTo>
                <a:lnTo>
                  <a:pt x="18" y="325"/>
                </a:lnTo>
                <a:lnTo>
                  <a:pt x="18" y="329"/>
                </a:lnTo>
                <a:lnTo>
                  <a:pt x="22" y="329"/>
                </a:lnTo>
                <a:lnTo>
                  <a:pt x="22" y="331"/>
                </a:lnTo>
                <a:lnTo>
                  <a:pt x="19" y="333"/>
                </a:lnTo>
                <a:lnTo>
                  <a:pt x="18" y="333"/>
                </a:lnTo>
                <a:lnTo>
                  <a:pt x="17" y="334"/>
                </a:lnTo>
                <a:lnTo>
                  <a:pt x="17" y="338"/>
                </a:lnTo>
                <a:lnTo>
                  <a:pt x="16" y="340"/>
                </a:lnTo>
                <a:lnTo>
                  <a:pt x="16" y="344"/>
                </a:lnTo>
                <a:lnTo>
                  <a:pt x="13" y="344"/>
                </a:lnTo>
                <a:lnTo>
                  <a:pt x="12" y="342"/>
                </a:lnTo>
                <a:lnTo>
                  <a:pt x="8" y="342"/>
                </a:lnTo>
                <a:lnTo>
                  <a:pt x="8" y="346"/>
                </a:lnTo>
                <a:lnTo>
                  <a:pt x="14" y="346"/>
                </a:lnTo>
                <a:lnTo>
                  <a:pt x="14" y="348"/>
                </a:lnTo>
                <a:lnTo>
                  <a:pt x="12" y="350"/>
                </a:lnTo>
                <a:lnTo>
                  <a:pt x="9" y="352"/>
                </a:lnTo>
                <a:lnTo>
                  <a:pt x="8" y="353"/>
                </a:lnTo>
                <a:lnTo>
                  <a:pt x="8" y="356"/>
                </a:lnTo>
                <a:lnTo>
                  <a:pt x="12" y="364"/>
                </a:lnTo>
                <a:lnTo>
                  <a:pt x="12" y="365"/>
                </a:lnTo>
                <a:lnTo>
                  <a:pt x="10" y="366"/>
                </a:lnTo>
                <a:lnTo>
                  <a:pt x="9" y="366"/>
                </a:lnTo>
                <a:lnTo>
                  <a:pt x="6" y="364"/>
                </a:lnTo>
                <a:lnTo>
                  <a:pt x="5" y="365"/>
                </a:lnTo>
                <a:lnTo>
                  <a:pt x="5" y="368"/>
                </a:lnTo>
                <a:lnTo>
                  <a:pt x="10" y="373"/>
                </a:lnTo>
                <a:lnTo>
                  <a:pt x="10" y="374"/>
                </a:lnTo>
                <a:lnTo>
                  <a:pt x="9" y="377"/>
                </a:lnTo>
                <a:lnTo>
                  <a:pt x="6" y="378"/>
                </a:lnTo>
                <a:lnTo>
                  <a:pt x="4" y="378"/>
                </a:lnTo>
                <a:lnTo>
                  <a:pt x="1" y="379"/>
                </a:lnTo>
                <a:lnTo>
                  <a:pt x="0" y="379"/>
                </a:lnTo>
                <a:lnTo>
                  <a:pt x="5" y="385"/>
                </a:lnTo>
                <a:lnTo>
                  <a:pt x="5" y="386"/>
                </a:lnTo>
                <a:lnTo>
                  <a:pt x="4" y="389"/>
                </a:lnTo>
                <a:lnTo>
                  <a:pt x="2" y="390"/>
                </a:lnTo>
                <a:lnTo>
                  <a:pt x="2" y="391"/>
                </a:lnTo>
                <a:lnTo>
                  <a:pt x="4" y="393"/>
                </a:lnTo>
                <a:lnTo>
                  <a:pt x="6" y="394"/>
                </a:lnTo>
                <a:lnTo>
                  <a:pt x="9" y="397"/>
                </a:lnTo>
                <a:lnTo>
                  <a:pt x="4" y="402"/>
                </a:lnTo>
                <a:lnTo>
                  <a:pt x="5" y="403"/>
                </a:lnTo>
                <a:lnTo>
                  <a:pt x="12" y="403"/>
                </a:lnTo>
                <a:lnTo>
                  <a:pt x="30" y="401"/>
                </a:lnTo>
                <a:lnTo>
                  <a:pt x="38" y="399"/>
                </a:lnTo>
                <a:lnTo>
                  <a:pt x="41" y="399"/>
                </a:lnTo>
                <a:lnTo>
                  <a:pt x="83" y="395"/>
                </a:lnTo>
                <a:lnTo>
                  <a:pt x="125" y="390"/>
                </a:lnTo>
                <a:lnTo>
                  <a:pt x="133" y="389"/>
                </a:lnTo>
                <a:lnTo>
                  <a:pt x="144" y="386"/>
                </a:lnTo>
                <a:lnTo>
                  <a:pt x="153" y="385"/>
                </a:lnTo>
                <a:lnTo>
                  <a:pt x="161" y="385"/>
                </a:lnTo>
                <a:lnTo>
                  <a:pt x="162" y="387"/>
                </a:lnTo>
                <a:lnTo>
                  <a:pt x="161" y="395"/>
                </a:lnTo>
                <a:lnTo>
                  <a:pt x="157" y="403"/>
                </a:lnTo>
                <a:lnTo>
                  <a:pt x="155" y="411"/>
                </a:lnTo>
                <a:lnTo>
                  <a:pt x="154" y="416"/>
                </a:lnTo>
                <a:lnTo>
                  <a:pt x="157" y="418"/>
                </a:lnTo>
                <a:lnTo>
                  <a:pt x="158" y="419"/>
                </a:lnTo>
                <a:lnTo>
                  <a:pt x="158" y="420"/>
                </a:lnTo>
                <a:lnTo>
                  <a:pt x="159" y="423"/>
                </a:lnTo>
                <a:lnTo>
                  <a:pt x="159" y="426"/>
                </a:lnTo>
                <a:lnTo>
                  <a:pt x="162" y="427"/>
                </a:lnTo>
                <a:lnTo>
                  <a:pt x="166" y="430"/>
                </a:lnTo>
                <a:lnTo>
                  <a:pt x="169" y="431"/>
                </a:lnTo>
                <a:lnTo>
                  <a:pt x="171" y="434"/>
                </a:lnTo>
                <a:lnTo>
                  <a:pt x="177" y="445"/>
                </a:lnTo>
                <a:lnTo>
                  <a:pt x="182" y="456"/>
                </a:lnTo>
                <a:lnTo>
                  <a:pt x="183" y="457"/>
                </a:lnTo>
                <a:lnTo>
                  <a:pt x="186" y="457"/>
                </a:lnTo>
                <a:lnTo>
                  <a:pt x="187" y="456"/>
                </a:lnTo>
                <a:lnTo>
                  <a:pt x="189" y="457"/>
                </a:lnTo>
                <a:lnTo>
                  <a:pt x="191" y="456"/>
                </a:lnTo>
                <a:lnTo>
                  <a:pt x="192" y="455"/>
                </a:lnTo>
                <a:lnTo>
                  <a:pt x="192" y="456"/>
                </a:lnTo>
                <a:lnTo>
                  <a:pt x="194" y="456"/>
                </a:lnTo>
                <a:lnTo>
                  <a:pt x="195" y="455"/>
                </a:lnTo>
                <a:lnTo>
                  <a:pt x="195" y="449"/>
                </a:lnTo>
                <a:lnTo>
                  <a:pt x="198" y="448"/>
                </a:lnTo>
                <a:lnTo>
                  <a:pt x="199" y="447"/>
                </a:lnTo>
                <a:lnTo>
                  <a:pt x="202" y="445"/>
                </a:lnTo>
                <a:lnTo>
                  <a:pt x="203" y="444"/>
                </a:lnTo>
                <a:lnTo>
                  <a:pt x="203" y="440"/>
                </a:lnTo>
                <a:lnTo>
                  <a:pt x="200" y="440"/>
                </a:lnTo>
                <a:lnTo>
                  <a:pt x="200" y="439"/>
                </a:lnTo>
                <a:lnTo>
                  <a:pt x="202" y="439"/>
                </a:lnTo>
                <a:lnTo>
                  <a:pt x="203" y="437"/>
                </a:lnTo>
                <a:lnTo>
                  <a:pt x="207" y="437"/>
                </a:lnTo>
                <a:lnTo>
                  <a:pt x="208" y="439"/>
                </a:lnTo>
                <a:lnTo>
                  <a:pt x="207" y="443"/>
                </a:lnTo>
                <a:lnTo>
                  <a:pt x="208" y="443"/>
                </a:lnTo>
                <a:lnTo>
                  <a:pt x="211" y="441"/>
                </a:lnTo>
                <a:lnTo>
                  <a:pt x="212" y="440"/>
                </a:lnTo>
                <a:lnTo>
                  <a:pt x="214" y="440"/>
                </a:lnTo>
                <a:lnTo>
                  <a:pt x="218" y="439"/>
                </a:lnTo>
                <a:lnTo>
                  <a:pt x="231" y="434"/>
                </a:lnTo>
                <a:lnTo>
                  <a:pt x="235" y="432"/>
                </a:lnTo>
                <a:lnTo>
                  <a:pt x="236" y="431"/>
                </a:lnTo>
                <a:lnTo>
                  <a:pt x="236" y="428"/>
                </a:lnTo>
                <a:lnTo>
                  <a:pt x="237" y="427"/>
                </a:lnTo>
                <a:lnTo>
                  <a:pt x="240" y="427"/>
                </a:lnTo>
                <a:lnTo>
                  <a:pt x="243" y="428"/>
                </a:lnTo>
                <a:lnTo>
                  <a:pt x="247" y="430"/>
                </a:lnTo>
                <a:lnTo>
                  <a:pt x="249" y="432"/>
                </a:lnTo>
                <a:lnTo>
                  <a:pt x="252" y="434"/>
                </a:lnTo>
                <a:lnTo>
                  <a:pt x="253" y="434"/>
                </a:lnTo>
                <a:lnTo>
                  <a:pt x="257" y="432"/>
                </a:lnTo>
                <a:lnTo>
                  <a:pt x="260" y="431"/>
                </a:lnTo>
                <a:lnTo>
                  <a:pt x="261" y="430"/>
                </a:lnTo>
                <a:lnTo>
                  <a:pt x="261" y="427"/>
                </a:lnTo>
                <a:lnTo>
                  <a:pt x="262" y="427"/>
                </a:lnTo>
                <a:lnTo>
                  <a:pt x="264" y="430"/>
                </a:lnTo>
                <a:lnTo>
                  <a:pt x="264" y="431"/>
                </a:lnTo>
                <a:lnTo>
                  <a:pt x="270" y="431"/>
                </a:lnTo>
                <a:lnTo>
                  <a:pt x="274" y="434"/>
                </a:lnTo>
                <a:lnTo>
                  <a:pt x="276" y="432"/>
                </a:lnTo>
                <a:lnTo>
                  <a:pt x="276" y="430"/>
                </a:lnTo>
                <a:lnTo>
                  <a:pt x="278" y="430"/>
                </a:lnTo>
                <a:lnTo>
                  <a:pt x="278" y="427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97" name="Freeform 49"/>
          <p:cNvSpPr>
            <a:spLocks/>
          </p:cNvSpPr>
          <p:nvPr/>
        </p:nvSpPr>
        <p:spPr bwMode="auto">
          <a:xfrm>
            <a:off x="2214526" y="2961120"/>
            <a:ext cx="1218575" cy="1028040"/>
          </a:xfrm>
          <a:custGeom>
            <a:avLst/>
            <a:gdLst/>
            <a:ahLst/>
            <a:cxnLst>
              <a:cxn ang="0">
                <a:pos x="0" y="374"/>
              </a:cxn>
              <a:cxn ang="0">
                <a:pos x="4" y="374"/>
              </a:cxn>
              <a:cxn ang="0">
                <a:pos x="12" y="375"/>
              </a:cxn>
              <a:cxn ang="0">
                <a:pos x="31" y="377"/>
              </a:cxn>
              <a:cxn ang="0">
                <a:pos x="36" y="379"/>
              </a:cxn>
              <a:cxn ang="0">
                <a:pos x="141" y="392"/>
              </a:cxn>
              <a:cxn ang="0">
                <a:pos x="321" y="409"/>
              </a:cxn>
              <a:cxn ang="0">
                <a:pos x="501" y="421"/>
              </a:cxn>
              <a:cxn ang="0">
                <a:pos x="509" y="232"/>
              </a:cxn>
              <a:cxn ang="0">
                <a:pos x="520" y="43"/>
              </a:cxn>
              <a:cxn ang="0">
                <a:pos x="505" y="43"/>
              </a:cxn>
              <a:cxn ang="0">
                <a:pos x="489" y="42"/>
              </a:cxn>
              <a:cxn ang="0">
                <a:pos x="474" y="41"/>
              </a:cxn>
              <a:cxn ang="0">
                <a:pos x="425" y="38"/>
              </a:cxn>
              <a:cxn ang="0">
                <a:pos x="378" y="34"/>
              </a:cxn>
              <a:cxn ang="0">
                <a:pos x="256" y="24"/>
              </a:cxn>
              <a:cxn ang="0">
                <a:pos x="135" y="10"/>
              </a:cxn>
              <a:cxn ang="0">
                <a:pos x="73" y="3"/>
              </a:cxn>
              <a:cxn ang="0">
                <a:pos x="69" y="3"/>
              </a:cxn>
              <a:cxn ang="0">
                <a:pos x="62" y="1"/>
              </a:cxn>
              <a:cxn ang="0">
                <a:pos x="54" y="0"/>
              </a:cxn>
              <a:cxn ang="0">
                <a:pos x="52" y="0"/>
              </a:cxn>
              <a:cxn ang="0">
                <a:pos x="52" y="3"/>
              </a:cxn>
              <a:cxn ang="0">
                <a:pos x="50" y="10"/>
              </a:cxn>
              <a:cxn ang="0">
                <a:pos x="49" y="21"/>
              </a:cxn>
              <a:cxn ang="0">
                <a:pos x="48" y="33"/>
              </a:cxn>
              <a:cxn ang="0">
                <a:pos x="46" y="41"/>
              </a:cxn>
              <a:cxn ang="0">
                <a:pos x="45" y="46"/>
              </a:cxn>
              <a:cxn ang="0">
                <a:pos x="13" y="280"/>
              </a:cxn>
              <a:cxn ang="0">
                <a:pos x="8" y="314"/>
              </a:cxn>
              <a:cxn ang="0">
                <a:pos x="4" y="348"/>
              </a:cxn>
              <a:cxn ang="0">
                <a:pos x="3" y="354"/>
              </a:cxn>
              <a:cxn ang="0">
                <a:pos x="0" y="370"/>
              </a:cxn>
              <a:cxn ang="0">
                <a:pos x="0" y="374"/>
              </a:cxn>
            </a:cxnLst>
            <a:rect l="0" t="0" r="r" b="b"/>
            <a:pathLst>
              <a:path w="520" h="421">
                <a:moveTo>
                  <a:pt x="0" y="374"/>
                </a:moveTo>
                <a:lnTo>
                  <a:pt x="4" y="374"/>
                </a:lnTo>
                <a:lnTo>
                  <a:pt x="12" y="375"/>
                </a:lnTo>
                <a:lnTo>
                  <a:pt x="31" y="377"/>
                </a:lnTo>
                <a:lnTo>
                  <a:pt x="36" y="379"/>
                </a:lnTo>
                <a:lnTo>
                  <a:pt x="141" y="392"/>
                </a:lnTo>
                <a:lnTo>
                  <a:pt x="321" y="409"/>
                </a:lnTo>
                <a:lnTo>
                  <a:pt x="501" y="421"/>
                </a:lnTo>
                <a:lnTo>
                  <a:pt x="509" y="232"/>
                </a:lnTo>
                <a:lnTo>
                  <a:pt x="520" y="43"/>
                </a:lnTo>
                <a:lnTo>
                  <a:pt x="505" y="43"/>
                </a:lnTo>
                <a:lnTo>
                  <a:pt x="489" y="42"/>
                </a:lnTo>
                <a:lnTo>
                  <a:pt x="474" y="41"/>
                </a:lnTo>
                <a:lnTo>
                  <a:pt x="425" y="38"/>
                </a:lnTo>
                <a:lnTo>
                  <a:pt x="378" y="34"/>
                </a:lnTo>
                <a:lnTo>
                  <a:pt x="256" y="24"/>
                </a:lnTo>
                <a:lnTo>
                  <a:pt x="135" y="10"/>
                </a:lnTo>
                <a:lnTo>
                  <a:pt x="73" y="3"/>
                </a:lnTo>
                <a:lnTo>
                  <a:pt x="69" y="3"/>
                </a:lnTo>
                <a:lnTo>
                  <a:pt x="62" y="1"/>
                </a:lnTo>
                <a:lnTo>
                  <a:pt x="54" y="0"/>
                </a:lnTo>
                <a:lnTo>
                  <a:pt x="52" y="0"/>
                </a:lnTo>
                <a:lnTo>
                  <a:pt x="52" y="3"/>
                </a:lnTo>
                <a:lnTo>
                  <a:pt x="50" y="10"/>
                </a:lnTo>
                <a:lnTo>
                  <a:pt x="49" y="21"/>
                </a:lnTo>
                <a:lnTo>
                  <a:pt x="48" y="33"/>
                </a:lnTo>
                <a:lnTo>
                  <a:pt x="46" y="41"/>
                </a:lnTo>
                <a:lnTo>
                  <a:pt x="45" y="46"/>
                </a:lnTo>
                <a:lnTo>
                  <a:pt x="13" y="280"/>
                </a:lnTo>
                <a:lnTo>
                  <a:pt x="8" y="314"/>
                </a:lnTo>
                <a:lnTo>
                  <a:pt x="4" y="348"/>
                </a:lnTo>
                <a:lnTo>
                  <a:pt x="3" y="354"/>
                </a:lnTo>
                <a:lnTo>
                  <a:pt x="0" y="370"/>
                </a:lnTo>
                <a:lnTo>
                  <a:pt x="0" y="37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98" name="Freeform 50"/>
          <p:cNvSpPr>
            <a:spLocks/>
          </p:cNvSpPr>
          <p:nvPr/>
        </p:nvSpPr>
        <p:spPr bwMode="auto">
          <a:xfrm>
            <a:off x="2310605" y="4109861"/>
            <a:ext cx="1213888" cy="1296649"/>
          </a:xfrm>
          <a:custGeom>
            <a:avLst/>
            <a:gdLst/>
            <a:ahLst/>
            <a:cxnLst>
              <a:cxn ang="0">
                <a:pos x="205" y="497"/>
              </a:cxn>
              <a:cxn ang="0">
                <a:pos x="203" y="494"/>
              </a:cxn>
              <a:cxn ang="0">
                <a:pos x="203" y="491"/>
              </a:cxn>
              <a:cxn ang="0">
                <a:pos x="202" y="489"/>
              </a:cxn>
              <a:cxn ang="0">
                <a:pos x="202" y="485"/>
              </a:cxn>
              <a:cxn ang="0">
                <a:pos x="201" y="482"/>
              </a:cxn>
              <a:cxn ang="0">
                <a:pos x="201" y="481"/>
              </a:cxn>
              <a:cxn ang="0">
                <a:pos x="206" y="481"/>
              </a:cxn>
              <a:cxn ang="0">
                <a:pos x="210" y="482"/>
              </a:cxn>
              <a:cxn ang="0">
                <a:pos x="215" y="482"/>
              </a:cxn>
              <a:cxn ang="0">
                <a:pos x="256" y="486"/>
              </a:cxn>
              <a:cxn ang="0">
                <a:pos x="428" y="497"/>
              </a:cxn>
              <a:cxn ang="0">
                <a:pos x="478" y="499"/>
              </a:cxn>
              <a:cxn ang="0">
                <a:pos x="495" y="499"/>
              </a:cxn>
              <a:cxn ang="0">
                <a:pos x="502" y="340"/>
              </a:cxn>
              <a:cxn ang="0">
                <a:pos x="510" y="179"/>
              </a:cxn>
              <a:cxn ang="0">
                <a:pos x="514" y="103"/>
              </a:cxn>
              <a:cxn ang="0">
                <a:pos x="514" y="85"/>
              </a:cxn>
              <a:cxn ang="0">
                <a:pos x="516" y="82"/>
              </a:cxn>
              <a:cxn ang="0">
                <a:pos x="518" y="35"/>
              </a:cxn>
              <a:cxn ang="0">
                <a:pos x="485" y="35"/>
              </a:cxn>
              <a:cxn ang="0">
                <a:pos x="468" y="33"/>
              </a:cxn>
              <a:cxn ang="0">
                <a:pos x="416" y="31"/>
              </a:cxn>
              <a:cxn ang="0">
                <a:pos x="366" y="28"/>
              </a:cxn>
              <a:cxn ang="0">
                <a:pos x="213" y="16"/>
              </a:cxn>
              <a:cxn ang="0">
                <a:pos x="60" y="0"/>
              </a:cxn>
              <a:cxn ang="0">
                <a:pos x="0" y="523"/>
              </a:cxn>
              <a:cxn ang="0">
                <a:pos x="4" y="525"/>
              </a:cxn>
              <a:cxn ang="0">
                <a:pos x="13" y="525"/>
              </a:cxn>
              <a:cxn ang="0">
                <a:pos x="56" y="530"/>
              </a:cxn>
              <a:cxn ang="0">
                <a:pos x="58" y="530"/>
              </a:cxn>
              <a:cxn ang="0">
                <a:pos x="61" y="531"/>
              </a:cxn>
              <a:cxn ang="0">
                <a:pos x="70" y="531"/>
              </a:cxn>
              <a:cxn ang="0">
                <a:pos x="71" y="526"/>
              </a:cxn>
              <a:cxn ang="0">
                <a:pos x="71" y="494"/>
              </a:cxn>
              <a:cxn ang="0">
                <a:pos x="73" y="490"/>
              </a:cxn>
              <a:cxn ang="0">
                <a:pos x="83" y="490"/>
              </a:cxn>
              <a:cxn ang="0">
                <a:pos x="102" y="493"/>
              </a:cxn>
              <a:cxn ang="0">
                <a:pos x="106" y="493"/>
              </a:cxn>
              <a:cxn ang="0">
                <a:pos x="184" y="501"/>
              </a:cxn>
              <a:cxn ang="0">
                <a:pos x="202" y="501"/>
              </a:cxn>
              <a:cxn ang="0">
                <a:pos x="211" y="502"/>
              </a:cxn>
              <a:cxn ang="0">
                <a:pos x="210" y="501"/>
              </a:cxn>
              <a:cxn ang="0">
                <a:pos x="207" y="499"/>
              </a:cxn>
              <a:cxn ang="0">
                <a:pos x="205" y="497"/>
              </a:cxn>
            </a:cxnLst>
            <a:rect l="0" t="0" r="r" b="b"/>
            <a:pathLst>
              <a:path w="518" h="531">
                <a:moveTo>
                  <a:pt x="205" y="497"/>
                </a:moveTo>
                <a:lnTo>
                  <a:pt x="203" y="494"/>
                </a:lnTo>
                <a:lnTo>
                  <a:pt x="203" y="491"/>
                </a:lnTo>
                <a:lnTo>
                  <a:pt x="202" y="489"/>
                </a:lnTo>
                <a:lnTo>
                  <a:pt x="202" y="485"/>
                </a:lnTo>
                <a:lnTo>
                  <a:pt x="201" y="482"/>
                </a:lnTo>
                <a:lnTo>
                  <a:pt x="201" y="481"/>
                </a:lnTo>
                <a:lnTo>
                  <a:pt x="206" y="481"/>
                </a:lnTo>
                <a:lnTo>
                  <a:pt x="210" y="482"/>
                </a:lnTo>
                <a:lnTo>
                  <a:pt x="215" y="482"/>
                </a:lnTo>
                <a:lnTo>
                  <a:pt x="256" y="486"/>
                </a:lnTo>
                <a:lnTo>
                  <a:pt x="428" y="497"/>
                </a:lnTo>
                <a:lnTo>
                  <a:pt x="478" y="499"/>
                </a:lnTo>
                <a:lnTo>
                  <a:pt x="495" y="499"/>
                </a:lnTo>
                <a:lnTo>
                  <a:pt x="502" y="340"/>
                </a:lnTo>
                <a:lnTo>
                  <a:pt x="510" y="179"/>
                </a:lnTo>
                <a:lnTo>
                  <a:pt x="514" y="103"/>
                </a:lnTo>
                <a:lnTo>
                  <a:pt x="514" y="85"/>
                </a:lnTo>
                <a:lnTo>
                  <a:pt x="516" y="82"/>
                </a:lnTo>
                <a:lnTo>
                  <a:pt x="518" y="35"/>
                </a:lnTo>
                <a:lnTo>
                  <a:pt x="485" y="35"/>
                </a:lnTo>
                <a:lnTo>
                  <a:pt x="468" y="33"/>
                </a:lnTo>
                <a:lnTo>
                  <a:pt x="416" y="31"/>
                </a:lnTo>
                <a:lnTo>
                  <a:pt x="366" y="28"/>
                </a:lnTo>
                <a:lnTo>
                  <a:pt x="213" y="16"/>
                </a:lnTo>
                <a:lnTo>
                  <a:pt x="60" y="0"/>
                </a:lnTo>
                <a:lnTo>
                  <a:pt x="0" y="523"/>
                </a:lnTo>
                <a:lnTo>
                  <a:pt x="4" y="525"/>
                </a:lnTo>
                <a:lnTo>
                  <a:pt x="13" y="525"/>
                </a:lnTo>
                <a:lnTo>
                  <a:pt x="56" y="530"/>
                </a:lnTo>
                <a:lnTo>
                  <a:pt x="58" y="530"/>
                </a:lnTo>
                <a:lnTo>
                  <a:pt x="61" y="531"/>
                </a:lnTo>
                <a:lnTo>
                  <a:pt x="70" y="531"/>
                </a:lnTo>
                <a:lnTo>
                  <a:pt x="71" y="526"/>
                </a:lnTo>
                <a:lnTo>
                  <a:pt x="71" y="494"/>
                </a:lnTo>
                <a:lnTo>
                  <a:pt x="73" y="490"/>
                </a:lnTo>
                <a:lnTo>
                  <a:pt x="83" y="490"/>
                </a:lnTo>
                <a:lnTo>
                  <a:pt x="102" y="493"/>
                </a:lnTo>
                <a:lnTo>
                  <a:pt x="106" y="493"/>
                </a:lnTo>
                <a:lnTo>
                  <a:pt x="184" y="501"/>
                </a:lnTo>
                <a:lnTo>
                  <a:pt x="202" y="501"/>
                </a:lnTo>
                <a:lnTo>
                  <a:pt x="211" y="502"/>
                </a:lnTo>
                <a:lnTo>
                  <a:pt x="210" y="501"/>
                </a:lnTo>
                <a:lnTo>
                  <a:pt x="207" y="499"/>
                </a:lnTo>
                <a:lnTo>
                  <a:pt x="205" y="497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99" name="Freeform 51"/>
          <p:cNvSpPr>
            <a:spLocks/>
          </p:cNvSpPr>
          <p:nvPr/>
        </p:nvSpPr>
        <p:spPr bwMode="auto">
          <a:xfrm>
            <a:off x="3702593" y="3496944"/>
            <a:ext cx="1319342" cy="708151"/>
          </a:xfrm>
          <a:custGeom>
            <a:avLst/>
            <a:gdLst/>
            <a:ahLst/>
            <a:cxnLst>
              <a:cxn ang="0">
                <a:pos x="437" y="284"/>
              </a:cxn>
              <a:cxn ang="0">
                <a:pos x="521" y="279"/>
              </a:cxn>
              <a:cxn ang="0">
                <a:pos x="555" y="278"/>
              </a:cxn>
              <a:cxn ang="0">
                <a:pos x="563" y="276"/>
              </a:cxn>
              <a:cxn ang="0">
                <a:pos x="548" y="89"/>
              </a:cxn>
              <a:cxn ang="0">
                <a:pos x="550" y="76"/>
              </a:cxn>
              <a:cxn ang="0">
                <a:pos x="540" y="74"/>
              </a:cxn>
              <a:cxn ang="0">
                <a:pos x="534" y="72"/>
              </a:cxn>
              <a:cxn ang="0">
                <a:pos x="532" y="66"/>
              </a:cxn>
              <a:cxn ang="0">
                <a:pos x="531" y="64"/>
              </a:cxn>
              <a:cxn ang="0">
                <a:pos x="526" y="61"/>
              </a:cxn>
              <a:cxn ang="0">
                <a:pos x="527" y="56"/>
              </a:cxn>
              <a:cxn ang="0">
                <a:pos x="526" y="53"/>
              </a:cxn>
              <a:cxn ang="0">
                <a:pos x="511" y="41"/>
              </a:cxn>
              <a:cxn ang="0">
                <a:pos x="514" y="37"/>
              </a:cxn>
              <a:cxn ang="0">
                <a:pos x="515" y="33"/>
              </a:cxn>
              <a:cxn ang="0">
                <a:pos x="518" y="28"/>
              </a:cxn>
              <a:cxn ang="0">
                <a:pos x="519" y="23"/>
              </a:cxn>
              <a:cxn ang="0">
                <a:pos x="527" y="22"/>
              </a:cxn>
              <a:cxn ang="0">
                <a:pos x="526" y="19"/>
              </a:cxn>
              <a:cxn ang="0">
                <a:pos x="524" y="12"/>
              </a:cxn>
              <a:cxn ang="0">
                <a:pos x="521" y="7"/>
              </a:cxn>
              <a:cxn ang="0">
                <a:pos x="517" y="6"/>
              </a:cxn>
              <a:cxn ang="0">
                <a:pos x="514" y="10"/>
              </a:cxn>
              <a:cxn ang="0">
                <a:pos x="510" y="11"/>
              </a:cxn>
              <a:cxn ang="0">
                <a:pos x="502" y="6"/>
              </a:cxn>
              <a:cxn ang="0">
                <a:pos x="497" y="2"/>
              </a:cxn>
              <a:cxn ang="0">
                <a:pos x="482" y="0"/>
              </a:cxn>
              <a:cxn ang="0">
                <a:pos x="476" y="2"/>
              </a:cxn>
              <a:cxn ang="0">
                <a:pos x="386" y="4"/>
              </a:cxn>
              <a:cxn ang="0">
                <a:pos x="168" y="8"/>
              </a:cxn>
              <a:cxn ang="0">
                <a:pos x="0" y="288"/>
              </a:cxn>
              <a:cxn ang="0">
                <a:pos x="374" y="287"/>
              </a:cxn>
            </a:cxnLst>
            <a:rect l="0" t="0" r="r" b="b"/>
            <a:pathLst>
              <a:path w="563" h="290">
                <a:moveTo>
                  <a:pt x="374" y="287"/>
                </a:moveTo>
                <a:lnTo>
                  <a:pt x="437" y="284"/>
                </a:lnTo>
                <a:lnTo>
                  <a:pt x="499" y="280"/>
                </a:lnTo>
                <a:lnTo>
                  <a:pt x="521" y="279"/>
                </a:lnTo>
                <a:lnTo>
                  <a:pt x="540" y="278"/>
                </a:lnTo>
                <a:lnTo>
                  <a:pt x="555" y="278"/>
                </a:lnTo>
                <a:lnTo>
                  <a:pt x="560" y="276"/>
                </a:lnTo>
                <a:lnTo>
                  <a:pt x="563" y="276"/>
                </a:lnTo>
                <a:lnTo>
                  <a:pt x="551" y="125"/>
                </a:lnTo>
                <a:lnTo>
                  <a:pt x="548" y="89"/>
                </a:lnTo>
                <a:lnTo>
                  <a:pt x="548" y="78"/>
                </a:lnTo>
                <a:lnTo>
                  <a:pt x="550" y="76"/>
                </a:lnTo>
                <a:lnTo>
                  <a:pt x="547" y="74"/>
                </a:lnTo>
                <a:lnTo>
                  <a:pt x="540" y="74"/>
                </a:lnTo>
                <a:lnTo>
                  <a:pt x="536" y="73"/>
                </a:lnTo>
                <a:lnTo>
                  <a:pt x="534" y="72"/>
                </a:lnTo>
                <a:lnTo>
                  <a:pt x="534" y="68"/>
                </a:lnTo>
                <a:lnTo>
                  <a:pt x="532" y="66"/>
                </a:lnTo>
                <a:lnTo>
                  <a:pt x="532" y="65"/>
                </a:lnTo>
                <a:lnTo>
                  <a:pt x="531" y="64"/>
                </a:lnTo>
                <a:lnTo>
                  <a:pt x="528" y="64"/>
                </a:lnTo>
                <a:lnTo>
                  <a:pt x="526" y="61"/>
                </a:lnTo>
                <a:lnTo>
                  <a:pt x="526" y="59"/>
                </a:lnTo>
                <a:lnTo>
                  <a:pt x="527" y="56"/>
                </a:lnTo>
                <a:lnTo>
                  <a:pt x="527" y="55"/>
                </a:lnTo>
                <a:lnTo>
                  <a:pt x="526" y="53"/>
                </a:lnTo>
                <a:lnTo>
                  <a:pt x="521" y="51"/>
                </a:lnTo>
                <a:lnTo>
                  <a:pt x="511" y="41"/>
                </a:lnTo>
                <a:lnTo>
                  <a:pt x="511" y="37"/>
                </a:lnTo>
                <a:lnTo>
                  <a:pt x="514" y="37"/>
                </a:lnTo>
                <a:lnTo>
                  <a:pt x="514" y="35"/>
                </a:lnTo>
                <a:lnTo>
                  <a:pt x="515" y="33"/>
                </a:lnTo>
                <a:lnTo>
                  <a:pt x="515" y="30"/>
                </a:lnTo>
                <a:lnTo>
                  <a:pt x="518" y="28"/>
                </a:lnTo>
                <a:lnTo>
                  <a:pt x="519" y="27"/>
                </a:lnTo>
                <a:lnTo>
                  <a:pt x="519" y="23"/>
                </a:lnTo>
                <a:lnTo>
                  <a:pt x="526" y="23"/>
                </a:lnTo>
                <a:lnTo>
                  <a:pt x="527" y="22"/>
                </a:lnTo>
                <a:lnTo>
                  <a:pt x="527" y="20"/>
                </a:lnTo>
                <a:lnTo>
                  <a:pt x="526" y="19"/>
                </a:lnTo>
                <a:lnTo>
                  <a:pt x="526" y="14"/>
                </a:lnTo>
                <a:lnTo>
                  <a:pt x="524" y="12"/>
                </a:lnTo>
                <a:lnTo>
                  <a:pt x="521" y="12"/>
                </a:lnTo>
                <a:lnTo>
                  <a:pt x="521" y="7"/>
                </a:lnTo>
                <a:lnTo>
                  <a:pt x="519" y="6"/>
                </a:lnTo>
                <a:lnTo>
                  <a:pt x="517" y="6"/>
                </a:lnTo>
                <a:lnTo>
                  <a:pt x="515" y="7"/>
                </a:lnTo>
                <a:lnTo>
                  <a:pt x="514" y="10"/>
                </a:lnTo>
                <a:lnTo>
                  <a:pt x="511" y="11"/>
                </a:lnTo>
                <a:lnTo>
                  <a:pt x="510" y="11"/>
                </a:lnTo>
                <a:lnTo>
                  <a:pt x="505" y="8"/>
                </a:lnTo>
                <a:lnTo>
                  <a:pt x="502" y="6"/>
                </a:lnTo>
                <a:lnTo>
                  <a:pt x="498" y="4"/>
                </a:lnTo>
                <a:lnTo>
                  <a:pt x="497" y="2"/>
                </a:lnTo>
                <a:lnTo>
                  <a:pt x="494" y="0"/>
                </a:lnTo>
                <a:lnTo>
                  <a:pt x="482" y="0"/>
                </a:lnTo>
                <a:lnTo>
                  <a:pt x="478" y="2"/>
                </a:lnTo>
                <a:lnTo>
                  <a:pt x="476" y="2"/>
                </a:lnTo>
                <a:lnTo>
                  <a:pt x="440" y="3"/>
                </a:lnTo>
                <a:lnTo>
                  <a:pt x="386" y="4"/>
                </a:lnTo>
                <a:lnTo>
                  <a:pt x="330" y="6"/>
                </a:lnTo>
                <a:lnTo>
                  <a:pt x="168" y="8"/>
                </a:lnTo>
                <a:lnTo>
                  <a:pt x="6" y="7"/>
                </a:lnTo>
                <a:lnTo>
                  <a:pt x="0" y="288"/>
                </a:lnTo>
                <a:lnTo>
                  <a:pt x="186" y="290"/>
                </a:lnTo>
                <a:lnTo>
                  <a:pt x="374" y="287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00" name="Freeform 52"/>
          <p:cNvSpPr>
            <a:spLocks/>
          </p:cNvSpPr>
          <p:nvPr/>
        </p:nvSpPr>
        <p:spPr bwMode="auto">
          <a:xfrm>
            <a:off x="503835" y="2240759"/>
            <a:ext cx="18747" cy="4884"/>
          </a:xfrm>
          <a:custGeom>
            <a:avLst/>
            <a:gdLst/>
            <a:ahLst/>
            <a:cxnLst>
              <a:cxn ang="0">
                <a:pos x="1" y="2"/>
              </a:cxn>
              <a:cxn ang="0">
                <a:pos x="8" y="2"/>
              </a:cxn>
              <a:cxn ang="0">
                <a:pos x="4" y="2"/>
              </a:cxn>
              <a:cxn ang="0">
                <a:pos x="0" y="0"/>
              </a:cxn>
              <a:cxn ang="0">
                <a:pos x="0" y="2"/>
              </a:cxn>
              <a:cxn ang="0">
                <a:pos x="1" y="2"/>
              </a:cxn>
            </a:cxnLst>
            <a:rect l="0" t="0" r="r" b="b"/>
            <a:pathLst>
              <a:path w="8" h="2">
                <a:moveTo>
                  <a:pt x="1" y="2"/>
                </a:moveTo>
                <a:lnTo>
                  <a:pt x="8" y="2"/>
                </a:lnTo>
                <a:lnTo>
                  <a:pt x="4" y="2"/>
                </a:lnTo>
                <a:lnTo>
                  <a:pt x="0" y="0"/>
                </a:lnTo>
                <a:lnTo>
                  <a:pt x="0" y="2"/>
                </a:lnTo>
                <a:lnTo>
                  <a:pt x="1" y="2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01" name="Freeform 53"/>
          <p:cNvSpPr>
            <a:spLocks/>
          </p:cNvSpPr>
          <p:nvPr/>
        </p:nvSpPr>
        <p:spPr bwMode="auto">
          <a:xfrm>
            <a:off x="541329" y="2279829"/>
            <a:ext cx="4687" cy="2443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2" y="0"/>
              </a:cxn>
              <a:cxn ang="0">
                <a:pos x="0" y="0"/>
              </a:cxn>
              <a:cxn ang="0">
                <a:pos x="1" y="0"/>
              </a:cxn>
            </a:cxnLst>
            <a:rect l="0" t="0" r="r" b="b"/>
            <a:pathLst>
              <a:path w="2">
                <a:moveTo>
                  <a:pt x="1" y="0"/>
                </a:moveTo>
                <a:lnTo>
                  <a:pt x="2" y="0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02" name="Freeform 54"/>
          <p:cNvSpPr>
            <a:spLocks/>
          </p:cNvSpPr>
          <p:nvPr/>
        </p:nvSpPr>
        <p:spPr bwMode="auto">
          <a:xfrm>
            <a:off x="117171" y="1521448"/>
            <a:ext cx="1413079" cy="1228276"/>
          </a:xfrm>
          <a:custGeom>
            <a:avLst/>
            <a:gdLst/>
            <a:ahLst/>
            <a:cxnLst>
              <a:cxn ang="0">
                <a:pos x="532" y="333"/>
              </a:cxn>
              <a:cxn ang="0">
                <a:pos x="540" y="310"/>
              </a:cxn>
              <a:cxn ang="0">
                <a:pos x="544" y="302"/>
              </a:cxn>
              <a:cxn ang="0">
                <a:pos x="537" y="296"/>
              </a:cxn>
              <a:cxn ang="0">
                <a:pos x="529" y="291"/>
              </a:cxn>
              <a:cxn ang="0">
                <a:pos x="535" y="268"/>
              </a:cxn>
              <a:cxn ang="0">
                <a:pos x="548" y="250"/>
              </a:cxn>
              <a:cxn ang="0">
                <a:pos x="569" y="223"/>
              </a:cxn>
              <a:cxn ang="0">
                <a:pos x="603" y="172"/>
              </a:cxn>
              <a:cxn ang="0">
                <a:pos x="584" y="143"/>
              </a:cxn>
              <a:cxn ang="0">
                <a:pos x="457" y="106"/>
              </a:cxn>
              <a:cxn ang="0">
                <a:pos x="430" y="108"/>
              </a:cxn>
              <a:cxn ang="0">
                <a:pos x="408" y="103"/>
              </a:cxn>
              <a:cxn ang="0">
                <a:pos x="392" y="106"/>
              </a:cxn>
              <a:cxn ang="0">
                <a:pos x="349" y="108"/>
              </a:cxn>
              <a:cxn ang="0">
                <a:pos x="318" y="107"/>
              </a:cxn>
              <a:cxn ang="0">
                <a:pos x="302" y="106"/>
              </a:cxn>
              <a:cxn ang="0">
                <a:pos x="298" y="98"/>
              </a:cxn>
              <a:cxn ang="0">
                <a:pos x="268" y="89"/>
              </a:cxn>
              <a:cxn ang="0">
                <a:pos x="249" y="90"/>
              </a:cxn>
              <a:cxn ang="0">
                <a:pos x="230" y="90"/>
              </a:cxn>
              <a:cxn ang="0">
                <a:pos x="205" y="77"/>
              </a:cxn>
              <a:cxn ang="0">
                <a:pos x="201" y="28"/>
              </a:cxn>
              <a:cxn ang="0">
                <a:pos x="181" y="19"/>
              </a:cxn>
              <a:cxn ang="0">
                <a:pos x="170" y="5"/>
              </a:cxn>
              <a:cxn ang="0">
                <a:pos x="153" y="7"/>
              </a:cxn>
              <a:cxn ang="0">
                <a:pos x="146" y="5"/>
              </a:cxn>
              <a:cxn ang="0">
                <a:pos x="148" y="7"/>
              </a:cxn>
              <a:cxn ang="0">
                <a:pos x="139" y="0"/>
              </a:cxn>
              <a:cxn ang="0">
                <a:pos x="135" y="20"/>
              </a:cxn>
              <a:cxn ang="0">
                <a:pos x="127" y="38"/>
              </a:cxn>
              <a:cxn ang="0">
                <a:pos x="129" y="46"/>
              </a:cxn>
              <a:cxn ang="0">
                <a:pos x="125" y="53"/>
              </a:cxn>
              <a:cxn ang="0">
                <a:pos x="128" y="65"/>
              </a:cxn>
              <a:cxn ang="0">
                <a:pos x="121" y="63"/>
              </a:cxn>
              <a:cxn ang="0">
                <a:pos x="119" y="74"/>
              </a:cxn>
              <a:cxn ang="0">
                <a:pos x="115" y="77"/>
              </a:cxn>
              <a:cxn ang="0">
                <a:pos x="108" y="98"/>
              </a:cxn>
              <a:cxn ang="0">
                <a:pos x="91" y="137"/>
              </a:cxn>
              <a:cxn ang="0">
                <a:pos x="88" y="144"/>
              </a:cxn>
              <a:cxn ang="0">
                <a:pos x="86" y="157"/>
              </a:cxn>
              <a:cxn ang="0">
                <a:pos x="86" y="160"/>
              </a:cxn>
              <a:cxn ang="0">
                <a:pos x="79" y="166"/>
              </a:cxn>
              <a:cxn ang="0">
                <a:pos x="55" y="219"/>
              </a:cxn>
              <a:cxn ang="0">
                <a:pos x="59" y="218"/>
              </a:cxn>
              <a:cxn ang="0">
                <a:pos x="62" y="223"/>
              </a:cxn>
              <a:cxn ang="0">
                <a:pos x="40" y="246"/>
              </a:cxn>
              <a:cxn ang="0">
                <a:pos x="49" y="248"/>
              </a:cxn>
              <a:cxn ang="0">
                <a:pos x="45" y="251"/>
              </a:cxn>
              <a:cxn ang="0">
                <a:pos x="41" y="247"/>
              </a:cxn>
              <a:cxn ang="0">
                <a:pos x="36" y="255"/>
              </a:cxn>
              <a:cxn ang="0">
                <a:pos x="21" y="273"/>
              </a:cxn>
              <a:cxn ang="0">
                <a:pos x="8" y="293"/>
              </a:cxn>
              <a:cxn ang="0">
                <a:pos x="9" y="301"/>
              </a:cxn>
              <a:cxn ang="0">
                <a:pos x="12" y="308"/>
              </a:cxn>
              <a:cxn ang="0">
                <a:pos x="5" y="330"/>
              </a:cxn>
              <a:cxn ang="0">
                <a:pos x="1" y="362"/>
              </a:cxn>
              <a:cxn ang="0">
                <a:pos x="149" y="417"/>
              </a:cxn>
            </a:cxnLst>
            <a:rect l="0" t="0" r="r" b="b"/>
            <a:pathLst>
              <a:path w="603" h="503">
                <a:moveTo>
                  <a:pt x="527" y="349"/>
                </a:moveTo>
                <a:lnTo>
                  <a:pt x="528" y="345"/>
                </a:lnTo>
                <a:lnTo>
                  <a:pt x="528" y="339"/>
                </a:lnTo>
                <a:lnTo>
                  <a:pt x="529" y="335"/>
                </a:lnTo>
                <a:lnTo>
                  <a:pt x="532" y="333"/>
                </a:lnTo>
                <a:lnTo>
                  <a:pt x="535" y="332"/>
                </a:lnTo>
                <a:lnTo>
                  <a:pt x="536" y="330"/>
                </a:lnTo>
                <a:lnTo>
                  <a:pt x="537" y="325"/>
                </a:lnTo>
                <a:lnTo>
                  <a:pt x="540" y="321"/>
                </a:lnTo>
                <a:lnTo>
                  <a:pt x="540" y="310"/>
                </a:lnTo>
                <a:lnTo>
                  <a:pt x="541" y="309"/>
                </a:lnTo>
                <a:lnTo>
                  <a:pt x="545" y="309"/>
                </a:lnTo>
                <a:lnTo>
                  <a:pt x="547" y="308"/>
                </a:lnTo>
                <a:lnTo>
                  <a:pt x="547" y="304"/>
                </a:lnTo>
                <a:lnTo>
                  <a:pt x="544" y="302"/>
                </a:lnTo>
                <a:lnTo>
                  <a:pt x="543" y="301"/>
                </a:lnTo>
                <a:lnTo>
                  <a:pt x="543" y="295"/>
                </a:lnTo>
                <a:lnTo>
                  <a:pt x="540" y="295"/>
                </a:lnTo>
                <a:lnTo>
                  <a:pt x="539" y="296"/>
                </a:lnTo>
                <a:lnTo>
                  <a:pt x="537" y="296"/>
                </a:lnTo>
                <a:lnTo>
                  <a:pt x="536" y="295"/>
                </a:lnTo>
                <a:lnTo>
                  <a:pt x="537" y="293"/>
                </a:lnTo>
                <a:lnTo>
                  <a:pt x="537" y="292"/>
                </a:lnTo>
                <a:lnTo>
                  <a:pt x="531" y="292"/>
                </a:lnTo>
                <a:lnTo>
                  <a:pt x="529" y="291"/>
                </a:lnTo>
                <a:lnTo>
                  <a:pt x="529" y="279"/>
                </a:lnTo>
                <a:lnTo>
                  <a:pt x="531" y="275"/>
                </a:lnTo>
                <a:lnTo>
                  <a:pt x="531" y="271"/>
                </a:lnTo>
                <a:lnTo>
                  <a:pt x="533" y="269"/>
                </a:lnTo>
                <a:lnTo>
                  <a:pt x="535" y="268"/>
                </a:lnTo>
                <a:lnTo>
                  <a:pt x="537" y="267"/>
                </a:lnTo>
                <a:lnTo>
                  <a:pt x="543" y="259"/>
                </a:lnTo>
                <a:lnTo>
                  <a:pt x="544" y="255"/>
                </a:lnTo>
                <a:lnTo>
                  <a:pt x="545" y="252"/>
                </a:lnTo>
                <a:lnTo>
                  <a:pt x="548" y="250"/>
                </a:lnTo>
                <a:lnTo>
                  <a:pt x="556" y="247"/>
                </a:lnTo>
                <a:lnTo>
                  <a:pt x="561" y="240"/>
                </a:lnTo>
                <a:lnTo>
                  <a:pt x="565" y="234"/>
                </a:lnTo>
                <a:lnTo>
                  <a:pt x="568" y="226"/>
                </a:lnTo>
                <a:lnTo>
                  <a:pt x="569" y="223"/>
                </a:lnTo>
                <a:lnTo>
                  <a:pt x="577" y="215"/>
                </a:lnTo>
                <a:lnTo>
                  <a:pt x="585" y="199"/>
                </a:lnTo>
                <a:lnTo>
                  <a:pt x="598" y="186"/>
                </a:lnTo>
                <a:lnTo>
                  <a:pt x="603" y="178"/>
                </a:lnTo>
                <a:lnTo>
                  <a:pt x="603" y="172"/>
                </a:lnTo>
                <a:lnTo>
                  <a:pt x="595" y="159"/>
                </a:lnTo>
                <a:lnTo>
                  <a:pt x="591" y="153"/>
                </a:lnTo>
                <a:lnTo>
                  <a:pt x="589" y="153"/>
                </a:lnTo>
                <a:lnTo>
                  <a:pt x="586" y="151"/>
                </a:lnTo>
                <a:lnTo>
                  <a:pt x="584" y="143"/>
                </a:lnTo>
                <a:lnTo>
                  <a:pt x="584" y="136"/>
                </a:lnTo>
                <a:lnTo>
                  <a:pt x="488" y="115"/>
                </a:lnTo>
                <a:lnTo>
                  <a:pt x="479" y="112"/>
                </a:lnTo>
                <a:lnTo>
                  <a:pt x="469" y="108"/>
                </a:lnTo>
                <a:lnTo>
                  <a:pt x="457" y="106"/>
                </a:lnTo>
                <a:lnTo>
                  <a:pt x="446" y="106"/>
                </a:lnTo>
                <a:lnTo>
                  <a:pt x="444" y="107"/>
                </a:lnTo>
                <a:lnTo>
                  <a:pt x="441" y="110"/>
                </a:lnTo>
                <a:lnTo>
                  <a:pt x="437" y="110"/>
                </a:lnTo>
                <a:lnTo>
                  <a:pt x="430" y="108"/>
                </a:lnTo>
                <a:lnTo>
                  <a:pt x="421" y="107"/>
                </a:lnTo>
                <a:lnTo>
                  <a:pt x="413" y="104"/>
                </a:lnTo>
                <a:lnTo>
                  <a:pt x="412" y="104"/>
                </a:lnTo>
                <a:lnTo>
                  <a:pt x="412" y="103"/>
                </a:lnTo>
                <a:lnTo>
                  <a:pt x="408" y="103"/>
                </a:lnTo>
                <a:lnTo>
                  <a:pt x="405" y="106"/>
                </a:lnTo>
                <a:lnTo>
                  <a:pt x="403" y="107"/>
                </a:lnTo>
                <a:lnTo>
                  <a:pt x="399" y="107"/>
                </a:lnTo>
                <a:lnTo>
                  <a:pt x="396" y="106"/>
                </a:lnTo>
                <a:lnTo>
                  <a:pt x="392" y="106"/>
                </a:lnTo>
                <a:lnTo>
                  <a:pt x="370" y="107"/>
                </a:lnTo>
                <a:lnTo>
                  <a:pt x="368" y="108"/>
                </a:lnTo>
                <a:lnTo>
                  <a:pt x="366" y="110"/>
                </a:lnTo>
                <a:lnTo>
                  <a:pt x="352" y="110"/>
                </a:lnTo>
                <a:lnTo>
                  <a:pt x="349" y="108"/>
                </a:lnTo>
                <a:lnTo>
                  <a:pt x="346" y="107"/>
                </a:lnTo>
                <a:lnTo>
                  <a:pt x="342" y="103"/>
                </a:lnTo>
                <a:lnTo>
                  <a:pt x="333" y="103"/>
                </a:lnTo>
                <a:lnTo>
                  <a:pt x="325" y="106"/>
                </a:lnTo>
                <a:lnTo>
                  <a:pt x="318" y="107"/>
                </a:lnTo>
                <a:lnTo>
                  <a:pt x="313" y="104"/>
                </a:lnTo>
                <a:lnTo>
                  <a:pt x="312" y="103"/>
                </a:lnTo>
                <a:lnTo>
                  <a:pt x="306" y="103"/>
                </a:lnTo>
                <a:lnTo>
                  <a:pt x="305" y="104"/>
                </a:lnTo>
                <a:lnTo>
                  <a:pt x="302" y="106"/>
                </a:lnTo>
                <a:lnTo>
                  <a:pt x="301" y="106"/>
                </a:lnTo>
                <a:lnTo>
                  <a:pt x="301" y="104"/>
                </a:lnTo>
                <a:lnTo>
                  <a:pt x="300" y="103"/>
                </a:lnTo>
                <a:lnTo>
                  <a:pt x="300" y="100"/>
                </a:lnTo>
                <a:lnTo>
                  <a:pt x="298" y="98"/>
                </a:lnTo>
                <a:lnTo>
                  <a:pt x="294" y="94"/>
                </a:lnTo>
                <a:lnTo>
                  <a:pt x="290" y="93"/>
                </a:lnTo>
                <a:lnTo>
                  <a:pt x="286" y="90"/>
                </a:lnTo>
                <a:lnTo>
                  <a:pt x="284" y="89"/>
                </a:lnTo>
                <a:lnTo>
                  <a:pt x="268" y="89"/>
                </a:lnTo>
                <a:lnTo>
                  <a:pt x="267" y="87"/>
                </a:lnTo>
                <a:lnTo>
                  <a:pt x="261" y="85"/>
                </a:lnTo>
                <a:lnTo>
                  <a:pt x="259" y="85"/>
                </a:lnTo>
                <a:lnTo>
                  <a:pt x="255" y="87"/>
                </a:lnTo>
                <a:lnTo>
                  <a:pt x="249" y="90"/>
                </a:lnTo>
                <a:lnTo>
                  <a:pt x="247" y="90"/>
                </a:lnTo>
                <a:lnTo>
                  <a:pt x="243" y="91"/>
                </a:lnTo>
                <a:lnTo>
                  <a:pt x="238" y="91"/>
                </a:lnTo>
                <a:lnTo>
                  <a:pt x="234" y="90"/>
                </a:lnTo>
                <a:lnTo>
                  <a:pt x="230" y="90"/>
                </a:lnTo>
                <a:lnTo>
                  <a:pt x="226" y="89"/>
                </a:lnTo>
                <a:lnTo>
                  <a:pt x="214" y="81"/>
                </a:lnTo>
                <a:lnTo>
                  <a:pt x="213" y="79"/>
                </a:lnTo>
                <a:lnTo>
                  <a:pt x="210" y="79"/>
                </a:lnTo>
                <a:lnTo>
                  <a:pt x="205" y="77"/>
                </a:lnTo>
                <a:lnTo>
                  <a:pt x="202" y="74"/>
                </a:lnTo>
                <a:lnTo>
                  <a:pt x="202" y="70"/>
                </a:lnTo>
                <a:lnTo>
                  <a:pt x="205" y="62"/>
                </a:lnTo>
                <a:lnTo>
                  <a:pt x="205" y="38"/>
                </a:lnTo>
                <a:lnTo>
                  <a:pt x="201" y="28"/>
                </a:lnTo>
                <a:lnTo>
                  <a:pt x="194" y="19"/>
                </a:lnTo>
                <a:lnTo>
                  <a:pt x="190" y="17"/>
                </a:lnTo>
                <a:lnTo>
                  <a:pt x="186" y="17"/>
                </a:lnTo>
                <a:lnTo>
                  <a:pt x="186" y="19"/>
                </a:lnTo>
                <a:lnTo>
                  <a:pt x="181" y="19"/>
                </a:lnTo>
                <a:lnTo>
                  <a:pt x="177" y="17"/>
                </a:lnTo>
                <a:lnTo>
                  <a:pt x="174" y="16"/>
                </a:lnTo>
                <a:lnTo>
                  <a:pt x="173" y="15"/>
                </a:lnTo>
                <a:lnTo>
                  <a:pt x="173" y="8"/>
                </a:lnTo>
                <a:lnTo>
                  <a:pt x="170" y="5"/>
                </a:lnTo>
                <a:lnTo>
                  <a:pt x="166" y="5"/>
                </a:lnTo>
                <a:lnTo>
                  <a:pt x="161" y="8"/>
                </a:lnTo>
                <a:lnTo>
                  <a:pt x="160" y="9"/>
                </a:lnTo>
                <a:lnTo>
                  <a:pt x="154" y="7"/>
                </a:lnTo>
                <a:lnTo>
                  <a:pt x="153" y="7"/>
                </a:lnTo>
                <a:lnTo>
                  <a:pt x="153" y="5"/>
                </a:lnTo>
                <a:lnTo>
                  <a:pt x="150" y="3"/>
                </a:lnTo>
                <a:lnTo>
                  <a:pt x="148" y="3"/>
                </a:lnTo>
                <a:lnTo>
                  <a:pt x="146" y="4"/>
                </a:lnTo>
                <a:lnTo>
                  <a:pt x="146" y="5"/>
                </a:lnTo>
                <a:lnTo>
                  <a:pt x="148" y="7"/>
                </a:lnTo>
                <a:lnTo>
                  <a:pt x="149" y="9"/>
                </a:lnTo>
                <a:lnTo>
                  <a:pt x="149" y="12"/>
                </a:lnTo>
                <a:lnTo>
                  <a:pt x="148" y="12"/>
                </a:lnTo>
                <a:lnTo>
                  <a:pt x="148" y="7"/>
                </a:lnTo>
                <a:lnTo>
                  <a:pt x="145" y="7"/>
                </a:lnTo>
                <a:lnTo>
                  <a:pt x="143" y="4"/>
                </a:lnTo>
                <a:lnTo>
                  <a:pt x="141" y="1"/>
                </a:lnTo>
                <a:lnTo>
                  <a:pt x="141" y="0"/>
                </a:lnTo>
                <a:lnTo>
                  <a:pt x="139" y="0"/>
                </a:lnTo>
                <a:lnTo>
                  <a:pt x="139" y="4"/>
                </a:lnTo>
                <a:lnTo>
                  <a:pt x="137" y="8"/>
                </a:lnTo>
                <a:lnTo>
                  <a:pt x="137" y="17"/>
                </a:lnTo>
                <a:lnTo>
                  <a:pt x="136" y="20"/>
                </a:lnTo>
                <a:lnTo>
                  <a:pt x="135" y="20"/>
                </a:lnTo>
                <a:lnTo>
                  <a:pt x="133" y="21"/>
                </a:lnTo>
                <a:lnTo>
                  <a:pt x="132" y="24"/>
                </a:lnTo>
                <a:lnTo>
                  <a:pt x="132" y="32"/>
                </a:lnTo>
                <a:lnTo>
                  <a:pt x="128" y="36"/>
                </a:lnTo>
                <a:lnTo>
                  <a:pt x="127" y="38"/>
                </a:lnTo>
                <a:lnTo>
                  <a:pt x="127" y="41"/>
                </a:lnTo>
                <a:lnTo>
                  <a:pt x="128" y="44"/>
                </a:lnTo>
                <a:lnTo>
                  <a:pt x="128" y="49"/>
                </a:lnTo>
                <a:lnTo>
                  <a:pt x="129" y="48"/>
                </a:lnTo>
                <a:lnTo>
                  <a:pt x="129" y="46"/>
                </a:lnTo>
                <a:lnTo>
                  <a:pt x="133" y="46"/>
                </a:lnTo>
                <a:lnTo>
                  <a:pt x="132" y="48"/>
                </a:lnTo>
                <a:lnTo>
                  <a:pt x="129" y="49"/>
                </a:lnTo>
                <a:lnTo>
                  <a:pt x="128" y="52"/>
                </a:lnTo>
                <a:lnTo>
                  <a:pt x="125" y="53"/>
                </a:lnTo>
                <a:lnTo>
                  <a:pt x="124" y="56"/>
                </a:lnTo>
                <a:lnTo>
                  <a:pt x="124" y="58"/>
                </a:lnTo>
                <a:lnTo>
                  <a:pt x="127" y="58"/>
                </a:lnTo>
                <a:lnTo>
                  <a:pt x="127" y="63"/>
                </a:lnTo>
                <a:lnTo>
                  <a:pt x="128" y="65"/>
                </a:lnTo>
                <a:lnTo>
                  <a:pt x="128" y="66"/>
                </a:lnTo>
                <a:lnTo>
                  <a:pt x="125" y="66"/>
                </a:lnTo>
                <a:lnTo>
                  <a:pt x="124" y="65"/>
                </a:lnTo>
                <a:lnTo>
                  <a:pt x="124" y="63"/>
                </a:lnTo>
                <a:lnTo>
                  <a:pt x="121" y="63"/>
                </a:lnTo>
                <a:lnTo>
                  <a:pt x="120" y="65"/>
                </a:lnTo>
                <a:lnTo>
                  <a:pt x="120" y="69"/>
                </a:lnTo>
                <a:lnTo>
                  <a:pt x="121" y="70"/>
                </a:lnTo>
                <a:lnTo>
                  <a:pt x="121" y="74"/>
                </a:lnTo>
                <a:lnTo>
                  <a:pt x="119" y="74"/>
                </a:lnTo>
                <a:lnTo>
                  <a:pt x="120" y="71"/>
                </a:lnTo>
                <a:lnTo>
                  <a:pt x="119" y="73"/>
                </a:lnTo>
                <a:lnTo>
                  <a:pt x="119" y="74"/>
                </a:lnTo>
                <a:lnTo>
                  <a:pt x="116" y="77"/>
                </a:lnTo>
                <a:lnTo>
                  <a:pt x="115" y="77"/>
                </a:lnTo>
                <a:lnTo>
                  <a:pt x="115" y="81"/>
                </a:lnTo>
                <a:lnTo>
                  <a:pt x="116" y="83"/>
                </a:lnTo>
                <a:lnTo>
                  <a:pt x="116" y="85"/>
                </a:lnTo>
                <a:lnTo>
                  <a:pt x="113" y="90"/>
                </a:lnTo>
                <a:lnTo>
                  <a:pt x="108" y="98"/>
                </a:lnTo>
                <a:lnTo>
                  <a:pt x="104" y="106"/>
                </a:lnTo>
                <a:lnTo>
                  <a:pt x="104" y="108"/>
                </a:lnTo>
                <a:lnTo>
                  <a:pt x="96" y="124"/>
                </a:lnTo>
                <a:lnTo>
                  <a:pt x="91" y="136"/>
                </a:lnTo>
                <a:lnTo>
                  <a:pt x="91" y="137"/>
                </a:lnTo>
                <a:lnTo>
                  <a:pt x="94" y="140"/>
                </a:lnTo>
                <a:lnTo>
                  <a:pt x="94" y="141"/>
                </a:lnTo>
                <a:lnTo>
                  <a:pt x="92" y="143"/>
                </a:lnTo>
                <a:lnTo>
                  <a:pt x="90" y="143"/>
                </a:lnTo>
                <a:lnTo>
                  <a:pt x="88" y="144"/>
                </a:lnTo>
                <a:lnTo>
                  <a:pt x="88" y="145"/>
                </a:lnTo>
                <a:lnTo>
                  <a:pt x="87" y="149"/>
                </a:lnTo>
                <a:lnTo>
                  <a:pt x="84" y="155"/>
                </a:lnTo>
                <a:lnTo>
                  <a:pt x="84" y="157"/>
                </a:lnTo>
                <a:lnTo>
                  <a:pt x="86" y="157"/>
                </a:lnTo>
                <a:lnTo>
                  <a:pt x="87" y="159"/>
                </a:lnTo>
                <a:lnTo>
                  <a:pt x="87" y="160"/>
                </a:lnTo>
                <a:lnTo>
                  <a:pt x="88" y="161"/>
                </a:lnTo>
                <a:lnTo>
                  <a:pt x="87" y="161"/>
                </a:lnTo>
                <a:lnTo>
                  <a:pt x="86" y="160"/>
                </a:lnTo>
                <a:lnTo>
                  <a:pt x="84" y="160"/>
                </a:lnTo>
                <a:lnTo>
                  <a:pt x="83" y="159"/>
                </a:lnTo>
                <a:lnTo>
                  <a:pt x="82" y="160"/>
                </a:lnTo>
                <a:lnTo>
                  <a:pt x="80" y="163"/>
                </a:lnTo>
                <a:lnTo>
                  <a:pt x="79" y="166"/>
                </a:lnTo>
                <a:lnTo>
                  <a:pt x="77" y="172"/>
                </a:lnTo>
                <a:lnTo>
                  <a:pt x="70" y="190"/>
                </a:lnTo>
                <a:lnTo>
                  <a:pt x="62" y="209"/>
                </a:lnTo>
                <a:lnTo>
                  <a:pt x="59" y="211"/>
                </a:lnTo>
                <a:lnTo>
                  <a:pt x="55" y="219"/>
                </a:lnTo>
                <a:lnTo>
                  <a:pt x="55" y="223"/>
                </a:lnTo>
                <a:lnTo>
                  <a:pt x="58" y="223"/>
                </a:lnTo>
                <a:lnTo>
                  <a:pt x="58" y="221"/>
                </a:lnTo>
                <a:lnTo>
                  <a:pt x="59" y="219"/>
                </a:lnTo>
                <a:lnTo>
                  <a:pt x="59" y="218"/>
                </a:lnTo>
                <a:lnTo>
                  <a:pt x="61" y="218"/>
                </a:lnTo>
                <a:lnTo>
                  <a:pt x="61" y="219"/>
                </a:lnTo>
                <a:lnTo>
                  <a:pt x="62" y="222"/>
                </a:lnTo>
                <a:lnTo>
                  <a:pt x="63" y="223"/>
                </a:lnTo>
                <a:lnTo>
                  <a:pt x="62" y="223"/>
                </a:lnTo>
                <a:lnTo>
                  <a:pt x="62" y="221"/>
                </a:lnTo>
                <a:lnTo>
                  <a:pt x="61" y="221"/>
                </a:lnTo>
                <a:lnTo>
                  <a:pt x="47" y="234"/>
                </a:lnTo>
                <a:lnTo>
                  <a:pt x="42" y="240"/>
                </a:lnTo>
                <a:lnTo>
                  <a:pt x="40" y="246"/>
                </a:lnTo>
                <a:lnTo>
                  <a:pt x="41" y="246"/>
                </a:lnTo>
                <a:lnTo>
                  <a:pt x="43" y="244"/>
                </a:lnTo>
                <a:lnTo>
                  <a:pt x="47" y="244"/>
                </a:lnTo>
                <a:lnTo>
                  <a:pt x="47" y="247"/>
                </a:lnTo>
                <a:lnTo>
                  <a:pt x="49" y="248"/>
                </a:lnTo>
                <a:lnTo>
                  <a:pt x="49" y="251"/>
                </a:lnTo>
                <a:lnTo>
                  <a:pt x="47" y="252"/>
                </a:lnTo>
                <a:lnTo>
                  <a:pt x="46" y="252"/>
                </a:lnTo>
                <a:lnTo>
                  <a:pt x="46" y="251"/>
                </a:lnTo>
                <a:lnTo>
                  <a:pt x="45" y="251"/>
                </a:lnTo>
                <a:lnTo>
                  <a:pt x="45" y="248"/>
                </a:lnTo>
                <a:lnTo>
                  <a:pt x="46" y="247"/>
                </a:lnTo>
                <a:lnTo>
                  <a:pt x="46" y="246"/>
                </a:lnTo>
                <a:lnTo>
                  <a:pt x="43" y="246"/>
                </a:lnTo>
                <a:lnTo>
                  <a:pt x="41" y="247"/>
                </a:lnTo>
                <a:lnTo>
                  <a:pt x="40" y="250"/>
                </a:lnTo>
                <a:lnTo>
                  <a:pt x="38" y="251"/>
                </a:lnTo>
                <a:lnTo>
                  <a:pt x="37" y="254"/>
                </a:lnTo>
                <a:lnTo>
                  <a:pt x="37" y="256"/>
                </a:lnTo>
                <a:lnTo>
                  <a:pt x="36" y="255"/>
                </a:lnTo>
                <a:lnTo>
                  <a:pt x="36" y="250"/>
                </a:lnTo>
                <a:lnTo>
                  <a:pt x="33" y="250"/>
                </a:lnTo>
                <a:lnTo>
                  <a:pt x="30" y="255"/>
                </a:lnTo>
                <a:lnTo>
                  <a:pt x="26" y="264"/>
                </a:lnTo>
                <a:lnTo>
                  <a:pt x="21" y="273"/>
                </a:lnTo>
                <a:lnTo>
                  <a:pt x="16" y="281"/>
                </a:lnTo>
                <a:lnTo>
                  <a:pt x="12" y="285"/>
                </a:lnTo>
                <a:lnTo>
                  <a:pt x="9" y="291"/>
                </a:lnTo>
                <a:lnTo>
                  <a:pt x="8" y="292"/>
                </a:lnTo>
                <a:lnTo>
                  <a:pt x="8" y="293"/>
                </a:lnTo>
                <a:lnTo>
                  <a:pt x="9" y="296"/>
                </a:lnTo>
                <a:lnTo>
                  <a:pt x="9" y="297"/>
                </a:lnTo>
                <a:lnTo>
                  <a:pt x="8" y="299"/>
                </a:lnTo>
                <a:lnTo>
                  <a:pt x="8" y="301"/>
                </a:lnTo>
                <a:lnTo>
                  <a:pt x="9" y="301"/>
                </a:lnTo>
                <a:lnTo>
                  <a:pt x="9" y="302"/>
                </a:lnTo>
                <a:lnTo>
                  <a:pt x="10" y="302"/>
                </a:lnTo>
                <a:lnTo>
                  <a:pt x="10" y="304"/>
                </a:lnTo>
                <a:lnTo>
                  <a:pt x="12" y="305"/>
                </a:lnTo>
                <a:lnTo>
                  <a:pt x="12" y="308"/>
                </a:lnTo>
                <a:lnTo>
                  <a:pt x="13" y="310"/>
                </a:lnTo>
                <a:lnTo>
                  <a:pt x="13" y="312"/>
                </a:lnTo>
                <a:lnTo>
                  <a:pt x="10" y="320"/>
                </a:lnTo>
                <a:lnTo>
                  <a:pt x="5" y="328"/>
                </a:lnTo>
                <a:lnTo>
                  <a:pt x="5" y="330"/>
                </a:lnTo>
                <a:lnTo>
                  <a:pt x="4" y="332"/>
                </a:lnTo>
                <a:lnTo>
                  <a:pt x="4" y="337"/>
                </a:lnTo>
                <a:lnTo>
                  <a:pt x="0" y="341"/>
                </a:lnTo>
                <a:lnTo>
                  <a:pt x="1" y="343"/>
                </a:lnTo>
                <a:lnTo>
                  <a:pt x="1" y="362"/>
                </a:lnTo>
                <a:lnTo>
                  <a:pt x="3" y="366"/>
                </a:lnTo>
                <a:lnTo>
                  <a:pt x="4" y="368"/>
                </a:lnTo>
                <a:lnTo>
                  <a:pt x="7" y="372"/>
                </a:lnTo>
                <a:lnTo>
                  <a:pt x="8" y="375"/>
                </a:lnTo>
                <a:lnTo>
                  <a:pt x="149" y="417"/>
                </a:lnTo>
                <a:lnTo>
                  <a:pt x="290" y="456"/>
                </a:lnTo>
                <a:lnTo>
                  <a:pt x="392" y="481"/>
                </a:lnTo>
                <a:lnTo>
                  <a:pt x="495" y="503"/>
                </a:lnTo>
                <a:lnTo>
                  <a:pt x="527" y="349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03" name="Freeform 55"/>
          <p:cNvSpPr>
            <a:spLocks/>
          </p:cNvSpPr>
          <p:nvPr/>
        </p:nvSpPr>
        <p:spPr bwMode="auto">
          <a:xfrm>
            <a:off x="454622" y="2228550"/>
            <a:ext cx="2344" cy="2443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0"/>
              </a:cxn>
              <a:cxn ang="0">
                <a:pos x="1" y="0"/>
              </a:cxn>
            </a:cxnLst>
            <a:rect l="0" t="0" r="r" b="b"/>
            <a:pathLst>
              <a:path w="1">
                <a:moveTo>
                  <a:pt x="1" y="0"/>
                </a:move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04" name="Freeform 56"/>
          <p:cNvSpPr>
            <a:spLocks/>
          </p:cNvSpPr>
          <p:nvPr/>
        </p:nvSpPr>
        <p:spPr bwMode="auto">
          <a:xfrm>
            <a:off x="8307401" y="3636133"/>
            <a:ext cx="25778" cy="17094"/>
          </a:xfrm>
          <a:custGeom>
            <a:avLst/>
            <a:gdLst/>
            <a:ahLst/>
            <a:cxnLst>
              <a:cxn ang="0">
                <a:pos x="3" y="2"/>
              </a:cxn>
              <a:cxn ang="0">
                <a:pos x="1" y="3"/>
              </a:cxn>
              <a:cxn ang="0">
                <a:pos x="0" y="3"/>
              </a:cxn>
              <a:cxn ang="0">
                <a:pos x="1" y="3"/>
              </a:cxn>
              <a:cxn ang="0">
                <a:pos x="3" y="4"/>
              </a:cxn>
              <a:cxn ang="0">
                <a:pos x="5" y="6"/>
              </a:cxn>
              <a:cxn ang="0">
                <a:pos x="7" y="7"/>
              </a:cxn>
              <a:cxn ang="0">
                <a:pos x="11" y="7"/>
              </a:cxn>
              <a:cxn ang="0">
                <a:pos x="11" y="6"/>
              </a:cxn>
              <a:cxn ang="0">
                <a:pos x="9" y="4"/>
              </a:cxn>
              <a:cxn ang="0">
                <a:pos x="8" y="2"/>
              </a:cxn>
              <a:cxn ang="0">
                <a:pos x="8" y="0"/>
              </a:cxn>
              <a:cxn ang="0">
                <a:pos x="7" y="0"/>
              </a:cxn>
              <a:cxn ang="0">
                <a:pos x="4" y="2"/>
              </a:cxn>
              <a:cxn ang="0">
                <a:pos x="4" y="3"/>
              </a:cxn>
              <a:cxn ang="0">
                <a:pos x="3" y="2"/>
              </a:cxn>
            </a:cxnLst>
            <a:rect l="0" t="0" r="r" b="b"/>
            <a:pathLst>
              <a:path w="11" h="7">
                <a:moveTo>
                  <a:pt x="3" y="2"/>
                </a:moveTo>
                <a:lnTo>
                  <a:pt x="1" y="3"/>
                </a:lnTo>
                <a:lnTo>
                  <a:pt x="0" y="3"/>
                </a:lnTo>
                <a:lnTo>
                  <a:pt x="1" y="3"/>
                </a:lnTo>
                <a:lnTo>
                  <a:pt x="3" y="4"/>
                </a:lnTo>
                <a:lnTo>
                  <a:pt x="5" y="6"/>
                </a:lnTo>
                <a:lnTo>
                  <a:pt x="7" y="7"/>
                </a:lnTo>
                <a:lnTo>
                  <a:pt x="11" y="7"/>
                </a:lnTo>
                <a:lnTo>
                  <a:pt x="11" y="6"/>
                </a:lnTo>
                <a:lnTo>
                  <a:pt x="9" y="4"/>
                </a:lnTo>
                <a:lnTo>
                  <a:pt x="8" y="2"/>
                </a:lnTo>
                <a:lnTo>
                  <a:pt x="8" y="0"/>
                </a:lnTo>
                <a:lnTo>
                  <a:pt x="7" y="0"/>
                </a:lnTo>
                <a:lnTo>
                  <a:pt x="4" y="2"/>
                </a:lnTo>
                <a:lnTo>
                  <a:pt x="4" y="3"/>
                </a:lnTo>
                <a:lnTo>
                  <a:pt x="3" y="2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05" name="Freeform 57"/>
          <p:cNvSpPr>
            <a:spLocks/>
          </p:cNvSpPr>
          <p:nvPr/>
        </p:nvSpPr>
        <p:spPr bwMode="auto">
          <a:xfrm>
            <a:off x="8373016" y="3758228"/>
            <a:ext cx="9374" cy="7326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1" y="2"/>
              </a:cxn>
              <a:cxn ang="0">
                <a:pos x="0" y="2"/>
              </a:cxn>
              <a:cxn ang="0">
                <a:pos x="0" y="3"/>
              </a:cxn>
              <a:cxn ang="0">
                <a:pos x="4" y="3"/>
              </a:cxn>
              <a:cxn ang="0">
                <a:pos x="4" y="2"/>
              </a:cxn>
              <a:cxn ang="0">
                <a:pos x="2" y="0"/>
              </a:cxn>
            </a:cxnLst>
            <a:rect l="0" t="0" r="r" b="b"/>
            <a:pathLst>
              <a:path w="4" h="3">
                <a:moveTo>
                  <a:pt x="2" y="0"/>
                </a:moveTo>
                <a:lnTo>
                  <a:pt x="1" y="2"/>
                </a:lnTo>
                <a:lnTo>
                  <a:pt x="0" y="2"/>
                </a:lnTo>
                <a:lnTo>
                  <a:pt x="0" y="3"/>
                </a:lnTo>
                <a:lnTo>
                  <a:pt x="4" y="3"/>
                </a:lnTo>
                <a:lnTo>
                  <a:pt x="4" y="2"/>
                </a:lnTo>
                <a:lnTo>
                  <a:pt x="2" y="0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06" name="Freeform 58"/>
          <p:cNvSpPr>
            <a:spLocks/>
          </p:cNvSpPr>
          <p:nvPr/>
        </p:nvSpPr>
        <p:spPr bwMode="auto">
          <a:xfrm>
            <a:off x="8328491" y="3633690"/>
            <a:ext cx="107797" cy="144073"/>
          </a:xfrm>
          <a:custGeom>
            <a:avLst/>
            <a:gdLst/>
            <a:ahLst/>
            <a:cxnLst>
              <a:cxn ang="0">
                <a:pos x="39" y="47"/>
              </a:cxn>
              <a:cxn ang="0">
                <a:pos x="17" y="26"/>
              </a:cxn>
              <a:cxn ang="0">
                <a:pos x="12" y="17"/>
              </a:cxn>
              <a:cxn ang="0">
                <a:pos x="8" y="9"/>
              </a:cxn>
              <a:cxn ang="0">
                <a:pos x="4" y="0"/>
              </a:cxn>
              <a:cxn ang="0">
                <a:pos x="3" y="0"/>
              </a:cxn>
              <a:cxn ang="0">
                <a:pos x="0" y="1"/>
              </a:cxn>
              <a:cxn ang="0">
                <a:pos x="2" y="3"/>
              </a:cxn>
              <a:cxn ang="0">
                <a:pos x="3" y="5"/>
              </a:cxn>
              <a:cxn ang="0">
                <a:pos x="7" y="10"/>
              </a:cxn>
              <a:cxn ang="0">
                <a:pos x="10" y="17"/>
              </a:cxn>
              <a:cxn ang="0">
                <a:pos x="13" y="24"/>
              </a:cxn>
              <a:cxn ang="0">
                <a:pos x="15" y="25"/>
              </a:cxn>
              <a:cxn ang="0">
                <a:pos x="17" y="26"/>
              </a:cxn>
              <a:cxn ang="0">
                <a:pos x="19" y="29"/>
              </a:cxn>
              <a:cxn ang="0">
                <a:pos x="20" y="30"/>
              </a:cxn>
              <a:cxn ang="0">
                <a:pos x="25" y="41"/>
              </a:cxn>
              <a:cxn ang="0">
                <a:pos x="29" y="41"/>
              </a:cxn>
              <a:cxn ang="0">
                <a:pos x="31" y="42"/>
              </a:cxn>
              <a:cxn ang="0">
                <a:pos x="31" y="43"/>
              </a:cxn>
              <a:cxn ang="0">
                <a:pos x="28" y="46"/>
              </a:cxn>
              <a:cxn ang="0">
                <a:pos x="31" y="45"/>
              </a:cxn>
              <a:cxn ang="0">
                <a:pos x="32" y="45"/>
              </a:cxn>
              <a:cxn ang="0">
                <a:pos x="40" y="53"/>
              </a:cxn>
              <a:cxn ang="0">
                <a:pos x="41" y="55"/>
              </a:cxn>
              <a:cxn ang="0">
                <a:pos x="44" y="58"/>
              </a:cxn>
              <a:cxn ang="0">
                <a:pos x="45" y="58"/>
              </a:cxn>
              <a:cxn ang="0">
                <a:pos x="46" y="59"/>
              </a:cxn>
              <a:cxn ang="0">
                <a:pos x="46" y="58"/>
              </a:cxn>
              <a:cxn ang="0">
                <a:pos x="45" y="57"/>
              </a:cxn>
              <a:cxn ang="0">
                <a:pos x="44" y="54"/>
              </a:cxn>
              <a:cxn ang="0">
                <a:pos x="39" y="49"/>
              </a:cxn>
              <a:cxn ang="0">
                <a:pos x="39" y="47"/>
              </a:cxn>
            </a:cxnLst>
            <a:rect l="0" t="0" r="r" b="b"/>
            <a:pathLst>
              <a:path w="46" h="59">
                <a:moveTo>
                  <a:pt x="39" y="47"/>
                </a:moveTo>
                <a:lnTo>
                  <a:pt x="17" y="26"/>
                </a:lnTo>
                <a:lnTo>
                  <a:pt x="12" y="17"/>
                </a:lnTo>
                <a:lnTo>
                  <a:pt x="8" y="9"/>
                </a:lnTo>
                <a:lnTo>
                  <a:pt x="4" y="0"/>
                </a:lnTo>
                <a:lnTo>
                  <a:pt x="3" y="0"/>
                </a:lnTo>
                <a:lnTo>
                  <a:pt x="0" y="1"/>
                </a:lnTo>
                <a:lnTo>
                  <a:pt x="2" y="3"/>
                </a:lnTo>
                <a:lnTo>
                  <a:pt x="3" y="5"/>
                </a:lnTo>
                <a:lnTo>
                  <a:pt x="7" y="10"/>
                </a:lnTo>
                <a:lnTo>
                  <a:pt x="10" y="17"/>
                </a:lnTo>
                <a:lnTo>
                  <a:pt x="13" y="24"/>
                </a:lnTo>
                <a:lnTo>
                  <a:pt x="15" y="25"/>
                </a:lnTo>
                <a:lnTo>
                  <a:pt x="17" y="26"/>
                </a:lnTo>
                <a:lnTo>
                  <a:pt x="19" y="29"/>
                </a:lnTo>
                <a:lnTo>
                  <a:pt x="20" y="30"/>
                </a:lnTo>
                <a:lnTo>
                  <a:pt x="25" y="41"/>
                </a:lnTo>
                <a:lnTo>
                  <a:pt x="29" y="41"/>
                </a:lnTo>
                <a:lnTo>
                  <a:pt x="31" y="42"/>
                </a:lnTo>
                <a:lnTo>
                  <a:pt x="31" y="43"/>
                </a:lnTo>
                <a:lnTo>
                  <a:pt x="28" y="46"/>
                </a:lnTo>
                <a:lnTo>
                  <a:pt x="31" y="45"/>
                </a:lnTo>
                <a:lnTo>
                  <a:pt x="32" y="45"/>
                </a:lnTo>
                <a:lnTo>
                  <a:pt x="40" y="53"/>
                </a:lnTo>
                <a:lnTo>
                  <a:pt x="41" y="55"/>
                </a:lnTo>
                <a:lnTo>
                  <a:pt x="44" y="58"/>
                </a:lnTo>
                <a:lnTo>
                  <a:pt x="45" y="58"/>
                </a:lnTo>
                <a:lnTo>
                  <a:pt x="46" y="59"/>
                </a:lnTo>
                <a:lnTo>
                  <a:pt x="46" y="58"/>
                </a:lnTo>
                <a:lnTo>
                  <a:pt x="45" y="57"/>
                </a:lnTo>
                <a:lnTo>
                  <a:pt x="44" y="54"/>
                </a:lnTo>
                <a:lnTo>
                  <a:pt x="39" y="49"/>
                </a:lnTo>
                <a:lnTo>
                  <a:pt x="39" y="47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08" name="Freeform 60"/>
          <p:cNvSpPr>
            <a:spLocks/>
          </p:cNvSpPr>
          <p:nvPr/>
        </p:nvSpPr>
        <p:spPr bwMode="auto">
          <a:xfrm>
            <a:off x="8443319" y="3787530"/>
            <a:ext cx="35152" cy="131863"/>
          </a:xfrm>
          <a:custGeom>
            <a:avLst/>
            <a:gdLst/>
            <a:ahLst/>
            <a:cxnLst>
              <a:cxn ang="0">
                <a:pos x="1" y="54"/>
              </a:cxn>
              <a:cxn ang="0">
                <a:pos x="7" y="52"/>
              </a:cxn>
              <a:cxn ang="0">
                <a:pos x="11" y="50"/>
              </a:cxn>
              <a:cxn ang="0">
                <a:pos x="15" y="47"/>
              </a:cxn>
              <a:cxn ang="0">
                <a:pos x="15" y="41"/>
              </a:cxn>
              <a:cxn ang="0">
                <a:pos x="13" y="33"/>
              </a:cxn>
              <a:cxn ang="0">
                <a:pos x="12" y="24"/>
              </a:cxn>
              <a:cxn ang="0">
                <a:pos x="11" y="19"/>
              </a:cxn>
              <a:cxn ang="0">
                <a:pos x="11" y="16"/>
              </a:cxn>
              <a:cxn ang="0">
                <a:pos x="9" y="14"/>
              </a:cxn>
              <a:cxn ang="0">
                <a:pos x="8" y="10"/>
              </a:cxn>
              <a:cxn ang="0">
                <a:pos x="7" y="7"/>
              </a:cxn>
              <a:cxn ang="0">
                <a:pos x="5" y="3"/>
              </a:cxn>
              <a:cxn ang="0">
                <a:pos x="3" y="2"/>
              </a:cxn>
              <a:cxn ang="0">
                <a:pos x="1" y="0"/>
              </a:cxn>
              <a:cxn ang="0">
                <a:pos x="0" y="2"/>
              </a:cxn>
              <a:cxn ang="0">
                <a:pos x="1" y="6"/>
              </a:cxn>
              <a:cxn ang="0">
                <a:pos x="7" y="11"/>
              </a:cxn>
              <a:cxn ang="0">
                <a:pos x="9" y="19"/>
              </a:cxn>
              <a:cxn ang="0">
                <a:pos x="11" y="24"/>
              </a:cxn>
              <a:cxn ang="0">
                <a:pos x="13" y="40"/>
              </a:cxn>
              <a:cxn ang="0">
                <a:pos x="13" y="44"/>
              </a:cxn>
              <a:cxn ang="0">
                <a:pos x="8" y="49"/>
              </a:cxn>
              <a:cxn ang="0">
                <a:pos x="4" y="52"/>
              </a:cxn>
              <a:cxn ang="0">
                <a:pos x="1" y="54"/>
              </a:cxn>
            </a:cxnLst>
            <a:rect l="0" t="0" r="r" b="b"/>
            <a:pathLst>
              <a:path w="15" h="54">
                <a:moveTo>
                  <a:pt x="1" y="54"/>
                </a:moveTo>
                <a:lnTo>
                  <a:pt x="7" y="52"/>
                </a:lnTo>
                <a:lnTo>
                  <a:pt x="11" y="50"/>
                </a:lnTo>
                <a:lnTo>
                  <a:pt x="15" y="47"/>
                </a:lnTo>
                <a:lnTo>
                  <a:pt x="15" y="41"/>
                </a:lnTo>
                <a:lnTo>
                  <a:pt x="13" y="33"/>
                </a:lnTo>
                <a:lnTo>
                  <a:pt x="12" y="24"/>
                </a:lnTo>
                <a:lnTo>
                  <a:pt x="11" y="19"/>
                </a:lnTo>
                <a:lnTo>
                  <a:pt x="11" y="16"/>
                </a:lnTo>
                <a:lnTo>
                  <a:pt x="9" y="14"/>
                </a:lnTo>
                <a:lnTo>
                  <a:pt x="8" y="10"/>
                </a:lnTo>
                <a:lnTo>
                  <a:pt x="7" y="7"/>
                </a:lnTo>
                <a:lnTo>
                  <a:pt x="5" y="3"/>
                </a:lnTo>
                <a:lnTo>
                  <a:pt x="3" y="2"/>
                </a:lnTo>
                <a:lnTo>
                  <a:pt x="1" y="0"/>
                </a:lnTo>
                <a:lnTo>
                  <a:pt x="0" y="2"/>
                </a:lnTo>
                <a:lnTo>
                  <a:pt x="1" y="6"/>
                </a:lnTo>
                <a:lnTo>
                  <a:pt x="7" y="11"/>
                </a:lnTo>
                <a:lnTo>
                  <a:pt x="9" y="19"/>
                </a:lnTo>
                <a:lnTo>
                  <a:pt x="11" y="24"/>
                </a:lnTo>
                <a:lnTo>
                  <a:pt x="13" y="40"/>
                </a:lnTo>
                <a:lnTo>
                  <a:pt x="13" y="44"/>
                </a:lnTo>
                <a:lnTo>
                  <a:pt x="8" y="49"/>
                </a:lnTo>
                <a:lnTo>
                  <a:pt x="4" y="52"/>
                </a:lnTo>
                <a:lnTo>
                  <a:pt x="1" y="54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09" name="Freeform 61"/>
          <p:cNvSpPr>
            <a:spLocks/>
          </p:cNvSpPr>
          <p:nvPr/>
        </p:nvSpPr>
        <p:spPr bwMode="auto">
          <a:xfrm>
            <a:off x="8351925" y="4014626"/>
            <a:ext cx="25778" cy="51281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3" y="13"/>
              </a:cxn>
              <a:cxn ang="0">
                <a:pos x="2" y="14"/>
              </a:cxn>
              <a:cxn ang="0">
                <a:pos x="2" y="20"/>
              </a:cxn>
              <a:cxn ang="0">
                <a:pos x="1" y="21"/>
              </a:cxn>
              <a:cxn ang="0">
                <a:pos x="0" y="21"/>
              </a:cxn>
              <a:cxn ang="0">
                <a:pos x="0" y="20"/>
              </a:cxn>
              <a:cxn ang="0">
                <a:pos x="1" y="18"/>
              </a:cxn>
              <a:cxn ang="0">
                <a:pos x="3" y="13"/>
              </a:cxn>
              <a:cxn ang="0">
                <a:pos x="6" y="5"/>
              </a:cxn>
              <a:cxn ang="0">
                <a:pos x="9" y="2"/>
              </a:cxn>
              <a:cxn ang="0">
                <a:pos x="10" y="0"/>
              </a:cxn>
              <a:cxn ang="0">
                <a:pos x="11" y="0"/>
              </a:cxn>
            </a:cxnLst>
            <a:rect l="0" t="0" r="r" b="b"/>
            <a:pathLst>
              <a:path w="11" h="21">
                <a:moveTo>
                  <a:pt x="11" y="0"/>
                </a:moveTo>
                <a:lnTo>
                  <a:pt x="3" y="13"/>
                </a:lnTo>
                <a:lnTo>
                  <a:pt x="2" y="14"/>
                </a:lnTo>
                <a:lnTo>
                  <a:pt x="2" y="20"/>
                </a:lnTo>
                <a:lnTo>
                  <a:pt x="1" y="21"/>
                </a:lnTo>
                <a:lnTo>
                  <a:pt x="0" y="21"/>
                </a:lnTo>
                <a:lnTo>
                  <a:pt x="0" y="20"/>
                </a:lnTo>
                <a:lnTo>
                  <a:pt x="1" y="18"/>
                </a:lnTo>
                <a:lnTo>
                  <a:pt x="3" y="13"/>
                </a:lnTo>
                <a:lnTo>
                  <a:pt x="6" y="5"/>
                </a:lnTo>
                <a:lnTo>
                  <a:pt x="9" y="2"/>
                </a:lnTo>
                <a:lnTo>
                  <a:pt x="10" y="0"/>
                </a:lnTo>
                <a:lnTo>
                  <a:pt x="11" y="0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10" name="Freeform 62"/>
          <p:cNvSpPr>
            <a:spLocks/>
          </p:cNvSpPr>
          <p:nvPr/>
        </p:nvSpPr>
        <p:spPr bwMode="auto">
          <a:xfrm>
            <a:off x="637408" y="2634954"/>
            <a:ext cx="1122496" cy="1775262"/>
          </a:xfrm>
          <a:custGeom>
            <a:avLst/>
            <a:gdLst/>
            <a:ahLst/>
            <a:cxnLst>
              <a:cxn ang="0">
                <a:pos x="326" y="710"/>
              </a:cxn>
              <a:cxn ang="0">
                <a:pos x="327" y="698"/>
              </a:cxn>
              <a:cxn ang="0">
                <a:pos x="325" y="677"/>
              </a:cxn>
              <a:cxn ang="0">
                <a:pos x="327" y="656"/>
              </a:cxn>
              <a:cxn ang="0">
                <a:pos x="329" y="649"/>
              </a:cxn>
              <a:cxn ang="0">
                <a:pos x="331" y="645"/>
              </a:cxn>
              <a:cxn ang="0">
                <a:pos x="330" y="644"/>
              </a:cxn>
              <a:cxn ang="0">
                <a:pos x="327" y="639"/>
              </a:cxn>
              <a:cxn ang="0">
                <a:pos x="329" y="628"/>
              </a:cxn>
              <a:cxn ang="0">
                <a:pos x="334" y="623"/>
              </a:cxn>
              <a:cxn ang="0">
                <a:pos x="346" y="621"/>
              </a:cxn>
              <a:cxn ang="0">
                <a:pos x="359" y="624"/>
              </a:cxn>
              <a:cxn ang="0">
                <a:pos x="360" y="627"/>
              </a:cxn>
              <a:cxn ang="0">
                <a:pos x="363" y="633"/>
              </a:cxn>
              <a:cxn ang="0">
                <a:pos x="366" y="637"/>
              </a:cxn>
              <a:cxn ang="0">
                <a:pos x="371" y="639"/>
              </a:cxn>
              <a:cxn ang="0">
                <a:pos x="375" y="636"/>
              </a:cxn>
              <a:cxn ang="0">
                <a:pos x="379" y="629"/>
              </a:cxn>
              <a:cxn ang="0">
                <a:pos x="383" y="625"/>
              </a:cxn>
              <a:cxn ang="0">
                <a:pos x="387" y="615"/>
              </a:cxn>
              <a:cxn ang="0">
                <a:pos x="391" y="588"/>
              </a:cxn>
              <a:cxn ang="0">
                <a:pos x="396" y="558"/>
              </a:cxn>
              <a:cxn ang="0">
                <a:pos x="397" y="552"/>
              </a:cxn>
              <a:cxn ang="0">
                <a:pos x="479" y="88"/>
              </a:cxn>
              <a:cxn ang="0">
                <a:pos x="170" y="25"/>
              </a:cxn>
              <a:cxn ang="0">
                <a:pos x="20" y="194"/>
              </a:cxn>
              <a:cxn ang="0">
                <a:pos x="0" y="265"/>
              </a:cxn>
              <a:cxn ang="0">
                <a:pos x="1" y="278"/>
              </a:cxn>
              <a:cxn ang="0">
                <a:pos x="13" y="295"/>
              </a:cxn>
              <a:cxn ang="0">
                <a:pos x="22" y="310"/>
              </a:cxn>
              <a:cxn ang="0">
                <a:pos x="158" y="511"/>
              </a:cxn>
              <a:cxn ang="0">
                <a:pos x="319" y="727"/>
              </a:cxn>
              <a:cxn ang="0">
                <a:pos x="321" y="722"/>
              </a:cxn>
              <a:cxn ang="0">
                <a:pos x="322" y="718"/>
              </a:cxn>
              <a:cxn ang="0">
                <a:pos x="321" y="715"/>
              </a:cxn>
            </a:cxnLst>
            <a:rect l="0" t="0" r="r" b="b"/>
            <a:pathLst>
              <a:path w="479" h="727">
                <a:moveTo>
                  <a:pt x="321" y="715"/>
                </a:moveTo>
                <a:lnTo>
                  <a:pt x="326" y="710"/>
                </a:lnTo>
                <a:lnTo>
                  <a:pt x="327" y="707"/>
                </a:lnTo>
                <a:lnTo>
                  <a:pt x="327" y="698"/>
                </a:lnTo>
                <a:lnTo>
                  <a:pt x="325" y="680"/>
                </a:lnTo>
                <a:lnTo>
                  <a:pt x="325" y="677"/>
                </a:lnTo>
                <a:lnTo>
                  <a:pt x="327" y="672"/>
                </a:lnTo>
                <a:lnTo>
                  <a:pt x="327" y="656"/>
                </a:lnTo>
                <a:lnTo>
                  <a:pt x="329" y="651"/>
                </a:lnTo>
                <a:lnTo>
                  <a:pt x="329" y="649"/>
                </a:lnTo>
                <a:lnTo>
                  <a:pt x="330" y="648"/>
                </a:lnTo>
                <a:lnTo>
                  <a:pt x="331" y="645"/>
                </a:lnTo>
                <a:lnTo>
                  <a:pt x="331" y="644"/>
                </a:lnTo>
                <a:lnTo>
                  <a:pt x="330" y="644"/>
                </a:lnTo>
                <a:lnTo>
                  <a:pt x="329" y="643"/>
                </a:lnTo>
                <a:lnTo>
                  <a:pt x="327" y="639"/>
                </a:lnTo>
                <a:lnTo>
                  <a:pt x="327" y="631"/>
                </a:lnTo>
                <a:lnTo>
                  <a:pt x="329" y="628"/>
                </a:lnTo>
                <a:lnTo>
                  <a:pt x="331" y="624"/>
                </a:lnTo>
                <a:lnTo>
                  <a:pt x="334" y="623"/>
                </a:lnTo>
                <a:lnTo>
                  <a:pt x="338" y="621"/>
                </a:lnTo>
                <a:lnTo>
                  <a:pt x="346" y="621"/>
                </a:lnTo>
                <a:lnTo>
                  <a:pt x="351" y="624"/>
                </a:lnTo>
                <a:lnTo>
                  <a:pt x="359" y="624"/>
                </a:lnTo>
                <a:lnTo>
                  <a:pt x="360" y="625"/>
                </a:lnTo>
                <a:lnTo>
                  <a:pt x="360" y="627"/>
                </a:lnTo>
                <a:lnTo>
                  <a:pt x="362" y="629"/>
                </a:lnTo>
                <a:lnTo>
                  <a:pt x="363" y="633"/>
                </a:lnTo>
                <a:lnTo>
                  <a:pt x="364" y="636"/>
                </a:lnTo>
                <a:lnTo>
                  <a:pt x="366" y="637"/>
                </a:lnTo>
                <a:lnTo>
                  <a:pt x="368" y="639"/>
                </a:lnTo>
                <a:lnTo>
                  <a:pt x="371" y="639"/>
                </a:lnTo>
                <a:lnTo>
                  <a:pt x="373" y="637"/>
                </a:lnTo>
                <a:lnTo>
                  <a:pt x="375" y="636"/>
                </a:lnTo>
                <a:lnTo>
                  <a:pt x="377" y="631"/>
                </a:lnTo>
                <a:lnTo>
                  <a:pt x="379" y="629"/>
                </a:lnTo>
                <a:lnTo>
                  <a:pt x="380" y="627"/>
                </a:lnTo>
                <a:lnTo>
                  <a:pt x="383" y="625"/>
                </a:lnTo>
                <a:lnTo>
                  <a:pt x="384" y="624"/>
                </a:lnTo>
                <a:lnTo>
                  <a:pt x="387" y="615"/>
                </a:lnTo>
                <a:lnTo>
                  <a:pt x="389" y="602"/>
                </a:lnTo>
                <a:lnTo>
                  <a:pt x="391" y="588"/>
                </a:lnTo>
                <a:lnTo>
                  <a:pt x="392" y="578"/>
                </a:lnTo>
                <a:lnTo>
                  <a:pt x="396" y="558"/>
                </a:lnTo>
                <a:lnTo>
                  <a:pt x="396" y="553"/>
                </a:lnTo>
                <a:lnTo>
                  <a:pt x="397" y="552"/>
                </a:lnTo>
                <a:lnTo>
                  <a:pt x="397" y="550"/>
                </a:lnTo>
                <a:lnTo>
                  <a:pt x="479" y="88"/>
                </a:lnTo>
                <a:lnTo>
                  <a:pt x="273" y="47"/>
                </a:lnTo>
                <a:lnTo>
                  <a:pt x="170" y="25"/>
                </a:lnTo>
                <a:lnTo>
                  <a:pt x="68" y="0"/>
                </a:lnTo>
                <a:lnTo>
                  <a:pt x="20" y="194"/>
                </a:lnTo>
                <a:lnTo>
                  <a:pt x="5" y="249"/>
                </a:lnTo>
                <a:lnTo>
                  <a:pt x="0" y="265"/>
                </a:lnTo>
                <a:lnTo>
                  <a:pt x="0" y="273"/>
                </a:lnTo>
                <a:lnTo>
                  <a:pt x="1" y="278"/>
                </a:lnTo>
                <a:lnTo>
                  <a:pt x="6" y="286"/>
                </a:lnTo>
                <a:lnTo>
                  <a:pt x="13" y="295"/>
                </a:lnTo>
                <a:lnTo>
                  <a:pt x="18" y="305"/>
                </a:lnTo>
                <a:lnTo>
                  <a:pt x="22" y="310"/>
                </a:lnTo>
                <a:lnTo>
                  <a:pt x="82" y="400"/>
                </a:lnTo>
                <a:lnTo>
                  <a:pt x="158" y="511"/>
                </a:lnTo>
                <a:lnTo>
                  <a:pt x="237" y="620"/>
                </a:lnTo>
                <a:lnTo>
                  <a:pt x="319" y="727"/>
                </a:lnTo>
                <a:lnTo>
                  <a:pt x="319" y="724"/>
                </a:lnTo>
                <a:lnTo>
                  <a:pt x="321" y="722"/>
                </a:lnTo>
                <a:lnTo>
                  <a:pt x="322" y="721"/>
                </a:lnTo>
                <a:lnTo>
                  <a:pt x="322" y="718"/>
                </a:lnTo>
                <a:lnTo>
                  <a:pt x="321" y="717"/>
                </a:lnTo>
                <a:lnTo>
                  <a:pt x="321" y="715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11" name="Freeform 63"/>
          <p:cNvSpPr>
            <a:spLocks/>
          </p:cNvSpPr>
          <p:nvPr/>
        </p:nvSpPr>
        <p:spPr bwMode="auto">
          <a:xfrm>
            <a:off x="8155078" y="1550750"/>
            <a:ext cx="299957" cy="586056"/>
          </a:xfrm>
          <a:custGeom>
            <a:avLst/>
            <a:gdLst/>
            <a:ahLst/>
            <a:cxnLst>
              <a:cxn ang="0">
                <a:pos x="8" y="65"/>
              </a:cxn>
              <a:cxn ang="0">
                <a:pos x="10" y="77"/>
              </a:cxn>
              <a:cxn ang="0">
                <a:pos x="21" y="90"/>
              </a:cxn>
              <a:cxn ang="0">
                <a:pos x="24" y="103"/>
              </a:cxn>
              <a:cxn ang="0">
                <a:pos x="25" y="110"/>
              </a:cxn>
              <a:cxn ang="0">
                <a:pos x="23" y="125"/>
              </a:cxn>
              <a:cxn ang="0">
                <a:pos x="28" y="132"/>
              </a:cxn>
              <a:cxn ang="0">
                <a:pos x="35" y="144"/>
              </a:cxn>
              <a:cxn ang="0">
                <a:pos x="37" y="169"/>
              </a:cxn>
              <a:cxn ang="0">
                <a:pos x="41" y="170"/>
              </a:cxn>
              <a:cxn ang="0">
                <a:pos x="43" y="168"/>
              </a:cxn>
              <a:cxn ang="0">
                <a:pos x="44" y="164"/>
              </a:cxn>
              <a:cxn ang="0">
                <a:pos x="48" y="165"/>
              </a:cxn>
              <a:cxn ang="0">
                <a:pos x="60" y="189"/>
              </a:cxn>
              <a:cxn ang="0">
                <a:pos x="66" y="215"/>
              </a:cxn>
              <a:cxn ang="0">
                <a:pos x="72" y="235"/>
              </a:cxn>
              <a:cxn ang="0">
                <a:pos x="74" y="239"/>
              </a:cxn>
              <a:cxn ang="0">
                <a:pos x="128" y="223"/>
              </a:cxn>
              <a:cxn ang="0">
                <a:pos x="126" y="222"/>
              </a:cxn>
              <a:cxn ang="0">
                <a:pos x="119" y="217"/>
              </a:cxn>
              <a:cxn ang="0">
                <a:pos x="117" y="205"/>
              </a:cxn>
              <a:cxn ang="0">
                <a:pos x="119" y="201"/>
              </a:cxn>
              <a:cxn ang="0">
                <a:pos x="115" y="182"/>
              </a:cxn>
              <a:cxn ang="0">
                <a:pos x="106" y="149"/>
              </a:cxn>
              <a:cxn ang="0">
                <a:pos x="107" y="145"/>
              </a:cxn>
              <a:cxn ang="0">
                <a:pos x="109" y="137"/>
              </a:cxn>
              <a:cxn ang="0">
                <a:pos x="107" y="131"/>
              </a:cxn>
              <a:cxn ang="0">
                <a:pos x="111" y="125"/>
              </a:cxn>
              <a:cxn ang="0">
                <a:pos x="110" y="119"/>
              </a:cxn>
              <a:cxn ang="0">
                <a:pos x="111" y="110"/>
              </a:cxn>
              <a:cxn ang="0">
                <a:pos x="113" y="104"/>
              </a:cxn>
              <a:cxn ang="0">
                <a:pos x="110" y="100"/>
              </a:cxn>
              <a:cxn ang="0">
                <a:pos x="111" y="92"/>
              </a:cxn>
              <a:cxn ang="0">
                <a:pos x="109" y="86"/>
              </a:cxn>
              <a:cxn ang="0">
                <a:pos x="106" y="79"/>
              </a:cxn>
              <a:cxn ang="0">
                <a:pos x="109" y="70"/>
              </a:cxn>
              <a:cxn ang="0">
                <a:pos x="111" y="69"/>
              </a:cxn>
              <a:cxn ang="0">
                <a:pos x="117" y="65"/>
              </a:cxn>
              <a:cxn ang="0">
                <a:pos x="118" y="61"/>
              </a:cxn>
              <a:cxn ang="0">
                <a:pos x="124" y="53"/>
              </a:cxn>
              <a:cxn ang="0">
                <a:pos x="127" y="45"/>
              </a:cxn>
              <a:cxn ang="0">
                <a:pos x="124" y="41"/>
              </a:cxn>
              <a:cxn ang="0">
                <a:pos x="127" y="40"/>
              </a:cxn>
              <a:cxn ang="0">
                <a:pos x="126" y="36"/>
              </a:cxn>
              <a:cxn ang="0">
                <a:pos x="117" y="25"/>
              </a:cxn>
              <a:cxn ang="0">
                <a:pos x="118" y="20"/>
              </a:cxn>
              <a:cxn ang="0">
                <a:pos x="120" y="9"/>
              </a:cxn>
              <a:cxn ang="0">
                <a:pos x="115" y="1"/>
              </a:cxn>
              <a:cxn ang="0">
                <a:pos x="113" y="1"/>
              </a:cxn>
              <a:cxn ang="0">
                <a:pos x="106" y="3"/>
              </a:cxn>
              <a:cxn ang="0">
                <a:pos x="82" y="11"/>
              </a:cxn>
              <a:cxn ang="0">
                <a:pos x="31" y="30"/>
              </a:cxn>
              <a:cxn ang="0">
                <a:pos x="2" y="45"/>
              </a:cxn>
              <a:cxn ang="0">
                <a:pos x="3" y="54"/>
              </a:cxn>
              <a:cxn ang="0">
                <a:pos x="6" y="58"/>
              </a:cxn>
            </a:cxnLst>
            <a:rect l="0" t="0" r="r" b="b"/>
            <a:pathLst>
              <a:path w="128" h="240">
                <a:moveTo>
                  <a:pt x="8" y="61"/>
                </a:moveTo>
                <a:lnTo>
                  <a:pt x="8" y="65"/>
                </a:lnTo>
                <a:lnTo>
                  <a:pt x="10" y="69"/>
                </a:lnTo>
                <a:lnTo>
                  <a:pt x="10" y="77"/>
                </a:lnTo>
                <a:lnTo>
                  <a:pt x="20" y="87"/>
                </a:lnTo>
                <a:lnTo>
                  <a:pt x="21" y="90"/>
                </a:lnTo>
                <a:lnTo>
                  <a:pt x="21" y="100"/>
                </a:lnTo>
                <a:lnTo>
                  <a:pt x="24" y="103"/>
                </a:lnTo>
                <a:lnTo>
                  <a:pt x="25" y="106"/>
                </a:lnTo>
                <a:lnTo>
                  <a:pt x="25" y="110"/>
                </a:lnTo>
                <a:lnTo>
                  <a:pt x="23" y="112"/>
                </a:lnTo>
                <a:lnTo>
                  <a:pt x="23" y="125"/>
                </a:lnTo>
                <a:lnTo>
                  <a:pt x="24" y="128"/>
                </a:lnTo>
                <a:lnTo>
                  <a:pt x="28" y="132"/>
                </a:lnTo>
                <a:lnTo>
                  <a:pt x="33" y="143"/>
                </a:lnTo>
                <a:lnTo>
                  <a:pt x="35" y="144"/>
                </a:lnTo>
                <a:lnTo>
                  <a:pt x="37" y="157"/>
                </a:lnTo>
                <a:lnTo>
                  <a:pt x="37" y="169"/>
                </a:lnTo>
                <a:lnTo>
                  <a:pt x="40" y="170"/>
                </a:lnTo>
                <a:lnTo>
                  <a:pt x="41" y="170"/>
                </a:lnTo>
                <a:lnTo>
                  <a:pt x="41" y="169"/>
                </a:lnTo>
                <a:lnTo>
                  <a:pt x="43" y="168"/>
                </a:lnTo>
                <a:lnTo>
                  <a:pt x="43" y="165"/>
                </a:lnTo>
                <a:lnTo>
                  <a:pt x="44" y="164"/>
                </a:lnTo>
                <a:lnTo>
                  <a:pt x="45" y="164"/>
                </a:lnTo>
                <a:lnTo>
                  <a:pt x="48" y="165"/>
                </a:lnTo>
                <a:lnTo>
                  <a:pt x="54" y="174"/>
                </a:lnTo>
                <a:lnTo>
                  <a:pt x="60" y="189"/>
                </a:lnTo>
                <a:lnTo>
                  <a:pt x="64" y="203"/>
                </a:lnTo>
                <a:lnTo>
                  <a:pt x="66" y="215"/>
                </a:lnTo>
                <a:lnTo>
                  <a:pt x="70" y="231"/>
                </a:lnTo>
                <a:lnTo>
                  <a:pt x="72" y="235"/>
                </a:lnTo>
                <a:lnTo>
                  <a:pt x="73" y="236"/>
                </a:lnTo>
                <a:lnTo>
                  <a:pt x="74" y="239"/>
                </a:lnTo>
                <a:lnTo>
                  <a:pt x="76" y="240"/>
                </a:lnTo>
                <a:lnTo>
                  <a:pt x="128" y="223"/>
                </a:lnTo>
                <a:lnTo>
                  <a:pt x="127" y="222"/>
                </a:lnTo>
                <a:lnTo>
                  <a:pt x="126" y="222"/>
                </a:lnTo>
                <a:lnTo>
                  <a:pt x="123" y="219"/>
                </a:lnTo>
                <a:lnTo>
                  <a:pt x="119" y="217"/>
                </a:lnTo>
                <a:lnTo>
                  <a:pt x="117" y="213"/>
                </a:lnTo>
                <a:lnTo>
                  <a:pt x="117" y="205"/>
                </a:lnTo>
                <a:lnTo>
                  <a:pt x="118" y="202"/>
                </a:lnTo>
                <a:lnTo>
                  <a:pt x="119" y="201"/>
                </a:lnTo>
                <a:lnTo>
                  <a:pt x="119" y="194"/>
                </a:lnTo>
                <a:lnTo>
                  <a:pt x="115" y="182"/>
                </a:lnTo>
                <a:lnTo>
                  <a:pt x="113" y="169"/>
                </a:lnTo>
                <a:lnTo>
                  <a:pt x="106" y="149"/>
                </a:lnTo>
                <a:lnTo>
                  <a:pt x="106" y="147"/>
                </a:lnTo>
                <a:lnTo>
                  <a:pt x="107" y="145"/>
                </a:lnTo>
                <a:lnTo>
                  <a:pt x="109" y="145"/>
                </a:lnTo>
                <a:lnTo>
                  <a:pt x="109" y="137"/>
                </a:lnTo>
                <a:lnTo>
                  <a:pt x="107" y="135"/>
                </a:lnTo>
                <a:lnTo>
                  <a:pt x="107" y="131"/>
                </a:lnTo>
                <a:lnTo>
                  <a:pt x="109" y="128"/>
                </a:lnTo>
                <a:lnTo>
                  <a:pt x="111" y="125"/>
                </a:lnTo>
                <a:lnTo>
                  <a:pt x="111" y="121"/>
                </a:lnTo>
                <a:lnTo>
                  <a:pt x="110" y="119"/>
                </a:lnTo>
                <a:lnTo>
                  <a:pt x="110" y="112"/>
                </a:lnTo>
                <a:lnTo>
                  <a:pt x="111" y="110"/>
                </a:lnTo>
                <a:lnTo>
                  <a:pt x="113" y="108"/>
                </a:lnTo>
                <a:lnTo>
                  <a:pt x="113" y="104"/>
                </a:lnTo>
                <a:lnTo>
                  <a:pt x="110" y="104"/>
                </a:lnTo>
                <a:lnTo>
                  <a:pt x="110" y="100"/>
                </a:lnTo>
                <a:lnTo>
                  <a:pt x="111" y="96"/>
                </a:lnTo>
                <a:lnTo>
                  <a:pt x="111" y="92"/>
                </a:lnTo>
                <a:lnTo>
                  <a:pt x="110" y="88"/>
                </a:lnTo>
                <a:lnTo>
                  <a:pt x="109" y="86"/>
                </a:lnTo>
                <a:lnTo>
                  <a:pt x="107" y="82"/>
                </a:lnTo>
                <a:lnTo>
                  <a:pt x="106" y="79"/>
                </a:lnTo>
                <a:lnTo>
                  <a:pt x="106" y="75"/>
                </a:lnTo>
                <a:lnTo>
                  <a:pt x="109" y="70"/>
                </a:lnTo>
                <a:lnTo>
                  <a:pt x="110" y="69"/>
                </a:lnTo>
                <a:lnTo>
                  <a:pt x="111" y="69"/>
                </a:lnTo>
                <a:lnTo>
                  <a:pt x="114" y="67"/>
                </a:lnTo>
                <a:lnTo>
                  <a:pt x="117" y="65"/>
                </a:lnTo>
                <a:lnTo>
                  <a:pt x="117" y="62"/>
                </a:lnTo>
                <a:lnTo>
                  <a:pt x="118" y="61"/>
                </a:lnTo>
                <a:lnTo>
                  <a:pt x="119" y="58"/>
                </a:lnTo>
                <a:lnTo>
                  <a:pt x="124" y="53"/>
                </a:lnTo>
                <a:lnTo>
                  <a:pt x="127" y="48"/>
                </a:lnTo>
                <a:lnTo>
                  <a:pt x="127" y="45"/>
                </a:lnTo>
                <a:lnTo>
                  <a:pt x="126" y="42"/>
                </a:lnTo>
                <a:lnTo>
                  <a:pt x="124" y="41"/>
                </a:lnTo>
                <a:lnTo>
                  <a:pt x="124" y="40"/>
                </a:lnTo>
                <a:lnTo>
                  <a:pt x="127" y="40"/>
                </a:lnTo>
                <a:lnTo>
                  <a:pt x="127" y="38"/>
                </a:lnTo>
                <a:lnTo>
                  <a:pt x="126" y="36"/>
                </a:lnTo>
                <a:lnTo>
                  <a:pt x="118" y="28"/>
                </a:lnTo>
                <a:lnTo>
                  <a:pt x="117" y="25"/>
                </a:lnTo>
                <a:lnTo>
                  <a:pt x="117" y="22"/>
                </a:lnTo>
                <a:lnTo>
                  <a:pt x="118" y="20"/>
                </a:lnTo>
                <a:lnTo>
                  <a:pt x="120" y="12"/>
                </a:lnTo>
                <a:lnTo>
                  <a:pt x="120" y="9"/>
                </a:lnTo>
                <a:lnTo>
                  <a:pt x="118" y="7"/>
                </a:lnTo>
                <a:lnTo>
                  <a:pt x="115" y="1"/>
                </a:lnTo>
                <a:lnTo>
                  <a:pt x="115" y="0"/>
                </a:lnTo>
                <a:lnTo>
                  <a:pt x="113" y="1"/>
                </a:lnTo>
                <a:lnTo>
                  <a:pt x="110" y="1"/>
                </a:lnTo>
                <a:lnTo>
                  <a:pt x="106" y="3"/>
                </a:lnTo>
                <a:lnTo>
                  <a:pt x="103" y="4"/>
                </a:lnTo>
                <a:lnTo>
                  <a:pt x="82" y="11"/>
                </a:lnTo>
                <a:lnTo>
                  <a:pt x="61" y="18"/>
                </a:lnTo>
                <a:lnTo>
                  <a:pt x="31" y="30"/>
                </a:lnTo>
                <a:lnTo>
                  <a:pt x="0" y="41"/>
                </a:lnTo>
                <a:lnTo>
                  <a:pt x="2" y="45"/>
                </a:lnTo>
                <a:lnTo>
                  <a:pt x="2" y="51"/>
                </a:lnTo>
                <a:lnTo>
                  <a:pt x="3" y="54"/>
                </a:lnTo>
                <a:lnTo>
                  <a:pt x="3" y="57"/>
                </a:lnTo>
                <a:lnTo>
                  <a:pt x="6" y="58"/>
                </a:lnTo>
                <a:lnTo>
                  <a:pt x="8" y="61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12" name="Freeform 64"/>
          <p:cNvSpPr>
            <a:spLocks/>
          </p:cNvSpPr>
          <p:nvPr/>
        </p:nvSpPr>
        <p:spPr bwMode="auto">
          <a:xfrm>
            <a:off x="7705143" y="4830221"/>
            <a:ext cx="2344" cy="9768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0"/>
              </a:cxn>
              <a:cxn ang="0">
                <a:pos x="0" y="4"/>
              </a:cxn>
              <a:cxn ang="0">
                <a:pos x="0" y="2"/>
              </a:cxn>
            </a:cxnLst>
            <a:rect l="0" t="0" r="r" b="b"/>
            <a:pathLst>
              <a:path h="4">
                <a:moveTo>
                  <a:pt x="0" y="2"/>
                </a:moveTo>
                <a:lnTo>
                  <a:pt x="0" y="0"/>
                </a:lnTo>
                <a:lnTo>
                  <a:pt x="0" y="4"/>
                </a:lnTo>
                <a:lnTo>
                  <a:pt x="0" y="2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14" name="Freeform 66"/>
          <p:cNvSpPr>
            <a:spLocks/>
          </p:cNvSpPr>
          <p:nvPr/>
        </p:nvSpPr>
        <p:spPr bwMode="auto">
          <a:xfrm>
            <a:off x="7238804" y="2415183"/>
            <a:ext cx="1042820" cy="749664"/>
          </a:xfrm>
          <a:custGeom>
            <a:avLst/>
            <a:gdLst/>
            <a:ahLst/>
            <a:cxnLst>
              <a:cxn ang="0">
                <a:pos x="426" y="137"/>
              </a:cxn>
              <a:cxn ang="0">
                <a:pos x="420" y="135"/>
              </a:cxn>
              <a:cxn ang="0">
                <a:pos x="414" y="133"/>
              </a:cxn>
              <a:cxn ang="0">
                <a:pos x="402" y="124"/>
              </a:cxn>
              <a:cxn ang="0">
                <a:pos x="399" y="115"/>
              </a:cxn>
              <a:cxn ang="0">
                <a:pos x="398" y="105"/>
              </a:cxn>
              <a:cxn ang="0">
                <a:pos x="401" y="100"/>
              </a:cxn>
              <a:cxn ang="0">
                <a:pos x="401" y="96"/>
              </a:cxn>
              <a:cxn ang="0">
                <a:pos x="398" y="90"/>
              </a:cxn>
              <a:cxn ang="0">
                <a:pos x="394" y="86"/>
              </a:cxn>
              <a:cxn ang="0">
                <a:pos x="401" y="76"/>
              </a:cxn>
              <a:cxn ang="0">
                <a:pos x="406" y="65"/>
              </a:cxn>
              <a:cxn ang="0">
                <a:pos x="405" y="57"/>
              </a:cxn>
              <a:cxn ang="0">
                <a:pos x="410" y="46"/>
              </a:cxn>
              <a:cxn ang="0">
                <a:pos x="410" y="39"/>
              </a:cxn>
              <a:cxn ang="0">
                <a:pos x="399" y="39"/>
              </a:cxn>
              <a:cxn ang="0">
                <a:pos x="395" y="37"/>
              </a:cxn>
              <a:cxn ang="0">
                <a:pos x="389" y="38"/>
              </a:cxn>
              <a:cxn ang="0">
                <a:pos x="379" y="28"/>
              </a:cxn>
              <a:cxn ang="0">
                <a:pos x="378" y="18"/>
              </a:cxn>
              <a:cxn ang="0">
                <a:pos x="375" y="12"/>
              </a:cxn>
              <a:cxn ang="0">
                <a:pos x="370" y="8"/>
              </a:cxn>
              <a:cxn ang="0">
                <a:pos x="361" y="9"/>
              </a:cxn>
              <a:cxn ang="0">
                <a:pos x="356" y="2"/>
              </a:cxn>
              <a:cxn ang="0">
                <a:pos x="337" y="4"/>
              </a:cxn>
              <a:cxn ang="0">
                <a:pos x="308" y="13"/>
              </a:cxn>
              <a:cxn ang="0">
                <a:pos x="68" y="82"/>
              </a:cxn>
              <a:cxn ang="0">
                <a:pos x="61" y="83"/>
              </a:cxn>
              <a:cxn ang="0">
                <a:pos x="52" y="86"/>
              </a:cxn>
              <a:cxn ang="0">
                <a:pos x="48" y="71"/>
              </a:cxn>
              <a:cxn ang="0">
                <a:pos x="24" y="80"/>
              </a:cxn>
              <a:cxn ang="0">
                <a:pos x="27" y="75"/>
              </a:cxn>
              <a:cxn ang="0">
                <a:pos x="23" y="79"/>
              </a:cxn>
              <a:cxn ang="0">
                <a:pos x="10" y="94"/>
              </a:cxn>
              <a:cxn ang="0">
                <a:pos x="2" y="99"/>
              </a:cxn>
              <a:cxn ang="0">
                <a:pos x="8" y="132"/>
              </a:cxn>
              <a:cxn ang="0">
                <a:pos x="31" y="223"/>
              </a:cxn>
              <a:cxn ang="0">
                <a:pos x="51" y="305"/>
              </a:cxn>
              <a:cxn ang="0">
                <a:pos x="55" y="306"/>
              </a:cxn>
              <a:cxn ang="0">
                <a:pos x="64" y="304"/>
              </a:cxn>
              <a:cxn ang="0">
                <a:pos x="70" y="302"/>
              </a:cxn>
              <a:cxn ang="0">
                <a:pos x="255" y="253"/>
              </a:cxn>
              <a:cxn ang="0">
                <a:pos x="393" y="199"/>
              </a:cxn>
              <a:cxn ang="0">
                <a:pos x="408" y="197"/>
              </a:cxn>
              <a:cxn ang="0">
                <a:pos x="414" y="190"/>
              </a:cxn>
              <a:cxn ang="0">
                <a:pos x="423" y="183"/>
              </a:cxn>
              <a:cxn ang="0">
                <a:pos x="426" y="174"/>
              </a:cxn>
              <a:cxn ang="0">
                <a:pos x="431" y="171"/>
              </a:cxn>
              <a:cxn ang="0">
                <a:pos x="439" y="160"/>
              </a:cxn>
              <a:cxn ang="0">
                <a:pos x="445" y="150"/>
              </a:cxn>
              <a:cxn ang="0">
                <a:pos x="428" y="141"/>
              </a:cxn>
            </a:cxnLst>
            <a:rect l="0" t="0" r="r" b="b"/>
            <a:pathLst>
              <a:path w="445" h="307">
                <a:moveTo>
                  <a:pt x="428" y="141"/>
                </a:moveTo>
                <a:lnTo>
                  <a:pt x="427" y="140"/>
                </a:lnTo>
                <a:lnTo>
                  <a:pt x="426" y="137"/>
                </a:lnTo>
                <a:lnTo>
                  <a:pt x="423" y="136"/>
                </a:lnTo>
                <a:lnTo>
                  <a:pt x="422" y="135"/>
                </a:lnTo>
                <a:lnTo>
                  <a:pt x="420" y="135"/>
                </a:lnTo>
                <a:lnTo>
                  <a:pt x="419" y="136"/>
                </a:lnTo>
                <a:lnTo>
                  <a:pt x="415" y="136"/>
                </a:lnTo>
                <a:lnTo>
                  <a:pt x="414" y="133"/>
                </a:lnTo>
                <a:lnTo>
                  <a:pt x="412" y="129"/>
                </a:lnTo>
                <a:lnTo>
                  <a:pt x="410" y="124"/>
                </a:lnTo>
                <a:lnTo>
                  <a:pt x="402" y="124"/>
                </a:lnTo>
                <a:lnTo>
                  <a:pt x="401" y="121"/>
                </a:lnTo>
                <a:lnTo>
                  <a:pt x="399" y="120"/>
                </a:lnTo>
                <a:lnTo>
                  <a:pt x="399" y="115"/>
                </a:lnTo>
                <a:lnTo>
                  <a:pt x="395" y="107"/>
                </a:lnTo>
                <a:lnTo>
                  <a:pt x="397" y="105"/>
                </a:lnTo>
                <a:lnTo>
                  <a:pt x="398" y="105"/>
                </a:lnTo>
                <a:lnTo>
                  <a:pt x="399" y="104"/>
                </a:lnTo>
                <a:lnTo>
                  <a:pt x="401" y="104"/>
                </a:lnTo>
                <a:lnTo>
                  <a:pt x="401" y="100"/>
                </a:lnTo>
                <a:lnTo>
                  <a:pt x="399" y="99"/>
                </a:lnTo>
                <a:lnTo>
                  <a:pt x="399" y="98"/>
                </a:lnTo>
                <a:lnTo>
                  <a:pt x="401" y="96"/>
                </a:lnTo>
                <a:lnTo>
                  <a:pt x="402" y="96"/>
                </a:lnTo>
                <a:lnTo>
                  <a:pt x="403" y="95"/>
                </a:lnTo>
                <a:lnTo>
                  <a:pt x="398" y="90"/>
                </a:lnTo>
                <a:lnTo>
                  <a:pt x="395" y="88"/>
                </a:lnTo>
                <a:lnTo>
                  <a:pt x="394" y="87"/>
                </a:lnTo>
                <a:lnTo>
                  <a:pt x="394" y="86"/>
                </a:lnTo>
                <a:lnTo>
                  <a:pt x="395" y="84"/>
                </a:lnTo>
                <a:lnTo>
                  <a:pt x="398" y="79"/>
                </a:lnTo>
                <a:lnTo>
                  <a:pt x="401" y="76"/>
                </a:lnTo>
                <a:lnTo>
                  <a:pt x="402" y="74"/>
                </a:lnTo>
                <a:lnTo>
                  <a:pt x="403" y="70"/>
                </a:lnTo>
                <a:lnTo>
                  <a:pt x="406" y="65"/>
                </a:lnTo>
                <a:lnTo>
                  <a:pt x="406" y="62"/>
                </a:lnTo>
                <a:lnTo>
                  <a:pt x="405" y="61"/>
                </a:lnTo>
                <a:lnTo>
                  <a:pt x="405" y="57"/>
                </a:lnTo>
                <a:lnTo>
                  <a:pt x="406" y="53"/>
                </a:lnTo>
                <a:lnTo>
                  <a:pt x="407" y="50"/>
                </a:lnTo>
                <a:lnTo>
                  <a:pt x="410" y="46"/>
                </a:lnTo>
                <a:lnTo>
                  <a:pt x="412" y="43"/>
                </a:lnTo>
                <a:lnTo>
                  <a:pt x="411" y="42"/>
                </a:lnTo>
                <a:lnTo>
                  <a:pt x="410" y="39"/>
                </a:lnTo>
                <a:lnTo>
                  <a:pt x="408" y="38"/>
                </a:lnTo>
                <a:lnTo>
                  <a:pt x="402" y="38"/>
                </a:lnTo>
                <a:lnTo>
                  <a:pt x="399" y="39"/>
                </a:lnTo>
                <a:lnTo>
                  <a:pt x="397" y="39"/>
                </a:lnTo>
                <a:lnTo>
                  <a:pt x="395" y="38"/>
                </a:lnTo>
                <a:lnTo>
                  <a:pt x="395" y="37"/>
                </a:lnTo>
                <a:lnTo>
                  <a:pt x="393" y="37"/>
                </a:lnTo>
                <a:lnTo>
                  <a:pt x="390" y="38"/>
                </a:lnTo>
                <a:lnTo>
                  <a:pt x="389" y="38"/>
                </a:lnTo>
                <a:lnTo>
                  <a:pt x="382" y="32"/>
                </a:lnTo>
                <a:lnTo>
                  <a:pt x="381" y="29"/>
                </a:lnTo>
                <a:lnTo>
                  <a:pt x="379" y="28"/>
                </a:lnTo>
                <a:lnTo>
                  <a:pt x="379" y="25"/>
                </a:lnTo>
                <a:lnTo>
                  <a:pt x="378" y="22"/>
                </a:lnTo>
                <a:lnTo>
                  <a:pt x="378" y="18"/>
                </a:lnTo>
                <a:lnTo>
                  <a:pt x="377" y="14"/>
                </a:lnTo>
                <a:lnTo>
                  <a:pt x="377" y="13"/>
                </a:lnTo>
                <a:lnTo>
                  <a:pt x="375" y="12"/>
                </a:lnTo>
                <a:lnTo>
                  <a:pt x="373" y="12"/>
                </a:lnTo>
                <a:lnTo>
                  <a:pt x="373" y="9"/>
                </a:lnTo>
                <a:lnTo>
                  <a:pt x="370" y="8"/>
                </a:lnTo>
                <a:lnTo>
                  <a:pt x="366" y="8"/>
                </a:lnTo>
                <a:lnTo>
                  <a:pt x="364" y="9"/>
                </a:lnTo>
                <a:lnTo>
                  <a:pt x="361" y="9"/>
                </a:lnTo>
                <a:lnTo>
                  <a:pt x="358" y="6"/>
                </a:lnTo>
                <a:lnTo>
                  <a:pt x="357" y="4"/>
                </a:lnTo>
                <a:lnTo>
                  <a:pt x="356" y="2"/>
                </a:lnTo>
                <a:lnTo>
                  <a:pt x="354" y="0"/>
                </a:lnTo>
                <a:lnTo>
                  <a:pt x="346" y="0"/>
                </a:lnTo>
                <a:lnTo>
                  <a:pt x="337" y="4"/>
                </a:lnTo>
                <a:lnTo>
                  <a:pt x="325" y="6"/>
                </a:lnTo>
                <a:lnTo>
                  <a:pt x="315" y="10"/>
                </a:lnTo>
                <a:lnTo>
                  <a:pt x="308" y="13"/>
                </a:lnTo>
                <a:lnTo>
                  <a:pt x="213" y="42"/>
                </a:lnTo>
                <a:lnTo>
                  <a:pt x="117" y="69"/>
                </a:lnTo>
                <a:lnTo>
                  <a:pt x="68" y="82"/>
                </a:lnTo>
                <a:lnTo>
                  <a:pt x="67" y="82"/>
                </a:lnTo>
                <a:lnTo>
                  <a:pt x="64" y="83"/>
                </a:lnTo>
                <a:lnTo>
                  <a:pt x="61" y="83"/>
                </a:lnTo>
                <a:lnTo>
                  <a:pt x="59" y="84"/>
                </a:lnTo>
                <a:lnTo>
                  <a:pt x="55" y="86"/>
                </a:lnTo>
                <a:lnTo>
                  <a:pt x="52" y="86"/>
                </a:lnTo>
                <a:lnTo>
                  <a:pt x="52" y="83"/>
                </a:lnTo>
                <a:lnTo>
                  <a:pt x="49" y="78"/>
                </a:lnTo>
                <a:lnTo>
                  <a:pt x="48" y="71"/>
                </a:lnTo>
                <a:lnTo>
                  <a:pt x="45" y="62"/>
                </a:lnTo>
                <a:lnTo>
                  <a:pt x="31" y="76"/>
                </a:lnTo>
                <a:lnTo>
                  <a:pt x="24" y="80"/>
                </a:lnTo>
                <a:lnTo>
                  <a:pt x="24" y="79"/>
                </a:lnTo>
                <a:lnTo>
                  <a:pt x="27" y="76"/>
                </a:lnTo>
                <a:lnTo>
                  <a:pt x="27" y="75"/>
                </a:lnTo>
                <a:lnTo>
                  <a:pt x="26" y="75"/>
                </a:lnTo>
                <a:lnTo>
                  <a:pt x="24" y="78"/>
                </a:lnTo>
                <a:lnTo>
                  <a:pt x="23" y="79"/>
                </a:lnTo>
                <a:lnTo>
                  <a:pt x="23" y="82"/>
                </a:lnTo>
                <a:lnTo>
                  <a:pt x="16" y="88"/>
                </a:lnTo>
                <a:lnTo>
                  <a:pt x="10" y="94"/>
                </a:lnTo>
                <a:lnTo>
                  <a:pt x="7" y="96"/>
                </a:lnTo>
                <a:lnTo>
                  <a:pt x="4" y="96"/>
                </a:lnTo>
                <a:lnTo>
                  <a:pt x="2" y="99"/>
                </a:lnTo>
                <a:lnTo>
                  <a:pt x="0" y="99"/>
                </a:lnTo>
                <a:lnTo>
                  <a:pt x="0" y="100"/>
                </a:lnTo>
                <a:lnTo>
                  <a:pt x="8" y="132"/>
                </a:lnTo>
                <a:lnTo>
                  <a:pt x="18" y="165"/>
                </a:lnTo>
                <a:lnTo>
                  <a:pt x="24" y="197"/>
                </a:lnTo>
                <a:lnTo>
                  <a:pt x="31" y="223"/>
                </a:lnTo>
                <a:lnTo>
                  <a:pt x="47" y="285"/>
                </a:lnTo>
                <a:lnTo>
                  <a:pt x="48" y="289"/>
                </a:lnTo>
                <a:lnTo>
                  <a:pt x="51" y="305"/>
                </a:lnTo>
                <a:lnTo>
                  <a:pt x="52" y="307"/>
                </a:lnTo>
                <a:lnTo>
                  <a:pt x="53" y="307"/>
                </a:lnTo>
                <a:lnTo>
                  <a:pt x="55" y="306"/>
                </a:lnTo>
                <a:lnTo>
                  <a:pt x="57" y="306"/>
                </a:lnTo>
                <a:lnTo>
                  <a:pt x="61" y="305"/>
                </a:lnTo>
                <a:lnTo>
                  <a:pt x="64" y="304"/>
                </a:lnTo>
                <a:lnTo>
                  <a:pt x="67" y="304"/>
                </a:lnTo>
                <a:lnTo>
                  <a:pt x="69" y="302"/>
                </a:lnTo>
                <a:lnTo>
                  <a:pt x="70" y="302"/>
                </a:lnTo>
                <a:lnTo>
                  <a:pt x="98" y="296"/>
                </a:lnTo>
                <a:lnTo>
                  <a:pt x="125" y="289"/>
                </a:lnTo>
                <a:lnTo>
                  <a:pt x="255" y="253"/>
                </a:lnTo>
                <a:lnTo>
                  <a:pt x="385" y="214"/>
                </a:lnTo>
                <a:lnTo>
                  <a:pt x="387" y="206"/>
                </a:lnTo>
                <a:lnTo>
                  <a:pt x="393" y="199"/>
                </a:lnTo>
                <a:lnTo>
                  <a:pt x="398" y="197"/>
                </a:lnTo>
                <a:lnTo>
                  <a:pt x="407" y="198"/>
                </a:lnTo>
                <a:lnTo>
                  <a:pt x="408" y="197"/>
                </a:lnTo>
                <a:lnTo>
                  <a:pt x="410" y="194"/>
                </a:lnTo>
                <a:lnTo>
                  <a:pt x="410" y="193"/>
                </a:lnTo>
                <a:lnTo>
                  <a:pt x="414" y="190"/>
                </a:lnTo>
                <a:lnTo>
                  <a:pt x="416" y="189"/>
                </a:lnTo>
                <a:lnTo>
                  <a:pt x="420" y="186"/>
                </a:lnTo>
                <a:lnTo>
                  <a:pt x="423" y="183"/>
                </a:lnTo>
                <a:lnTo>
                  <a:pt x="424" y="181"/>
                </a:lnTo>
                <a:lnTo>
                  <a:pt x="424" y="175"/>
                </a:lnTo>
                <a:lnTo>
                  <a:pt x="426" y="174"/>
                </a:lnTo>
                <a:lnTo>
                  <a:pt x="427" y="174"/>
                </a:lnTo>
                <a:lnTo>
                  <a:pt x="430" y="171"/>
                </a:lnTo>
                <a:lnTo>
                  <a:pt x="431" y="171"/>
                </a:lnTo>
                <a:lnTo>
                  <a:pt x="434" y="164"/>
                </a:lnTo>
                <a:lnTo>
                  <a:pt x="436" y="161"/>
                </a:lnTo>
                <a:lnTo>
                  <a:pt x="439" y="160"/>
                </a:lnTo>
                <a:lnTo>
                  <a:pt x="440" y="157"/>
                </a:lnTo>
                <a:lnTo>
                  <a:pt x="445" y="152"/>
                </a:lnTo>
                <a:lnTo>
                  <a:pt x="445" y="150"/>
                </a:lnTo>
                <a:lnTo>
                  <a:pt x="441" y="146"/>
                </a:lnTo>
                <a:lnTo>
                  <a:pt x="434" y="144"/>
                </a:lnTo>
                <a:lnTo>
                  <a:pt x="428" y="141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15" name="Freeform 67"/>
          <p:cNvSpPr>
            <a:spLocks/>
          </p:cNvSpPr>
          <p:nvPr/>
        </p:nvSpPr>
        <p:spPr bwMode="auto">
          <a:xfrm>
            <a:off x="5959301" y="3452989"/>
            <a:ext cx="1267787" cy="742337"/>
          </a:xfrm>
          <a:custGeom>
            <a:avLst/>
            <a:gdLst/>
            <a:ahLst/>
            <a:cxnLst>
              <a:cxn ang="0">
                <a:pos x="67" y="207"/>
              </a:cxn>
              <a:cxn ang="0">
                <a:pos x="66" y="231"/>
              </a:cxn>
              <a:cxn ang="0">
                <a:pos x="37" y="232"/>
              </a:cxn>
              <a:cxn ang="0">
                <a:pos x="12" y="246"/>
              </a:cxn>
              <a:cxn ang="0">
                <a:pos x="17" y="263"/>
              </a:cxn>
              <a:cxn ang="0">
                <a:pos x="18" y="272"/>
              </a:cxn>
              <a:cxn ang="0">
                <a:pos x="17" y="285"/>
              </a:cxn>
              <a:cxn ang="0">
                <a:pos x="4" y="289"/>
              </a:cxn>
              <a:cxn ang="0">
                <a:pos x="82" y="290"/>
              </a:cxn>
              <a:cxn ang="0">
                <a:pos x="100" y="275"/>
              </a:cxn>
              <a:cxn ang="0">
                <a:pos x="116" y="271"/>
              </a:cxn>
              <a:cxn ang="0">
                <a:pos x="162" y="264"/>
              </a:cxn>
              <a:cxn ang="0">
                <a:pos x="218" y="253"/>
              </a:cxn>
              <a:cxn ang="0">
                <a:pos x="321" y="238"/>
              </a:cxn>
              <a:cxn ang="0">
                <a:pos x="430" y="220"/>
              </a:cxn>
              <a:cxn ang="0">
                <a:pos x="449" y="207"/>
              </a:cxn>
              <a:cxn ang="0">
                <a:pos x="473" y="186"/>
              </a:cxn>
              <a:cxn ang="0">
                <a:pos x="486" y="172"/>
              </a:cxn>
              <a:cxn ang="0">
                <a:pos x="495" y="158"/>
              </a:cxn>
              <a:cxn ang="0">
                <a:pos x="541" y="106"/>
              </a:cxn>
              <a:cxn ang="0">
                <a:pos x="527" y="104"/>
              </a:cxn>
              <a:cxn ang="0">
                <a:pos x="515" y="98"/>
              </a:cxn>
              <a:cxn ang="0">
                <a:pos x="502" y="82"/>
              </a:cxn>
              <a:cxn ang="0">
                <a:pos x="491" y="71"/>
              </a:cxn>
              <a:cxn ang="0">
                <a:pos x="480" y="53"/>
              </a:cxn>
              <a:cxn ang="0">
                <a:pos x="478" y="40"/>
              </a:cxn>
              <a:cxn ang="0">
                <a:pos x="453" y="18"/>
              </a:cxn>
              <a:cxn ang="0">
                <a:pos x="437" y="18"/>
              </a:cxn>
              <a:cxn ang="0">
                <a:pos x="429" y="26"/>
              </a:cxn>
              <a:cxn ang="0">
                <a:pos x="417" y="26"/>
              </a:cxn>
              <a:cxn ang="0">
                <a:pos x="387" y="33"/>
              </a:cxn>
              <a:cxn ang="0">
                <a:pos x="366" y="24"/>
              </a:cxn>
              <a:cxn ang="0">
                <a:pos x="331" y="3"/>
              </a:cxn>
              <a:cxn ang="0">
                <a:pos x="307" y="1"/>
              </a:cxn>
              <a:cxn ang="0">
                <a:pos x="302" y="16"/>
              </a:cxn>
              <a:cxn ang="0">
                <a:pos x="306" y="24"/>
              </a:cxn>
              <a:cxn ang="0">
                <a:pos x="309" y="33"/>
              </a:cxn>
              <a:cxn ang="0">
                <a:pos x="290" y="42"/>
              </a:cxn>
              <a:cxn ang="0">
                <a:pos x="274" y="46"/>
              </a:cxn>
              <a:cxn ang="0">
                <a:pos x="268" y="66"/>
              </a:cxn>
              <a:cxn ang="0">
                <a:pos x="255" y="88"/>
              </a:cxn>
              <a:cxn ang="0">
                <a:pos x="243" y="94"/>
              </a:cxn>
              <a:cxn ang="0">
                <a:pos x="238" y="123"/>
              </a:cxn>
              <a:cxn ang="0">
                <a:pos x="228" y="125"/>
              </a:cxn>
              <a:cxn ang="0">
                <a:pos x="206" y="110"/>
              </a:cxn>
              <a:cxn ang="0">
                <a:pos x="206" y="116"/>
              </a:cxn>
              <a:cxn ang="0">
                <a:pos x="198" y="125"/>
              </a:cxn>
              <a:cxn ang="0">
                <a:pos x="194" y="137"/>
              </a:cxn>
              <a:cxn ang="0">
                <a:pos x="183" y="141"/>
              </a:cxn>
              <a:cxn ang="0">
                <a:pos x="166" y="143"/>
              </a:cxn>
              <a:cxn ang="0">
                <a:pos x="158" y="153"/>
              </a:cxn>
              <a:cxn ang="0">
                <a:pos x="137" y="148"/>
              </a:cxn>
              <a:cxn ang="0">
                <a:pos x="117" y="149"/>
              </a:cxn>
              <a:cxn ang="0">
                <a:pos x="119" y="156"/>
              </a:cxn>
              <a:cxn ang="0">
                <a:pos x="112" y="153"/>
              </a:cxn>
              <a:cxn ang="0">
                <a:pos x="98" y="154"/>
              </a:cxn>
              <a:cxn ang="0">
                <a:pos x="96" y="162"/>
              </a:cxn>
              <a:cxn ang="0">
                <a:pos x="87" y="165"/>
              </a:cxn>
              <a:cxn ang="0">
                <a:pos x="80" y="187"/>
              </a:cxn>
            </a:cxnLst>
            <a:rect l="0" t="0" r="r" b="b"/>
            <a:pathLst>
              <a:path w="541" h="304">
                <a:moveTo>
                  <a:pt x="87" y="197"/>
                </a:moveTo>
                <a:lnTo>
                  <a:pt x="87" y="198"/>
                </a:lnTo>
                <a:lnTo>
                  <a:pt x="86" y="198"/>
                </a:lnTo>
                <a:lnTo>
                  <a:pt x="70" y="203"/>
                </a:lnTo>
                <a:lnTo>
                  <a:pt x="69" y="206"/>
                </a:lnTo>
                <a:lnTo>
                  <a:pt x="67" y="207"/>
                </a:lnTo>
                <a:lnTo>
                  <a:pt x="62" y="207"/>
                </a:lnTo>
                <a:lnTo>
                  <a:pt x="59" y="210"/>
                </a:lnTo>
                <a:lnTo>
                  <a:pt x="58" y="217"/>
                </a:lnTo>
                <a:lnTo>
                  <a:pt x="58" y="220"/>
                </a:lnTo>
                <a:lnTo>
                  <a:pt x="65" y="227"/>
                </a:lnTo>
                <a:lnTo>
                  <a:pt x="66" y="231"/>
                </a:lnTo>
                <a:lnTo>
                  <a:pt x="65" y="238"/>
                </a:lnTo>
                <a:lnTo>
                  <a:pt x="63" y="238"/>
                </a:lnTo>
                <a:lnTo>
                  <a:pt x="63" y="239"/>
                </a:lnTo>
                <a:lnTo>
                  <a:pt x="55" y="239"/>
                </a:lnTo>
                <a:lnTo>
                  <a:pt x="46" y="235"/>
                </a:lnTo>
                <a:lnTo>
                  <a:pt x="37" y="232"/>
                </a:lnTo>
                <a:lnTo>
                  <a:pt x="29" y="230"/>
                </a:lnTo>
                <a:lnTo>
                  <a:pt x="21" y="231"/>
                </a:lnTo>
                <a:lnTo>
                  <a:pt x="20" y="232"/>
                </a:lnTo>
                <a:lnTo>
                  <a:pt x="17" y="238"/>
                </a:lnTo>
                <a:lnTo>
                  <a:pt x="14" y="240"/>
                </a:lnTo>
                <a:lnTo>
                  <a:pt x="12" y="246"/>
                </a:lnTo>
                <a:lnTo>
                  <a:pt x="12" y="251"/>
                </a:lnTo>
                <a:lnTo>
                  <a:pt x="13" y="252"/>
                </a:lnTo>
                <a:lnTo>
                  <a:pt x="16" y="253"/>
                </a:lnTo>
                <a:lnTo>
                  <a:pt x="16" y="255"/>
                </a:lnTo>
                <a:lnTo>
                  <a:pt x="17" y="255"/>
                </a:lnTo>
                <a:lnTo>
                  <a:pt x="17" y="263"/>
                </a:lnTo>
                <a:lnTo>
                  <a:pt x="13" y="267"/>
                </a:lnTo>
                <a:lnTo>
                  <a:pt x="13" y="269"/>
                </a:lnTo>
                <a:lnTo>
                  <a:pt x="14" y="271"/>
                </a:lnTo>
                <a:lnTo>
                  <a:pt x="16" y="271"/>
                </a:lnTo>
                <a:lnTo>
                  <a:pt x="17" y="272"/>
                </a:lnTo>
                <a:lnTo>
                  <a:pt x="18" y="272"/>
                </a:lnTo>
                <a:lnTo>
                  <a:pt x="18" y="275"/>
                </a:lnTo>
                <a:lnTo>
                  <a:pt x="13" y="275"/>
                </a:lnTo>
                <a:lnTo>
                  <a:pt x="13" y="279"/>
                </a:lnTo>
                <a:lnTo>
                  <a:pt x="14" y="281"/>
                </a:lnTo>
                <a:lnTo>
                  <a:pt x="17" y="284"/>
                </a:lnTo>
                <a:lnTo>
                  <a:pt x="17" y="285"/>
                </a:lnTo>
                <a:lnTo>
                  <a:pt x="13" y="293"/>
                </a:lnTo>
                <a:lnTo>
                  <a:pt x="12" y="294"/>
                </a:lnTo>
                <a:lnTo>
                  <a:pt x="9" y="293"/>
                </a:lnTo>
                <a:lnTo>
                  <a:pt x="8" y="292"/>
                </a:lnTo>
                <a:lnTo>
                  <a:pt x="5" y="290"/>
                </a:lnTo>
                <a:lnTo>
                  <a:pt x="4" y="289"/>
                </a:lnTo>
                <a:lnTo>
                  <a:pt x="1" y="289"/>
                </a:lnTo>
                <a:lnTo>
                  <a:pt x="1" y="298"/>
                </a:lnTo>
                <a:lnTo>
                  <a:pt x="0" y="301"/>
                </a:lnTo>
                <a:lnTo>
                  <a:pt x="0" y="304"/>
                </a:lnTo>
                <a:lnTo>
                  <a:pt x="76" y="292"/>
                </a:lnTo>
                <a:lnTo>
                  <a:pt x="82" y="290"/>
                </a:lnTo>
                <a:lnTo>
                  <a:pt x="91" y="289"/>
                </a:lnTo>
                <a:lnTo>
                  <a:pt x="99" y="288"/>
                </a:lnTo>
                <a:lnTo>
                  <a:pt x="103" y="286"/>
                </a:lnTo>
                <a:lnTo>
                  <a:pt x="104" y="284"/>
                </a:lnTo>
                <a:lnTo>
                  <a:pt x="104" y="283"/>
                </a:lnTo>
                <a:lnTo>
                  <a:pt x="100" y="275"/>
                </a:lnTo>
                <a:lnTo>
                  <a:pt x="100" y="271"/>
                </a:lnTo>
                <a:lnTo>
                  <a:pt x="102" y="271"/>
                </a:lnTo>
                <a:lnTo>
                  <a:pt x="104" y="269"/>
                </a:lnTo>
                <a:lnTo>
                  <a:pt x="113" y="269"/>
                </a:lnTo>
                <a:lnTo>
                  <a:pt x="115" y="271"/>
                </a:lnTo>
                <a:lnTo>
                  <a:pt x="116" y="271"/>
                </a:lnTo>
                <a:lnTo>
                  <a:pt x="117" y="272"/>
                </a:lnTo>
                <a:lnTo>
                  <a:pt x="125" y="272"/>
                </a:lnTo>
                <a:lnTo>
                  <a:pt x="133" y="269"/>
                </a:lnTo>
                <a:lnTo>
                  <a:pt x="140" y="268"/>
                </a:lnTo>
                <a:lnTo>
                  <a:pt x="149" y="267"/>
                </a:lnTo>
                <a:lnTo>
                  <a:pt x="162" y="264"/>
                </a:lnTo>
                <a:lnTo>
                  <a:pt x="178" y="261"/>
                </a:lnTo>
                <a:lnTo>
                  <a:pt x="193" y="259"/>
                </a:lnTo>
                <a:lnTo>
                  <a:pt x="206" y="256"/>
                </a:lnTo>
                <a:lnTo>
                  <a:pt x="212" y="256"/>
                </a:lnTo>
                <a:lnTo>
                  <a:pt x="214" y="257"/>
                </a:lnTo>
                <a:lnTo>
                  <a:pt x="218" y="253"/>
                </a:lnTo>
                <a:lnTo>
                  <a:pt x="224" y="252"/>
                </a:lnTo>
                <a:lnTo>
                  <a:pt x="235" y="251"/>
                </a:lnTo>
                <a:lnTo>
                  <a:pt x="261" y="248"/>
                </a:lnTo>
                <a:lnTo>
                  <a:pt x="269" y="247"/>
                </a:lnTo>
                <a:lnTo>
                  <a:pt x="296" y="243"/>
                </a:lnTo>
                <a:lnTo>
                  <a:pt x="321" y="238"/>
                </a:lnTo>
                <a:lnTo>
                  <a:pt x="379" y="230"/>
                </a:lnTo>
                <a:lnTo>
                  <a:pt x="397" y="226"/>
                </a:lnTo>
                <a:lnTo>
                  <a:pt x="416" y="223"/>
                </a:lnTo>
                <a:lnTo>
                  <a:pt x="424" y="223"/>
                </a:lnTo>
                <a:lnTo>
                  <a:pt x="428" y="222"/>
                </a:lnTo>
                <a:lnTo>
                  <a:pt x="430" y="220"/>
                </a:lnTo>
                <a:lnTo>
                  <a:pt x="432" y="220"/>
                </a:lnTo>
                <a:lnTo>
                  <a:pt x="434" y="218"/>
                </a:lnTo>
                <a:lnTo>
                  <a:pt x="434" y="217"/>
                </a:lnTo>
                <a:lnTo>
                  <a:pt x="438" y="214"/>
                </a:lnTo>
                <a:lnTo>
                  <a:pt x="442" y="210"/>
                </a:lnTo>
                <a:lnTo>
                  <a:pt x="449" y="207"/>
                </a:lnTo>
                <a:lnTo>
                  <a:pt x="457" y="203"/>
                </a:lnTo>
                <a:lnTo>
                  <a:pt x="465" y="201"/>
                </a:lnTo>
                <a:lnTo>
                  <a:pt x="470" y="197"/>
                </a:lnTo>
                <a:lnTo>
                  <a:pt x="471" y="195"/>
                </a:lnTo>
                <a:lnTo>
                  <a:pt x="471" y="189"/>
                </a:lnTo>
                <a:lnTo>
                  <a:pt x="473" y="186"/>
                </a:lnTo>
                <a:lnTo>
                  <a:pt x="475" y="185"/>
                </a:lnTo>
                <a:lnTo>
                  <a:pt x="479" y="184"/>
                </a:lnTo>
                <a:lnTo>
                  <a:pt x="484" y="181"/>
                </a:lnTo>
                <a:lnTo>
                  <a:pt x="487" y="178"/>
                </a:lnTo>
                <a:lnTo>
                  <a:pt x="487" y="173"/>
                </a:lnTo>
                <a:lnTo>
                  <a:pt x="486" y="172"/>
                </a:lnTo>
                <a:lnTo>
                  <a:pt x="487" y="169"/>
                </a:lnTo>
                <a:lnTo>
                  <a:pt x="490" y="168"/>
                </a:lnTo>
                <a:lnTo>
                  <a:pt x="491" y="166"/>
                </a:lnTo>
                <a:lnTo>
                  <a:pt x="494" y="165"/>
                </a:lnTo>
                <a:lnTo>
                  <a:pt x="495" y="162"/>
                </a:lnTo>
                <a:lnTo>
                  <a:pt x="495" y="158"/>
                </a:lnTo>
                <a:lnTo>
                  <a:pt x="494" y="157"/>
                </a:lnTo>
                <a:lnTo>
                  <a:pt x="495" y="154"/>
                </a:lnTo>
                <a:lnTo>
                  <a:pt x="506" y="147"/>
                </a:lnTo>
                <a:lnTo>
                  <a:pt x="516" y="137"/>
                </a:lnTo>
                <a:lnTo>
                  <a:pt x="529" y="121"/>
                </a:lnTo>
                <a:lnTo>
                  <a:pt x="541" y="106"/>
                </a:lnTo>
                <a:lnTo>
                  <a:pt x="536" y="106"/>
                </a:lnTo>
                <a:lnTo>
                  <a:pt x="533" y="107"/>
                </a:lnTo>
                <a:lnTo>
                  <a:pt x="531" y="107"/>
                </a:lnTo>
                <a:lnTo>
                  <a:pt x="528" y="106"/>
                </a:lnTo>
                <a:lnTo>
                  <a:pt x="528" y="104"/>
                </a:lnTo>
                <a:lnTo>
                  <a:pt x="527" y="104"/>
                </a:lnTo>
                <a:lnTo>
                  <a:pt x="527" y="103"/>
                </a:lnTo>
                <a:lnTo>
                  <a:pt x="524" y="102"/>
                </a:lnTo>
                <a:lnTo>
                  <a:pt x="523" y="100"/>
                </a:lnTo>
                <a:lnTo>
                  <a:pt x="519" y="99"/>
                </a:lnTo>
                <a:lnTo>
                  <a:pt x="517" y="99"/>
                </a:lnTo>
                <a:lnTo>
                  <a:pt x="515" y="98"/>
                </a:lnTo>
                <a:lnTo>
                  <a:pt x="513" y="96"/>
                </a:lnTo>
                <a:lnTo>
                  <a:pt x="512" y="94"/>
                </a:lnTo>
                <a:lnTo>
                  <a:pt x="507" y="88"/>
                </a:lnTo>
                <a:lnTo>
                  <a:pt x="504" y="88"/>
                </a:lnTo>
                <a:lnTo>
                  <a:pt x="502" y="86"/>
                </a:lnTo>
                <a:lnTo>
                  <a:pt x="502" y="82"/>
                </a:lnTo>
                <a:lnTo>
                  <a:pt x="499" y="79"/>
                </a:lnTo>
                <a:lnTo>
                  <a:pt x="495" y="79"/>
                </a:lnTo>
                <a:lnTo>
                  <a:pt x="495" y="78"/>
                </a:lnTo>
                <a:lnTo>
                  <a:pt x="494" y="77"/>
                </a:lnTo>
                <a:lnTo>
                  <a:pt x="494" y="74"/>
                </a:lnTo>
                <a:lnTo>
                  <a:pt x="491" y="71"/>
                </a:lnTo>
                <a:lnTo>
                  <a:pt x="488" y="70"/>
                </a:lnTo>
                <a:lnTo>
                  <a:pt x="486" y="67"/>
                </a:lnTo>
                <a:lnTo>
                  <a:pt x="483" y="63"/>
                </a:lnTo>
                <a:lnTo>
                  <a:pt x="480" y="61"/>
                </a:lnTo>
                <a:lnTo>
                  <a:pt x="479" y="57"/>
                </a:lnTo>
                <a:lnTo>
                  <a:pt x="480" y="53"/>
                </a:lnTo>
                <a:lnTo>
                  <a:pt x="482" y="51"/>
                </a:lnTo>
                <a:lnTo>
                  <a:pt x="482" y="48"/>
                </a:lnTo>
                <a:lnTo>
                  <a:pt x="480" y="45"/>
                </a:lnTo>
                <a:lnTo>
                  <a:pt x="477" y="41"/>
                </a:lnTo>
                <a:lnTo>
                  <a:pt x="477" y="40"/>
                </a:lnTo>
                <a:lnTo>
                  <a:pt x="478" y="40"/>
                </a:lnTo>
                <a:lnTo>
                  <a:pt x="478" y="36"/>
                </a:lnTo>
                <a:lnTo>
                  <a:pt x="471" y="30"/>
                </a:lnTo>
                <a:lnTo>
                  <a:pt x="466" y="28"/>
                </a:lnTo>
                <a:lnTo>
                  <a:pt x="461" y="26"/>
                </a:lnTo>
                <a:lnTo>
                  <a:pt x="455" y="24"/>
                </a:lnTo>
                <a:lnTo>
                  <a:pt x="453" y="18"/>
                </a:lnTo>
                <a:lnTo>
                  <a:pt x="451" y="15"/>
                </a:lnTo>
                <a:lnTo>
                  <a:pt x="449" y="9"/>
                </a:lnTo>
                <a:lnTo>
                  <a:pt x="447" y="9"/>
                </a:lnTo>
                <a:lnTo>
                  <a:pt x="443" y="13"/>
                </a:lnTo>
                <a:lnTo>
                  <a:pt x="441" y="15"/>
                </a:lnTo>
                <a:lnTo>
                  <a:pt x="437" y="18"/>
                </a:lnTo>
                <a:lnTo>
                  <a:pt x="434" y="20"/>
                </a:lnTo>
                <a:lnTo>
                  <a:pt x="434" y="21"/>
                </a:lnTo>
                <a:lnTo>
                  <a:pt x="433" y="22"/>
                </a:lnTo>
                <a:lnTo>
                  <a:pt x="433" y="25"/>
                </a:lnTo>
                <a:lnTo>
                  <a:pt x="432" y="26"/>
                </a:lnTo>
                <a:lnTo>
                  <a:pt x="429" y="26"/>
                </a:lnTo>
                <a:lnTo>
                  <a:pt x="428" y="28"/>
                </a:lnTo>
                <a:lnTo>
                  <a:pt x="425" y="28"/>
                </a:lnTo>
                <a:lnTo>
                  <a:pt x="422" y="30"/>
                </a:lnTo>
                <a:lnTo>
                  <a:pt x="420" y="30"/>
                </a:lnTo>
                <a:lnTo>
                  <a:pt x="418" y="28"/>
                </a:lnTo>
                <a:lnTo>
                  <a:pt x="417" y="26"/>
                </a:lnTo>
                <a:lnTo>
                  <a:pt x="407" y="26"/>
                </a:lnTo>
                <a:lnTo>
                  <a:pt x="407" y="24"/>
                </a:lnTo>
                <a:lnTo>
                  <a:pt x="403" y="24"/>
                </a:lnTo>
                <a:lnTo>
                  <a:pt x="395" y="32"/>
                </a:lnTo>
                <a:lnTo>
                  <a:pt x="389" y="34"/>
                </a:lnTo>
                <a:lnTo>
                  <a:pt x="387" y="33"/>
                </a:lnTo>
                <a:lnTo>
                  <a:pt x="384" y="30"/>
                </a:lnTo>
                <a:lnTo>
                  <a:pt x="383" y="28"/>
                </a:lnTo>
                <a:lnTo>
                  <a:pt x="380" y="25"/>
                </a:lnTo>
                <a:lnTo>
                  <a:pt x="377" y="24"/>
                </a:lnTo>
                <a:lnTo>
                  <a:pt x="372" y="22"/>
                </a:lnTo>
                <a:lnTo>
                  <a:pt x="366" y="24"/>
                </a:lnTo>
                <a:lnTo>
                  <a:pt x="358" y="25"/>
                </a:lnTo>
                <a:lnTo>
                  <a:pt x="352" y="24"/>
                </a:lnTo>
                <a:lnTo>
                  <a:pt x="342" y="8"/>
                </a:lnTo>
                <a:lnTo>
                  <a:pt x="339" y="7"/>
                </a:lnTo>
                <a:lnTo>
                  <a:pt x="335" y="7"/>
                </a:lnTo>
                <a:lnTo>
                  <a:pt x="331" y="3"/>
                </a:lnTo>
                <a:lnTo>
                  <a:pt x="330" y="0"/>
                </a:lnTo>
                <a:lnTo>
                  <a:pt x="327" y="0"/>
                </a:lnTo>
                <a:lnTo>
                  <a:pt x="325" y="1"/>
                </a:lnTo>
                <a:lnTo>
                  <a:pt x="323" y="4"/>
                </a:lnTo>
                <a:lnTo>
                  <a:pt x="318" y="7"/>
                </a:lnTo>
                <a:lnTo>
                  <a:pt x="307" y="1"/>
                </a:lnTo>
                <a:lnTo>
                  <a:pt x="305" y="4"/>
                </a:lnTo>
                <a:lnTo>
                  <a:pt x="304" y="7"/>
                </a:lnTo>
                <a:lnTo>
                  <a:pt x="300" y="11"/>
                </a:lnTo>
                <a:lnTo>
                  <a:pt x="300" y="15"/>
                </a:lnTo>
                <a:lnTo>
                  <a:pt x="301" y="16"/>
                </a:lnTo>
                <a:lnTo>
                  <a:pt x="302" y="16"/>
                </a:lnTo>
                <a:lnTo>
                  <a:pt x="304" y="17"/>
                </a:lnTo>
                <a:lnTo>
                  <a:pt x="304" y="20"/>
                </a:lnTo>
                <a:lnTo>
                  <a:pt x="302" y="22"/>
                </a:lnTo>
                <a:lnTo>
                  <a:pt x="302" y="25"/>
                </a:lnTo>
                <a:lnTo>
                  <a:pt x="305" y="25"/>
                </a:lnTo>
                <a:lnTo>
                  <a:pt x="306" y="24"/>
                </a:lnTo>
                <a:lnTo>
                  <a:pt x="307" y="24"/>
                </a:lnTo>
                <a:lnTo>
                  <a:pt x="309" y="25"/>
                </a:lnTo>
                <a:lnTo>
                  <a:pt x="309" y="28"/>
                </a:lnTo>
                <a:lnTo>
                  <a:pt x="307" y="29"/>
                </a:lnTo>
                <a:lnTo>
                  <a:pt x="307" y="32"/>
                </a:lnTo>
                <a:lnTo>
                  <a:pt x="309" y="33"/>
                </a:lnTo>
                <a:lnTo>
                  <a:pt x="309" y="36"/>
                </a:lnTo>
                <a:lnTo>
                  <a:pt x="305" y="34"/>
                </a:lnTo>
                <a:lnTo>
                  <a:pt x="302" y="34"/>
                </a:lnTo>
                <a:lnTo>
                  <a:pt x="298" y="36"/>
                </a:lnTo>
                <a:lnTo>
                  <a:pt x="296" y="37"/>
                </a:lnTo>
                <a:lnTo>
                  <a:pt x="290" y="42"/>
                </a:lnTo>
                <a:lnTo>
                  <a:pt x="288" y="46"/>
                </a:lnTo>
                <a:lnTo>
                  <a:pt x="285" y="49"/>
                </a:lnTo>
                <a:lnTo>
                  <a:pt x="282" y="50"/>
                </a:lnTo>
                <a:lnTo>
                  <a:pt x="281" y="50"/>
                </a:lnTo>
                <a:lnTo>
                  <a:pt x="280" y="49"/>
                </a:lnTo>
                <a:lnTo>
                  <a:pt x="274" y="46"/>
                </a:lnTo>
                <a:lnTo>
                  <a:pt x="268" y="46"/>
                </a:lnTo>
                <a:lnTo>
                  <a:pt x="264" y="49"/>
                </a:lnTo>
                <a:lnTo>
                  <a:pt x="263" y="50"/>
                </a:lnTo>
                <a:lnTo>
                  <a:pt x="263" y="53"/>
                </a:lnTo>
                <a:lnTo>
                  <a:pt x="268" y="63"/>
                </a:lnTo>
                <a:lnTo>
                  <a:pt x="268" y="66"/>
                </a:lnTo>
                <a:lnTo>
                  <a:pt x="267" y="69"/>
                </a:lnTo>
                <a:lnTo>
                  <a:pt x="263" y="73"/>
                </a:lnTo>
                <a:lnTo>
                  <a:pt x="257" y="75"/>
                </a:lnTo>
                <a:lnTo>
                  <a:pt x="256" y="77"/>
                </a:lnTo>
                <a:lnTo>
                  <a:pt x="255" y="79"/>
                </a:lnTo>
                <a:lnTo>
                  <a:pt x="255" y="88"/>
                </a:lnTo>
                <a:lnTo>
                  <a:pt x="253" y="91"/>
                </a:lnTo>
                <a:lnTo>
                  <a:pt x="251" y="94"/>
                </a:lnTo>
                <a:lnTo>
                  <a:pt x="248" y="95"/>
                </a:lnTo>
                <a:lnTo>
                  <a:pt x="247" y="95"/>
                </a:lnTo>
                <a:lnTo>
                  <a:pt x="244" y="94"/>
                </a:lnTo>
                <a:lnTo>
                  <a:pt x="243" y="94"/>
                </a:lnTo>
                <a:lnTo>
                  <a:pt x="241" y="95"/>
                </a:lnTo>
                <a:lnTo>
                  <a:pt x="240" y="100"/>
                </a:lnTo>
                <a:lnTo>
                  <a:pt x="239" y="107"/>
                </a:lnTo>
                <a:lnTo>
                  <a:pt x="240" y="114"/>
                </a:lnTo>
                <a:lnTo>
                  <a:pt x="239" y="119"/>
                </a:lnTo>
                <a:lnTo>
                  <a:pt x="238" y="123"/>
                </a:lnTo>
                <a:lnTo>
                  <a:pt x="236" y="123"/>
                </a:lnTo>
                <a:lnTo>
                  <a:pt x="234" y="124"/>
                </a:lnTo>
                <a:lnTo>
                  <a:pt x="234" y="125"/>
                </a:lnTo>
                <a:lnTo>
                  <a:pt x="232" y="127"/>
                </a:lnTo>
                <a:lnTo>
                  <a:pt x="231" y="127"/>
                </a:lnTo>
                <a:lnTo>
                  <a:pt x="228" y="125"/>
                </a:lnTo>
                <a:lnTo>
                  <a:pt x="216" y="121"/>
                </a:lnTo>
                <a:lnTo>
                  <a:pt x="214" y="120"/>
                </a:lnTo>
                <a:lnTo>
                  <a:pt x="211" y="117"/>
                </a:lnTo>
                <a:lnTo>
                  <a:pt x="211" y="116"/>
                </a:lnTo>
                <a:lnTo>
                  <a:pt x="208" y="111"/>
                </a:lnTo>
                <a:lnTo>
                  <a:pt x="206" y="110"/>
                </a:lnTo>
                <a:lnTo>
                  <a:pt x="205" y="110"/>
                </a:lnTo>
                <a:lnTo>
                  <a:pt x="203" y="111"/>
                </a:lnTo>
                <a:lnTo>
                  <a:pt x="206" y="114"/>
                </a:lnTo>
                <a:lnTo>
                  <a:pt x="207" y="114"/>
                </a:lnTo>
                <a:lnTo>
                  <a:pt x="207" y="115"/>
                </a:lnTo>
                <a:lnTo>
                  <a:pt x="206" y="116"/>
                </a:lnTo>
                <a:lnTo>
                  <a:pt x="203" y="117"/>
                </a:lnTo>
                <a:lnTo>
                  <a:pt x="202" y="119"/>
                </a:lnTo>
                <a:lnTo>
                  <a:pt x="199" y="119"/>
                </a:lnTo>
                <a:lnTo>
                  <a:pt x="202" y="123"/>
                </a:lnTo>
                <a:lnTo>
                  <a:pt x="199" y="124"/>
                </a:lnTo>
                <a:lnTo>
                  <a:pt x="198" y="125"/>
                </a:lnTo>
                <a:lnTo>
                  <a:pt x="195" y="127"/>
                </a:lnTo>
                <a:lnTo>
                  <a:pt x="195" y="129"/>
                </a:lnTo>
                <a:lnTo>
                  <a:pt x="198" y="135"/>
                </a:lnTo>
                <a:lnTo>
                  <a:pt x="198" y="136"/>
                </a:lnTo>
                <a:lnTo>
                  <a:pt x="197" y="137"/>
                </a:lnTo>
                <a:lnTo>
                  <a:pt x="194" y="137"/>
                </a:lnTo>
                <a:lnTo>
                  <a:pt x="193" y="139"/>
                </a:lnTo>
                <a:lnTo>
                  <a:pt x="193" y="143"/>
                </a:lnTo>
                <a:lnTo>
                  <a:pt x="190" y="145"/>
                </a:lnTo>
                <a:lnTo>
                  <a:pt x="187" y="145"/>
                </a:lnTo>
                <a:lnTo>
                  <a:pt x="187" y="141"/>
                </a:lnTo>
                <a:lnTo>
                  <a:pt x="183" y="141"/>
                </a:lnTo>
                <a:lnTo>
                  <a:pt x="182" y="143"/>
                </a:lnTo>
                <a:lnTo>
                  <a:pt x="181" y="143"/>
                </a:lnTo>
                <a:lnTo>
                  <a:pt x="174" y="136"/>
                </a:lnTo>
                <a:lnTo>
                  <a:pt x="171" y="136"/>
                </a:lnTo>
                <a:lnTo>
                  <a:pt x="170" y="139"/>
                </a:lnTo>
                <a:lnTo>
                  <a:pt x="166" y="143"/>
                </a:lnTo>
                <a:lnTo>
                  <a:pt x="162" y="143"/>
                </a:lnTo>
                <a:lnTo>
                  <a:pt x="161" y="144"/>
                </a:lnTo>
                <a:lnTo>
                  <a:pt x="160" y="147"/>
                </a:lnTo>
                <a:lnTo>
                  <a:pt x="160" y="148"/>
                </a:lnTo>
                <a:lnTo>
                  <a:pt x="158" y="151"/>
                </a:lnTo>
                <a:lnTo>
                  <a:pt x="158" y="153"/>
                </a:lnTo>
                <a:lnTo>
                  <a:pt x="157" y="156"/>
                </a:lnTo>
                <a:lnTo>
                  <a:pt x="156" y="157"/>
                </a:lnTo>
                <a:lnTo>
                  <a:pt x="153" y="157"/>
                </a:lnTo>
                <a:lnTo>
                  <a:pt x="152" y="156"/>
                </a:lnTo>
                <a:lnTo>
                  <a:pt x="148" y="153"/>
                </a:lnTo>
                <a:lnTo>
                  <a:pt x="137" y="148"/>
                </a:lnTo>
                <a:lnTo>
                  <a:pt x="132" y="147"/>
                </a:lnTo>
                <a:lnTo>
                  <a:pt x="129" y="147"/>
                </a:lnTo>
                <a:lnTo>
                  <a:pt x="121" y="151"/>
                </a:lnTo>
                <a:lnTo>
                  <a:pt x="120" y="151"/>
                </a:lnTo>
                <a:lnTo>
                  <a:pt x="119" y="149"/>
                </a:lnTo>
                <a:lnTo>
                  <a:pt x="117" y="149"/>
                </a:lnTo>
                <a:lnTo>
                  <a:pt x="119" y="149"/>
                </a:lnTo>
                <a:lnTo>
                  <a:pt x="119" y="148"/>
                </a:lnTo>
                <a:lnTo>
                  <a:pt x="116" y="148"/>
                </a:lnTo>
                <a:lnTo>
                  <a:pt x="116" y="152"/>
                </a:lnTo>
                <a:lnTo>
                  <a:pt x="117" y="153"/>
                </a:lnTo>
                <a:lnTo>
                  <a:pt x="119" y="156"/>
                </a:lnTo>
                <a:lnTo>
                  <a:pt x="119" y="157"/>
                </a:lnTo>
                <a:lnTo>
                  <a:pt x="116" y="158"/>
                </a:lnTo>
                <a:lnTo>
                  <a:pt x="115" y="160"/>
                </a:lnTo>
                <a:lnTo>
                  <a:pt x="113" y="160"/>
                </a:lnTo>
                <a:lnTo>
                  <a:pt x="112" y="158"/>
                </a:lnTo>
                <a:lnTo>
                  <a:pt x="112" y="153"/>
                </a:lnTo>
                <a:lnTo>
                  <a:pt x="109" y="153"/>
                </a:lnTo>
                <a:lnTo>
                  <a:pt x="108" y="156"/>
                </a:lnTo>
                <a:lnTo>
                  <a:pt x="105" y="157"/>
                </a:lnTo>
                <a:lnTo>
                  <a:pt x="102" y="157"/>
                </a:lnTo>
                <a:lnTo>
                  <a:pt x="100" y="156"/>
                </a:lnTo>
                <a:lnTo>
                  <a:pt x="98" y="154"/>
                </a:lnTo>
                <a:lnTo>
                  <a:pt x="96" y="153"/>
                </a:lnTo>
                <a:lnTo>
                  <a:pt x="94" y="153"/>
                </a:lnTo>
                <a:lnTo>
                  <a:pt x="94" y="156"/>
                </a:lnTo>
                <a:lnTo>
                  <a:pt x="95" y="158"/>
                </a:lnTo>
                <a:lnTo>
                  <a:pt x="95" y="160"/>
                </a:lnTo>
                <a:lnTo>
                  <a:pt x="96" y="162"/>
                </a:lnTo>
                <a:lnTo>
                  <a:pt x="96" y="165"/>
                </a:lnTo>
                <a:lnTo>
                  <a:pt x="94" y="168"/>
                </a:lnTo>
                <a:lnTo>
                  <a:pt x="92" y="168"/>
                </a:lnTo>
                <a:lnTo>
                  <a:pt x="90" y="166"/>
                </a:lnTo>
                <a:lnTo>
                  <a:pt x="88" y="165"/>
                </a:lnTo>
                <a:lnTo>
                  <a:pt x="87" y="165"/>
                </a:lnTo>
                <a:lnTo>
                  <a:pt x="87" y="166"/>
                </a:lnTo>
                <a:lnTo>
                  <a:pt x="84" y="170"/>
                </a:lnTo>
                <a:lnTo>
                  <a:pt x="82" y="176"/>
                </a:lnTo>
                <a:lnTo>
                  <a:pt x="79" y="184"/>
                </a:lnTo>
                <a:lnTo>
                  <a:pt x="79" y="186"/>
                </a:lnTo>
                <a:lnTo>
                  <a:pt x="80" y="187"/>
                </a:lnTo>
                <a:lnTo>
                  <a:pt x="83" y="189"/>
                </a:lnTo>
                <a:lnTo>
                  <a:pt x="84" y="190"/>
                </a:lnTo>
                <a:lnTo>
                  <a:pt x="86" y="193"/>
                </a:lnTo>
                <a:lnTo>
                  <a:pt x="87" y="194"/>
                </a:lnTo>
                <a:lnTo>
                  <a:pt x="87" y="197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16" name="Freeform 68"/>
          <p:cNvSpPr>
            <a:spLocks/>
          </p:cNvSpPr>
          <p:nvPr/>
        </p:nvSpPr>
        <p:spPr bwMode="auto">
          <a:xfrm>
            <a:off x="4464203" y="1335863"/>
            <a:ext cx="1136556" cy="1362580"/>
          </a:xfrm>
          <a:custGeom>
            <a:avLst/>
            <a:gdLst/>
            <a:ahLst/>
            <a:cxnLst>
              <a:cxn ang="0">
                <a:pos x="8" y="68"/>
              </a:cxn>
              <a:cxn ang="0">
                <a:pos x="8" y="89"/>
              </a:cxn>
              <a:cxn ang="0">
                <a:pos x="9" y="106"/>
              </a:cxn>
              <a:cxn ang="0">
                <a:pos x="9" y="126"/>
              </a:cxn>
              <a:cxn ang="0">
                <a:pos x="15" y="142"/>
              </a:cxn>
              <a:cxn ang="0">
                <a:pos x="21" y="159"/>
              </a:cxn>
              <a:cxn ang="0">
                <a:pos x="29" y="191"/>
              </a:cxn>
              <a:cxn ang="0">
                <a:pos x="32" y="232"/>
              </a:cxn>
              <a:cxn ang="0">
                <a:pos x="38" y="269"/>
              </a:cxn>
              <a:cxn ang="0">
                <a:pos x="45" y="287"/>
              </a:cxn>
              <a:cxn ang="0">
                <a:pos x="50" y="306"/>
              </a:cxn>
              <a:cxn ang="0">
                <a:pos x="53" y="326"/>
              </a:cxn>
              <a:cxn ang="0">
                <a:pos x="46" y="348"/>
              </a:cxn>
              <a:cxn ang="0">
                <a:pos x="34" y="361"/>
              </a:cxn>
              <a:cxn ang="0">
                <a:pos x="46" y="378"/>
              </a:cxn>
              <a:cxn ang="0">
                <a:pos x="63" y="389"/>
              </a:cxn>
              <a:cxn ang="0">
                <a:pos x="73" y="558"/>
              </a:cxn>
              <a:cxn ang="0">
                <a:pos x="415" y="533"/>
              </a:cxn>
              <a:cxn ang="0">
                <a:pos x="419" y="496"/>
              </a:cxn>
              <a:cxn ang="0">
                <a:pos x="398" y="484"/>
              </a:cxn>
              <a:cxn ang="0">
                <a:pos x="378" y="468"/>
              </a:cxn>
              <a:cxn ang="0">
                <a:pos x="350" y="447"/>
              </a:cxn>
              <a:cxn ang="0">
                <a:pos x="330" y="438"/>
              </a:cxn>
              <a:cxn ang="0">
                <a:pos x="317" y="431"/>
              </a:cxn>
              <a:cxn ang="0">
                <a:pos x="310" y="418"/>
              </a:cxn>
              <a:cxn ang="0">
                <a:pos x="308" y="394"/>
              </a:cxn>
              <a:cxn ang="0">
                <a:pos x="308" y="380"/>
              </a:cxn>
              <a:cxn ang="0">
                <a:pos x="313" y="357"/>
              </a:cxn>
              <a:cxn ang="0">
                <a:pos x="306" y="349"/>
              </a:cxn>
              <a:cxn ang="0">
                <a:pos x="296" y="344"/>
              </a:cxn>
              <a:cxn ang="0">
                <a:pos x="304" y="326"/>
              </a:cxn>
              <a:cxn ang="0">
                <a:pos x="332" y="295"/>
              </a:cxn>
              <a:cxn ang="0">
                <a:pos x="326" y="248"/>
              </a:cxn>
              <a:cxn ang="0">
                <a:pos x="335" y="233"/>
              </a:cxn>
              <a:cxn ang="0">
                <a:pos x="342" y="224"/>
              </a:cxn>
              <a:cxn ang="0">
                <a:pos x="383" y="182"/>
              </a:cxn>
              <a:cxn ang="0">
                <a:pos x="407" y="149"/>
              </a:cxn>
              <a:cxn ang="0">
                <a:pos x="448" y="122"/>
              </a:cxn>
              <a:cxn ang="0">
                <a:pos x="485" y="97"/>
              </a:cxn>
              <a:cxn ang="0">
                <a:pos x="462" y="101"/>
              </a:cxn>
              <a:cxn ang="0">
                <a:pos x="450" y="91"/>
              </a:cxn>
              <a:cxn ang="0">
                <a:pos x="408" y="95"/>
              </a:cxn>
              <a:cxn ang="0">
                <a:pos x="400" y="84"/>
              </a:cxn>
              <a:cxn ang="0">
                <a:pos x="355" y="104"/>
              </a:cxn>
              <a:cxn ang="0">
                <a:pos x="347" y="95"/>
              </a:cxn>
              <a:cxn ang="0">
                <a:pos x="332" y="88"/>
              </a:cxn>
              <a:cxn ang="0">
                <a:pos x="313" y="83"/>
              </a:cxn>
              <a:cxn ang="0">
                <a:pos x="312" y="93"/>
              </a:cxn>
              <a:cxn ang="0">
                <a:pos x="301" y="79"/>
              </a:cxn>
              <a:cxn ang="0">
                <a:pos x="285" y="75"/>
              </a:cxn>
              <a:cxn ang="0">
                <a:pos x="289" y="70"/>
              </a:cxn>
              <a:cxn ang="0">
                <a:pos x="250" y="62"/>
              </a:cxn>
              <a:cxn ang="0">
                <a:pos x="234" y="72"/>
              </a:cxn>
              <a:cxn ang="0">
                <a:pos x="213" y="68"/>
              </a:cxn>
              <a:cxn ang="0">
                <a:pos x="185" y="63"/>
              </a:cxn>
              <a:cxn ang="0">
                <a:pos x="166" y="60"/>
              </a:cxn>
              <a:cxn ang="0">
                <a:pos x="157" y="52"/>
              </a:cxn>
              <a:cxn ang="0">
                <a:pos x="141" y="2"/>
              </a:cxn>
              <a:cxn ang="0">
                <a:pos x="127" y="0"/>
              </a:cxn>
              <a:cxn ang="0">
                <a:pos x="108" y="37"/>
              </a:cxn>
              <a:cxn ang="0">
                <a:pos x="1" y="43"/>
              </a:cxn>
            </a:cxnLst>
            <a:rect l="0" t="0" r="r" b="b"/>
            <a:pathLst>
              <a:path w="485" h="558">
                <a:moveTo>
                  <a:pt x="0" y="43"/>
                </a:moveTo>
                <a:lnTo>
                  <a:pt x="0" y="48"/>
                </a:lnTo>
                <a:lnTo>
                  <a:pt x="3" y="54"/>
                </a:lnTo>
                <a:lnTo>
                  <a:pt x="5" y="60"/>
                </a:lnTo>
                <a:lnTo>
                  <a:pt x="8" y="68"/>
                </a:lnTo>
                <a:lnTo>
                  <a:pt x="9" y="75"/>
                </a:lnTo>
                <a:lnTo>
                  <a:pt x="8" y="77"/>
                </a:lnTo>
                <a:lnTo>
                  <a:pt x="7" y="81"/>
                </a:lnTo>
                <a:lnTo>
                  <a:pt x="7" y="87"/>
                </a:lnTo>
                <a:lnTo>
                  <a:pt x="8" y="89"/>
                </a:lnTo>
                <a:lnTo>
                  <a:pt x="8" y="96"/>
                </a:lnTo>
                <a:lnTo>
                  <a:pt x="7" y="97"/>
                </a:lnTo>
                <a:lnTo>
                  <a:pt x="7" y="103"/>
                </a:lnTo>
                <a:lnTo>
                  <a:pt x="8" y="104"/>
                </a:lnTo>
                <a:lnTo>
                  <a:pt x="9" y="106"/>
                </a:lnTo>
                <a:lnTo>
                  <a:pt x="9" y="113"/>
                </a:lnTo>
                <a:lnTo>
                  <a:pt x="8" y="118"/>
                </a:lnTo>
                <a:lnTo>
                  <a:pt x="8" y="122"/>
                </a:lnTo>
                <a:lnTo>
                  <a:pt x="9" y="124"/>
                </a:lnTo>
                <a:lnTo>
                  <a:pt x="9" y="126"/>
                </a:lnTo>
                <a:lnTo>
                  <a:pt x="11" y="130"/>
                </a:lnTo>
                <a:lnTo>
                  <a:pt x="12" y="133"/>
                </a:lnTo>
                <a:lnTo>
                  <a:pt x="13" y="137"/>
                </a:lnTo>
                <a:lnTo>
                  <a:pt x="15" y="139"/>
                </a:lnTo>
                <a:lnTo>
                  <a:pt x="15" y="142"/>
                </a:lnTo>
                <a:lnTo>
                  <a:pt x="17" y="142"/>
                </a:lnTo>
                <a:lnTo>
                  <a:pt x="17" y="149"/>
                </a:lnTo>
                <a:lnTo>
                  <a:pt x="19" y="151"/>
                </a:lnTo>
                <a:lnTo>
                  <a:pt x="19" y="154"/>
                </a:lnTo>
                <a:lnTo>
                  <a:pt x="21" y="159"/>
                </a:lnTo>
                <a:lnTo>
                  <a:pt x="25" y="163"/>
                </a:lnTo>
                <a:lnTo>
                  <a:pt x="26" y="167"/>
                </a:lnTo>
                <a:lnTo>
                  <a:pt x="28" y="172"/>
                </a:lnTo>
                <a:lnTo>
                  <a:pt x="28" y="190"/>
                </a:lnTo>
                <a:lnTo>
                  <a:pt x="29" y="191"/>
                </a:lnTo>
                <a:lnTo>
                  <a:pt x="30" y="194"/>
                </a:lnTo>
                <a:lnTo>
                  <a:pt x="32" y="206"/>
                </a:lnTo>
                <a:lnTo>
                  <a:pt x="30" y="217"/>
                </a:lnTo>
                <a:lnTo>
                  <a:pt x="32" y="229"/>
                </a:lnTo>
                <a:lnTo>
                  <a:pt x="32" y="232"/>
                </a:lnTo>
                <a:lnTo>
                  <a:pt x="36" y="236"/>
                </a:lnTo>
                <a:lnTo>
                  <a:pt x="36" y="264"/>
                </a:lnTo>
                <a:lnTo>
                  <a:pt x="37" y="265"/>
                </a:lnTo>
                <a:lnTo>
                  <a:pt x="38" y="268"/>
                </a:lnTo>
                <a:lnTo>
                  <a:pt x="38" y="269"/>
                </a:lnTo>
                <a:lnTo>
                  <a:pt x="40" y="273"/>
                </a:lnTo>
                <a:lnTo>
                  <a:pt x="40" y="278"/>
                </a:lnTo>
                <a:lnTo>
                  <a:pt x="41" y="282"/>
                </a:lnTo>
                <a:lnTo>
                  <a:pt x="42" y="285"/>
                </a:lnTo>
                <a:lnTo>
                  <a:pt x="45" y="287"/>
                </a:lnTo>
                <a:lnTo>
                  <a:pt x="48" y="291"/>
                </a:lnTo>
                <a:lnTo>
                  <a:pt x="49" y="294"/>
                </a:lnTo>
                <a:lnTo>
                  <a:pt x="49" y="297"/>
                </a:lnTo>
                <a:lnTo>
                  <a:pt x="50" y="298"/>
                </a:lnTo>
                <a:lnTo>
                  <a:pt x="50" y="306"/>
                </a:lnTo>
                <a:lnTo>
                  <a:pt x="53" y="308"/>
                </a:lnTo>
                <a:lnTo>
                  <a:pt x="54" y="311"/>
                </a:lnTo>
                <a:lnTo>
                  <a:pt x="54" y="314"/>
                </a:lnTo>
                <a:lnTo>
                  <a:pt x="53" y="318"/>
                </a:lnTo>
                <a:lnTo>
                  <a:pt x="53" y="326"/>
                </a:lnTo>
                <a:lnTo>
                  <a:pt x="54" y="330"/>
                </a:lnTo>
                <a:lnTo>
                  <a:pt x="52" y="338"/>
                </a:lnTo>
                <a:lnTo>
                  <a:pt x="52" y="341"/>
                </a:lnTo>
                <a:lnTo>
                  <a:pt x="49" y="345"/>
                </a:lnTo>
                <a:lnTo>
                  <a:pt x="46" y="348"/>
                </a:lnTo>
                <a:lnTo>
                  <a:pt x="44" y="349"/>
                </a:lnTo>
                <a:lnTo>
                  <a:pt x="41" y="352"/>
                </a:lnTo>
                <a:lnTo>
                  <a:pt x="37" y="355"/>
                </a:lnTo>
                <a:lnTo>
                  <a:pt x="36" y="359"/>
                </a:lnTo>
                <a:lnTo>
                  <a:pt x="34" y="361"/>
                </a:lnTo>
                <a:lnTo>
                  <a:pt x="34" y="364"/>
                </a:lnTo>
                <a:lnTo>
                  <a:pt x="36" y="367"/>
                </a:lnTo>
                <a:lnTo>
                  <a:pt x="41" y="372"/>
                </a:lnTo>
                <a:lnTo>
                  <a:pt x="42" y="375"/>
                </a:lnTo>
                <a:lnTo>
                  <a:pt x="46" y="378"/>
                </a:lnTo>
                <a:lnTo>
                  <a:pt x="54" y="382"/>
                </a:lnTo>
                <a:lnTo>
                  <a:pt x="57" y="382"/>
                </a:lnTo>
                <a:lnTo>
                  <a:pt x="60" y="384"/>
                </a:lnTo>
                <a:lnTo>
                  <a:pt x="62" y="386"/>
                </a:lnTo>
                <a:lnTo>
                  <a:pt x="63" y="389"/>
                </a:lnTo>
                <a:lnTo>
                  <a:pt x="65" y="396"/>
                </a:lnTo>
                <a:lnTo>
                  <a:pt x="66" y="406"/>
                </a:lnTo>
                <a:lnTo>
                  <a:pt x="66" y="438"/>
                </a:lnTo>
                <a:lnTo>
                  <a:pt x="69" y="499"/>
                </a:lnTo>
                <a:lnTo>
                  <a:pt x="73" y="558"/>
                </a:lnTo>
                <a:lnTo>
                  <a:pt x="190" y="553"/>
                </a:lnTo>
                <a:lnTo>
                  <a:pt x="309" y="544"/>
                </a:lnTo>
                <a:lnTo>
                  <a:pt x="390" y="536"/>
                </a:lnTo>
                <a:lnTo>
                  <a:pt x="403" y="534"/>
                </a:lnTo>
                <a:lnTo>
                  <a:pt x="415" y="533"/>
                </a:lnTo>
                <a:lnTo>
                  <a:pt x="420" y="532"/>
                </a:lnTo>
                <a:lnTo>
                  <a:pt x="429" y="532"/>
                </a:lnTo>
                <a:lnTo>
                  <a:pt x="425" y="522"/>
                </a:lnTo>
                <a:lnTo>
                  <a:pt x="423" y="504"/>
                </a:lnTo>
                <a:lnTo>
                  <a:pt x="419" y="496"/>
                </a:lnTo>
                <a:lnTo>
                  <a:pt x="411" y="488"/>
                </a:lnTo>
                <a:lnTo>
                  <a:pt x="403" y="483"/>
                </a:lnTo>
                <a:lnTo>
                  <a:pt x="401" y="483"/>
                </a:lnTo>
                <a:lnTo>
                  <a:pt x="399" y="484"/>
                </a:lnTo>
                <a:lnTo>
                  <a:pt x="398" y="484"/>
                </a:lnTo>
                <a:lnTo>
                  <a:pt x="394" y="483"/>
                </a:lnTo>
                <a:lnTo>
                  <a:pt x="386" y="477"/>
                </a:lnTo>
                <a:lnTo>
                  <a:pt x="383" y="475"/>
                </a:lnTo>
                <a:lnTo>
                  <a:pt x="380" y="471"/>
                </a:lnTo>
                <a:lnTo>
                  <a:pt x="378" y="468"/>
                </a:lnTo>
                <a:lnTo>
                  <a:pt x="376" y="464"/>
                </a:lnTo>
                <a:lnTo>
                  <a:pt x="375" y="462"/>
                </a:lnTo>
                <a:lnTo>
                  <a:pt x="372" y="458"/>
                </a:lnTo>
                <a:lnTo>
                  <a:pt x="362" y="452"/>
                </a:lnTo>
                <a:lnTo>
                  <a:pt x="350" y="447"/>
                </a:lnTo>
                <a:lnTo>
                  <a:pt x="347" y="446"/>
                </a:lnTo>
                <a:lnTo>
                  <a:pt x="343" y="442"/>
                </a:lnTo>
                <a:lnTo>
                  <a:pt x="338" y="439"/>
                </a:lnTo>
                <a:lnTo>
                  <a:pt x="334" y="438"/>
                </a:lnTo>
                <a:lnTo>
                  <a:pt x="330" y="438"/>
                </a:lnTo>
                <a:lnTo>
                  <a:pt x="328" y="437"/>
                </a:lnTo>
                <a:lnTo>
                  <a:pt x="326" y="437"/>
                </a:lnTo>
                <a:lnTo>
                  <a:pt x="324" y="435"/>
                </a:lnTo>
                <a:lnTo>
                  <a:pt x="321" y="433"/>
                </a:lnTo>
                <a:lnTo>
                  <a:pt x="317" y="431"/>
                </a:lnTo>
                <a:lnTo>
                  <a:pt x="314" y="429"/>
                </a:lnTo>
                <a:lnTo>
                  <a:pt x="312" y="427"/>
                </a:lnTo>
                <a:lnTo>
                  <a:pt x="309" y="425"/>
                </a:lnTo>
                <a:lnTo>
                  <a:pt x="309" y="421"/>
                </a:lnTo>
                <a:lnTo>
                  <a:pt x="310" y="418"/>
                </a:lnTo>
                <a:lnTo>
                  <a:pt x="310" y="414"/>
                </a:lnTo>
                <a:lnTo>
                  <a:pt x="312" y="410"/>
                </a:lnTo>
                <a:lnTo>
                  <a:pt x="312" y="404"/>
                </a:lnTo>
                <a:lnTo>
                  <a:pt x="310" y="400"/>
                </a:lnTo>
                <a:lnTo>
                  <a:pt x="308" y="394"/>
                </a:lnTo>
                <a:lnTo>
                  <a:pt x="308" y="393"/>
                </a:lnTo>
                <a:lnTo>
                  <a:pt x="310" y="390"/>
                </a:lnTo>
                <a:lnTo>
                  <a:pt x="310" y="386"/>
                </a:lnTo>
                <a:lnTo>
                  <a:pt x="309" y="384"/>
                </a:lnTo>
                <a:lnTo>
                  <a:pt x="308" y="380"/>
                </a:lnTo>
                <a:lnTo>
                  <a:pt x="308" y="375"/>
                </a:lnTo>
                <a:lnTo>
                  <a:pt x="309" y="372"/>
                </a:lnTo>
                <a:lnTo>
                  <a:pt x="310" y="368"/>
                </a:lnTo>
                <a:lnTo>
                  <a:pt x="313" y="363"/>
                </a:lnTo>
                <a:lnTo>
                  <a:pt x="313" y="357"/>
                </a:lnTo>
                <a:lnTo>
                  <a:pt x="312" y="356"/>
                </a:lnTo>
                <a:lnTo>
                  <a:pt x="310" y="353"/>
                </a:lnTo>
                <a:lnTo>
                  <a:pt x="309" y="352"/>
                </a:lnTo>
                <a:lnTo>
                  <a:pt x="308" y="349"/>
                </a:lnTo>
                <a:lnTo>
                  <a:pt x="306" y="349"/>
                </a:lnTo>
                <a:lnTo>
                  <a:pt x="304" y="348"/>
                </a:lnTo>
                <a:lnTo>
                  <a:pt x="300" y="348"/>
                </a:lnTo>
                <a:lnTo>
                  <a:pt x="298" y="347"/>
                </a:lnTo>
                <a:lnTo>
                  <a:pt x="297" y="347"/>
                </a:lnTo>
                <a:lnTo>
                  <a:pt x="296" y="344"/>
                </a:lnTo>
                <a:lnTo>
                  <a:pt x="296" y="334"/>
                </a:lnTo>
                <a:lnTo>
                  <a:pt x="297" y="332"/>
                </a:lnTo>
                <a:lnTo>
                  <a:pt x="300" y="331"/>
                </a:lnTo>
                <a:lnTo>
                  <a:pt x="302" y="328"/>
                </a:lnTo>
                <a:lnTo>
                  <a:pt x="304" y="326"/>
                </a:lnTo>
                <a:lnTo>
                  <a:pt x="304" y="319"/>
                </a:lnTo>
                <a:lnTo>
                  <a:pt x="306" y="314"/>
                </a:lnTo>
                <a:lnTo>
                  <a:pt x="312" y="310"/>
                </a:lnTo>
                <a:lnTo>
                  <a:pt x="328" y="302"/>
                </a:lnTo>
                <a:lnTo>
                  <a:pt x="332" y="295"/>
                </a:lnTo>
                <a:lnTo>
                  <a:pt x="332" y="287"/>
                </a:lnTo>
                <a:lnTo>
                  <a:pt x="329" y="264"/>
                </a:lnTo>
                <a:lnTo>
                  <a:pt x="328" y="254"/>
                </a:lnTo>
                <a:lnTo>
                  <a:pt x="328" y="250"/>
                </a:lnTo>
                <a:lnTo>
                  <a:pt x="326" y="248"/>
                </a:lnTo>
                <a:lnTo>
                  <a:pt x="326" y="241"/>
                </a:lnTo>
                <a:lnTo>
                  <a:pt x="332" y="241"/>
                </a:lnTo>
                <a:lnTo>
                  <a:pt x="332" y="236"/>
                </a:lnTo>
                <a:lnTo>
                  <a:pt x="334" y="235"/>
                </a:lnTo>
                <a:lnTo>
                  <a:pt x="335" y="233"/>
                </a:lnTo>
                <a:lnTo>
                  <a:pt x="337" y="233"/>
                </a:lnTo>
                <a:lnTo>
                  <a:pt x="337" y="232"/>
                </a:lnTo>
                <a:lnTo>
                  <a:pt x="338" y="231"/>
                </a:lnTo>
                <a:lnTo>
                  <a:pt x="338" y="229"/>
                </a:lnTo>
                <a:lnTo>
                  <a:pt x="342" y="224"/>
                </a:lnTo>
                <a:lnTo>
                  <a:pt x="349" y="216"/>
                </a:lnTo>
                <a:lnTo>
                  <a:pt x="358" y="209"/>
                </a:lnTo>
                <a:lnTo>
                  <a:pt x="363" y="204"/>
                </a:lnTo>
                <a:lnTo>
                  <a:pt x="374" y="191"/>
                </a:lnTo>
                <a:lnTo>
                  <a:pt x="383" y="182"/>
                </a:lnTo>
                <a:lnTo>
                  <a:pt x="388" y="174"/>
                </a:lnTo>
                <a:lnTo>
                  <a:pt x="390" y="170"/>
                </a:lnTo>
                <a:lnTo>
                  <a:pt x="392" y="166"/>
                </a:lnTo>
                <a:lnTo>
                  <a:pt x="399" y="158"/>
                </a:lnTo>
                <a:lnTo>
                  <a:pt x="407" y="149"/>
                </a:lnTo>
                <a:lnTo>
                  <a:pt x="413" y="142"/>
                </a:lnTo>
                <a:lnTo>
                  <a:pt x="429" y="130"/>
                </a:lnTo>
                <a:lnTo>
                  <a:pt x="432" y="129"/>
                </a:lnTo>
                <a:lnTo>
                  <a:pt x="440" y="126"/>
                </a:lnTo>
                <a:lnTo>
                  <a:pt x="448" y="122"/>
                </a:lnTo>
                <a:lnTo>
                  <a:pt x="452" y="121"/>
                </a:lnTo>
                <a:lnTo>
                  <a:pt x="454" y="120"/>
                </a:lnTo>
                <a:lnTo>
                  <a:pt x="470" y="109"/>
                </a:lnTo>
                <a:lnTo>
                  <a:pt x="481" y="97"/>
                </a:lnTo>
                <a:lnTo>
                  <a:pt x="485" y="97"/>
                </a:lnTo>
                <a:lnTo>
                  <a:pt x="485" y="96"/>
                </a:lnTo>
                <a:lnTo>
                  <a:pt x="475" y="96"/>
                </a:lnTo>
                <a:lnTo>
                  <a:pt x="473" y="99"/>
                </a:lnTo>
                <a:lnTo>
                  <a:pt x="465" y="101"/>
                </a:lnTo>
                <a:lnTo>
                  <a:pt x="462" y="101"/>
                </a:lnTo>
                <a:lnTo>
                  <a:pt x="460" y="100"/>
                </a:lnTo>
                <a:lnTo>
                  <a:pt x="458" y="97"/>
                </a:lnTo>
                <a:lnTo>
                  <a:pt x="457" y="96"/>
                </a:lnTo>
                <a:lnTo>
                  <a:pt x="456" y="93"/>
                </a:lnTo>
                <a:lnTo>
                  <a:pt x="450" y="91"/>
                </a:lnTo>
                <a:lnTo>
                  <a:pt x="448" y="91"/>
                </a:lnTo>
                <a:lnTo>
                  <a:pt x="431" y="93"/>
                </a:lnTo>
                <a:lnTo>
                  <a:pt x="412" y="97"/>
                </a:lnTo>
                <a:lnTo>
                  <a:pt x="409" y="97"/>
                </a:lnTo>
                <a:lnTo>
                  <a:pt x="408" y="95"/>
                </a:lnTo>
                <a:lnTo>
                  <a:pt x="407" y="93"/>
                </a:lnTo>
                <a:lnTo>
                  <a:pt x="407" y="91"/>
                </a:lnTo>
                <a:lnTo>
                  <a:pt x="404" y="85"/>
                </a:lnTo>
                <a:lnTo>
                  <a:pt x="403" y="84"/>
                </a:lnTo>
                <a:lnTo>
                  <a:pt x="400" y="84"/>
                </a:lnTo>
                <a:lnTo>
                  <a:pt x="392" y="88"/>
                </a:lnTo>
                <a:lnTo>
                  <a:pt x="376" y="101"/>
                </a:lnTo>
                <a:lnTo>
                  <a:pt x="368" y="105"/>
                </a:lnTo>
                <a:lnTo>
                  <a:pt x="359" y="105"/>
                </a:lnTo>
                <a:lnTo>
                  <a:pt x="355" y="104"/>
                </a:lnTo>
                <a:lnTo>
                  <a:pt x="353" y="104"/>
                </a:lnTo>
                <a:lnTo>
                  <a:pt x="350" y="101"/>
                </a:lnTo>
                <a:lnTo>
                  <a:pt x="350" y="99"/>
                </a:lnTo>
                <a:lnTo>
                  <a:pt x="349" y="97"/>
                </a:lnTo>
                <a:lnTo>
                  <a:pt x="347" y="95"/>
                </a:lnTo>
                <a:lnTo>
                  <a:pt x="345" y="93"/>
                </a:lnTo>
                <a:lnTo>
                  <a:pt x="337" y="93"/>
                </a:lnTo>
                <a:lnTo>
                  <a:pt x="334" y="92"/>
                </a:lnTo>
                <a:lnTo>
                  <a:pt x="333" y="89"/>
                </a:lnTo>
                <a:lnTo>
                  <a:pt x="332" y="88"/>
                </a:lnTo>
                <a:lnTo>
                  <a:pt x="329" y="83"/>
                </a:lnTo>
                <a:lnTo>
                  <a:pt x="326" y="81"/>
                </a:lnTo>
                <a:lnTo>
                  <a:pt x="317" y="81"/>
                </a:lnTo>
                <a:lnTo>
                  <a:pt x="314" y="83"/>
                </a:lnTo>
                <a:lnTo>
                  <a:pt x="313" y="83"/>
                </a:lnTo>
                <a:lnTo>
                  <a:pt x="313" y="84"/>
                </a:lnTo>
                <a:lnTo>
                  <a:pt x="312" y="87"/>
                </a:lnTo>
                <a:lnTo>
                  <a:pt x="312" y="88"/>
                </a:lnTo>
                <a:lnTo>
                  <a:pt x="313" y="91"/>
                </a:lnTo>
                <a:lnTo>
                  <a:pt x="312" y="93"/>
                </a:lnTo>
                <a:lnTo>
                  <a:pt x="312" y="95"/>
                </a:lnTo>
                <a:lnTo>
                  <a:pt x="308" y="95"/>
                </a:lnTo>
                <a:lnTo>
                  <a:pt x="306" y="93"/>
                </a:lnTo>
                <a:lnTo>
                  <a:pt x="305" y="91"/>
                </a:lnTo>
                <a:lnTo>
                  <a:pt x="301" y="79"/>
                </a:lnTo>
                <a:lnTo>
                  <a:pt x="297" y="75"/>
                </a:lnTo>
                <a:lnTo>
                  <a:pt x="293" y="75"/>
                </a:lnTo>
                <a:lnTo>
                  <a:pt x="291" y="76"/>
                </a:lnTo>
                <a:lnTo>
                  <a:pt x="287" y="76"/>
                </a:lnTo>
                <a:lnTo>
                  <a:pt x="285" y="75"/>
                </a:lnTo>
                <a:lnTo>
                  <a:pt x="285" y="73"/>
                </a:lnTo>
                <a:lnTo>
                  <a:pt x="287" y="72"/>
                </a:lnTo>
                <a:lnTo>
                  <a:pt x="288" y="72"/>
                </a:lnTo>
                <a:lnTo>
                  <a:pt x="289" y="71"/>
                </a:lnTo>
                <a:lnTo>
                  <a:pt x="289" y="70"/>
                </a:lnTo>
                <a:lnTo>
                  <a:pt x="288" y="68"/>
                </a:lnTo>
                <a:lnTo>
                  <a:pt x="281" y="66"/>
                </a:lnTo>
                <a:lnTo>
                  <a:pt x="269" y="64"/>
                </a:lnTo>
                <a:lnTo>
                  <a:pt x="258" y="62"/>
                </a:lnTo>
                <a:lnTo>
                  <a:pt x="250" y="62"/>
                </a:lnTo>
                <a:lnTo>
                  <a:pt x="242" y="64"/>
                </a:lnTo>
                <a:lnTo>
                  <a:pt x="239" y="66"/>
                </a:lnTo>
                <a:lnTo>
                  <a:pt x="238" y="66"/>
                </a:lnTo>
                <a:lnTo>
                  <a:pt x="238" y="70"/>
                </a:lnTo>
                <a:lnTo>
                  <a:pt x="234" y="72"/>
                </a:lnTo>
                <a:lnTo>
                  <a:pt x="221" y="75"/>
                </a:lnTo>
                <a:lnTo>
                  <a:pt x="215" y="75"/>
                </a:lnTo>
                <a:lnTo>
                  <a:pt x="214" y="73"/>
                </a:lnTo>
                <a:lnTo>
                  <a:pt x="213" y="71"/>
                </a:lnTo>
                <a:lnTo>
                  <a:pt x="213" y="68"/>
                </a:lnTo>
                <a:lnTo>
                  <a:pt x="211" y="67"/>
                </a:lnTo>
                <a:lnTo>
                  <a:pt x="210" y="64"/>
                </a:lnTo>
                <a:lnTo>
                  <a:pt x="194" y="64"/>
                </a:lnTo>
                <a:lnTo>
                  <a:pt x="186" y="63"/>
                </a:lnTo>
                <a:lnTo>
                  <a:pt x="185" y="63"/>
                </a:lnTo>
                <a:lnTo>
                  <a:pt x="185" y="60"/>
                </a:lnTo>
                <a:lnTo>
                  <a:pt x="178" y="60"/>
                </a:lnTo>
                <a:lnTo>
                  <a:pt x="174" y="62"/>
                </a:lnTo>
                <a:lnTo>
                  <a:pt x="169" y="62"/>
                </a:lnTo>
                <a:lnTo>
                  <a:pt x="166" y="60"/>
                </a:lnTo>
                <a:lnTo>
                  <a:pt x="165" y="59"/>
                </a:lnTo>
                <a:lnTo>
                  <a:pt x="162" y="58"/>
                </a:lnTo>
                <a:lnTo>
                  <a:pt x="160" y="58"/>
                </a:lnTo>
                <a:lnTo>
                  <a:pt x="159" y="56"/>
                </a:lnTo>
                <a:lnTo>
                  <a:pt x="157" y="52"/>
                </a:lnTo>
                <a:lnTo>
                  <a:pt x="156" y="43"/>
                </a:lnTo>
                <a:lnTo>
                  <a:pt x="151" y="19"/>
                </a:lnTo>
                <a:lnTo>
                  <a:pt x="149" y="10"/>
                </a:lnTo>
                <a:lnTo>
                  <a:pt x="147" y="5"/>
                </a:lnTo>
                <a:lnTo>
                  <a:pt x="141" y="2"/>
                </a:lnTo>
                <a:lnTo>
                  <a:pt x="133" y="2"/>
                </a:lnTo>
                <a:lnTo>
                  <a:pt x="132" y="1"/>
                </a:lnTo>
                <a:lnTo>
                  <a:pt x="131" y="1"/>
                </a:lnTo>
                <a:lnTo>
                  <a:pt x="129" y="0"/>
                </a:lnTo>
                <a:lnTo>
                  <a:pt x="127" y="0"/>
                </a:lnTo>
                <a:lnTo>
                  <a:pt x="127" y="13"/>
                </a:lnTo>
                <a:lnTo>
                  <a:pt x="128" y="22"/>
                </a:lnTo>
                <a:lnTo>
                  <a:pt x="128" y="35"/>
                </a:lnTo>
                <a:lnTo>
                  <a:pt x="124" y="37"/>
                </a:lnTo>
                <a:lnTo>
                  <a:pt x="108" y="37"/>
                </a:lnTo>
                <a:lnTo>
                  <a:pt x="104" y="38"/>
                </a:lnTo>
                <a:lnTo>
                  <a:pt x="24" y="40"/>
                </a:lnTo>
                <a:lnTo>
                  <a:pt x="12" y="42"/>
                </a:lnTo>
                <a:lnTo>
                  <a:pt x="1" y="42"/>
                </a:lnTo>
                <a:lnTo>
                  <a:pt x="1" y="43"/>
                </a:lnTo>
                <a:lnTo>
                  <a:pt x="0" y="43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17" name="Freeform 69"/>
          <p:cNvSpPr>
            <a:spLocks/>
          </p:cNvSpPr>
          <p:nvPr/>
        </p:nvSpPr>
        <p:spPr bwMode="auto">
          <a:xfrm>
            <a:off x="1694289" y="1918428"/>
            <a:ext cx="1783338" cy="1155019"/>
          </a:xfrm>
          <a:custGeom>
            <a:avLst/>
            <a:gdLst/>
            <a:ahLst/>
            <a:cxnLst>
              <a:cxn ang="0">
                <a:pos x="12" y="39"/>
              </a:cxn>
              <a:cxn ang="0">
                <a:pos x="2" y="86"/>
              </a:cxn>
              <a:cxn ang="0">
                <a:pos x="4" y="103"/>
              </a:cxn>
              <a:cxn ang="0">
                <a:pos x="16" y="125"/>
              </a:cxn>
              <a:cxn ang="0">
                <a:pos x="17" y="134"/>
              </a:cxn>
              <a:cxn ang="0">
                <a:pos x="12" y="147"/>
              </a:cxn>
              <a:cxn ang="0">
                <a:pos x="15" y="152"/>
              </a:cxn>
              <a:cxn ang="0">
                <a:pos x="21" y="160"/>
              </a:cxn>
              <a:cxn ang="0">
                <a:pos x="33" y="172"/>
              </a:cxn>
              <a:cxn ang="0">
                <a:pos x="41" y="189"/>
              </a:cxn>
              <a:cxn ang="0">
                <a:pos x="47" y="201"/>
              </a:cxn>
              <a:cxn ang="0">
                <a:pos x="53" y="216"/>
              </a:cxn>
              <a:cxn ang="0">
                <a:pos x="60" y="225"/>
              </a:cxn>
              <a:cxn ang="0">
                <a:pos x="65" y="225"/>
              </a:cxn>
              <a:cxn ang="0">
                <a:pos x="84" y="237"/>
              </a:cxn>
              <a:cxn ang="0">
                <a:pos x="82" y="247"/>
              </a:cxn>
              <a:cxn ang="0">
                <a:pos x="78" y="254"/>
              </a:cxn>
              <a:cxn ang="0">
                <a:pos x="73" y="270"/>
              </a:cxn>
              <a:cxn ang="0">
                <a:pos x="70" y="282"/>
              </a:cxn>
              <a:cxn ang="0">
                <a:pos x="69" y="288"/>
              </a:cxn>
              <a:cxn ang="0">
                <a:pos x="68" y="299"/>
              </a:cxn>
              <a:cxn ang="0">
                <a:pos x="68" y="305"/>
              </a:cxn>
              <a:cxn ang="0">
                <a:pos x="61" y="312"/>
              </a:cxn>
              <a:cxn ang="0">
                <a:pos x="58" y="320"/>
              </a:cxn>
              <a:cxn ang="0">
                <a:pos x="54" y="332"/>
              </a:cxn>
              <a:cxn ang="0">
                <a:pos x="61" y="340"/>
              </a:cxn>
              <a:cxn ang="0">
                <a:pos x="64" y="346"/>
              </a:cxn>
              <a:cxn ang="0">
                <a:pos x="72" y="345"/>
              </a:cxn>
              <a:cxn ang="0">
                <a:pos x="89" y="334"/>
              </a:cxn>
              <a:cxn ang="0">
                <a:pos x="97" y="336"/>
              </a:cxn>
              <a:cxn ang="0">
                <a:pos x="102" y="345"/>
              </a:cxn>
              <a:cxn ang="0">
                <a:pos x="99" y="349"/>
              </a:cxn>
              <a:cxn ang="0">
                <a:pos x="102" y="360"/>
              </a:cxn>
              <a:cxn ang="0">
                <a:pos x="109" y="381"/>
              </a:cxn>
              <a:cxn ang="0">
                <a:pos x="111" y="390"/>
              </a:cxn>
              <a:cxn ang="0">
                <a:pos x="117" y="399"/>
              </a:cxn>
              <a:cxn ang="0">
                <a:pos x="113" y="408"/>
              </a:cxn>
              <a:cxn ang="0">
                <a:pos x="119" y="424"/>
              </a:cxn>
              <a:cxn ang="0">
                <a:pos x="128" y="422"/>
              </a:cxn>
              <a:cxn ang="0">
                <a:pos x="135" y="432"/>
              </a:cxn>
              <a:cxn ang="0">
                <a:pos x="135" y="445"/>
              </a:cxn>
              <a:cxn ang="0">
                <a:pos x="140" y="460"/>
              </a:cxn>
              <a:cxn ang="0">
                <a:pos x="148" y="465"/>
              </a:cxn>
              <a:cxn ang="0">
                <a:pos x="161" y="457"/>
              </a:cxn>
              <a:cxn ang="0">
                <a:pos x="177" y="465"/>
              </a:cxn>
              <a:cxn ang="0">
                <a:pos x="183" y="459"/>
              </a:cxn>
              <a:cxn ang="0">
                <a:pos x="201" y="461"/>
              </a:cxn>
              <a:cxn ang="0">
                <a:pos x="217" y="461"/>
              </a:cxn>
              <a:cxn ang="0">
                <a:pos x="231" y="461"/>
              </a:cxn>
              <a:cxn ang="0">
                <a:pos x="239" y="464"/>
              </a:cxn>
              <a:cxn ang="0">
                <a:pos x="238" y="457"/>
              </a:cxn>
              <a:cxn ang="0">
                <a:pos x="243" y="455"/>
              </a:cxn>
              <a:cxn ang="0">
                <a:pos x="250" y="447"/>
              </a:cxn>
              <a:cxn ang="0">
                <a:pos x="262" y="470"/>
              </a:cxn>
              <a:cxn ang="0">
                <a:pos x="271" y="448"/>
              </a:cxn>
              <a:cxn ang="0">
                <a:pos x="276" y="427"/>
              </a:cxn>
              <a:cxn ang="0">
                <a:pos x="357" y="437"/>
              </a:cxn>
              <a:cxn ang="0">
                <a:pos x="696" y="468"/>
              </a:cxn>
              <a:cxn ang="0">
                <a:pos x="745" y="427"/>
              </a:cxn>
              <a:cxn ang="0">
                <a:pos x="389" y="61"/>
              </a:cxn>
              <a:cxn ang="0">
                <a:pos x="19" y="7"/>
              </a:cxn>
            </a:cxnLst>
            <a:rect l="0" t="0" r="r" b="b"/>
            <a:pathLst>
              <a:path w="761" h="473">
                <a:moveTo>
                  <a:pt x="19" y="12"/>
                </a:moveTo>
                <a:lnTo>
                  <a:pt x="16" y="22"/>
                </a:lnTo>
                <a:lnTo>
                  <a:pt x="15" y="31"/>
                </a:lnTo>
                <a:lnTo>
                  <a:pt x="12" y="39"/>
                </a:lnTo>
                <a:lnTo>
                  <a:pt x="10" y="51"/>
                </a:lnTo>
                <a:lnTo>
                  <a:pt x="7" y="64"/>
                </a:lnTo>
                <a:lnTo>
                  <a:pt x="3" y="76"/>
                </a:lnTo>
                <a:lnTo>
                  <a:pt x="2" y="86"/>
                </a:lnTo>
                <a:lnTo>
                  <a:pt x="0" y="93"/>
                </a:lnTo>
                <a:lnTo>
                  <a:pt x="3" y="98"/>
                </a:lnTo>
                <a:lnTo>
                  <a:pt x="3" y="101"/>
                </a:lnTo>
                <a:lnTo>
                  <a:pt x="4" y="103"/>
                </a:lnTo>
                <a:lnTo>
                  <a:pt x="11" y="110"/>
                </a:lnTo>
                <a:lnTo>
                  <a:pt x="11" y="118"/>
                </a:lnTo>
                <a:lnTo>
                  <a:pt x="16" y="123"/>
                </a:lnTo>
                <a:lnTo>
                  <a:pt x="16" y="125"/>
                </a:lnTo>
                <a:lnTo>
                  <a:pt x="15" y="130"/>
                </a:lnTo>
                <a:lnTo>
                  <a:pt x="16" y="131"/>
                </a:lnTo>
                <a:lnTo>
                  <a:pt x="16" y="132"/>
                </a:lnTo>
                <a:lnTo>
                  <a:pt x="17" y="134"/>
                </a:lnTo>
                <a:lnTo>
                  <a:pt x="12" y="139"/>
                </a:lnTo>
                <a:lnTo>
                  <a:pt x="17" y="144"/>
                </a:lnTo>
                <a:lnTo>
                  <a:pt x="17" y="147"/>
                </a:lnTo>
                <a:lnTo>
                  <a:pt x="12" y="147"/>
                </a:lnTo>
                <a:lnTo>
                  <a:pt x="11" y="148"/>
                </a:lnTo>
                <a:lnTo>
                  <a:pt x="11" y="150"/>
                </a:lnTo>
                <a:lnTo>
                  <a:pt x="12" y="151"/>
                </a:lnTo>
                <a:lnTo>
                  <a:pt x="15" y="152"/>
                </a:lnTo>
                <a:lnTo>
                  <a:pt x="19" y="155"/>
                </a:lnTo>
                <a:lnTo>
                  <a:pt x="20" y="156"/>
                </a:lnTo>
                <a:lnTo>
                  <a:pt x="20" y="159"/>
                </a:lnTo>
                <a:lnTo>
                  <a:pt x="21" y="160"/>
                </a:lnTo>
                <a:lnTo>
                  <a:pt x="21" y="163"/>
                </a:lnTo>
                <a:lnTo>
                  <a:pt x="25" y="167"/>
                </a:lnTo>
                <a:lnTo>
                  <a:pt x="31" y="169"/>
                </a:lnTo>
                <a:lnTo>
                  <a:pt x="33" y="172"/>
                </a:lnTo>
                <a:lnTo>
                  <a:pt x="35" y="176"/>
                </a:lnTo>
                <a:lnTo>
                  <a:pt x="37" y="180"/>
                </a:lnTo>
                <a:lnTo>
                  <a:pt x="39" y="185"/>
                </a:lnTo>
                <a:lnTo>
                  <a:pt x="41" y="189"/>
                </a:lnTo>
                <a:lnTo>
                  <a:pt x="41" y="191"/>
                </a:lnTo>
                <a:lnTo>
                  <a:pt x="45" y="194"/>
                </a:lnTo>
                <a:lnTo>
                  <a:pt x="45" y="200"/>
                </a:lnTo>
                <a:lnTo>
                  <a:pt x="47" y="201"/>
                </a:lnTo>
                <a:lnTo>
                  <a:pt x="49" y="202"/>
                </a:lnTo>
                <a:lnTo>
                  <a:pt x="52" y="208"/>
                </a:lnTo>
                <a:lnTo>
                  <a:pt x="52" y="213"/>
                </a:lnTo>
                <a:lnTo>
                  <a:pt x="53" y="216"/>
                </a:lnTo>
                <a:lnTo>
                  <a:pt x="53" y="218"/>
                </a:lnTo>
                <a:lnTo>
                  <a:pt x="56" y="221"/>
                </a:lnTo>
                <a:lnTo>
                  <a:pt x="60" y="221"/>
                </a:lnTo>
                <a:lnTo>
                  <a:pt x="60" y="225"/>
                </a:lnTo>
                <a:lnTo>
                  <a:pt x="58" y="226"/>
                </a:lnTo>
                <a:lnTo>
                  <a:pt x="58" y="227"/>
                </a:lnTo>
                <a:lnTo>
                  <a:pt x="60" y="227"/>
                </a:lnTo>
                <a:lnTo>
                  <a:pt x="65" y="225"/>
                </a:lnTo>
                <a:lnTo>
                  <a:pt x="68" y="226"/>
                </a:lnTo>
                <a:lnTo>
                  <a:pt x="68" y="235"/>
                </a:lnTo>
                <a:lnTo>
                  <a:pt x="70" y="237"/>
                </a:lnTo>
                <a:lnTo>
                  <a:pt x="84" y="237"/>
                </a:lnTo>
                <a:lnTo>
                  <a:pt x="86" y="238"/>
                </a:lnTo>
                <a:lnTo>
                  <a:pt x="86" y="241"/>
                </a:lnTo>
                <a:lnTo>
                  <a:pt x="85" y="242"/>
                </a:lnTo>
                <a:lnTo>
                  <a:pt x="82" y="247"/>
                </a:lnTo>
                <a:lnTo>
                  <a:pt x="82" y="250"/>
                </a:lnTo>
                <a:lnTo>
                  <a:pt x="81" y="250"/>
                </a:lnTo>
                <a:lnTo>
                  <a:pt x="78" y="253"/>
                </a:lnTo>
                <a:lnTo>
                  <a:pt x="78" y="254"/>
                </a:lnTo>
                <a:lnTo>
                  <a:pt x="80" y="257"/>
                </a:lnTo>
                <a:lnTo>
                  <a:pt x="78" y="261"/>
                </a:lnTo>
                <a:lnTo>
                  <a:pt x="76" y="264"/>
                </a:lnTo>
                <a:lnTo>
                  <a:pt x="73" y="270"/>
                </a:lnTo>
                <a:lnTo>
                  <a:pt x="72" y="274"/>
                </a:lnTo>
                <a:lnTo>
                  <a:pt x="72" y="275"/>
                </a:lnTo>
                <a:lnTo>
                  <a:pt x="70" y="278"/>
                </a:lnTo>
                <a:lnTo>
                  <a:pt x="70" y="282"/>
                </a:lnTo>
                <a:lnTo>
                  <a:pt x="66" y="282"/>
                </a:lnTo>
                <a:lnTo>
                  <a:pt x="66" y="283"/>
                </a:lnTo>
                <a:lnTo>
                  <a:pt x="69" y="286"/>
                </a:lnTo>
                <a:lnTo>
                  <a:pt x="69" y="288"/>
                </a:lnTo>
                <a:lnTo>
                  <a:pt x="66" y="290"/>
                </a:lnTo>
                <a:lnTo>
                  <a:pt x="65" y="292"/>
                </a:lnTo>
                <a:lnTo>
                  <a:pt x="65" y="296"/>
                </a:lnTo>
                <a:lnTo>
                  <a:pt x="68" y="299"/>
                </a:lnTo>
                <a:lnTo>
                  <a:pt x="69" y="299"/>
                </a:lnTo>
                <a:lnTo>
                  <a:pt x="69" y="300"/>
                </a:lnTo>
                <a:lnTo>
                  <a:pt x="68" y="304"/>
                </a:lnTo>
                <a:lnTo>
                  <a:pt x="68" y="305"/>
                </a:lnTo>
                <a:lnTo>
                  <a:pt x="69" y="308"/>
                </a:lnTo>
                <a:lnTo>
                  <a:pt x="68" y="311"/>
                </a:lnTo>
                <a:lnTo>
                  <a:pt x="66" y="312"/>
                </a:lnTo>
                <a:lnTo>
                  <a:pt x="61" y="312"/>
                </a:lnTo>
                <a:lnTo>
                  <a:pt x="58" y="313"/>
                </a:lnTo>
                <a:lnTo>
                  <a:pt x="57" y="315"/>
                </a:lnTo>
                <a:lnTo>
                  <a:pt x="57" y="319"/>
                </a:lnTo>
                <a:lnTo>
                  <a:pt x="58" y="320"/>
                </a:lnTo>
                <a:lnTo>
                  <a:pt x="60" y="323"/>
                </a:lnTo>
                <a:lnTo>
                  <a:pt x="60" y="325"/>
                </a:lnTo>
                <a:lnTo>
                  <a:pt x="54" y="330"/>
                </a:lnTo>
                <a:lnTo>
                  <a:pt x="54" y="332"/>
                </a:lnTo>
                <a:lnTo>
                  <a:pt x="53" y="333"/>
                </a:lnTo>
                <a:lnTo>
                  <a:pt x="53" y="337"/>
                </a:lnTo>
                <a:lnTo>
                  <a:pt x="58" y="337"/>
                </a:lnTo>
                <a:lnTo>
                  <a:pt x="61" y="340"/>
                </a:lnTo>
                <a:lnTo>
                  <a:pt x="61" y="341"/>
                </a:lnTo>
                <a:lnTo>
                  <a:pt x="62" y="342"/>
                </a:lnTo>
                <a:lnTo>
                  <a:pt x="62" y="345"/>
                </a:lnTo>
                <a:lnTo>
                  <a:pt x="64" y="346"/>
                </a:lnTo>
                <a:lnTo>
                  <a:pt x="66" y="348"/>
                </a:lnTo>
                <a:lnTo>
                  <a:pt x="70" y="348"/>
                </a:lnTo>
                <a:lnTo>
                  <a:pt x="72" y="346"/>
                </a:lnTo>
                <a:lnTo>
                  <a:pt x="72" y="345"/>
                </a:lnTo>
                <a:lnTo>
                  <a:pt x="74" y="342"/>
                </a:lnTo>
                <a:lnTo>
                  <a:pt x="82" y="342"/>
                </a:lnTo>
                <a:lnTo>
                  <a:pt x="87" y="337"/>
                </a:lnTo>
                <a:lnTo>
                  <a:pt x="89" y="334"/>
                </a:lnTo>
                <a:lnTo>
                  <a:pt x="91" y="332"/>
                </a:lnTo>
                <a:lnTo>
                  <a:pt x="94" y="332"/>
                </a:lnTo>
                <a:lnTo>
                  <a:pt x="95" y="333"/>
                </a:lnTo>
                <a:lnTo>
                  <a:pt x="97" y="336"/>
                </a:lnTo>
                <a:lnTo>
                  <a:pt x="99" y="338"/>
                </a:lnTo>
                <a:lnTo>
                  <a:pt x="101" y="341"/>
                </a:lnTo>
                <a:lnTo>
                  <a:pt x="103" y="344"/>
                </a:lnTo>
                <a:lnTo>
                  <a:pt x="102" y="345"/>
                </a:lnTo>
                <a:lnTo>
                  <a:pt x="102" y="346"/>
                </a:lnTo>
                <a:lnTo>
                  <a:pt x="101" y="346"/>
                </a:lnTo>
                <a:lnTo>
                  <a:pt x="99" y="348"/>
                </a:lnTo>
                <a:lnTo>
                  <a:pt x="99" y="349"/>
                </a:lnTo>
                <a:lnTo>
                  <a:pt x="103" y="353"/>
                </a:lnTo>
                <a:lnTo>
                  <a:pt x="103" y="356"/>
                </a:lnTo>
                <a:lnTo>
                  <a:pt x="102" y="357"/>
                </a:lnTo>
                <a:lnTo>
                  <a:pt x="102" y="360"/>
                </a:lnTo>
                <a:lnTo>
                  <a:pt x="103" y="361"/>
                </a:lnTo>
                <a:lnTo>
                  <a:pt x="105" y="363"/>
                </a:lnTo>
                <a:lnTo>
                  <a:pt x="105" y="377"/>
                </a:lnTo>
                <a:lnTo>
                  <a:pt x="109" y="381"/>
                </a:lnTo>
                <a:lnTo>
                  <a:pt x="109" y="382"/>
                </a:lnTo>
                <a:lnTo>
                  <a:pt x="110" y="385"/>
                </a:lnTo>
                <a:lnTo>
                  <a:pt x="110" y="389"/>
                </a:lnTo>
                <a:lnTo>
                  <a:pt x="111" y="390"/>
                </a:lnTo>
                <a:lnTo>
                  <a:pt x="113" y="390"/>
                </a:lnTo>
                <a:lnTo>
                  <a:pt x="115" y="393"/>
                </a:lnTo>
                <a:lnTo>
                  <a:pt x="115" y="395"/>
                </a:lnTo>
                <a:lnTo>
                  <a:pt x="117" y="399"/>
                </a:lnTo>
                <a:lnTo>
                  <a:pt x="117" y="403"/>
                </a:lnTo>
                <a:lnTo>
                  <a:pt x="115" y="404"/>
                </a:lnTo>
                <a:lnTo>
                  <a:pt x="114" y="407"/>
                </a:lnTo>
                <a:lnTo>
                  <a:pt x="113" y="408"/>
                </a:lnTo>
                <a:lnTo>
                  <a:pt x="113" y="411"/>
                </a:lnTo>
                <a:lnTo>
                  <a:pt x="114" y="414"/>
                </a:lnTo>
                <a:lnTo>
                  <a:pt x="119" y="419"/>
                </a:lnTo>
                <a:lnTo>
                  <a:pt x="119" y="424"/>
                </a:lnTo>
                <a:lnTo>
                  <a:pt x="122" y="424"/>
                </a:lnTo>
                <a:lnTo>
                  <a:pt x="124" y="423"/>
                </a:lnTo>
                <a:lnTo>
                  <a:pt x="126" y="422"/>
                </a:lnTo>
                <a:lnTo>
                  <a:pt x="128" y="422"/>
                </a:lnTo>
                <a:lnTo>
                  <a:pt x="131" y="423"/>
                </a:lnTo>
                <a:lnTo>
                  <a:pt x="132" y="426"/>
                </a:lnTo>
                <a:lnTo>
                  <a:pt x="134" y="430"/>
                </a:lnTo>
                <a:lnTo>
                  <a:pt x="135" y="432"/>
                </a:lnTo>
                <a:lnTo>
                  <a:pt x="136" y="436"/>
                </a:lnTo>
                <a:lnTo>
                  <a:pt x="136" y="440"/>
                </a:lnTo>
                <a:lnTo>
                  <a:pt x="135" y="441"/>
                </a:lnTo>
                <a:lnTo>
                  <a:pt x="135" y="445"/>
                </a:lnTo>
                <a:lnTo>
                  <a:pt x="136" y="447"/>
                </a:lnTo>
                <a:lnTo>
                  <a:pt x="138" y="449"/>
                </a:lnTo>
                <a:lnTo>
                  <a:pt x="138" y="457"/>
                </a:lnTo>
                <a:lnTo>
                  <a:pt x="140" y="460"/>
                </a:lnTo>
                <a:lnTo>
                  <a:pt x="142" y="463"/>
                </a:lnTo>
                <a:lnTo>
                  <a:pt x="147" y="468"/>
                </a:lnTo>
                <a:lnTo>
                  <a:pt x="148" y="466"/>
                </a:lnTo>
                <a:lnTo>
                  <a:pt x="148" y="465"/>
                </a:lnTo>
                <a:lnTo>
                  <a:pt x="151" y="460"/>
                </a:lnTo>
                <a:lnTo>
                  <a:pt x="153" y="459"/>
                </a:lnTo>
                <a:lnTo>
                  <a:pt x="157" y="457"/>
                </a:lnTo>
                <a:lnTo>
                  <a:pt x="161" y="457"/>
                </a:lnTo>
                <a:lnTo>
                  <a:pt x="167" y="459"/>
                </a:lnTo>
                <a:lnTo>
                  <a:pt x="171" y="460"/>
                </a:lnTo>
                <a:lnTo>
                  <a:pt x="173" y="461"/>
                </a:lnTo>
                <a:lnTo>
                  <a:pt x="177" y="465"/>
                </a:lnTo>
                <a:lnTo>
                  <a:pt x="179" y="465"/>
                </a:lnTo>
                <a:lnTo>
                  <a:pt x="180" y="463"/>
                </a:lnTo>
                <a:lnTo>
                  <a:pt x="181" y="461"/>
                </a:lnTo>
                <a:lnTo>
                  <a:pt x="183" y="459"/>
                </a:lnTo>
                <a:lnTo>
                  <a:pt x="187" y="455"/>
                </a:lnTo>
                <a:lnTo>
                  <a:pt x="194" y="459"/>
                </a:lnTo>
                <a:lnTo>
                  <a:pt x="198" y="460"/>
                </a:lnTo>
                <a:lnTo>
                  <a:pt x="201" y="461"/>
                </a:lnTo>
                <a:lnTo>
                  <a:pt x="205" y="461"/>
                </a:lnTo>
                <a:lnTo>
                  <a:pt x="208" y="460"/>
                </a:lnTo>
                <a:lnTo>
                  <a:pt x="214" y="460"/>
                </a:lnTo>
                <a:lnTo>
                  <a:pt x="217" y="461"/>
                </a:lnTo>
                <a:lnTo>
                  <a:pt x="218" y="463"/>
                </a:lnTo>
                <a:lnTo>
                  <a:pt x="225" y="463"/>
                </a:lnTo>
                <a:lnTo>
                  <a:pt x="227" y="461"/>
                </a:lnTo>
                <a:lnTo>
                  <a:pt x="231" y="461"/>
                </a:lnTo>
                <a:lnTo>
                  <a:pt x="235" y="463"/>
                </a:lnTo>
                <a:lnTo>
                  <a:pt x="237" y="463"/>
                </a:lnTo>
                <a:lnTo>
                  <a:pt x="238" y="464"/>
                </a:lnTo>
                <a:lnTo>
                  <a:pt x="239" y="464"/>
                </a:lnTo>
                <a:lnTo>
                  <a:pt x="241" y="465"/>
                </a:lnTo>
                <a:lnTo>
                  <a:pt x="242" y="465"/>
                </a:lnTo>
                <a:lnTo>
                  <a:pt x="238" y="461"/>
                </a:lnTo>
                <a:lnTo>
                  <a:pt x="238" y="457"/>
                </a:lnTo>
                <a:lnTo>
                  <a:pt x="239" y="456"/>
                </a:lnTo>
                <a:lnTo>
                  <a:pt x="241" y="456"/>
                </a:lnTo>
                <a:lnTo>
                  <a:pt x="242" y="455"/>
                </a:lnTo>
                <a:lnTo>
                  <a:pt x="243" y="455"/>
                </a:lnTo>
                <a:lnTo>
                  <a:pt x="243" y="449"/>
                </a:lnTo>
                <a:lnTo>
                  <a:pt x="245" y="448"/>
                </a:lnTo>
                <a:lnTo>
                  <a:pt x="246" y="448"/>
                </a:lnTo>
                <a:lnTo>
                  <a:pt x="250" y="447"/>
                </a:lnTo>
                <a:lnTo>
                  <a:pt x="254" y="449"/>
                </a:lnTo>
                <a:lnTo>
                  <a:pt x="256" y="456"/>
                </a:lnTo>
                <a:lnTo>
                  <a:pt x="259" y="464"/>
                </a:lnTo>
                <a:lnTo>
                  <a:pt x="262" y="470"/>
                </a:lnTo>
                <a:lnTo>
                  <a:pt x="267" y="473"/>
                </a:lnTo>
                <a:lnTo>
                  <a:pt x="268" y="468"/>
                </a:lnTo>
                <a:lnTo>
                  <a:pt x="270" y="460"/>
                </a:lnTo>
                <a:lnTo>
                  <a:pt x="271" y="448"/>
                </a:lnTo>
                <a:lnTo>
                  <a:pt x="272" y="437"/>
                </a:lnTo>
                <a:lnTo>
                  <a:pt x="274" y="430"/>
                </a:lnTo>
                <a:lnTo>
                  <a:pt x="274" y="427"/>
                </a:lnTo>
                <a:lnTo>
                  <a:pt x="276" y="427"/>
                </a:lnTo>
                <a:lnTo>
                  <a:pt x="284" y="428"/>
                </a:lnTo>
                <a:lnTo>
                  <a:pt x="291" y="430"/>
                </a:lnTo>
                <a:lnTo>
                  <a:pt x="295" y="430"/>
                </a:lnTo>
                <a:lnTo>
                  <a:pt x="357" y="437"/>
                </a:lnTo>
                <a:lnTo>
                  <a:pt x="478" y="451"/>
                </a:lnTo>
                <a:lnTo>
                  <a:pt x="600" y="461"/>
                </a:lnTo>
                <a:lnTo>
                  <a:pt x="647" y="465"/>
                </a:lnTo>
                <a:lnTo>
                  <a:pt x="696" y="468"/>
                </a:lnTo>
                <a:lnTo>
                  <a:pt x="711" y="469"/>
                </a:lnTo>
                <a:lnTo>
                  <a:pt x="727" y="470"/>
                </a:lnTo>
                <a:lnTo>
                  <a:pt x="742" y="470"/>
                </a:lnTo>
                <a:lnTo>
                  <a:pt x="745" y="427"/>
                </a:lnTo>
                <a:lnTo>
                  <a:pt x="746" y="383"/>
                </a:lnTo>
                <a:lnTo>
                  <a:pt x="761" y="94"/>
                </a:lnTo>
                <a:lnTo>
                  <a:pt x="575" y="81"/>
                </a:lnTo>
                <a:lnTo>
                  <a:pt x="389" y="61"/>
                </a:lnTo>
                <a:lnTo>
                  <a:pt x="204" y="35"/>
                </a:lnTo>
                <a:lnTo>
                  <a:pt x="20" y="0"/>
                </a:lnTo>
                <a:lnTo>
                  <a:pt x="20" y="3"/>
                </a:lnTo>
                <a:lnTo>
                  <a:pt x="19" y="7"/>
                </a:lnTo>
                <a:lnTo>
                  <a:pt x="19" y="12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19" name="Freeform 71"/>
          <p:cNvSpPr>
            <a:spLocks/>
          </p:cNvSpPr>
          <p:nvPr/>
        </p:nvSpPr>
        <p:spPr bwMode="auto">
          <a:xfrm>
            <a:off x="5640596" y="5787445"/>
            <a:ext cx="60929" cy="31745"/>
          </a:xfrm>
          <a:custGeom>
            <a:avLst/>
            <a:gdLst/>
            <a:ahLst/>
            <a:cxnLst>
              <a:cxn ang="0">
                <a:pos x="26" y="5"/>
              </a:cxn>
              <a:cxn ang="0">
                <a:pos x="25" y="7"/>
              </a:cxn>
              <a:cxn ang="0">
                <a:pos x="24" y="9"/>
              </a:cxn>
              <a:cxn ang="0">
                <a:pos x="18" y="12"/>
              </a:cxn>
              <a:cxn ang="0">
                <a:pos x="17" y="13"/>
              </a:cxn>
              <a:cxn ang="0">
                <a:pos x="16" y="13"/>
              </a:cxn>
              <a:cxn ang="0">
                <a:pos x="10" y="10"/>
              </a:cxn>
              <a:cxn ang="0">
                <a:pos x="6" y="9"/>
              </a:cxn>
              <a:cxn ang="0">
                <a:pos x="4" y="8"/>
              </a:cxn>
              <a:cxn ang="0">
                <a:pos x="1" y="8"/>
              </a:cxn>
              <a:cxn ang="0">
                <a:pos x="0" y="7"/>
              </a:cxn>
              <a:cxn ang="0">
                <a:pos x="0" y="4"/>
              </a:cxn>
              <a:cxn ang="0">
                <a:pos x="1" y="3"/>
              </a:cxn>
              <a:cxn ang="0">
                <a:pos x="9" y="0"/>
              </a:cxn>
              <a:cxn ang="0">
                <a:pos x="18" y="1"/>
              </a:cxn>
              <a:cxn ang="0">
                <a:pos x="26" y="5"/>
              </a:cxn>
            </a:cxnLst>
            <a:rect l="0" t="0" r="r" b="b"/>
            <a:pathLst>
              <a:path w="26" h="13">
                <a:moveTo>
                  <a:pt x="26" y="5"/>
                </a:moveTo>
                <a:lnTo>
                  <a:pt x="25" y="7"/>
                </a:lnTo>
                <a:lnTo>
                  <a:pt x="24" y="9"/>
                </a:lnTo>
                <a:lnTo>
                  <a:pt x="18" y="12"/>
                </a:lnTo>
                <a:lnTo>
                  <a:pt x="17" y="13"/>
                </a:lnTo>
                <a:lnTo>
                  <a:pt x="16" y="13"/>
                </a:lnTo>
                <a:lnTo>
                  <a:pt x="10" y="10"/>
                </a:lnTo>
                <a:lnTo>
                  <a:pt x="6" y="9"/>
                </a:lnTo>
                <a:lnTo>
                  <a:pt x="4" y="8"/>
                </a:lnTo>
                <a:lnTo>
                  <a:pt x="1" y="8"/>
                </a:lnTo>
                <a:lnTo>
                  <a:pt x="0" y="7"/>
                </a:lnTo>
                <a:lnTo>
                  <a:pt x="0" y="4"/>
                </a:lnTo>
                <a:lnTo>
                  <a:pt x="1" y="3"/>
                </a:lnTo>
                <a:lnTo>
                  <a:pt x="9" y="0"/>
                </a:lnTo>
                <a:lnTo>
                  <a:pt x="18" y="1"/>
                </a:lnTo>
                <a:lnTo>
                  <a:pt x="26" y="5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20" name="Freeform 72"/>
          <p:cNvSpPr>
            <a:spLocks/>
          </p:cNvSpPr>
          <p:nvPr/>
        </p:nvSpPr>
        <p:spPr bwMode="auto">
          <a:xfrm>
            <a:off x="6259258" y="5633606"/>
            <a:ext cx="7031" cy="46397"/>
          </a:xfrm>
          <a:custGeom>
            <a:avLst/>
            <a:gdLst/>
            <a:ahLst/>
            <a:cxnLst>
              <a:cxn ang="0">
                <a:pos x="1" y="1"/>
              </a:cxn>
              <a:cxn ang="0">
                <a:pos x="3" y="5"/>
              </a:cxn>
              <a:cxn ang="0">
                <a:pos x="3" y="15"/>
              </a:cxn>
              <a:cxn ang="0">
                <a:pos x="0" y="19"/>
              </a:cxn>
              <a:cxn ang="0">
                <a:pos x="1" y="19"/>
              </a:cxn>
              <a:cxn ang="0">
                <a:pos x="1" y="15"/>
              </a:cxn>
              <a:cxn ang="0">
                <a:pos x="3" y="13"/>
              </a:cxn>
              <a:cxn ang="0">
                <a:pos x="3" y="7"/>
              </a:cxn>
              <a:cxn ang="0">
                <a:pos x="1" y="5"/>
              </a:cxn>
              <a:cxn ang="0">
                <a:pos x="1" y="3"/>
              </a:cxn>
              <a:cxn ang="0">
                <a:pos x="0" y="1"/>
              </a:cxn>
              <a:cxn ang="0">
                <a:pos x="0" y="0"/>
              </a:cxn>
              <a:cxn ang="0">
                <a:pos x="1" y="1"/>
              </a:cxn>
            </a:cxnLst>
            <a:rect l="0" t="0" r="r" b="b"/>
            <a:pathLst>
              <a:path w="3" h="19">
                <a:moveTo>
                  <a:pt x="1" y="1"/>
                </a:moveTo>
                <a:lnTo>
                  <a:pt x="3" y="5"/>
                </a:lnTo>
                <a:lnTo>
                  <a:pt x="3" y="15"/>
                </a:lnTo>
                <a:lnTo>
                  <a:pt x="0" y="19"/>
                </a:lnTo>
                <a:lnTo>
                  <a:pt x="1" y="19"/>
                </a:lnTo>
                <a:lnTo>
                  <a:pt x="1" y="15"/>
                </a:lnTo>
                <a:lnTo>
                  <a:pt x="3" y="13"/>
                </a:lnTo>
                <a:lnTo>
                  <a:pt x="3" y="7"/>
                </a:lnTo>
                <a:lnTo>
                  <a:pt x="1" y="5"/>
                </a:lnTo>
                <a:lnTo>
                  <a:pt x="1" y="3"/>
                </a:lnTo>
                <a:lnTo>
                  <a:pt x="0" y="1"/>
                </a:lnTo>
                <a:lnTo>
                  <a:pt x="0" y="0"/>
                </a:ln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21" name="Freeform 73"/>
          <p:cNvSpPr>
            <a:spLocks/>
          </p:cNvSpPr>
          <p:nvPr/>
        </p:nvSpPr>
        <p:spPr bwMode="auto">
          <a:xfrm>
            <a:off x="8609700" y="2188085"/>
            <a:ext cx="103110" cy="178259"/>
          </a:xfrm>
          <a:custGeom>
            <a:avLst/>
            <a:gdLst/>
            <a:ahLst/>
            <a:cxnLst>
              <a:cxn ang="0">
                <a:pos x="36" y="11"/>
              </a:cxn>
              <a:cxn ang="0">
                <a:pos x="35" y="10"/>
              </a:cxn>
              <a:cxn ang="0">
                <a:pos x="32" y="10"/>
              </a:cxn>
              <a:cxn ang="0">
                <a:pos x="32" y="8"/>
              </a:cxn>
              <a:cxn ang="0">
                <a:pos x="29" y="3"/>
              </a:cxn>
              <a:cxn ang="0">
                <a:pos x="29" y="2"/>
              </a:cxn>
              <a:cxn ang="0">
                <a:pos x="28" y="0"/>
              </a:cxn>
              <a:cxn ang="0">
                <a:pos x="26" y="2"/>
              </a:cxn>
              <a:cxn ang="0">
                <a:pos x="12" y="7"/>
              </a:cxn>
              <a:cxn ang="0">
                <a:pos x="0" y="11"/>
              </a:cxn>
              <a:cxn ang="0">
                <a:pos x="4" y="19"/>
              </a:cxn>
              <a:cxn ang="0">
                <a:pos x="7" y="27"/>
              </a:cxn>
              <a:cxn ang="0">
                <a:pos x="19" y="59"/>
              </a:cxn>
              <a:cxn ang="0">
                <a:pos x="20" y="61"/>
              </a:cxn>
              <a:cxn ang="0">
                <a:pos x="20" y="64"/>
              </a:cxn>
              <a:cxn ang="0">
                <a:pos x="19" y="64"/>
              </a:cxn>
              <a:cxn ang="0">
                <a:pos x="19" y="70"/>
              </a:cxn>
              <a:cxn ang="0">
                <a:pos x="22" y="73"/>
              </a:cxn>
              <a:cxn ang="0">
                <a:pos x="26" y="70"/>
              </a:cxn>
              <a:cxn ang="0">
                <a:pos x="29" y="66"/>
              </a:cxn>
              <a:cxn ang="0">
                <a:pos x="37" y="61"/>
              </a:cxn>
              <a:cxn ang="0">
                <a:pos x="43" y="60"/>
              </a:cxn>
              <a:cxn ang="0">
                <a:pos x="44" y="59"/>
              </a:cxn>
              <a:cxn ang="0">
                <a:pos x="44" y="49"/>
              </a:cxn>
              <a:cxn ang="0">
                <a:pos x="41" y="44"/>
              </a:cxn>
              <a:cxn ang="0">
                <a:pos x="39" y="41"/>
              </a:cxn>
              <a:cxn ang="0">
                <a:pos x="39" y="36"/>
              </a:cxn>
              <a:cxn ang="0">
                <a:pos x="37" y="33"/>
              </a:cxn>
              <a:cxn ang="0">
                <a:pos x="35" y="32"/>
              </a:cxn>
              <a:cxn ang="0">
                <a:pos x="35" y="29"/>
              </a:cxn>
              <a:cxn ang="0">
                <a:pos x="37" y="29"/>
              </a:cxn>
              <a:cxn ang="0">
                <a:pos x="39" y="31"/>
              </a:cxn>
              <a:cxn ang="0">
                <a:pos x="40" y="31"/>
              </a:cxn>
              <a:cxn ang="0">
                <a:pos x="40" y="29"/>
              </a:cxn>
              <a:cxn ang="0">
                <a:pos x="37" y="24"/>
              </a:cxn>
              <a:cxn ang="0">
                <a:pos x="36" y="23"/>
              </a:cxn>
              <a:cxn ang="0">
                <a:pos x="35" y="20"/>
              </a:cxn>
              <a:cxn ang="0">
                <a:pos x="35" y="18"/>
              </a:cxn>
              <a:cxn ang="0">
                <a:pos x="39" y="22"/>
              </a:cxn>
              <a:cxn ang="0">
                <a:pos x="40" y="24"/>
              </a:cxn>
              <a:cxn ang="0">
                <a:pos x="43" y="26"/>
              </a:cxn>
              <a:cxn ang="0">
                <a:pos x="44" y="26"/>
              </a:cxn>
              <a:cxn ang="0">
                <a:pos x="44" y="22"/>
              </a:cxn>
              <a:cxn ang="0">
                <a:pos x="41" y="22"/>
              </a:cxn>
              <a:cxn ang="0">
                <a:pos x="40" y="20"/>
              </a:cxn>
              <a:cxn ang="0">
                <a:pos x="39" y="20"/>
              </a:cxn>
              <a:cxn ang="0">
                <a:pos x="37" y="18"/>
              </a:cxn>
              <a:cxn ang="0">
                <a:pos x="37" y="12"/>
              </a:cxn>
              <a:cxn ang="0">
                <a:pos x="36" y="11"/>
              </a:cxn>
            </a:cxnLst>
            <a:rect l="0" t="0" r="r" b="b"/>
            <a:pathLst>
              <a:path w="44" h="73">
                <a:moveTo>
                  <a:pt x="36" y="11"/>
                </a:moveTo>
                <a:lnTo>
                  <a:pt x="35" y="10"/>
                </a:lnTo>
                <a:lnTo>
                  <a:pt x="32" y="10"/>
                </a:lnTo>
                <a:lnTo>
                  <a:pt x="32" y="8"/>
                </a:lnTo>
                <a:lnTo>
                  <a:pt x="29" y="3"/>
                </a:lnTo>
                <a:lnTo>
                  <a:pt x="29" y="2"/>
                </a:lnTo>
                <a:lnTo>
                  <a:pt x="28" y="0"/>
                </a:lnTo>
                <a:lnTo>
                  <a:pt x="26" y="2"/>
                </a:lnTo>
                <a:lnTo>
                  <a:pt x="12" y="7"/>
                </a:lnTo>
                <a:lnTo>
                  <a:pt x="0" y="11"/>
                </a:lnTo>
                <a:lnTo>
                  <a:pt x="4" y="19"/>
                </a:lnTo>
                <a:lnTo>
                  <a:pt x="7" y="27"/>
                </a:lnTo>
                <a:lnTo>
                  <a:pt x="19" y="59"/>
                </a:lnTo>
                <a:lnTo>
                  <a:pt x="20" y="61"/>
                </a:lnTo>
                <a:lnTo>
                  <a:pt x="20" y="64"/>
                </a:lnTo>
                <a:lnTo>
                  <a:pt x="19" y="64"/>
                </a:lnTo>
                <a:lnTo>
                  <a:pt x="19" y="70"/>
                </a:lnTo>
                <a:lnTo>
                  <a:pt x="22" y="73"/>
                </a:lnTo>
                <a:lnTo>
                  <a:pt x="26" y="70"/>
                </a:lnTo>
                <a:lnTo>
                  <a:pt x="29" y="66"/>
                </a:lnTo>
                <a:lnTo>
                  <a:pt x="37" y="61"/>
                </a:lnTo>
                <a:lnTo>
                  <a:pt x="43" y="60"/>
                </a:lnTo>
                <a:lnTo>
                  <a:pt x="44" y="59"/>
                </a:lnTo>
                <a:lnTo>
                  <a:pt x="44" y="49"/>
                </a:lnTo>
                <a:lnTo>
                  <a:pt x="41" y="44"/>
                </a:lnTo>
                <a:lnTo>
                  <a:pt x="39" y="41"/>
                </a:lnTo>
                <a:lnTo>
                  <a:pt x="39" y="36"/>
                </a:lnTo>
                <a:lnTo>
                  <a:pt x="37" y="33"/>
                </a:lnTo>
                <a:lnTo>
                  <a:pt x="35" y="32"/>
                </a:lnTo>
                <a:lnTo>
                  <a:pt x="35" y="29"/>
                </a:lnTo>
                <a:lnTo>
                  <a:pt x="37" y="29"/>
                </a:lnTo>
                <a:lnTo>
                  <a:pt x="39" y="31"/>
                </a:lnTo>
                <a:lnTo>
                  <a:pt x="40" y="31"/>
                </a:lnTo>
                <a:lnTo>
                  <a:pt x="40" y="29"/>
                </a:lnTo>
                <a:lnTo>
                  <a:pt x="37" y="24"/>
                </a:lnTo>
                <a:lnTo>
                  <a:pt x="36" y="23"/>
                </a:lnTo>
                <a:lnTo>
                  <a:pt x="35" y="20"/>
                </a:lnTo>
                <a:lnTo>
                  <a:pt x="35" y="18"/>
                </a:lnTo>
                <a:lnTo>
                  <a:pt x="39" y="22"/>
                </a:lnTo>
                <a:lnTo>
                  <a:pt x="40" y="24"/>
                </a:lnTo>
                <a:lnTo>
                  <a:pt x="43" y="26"/>
                </a:lnTo>
                <a:lnTo>
                  <a:pt x="44" y="26"/>
                </a:lnTo>
                <a:lnTo>
                  <a:pt x="44" y="22"/>
                </a:lnTo>
                <a:lnTo>
                  <a:pt x="41" y="22"/>
                </a:lnTo>
                <a:lnTo>
                  <a:pt x="40" y="20"/>
                </a:lnTo>
                <a:lnTo>
                  <a:pt x="39" y="20"/>
                </a:lnTo>
                <a:lnTo>
                  <a:pt x="37" y="18"/>
                </a:lnTo>
                <a:lnTo>
                  <a:pt x="37" y="12"/>
                </a:lnTo>
                <a:lnTo>
                  <a:pt x="36" y="11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22" name="Freeform 74"/>
          <p:cNvSpPr>
            <a:spLocks/>
          </p:cNvSpPr>
          <p:nvPr/>
        </p:nvSpPr>
        <p:spPr bwMode="auto">
          <a:xfrm>
            <a:off x="8712810" y="2241807"/>
            <a:ext cx="16405" cy="17094"/>
          </a:xfrm>
          <a:custGeom>
            <a:avLst/>
            <a:gdLst/>
            <a:ahLst/>
            <a:cxnLst>
              <a:cxn ang="0">
                <a:pos x="4" y="7"/>
              </a:cxn>
              <a:cxn ang="0">
                <a:pos x="4" y="6"/>
              </a:cxn>
              <a:cxn ang="0">
                <a:pos x="5" y="5"/>
              </a:cxn>
              <a:cxn ang="0">
                <a:pos x="7" y="2"/>
              </a:cxn>
              <a:cxn ang="0">
                <a:pos x="4" y="1"/>
              </a:cxn>
              <a:cxn ang="0">
                <a:pos x="1" y="1"/>
              </a:cxn>
              <a:cxn ang="0">
                <a:pos x="0" y="0"/>
              </a:cxn>
              <a:cxn ang="0">
                <a:pos x="0" y="6"/>
              </a:cxn>
              <a:cxn ang="0">
                <a:pos x="1" y="7"/>
              </a:cxn>
              <a:cxn ang="0">
                <a:pos x="4" y="7"/>
              </a:cxn>
            </a:cxnLst>
            <a:rect l="0" t="0" r="r" b="b"/>
            <a:pathLst>
              <a:path w="7" h="7">
                <a:moveTo>
                  <a:pt x="4" y="7"/>
                </a:moveTo>
                <a:lnTo>
                  <a:pt x="4" y="6"/>
                </a:lnTo>
                <a:lnTo>
                  <a:pt x="5" y="5"/>
                </a:lnTo>
                <a:lnTo>
                  <a:pt x="7" y="2"/>
                </a:lnTo>
                <a:lnTo>
                  <a:pt x="4" y="1"/>
                </a:lnTo>
                <a:lnTo>
                  <a:pt x="1" y="1"/>
                </a:lnTo>
                <a:lnTo>
                  <a:pt x="0" y="0"/>
                </a:lnTo>
                <a:lnTo>
                  <a:pt x="0" y="6"/>
                </a:lnTo>
                <a:lnTo>
                  <a:pt x="1" y="7"/>
                </a:lnTo>
                <a:lnTo>
                  <a:pt x="4" y="7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23" name="Freeform 75"/>
          <p:cNvSpPr>
            <a:spLocks/>
          </p:cNvSpPr>
          <p:nvPr/>
        </p:nvSpPr>
        <p:spPr bwMode="auto">
          <a:xfrm>
            <a:off x="8733902" y="2246691"/>
            <a:ext cx="21091" cy="48838"/>
          </a:xfrm>
          <a:custGeom>
            <a:avLst/>
            <a:gdLst/>
            <a:ahLst/>
            <a:cxnLst>
              <a:cxn ang="0">
                <a:pos x="4" y="3"/>
              </a:cxn>
              <a:cxn ang="0">
                <a:pos x="3" y="2"/>
              </a:cxn>
              <a:cxn ang="0">
                <a:pos x="0" y="0"/>
              </a:cxn>
              <a:cxn ang="0">
                <a:pos x="0" y="3"/>
              </a:cxn>
              <a:cxn ang="0">
                <a:pos x="2" y="5"/>
              </a:cxn>
              <a:cxn ang="0">
                <a:pos x="2" y="9"/>
              </a:cxn>
              <a:cxn ang="0">
                <a:pos x="4" y="17"/>
              </a:cxn>
              <a:cxn ang="0">
                <a:pos x="7" y="20"/>
              </a:cxn>
              <a:cxn ang="0">
                <a:pos x="8" y="20"/>
              </a:cxn>
              <a:cxn ang="0">
                <a:pos x="9" y="19"/>
              </a:cxn>
              <a:cxn ang="0">
                <a:pos x="9" y="13"/>
              </a:cxn>
              <a:cxn ang="0">
                <a:pos x="8" y="13"/>
              </a:cxn>
              <a:cxn ang="0">
                <a:pos x="7" y="11"/>
              </a:cxn>
              <a:cxn ang="0">
                <a:pos x="7" y="8"/>
              </a:cxn>
              <a:cxn ang="0">
                <a:pos x="6" y="4"/>
              </a:cxn>
              <a:cxn ang="0">
                <a:pos x="4" y="3"/>
              </a:cxn>
            </a:cxnLst>
            <a:rect l="0" t="0" r="r" b="b"/>
            <a:pathLst>
              <a:path w="9" h="20">
                <a:moveTo>
                  <a:pt x="4" y="3"/>
                </a:moveTo>
                <a:lnTo>
                  <a:pt x="3" y="2"/>
                </a:lnTo>
                <a:lnTo>
                  <a:pt x="0" y="0"/>
                </a:lnTo>
                <a:lnTo>
                  <a:pt x="0" y="3"/>
                </a:lnTo>
                <a:lnTo>
                  <a:pt x="2" y="5"/>
                </a:lnTo>
                <a:lnTo>
                  <a:pt x="2" y="9"/>
                </a:lnTo>
                <a:lnTo>
                  <a:pt x="4" y="17"/>
                </a:lnTo>
                <a:lnTo>
                  <a:pt x="7" y="20"/>
                </a:lnTo>
                <a:lnTo>
                  <a:pt x="8" y="20"/>
                </a:lnTo>
                <a:lnTo>
                  <a:pt x="9" y="19"/>
                </a:lnTo>
                <a:lnTo>
                  <a:pt x="9" y="13"/>
                </a:lnTo>
                <a:lnTo>
                  <a:pt x="8" y="13"/>
                </a:lnTo>
                <a:lnTo>
                  <a:pt x="7" y="11"/>
                </a:lnTo>
                <a:lnTo>
                  <a:pt x="7" y="8"/>
                </a:lnTo>
                <a:lnTo>
                  <a:pt x="6" y="4"/>
                </a:lnTo>
                <a:lnTo>
                  <a:pt x="4" y="3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24" name="Freeform 76"/>
          <p:cNvSpPr>
            <a:spLocks/>
          </p:cNvSpPr>
          <p:nvPr/>
        </p:nvSpPr>
        <p:spPr bwMode="auto">
          <a:xfrm>
            <a:off x="8141018" y="2896236"/>
            <a:ext cx="206220" cy="315006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4" y="25"/>
              </a:cxn>
              <a:cxn ang="0">
                <a:pos x="10" y="43"/>
              </a:cxn>
              <a:cxn ang="0">
                <a:pos x="34" y="110"/>
              </a:cxn>
              <a:cxn ang="0">
                <a:pos x="35" y="116"/>
              </a:cxn>
              <a:cxn ang="0">
                <a:pos x="37" y="122"/>
              </a:cxn>
              <a:cxn ang="0">
                <a:pos x="39" y="128"/>
              </a:cxn>
              <a:cxn ang="0">
                <a:pos x="43" y="129"/>
              </a:cxn>
              <a:cxn ang="0">
                <a:pos x="51" y="126"/>
              </a:cxn>
              <a:cxn ang="0">
                <a:pos x="70" y="120"/>
              </a:cxn>
              <a:cxn ang="0">
                <a:pos x="88" y="114"/>
              </a:cxn>
              <a:cxn ang="0">
                <a:pos x="82" y="100"/>
              </a:cxn>
              <a:cxn ang="0">
                <a:pos x="79" y="104"/>
              </a:cxn>
              <a:cxn ang="0">
                <a:pos x="74" y="108"/>
              </a:cxn>
              <a:cxn ang="0">
                <a:pos x="75" y="101"/>
              </a:cxn>
              <a:cxn ang="0">
                <a:pos x="76" y="99"/>
              </a:cxn>
              <a:cxn ang="0">
                <a:pos x="79" y="93"/>
              </a:cxn>
              <a:cxn ang="0">
                <a:pos x="80" y="96"/>
              </a:cxn>
              <a:cxn ang="0">
                <a:pos x="78" y="92"/>
              </a:cxn>
              <a:cxn ang="0">
                <a:pos x="76" y="88"/>
              </a:cxn>
              <a:cxn ang="0">
                <a:pos x="75" y="85"/>
              </a:cxn>
              <a:cxn ang="0">
                <a:pos x="58" y="80"/>
              </a:cxn>
              <a:cxn ang="0">
                <a:pos x="55" y="74"/>
              </a:cxn>
              <a:cxn ang="0">
                <a:pos x="46" y="66"/>
              </a:cxn>
              <a:cxn ang="0">
                <a:pos x="42" y="59"/>
              </a:cxn>
              <a:cxn ang="0">
                <a:pos x="38" y="48"/>
              </a:cxn>
              <a:cxn ang="0">
                <a:pos x="30" y="44"/>
              </a:cxn>
              <a:cxn ang="0">
                <a:pos x="29" y="41"/>
              </a:cxn>
              <a:cxn ang="0">
                <a:pos x="22" y="37"/>
              </a:cxn>
              <a:cxn ang="0">
                <a:pos x="21" y="27"/>
              </a:cxn>
              <a:cxn ang="0">
                <a:pos x="16" y="17"/>
              </a:cxn>
              <a:cxn ang="0">
                <a:pos x="21" y="10"/>
              </a:cxn>
              <a:cxn ang="0">
                <a:pos x="20" y="6"/>
              </a:cxn>
              <a:cxn ang="0">
                <a:pos x="21" y="2"/>
              </a:cxn>
              <a:cxn ang="0">
                <a:pos x="13" y="0"/>
              </a:cxn>
              <a:cxn ang="0">
                <a:pos x="2" y="9"/>
              </a:cxn>
            </a:cxnLst>
            <a:rect l="0" t="0" r="r" b="b"/>
            <a:pathLst>
              <a:path w="88" h="129">
                <a:moveTo>
                  <a:pt x="0" y="17"/>
                </a:moveTo>
                <a:lnTo>
                  <a:pt x="0" y="19"/>
                </a:lnTo>
                <a:lnTo>
                  <a:pt x="1" y="19"/>
                </a:lnTo>
                <a:lnTo>
                  <a:pt x="4" y="25"/>
                </a:lnTo>
                <a:lnTo>
                  <a:pt x="5" y="30"/>
                </a:lnTo>
                <a:lnTo>
                  <a:pt x="10" y="43"/>
                </a:lnTo>
                <a:lnTo>
                  <a:pt x="14" y="56"/>
                </a:lnTo>
                <a:lnTo>
                  <a:pt x="34" y="110"/>
                </a:lnTo>
                <a:lnTo>
                  <a:pt x="34" y="112"/>
                </a:lnTo>
                <a:lnTo>
                  <a:pt x="35" y="116"/>
                </a:lnTo>
                <a:lnTo>
                  <a:pt x="37" y="118"/>
                </a:lnTo>
                <a:lnTo>
                  <a:pt x="37" y="122"/>
                </a:lnTo>
                <a:lnTo>
                  <a:pt x="38" y="126"/>
                </a:lnTo>
                <a:lnTo>
                  <a:pt x="39" y="128"/>
                </a:lnTo>
                <a:lnTo>
                  <a:pt x="39" y="129"/>
                </a:lnTo>
                <a:lnTo>
                  <a:pt x="43" y="129"/>
                </a:lnTo>
                <a:lnTo>
                  <a:pt x="49" y="126"/>
                </a:lnTo>
                <a:lnTo>
                  <a:pt x="51" y="126"/>
                </a:lnTo>
                <a:lnTo>
                  <a:pt x="53" y="125"/>
                </a:lnTo>
                <a:lnTo>
                  <a:pt x="70" y="120"/>
                </a:lnTo>
                <a:lnTo>
                  <a:pt x="86" y="114"/>
                </a:lnTo>
                <a:lnTo>
                  <a:pt x="88" y="114"/>
                </a:lnTo>
                <a:lnTo>
                  <a:pt x="87" y="110"/>
                </a:lnTo>
                <a:lnTo>
                  <a:pt x="82" y="100"/>
                </a:lnTo>
                <a:lnTo>
                  <a:pt x="82" y="103"/>
                </a:lnTo>
                <a:lnTo>
                  <a:pt x="79" y="104"/>
                </a:lnTo>
                <a:lnTo>
                  <a:pt x="76" y="107"/>
                </a:lnTo>
                <a:lnTo>
                  <a:pt x="74" y="108"/>
                </a:lnTo>
                <a:lnTo>
                  <a:pt x="74" y="103"/>
                </a:lnTo>
                <a:lnTo>
                  <a:pt x="75" y="101"/>
                </a:lnTo>
                <a:lnTo>
                  <a:pt x="76" y="101"/>
                </a:lnTo>
                <a:lnTo>
                  <a:pt x="76" y="99"/>
                </a:lnTo>
                <a:lnTo>
                  <a:pt x="74" y="93"/>
                </a:lnTo>
                <a:lnTo>
                  <a:pt x="79" y="93"/>
                </a:lnTo>
                <a:lnTo>
                  <a:pt x="79" y="95"/>
                </a:lnTo>
                <a:lnTo>
                  <a:pt x="80" y="96"/>
                </a:lnTo>
                <a:lnTo>
                  <a:pt x="79" y="93"/>
                </a:lnTo>
                <a:lnTo>
                  <a:pt x="78" y="92"/>
                </a:lnTo>
                <a:lnTo>
                  <a:pt x="78" y="91"/>
                </a:lnTo>
                <a:lnTo>
                  <a:pt x="76" y="88"/>
                </a:lnTo>
                <a:lnTo>
                  <a:pt x="76" y="87"/>
                </a:lnTo>
                <a:lnTo>
                  <a:pt x="75" y="85"/>
                </a:lnTo>
                <a:lnTo>
                  <a:pt x="68" y="85"/>
                </a:lnTo>
                <a:lnTo>
                  <a:pt x="58" y="80"/>
                </a:lnTo>
                <a:lnTo>
                  <a:pt x="55" y="77"/>
                </a:lnTo>
                <a:lnTo>
                  <a:pt x="55" y="74"/>
                </a:lnTo>
                <a:lnTo>
                  <a:pt x="51" y="70"/>
                </a:lnTo>
                <a:lnTo>
                  <a:pt x="46" y="66"/>
                </a:lnTo>
                <a:lnTo>
                  <a:pt x="43" y="62"/>
                </a:lnTo>
                <a:lnTo>
                  <a:pt x="42" y="59"/>
                </a:lnTo>
                <a:lnTo>
                  <a:pt x="39" y="51"/>
                </a:lnTo>
                <a:lnTo>
                  <a:pt x="38" y="48"/>
                </a:lnTo>
                <a:lnTo>
                  <a:pt x="34" y="44"/>
                </a:lnTo>
                <a:lnTo>
                  <a:pt x="30" y="44"/>
                </a:lnTo>
                <a:lnTo>
                  <a:pt x="29" y="43"/>
                </a:lnTo>
                <a:lnTo>
                  <a:pt x="29" y="41"/>
                </a:lnTo>
                <a:lnTo>
                  <a:pt x="25" y="37"/>
                </a:lnTo>
                <a:lnTo>
                  <a:pt x="22" y="37"/>
                </a:lnTo>
                <a:lnTo>
                  <a:pt x="21" y="35"/>
                </a:lnTo>
                <a:lnTo>
                  <a:pt x="21" y="27"/>
                </a:lnTo>
                <a:lnTo>
                  <a:pt x="16" y="22"/>
                </a:lnTo>
                <a:lnTo>
                  <a:pt x="16" y="17"/>
                </a:lnTo>
                <a:lnTo>
                  <a:pt x="18" y="15"/>
                </a:lnTo>
                <a:lnTo>
                  <a:pt x="21" y="10"/>
                </a:lnTo>
                <a:lnTo>
                  <a:pt x="21" y="9"/>
                </a:lnTo>
                <a:lnTo>
                  <a:pt x="20" y="6"/>
                </a:lnTo>
                <a:lnTo>
                  <a:pt x="20" y="5"/>
                </a:lnTo>
                <a:lnTo>
                  <a:pt x="21" y="2"/>
                </a:lnTo>
                <a:lnTo>
                  <a:pt x="22" y="1"/>
                </a:lnTo>
                <a:lnTo>
                  <a:pt x="13" y="0"/>
                </a:lnTo>
                <a:lnTo>
                  <a:pt x="8" y="2"/>
                </a:lnTo>
                <a:lnTo>
                  <a:pt x="2" y="9"/>
                </a:lnTo>
                <a:lnTo>
                  <a:pt x="0" y="17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25" name="Freeform 77"/>
          <p:cNvSpPr>
            <a:spLocks/>
          </p:cNvSpPr>
          <p:nvPr/>
        </p:nvSpPr>
        <p:spPr bwMode="auto">
          <a:xfrm>
            <a:off x="6120995" y="2866933"/>
            <a:ext cx="562419" cy="996295"/>
          </a:xfrm>
          <a:custGeom>
            <a:avLst/>
            <a:gdLst/>
            <a:ahLst/>
            <a:cxnLst>
              <a:cxn ang="0">
                <a:pos x="33" y="251"/>
              </a:cxn>
              <a:cxn ang="0">
                <a:pos x="26" y="261"/>
              </a:cxn>
              <a:cxn ang="0">
                <a:pos x="31" y="272"/>
              </a:cxn>
              <a:cxn ang="0">
                <a:pos x="38" y="294"/>
              </a:cxn>
              <a:cxn ang="0">
                <a:pos x="43" y="315"/>
              </a:cxn>
              <a:cxn ang="0">
                <a:pos x="38" y="321"/>
              </a:cxn>
              <a:cxn ang="0">
                <a:pos x="35" y="330"/>
              </a:cxn>
              <a:cxn ang="0">
                <a:pos x="36" y="336"/>
              </a:cxn>
              <a:cxn ang="0">
                <a:pos x="30" y="343"/>
              </a:cxn>
              <a:cxn ang="0">
                <a:pos x="27" y="351"/>
              </a:cxn>
              <a:cxn ang="0">
                <a:pos x="23" y="360"/>
              </a:cxn>
              <a:cxn ang="0">
                <a:pos x="21" y="360"/>
              </a:cxn>
              <a:cxn ang="0">
                <a:pos x="18" y="360"/>
              </a:cxn>
              <a:cxn ang="0">
                <a:pos x="17" y="367"/>
              </a:cxn>
              <a:cxn ang="0">
                <a:pos x="21" y="372"/>
              </a:cxn>
              <a:cxn ang="0">
                <a:pos x="14" y="379"/>
              </a:cxn>
              <a:cxn ang="0">
                <a:pos x="17" y="379"/>
              </a:cxn>
              <a:cxn ang="0">
                <a:pos x="14" y="387"/>
              </a:cxn>
              <a:cxn ang="0">
                <a:pos x="17" y="396"/>
              </a:cxn>
              <a:cxn ang="0">
                <a:pos x="14" y="401"/>
              </a:cxn>
              <a:cxn ang="0">
                <a:pos x="19" y="405"/>
              </a:cxn>
              <a:cxn ang="0">
                <a:pos x="25" y="408"/>
              </a:cxn>
              <a:cxn ang="0">
                <a:pos x="26" y="398"/>
              </a:cxn>
              <a:cxn ang="0">
                <a:pos x="29" y="394"/>
              </a:cxn>
              <a:cxn ang="0">
                <a:pos x="39" y="396"/>
              </a:cxn>
              <a:cxn ang="0">
                <a:pos x="44" y="400"/>
              </a:cxn>
              <a:cxn ang="0">
                <a:pos x="50" y="396"/>
              </a:cxn>
              <a:cxn ang="0">
                <a:pos x="50" y="388"/>
              </a:cxn>
              <a:cxn ang="0">
                <a:pos x="51" y="391"/>
              </a:cxn>
              <a:cxn ang="0">
                <a:pos x="68" y="388"/>
              </a:cxn>
              <a:cxn ang="0">
                <a:pos x="87" y="397"/>
              </a:cxn>
              <a:cxn ang="0">
                <a:pos x="91" y="388"/>
              </a:cxn>
              <a:cxn ang="0">
                <a:pos x="97" y="383"/>
              </a:cxn>
              <a:cxn ang="0">
                <a:pos x="112" y="383"/>
              </a:cxn>
              <a:cxn ang="0">
                <a:pos x="118" y="385"/>
              </a:cxn>
              <a:cxn ang="0">
                <a:pos x="125" y="377"/>
              </a:cxn>
              <a:cxn ang="0">
                <a:pos x="126" y="369"/>
              </a:cxn>
              <a:cxn ang="0">
                <a:pos x="133" y="363"/>
              </a:cxn>
              <a:cxn ang="0">
                <a:pos x="137" y="356"/>
              </a:cxn>
              <a:cxn ang="0">
                <a:pos x="134" y="351"/>
              </a:cxn>
              <a:cxn ang="0">
                <a:pos x="142" y="356"/>
              </a:cxn>
              <a:cxn ang="0">
                <a:pos x="159" y="365"/>
              </a:cxn>
              <a:cxn ang="0">
                <a:pos x="165" y="364"/>
              </a:cxn>
              <a:cxn ang="0">
                <a:pos x="171" y="354"/>
              </a:cxn>
              <a:cxn ang="0">
                <a:pos x="174" y="334"/>
              </a:cxn>
              <a:cxn ang="0">
                <a:pos x="182" y="334"/>
              </a:cxn>
              <a:cxn ang="0">
                <a:pos x="187" y="317"/>
              </a:cxn>
              <a:cxn ang="0">
                <a:pos x="199" y="306"/>
              </a:cxn>
              <a:cxn ang="0">
                <a:pos x="195" y="289"/>
              </a:cxn>
              <a:cxn ang="0">
                <a:pos x="212" y="290"/>
              </a:cxn>
              <a:cxn ang="0">
                <a:pos x="221" y="282"/>
              </a:cxn>
              <a:cxn ang="0">
                <a:pos x="236" y="274"/>
              </a:cxn>
              <a:cxn ang="0">
                <a:pos x="238" y="269"/>
              </a:cxn>
              <a:cxn ang="0">
                <a:pos x="237" y="264"/>
              </a:cxn>
              <a:cxn ang="0">
                <a:pos x="235" y="260"/>
              </a:cxn>
              <a:cxn ang="0">
                <a:pos x="231" y="255"/>
              </a:cxn>
              <a:cxn ang="0">
                <a:pos x="188" y="2"/>
              </a:cxn>
              <a:cxn ang="0">
                <a:pos x="171" y="2"/>
              </a:cxn>
              <a:cxn ang="0">
                <a:pos x="36" y="34"/>
              </a:cxn>
              <a:cxn ang="0">
                <a:pos x="7" y="42"/>
              </a:cxn>
              <a:cxn ang="0">
                <a:pos x="0" y="37"/>
              </a:cxn>
            </a:cxnLst>
            <a:rect l="0" t="0" r="r" b="b"/>
            <a:pathLst>
              <a:path w="240" h="408">
                <a:moveTo>
                  <a:pt x="27" y="222"/>
                </a:moveTo>
                <a:lnTo>
                  <a:pt x="29" y="229"/>
                </a:lnTo>
                <a:lnTo>
                  <a:pt x="31" y="240"/>
                </a:lnTo>
                <a:lnTo>
                  <a:pt x="33" y="251"/>
                </a:lnTo>
                <a:lnTo>
                  <a:pt x="33" y="257"/>
                </a:lnTo>
                <a:lnTo>
                  <a:pt x="30" y="260"/>
                </a:lnTo>
                <a:lnTo>
                  <a:pt x="27" y="260"/>
                </a:lnTo>
                <a:lnTo>
                  <a:pt x="26" y="261"/>
                </a:lnTo>
                <a:lnTo>
                  <a:pt x="26" y="262"/>
                </a:lnTo>
                <a:lnTo>
                  <a:pt x="27" y="265"/>
                </a:lnTo>
                <a:lnTo>
                  <a:pt x="29" y="266"/>
                </a:lnTo>
                <a:lnTo>
                  <a:pt x="31" y="272"/>
                </a:lnTo>
                <a:lnTo>
                  <a:pt x="26" y="277"/>
                </a:lnTo>
                <a:lnTo>
                  <a:pt x="26" y="281"/>
                </a:lnTo>
                <a:lnTo>
                  <a:pt x="36" y="291"/>
                </a:lnTo>
                <a:lnTo>
                  <a:pt x="38" y="294"/>
                </a:lnTo>
                <a:lnTo>
                  <a:pt x="38" y="302"/>
                </a:lnTo>
                <a:lnTo>
                  <a:pt x="40" y="305"/>
                </a:lnTo>
                <a:lnTo>
                  <a:pt x="43" y="313"/>
                </a:lnTo>
                <a:lnTo>
                  <a:pt x="43" y="315"/>
                </a:lnTo>
                <a:lnTo>
                  <a:pt x="42" y="317"/>
                </a:lnTo>
                <a:lnTo>
                  <a:pt x="42" y="318"/>
                </a:lnTo>
                <a:lnTo>
                  <a:pt x="39" y="319"/>
                </a:lnTo>
                <a:lnTo>
                  <a:pt x="38" y="321"/>
                </a:lnTo>
                <a:lnTo>
                  <a:pt x="38" y="322"/>
                </a:lnTo>
                <a:lnTo>
                  <a:pt x="36" y="323"/>
                </a:lnTo>
                <a:lnTo>
                  <a:pt x="38" y="327"/>
                </a:lnTo>
                <a:lnTo>
                  <a:pt x="35" y="330"/>
                </a:lnTo>
                <a:lnTo>
                  <a:pt x="34" y="330"/>
                </a:lnTo>
                <a:lnTo>
                  <a:pt x="34" y="332"/>
                </a:lnTo>
                <a:lnTo>
                  <a:pt x="35" y="334"/>
                </a:lnTo>
                <a:lnTo>
                  <a:pt x="36" y="336"/>
                </a:lnTo>
                <a:lnTo>
                  <a:pt x="36" y="338"/>
                </a:lnTo>
                <a:lnTo>
                  <a:pt x="34" y="340"/>
                </a:lnTo>
                <a:lnTo>
                  <a:pt x="31" y="342"/>
                </a:lnTo>
                <a:lnTo>
                  <a:pt x="30" y="343"/>
                </a:lnTo>
                <a:lnTo>
                  <a:pt x="30" y="346"/>
                </a:lnTo>
                <a:lnTo>
                  <a:pt x="29" y="348"/>
                </a:lnTo>
                <a:lnTo>
                  <a:pt x="29" y="350"/>
                </a:lnTo>
                <a:lnTo>
                  <a:pt x="27" y="351"/>
                </a:lnTo>
                <a:lnTo>
                  <a:pt x="27" y="352"/>
                </a:lnTo>
                <a:lnTo>
                  <a:pt x="25" y="357"/>
                </a:lnTo>
                <a:lnTo>
                  <a:pt x="25" y="360"/>
                </a:lnTo>
                <a:lnTo>
                  <a:pt x="23" y="360"/>
                </a:lnTo>
                <a:lnTo>
                  <a:pt x="23" y="359"/>
                </a:lnTo>
                <a:lnTo>
                  <a:pt x="22" y="357"/>
                </a:lnTo>
                <a:lnTo>
                  <a:pt x="22" y="359"/>
                </a:lnTo>
                <a:lnTo>
                  <a:pt x="21" y="360"/>
                </a:lnTo>
                <a:lnTo>
                  <a:pt x="19" y="360"/>
                </a:lnTo>
                <a:lnTo>
                  <a:pt x="19" y="359"/>
                </a:lnTo>
                <a:lnTo>
                  <a:pt x="18" y="359"/>
                </a:lnTo>
                <a:lnTo>
                  <a:pt x="18" y="360"/>
                </a:lnTo>
                <a:lnTo>
                  <a:pt x="17" y="361"/>
                </a:lnTo>
                <a:lnTo>
                  <a:pt x="15" y="364"/>
                </a:lnTo>
                <a:lnTo>
                  <a:pt x="15" y="365"/>
                </a:lnTo>
                <a:lnTo>
                  <a:pt x="17" y="367"/>
                </a:lnTo>
                <a:lnTo>
                  <a:pt x="17" y="368"/>
                </a:lnTo>
                <a:lnTo>
                  <a:pt x="18" y="369"/>
                </a:lnTo>
                <a:lnTo>
                  <a:pt x="19" y="372"/>
                </a:lnTo>
                <a:lnTo>
                  <a:pt x="21" y="372"/>
                </a:lnTo>
                <a:lnTo>
                  <a:pt x="18" y="375"/>
                </a:lnTo>
                <a:lnTo>
                  <a:pt x="15" y="376"/>
                </a:lnTo>
                <a:lnTo>
                  <a:pt x="15" y="377"/>
                </a:lnTo>
                <a:lnTo>
                  <a:pt x="14" y="379"/>
                </a:lnTo>
                <a:lnTo>
                  <a:pt x="14" y="380"/>
                </a:lnTo>
                <a:lnTo>
                  <a:pt x="15" y="380"/>
                </a:lnTo>
                <a:lnTo>
                  <a:pt x="15" y="379"/>
                </a:lnTo>
                <a:lnTo>
                  <a:pt x="17" y="379"/>
                </a:lnTo>
                <a:lnTo>
                  <a:pt x="17" y="383"/>
                </a:lnTo>
                <a:lnTo>
                  <a:pt x="13" y="383"/>
                </a:lnTo>
                <a:lnTo>
                  <a:pt x="13" y="385"/>
                </a:lnTo>
                <a:lnTo>
                  <a:pt x="14" y="387"/>
                </a:lnTo>
                <a:lnTo>
                  <a:pt x="14" y="389"/>
                </a:lnTo>
                <a:lnTo>
                  <a:pt x="15" y="392"/>
                </a:lnTo>
                <a:lnTo>
                  <a:pt x="15" y="394"/>
                </a:lnTo>
                <a:lnTo>
                  <a:pt x="17" y="396"/>
                </a:lnTo>
                <a:lnTo>
                  <a:pt x="17" y="397"/>
                </a:lnTo>
                <a:lnTo>
                  <a:pt x="13" y="398"/>
                </a:lnTo>
                <a:lnTo>
                  <a:pt x="13" y="400"/>
                </a:lnTo>
                <a:lnTo>
                  <a:pt x="14" y="401"/>
                </a:lnTo>
                <a:lnTo>
                  <a:pt x="15" y="404"/>
                </a:lnTo>
                <a:lnTo>
                  <a:pt x="18" y="406"/>
                </a:lnTo>
                <a:lnTo>
                  <a:pt x="18" y="405"/>
                </a:lnTo>
                <a:lnTo>
                  <a:pt x="19" y="405"/>
                </a:lnTo>
                <a:lnTo>
                  <a:pt x="21" y="406"/>
                </a:lnTo>
                <a:lnTo>
                  <a:pt x="22" y="406"/>
                </a:lnTo>
                <a:lnTo>
                  <a:pt x="23" y="408"/>
                </a:lnTo>
                <a:lnTo>
                  <a:pt x="25" y="408"/>
                </a:lnTo>
                <a:lnTo>
                  <a:pt x="27" y="405"/>
                </a:lnTo>
                <a:lnTo>
                  <a:pt x="27" y="402"/>
                </a:lnTo>
                <a:lnTo>
                  <a:pt x="26" y="400"/>
                </a:lnTo>
                <a:lnTo>
                  <a:pt x="26" y="398"/>
                </a:lnTo>
                <a:lnTo>
                  <a:pt x="25" y="396"/>
                </a:lnTo>
                <a:lnTo>
                  <a:pt x="25" y="393"/>
                </a:lnTo>
                <a:lnTo>
                  <a:pt x="27" y="393"/>
                </a:lnTo>
                <a:lnTo>
                  <a:pt x="29" y="394"/>
                </a:lnTo>
                <a:lnTo>
                  <a:pt x="31" y="396"/>
                </a:lnTo>
                <a:lnTo>
                  <a:pt x="33" y="397"/>
                </a:lnTo>
                <a:lnTo>
                  <a:pt x="36" y="397"/>
                </a:lnTo>
                <a:lnTo>
                  <a:pt x="39" y="396"/>
                </a:lnTo>
                <a:lnTo>
                  <a:pt x="40" y="393"/>
                </a:lnTo>
                <a:lnTo>
                  <a:pt x="43" y="393"/>
                </a:lnTo>
                <a:lnTo>
                  <a:pt x="43" y="398"/>
                </a:lnTo>
                <a:lnTo>
                  <a:pt x="44" y="400"/>
                </a:lnTo>
                <a:lnTo>
                  <a:pt x="46" y="400"/>
                </a:lnTo>
                <a:lnTo>
                  <a:pt x="47" y="398"/>
                </a:lnTo>
                <a:lnTo>
                  <a:pt x="50" y="397"/>
                </a:lnTo>
                <a:lnTo>
                  <a:pt x="50" y="396"/>
                </a:lnTo>
                <a:lnTo>
                  <a:pt x="48" y="393"/>
                </a:lnTo>
                <a:lnTo>
                  <a:pt x="47" y="392"/>
                </a:lnTo>
                <a:lnTo>
                  <a:pt x="47" y="388"/>
                </a:lnTo>
                <a:lnTo>
                  <a:pt x="50" y="388"/>
                </a:lnTo>
                <a:lnTo>
                  <a:pt x="50" y="389"/>
                </a:lnTo>
                <a:lnTo>
                  <a:pt x="48" y="389"/>
                </a:lnTo>
                <a:lnTo>
                  <a:pt x="50" y="389"/>
                </a:lnTo>
                <a:lnTo>
                  <a:pt x="51" y="391"/>
                </a:lnTo>
                <a:lnTo>
                  <a:pt x="52" y="391"/>
                </a:lnTo>
                <a:lnTo>
                  <a:pt x="60" y="387"/>
                </a:lnTo>
                <a:lnTo>
                  <a:pt x="63" y="387"/>
                </a:lnTo>
                <a:lnTo>
                  <a:pt x="68" y="388"/>
                </a:lnTo>
                <a:lnTo>
                  <a:pt x="79" y="393"/>
                </a:lnTo>
                <a:lnTo>
                  <a:pt x="83" y="396"/>
                </a:lnTo>
                <a:lnTo>
                  <a:pt x="84" y="397"/>
                </a:lnTo>
                <a:lnTo>
                  <a:pt x="87" y="397"/>
                </a:lnTo>
                <a:lnTo>
                  <a:pt x="88" y="396"/>
                </a:lnTo>
                <a:lnTo>
                  <a:pt x="89" y="393"/>
                </a:lnTo>
                <a:lnTo>
                  <a:pt x="89" y="391"/>
                </a:lnTo>
                <a:lnTo>
                  <a:pt x="91" y="388"/>
                </a:lnTo>
                <a:lnTo>
                  <a:pt x="91" y="387"/>
                </a:lnTo>
                <a:lnTo>
                  <a:pt x="92" y="384"/>
                </a:lnTo>
                <a:lnTo>
                  <a:pt x="93" y="383"/>
                </a:lnTo>
                <a:lnTo>
                  <a:pt x="97" y="383"/>
                </a:lnTo>
                <a:lnTo>
                  <a:pt x="101" y="379"/>
                </a:lnTo>
                <a:lnTo>
                  <a:pt x="102" y="376"/>
                </a:lnTo>
                <a:lnTo>
                  <a:pt x="105" y="376"/>
                </a:lnTo>
                <a:lnTo>
                  <a:pt x="112" y="383"/>
                </a:lnTo>
                <a:lnTo>
                  <a:pt x="113" y="383"/>
                </a:lnTo>
                <a:lnTo>
                  <a:pt x="114" y="381"/>
                </a:lnTo>
                <a:lnTo>
                  <a:pt x="118" y="381"/>
                </a:lnTo>
                <a:lnTo>
                  <a:pt x="118" y="385"/>
                </a:lnTo>
                <a:lnTo>
                  <a:pt x="121" y="385"/>
                </a:lnTo>
                <a:lnTo>
                  <a:pt x="124" y="383"/>
                </a:lnTo>
                <a:lnTo>
                  <a:pt x="124" y="379"/>
                </a:lnTo>
                <a:lnTo>
                  <a:pt x="125" y="377"/>
                </a:lnTo>
                <a:lnTo>
                  <a:pt x="128" y="377"/>
                </a:lnTo>
                <a:lnTo>
                  <a:pt x="129" y="376"/>
                </a:lnTo>
                <a:lnTo>
                  <a:pt x="129" y="375"/>
                </a:lnTo>
                <a:lnTo>
                  <a:pt x="126" y="369"/>
                </a:lnTo>
                <a:lnTo>
                  <a:pt x="126" y="367"/>
                </a:lnTo>
                <a:lnTo>
                  <a:pt x="129" y="365"/>
                </a:lnTo>
                <a:lnTo>
                  <a:pt x="130" y="364"/>
                </a:lnTo>
                <a:lnTo>
                  <a:pt x="133" y="363"/>
                </a:lnTo>
                <a:lnTo>
                  <a:pt x="130" y="359"/>
                </a:lnTo>
                <a:lnTo>
                  <a:pt x="133" y="359"/>
                </a:lnTo>
                <a:lnTo>
                  <a:pt x="134" y="357"/>
                </a:lnTo>
                <a:lnTo>
                  <a:pt x="137" y="356"/>
                </a:lnTo>
                <a:lnTo>
                  <a:pt x="138" y="355"/>
                </a:lnTo>
                <a:lnTo>
                  <a:pt x="138" y="354"/>
                </a:lnTo>
                <a:lnTo>
                  <a:pt x="137" y="354"/>
                </a:lnTo>
                <a:lnTo>
                  <a:pt x="134" y="351"/>
                </a:lnTo>
                <a:lnTo>
                  <a:pt x="136" y="350"/>
                </a:lnTo>
                <a:lnTo>
                  <a:pt x="137" y="350"/>
                </a:lnTo>
                <a:lnTo>
                  <a:pt x="139" y="351"/>
                </a:lnTo>
                <a:lnTo>
                  <a:pt x="142" y="356"/>
                </a:lnTo>
                <a:lnTo>
                  <a:pt x="142" y="357"/>
                </a:lnTo>
                <a:lnTo>
                  <a:pt x="145" y="360"/>
                </a:lnTo>
                <a:lnTo>
                  <a:pt x="147" y="361"/>
                </a:lnTo>
                <a:lnTo>
                  <a:pt x="159" y="365"/>
                </a:lnTo>
                <a:lnTo>
                  <a:pt x="162" y="367"/>
                </a:lnTo>
                <a:lnTo>
                  <a:pt x="163" y="367"/>
                </a:lnTo>
                <a:lnTo>
                  <a:pt x="165" y="365"/>
                </a:lnTo>
                <a:lnTo>
                  <a:pt x="165" y="364"/>
                </a:lnTo>
                <a:lnTo>
                  <a:pt x="167" y="363"/>
                </a:lnTo>
                <a:lnTo>
                  <a:pt x="169" y="363"/>
                </a:lnTo>
                <a:lnTo>
                  <a:pt x="170" y="359"/>
                </a:lnTo>
                <a:lnTo>
                  <a:pt x="171" y="354"/>
                </a:lnTo>
                <a:lnTo>
                  <a:pt x="170" y="347"/>
                </a:lnTo>
                <a:lnTo>
                  <a:pt x="171" y="340"/>
                </a:lnTo>
                <a:lnTo>
                  <a:pt x="172" y="335"/>
                </a:lnTo>
                <a:lnTo>
                  <a:pt x="174" y="334"/>
                </a:lnTo>
                <a:lnTo>
                  <a:pt x="175" y="334"/>
                </a:lnTo>
                <a:lnTo>
                  <a:pt x="178" y="335"/>
                </a:lnTo>
                <a:lnTo>
                  <a:pt x="179" y="335"/>
                </a:lnTo>
                <a:lnTo>
                  <a:pt x="182" y="334"/>
                </a:lnTo>
                <a:lnTo>
                  <a:pt x="184" y="331"/>
                </a:lnTo>
                <a:lnTo>
                  <a:pt x="186" y="328"/>
                </a:lnTo>
                <a:lnTo>
                  <a:pt x="186" y="319"/>
                </a:lnTo>
                <a:lnTo>
                  <a:pt x="187" y="317"/>
                </a:lnTo>
                <a:lnTo>
                  <a:pt x="188" y="315"/>
                </a:lnTo>
                <a:lnTo>
                  <a:pt x="194" y="313"/>
                </a:lnTo>
                <a:lnTo>
                  <a:pt x="198" y="309"/>
                </a:lnTo>
                <a:lnTo>
                  <a:pt x="199" y="306"/>
                </a:lnTo>
                <a:lnTo>
                  <a:pt x="199" y="303"/>
                </a:lnTo>
                <a:lnTo>
                  <a:pt x="194" y="293"/>
                </a:lnTo>
                <a:lnTo>
                  <a:pt x="194" y="290"/>
                </a:lnTo>
                <a:lnTo>
                  <a:pt x="195" y="289"/>
                </a:lnTo>
                <a:lnTo>
                  <a:pt x="199" y="286"/>
                </a:lnTo>
                <a:lnTo>
                  <a:pt x="205" y="286"/>
                </a:lnTo>
                <a:lnTo>
                  <a:pt x="211" y="289"/>
                </a:lnTo>
                <a:lnTo>
                  <a:pt x="212" y="290"/>
                </a:lnTo>
                <a:lnTo>
                  <a:pt x="213" y="290"/>
                </a:lnTo>
                <a:lnTo>
                  <a:pt x="216" y="289"/>
                </a:lnTo>
                <a:lnTo>
                  <a:pt x="219" y="286"/>
                </a:lnTo>
                <a:lnTo>
                  <a:pt x="221" y="282"/>
                </a:lnTo>
                <a:lnTo>
                  <a:pt x="227" y="277"/>
                </a:lnTo>
                <a:lnTo>
                  <a:pt x="229" y="276"/>
                </a:lnTo>
                <a:lnTo>
                  <a:pt x="233" y="274"/>
                </a:lnTo>
                <a:lnTo>
                  <a:pt x="236" y="274"/>
                </a:lnTo>
                <a:lnTo>
                  <a:pt x="240" y="276"/>
                </a:lnTo>
                <a:lnTo>
                  <a:pt x="240" y="273"/>
                </a:lnTo>
                <a:lnTo>
                  <a:pt x="238" y="272"/>
                </a:lnTo>
                <a:lnTo>
                  <a:pt x="238" y="269"/>
                </a:lnTo>
                <a:lnTo>
                  <a:pt x="240" y="268"/>
                </a:lnTo>
                <a:lnTo>
                  <a:pt x="240" y="265"/>
                </a:lnTo>
                <a:lnTo>
                  <a:pt x="238" y="264"/>
                </a:lnTo>
                <a:lnTo>
                  <a:pt x="237" y="264"/>
                </a:lnTo>
                <a:lnTo>
                  <a:pt x="236" y="265"/>
                </a:lnTo>
                <a:lnTo>
                  <a:pt x="233" y="265"/>
                </a:lnTo>
                <a:lnTo>
                  <a:pt x="233" y="262"/>
                </a:lnTo>
                <a:lnTo>
                  <a:pt x="235" y="260"/>
                </a:lnTo>
                <a:lnTo>
                  <a:pt x="235" y="257"/>
                </a:lnTo>
                <a:lnTo>
                  <a:pt x="233" y="256"/>
                </a:lnTo>
                <a:lnTo>
                  <a:pt x="232" y="256"/>
                </a:lnTo>
                <a:lnTo>
                  <a:pt x="231" y="255"/>
                </a:lnTo>
                <a:lnTo>
                  <a:pt x="231" y="251"/>
                </a:lnTo>
                <a:lnTo>
                  <a:pt x="233" y="248"/>
                </a:lnTo>
                <a:lnTo>
                  <a:pt x="188" y="8"/>
                </a:lnTo>
                <a:lnTo>
                  <a:pt x="188" y="2"/>
                </a:lnTo>
                <a:lnTo>
                  <a:pt x="187" y="1"/>
                </a:lnTo>
                <a:lnTo>
                  <a:pt x="187" y="0"/>
                </a:lnTo>
                <a:lnTo>
                  <a:pt x="182" y="0"/>
                </a:lnTo>
                <a:lnTo>
                  <a:pt x="171" y="2"/>
                </a:lnTo>
                <a:lnTo>
                  <a:pt x="162" y="5"/>
                </a:lnTo>
                <a:lnTo>
                  <a:pt x="155" y="6"/>
                </a:lnTo>
                <a:lnTo>
                  <a:pt x="46" y="26"/>
                </a:lnTo>
                <a:lnTo>
                  <a:pt x="36" y="34"/>
                </a:lnTo>
                <a:lnTo>
                  <a:pt x="26" y="41"/>
                </a:lnTo>
                <a:lnTo>
                  <a:pt x="17" y="43"/>
                </a:lnTo>
                <a:lnTo>
                  <a:pt x="10" y="43"/>
                </a:lnTo>
                <a:lnTo>
                  <a:pt x="7" y="42"/>
                </a:lnTo>
                <a:lnTo>
                  <a:pt x="6" y="41"/>
                </a:lnTo>
                <a:lnTo>
                  <a:pt x="6" y="39"/>
                </a:lnTo>
                <a:lnTo>
                  <a:pt x="2" y="38"/>
                </a:lnTo>
                <a:lnTo>
                  <a:pt x="0" y="37"/>
                </a:lnTo>
                <a:lnTo>
                  <a:pt x="27" y="222"/>
                </a:lnTo>
                <a:close/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26" name="Freeform 78"/>
          <p:cNvSpPr>
            <a:spLocks/>
          </p:cNvSpPr>
          <p:nvPr/>
        </p:nvSpPr>
        <p:spPr bwMode="auto">
          <a:xfrm>
            <a:off x="5837443" y="3907183"/>
            <a:ext cx="1488068" cy="642220"/>
          </a:xfrm>
          <a:custGeom>
            <a:avLst/>
            <a:gdLst/>
            <a:ahLst/>
            <a:cxnLst>
              <a:cxn ang="0">
                <a:pos x="621" y="3"/>
              </a:cxn>
              <a:cxn ang="0">
                <a:pos x="605" y="8"/>
              </a:cxn>
              <a:cxn ang="0">
                <a:pos x="484" y="34"/>
              </a:cxn>
              <a:cxn ang="0">
                <a:pos x="449" y="40"/>
              </a:cxn>
              <a:cxn ang="0">
                <a:pos x="313" y="62"/>
              </a:cxn>
              <a:cxn ang="0">
                <a:pos x="264" y="70"/>
              </a:cxn>
              <a:cxn ang="0">
                <a:pos x="201" y="81"/>
              </a:cxn>
              <a:cxn ang="0">
                <a:pos x="168" y="85"/>
              </a:cxn>
              <a:cxn ang="0">
                <a:pos x="152" y="85"/>
              </a:cxn>
              <a:cxn ang="0">
                <a:pos x="151" y="102"/>
              </a:cxn>
              <a:cxn ang="0">
                <a:pos x="47" y="120"/>
              </a:cxn>
              <a:cxn ang="0">
                <a:pos x="43" y="110"/>
              </a:cxn>
              <a:cxn ang="0">
                <a:pos x="44" y="127"/>
              </a:cxn>
              <a:cxn ang="0">
                <a:pos x="37" y="135"/>
              </a:cxn>
              <a:cxn ang="0">
                <a:pos x="43" y="140"/>
              </a:cxn>
              <a:cxn ang="0">
                <a:pos x="39" y="153"/>
              </a:cxn>
              <a:cxn ang="0">
                <a:pos x="33" y="167"/>
              </a:cxn>
              <a:cxn ang="0">
                <a:pos x="35" y="180"/>
              </a:cxn>
              <a:cxn ang="0">
                <a:pos x="29" y="186"/>
              </a:cxn>
              <a:cxn ang="0">
                <a:pos x="18" y="193"/>
              </a:cxn>
              <a:cxn ang="0">
                <a:pos x="28" y="198"/>
              </a:cxn>
              <a:cxn ang="0">
                <a:pos x="21" y="206"/>
              </a:cxn>
              <a:cxn ang="0">
                <a:pos x="16" y="207"/>
              </a:cxn>
              <a:cxn ang="0">
                <a:pos x="19" y="218"/>
              </a:cxn>
              <a:cxn ang="0">
                <a:pos x="15" y="221"/>
              </a:cxn>
              <a:cxn ang="0">
                <a:pos x="11" y="217"/>
              </a:cxn>
              <a:cxn ang="0">
                <a:pos x="7" y="226"/>
              </a:cxn>
              <a:cxn ang="0">
                <a:pos x="11" y="225"/>
              </a:cxn>
              <a:cxn ang="0">
                <a:pos x="8" y="234"/>
              </a:cxn>
              <a:cxn ang="0">
                <a:pos x="15" y="240"/>
              </a:cxn>
              <a:cxn ang="0">
                <a:pos x="14" y="251"/>
              </a:cxn>
              <a:cxn ang="0">
                <a:pos x="7" y="258"/>
              </a:cxn>
              <a:cxn ang="0">
                <a:pos x="2" y="263"/>
              </a:cxn>
              <a:cxn ang="0">
                <a:pos x="213" y="233"/>
              </a:cxn>
              <a:cxn ang="0">
                <a:pos x="464" y="182"/>
              </a:cxn>
              <a:cxn ang="0">
                <a:pos x="477" y="163"/>
              </a:cxn>
              <a:cxn ang="0">
                <a:pos x="494" y="132"/>
              </a:cxn>
              <a:cxn ang="0">
                <a:pos x="507" y="127"/>
              </a:cxn>
              <a:cxn ang="0">
                <a:pos x="514" y="127"/>
              </a:cxn>
              <a:cxn ang="0">
                <a:pos x="522" y="118"/>
              </a:cxn>
              <a:cxn ang="0">
                <a:pos x="535" y="107"/>
              </a:cxn>
              <a:cxn ang="0">
                <a:pos x="548" y="98"/>
              </a:cxn>
              <a:cxn ang="0">
                <a:pos x="558" y="79"/>
              </a:cxn>
              <a:cxn ang="0">
                <a:pos x="564" y="74"/>
              </a:cxn>
              <a:cxn ang="0">
                <a:pos x="573" y="65"/>
              </a:cxn>
              <a:cxn ang="0">
                <a:pos x="579" y="73"/>
              </a:cxn>
              <a:cxn ang="0">
                <a:pos x="589" y="62"/>
              </a:cxn>
              <a:cxn ang="0">
                <a:pos x="605" y="49"/>
              </a:cxn>
              <a:cxn ang="0">
                <a:pos x="617" y="48"/>
              </a:cxn>
              <a:cxn ang="0">
                <a:pos x="626" y="27"/>
              </a:cxn>
              <a:cxn ang="0">
                <a:pos x="633" y="11"/>
              </a:cxn>
            </a:cxnLst>
            <a:rect l="0" t="0" r="r" b="b"/>
            <a:pathLst>
              <a:path w="635" h="263">
                <a:moveTo>
                  <a:pt x="635" y="0"/>
                </a:moveTo>
                <a:lnTo>
                  <a:pt x="633" y="0"/>
                </a:lnTo>
                <a:lnTo>
                  <a:pt x="629" y="1"/>
                </a:lnTo>
                <a:lnTo>
                  <a:pt x="625" y="1"/>
                </a:lnTo>
                <a:lnTo>
                  <a:pt x="621" y="3"/>
                </a:lnTo>
                <a:lnTo>
                  <a:pt x="616" y="3"/>
                </a:lnTo>
                <a:lnTo>
                  <a:pt x="616" y="4"/>
                </a:lnTo>
                <a:lnTo>
                  <a:pt x="614" y="4"/>
                </a:lnTo>
                <a:lnTo>
                  <a:pt x="613" y="5"/>
                </a:lnTo>
                <a:lnTo>
                  <a:pt x="605" y="8"/>
                </a:lnTo>
                <a:lnTo>
                  <a:pt x="595" y="9"/>
                </a:lnTo>
                <a:lnTo>
                  <a:pt x="585" y="11"/>
                </a:lnTo>
                <a:lnTo>
                  <a:pt x="535" y="23"/>
                </a:lnTo>
                <a:lnTo>
                  <a:pt x="485" y="33"/>
                </a:lnTo>
                <a:lnTo>
                  <a:pt x="484" y="34"/>
                </a:lnTo>
                <a:lnTo>
                  <a:pt x="482" y="34"/>
                </a:lnTo>
                <a:lnTo>
                  <a:pt x="480" y="36"/>
                </a:lnTo>
                <a:lnTo>
                  <a:pt x="476" y="37"/>
                </a:lnTo>
                <a:lnTo>
                  <a:pt x="468" y="37"/>
                </a:lnTo>
                <a:lnTo>
                  <a:pt x="449" y="40"/>
                </a:lnTo>
                <a:lnTo>
                  <a:pt x="431" y="44"/>
                </a:lnTo>
                <a:lnTo>
                  <a:pt x="373" y="52"/>
                </a:lnTo>
                <a:lnTo>
                  <a:pt x="348" y="57"/>
                </a:lnTo>
                <a:lnTo>
                  <a:pt x="321" y="61"/>
                </a:lnTo>
                <a:lnTo>
                  <a:pt x="313" y="62"/>
                </a:lnTo>
                <a:lnTo>
                  <a:pt x="287" y="65"/>
                </a:lnTo>
                <a:lnTo>
                  <a:pt x="276" y="66"/>
                </a:lnTo>
                <a:lnTo>
                  <a:pt x="270" y="67"/>
                </a:lnTo>
                <a:lnTo>
                  <a:pt x="266" y="71"/>
                </a:lnTo>
                <a:lnTo>
                  <a:pt x="264" y="70"/>
                </a:lnTo>
                <a:lnTo>
                  <a:pt x="258" y="70"/>
                </a:lnTo>
                <a:lnTo>
                  <a:pt x="245" y="73"/>
                </a:lnTo>
                <a:lnTo>
                  <a:pt x="230" y="75"/>
                </a:lnTo>
                <a:lnTo>
                  <a:pt x="214" y="78"/>
                </a:lnTo>
                <a:lnTo>
                  <a:pt x="201" y="81"/>
                </a:lnTo>
                <a:lnTo>
                  <a:pt x="192" y="82"/>
                </a:lnTo>
                <a:lnTo>
                  <a:pt x="185" y="83"/>
                </a:lnTo>
                <a:lnTo>
                  <a:pt x="177" y="86"/>
                </a:lnTo>
                <a:lnTo>
                  <a:pt x="169" y="86"/>
                </a:lnTo>
                <a:lnTo>
                  <a:pt x="168" y="85"/>
                </a:lnTo>
                <a:lnTo>
                  <a:pt x="167" y="85"/>
                </a:lnTo>
                <a:lnTo>
                  <a:pt x="165" y="83"/>
                </a:lnTo>
                <a:lnTo>
                  <a:pt x="156" y="83"/>
                </a:lnTo>
                <a:lnTo>
                  <a:pt x="154" y="85"/>
                </a:lnTo>
                <a:lnTo>
                  <a:pt x="152" y="85"/>
                </a:lnTo>
                <a:lnTo>
                  <a:pt x="152" y="89"/>
                </a:lnTo>
                <a:lnTo>
                  <a:pt x="156" y="97"/>
                </a:lnTo>
                <a:lnTo>
                  <a:pt x="156" y="98"/>
                </a:lnTo>
                <a:lnTo>
                  <a:pt x="155" y="100"/>
                </a:lnTo>
                <a:lnTo>
                  <a:pt x="151" y="102"/>
                </a:lnTo>
                <a:lnTo>
                  <a:pt x="143" y="103"/>
                </a:lnTo>
                <a:lnTo>
                  <a:pt x="134" y="104"/>
                </a:lnTo>
                <a:lnTo>
                  <a:pt x="128" y="106"/>
                </a:lnTo>
                <a:lnTo>
                  <a:pt x="52" y="118"/>
                </a:lnTo>
                <a:lnTo>
                  <a:pt x="47" y="120"/>
                </a:lnTo>
                <a:lnTo>
                  <a:pt x="45" y="119"/>
                </a:lnTo>
                <a:lnTo>
                  <a:pt x="45" y="112"/>
                </a:lnTo>
                <a:lnTo>
                  <a:pt x="44" y="111"/>
                </a:lnTo>
                <a:lnTo>
                  <a:pt x="44" y="110"/>
                </a:lnTo>
                <a:lnTo>
                  <a:pt x="43" y="110"/>
                </a:lnTo>
                <a:lnTo>
                  <a:pt x="40" y="112"/>
                </a:lnTo>
                <a:lnTo>
                  <a:pt x="40" y="115"/>
                </a:lnTo>
                <a:lnTo>
                  <a:pt x="43" y="120"/>
                </a:lnTo>
                <a:lnTo>
                  <a:pt x="43" y="124"/>
                </a:lnTo>
                <a:lnTo>
                  <a:pt x="44" y="127"/>
                </a:lnTo>
                <a:lnTo>
                  <a:pt x="44" y="131"/>
                </a:lnTo>
                <a:lnTo>
                  <a:pt x="40" y="131"/>
                </a:lnTo>
                <a:lnTo>
                  <a:pt x="39" y="132"/>
                </a:lnTo>
                <a:lnTo>
                  <a:pt x="37" y="132"/>
                </a:lnTo>
                <a:lnTo>
                  <a:pt x="37" y="135"/>
                </a:lnTo>
                <a:lnTo>
                  <a:pt x="39" y="136"/>
                </a:lnTo>
                <a:lnTo>
                  <a:pt x="41" y="136"/>
                </a:lnTo>
                <a:lnTo>
                  <a:pt x="44" y="139"/>
                </a:lnTo>
                <a:lnTo>
                  <a:pt x="44" y="140"/>
                </a:lnTo>
                <a:lnTo>
                  <a:pt x="43" y="140"/>
                </a:lnTo>
                <a:lnTo>
                  <a:pt x="40" y="141"/>
                </a:lnTo>
                <a:lnTo>
                  <a:pt x="36" y="145"/>
                </a:lnTo>
                <a:lnTo>
                  <a:pt x="43" y="152"/>
                </a:lnTo>
                <a:lnTo>
                  <a:pt x="41" y="153"/>
                </a:lnTo>
                <a:lnTo>
                  <a:pt x="39" y="153"/>
                </a:lnTo>
                <a:lnTo>
                  <a:pt x="37" y="155"/>
                </a:lnTo>
                <a:lnTo>
                  <a:pt x="36" y="157"/>
                </a:lnTo>
                <a:lnTo>
                  <a:pt x="35" y="161"/>
                </a:lnTo>
                <a:lnTo>
                  <a:pt x="35" y="165"/>
                </a:lnTo>
                <a:lnTo>
                  <a:pt x="33" y="167"/>
                </a:lnTo>
                <a:lnTo>
                  <a:pt x="40" y="173"/>
                </a:lnTo>
                <a:lnTo>
                  <a:pt x="33" y="173"/>
                </a:lnTo>
                <a:lnTo>
                  <a:pt x="32" y="174"/>
                </a:lnTo>
                <a:lnTo>
                  <a:pt x="32" y="177"/>
                </a:lnTo>
                <a:lnTo>
                  <a:pt x="35" y="180"/>
                </a:lnTo>
                <a:lnTo>
                  <a:pt x="36" y="180"/>
                </a:lnTo>
                <a:lnTo>
                  <a:pt x="36" y="182"/>
                </a:lnTo>
                <a:lnTo>
                  <a:pt x="31" y="182"/>
                </a:lnTo>
                <a:lnTo>
                  <a:pt x="31" y="185"/>
                </a:lnTo>
                <a:lnTo>
                  <a:pt x="29" y="186"/>
                </a:lnTo>
                <a:lnTo>
                  <a:pt x="29" y="188"/>
                </a:lnTo>
                <a:lnTo>
                  <a:pt x="28" y="189"/>
                </a:lnTo>
                <a:lnTo>
                  <a:pt x="25" y="190"/>
                </a:lnTo>
                <a:lnTo>
                  <a:pt x="20" y="190"/>
                </a:lnTo>
                <a:lnTo>
                  <a:pt x="18" y="193"/>
                </a:lnTo>
                <a:lnTo>
                  <a:pt x="20" y="196"/>
                </a:lnTo>
                <a:lnTo>
                  <a:pt x="21" y="196"/>
                </a:lnTo>
                <a:lnTo>
                  <a:pt x="24" y="197"/>
                </a:lnTo>
                <a:lnTo>
                  <a:pt x="27" y="197"/>
                </a:lnTo>
                <a:lnTo>
                  <a:pt x="28" y="198"/>
                </a:lnTo>
                <a:lnTo>
                  <a:pt x="28" y="200"/>
                </a:lnTo>
                <a:lnTo>
                  <a:pt x="25" y="202"/>
                </a:lnTo>
                <a:lnTo>
                  <a:pt x="24" y="202"/>
                </a:lnTo>
                <a:lnTo>
                  <a:pt x="21" y="203"/>
                </a:lnTo>
                <a:lnTo>
                  <a:pt x="21" y="206"/>
                </a:lnTo>
                <a:lnTo>
                  <a:pt x="23" y="207"/>
                </a:lnTo>
                <a:lnTo>
                  <a:pt x="24" y="207"/>
                </a:lnTo>
                <a:lnTo>
                  <a:pt x="23" y="209"/>
                </a:lnTo>
                <a:lnTo>
                  <a:pt x="18" y="209"/>
                </a:lnTo>
                <a:lnTo>
                  <a:pt x="16" y="207"/>
                </a:lnTo>
                <a:lnTo>
                  <a:pt x="16" y="209"/>
                </a:lnTo>
                <a:lnTo>
                  <a:pt x="15" y="210"/>
                </a:lnTo>
                <a:lnTo>
                  <a:pt x="15" y="214"/>
                </a:lnTo>
                <a:lnTo>
                  <a:pt x="16" y="217"/>
                </a:lnTo>
                <a:lnTo>
                  <a:pt x="19" y="218"/>
                </a:lnTo>
                <a:lnTo>
                  <a:pt x="20" y="218"/>
                </a:lnTo>
                <a:lnTo>
                  <a:pt x="20" y="221"/>
                </a:lnTo>
                <a:lnTo>
                  <a:pt x="18" y="222"/>
                </a:lnTo>
                <a:lnTo>
                  <a:pt x="15" y="222"/>
                </a:lnTo>
                <a:lnTo>
                  <a:pt x="15" y="221"/>
                </a:lnTo>
                <a:lnTo>
                  <a:pt x="14" y="221"/>
                </a:lnTo>
                <a:lnTo>
                  <a:pt x="14" y="219"/>
                </a:lnTo>
                <a:lnTo>
                  <a:pt x="12" y="218"/>
                </a:lnTo>
                <a:lnTo>
                  <a:pt x="12" y="217"/>
                </a:lnTo>
                <a:lnTo>
                  <a:pt x="11" y="217"/>
                </a:lnTo>
                <a:lnTo>
                  <a:pt x="8" y="219"/>
                </a:lnTo>
                <a:lnTo>
                  <a:pt x="7" y="222"/>
                </a:lnTo>
                <a:lnTo>
                  <a:pt x="6" y="223"/>
                </a:lnTo>
                <a:lnTo>
                  <a:pt x="6" y="226"/>
                </a:lnTo>
                <a:lnTo>
                  <a:pt x="7" y="226"/>
                </a:lnTo>
                <a:lnTo>
                  <a:pt x="7" y="225"/>
                </a:lnTo>
                <a:lnTo>
                  <a:pt x="8" y="225"/>
                </a:lnTo>
                <a:lnTo>
                  <a:pt x="8" y="223"/>
                </a:lnTo>
                <a:lnTo>
                  <a:pt x="10" y="223"/>
                </a:lnTo>
                <a:lnTo>
                  <a:pt x="11" y="225"/>
                </a:lnTo>
                <a:lnTo>
                  <a:pt x="11" y="226"/>
                </a:lnTo>
                <a:lnTo>
                  <a:pt x="14" y="231"/>
                </a:lnTo>
                <a:lnTo>
                  <a:pt x="14" y="233"/>
                </a:lnTo>
                <a:lnTo>
                  <a:pt x="12" y="234"/>
                </a:lnTo>
                <a:lnTo>
                  <a:pt x="8" y="234"/>
                </a:lnTo>
                <a:lnTo>
                  <a:pt x="7" y="235"/>
                </a:lnTo>
                <a:lnTo>
                  <a:pt x="10" y="238"/>
                </a:lnTo>
                <a:lnTo>
                  <a:pt x="14" y="238"/>
                </a:lnTo>
                <a:lnTo>
                  <a:pt x="15" y="239"/>
                </a:lnTo>
                <a:lnTo>
                  <a:pt x="15" y="240"/>
                </a:lnTo>
                <a:lnTo>
                  <a:pt x="16" y="243"/>
                </a:lnTo>
                <a:lnTo>
                  <a:pt x="16" y="247"/>
                </a:lnTo>
                <a:lnTo>
                  <a:pt x="15" y="250"/>
                </a:lnTo>
                <a:lnTo>
                  <a:pt x="15" y="251"/>
                </a:lnTo>
                <a:lnTo>
                  <a:pt x="14" y="251"/>
                </a:lnTo>
                <a:lnTo>
                  <a:pt x="12" y="250"/>
                </a:lnTo>
                <a:lnTo>
                  <a:pt x="10" y="250"/>
                </a:lnTo>
                <a:lnTo>
                  <a:pt x="8" y="251"/>
                </a:lnTo>
                <a:lnTo>
                  <a:pt x="8" y="256"/>
                </a:lnTo>
                <a:lnTo>
                  <a:pt x="7" y="258"/>
                </a:lnTo>
                <a:lnTo>
                  <a:pt x="6" y="258"/>
                </a:lnTo>
                <a:lnTo>
                  <a:pt x="4" y="259"/>
                </a:lnTo>
                <a:lnTo>
                  <a:pt x="0" y="259"/>
                </a:lnTo>
                <a:lnTo>
                  <a:pt x="0" y="262"/>
                </a:lnTo>
                <a:lnTo>
                  <a:pt x="2" y="263"/>
                </a:lnTo>
                <a:lnTo>
                  <a:pt x="84" y="252"/>
                </a:lnTo>
                <a:lnTo>
                  <a:pt x="165" y="240"/>
                </a:lnTo>
                <a:lnTo>
                  <a:pt x="168" y="238"/>
                </a:lnTo>
                <a:lnTo>
                  <a:pt x="177" y="238"/>
                </a:lnTo>
                <a:lnTo>
                  <a:pt x="213" y="233"/>
                </a:lnTo>
                <a:lnTo>
                  <a:pt x="290" y="222"/>
                </a:lnTo>
                <a:lnTo>
                  <a:pt x="365" y="209"/>
                </a:lnTo>
                <a:lnTo>
                  <a:pt x="465" y="190"/>
                </a:lnTo>
                <a:lnTo>
                  <a:pt x="465" y="188"/>
                </a:lnTo>
                <a:lnTo>
                  <a:pt x="464" y="182"/>
                </a:lnTo>
                <a:lnTo>
                  <a:pt x="464" y="168"/>
                </a:lnTo>
                <a:lnTo>
                  <a:pt x="465" y="165"/>
                </a:lnTo>
                <a:lnTo>
                  <a:pt x="466" y="164"/>
                </a:lnTo>
                <a:lnTo>
                  <a:pt x="474" y="164"/>
                </a:lnTo>
                <a:lnTo>
                  <a:pt x="477" y="163"/>
                </a:lnTo>
                <a:lnTo>
                  <a:pt x="480" y="160"/>
                </a:lnTo>
                <a:lnTo>
                  <a:pt x="480" y="147"/>
                </a:lnTo>
                <a:lnTo>
                  <a:pt x="481" y="144"/>
                </a:lnTo>
                <a:lnTo>
                  <a:pt x="490" y="135"/>
                </a:lnTo>
                <a:lnTo>
                  <a:pt x="494" y="132"/>
                </a:lnTo>
                <a:lnTo>
                  <a:pt x="497" y="130"/>
                </a:lnTo>
                <a:lnTo>
                  <a:pt x="499" y="128"/>
                </a:lnTo>
                <a:lnTo>
                  <a:pt x="502" y="128"/>
                </a:lnTo>
                <a:lnTo>
                  <a:pt x="505" y="127"/>
                </a:lnTo>
                <a:lnTo>
                  <a:pt x="507" y="127"/>
                </a:lnTo>
                <a:lnTo>
                  <a:pt x="507" y="124"/>
                </a:lnTo>
                <a:lnTo>
                  <a:pt x="509" y="124"/>
                </a:lnTo>
                <a:lnTo>
                  <a:pt x="511" y="126"/>
                </a:lnTo>
                <a:lnTo>
                  <a:pt x="513" y="127"/>
                </a:lnTo>
                <a:lnTo>
                  <a:pt x="514" y="127"/>
                </a:lnTo>
                <a:lnTo>
                  <a:pt x="515" y="124"/>
                </a:lnTo>
                <a:lnTo>
                  <a:pt x="517" y="123"/>
                </a:lnTo>
                <a:lnTo>
                  <a:pt x="518" y="120"/>
                </a:lnTo>
                <a:lnTo>
                  <a:pt x="519" y="119"/>
                </a:lnTo>
                <a:lnTo>
                  <a:pt x="522" y="118"/>
                </a:lnTo>
                <a:lnTo>
                  <a:pt x="525" y="118"/>
                </a:lnTo>
                <a:lnTo>
                  <a:pt x="526" y="116"/>
                </a:lnTo>
                <a:lnTo>
                  <a:pt x="526" y="114"/>
                </a:lnTo>
                <a:lnTo>
                  <a:pt x="529" y="114"/>
                </a:lnTo>
                <a:lnTo>
                  <a:pt x="535" y="107"/>
                </a:lnTo>
                <a:lnTo>
                  <a:pt x="536" y="104"/>
                </a:lnTo>
                <a:lnTo>
                  <a:pt x="539" y="102"/>
                </a:lnTo>
                <a:lnTo>
                  <a:pt x="542" y="100"/>
                </a:lnTo>
                <a:lnTo>
                  <a:pt x="546" y="99"/>
                </a:lnTo>
                <a:lnTo>
                  <a:pt x="548" y="98"/>
                </a:lnTo>
                <a:lnTo>
                  <a:pt x="551" y="98"/>
                </a:lnTo>
                <a:lnTo>
                  <a:pt x="554" y="95"/>
                </a:lnTo>
                <a:lnTo>
                  <a:pt x="555" y="93"/>
                </a:lnTo>
                <a:lnTo>
                  <a:pt x="555" y="81"/>
                </a:lnTo>
                <a:lnTo>
                  <a:pt x="558" y="79"/>
                </a:lnTo>
                <a:lnTo>
                  <a:pt x="559" y="79"/>
                </a:lnTo>
                <a:lnTo>
                  <a:pt x="562" y="81"/>
                </a:lnTo>
                <a:lnTo>
                  <a:pt x="563" y="81"/>
                </a:lnTo>
                <a:lnTo>
                  <a:pt x="564" y="79"/>
                </a:lnTo>
                <a:lnTo>
                  <a:pt x="564" y="74"/>
                </a:lnTo>
                <a:lnTo>
                  <a:pt x="565" y="73"/>
                </a:lnTo>
                <a:lnTo>
                  <a:pt x="567" y="70"/>
                </a:lnTo>
                <a:lnTo>
                  <a:pt x="569" y="67"/>
                </a:lnTo>
                <a:lnTo>
                  <a:pt x="572" y="66"/>
                </a:lnTo>
                <a:lnTo>
                  <a:pt x="573" y="65"/>
                </a:lnTo>
                <a:lnTo>
                  <a:pt x="576" y="65"/>
                </a:lnTo>
                <a:lnTo>
                  <a:pt x="576" y="66"/>
                </a:lnTo>
                <a:lnTo>
                  <a:pt x="577" y="69"/>
                </a:lnTo>
                <a:lnTo>
                  <a:pt x="577" y="71"/>
                </a:lnTo>
                <a:lnTo>
                  <a:pt x="579" y="73"/>
                </a:lnTo>
                <a:lnTo>
                  <a:pt x="580" y="73"/>
                </a:lnTo>
                <a:lnTo>
                  <a:pt x="583" y="71"/>
                </a:lnTo>
                <a:lnTo>
                  <a:pt x="585" y="69"/>
                </a:lnTo>
                <a:lnTo>
                  <a:pt x="587" y="66"/>
                </a:lnTo>
                <a:lnTo>
                  <a:pt x="589" y="62"/>
                </a:lnTo>
                <a:lnTo>
                  <a:pt x="591" y="58"/>
                </a:lnTo>
                <a:lnTo>
                  <a:pt x="595" y="54"/>
                </a:lnTo>
                <a:lnTo>
                  <a:pt x="597" y="53"/>
                </a:lnTo>
                <a:lnTo>
                  <a:pt x="601" y="49"/>
                </a:lnTo>
                <a:lnTo>
                  <a:pt x="605" y="49"/>
                </a:lnTo>
                <a:lnTo>
                  <a:pt x="608" y="50"/>
                </a:lnTo>
                <a:lnTo>
                  <a:pt x="609" y="52"/>
                </a:lnTo>
                <a:lnTo>
                  <a:pt x="612" y="53"/>
                </a:lnTo>
                <a:lnTo>
                  <a:pt x="614" y="53"/>
                </a:lnTo>
                <a:lnTo>
                  <a:pt x="617" y="48"/>
                </a:lnTo>
                <a:lnTo>
                  <a:pt x="621" y="38"/>
                </a:lnTo>
                <a:lnTo>
                  <a:pt x="624" y="32"/>
                </a:lnTo>
                <a:lnTo>
                  <a:pt x="624" y="31"/>
                </a:lnTo>
                <a:lnTo>
                  <a:pt x="625" y="29"/>
                </a:lnTo>
                <a:lnTo>
                  <a:pt x="626" y="27"/>
                </a:lnTo>
                <a:lnTo>
                  <a:pt x="628" y="25"/>
                </a:lnTo>
                <a:lnTo>
                  <a:pt x="628" y="24"/>
                </a:lnTo>
                <a:lnTo>
                  <a:pt x="634" y="24"/>
                </a:lnTo>
                <a:lnTo>
                  <a:pt x="634" y="21"/>
                </a:lnTo>
                <a:lnTo>
                  <a:pt x="633" y="11"/>
                </a:lnTo>
                <a:lnTo>
                  <a:pt x="635" y="0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27" name="Freeform 79"/>
          <p:cNvSpPr>
            <a:spLocks/>
          </p:cNvSpPr>
          <p:nvPr/>
        </p:nvSpPr>
        <p:spPr bwMode="auto">
          <a:xfrm>
            <a:off x="3388576" y="2810771"/>
            <a:ext cx="1471664" cy="705710"/>
          </a:xfrm>
          <a:custGeom>
            <a:avLst/>
            <a:gdLst/>
            <a:ahLst/>
            <a:cxnLst>
              <a:cxn ang="0">
                <a:pos x="137" y="194"/>
              </a:cxn>
              <a:cxn ang="0">
                <a:pos x="140" y="288"/>
              </a:cxn>
              <a:cxn ang="0">
                <a:pos x="520" y="285"/>
              </a:cxn>
              <a:cxn ang="0">
                <a:pos x="612" y="283"/>
              </a:cxn>
              <a:cxn ang="0">
                <a:pos x="627" y="280"/>
              </a:cxn>
              <a:cxn ang="0">
                <a:pos x="619" y="278"/>
              </a:cxn>
              <a:cxn ang="0">
                <a:pos x="620" y="270"/>
              </a:cxn>
              <a:cxn ang="0">
                <a:pos x="614" y="262"/>
              </a:cxn>
              <a:cxn ang="0">
                <a:pos x="608" y="255"/>
              </a:cxn>
              <a:cxn ang="0">
                <a:pos x="600" y="251"/>
              </a:cxn>
              <a:cxn ang="0">
                <a:pos x="599" y="239"/>
              </a:cxn>
              <a:cxn ang="0">
                <a:pos x="594" y="233"/>
              </a:cxn>
              <a:cxn ang="0">
                <a:pos x="591" y="226"/>
              </a:cxn>
              <a:cxn ang="0">
                <a:pos x="586" y="217"/>
              </a:cxn>
              <a:cxn ang="0">
                <a:pos x="583" y="210"/>
              </a:cxn>
              <a:cxn ang="0">
                <a:pos x="585" y="192"/>
              </a:cxn>
              <a:cxn ang="0">
                <a:pos x="581" y="182"/>
              </a:cxn>
              <a:cxn ang="0">
                <a:pos x="582" y="171"/>
              </a:cxn>
              <a:cxn ang="0">
                <a:pos x="577" y="167"/>
              </a:cxn>
              <a:cxn ang="0">
                <a:pos x="579" y="160"/>
              </a:cxn>
              <a:cxn ang="0">
                <a:pos x="574" y="157"/>
              </a:cxn>
              <a:cxn ang="0">
                <a:pos x="575" y="151"/>
              </a:cxn>
              <a:cxn ang="0">
                <a:pos x="575" y="144"/>
              </a:cxn>
              <a:cxn ang="0">
                <a:pos x="570" y="142"/>
              </a:cxn>
              <a:cxn ang="0">
                <a:pos x="567" y="138"/>
              </a:cxn>
              <a:cxn ang="0">
                <a:pos x="565" y="132"/>
              </a:cxn>
              <a:cxn ang="0">
                <a:pos x="565" y="114"/>
              </a:cxn>
              <a:cxn ang="0">
                <a:pos x="558" y="105"/>
              </a:cxn>
              <a:cxn ang="0">
                <a:pos x="557" y="97"/>
              </a:cxn>
              <a:cxn ang="0">
                <a:pos x="550" y="91"/>
              </a:cxn>
              <a:cxn ang="0">
                <a:pos x="549" y="85"/>
              </a:cxn>
              <a:cxn ang="0">
                <a:pos x="544" y="79"/>
              </a:cxn>
              <a:cxn ang="0">
                <a:pos x="544" y="72"/>
              </a:cxn>
              <a:cxn ang="0">
                <a:pos x="541" y="65"/>
              </a:cxn>
              <a:cxn ang="0">
                <a:pos x="537" y="58"/>
              </a:cxn>
              <a:cxn ang="0">
                <a:pos x="536" y="48"/>
              </a:cxn>
              <a:cxn ang="0">
                <a:pos x="522" y="44"/>
              </a:cxn>
              <a:cxn ang="0">
                <a:pos x="519" y="39"/>
              </a:cxn>
              <a:cxn ang="0">
                <a:pos x="515" y="33"/>
              </a:cxn>
              <a:cxn ang="0">
                <a:pos x="508" y="31"/>
              </a:cxn>
              <a:cxn ang="0">
                <a:pos x="493" y="25"/>
              </a:cxn>
              <a:cxn ang="0">
                <a:pos x="478" y="16"/>
              </a:cxn>
              <a:cxn ang="0">
                <a:pos x="466" y="16"/>
              </a:cxn>
              <a:cxn ang="0">
                <a:pos x="442" y="17"/>
              </a:cxn>
              <a:cxn ang="0">
                <a:pos x="431" y="23"/>
              </a:cxn>
              <a:cxn ang="0">
                <a:pos x="421" y="24"/>
              </a:cxn>
              <a:cxn ang="0">
                <a:pos x="397" y="12"/>
              </a:cxn>
              <a:cxn ang="0">
                <a:pos x="392" y="7"/>
              </a:cxn>
              <a:cxn ang="0">
                <a:pos x="0" y="189"/>
              </a:cxn>
            </a:cxnLst>
            <a:rect l="0" t="0" r="r" b="b"/>
            <a:pathLst>
              <a:path w="628" h="289">
                <a:moveTo>
                  <a:pt x="107" y="193"/>
                </a:moveTo>
                <a:lnTo>
                  <a:pt x="129" y="193"/>
                </a:lnTo>
                <a:lnTo>
                  <a:pt x="137" y="194"/>
                </a:lnTo>
                <a:lnTo>
                  <a:pt x="141" y="194"/>
                </a:lnTo>
                <a:lnTo>
                  <a:pt x="141" y="254"/>
                </a:lnTo>
                <a:lnTo>
                  <a:pt x="140" y="288"/>
                </a:lnTo>
                <a:lnTo>
                  <a:pt x="302" y="289"/>
                </a:lnTo>
                <a:lnTo>
                  <a:pt x="464" y="287"/>
                </a:lnTo>
                <a:lnTo>
                  <a:pt x="520" y="285"/>
                </a:lnTo>
                <a:lnTo>
                  <a:pt x="574" y="284"/>
                </a:lnTo>
                <a:lnTo>
                  <a:pt x="610" y="283"/>
                </a:lnTo>
                <a:lnTo>
                  <a:pt x="612" y="283"/>
                </a:lnTo>
                <a:lnTo>
                  <a:pt x="616" y="281"/>
                </a:lnTo>
                <a:lnTo>
                  <a:pt x="628" y="281"/>
                </a:lnTo>
                <a:lnTo>
                  <a:pt x="627" y="280"/>
                </a:lnTo>
                <a:lnTo>
                  <a:pt x="624" y="279"/>
                </a:lnTo>
                <a:lnTo>
                  <a:pt x="623" y="278"/>
                </a:lnTo>
                <a:lnTo>
                  <a:pt x="619" y="278"/>
                </a:lnTo>
                <a:lnTo>
                  <a:pt x="619" y="276"/>
                </a:lnTo>
                <a:lnTo>
                  <a:pt x="620" y="274"/>
                </a:lnTo>
                <a:lnTo>
                  <a:pt x="620" y="270"/>
                </a:lnTo>
                <a:lnTo>
                  <a:pt x="618" y="267"/>
                </a:lnTo>
                <a:lnTo>
                  <a:pt x="616" y="264"/>
                </a:lnTo>
                <a:lnTo>
                  <a:pt x="614" y="262"/>
                </a:lnTo>
                <a:lnTo>
                  <a:pt x="615" y="259"/>
                </a:lnTo>
                <a:lnTo>
                  <a:pt x="614" y="258"/>
                </a:lnTo>
                <a:lnTo>
                  <a:pt x="608" y="255"/>
                </a:lnTo>
                <a:lnTo>
                  <a:pt x="604" y="254"/>
                </a:lnTo>
                <a:lnTo>
                  <a:pt x="602" y="252"/>
                </a:lnTo>
                <a:lnTo>
                  <a:pt x="600" y="251"/>
                </a:lnTo>
                <a:lnTo>
                  <a:pt x="600" y="245"/>
                </a:lnTo>
                <a:lnTo>
                  <a:pt x="599" y="241"/>
                </a:lnTo>
                <a:lnTo>
                  <a:pt x="599" y="239"/>
                </a:lnTo>
                <a:lnTo>
                  <a:pt x="596" y="234"/>
                </a:lnTo>
                <a:lnTo>
                  <a:pt x="595" y="233"/>
                </a:lnTo>
                <a:lnTo>
                  <a:pt x="594" y="233"/>
                </a:lnTo>
                <a:lnTo>
                  <a:pt x="592" y="231"/>
                </a:lnTo>
                <a:lnTo>
                  <a:pt x="591" y="229"/>
                </a:lnTo>
                <a:lnTo>
                  <a:pt x="591" y="226"/>
                </a:lnTo>
                <a:lnTo>
                  <a:pt x="590" y="222"/>
                </a:lnTo>
                <a:lnTo>
                  <a:pt x="587" y="219"/>
                </a:lnTo>
                <a:lnTo>
                  <a:pt x="586" y="217"/>
                </a:lnTo>
                <a:lnTo>
                  <a:pt x="585" y="215"/>
                </a:lnTo>
                <a:lnTo>
                  <a:pt x="583" y="213"/>
                </a:lnTo>
                <a:lnTo>
                  <a:pt x="583" y="210"/>
                </a:lnTo>
                <a:lnTo>
                  <a:pt x="586" y="202"/>
                </a:lnTo>
                <a:lnTo>
                  <a:pt x="586" y="196"/>
                </a:lnTo>
                <a:lnTo>
                  <a:pt x="585" y="192"/>
                </a:lnTo>
                <a:lnTo>
                  <a:pt x="583" y="189"/>
                </a:lnTo>
                <a:lnTo>
                  <a:pt x="582" y="185"/>
                </a:lnTo>
                <a:lnTo>
                  <a:pt x="581" y="182"/>
                </a:lnTo>
                <a:lnTo>
                  <a:pt x="581" y="180"/>
                </a:lnTo>
                <a:lnTo>
                  <a:pt x="582" y="177"/>
                </a:lnTo>
                <a:lnTo>
                  <a:pt x="582" y="171"/>
                </a:lnTo>
                <a:lnTo>
                  <a:pt x="578" y="171"/>
                </a:lnTo>
                <a:lnTo>
                  <a:pt x="577" y="169"/>
                </a:lnTo>
                <a:lnTo>
                  <a:pt x="577" y="167"/>
                </a:lnTo>
                <a:lnTo>
                  <a:pt x="578" y="165"/>
                </a:lnTo>
                <a:lnTo>
                  <a:pt x="579" y="163"/>
                </a:lnTo>
                <a:lnTo>
                  <a:pt x="579" y="160"/>
                </a:lnTo>
                <a:lnTo>
                  <a:pt x="578" y="159"/>
                </a:lnTo>
                <a:lnTo>
                  <a:pt x="575" y="159"/>
                </a:lnTo>
                <a:lnTo>
                  <a:pt x="574" y="157"/>
                </a:lnTo>
                <a:lnTo>
                  <a:pt x="574" y="156"/>
                </a:lnTo>
                <a:lnTo>
                  <a:pt x="575" y="153"/>
                </a:lnTo>
                <a:lnTo>
                  <a:pt x="575" y="151"/>
                </a:lnTo>
                <a:lnTo>
                  <a:pt x="577" y="148"/>
                </a:lnTo>
                <a:lnTo>
                  <a:pt x="577" y="145"/>
                </a:lnTo>
                <a:lnTo>
                  <a:pt x="575" y="144"/>
                </a:lnTo>
                <a:lnTo>
                  <a:pt x="571" y="144"/>
                </a:lnTo>
                <a:lnTo>
                  <a:pt x="570" y="143"/>
                </a:lnTo>
                <a:lnTo>
                  <a:pt x="570" y="142"/>
                </a:lnTo>
                <a:lnTo>
                  <a:pt x="571" y="140"/>
                </a:lnTo>
                <a:lnTo>
                  <a:pt x="571" y="138"/>
                </a:lnTo>
                <a:lnTo>
                  <a:pt x="567" y="138"/>
                </a:lnTo>
                <a:lnTo>
                  <a:pt x="566" y="139"/>
                </a:lnTo>
                <a:lnTo>
                  <a:pt x="565" y="139"/>
                </a:lnTo>
                <a:lnTo>
                  <a:pt x="565" y="132"/>
                </a:lnTo>
                <a:lnTo>
                  <a:pt x="562" y="130"/>
                </a:lnTo>
                <a:lnTo>
                  <a:pt x="562" y="124"/>
                </a:lnTo>
                <a:lnTo>
                  <a:pt x="565" y="114"/>
                </a:lnTo>
                <a:lnTo>
                  <a:pt x="562" y="109"/>
                </a:lnTo>
                <a:lnTo>
                  <a:pt x="559" y="107"/>
                </a:lnTo>
                <a:lnTo>
                  <a:pt x="558" y="105"/>
                </a:lnTo>
                <a:lnTo>
                  <a:pt x="558" y="102"/>
                </a:lnTo>
                <a:lnTo>
                  <a:pt x="557" y="99"/>
                </a:lnTo>
                <a:lnTo>
                  <a:pt x="557" y="97"/>
                </a:lnTo>
                <a:lnTo>
                  <a:pt x="554" y="94"/>
                </a:lnTo>
                <a:lnTo>
                  <a:pt x="552" y="93"/>
                </a:lnTo>
                <a:lnTo>
                  <a:pt x="550" y="91"/>
                </a:lnTo>
                <a:lnTo>
                  <a:pt x="550" y="87"/>
                </a:lnTo>
                <a:lnTo>
                  <a:pt x="549" y="86"/>
                </a:lnTo>
                <a:lnTo>
                  <a:pt x="549" y="85"/>
                </a:lnTo>
                <a:lnTo>
                  <a:pt x="548" y="83"/>
                </a:lnTo>
                <a:lnTo>
                  <a:pt x="546" y="81"/>
                </a:lnTo>
                <a:lnTo>
                  <a:pt x="544" y="79"/>
                </a:lnTo>
                <a:lnTo>
                  <a:pt x="542" y="78"/>
                </a:lnTo>
                <a:lnTo>
                  <a:pt x="542" y="73"/>
                </a:lnTo>
                <a:lnTo>
                  <a:pt x="544" y="72"/>
                </a:lnTo>
                <a:lnTo>
                  <a:pt x="544" y="69"/>
                </a:lnTo>
                <a:lnTo>
                  <a:pt x="542" y="68"/>
                </a:lnTo>
                <a:lnTo>
                  <a:pt x="541" y="65"/>
                </a:lnTo>
                <a:lnTo>
                  <a:pt x="538" y="64"/>
                </a:lnTo>
                <a:lnTo>
                  <a:pt x="537" y="61"/>
                </a:lnTo>
                <a:lnTo>
                  <a:pt x="537" y="58"/>
                </a:lnTo>
                <a:lnTo>
                  <a:pt x="538" y="54"/>
                </a:lnTo>
                <a:lnTo>
                  <a:pt x="538" y="50"/>
                </a:lnTo>
                <a:lnTo>
                  <a:pt x="536" y="48"/>
                </a:lnTo>
                <a:lnTo>
                  <a:pt x="525" y="48"/>
                </a:lnTo>
                <a:lnTo>
                  <a:pt x="522" y="46"/>
                </a:lnTo>
                <a:lnTo>
                  <a:pt x="522" y="44"/>
                </a:lnTo>
                <a:lnTo>
                  <a:pt x="521" y="42"/>
                </a:lnTo>
                <a:lnTo>
                  <a:pt x="521" y="41"/>
                </a:lnTo>
                <a:lnTo>
                  <a:pt x="519" y="39"/>
                </a:lnTo>
                <a:lnTo>
                  <a:pt x="516" y="37"/>
                </a:lnTo>
                <a:lnTo>
                  <a:pt x="516" y="35"/>
                </a:lnTo>
                <a:lnTo>
                  <a:pt x="515" y="33"/>
                </a:lnTo>
                <a:lnTo>
                  <a:pt x="509" y="33"/>
                </a:lnTo>
                <a:lnTo>
                  <a:pt x="509" y="32"/>
                </a:lnTo>
                <a:lnTo>
                  <a:pt x="508" y="31"/>
                </a:lnTo>
                <a:lnTo>
                  <a:pt x="508" y="29"/>
                </a:lnTo>
                <a:lnTo>
                  <a:pt x="501" y="28"/>
                </a:lnTo>
                <a:lnTo>
                  <a:pt x="493" y="25"/>
                </a:lnTo>
                <a:lnTo>
                  <a:pt x="487" y="24"/>
                </a:lnTo>
                <a:lnTo>
                  <a:pt x="484" y="23"/>
                </a:lnTo>
                <a:lnTo>
                  <a:pt x="478" y="16"/>
                </a:lnTo>
                <a:lnTo>
                  <a:pt x="474" y="15"/>
                </a:lnTo>
                <a:lnTo>
                  <a:pt x="470" y="15"/>
                </a:lnTo>
                <a:lnTo>
                  <a:pt x="466" y="16"/>
                </a:lnTo>
                <a:lnTo>
                  <a:pt x="462" y="19"/>
                </a:lnTo>
                <a:lnTo>
                  <a:pt x="451" y="19"/>
                </a:lnTo>
                <a:lnTo>
                  <a:pt x="442" y="17"/>
                </a:lnTo>
                <a:lnTo>
                  <a:pt x="435" y="17"/>
                </a:lnTo>
                <a:lnTo>
                  <a:pt x="431" y="21"/>
                </a:lnTo>
                <a:lnTo>
                  <a:pt x="431" y="23"/>
                </a:lnTo>
                <a:lnTo>
                  <a:pt x="429" y="25"/>
                </a:lnTo>
                <a:lnTo>
                  <a:pt x="426" y="25"/>
                </a:lnTo>
                <a:lnTo>
                  <a:pt x="421" y="24"/>
                </a:lnTo>
                <a:lnTo>
                  <a:pt x="413" y="21"/>
                </a:lnTo>
                <a:lnTo>
                  <a:pt x="405" y="16"/>
                </a:lnTo>
                <a:lnTo>
                  <a:pt x="397" y="12"/>
                </a:lnTo>
                <a:lnTo>
                  <a:pt x="396" y="9"/>
                </a:lnTo>
                <a:lnTo>
                  <a:pt x="393" y="8"/>
                </a:lnTo>
                <a:lnTo>
                  <a:pt x="392" y="7"/>
                </a:lnTo>
                <a:lnTo>
                  <a:pt x="192" y="7"/>
                </a:lnTo>
                <a:lnTo>
                  <a:pt x="8" y="0"/>
                </a:lnTo>
                <a:lnTo>
                  <a:pt x="0" y="189"/>
                </a:lnTo>
                <a:lnTo>
                  <a:pt x="107" y="193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28" name="Freeform 80"/>
          <p:cNvSpPr>
            <a:spLocks/>
          </p:cNvSpPr>
          <p:nvPr/>
        </p:nvSpPr>
        <p:spPr bwMode="auto">
          <a:xfrm>
            <a:off x="1567744" y="2849841"/>
            <a:ext cx="977204" cy="1260020"/>
          </a:xfrm>
          <a:custGeom>
            <a:avLst/>
            <a:gdLst/>
            <a:ahLst/>
            <a:cxnLst>
              <a:cxn ang="0">
                <a:pos x="312" y="131"/>
              </a:cxn>
              <a:cxn ang="0">
                <a:pos x="307" y="129"/>
              </a:cxn>
              <a:cxn ang="0">
                <a:pos x="288" y="127"/>
              </a:cxn>
              <a:cxn ang="0">
                <a:pos x="280" y="126"/>
              </a:cxn>
              <a:cxn ang="0">
                <a:pos x="276" y="126"/>
              </a:cxn>
              <a:cxn ang="0">
                <a:pos x="276" y="122"/>
              </a:cxn>
              <a:cxn ang="0">
                <a:pos x="279" y="106"/>
              </a:cxn>
              <a:cxn ang="0">
                <a:pos x="280" y="100"/>
              </a:cxn>
              <a:cxn ang="0">
                <a:pos x="284" y="66"/>
              </a:cxn>
              <a:cxn ang="0">
                <a:pos x="289" y="32"/>
              </a:cxn>
              <a:cxn ang="0">
                <a:pos x="185" y="17"/>
              </a:cxn>
              <a:cxn ang="0">
                <a:pos x="82" y="0"/>
              </a:cxn>
              <a:cxn ang="0">
                <a:pos x="0" y="462"/>
              </a:cxn>
              <a:cxn ang="0">
                <a:pos x="188" y="493"/>
              </a:cxn>
              <a:cxn ang="0">
                <a:pos x="377" y="516"/>
              </a:cxn>
              <a:cxn ang="0">
                <a:pos x="417" y="144"/>
              </a:cxn>
              <a:cxn ang="0">
                <a:pos x="312" y="131"/>
              </a:cxn>
            </a:cxnLst>
            <a:rect l="0" t="0" r="r" b="b"/>
            <a:pathLst>
              <a:path w="417" h="516">
                <a:moveTo>
                  <a:pt x="312" y="131"/>
                </a:moveTo>
                <a:lnTo>
                  <a:pt x="307" y="129"/>
                </a:lnTo>
                <a:lnTo>
                  <a:pt x="288" y="127"/>
                </a:lnTo>
                <a:lnTo>
                  <a:pt x="280" y="126"/>
                </a:lnTo>
                <a:lnTo>
                  <a:pt x="276" y="126"/>
                </a:lnTo>
                <a:lnTo>
                  <a:pt x="276" y="122"/>
                </a:lnTo>
                <a:lnTo>
                  <a:pt x="279" y="106"/>
                </a:lnTo>
                <a:lnTo>
                  <a:pt x="280" y="100"/>
                </a:lnTo>
                <a:lnTo>
                  <a:pt x="284" y="66"/>
                </a:lnTo>
                <a:lnTo>
                  <a:pt x="289" y="32"/>
                </a:lnTo>
                <a:lnTo>
                  <a:pt x="185" y="17"/>
                </a:lnTo>
                <a:lnTo>
                  <a:pt x="82" y="0"/>
                </a:lnTo>
                <a:lnTo>
                  <a:pt x="0" y="462"/>
                </a:lnTo>
                <a:lnTo>
                  <a:pt x="188" y="493"/>
                </a:lnTo>
                <a:lnTo>
                  <a:pt x="377" y="516"/>
                </a:lnTo>
                <a:lnTo>
                  <a:pt x="417" y="144"/>
                </a:lnTo>
                <a:lnTo>
                  <a:pt x="312" y="131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29" name="Freeform 81"/>
          <p:cNvSpPr>
            <a:spLocks/>
          </p:cNvSpPr>
          <p:nvPr/>
        </p:nvSpPr>
        <p:spPr bwMode="auto">
          <a:xfrm>
            <a:off x="745205" y="897744"/>
            <a:ext cx="9374" cy="9768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4" y="4"/>
              </a:cxn>
              <a:cxn ang="0">
                <a:pos x="4" y="3"/>
              </a:cxn>
              <a:cxn ang="0">
                <a:pos x="1" y="2"/>
              </a:cxn>
              <a:cxn ang="0">
                <a:pos x="0" y="0"/>
              </a:cxn>
              <a:cxn ang="0">
                <a:pos x="0" y="4"/>
              </a:cxn>
            </a:cxnLst>
            <a:rect l="0" t="0" r="r" b="b"/>
            <a:pathLst>
              <a:path w="4" h="4">
                <a:moveTo>
                  <a:pt x="0" y="4"/>
                </a:moveTo>
                <a:lnTo>
                  <a:pt x="4" y="4"/>
                </a:lnTo>
                <a:lnTo>
                  <a:pt x="4" y="3"/>
                </a:lnTo>
                <a:lnTo>
                  <a:pt x="1" y="2"/>
                </a:lnTo>
                <a:lnTo>
                  <a:pt x="0" y="0"/>
                </a:lnTo>
                <a:lnTo>
                  <a:pt x="0" y="4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30" name="Freeform 82"/>
          <p:cNvSpPr>
            <a:spLocks/>
          </p:cNvSpPr>
          <p:nvPr/>
        </p:nvSpPr>
        <p:spPr bwMode="auto">
          <a:xfrm>
            <a:off x="778013" y="912395"/>
            <a:ext cx="9374" cy="2443"/>
          </a:xfrm>
          <a:custGeom>
            <a:avLst/>
            <a:gdLst/>
            <a:ahLst/>
            <a:cxnLst>
              <a:cxn ang="0">
                <a:pos x="2" y="1"/>
              </a:cxn>
              <a:cxn ang="0">
                <a:pos x="4" y="1"/>
              </a:cxn>
              <a:cxn ang="0">
                <a:pos x="2" y="0"/>
              </a:cxn>
              <a:cxn ang="0">
                <a:pos x="0" y="0"/>
              </a:cxn>
              <a:cxn ang="0">
                <a:pos x="2" y="0"/>
              </a:cxn>
              <a:cxn ang="0">
                <a:pos x="2" y="1"/>
              </a:cxn>
            </a:cxnLst>
            <a:rect l="0" t="0" r="r" b="b"/>
            <a:pathLst>
              <a:path w="4" h="1">
                <a:moveTo>
                  <a:pt x="2" y="1"/>
                </a:moveTo>
                <a:lnTo>
                  <a:pt x="4" y="1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2" y="1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31" name="Freeform 83"/>
          <p:cNvSpPr>
            <a:spLocks/>
          </p:cNvSpPr>
          <p:nvPr/>
        </p:nvSpPr>
        <p:spPr bwMode="auto">
          <a:xfrm>
            <a:off x="435875" y="957368"/>
            <a:ext cx="1162333" cy="896178"/>
          </a:xfrm>
          <a:custGeom>
            <a:avLst/>
            <a:gdLst/>
            <a:ahLst/>
            <a:cxnLst>
              <a:cxn ang="0">
                <a:pos x="94" y="321"/>
              </a:cxn>
              <a:cxn ang="0">
                <a:pos x="131" y="318"/>
              </a:cxn>
              <a:cxn ang="0">
                <a:pos x="165" y="335"/>
              </a:cxn>
              <a:cxn ang="0">
                <a:pos x="197" y="334"/>
              </a:cxn>
              <a:cxn ang="0">
                <a:pos x="260" y="337"/>
              </a:cxn>
              <a:cxn ang="0">
                <a:pos x="294" y="339"/>
              </a:cxn>
              <a:cxn ang="0">
                <a:pos x="448" y="367"/>
              </a:cxn>
              <a:cxn ang="0">
                <a:pos x="445" y="327"/>
              </a:cxn>
              <a:cxn ang="0">
                <a:pos x="317" y="46"/>
              </a:cxn>
              <a:cxn ang="0">
                <a:pos x="148" y="7"/>
              </a:cxn>
              <a:cxn ang="0">
                <a:pos x="153" y="24"/>
              </a:cxn>
              <a:cxn ang="0">
                <a:pos x="158" y="32"/>
              </a:cxn>
              <a:cxn ang="0">
                <a:pos x="153" y="42"/>
              </a:cxn>
              <a:cxn ang="0">
                <a:pos x="149" y="52"/>
              </a:cxn>
              <a:cxn ang="0">
                <a:pos x="141" y="57"/>
              </a:cxn>
              <a:cxn ang="0">
                <a:pos x="150" y="75"/>
              </a:cxn>
              <a:cxn ang="0">
                <a:pos x="152" y="90"/>
              </a:cxn>
              <a:cxn ang="0">
                <a:pos x="153" y="79"/>
              </a:cxn>
              <a:cxn ang="0">
                <a:pos x="154" y="103"/>
              </a:cxn>
              <a:cxn ang="0">
                <a:pos x="144" y="120"/>
              </a:cxn>
              <a:cxn ang="0">
                <a:pos x="135" y="157"/>
              </a:cxn>
              <a:cxn ang="0">
                <a:pos x="125" y="158"/>
              </a:cxn>
              <a:cxn ang="0">
                <a:pos x="103" y="173"/>
              </a:cxn>
              <a:cxn ang="0">
                <a:pos x="94" y="172"/>
              </a:cxn>
              <a:cxn ang="0">
                <a:pos x="94" y="164"/>
              </a:cxn>
              <a:cxn ang="0">
                <a:pos x="86" y="164"/>
              </a:cxn>
              <a:cxn ang="0">
                <a:pos x="104" y="151"/>
              </a:cxn>
              <a:cxn ang="0">
                <a:pos x="104" y="155"/>
              </a:cxn>
              <a:cxn ang="0">
                <a:pos x="110" y="152"/>
              </a:cxn>
              <a:cxn ang="0">
                <a:pos x="116" y="158"/>
              </a:cxn>
              <a:cxn ang="0">
                <a:pos x="124" y="147"/>
              </a:cxn>
              <a:cxn ang="0">
                <a:pos x="129" y="133"/>
              </a:cxn>
              <a:cxn ang="0">
                <a:pos x="124" y="131"/>
              </a:cxn>
              <a:cxn ang="0">
                <a:pos x="128" y="123"/>
              </a:cxn>
              <a:cxn ang="0">
                <a:pos x="137" y="119"/>
              </a:cxn>
              <a:cxn ang="0">
                <a:pos x="131" y="106"/>
              </a:cxn>
              <a:cxn ang="0">
                <a:pos x="91" y="137"/>
              </a:cxn>
              <a:cxn ang="0">
                <a:pos x="104" y="141"/>
              </a:cxn>
              <a:cxn ang="0">
                <a:pos x="113" y="111"/>
              </a:cxn>
              <a:cxn ang="0">
                <a:pos x="117" y="116"/>
              </a:cxn>
              <a:cxn ang="0">
                <a:pos x="129" y="77"/>
              </a:cxn>
              <a:cxn ang="0">
                <a:pos x="123" y="86"/>
              </a:cxn>
              <a:cxn ang="0">
                <a:pos x="108" y="71"/>
              </a:cxn>
              <a:cxn ang="0">
                <a:pos x="87" y="66"/>
              </a:cxn>
              <a:cxn ang="0">
                <a:pos x="36" y="34"/>
              </a:cxn>
              <a:cxn ang="0">
                <a:pos x="21" y="25"/>
              </a:cxn>
              <a:cxn ang="0">
                <a:pos x="12" y="69"/>
              </a:cxn>
              <a:cxn ang="0">
                <a:pos x="18" y="122"/>
              </a:cxn>
              <a:cxn ang="0">
                <a:pos x="21" y="152"/>
              </a:cxn>
              <a:cxn ang="0">
                <a:pos x="33" y="165"/>
              </a:cxn>
              <a:cxn ang="0">
                <a:pos x="16" y="165"/>
              </a:cxn>
              <a:cxn ang="0">
                <a:pos x="17" y="185"/>
              </a:cxn>
              <a:cxn ang="0">
                <a:pos x="25" y="188"/>
              </a:cxn>
              <a:cxn ang="0">
                <a:pos x="18" y="202"/>
              </a:cxn>
              <a:cxn ang="0">
                <a:pos x="8" y="214"/>
              </a:cxn>
              <a:cxn ang="0">
                <a:pos x="7" y="202"/>
              </a:cxn>
              <a:cxn ang="0">
                <a:pos x="0" y="221"/>
              </a:cxn>
              <a:cxn ang="0">
                <a:pos x="18" y="227"/>
              </a:cxn>
              <a:cxn ang="0">
                <a:pos x="38" y="235"/>
              </a:cxn>
              <a:cxn ang="0">
                <a:pos x="54" y="248"/>
              </a:cxn>
            </a:cxnLst>
            <a:rect l="0" t="0" r="r" b="b"/>
            <a:pathLst>
              <a:path w="496" h="367">
                <a:moveTo>
                  <a:pt x="69" y="293"/>
                </a:moveTo>
                <a:lnTo>
                  <a:pt x="66" y="301"/>
                </a:lnTo>
                <a:lnTo>
                  <a:pt x="66" y="305"/>
                </a:lnTo>
                <a:lnTo>
                  <a:pt x="69" y="308"/>
                </a:lnTo>
                <a:lnTo>
                  <a:pt x="74" y="310"/>
                </a:lnTo>
                <a:lnTo>
                  <a:pt x="77" y="310"/>
                </a:lnTo>
                <a:lnTo>
                  <a:pt x="78" y="312"/>
                </a:lnTo>
                <a:lnTo>
                  <a:pt x="90" y="320"/>
                </a:lnTo>
                <a:lnTo>
                  <a:pt x="94" y="321"/>
                </a:lnTo>
                <a:lnTo>
                  <a:pt x="98" y="321"/>
                </a:lnTo>
                <a:lnTo>
                  <a:pt x="102" y="322"/>
                </a:lnTo>
                <a:lnTo>
                  <a:pt x="107" y="322"/>
                </a:lnTo>
                <a:lnTo>
                  <a:pt x="111" y="321"/>
                </a:lnTo>
                <a:lnTo>
                  <a:pt x="113" y="321"/>
                </a:lnTo>
                <a:lnTo>
                  <a:pt x="119" y="318"/>
                </a:lnTo>
                <a:lnTo>
                  <a:pt x="123" y="316"/>
                </a:lnTo>
                <a:lnTo>
                  <a:pt x="125" y="316"/>
                </a:lnTo>
                <a:lnTo>
                  <a:pt x="131" y="318"/>
                </a:lnTo>
                <a:lnTo>
                  <a:pt x="132" y="320"/>
                </a:lnTo>
                <a:lnTo>
                  <a:pt x="148" y="320"/>
                </a:lnTo>
                <a:lnTo>
                  <a:pt x="150" y="321"/>
                </a:lnTo>
                <a:lnTo>
                  <a:pt x="154" y="324"/>
                </a:lnTo>
                <a:lnTo>
                  <a:pt x="158" y="325"/>
                </a:lnTo>
                <a:lnTo>
                  <a:pt x="162" y="329"/>
                </a:lnTo>
                <a:lnTo>
                  <a:pt x="164" y="331"/>
                </a:lnTo>
                <a:lnTo>
                  <a:pt x="164" y="334"/>
                </a:lnTo>
                <a:lnTo>
                  <a:pt x="165" y="335"/>
                </a:lnTo>
                <a:lnTo>
                  <a:pt x="165" y="337"/>
                </a:lnTo>
                <a:lnTo>
                  <a:pt x="166" y="337"/>
                </a:lnTo>
                <a:lnTo>
                  <a:pt x="169" y="335"/>
                </a:lnTo>
                <a:lnTo>
                  <a:pt x="170" y="334"/>
                </a:lnTo>
                <a:lnTo>
                  <a:pt x="176" y="334"/>
                </a:lnTo>
                <a:lnTo>
                  <a:pt x="177" y="335"/>
                </a:lnTo>
                <a:lnTo>
                  <a:pt x="182" y="338"/>
                </a:lnTo>
                <a:lnTo>
                  <a:pt x="189" y="337"/>
                </a:lnTo>
                <a:lnTo>
                  <a:pt x="197" y="334"/>
                </a:lnTo>
                <a:lnTo>
                  <a:pt x="206" y="334"/>
                </a:lnTo>
                <a:lnTo>
                  <a:pt x="210" y="338"/>
                </a:lnTo>
                <a:lnTo>
                  <a:pt x="213" y="339"/>
                </a:lnTo>
                <a:lnTo>
                  <a:pt x="216" y="341"/>
                </a:lnTo>
                <a:lnTo>
                  <a:pt x="230" y="341"/>
                </a:lnTo>
                <a:lnTo>
                  <a:pt x="232" y="339"/>
                </a:lnTo>
                <a:lnTo>
                  <a:pt x="234" y="338"/>
                </a:lnTo>
                <a:lnTo>
                  <a:pt x="256" y="337"/>
                </a:lnTo>
                <a:lnTo>
                  <a:pt x="260" y="337"/>
                </a:lnTo>
                <a:lnTo>
                  <a:pt x="263" y="338"/>
                </a:lnTo>
                <a:lnTo>
                  <a:pt x="267" y="338"/>
                </a:lnTo>
                <a:lnTo>
                  <a:pt x="269" y="337"/>
                </a:lnTo>
                <a:lnTo>
                  <a:pt x="272" y="334"/>
                </a:lnTo>
                <a:lnTo>
                  <a:pt x="276" y="334"/>
                </a:lnTo>
                <a:lnTo>
                  <a:pt x="276" y="335"/>
                </a:lnTo>
                <a:lnTo>
                  <a:pt x="277" y="335"/>
                </a:lnTo>
                <a:lnTo>
                  <a:pt x="285" y="338"/>
                </a:lnTo>
                <a:lnTo>
                  <a:pt x="294" y="339"/>
                </a:lnTo>
                <a:lnTo>
                  <a:pt x="301" y="341"/>
                </a:lnTo>
                <a:lnTo>
                  <a:pt x="305" y="341"/>
                </a:lnTo>
                <a:lnTo>
                  <a:pt x="308" y="338"/>
                </a:lnTo>
                <a:lnTo>
                  <a:pt x="310" y="337"/>
                </a:lnTo>
                <a:lnTo>
                  <a:pt x="321" y="337"/>
                </a:lnTo>
                <a:lnTo>
                  <a:pt x="333" y="339"/>
                </a:lnTo>
                <a:lnTo>
                  <a:pt x="343" y="343"/>
                </a:lnTo>
                <a:lnTo>
                  <a:pt x="352" y="346"/>
                </a:lnTo>
                <a:lnTo>
                  <a:pt x="448" y="367"/>
                </a:lnTo>
                <a:lnTo>
                  <a:pt x="444" y="359"/>
                </a:lnTo>
                <a:lnTo>
                  <a:pt x="444" y="355"/>
                </a:lnTo>
                <a:lnTo>
                  <a:pt x="445" y="354"/>
                </a:lnTo>
                <a:lnTo>
                  <a:pt x="448" y="353"/>
                </a:lnTo>
                <a:lnTo>
                  <a:pt x="448" y="339"/>
                </a:lnTo>
                <a:lnTo>
                  <a:pt x="445" y="337"/>
                </a:lnTo>
                <a:lnTo>
                  <a:pt x="444" y="334"/>
                </a:lnTo>
                <a:lnTo>
                  <a:pt x="444" y="330"/>
                </a:lnTo>
                <a:lnTo>
                  <a:pt x="445" y="327"/>
                </a:lnTo>
                <a:lnTo>
                  <a:pt x="448" y="325"/>
                </a:lnTo>
                <a:lnTo>
                  <a:pt x="453" y="293"/>
                </a:lnTo>
                <a:lnTo>
                  <a:pt x="477" y="184"/>
                </a:lnTo>
                <a:lnTo>
                  <a:pt x="490" y="120"/>
                </a:lnTo>
                <a:lnTo>
                  <a:pt x="495" y="99"/>
                </a:lnTo>
                <a:lnTo>
                  <a:pt x="495" y="94"/>
                </a:lnTo>
                <a:lnTo>
                  <a:pt x="496" y="91"/>
                </a:lnTo>
                <a:lnTo>
                  <a:pt x="496" y="89"/>
                </a:lnTo>
                <a:lnTo>
                  <a:pt x="317" y="46"/>
                </a:lnTo>
                <a:lnTo>
                  <a:pt x="180" y="9"/>
                </a:lnTo>
                <a:lnTo>
                  <a:pt x="173" y="7"/>
                </a:lnTo>
                <a:lnTo>
                  <a:pt x="164" y="4"/>
                </a:lnTo>
                <a:lnTo>
                  <a:pt x="153" y="0"/>
                </a:lnTo>
                <a:lnTo>
                  <a:pt x="153" y="3"/>
                </a:lnTo>
                <a:lnTo>
                  <a:pt x="152" y="4"/>
                </a:lnTo>
                <a:lnTo>
                  <a:pt x="149" y="4"/>
                </a:lnTo>
                <a:lnTo>
                  <a:pt x="146" y="7"/>
                </a:lnTo>
                <a:lnTo>
                  <a:pt x="148" y="7"/>
                </a:lnTo>
                <a:lnTo>
                  <a:pt x="150" y="8"/>
                </a:lnTo>
                <a:lnTo>
                  <a:pt x="150" y="9"/>
                </a:lnTo>
                <a:lnTo>
                  <a:pt x="149" y="11"/>
                </a:lnTo>
                <a:lnTo>
                  <a:pt x="149" y="12"/>
                </a:lnTo>
                <a:lnTo>
                  <a:pt x="148" y="13"/>
                </a:lnTo>
                <a:lnTo>
                  <a:pt x="148" y="15"/>
                </a:lnTo>
                <a:lnTo>
                  <a:pt x="150" y="20"/>
                </a:lnTo>
                <a:lnTo>
                  <a:pt x="152" y="21"/>
                </a:lnTo>
                <a:lnTo>
                  <a:pt x="153" y="24"/>
                </a:lnTo>
                <a:lnTo>
                  <a:pt x="152" y="25"/>
                </a:lnTo>
                <a:lnTo>
                  <a:pt x="152" y="26"/>
                </a:lnTo>
                <a:lnTo>
                  <a:pt x="150" y="28"/>
                </a:lnTo>
                <a:lnTo>
                  <a:pt x="153" y="28"/>
                </a:lnTo>
                <a:lnTo>
                  <a:pt x="156" y="26"/>
                </a:lnTo>
                <a:lnTo>
                  <a:pt x="158" y="24"/>
                </a:lnTo>
                <a:lnTo>
                  <a:pt x="161" y="24"/>
                </a:lnTo>
                <a:lnTo>
                  <a:pt x="161" y="29"/>
                </a:lnTo>
                <a:lnTo>
                  <a:pt x="158" y="32"/>
                </a:lnTo>
                <a:lnTo>
                  <a:pt x="158" y="34"/>
                </a:lnTo>
                <a:lnTo>
                  <a:pt x="161" y="40"/>
                </a:lnTo>
                <a:lnTo>
                  <a:pt x="161" y="44"/>
                </a:lnTo>
                <a:lnTo>
                  <a:pt x="158" y="46"/>
                </a:lnTo>
                <a:lnTo>
                  <a:pt x="157" y="45"/>
                </a:lnTo>
                <a:lnTo>
                  <a:pt x="156" y="45"/>
                </a:lnTo>
                <a:lnTo>
                  <a:pt x="156" y="44"/>
                </a:lnTo>
                <a:lnTo>
                  <a:pt x="154" y="42"/>
                </a:lnTo>
                <a:lnTo>
                  <a:pt x="153" y="42"/>
                </a:lnTo>
                <a:lnTo>
                  <a:pt x="153" y="45"/>
                </a:lnTo>
                <a:lnTo>
                  <a:pt x="154" y="46"/>
                </a:lnTo>
                <a:lnTo>
                  <a:pt x="156" y="49"/>
                </a:lnTo>
                <a:lnTo>
                  <a:pt x="156" y="53"/>
                </a:lnTo>
                <a:lnTo>
                  <a:pt x="154" y="56"/>
                </a:lnTo>
                <a:lnTo>
                  <a:pt x="152" y="54"/>
                </a:lnTo>
                <a:lnTo>
                  <a:pt x="150" y="54"/>
                </a:lnTo>
                <a:lnTo>
                  <a:pt x="150" y="52"/>
                </a:lnTo>
                <a:lnTo>
                  <a:pt x="149" y="52"/>
                </a:lnTo>
                <a:lnTo>
                  <a:pt x="149" y="54"/>
                </a:lnTo>
                <a:lnTo>
                  <a:pt x="148" y="54"/>
                </a:lnTo>
                <a:lnTo>
                  <a:pt x="148" y="48"/>
                </a:lnTo>
                <a:lnTo>
                  <a:pt x="146" y="46"/>
                </a:lnTo>
                <a:lnTo>
                  <a:pt x="144" y="48"/>
                </a:lnTo>
                <a:lnTo>
                  <a:pt x="143" y="49"/>
                </a:lnTo>
                <a:lnTo>
                  <a:pt x="143" y="52"/>
                </a:lnTo>
                <a:lnTo>
                  <a:pt x="141" y="54"/>
                </a:lnTo>
                <a:lnTo>
                  <a:pt x="141" y="57"/>
                </a:lnTo>
                <a:lnTo>
                  <a:pt x="146" y="57"/>
                </a:lnTo>
                <a:lnTo>
                  <a:pt x="148" y="56"/>
                </a:lnTo>
                <a:lnTo>
                  <a:pt x="149" y="56"/>
                </a:lnTo>
                <a:lnTo>
                  <a:pt x="149" y="62"/>
                </a:lnTo>
                <a:lnTo>
                  <a:pt x="156" y="69"/>
                </a:lnTo>
                <a:lnTo>
                  <a:pt x="157" y="71"/>
                </a:lnTo>
                <a:lnTo>
                  <a:pt x="157" y="74"/>
                </a:lnTo>
                <a:lnTo>
                  <a:pt x="156" y="75"/>
                </a:lnTo>
                <a:lnTo>
                  <a:pt x="150" y="75"/>
                </a:lnTo>
                <a:lnTo>
                  <a:pt x="149" y="74"/>
                </a:lnTo>
                <a:lnTo>
                  <a:pt x="146" y="75"/>
                </a:lnTo>
                <a:lnTo>
                  <a:pt x="145" y="77"/>
                </a:lnTo>
                <a:lnTo>
                  <a:pt x="144" y="79"/>
                </a:lnTo>
                <a:lnTo>
                  <a:pt x="144" y="82"/>
                </a:lnTo>
                <a:lnTo>
                  <a:pt x="146" y="87"/>
                </a:lnTo>
                <a:lnTo>
                  <a:pt x="149" y="91"/>
                </a:lnTo>
                <a:lnTo>
                  <a:pt x="152" y="94"/>
                </a:lnTo>
                <a:lnTo>
                  <a:pt x="152" y="90"/>
                </a:lnTo>
                <a:lnTo>
                  <a:pt x="150" y="89"/>
                </a:lnTo>
                <a:lnTo>
                  <a:pt x="150" y="87"/>
                </a:lnTo>
                <a:lnTo>
                  <a:pt x="149" y="85"/>
                </a:lnTo>
                <a:lnTo>
                  <a:pt x="149" y="82"/>
                </a:lnTo>
                <a:lnTo>
                  <a:pt x="148" y="81"/>
                </a:lnTo>
                <a:lnTo>
                  <a:pt x="149" y="78"/>
                </a:lnTo>
                <a:lnTo>
                  <a:pt x="149" y="77"/>
                </a:lnTo>
                <a:lnTo>
                  <a:pt x="152" y="77"/>
                </a:lnTo>
                <a:lnTo>
                  <a:pt x="153" y="79"/>
                </a:lnTo>
                <a:lnTo>
                  <a:pt x="154" y="86"/>
                </a:lnTo>
                <a:lnTo>
                  <a:pt x="154" y="92"/>
                </a:lnTo>
                <a:lnTo>
                  <a:pt x="157" y="98"/>
                </a:lnTo>
                <a:lnTo>
                  <a:pt x="161" y="98"/>
                </a:lnTo>
                <a:lnTo>
                  <a:pt x="162" y="99"/>
                </a:lnTo>
                <a:lnTo>
                  <a:pt x="160" y="102"/>
                </a:lnTo>
                <a:lnTo>
                  <a:pt x="158" y="102"/>
                </a:lnTo>
                <a:lnTo>
                  <a:pt x="157" y="103"/>
                </a:lnTo>
                <a:lnTo>
                  <a:pt x="154" y="103"/>
                </a:lnTo>
                <a:lnTo>
                  <a:pt x="153" y="106"/>
                </a:lnTo>
                <a:lnTo>
                  <a:pt x="150" y="107"/>
                </a:lnTo>
                <a:lnTo>
                  <a:pt x="149" y="110"/>
                </a:lnTo>
                <a:lnTo>
                  <a:pt x="146" y="114"/>
                </a:lnTo>
                <a:lnTo>
                  <a:pt x="145" y="115"/>
                </a:lnTo>
                <a:lnTo>
                  <a:pt x="144" y="118"/>
                </a:lnTo>
                <a:lnTo>
                  <a:pt x="143" y="118"/>
                </a:lnTo>
                <a:lnTo>
                  <a:pt x="143" y="119"/>
                </a:lnTo>
                <a:lnTo>
                  <a:pt x="144" y="120"/>
                </a:lnTo>
                <a:lnTo>
                  <a:pt x="144" y="123"/>
                </a:lnTo>
                <a:lnTo>
                  <a:pt x="139" y="128"/>
                </a:lnTo>
                <a:lnTo>
                  <a:pt x="141" y="132"/>
                </a:lnTo>
                <a:lnTo>
                  <a:pt x="141" y="133"/>
                </a:lnTo>
                <a:lnTo>
                  <a:pt x="139" y="133"/>
                </a:lnTo>
                <a:lnTo>
                  <a:pt x="137" y="135"/>
                </a:lnTo>
                <a:lnTo>
                  <a:pt x="137" y="156"/>
                </a:lnTo>
                <a:lnTo>
                  <a:pt x="136" y="156"/>
                </a:lnTo>
                <a:lnTo>
                  <a:pt x="135" y="157"/>
                </a:lnTo>
                <a:lnTo>
                  <a:pt x="131" y="157"/>
                </a:lnTo>
                <a:lnTo>
                  <a:pt x="129" y="158"/>
                </a:lnTo>
                <a:lnTo>
                  <a:pt x="129" y="160"/>
                </a:lnTo>
                <a:lnTo>
                  <a:pt x="131" y="161"/>
                </a:lnTo>
                <a:lnTo>
                  <a:pt x="129" y="162"/>
                </a:lnTo>
                <a:lnTo>
                  <a:pt x="128" y="162"/>
                </a:lnTo>
                <a:lnTo>
                  <a:pt x="127" y="161"/>
                </a:lnTo>
                <a:lnTo>
                  <a:pt x="127" y="160"/>
                </a:lnTo>
                <a:lnTo>
                  <a:pt x="125" y="158"/>
                </a:lnTo>
                <a:lnTo>
                  <a:pt x="123" y="158"/>
                </a:lnTo>
                <a:lnTo>
                  <a:pt x="121" y="160"/>
                </a:lnTo>
                <a:lnTo>
                  <a:pt x="119" y="164"/>
                </a:lnTo>
                <a:lnTo>
                  <a:pt x="116" y="166"/>
                </a:lnTo>
                <a:lnTo>
                  <a:pt x="113" y="170"/>
                </a:lnTo>
                <a:lnTo>
                  <a:pt x="111" y="173"/>
                </a:lnTo>
                <a:lnTo>
                  <a:pt x="107" y="174"/>
                </a:lnTo>
                <a:lnTo>
                  <a:pt x="104" y="174"/>
                </a:lnTo>
                <a:lnTo>
                  <a:pt x="103" y="173"/>
                </a:lnTo>
                <a:lnTo>
                  <a:pt x="103" y="170"/>
                </a:lnTo>
                <a:lnTo>
                  <a:pt x="102" y="168"/>
                </a:lnTo>
                <a:lnTo>
                  <a:pt x="102" y="166"/>
                </a:lnTo>
                <a:lnTo>
                  <a:pt x="100" y="165"/>
                </a:lnTo>
                <a:lnTo>
                  <a:pt x="98" y="165"/>
                </a:lnTo>
                <a:lnTo>
                  <a:pt x="96" y="166"/>
                </a:lnTo>
                <a:lnTo>
                  <a:pt x="96" y="168"/>
                </a:lnTo>
                <a:lnTo>
                  <a:pt x="95" y="169"/>
                </a:lnTo>
                <a:lnTo>
                  <a:pt x="94" y="172"/>
                </a:lnTo>
                <a:lnTo>
                  <a:pt x="92" y="173"/>
                </a:lnTo>
                <a:lnTo>
                  <a:pt x="92" y="172"/>
                </a:lnTo>
                <a:lnTo>
                  <a:pt x="94" y="170"/>
                </a:lnTo>
                <a:lnTo>
                  <a:pt x="94" y="168"/>
                </a:lnTo>
                <a:lnTo>
                  <a:pt x="91" y="168"/>
                </a:lnTo>
                <a:lnTo>
                  <a:pt x="88" y="169"/>
                </a:lnTo>
                <a:lnTo>
                  <a:pt x="90" y="168"/>
                </a:lnTo>
                <a:lnTo>
                  <a:pt x="92" y="166"/>
                </a:lnTo>
                <a:lnTo>
                  <a:pt x="94" y="164"/>
                </a:lnTo>
                <a:lnTo>
                  <a:pt x="95" y="162"/>
                </a:lnTo>
                <a:lnTo>
                  <a:pt x="95" y="161"/>
                </a:lnTo>
                <a:lnTo>
                  <a:pt x="94" y="161"/>
                </a:lnTo>
                <a:lnTo>
                  <a:pt x="91" y="162"/>
                </a:lnTo>
                <a:lnTo>
                  <a:pt x="90" y="164"/>
                </a:lnTo>
                <a:lnTo>
                  <a:pt x="87" y="165"/>
                </a:lnTo>
                <a:lnTo>
                  <a:pt x="86" y="165"/>
                </a:lnTo>
                <a:lnTo>
                  <a:pt x="84" y="166"/>
                </a:lnTo>
                <a:lnTo>
                  <a:pt x="86" y="164"/>
                </a:lnTo>
                <a:lnTo>
                  <a:pt x="88" y="162"/>
                </a:lnTo>
                <a:lnTo>
                  <a:pt x="92" y="162"/>
                </a:lnTo>
                <a:lnTo>
                  <a:pt x="94" y="161"/>
                </a:lnTo>
                <a:lnTo>
                  <a:pt x="96" y="156"/>
                </a:lnTo>
                <a:lnTo>
                  <a:pt x="96" y="155"/>
                </a:lnTo>
                <a:lnTo>
                  <a:pt x="98" y="152"/>
                </a:lnTo>
                <a:lnTo>
                  <a:pt x="99" y="152"/>
                </a:lnTo>
                <a:lnTo>
                  <a:pt x="100" y="151"/>
                </a:lnTo>
                <a:lnTo>
                  <a:pt x="104" y="151"/>
                </a:lnTo>
                <a:lnTo>
                  <a:pt x="104" y="149"/>
                </a:lnTo>
                <a:lnTo>
                  <a:pt x="106" y="148"/>
                </a:lnTo>
                <a:lnTo>
                  <a:pt x="106" y="147"/>
                </a:lnTo>
                <a:lnTo>
                  <a:pt x="107" y="147"/>
                </a:lnTo>
                <a:lnTo>
                  <a:pt x="108" y="148"/>
                </a:lnTo>
                <a:lnTo>
                  <a:pt x="108" y="152"/>
                </a:lnTo>
                <a:lnTo>
                  <a:pt x="107" y="153"/>
                </a:lnTo>
                <a:lnTo>
                  <a:pt x="107" y="155"/>
                </a:lnTo>
                <a:lnTo>
                  <a:pt x="104" y="155"/>
                </a:lnTo>
                <a:lnTo>
                  <a:pt x="103" y="156"/>
                </a:lnTo>
                <a:lnTo>
                  <a:pt x="103" y="157"/>
                </a:lnTo>
                <a:lnTo>
                  <a:pt x="104" y="162"/>
                </a:lnTo>
                <a:lnTo>
                  <a:pt x="104" y="164"/>
                </a:lnTo>
                <a:lnTo>
                  <a:pt x="107" y="162"/>
                </a:lnTo>
                <a:lnTo>
                  <a:pt x="107" y="161"/>
                </a:lnTo>
                <a:lnTo>
                  <a:pt x="108" y="158"/>
                </a:lnTo>
                <a:lnTo>
                  <a:pt x="108" y="155"/>
                </a:lnTo>
                <a:lnTo>
                  <a:pt x="110" y="152"/>
                </a:lnTo>
                <a:lnTo>
                  <a:pt x="115" y="149"/>
                </a:lnTo>
                <a:lnTo>
                  <a:pt x="116" y="148"/>
                </a:lnTo>
                <a:lnTo>
                  <a:pt x="119" y="147"/>
                </a:lnTo>
                <a:lnTo>
                  <a:pt x="117" y="148"/>
                </a:lnTo>
                <a:lnTo>
                  <a:pt x="116" y="151"/>
                </a:lnTo>
                <a:lnTo>
                  <a:pt x="113" y="153"/>
                </a:lnTo>
                <a:lnTo>
                  <a:pt x="113" y="155"/>
                </a:lnTo>
                <a:lnTo>
                  <a:pt x="115" y="156"/>
                </a:lnTo>
                <a:lnTo>
                  <a:pt x="116" y="158"/>
                </a:lnTo>
                <a:lnTo>
                  <a:pt x="117" y="160"/>
                </a:lnTo>
                <a:lnTo>
                  <a:pt x="121" y="160"/>
                </a:lnTo>
                <a:lnTo>
                  <a:pt x="121" y="156"/>
                </a:lnTo>
                <a:lnTo>
                  <a:pt x="120" y="155"/>
                </a:lnTo>
                <a:lnTo>
                  <a:pt x="120" y="153"/>
                </a:lnTo>
                <a:lnTo>
                  <a:pt x="123" y="153"/>
                </a:lnTo>
                <a:lnTo>
                  <a:pt x="123" y="149"/>
                </a:lnTo>
                <a:lnTo>
                  <a:pt x="124" y="148"/>
                </a:lnTo>
                <a:lnTo>
                  <a:pt x="124" y="147"/>
                </a:lnTo>
                <a:lnTo>
                  <a:pt x="125" y="144"/>
                </a:lnTo>
                <a:lnTo>
                  <a:pt x="128" y="143"/>
                </a:lnTo>
                <a:lnTo>
                  <a:pt x="129" y="141"/>
                </a:lnTo>
                <a:lnTo>
                  <a:pt x="129" y="140"/>
                </a:lnTo>
                <a:lnTo>
                  <a:pt x="131" y="140"/>
                </a:lnTo>
                <a:lnTo>
                  <a:pt x="131" y="137"/>
                </a:lnTo>
                <a:lnTo>
                  <a:pt x="128" y="137"/>
                </a:lnTo>
                <a:lnTo>
                  <a:pt x="128" y="135"/>
                </a:lnTo>
                <a:lnTo>
                  <a:pt x="129" y="133"/>
                </a:lnTo>
                <a:lnTo>
                  <a:pt x="129" y="132"/>
                </a:lnTo>
                <a:lnTo>
                  <a:pt x="125" y="132"/>
                </a:lnTo>
                <a:lnTo>
                  <a:pt x="124" y="133"/>
                </a:lnTo>
                <a:lnTo>
                  <a:pt x="123" y="133"/>
                </a:lnTo>
                <a:lnTo>
                  <a:pt x="121" y="135"/>
                </a:lnTo>
                <a:lnTo>
                  <a:pt x="120" y="135"/>
                </a:lnTo>
                <a:lnTo>
                  <a:pt x="123" y="132"/>
                </a:lnTo>
                <a:lnTo>
                  <a:pt x="124" y="132"/>
                </a:lnTo>
                <a:lnTo>
                  <a:pt x="124" y="131"/>
                </a:lnTo>
                <a:lnTo>
                  <a:pt x="121" y="131"/>
                </a:lnTo>
                <a:lnTo>
                  <a:pt x="121" y="124"/>
                </a:lnTo>
                <a:lnTo>
                  <a:pt x="123" y="123"/>
                </a:lnTo>
                <a:lnTo>
                  <a:pt x="123" y="124"/>
                </a:lnTo>
                <a:lnTo>
                  <a:pt x="124" y="125"/>
                </a:lnTo>
                <a:lnTo>
                  <a:pt x="124" y="128"/>
                </a:lnTo>
                <a:lnTo>
                  <a:pt x="125" y="128"/>
                </a:lnTo>
                <a:lnTo>
                  <a:pt x="128" y="125"/>
                </a:lnTo>
                <a:lnTo>
                  <a:pt x="128" y="123"/>
                </a:lnTo>
                <a:lnTo>
                  <a:pt x="127" y="122"/>
                </a:lnTo>
                <a:lnTo>
                  <a:pt x="127" y="118"/>
                </a:lnTo>
                <a:lnTo>
                  <a:pt x="128" y="119"/>
                </a:lnTo>
                <a:lnTo>
                  <a:pt x="128" y="120"/>
                </a:lnTo>
                <a:lnTo>
                  <a:pt x="129" y="120"/>
                </a:lnTo>
                <a:lnTo>
                  <a:pt x="132" y="118"/>
                </a:lnTo>
                <a:lnTo>
                  <a:pt x="135" y="118"/>
                </a:lnTo>
                <a:lnTo>
                  <a:pt x="136" y="119"/>
                </a:lnTo>
                <a:lnTo>
                  <a:pt x="137" y="119"/>
                </a:lnTo>
                <a:lnTo>
                  <a:pt x="139" y="118"/>
                </a:lnTo>
                <a:lnTo>
                  <a:pt x="139" y="104"/>
                </a:lnTo>
                <a:lnTo>
                  <a:pt x="137" y="102"/>
                </a:lnTo>
                <a:lnTo>
                  <a:pt x="136" y="100"/>
                </a:lnTo>
                <a:lnTo>
                  <a:pt x="136" y="107"/>
                </a:lnTo>
                <a:lnTo>
                  <a:pt x="135" y="108"/>
                </a:lnTo>
                <a:lnTo>
                  <a:pt x="132" y="108"/>
                </a:lnTo>
                <a:lnTo>
                  <a:pt x="132" y="106"/>
                </a:lnTo>
                <a:lnTo>
                  <a:pt x="131" y="106"/>
                </a:lnTo>
                <a:lnTo>
                  <a:pt x="123" y="114"/>
                </a:lnTo>
                <a:lnTo>
                  <a:pt x="120" y="119"/>
                </a:lnTo>
                <a:lnTo>
                  <a:pt x="119" y="120"/>
                </a:lnTo>
                <a:lnTo>
                  <a:pt x="116" y="122"/>
                </a:lnTo>
                <a:lnTo>
                  <a:pt x="108" y="122"/>
                </a:lnTo>
                <a:lnTo>
                  <a:pt x="106" y="123"/>
                </a:lnTo>
                <a:lnTo>
                  <a:pt x="100" y="127"/>
                </a:lnTo>
                <a:lnTo>
                  <a:pt x="96" y="132"/>
                </a:lnTo>
                <a:lnTo>
                  <a:pt x="91" y="137"/>
                </a:lnTo>
                <a:lnTo>
                  <a:pt x="90" y="137"/>
                </a:lnTo>
                <a:lnTo>
                  <a:pt x="90" y="141"/>
                </a:lnTo>
                <a:lnTo>
                  <a:pt x="92" y="143"/>
                </a:lnTo>
                <a:lnTo>
                  <a:pt x="96" y="143"/>
                </a:lnTo>
                <a:lnTo>
                  <a:pt x="99" y="141"/>
                </a:lnTo>
                <a:lnTo>
                  <a:pt x="102" y="141"/>
                </a:lnTo>
                <a:lnTo>
                  <a:pt x="103" y="140"/>
                </a:lnTo>
                <a:lnTo>
                  <a:pt x="107" y="140"/>
                </a:lnTo>
                <a:lnTo>
                  <a:pt x="104" y="141"/>
                </a:lnTo>
                <a:lnTo>
                  <a:pt x="99" y="143"/>
                </a:lnTo>
                <a:lnTo>
                  <a:pt x="92" y="144"/>
                </a:lnTo>
                <a:lnTo>
                  <a:pt x="87" y="144"/>
                </a:lnTo>
                <a:lnTo>
                  <a:pt x="86" y="141"/>
                </a:lnTo>
                <a:lnTo>
                  <a:pt x="90" y="135"/>
                </a:lnTo>
                <a:lnTo>
                  <a:pt x="96" y="128"/>
                </a:lnTo>
                <a:lnTo>
                  <a:pt x="104" y="123"/>
                </a:lnTo>
                <a:lnTo>
                  <a:pt x="111" y="116"/>
                </a:lnTo>
                <a:lnTo>
                  <a:pt x="113" y="111"/>
                </a:lnTo>
                <a:lnTo>
                  <a:pt x="115" y="110"/>
                </a:lnTo>
                <a:lnTo>
                  <a:pt x="116" y="107"/>
                </a:lnTo>
                <a:lnTo>
                  <a:pt x="119" y="107"/>
                </a:lnTo>
                <a:lnTo>
                  <a:pt x="119" y="111"/>
                </a:lnTo>
                <a:lnTo>
                  <a:pt x="117" y="112"/>
                </a:lnTo>
                <a:lnTo>
                  <a:pt x="116" y="115"/>
                </a:lnTo>
                <a:lnTo>
                  <a:pt x="116" y="119"/>
                </a:lnTo>
                <a:lnTo>
                  <a:pt x="117" y="119"/>
                </a:lnTo>
                <a:lnTo>
                  <a:pt x="117" y="116"/>
                </a:lnTo>
                <a:lnTo>
                  <a:pt x="124" y="110"/>
                </a:lnTo>
                <a:lnTo>
                  <a:pt x="128" y="107"/>
                </a:lnTo>
                <a:lnTo>
                  <a:pt x="132" y="100"/>
                </a:lnTo>
                <a:lnTo>
                  <a:pt x="131" y="96"/>
                </a:lnTo>
                <a:lnTo>
                  <a:pt x="128" y="91"/>
                </a:lnTo>
                <a:lnTo>
                  <a:pt x="127" y="83"/>
                </a:lnTo>
                <a:lnTo>
                  <a:pt x="127" y="82"/>
                </a:lnTo>
                <a:lnTo>
                  <a:pt x="131" y="78"/>
                </a:lnTo>
                <a:lnTo>
                  <a:pt x="129" y="77"/>
                </a:lnTo>
                <a:lnTo>
                  <a:pt x="124" y="77"/>
                </a:lnTo>
                <a:lnTo>
                  <a:pt x="123" y="78"/>
                </a:lnTo>
                <a:lnTo>
                  <a:pt x="123" y="89"/>
                </a:lnTo>
                <a:lnTo>
                  <a:pt x="121" y="90"/>
                </a:lnTo>
                <a:lnTo>
                  <a:pt x="120" y="90"/>
                </a:lnTo>
                <a:lnTo>
                  <a:pt x="120" y="89"/>
                </a:lnTo>
                <a:lnTo>
                  <a:pt x="121" y="89"/>
                </a:lnTo>
                <a:lnTo>
                  <a:pt x="123" y="87"/>
                </a:lnTo>
                <a:lnTo>
                  <a:pt x="123" y="86"/>
                </a:lnTo>
                <a:lnTo>
                  <a:pt x="120" y="81"/>
                </a:lnTo>
                <a:lnTo>
                  <a:pt x="117" y="78"/>
                </a:lnTo>
                <a:lnTo>
                  <a:pt x="115" y="78"/>
                </a:lnTo>
                <a:lnTo>
                  <a:pt x="113" y="79"/>
                </a:lnTo>
                <a:lnTo>
                  <a:pt x="113" y="83"/>
                </a:lnTo>
                <a:lnTo>
                  <a:pt x="112" y="83"/>
                </a:lnTo>
                <a:lnTo>
                  <a:pt x="112" y="75"/>
                </a:lnTo>
                <a:lnTo>
                  <a:pt x="111" y="73"/>
                </a:lnTo>
                <a:lnTo>
                  <a:pt x="108" y="71"/>
                </a:lnTo>
                <a:lnTo>
                  <a:pt x="107" y="70"/>
                </a:lnTo>
                <a:lnTo>
                  <a:pt x="107" y="69"/>
                </a:lnTo>
                <a:lnTo>
                  <a:pt x="108" y="67"/>
                </a:lnTo>
                <a:lnTo>
                  <a:pt x="111" y="67"/>
                </a:lnTo>
                <a:lnTo>
                  <a:pt x="110" y="67"/>
                </a:lnTo>
                <a:lnTo>
                  <a:pt x="102" y="71"/>
                </a:lnTo>
                <a:lnTo>
                  <a:pt x="100" y="71"/>
                </a:lnTo>
                <a:lnTo>
                  <a:pt x="95" y="70"/>
                </a:lnTo>
                <a:lnTo>
                  <a:pt x="87" y="66"/>
                </a:lnTo>
                <a:lnTo>
                  <a:pt x="69" y="58"/>
                </a:lnTo>
                <a:lnTo>
                  <a:pt x="62" y="54"/>
                </a:lnTo>
                <a:lnTo>
                  <a:pt x="58" y="52"/>
                </a:lnTo>
                <a:lnTo>
                  <a:pt x="53" y="46"/>
                </a:lnTo>
                <a:lnTo>
                  <a:pt x="49" y="44"/>
                </a:lnTo>
                <a:lnTo>
                  <a:pt x="46" y="41"/>
                </a:lnTo>
                <a:lnTo>
                  <a:pt x="42" y="38"/>
                </a:lnTo>
                <a:lnTo>
                  <a:pt x="38" y="37"/>
                </a:lnTo>
                <a:lnTo>
                  <a:pt x="36" y="34"/>
                </a:lnTo>
                <a:lnTo>
                  <a:pt x="33" y="33"/>
                </a:lnTo>
                <a:lnTo>
                  <a:pt x="29" y="25"/>
                </a:lnTo>
                <a:lnTo>
                  <a:pt x="26" y="23"/>
                </a:lnTo>
                <a:lnTo>
                  <a:pt x="24" y="21"/>
                </a:lnTo>
                <a:lnTo>
                  <a:pt x="18" y="21"/>
                </a:lnTo>
                <a:lnTo>
                  <a:pt x="18" y="23"/>
                </a:lnTo>
                <a:lnTo>
                  <a:pt x="20" y="24"/>
                </a:lnTo>
                <a:lnTo>
                  <a:pt x="20" y="25"/>
                </a:lnTo>
                <a:lnTo>
                  <a:pt x="21" y="25"/>
                </a:lnTo>
                <a:lnTo>
                  <a:pt x="21" y="26"/>
                </a:lnTo>
                <a:lnTo>
                  <a:pt x="20" y="30"/>
                </a:lnTo>
                <a:lnTo>
                  <a:pt x="17" y="34"/>
                </a:lnTo>
                <a:lnTo>
                  <a:pt x="14" y="37"/>
                </a:lnTo>
                <a:lnTo>
                  <a:pt x="13" y="41"/>
                </a:lnTo>
                <a:lnTo>
                  <a:pt x="13" y="49"/>
                </a:lnTo>
                <a:lnTo>
                  <a:pt x="12" y="56"/>
                </a:lnTo>
                <a:lnTo>
                  <a:pt x="10" y="63"/>
                </a:lnTo>
                <a:lnTo>
                  <a:pt x="12" y="69"/>
                </a:lnTo>
                <a:lnTo>
                  <a:pt x="18" y="79"/>
                </a:lnTo>
                <a:lnTo>
                  <a:pt x="20" y="92"/>
                </a:lnTo>
                <a:lnTo>
                  <a:pt x="18" y="99"/>
                </a:lnTo>
                <a:lnTo>
                  <a:pt x="17" y="107"/>
                </a:lnTo>
                <a:lnTo>
                  <a:pt x="14" y="115"/>
                </a:lnTo>
                <a:lnTo>
                  <a:pt x="14" y="120"/>
                </a:lnTo>
                <a:lnTo>
                  <a:pt x="16" y="120"/>
                </a:lnTo>
                <a:lnTo>
                  <a:pt x="17" y="122"/>
                </a:lnTo>
                <a:lnTo>
                  <a:pt x="18" y="122"/>
                </a:lnTo>
                <a:lnTo>
                  <a:pt x="18" y="123"/>
                </a:lnTo>
                <a:lnTo>
                  <a:pt x="17" y="123"/>
                </a:lnTo>
                <a:lnTo>
                  <a:pt x="17" y="127"/>
                </a:lnTo>
                <a:lnTo>
                  <a:pt x="18" y="135"/>
                </a:lnTo>
                <a:lnTo>
                  <a:pt x="17" y="145"/>
                </a:lnTo>
                <a:lnTo>
                  <a:pt x="14" y="153"/>
                </a:lnTo>
                <a:lnTo>
                  <a:pt x="14" y="156"/>
                </a:lnTo>
                <a:lnTo>
                  <a:pt x="18" y="152"/>
                </a:lnTo>
                <a:lnTo>
                  <a:pt x="21" y="152"/>
                </a:lnTo>
                <a:lnTo>
                  <a:pt x="24" y="155"/>
                </a:lnTo>
                <a:lnTo>
                  <a:pt x="24" y="160"/>
                </a:lnTo>
                <a:lnTo>
                  <a:pt x="25" y="161"/>
                </a:lnTo>
                <a:lnTo>
                  <a:pt x="28" y="161"/>
                </a:lnTo>
                <a:lnTo>
                  <a:pt x="28" y="162"/>
                </a:lnTo>
                <a:lnTo>
                  <a:pt x="30" y="162"/>
                </a:lnTo>
                <a:lnTo>
                  <a:pt x="32" y="164"/>
                </a:lnTo>
                <a:lnTo>
                  <a:pt x="33" y="164"/>
                </a:lnTo>
                <a:lnTo>
                  <a:pt x="33" y="165"/>
                </a:lnTo>
                <a:lnTo>
                  <a:pt x="30" y="165"/>
                </a:lnTo>
                <a:lnTo>
                  <a:pt x="28" y="166"/>
                </a:lnTo>
                <a:lnTo>
                  <a:pt x="20" y="166"/>
                </a:lnTo>
                <a:lnTo>
                  <a:pt x="18" y="168"/>
                </a:lnTo>
                <a:lnTo>
                  <a:pt x="18" y="173"/>
                </a:lnTo>
                <a:lnTo>
                  <a:pt x="17" y="172"/>
                </a:lnTo>
                <a:lnTo>
                  <a:pt x="17" y="170"/>
                </a:lnTo>
                <a:lnTo>
                  <a:pt x="16" y="169"/>
                </a:lnTo>
                <a:lnTo>
                  <a:pt x="16" y="165"/>
                </a:lnTo>
                <a:lnTo>
                  <a:pt x="14" y="165"/>
                </a:lnTo>
                <a:lnTo>
                  <a:pt x="14" y="164"/>
                </a:lnTo>
                <a:lnTo>
                  <a:pt x="13" y="165"/>
                </a:lnTo>
                <a:lnTo>
                  <a:pt x="13" y="168"/>
                </a:lnTo>
                <a:lnTo>
                  <a:pt x="12" y="170"/>
                </a:lnTo>
                <a:lnTo>
                  <a:pt x="12" y="182"/>
                </a:lnTo>
                <a:lnTo>
                  <a:pt x="13" y="184"/>
                </a:lnTo>
                <a:lnTo>
                  <a:pt x="14" y="184"/>
                </a:lnTo>
                <a:lnTo>
                  <a:pt x="17" y="185"/>
                </a:lnTo>
                <a:lnTo>
                  <a:pt x="18" y="185"/>
                </a:lnTo>
                <a:lnTo>
                  <a:pt x="21" y="184"/>
                </a:lnTo>
                <a:lnTo>
                  <a:pt x="22" y="185"/>
                </a:lnTo>
                <a:lnTo>
                  <a:pt x="24" y="185"/>
                </a:lnTo>
                <a:lnTo>
                  <a:pt x="30" y="192"/>
                </a:lnTo>
                <a:lnTo>
                  <a:pt x="26" y="192"/>
                </a:lnTo>
                <a:lnTo>
                  <a:pt x="26" y="190"/>
                </a:lnTo>
                <a:lnTo>
                  <a:pt x="25" y="189"/>
                </a:lnTo>
                <a:lnTo>
                  <a:pt x="25" y="188"/>
                </a:lnTo>
                <a:lnTo>
                  <a:pt x="22" y="188"/>
                </a:lnTo>
                <a:lnTo>
                  <a:pt x="20" y="190"/>
                </a:lnTo>
                <a:lnTo>
                  <a:pt x="20" y="195"/>
                </a:lnTo>
                <a:lnTo>
                  <a:pt x="18" y="195"/>
                </a:lnTo>
                <a:lnTo>
                  <a:pt x="18" y="194"/>
                </a:lnTo>
                <a:lnTo>
                  <a:pt x="17" y="194"/>
                </a:lnTo>
                <a:lnTo>
                  <a:pt x="17" y="198"/>
                </a:lnTo>
                <a:lnTo>
                  <a:pt x="18" y="199"/>
                </a:lnTo>
                <a:lnTo>
                  <a:pt x="18" y="202"/>
                </a:lnTo>
                <a:lnTo>
                  <a:pt x="14" y="206"/>
                </a:lnTo>
                <a:lnTo>
                  <a:pt x="14" y="211"/>
                </a:lnTo>
                <a:lnTo>
                  <a:pt x="16" y="211"/>
                </a:lnTo>
                <a:lnTo>
                  <a:pt x="16" y="213"/>
                </a:lnTo>
                <a:lnTo>
                  <a:pt x="17" y="214"/>
                </a:lnTo>
                <a:lnTo>
                  <a:pt x="16" y="213"/>
                </a:lnTo>
                <a:lnTo>
                  <a:pt x="12" y="213"/>
                </a:lnTo>
                <a:lnTo>
                  <a:pt x="10" y="214"/>
                </a:lnTo>
                <a:lnTo>
                  <a:pt x="8" y="214"/>
                </a:lnTo>
                <a:lnTo>
                  <a:pt x="8" y="211"/>
                </a:lnTo>
                <a:lnTo>
                  <a:pt x="9" y="206"/>
                </a:lnTo>
                <a:lnTo>
                  <a:pt x="12" y="193"/>
                </a:lnTo>
                <a:lnTo>
                  <a:pt x="12" y="189"/>
                </a:lnTo>
                <a:lnTo>
                  <a:pt x="10" y="190"/>
                </a:lnTo>
                <a:lnTo>
                  <a:pt x="9" y="193"/>
                </a:lnTo>
                <a:lnTo>
                  <a:pt x="9" y="195"/>
                </a:lnTo>
                <a:lnTo>
                  <a:pt x="8" y="198"/>
                </a:lnTo>
                <a:lnTo>
                  <a:pt x="7" y="202"/>
                </a:lnTo>
                <a:lnTo>
                  <a:pt x="7" y="205"/>
                </a:lnTo>
                <a:lnTo>
                  <a:pt x="5" y="206"/>
                </a:lnTo>
                <a:lnTo>
                  <a:pt x="5" y="210"/>
                </a:lnTo>
                <a:lnTo>
                  <a:pt x="4" y="214"/>
                </a:lnTo>
                <a:lnTo>
                  <a:pt x="3" y="217"/>
                </a:lnTo>
                <a:lnTo>
                  <a:pt x="3" y="218"/>
                </a:lnTo>
                <a:lnTo>
                  <a:pt x="1" y="219"/>
                </a:lnTo>
                <a:lnTo>
                  <a:pt x="0" y="219"/>
                </a:lnTo>
                <a:lnTo>
                  <a:pt x="0" y="221"/>
                </a:lnTo>
                <a:lnTo>
                  <a:pt x="3" y="221"/>
                </a:lnTo>
                <a:lnTo>
                  <a:pt x="4" y="219"/>
                </a:lnTo>
                <a:lnTo>
                  <a:pt x="5" y="219"/>
                </a:lnTo>
                <a:lnTo>
                  <a:pt x="8" y="225"/>
                </a:lnTo>
                <a:lnTo>
                  <a:pt x="8" y="227"/>
                </a:lnTo>
                <a:lnTo>
                  <a:pt x="9" y="227"/>
                </a:lnTo>
                <a:lnTo>
                  <a:pt x="10" y="228"/>
                </a:lnTo>
                <a:lnTo>
                  <a:pt x="13" y="227"/>
                </a:lnTo>
                <a:lnTo>
                  <a:pt x="18" y="227"/>
                </a:lnTo>
                <a:lnTo>
                  <a:pt x="18" y="228"/>
                </a:lnTo>
                <a:lnTo>
                  <a:pt x="21" y="228"/>
                </a:lnTo>
                <a:lnTo>
                  <a:pt x="24" y="227"/>
                </a:lnTo>
                <a:lnTo>
                  <a:pt x="25" y="230"/>
                </a:lnTo>
                <a:lnTo>
                  <a:pt x="28" y="231"/>
                </a:lnTo>
                <a:lnTo>
                  <a:pt x="29" y="232"/>
                </a:lnTo>
                <a:lnTo>
                  <a:pt x="33" y="234"/>
                </a:lnTo>
                <a:lnTo>
                  <a:pt x="38" y="234"/>
                </a:lnTo>
                <a:lnTo>
                  <a:pt x="38" y="235"/>
                </a:lnTo>
                <a:lnTo>
                  <a:pt x="40" y="236"/>
                </a:lnTo>
                <a:lnTo>
                  <a:pt x="41" y="239"/>
                </a:lnTo>
                <a:lnTo>
                  <a:pt x="42" y="243"/>
                </a:lnTo>
                <a:lnTo>
                  <a:pt x="45" y="248"/>
                </a:lnTo>
                <a:lnTo>
                  <a:pt x="47" y="248"/>
                </a:lnTo>
                <a:lnTo>
                  <a:pt x="49" y="247"/>
                </a:lnTo>
                <a:lnTo>
                  <a:pt x="50" y="247"/>
                </a:lnTo>
                <a:lnTo>
                  <a:pt x="50" y="248"/>
                </a:lnTo>
                <a:lnTo>
                  <a:pt x="54" y="248"/>
                </a:lnTo>
                <a:lnTo>
                  <a:pt x="58" y="250"/>
                </a:lnTo>
                <a:lnTo>
                  <a:pt x="65" y="259"/>
                </a:lnTo>
                <a:lnTo>
                  <a:pt x="69" y="269"/>
                </a:lnTo>
                <a:lnTo>
                  <a:pt x="69" y="293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32" name="Freeform 84"/>
          <p:cNvSpPr>
            <a:spLocks/>
          </p:cNvSpPr>
          <p:nvPr/>
        </p:nvSpPr>
        <p:spPr bwMode="auto">
          <a:xfrm>
            <a:off x="747550" y="1815868"/>
            <a:ext cx="39839" cy="117211"/>
          </a:xfrm>
          <a:custGeom>
            <a:avLst/>
            <a:gdLst/>
            <a:ahLst/>
            <a:cxnLst>
              <a:cxn ang="0">
                <a:pos x="13" y="0"/>
              </a:cxn>
              <a:cxn ang="0">
                <a:pos x="15" y="1"/>
              </a:cxn>
              <a:cxn ang="0">
                <a:pos x="15" y="4"/>
              </a:cxn>
              <a:cxn ang="0">
                <a:pos x="16" y="5"/>
              </a:cxn>
              <a:cxn ang="0">
                <a:pos x="17" y="8"/>
              </a:cxn>
              <a:cxn ang="0">
                <a:pos x="17" y="9"/>
              </a:cxn>
              <a:cxn ang="0">
                <a:pos x="16" y="11"/>
              </a:cxn>
              <a:cxn ang="0">
                <a:pos x="13" y="12"/>
              </a:cxn>
              <a:cxn ang="0">
                <a:pos x="11" y="9"/>
              </a:cxn>
              <a:cxn ang="0">
                <a:pos x="8" y="8"/>
              </a:cxn>
              <a:cxn ang="0">
                <a:pos x="7" y="8"/>
              </a:cxn>
              <a:cxn ang="0">
                <a:pos x="7" y="9"/>
              </a:cxn>
              <a:cxn ang="0">
                <a:pos x="6" y="11"/>
              </a:cxn>
              <a:cxn ang="0">
                <a:pos x="6" y="13"/>
              </a:cxn>
              <a:cxn ang="0">
                <a:pos x="3" y="13"/>
              </a:cxn>
              <a:cxn ang="0">
                <a:pos x="3" y="15"/>
              </a:cxn>
              <a:cxn ang="0">
                <a:pos x="4" y="16"/>
              </a:cxn>
              <a:cxn ang="0">
                <a:pos x="7" y="17"/>
              </a:cxn>
              <a:cxn ang="0">
                <a:pos x="8" y="17"/>
              </a:cxn>
              <a:cxn ang="0">
                <a:pos x="10" y="20"/>
              </a:cxn>
              <a:cxn ang="0">
                <a:pos x="10" y="23"/>
              </a:cxn>
              <a:cxn ang="0">
                <a:pos x="8" y="27"/>
              </a:cxn>
              <a:cxn ang="0">
                <a:pos x="7" y="29"/>
              </a:cxn>
              <a:cxn ang="0">
                <a:pos x="7" y="36"/>
              </a:cxn>
              <a:cxn ang="0">
                <a:pos x="8" y="37"/>
              </a:cxn>
              <a:cxn ang="0">
                <a:pos x="8" y="36"/>
              </a:cxn>
              <a:cxn ang="0">
                <a:pos x="10" y="34"/>
              </a:cxn>
              <a:cxn ang="0">
                <a:pos x="10" y="33"/>
              </a:cxn>
              <a:cxn ang="0">
                <a:pos x="11" y="32"/>
              </a:cxn>
              <a:cxn ang="0">
                <a:pos x="11" y="31"/>
              </a:cxn>
              <a:cxn ang="0">
                <a:pos x="12" y="31"/>
              </a:cxn>
              <a:cxn ang="0">
                <a:pos x="16" y="34"/>
              </a:cxn>
              <a:cxn ang="0">
                <a:pos x="16" y="37"/>
              </a:cxn>
              <a:cxn ang="0">
                <a:pos x="17" y="40"/>
              </a:cxn>
              <a:cxn ang="0">
                <a:pos x="17" y="46"/>
              </a:cxn>
              <a:cxn ang="0">
                <a:pos x="16" y="48"/>
              </a:cxn>
              <a:cxn ang="0">
                <a:pos x="15" y="48"/>
              </a:cxn>
              <a:cxn ang="0">
                <a:pos x="13" y="46"/>
              </a:cxn>
              <a:cxn ang="0">
                <a:pos x="13" y="45"/>
              </a:cxn>
              <a:cxn ang="0">
                <a:pos x="12" y="42"/>
              </a:cxn>
              <a:cxn ang="0">
                <a:pos x="10" y="40"/>
              </a:cxn>
              <a:cxn ang="0">
                <a:pos x="8" y="37"/>
              </a:cxn>
              <a:cxn ang="0">
                <a:pos x="8" y="34"/>
              </a:cxn>
              <a:cxn ang="0">
                <a:pos x="7" y="33"/>
              </a:cxn>
              <a:cxn ang="0">
                <a:pos x="6" y="31"/>
              </a:cxn>
              <a:cxn ang="0">
                <a:pos x="6" y="28"/>
              </a:cxn>
              <a:cxn ang="0">
                <a:pos x="7" y="27"/>
              </a:cxn>
              <a:cxn ang="0">
                <a:pos x="7" y="23"/>
              </a:cxn>
              <a:cxn ang="0">
                <a:pos x="6" y="21"/>
              </a:cxn>
              <a:cxn ang="0">
                <a:pos x="4" y="19"/>
              </a:cxn>
              <a:cxn ang="0">
                <a:pos x="2" y="17"/>
              </a:cxn>
              <a:cxn ang="0">
                <a:pos x="0" y="15"/>
              </a:cxn>
              <a:cxn ang="0">
                <a:pos x="0" y="12"/>
              </a:cxn>
              <a:cxn ang="0">
                <a:pos x="2" y="9"/>
              </a:cxn>
              <a:cxn ang="0">
                <a:pos x="4" y="5"/>
              </a:cxn>
              <a:cxn ang="0">
                <a:pos x="7" y="3"/>
              </a:cxn>
              <a:cxn ang="0">
                <a:pos x="11" y="1"/>
              </a:cxn>
              <a:cxn ang="0">
                <a:pos x="13" y="0"/>
              </a:cxn>
            </a:cxnLst>
            <a:rect l="0" t="0" r="r" b="b"/>
            <a:pathLst>
              <a:path w="17" h="48">
                <a:moveTo>
                  <a:pt x="13" y="0"/>
                </a:moveTo>
                <a:lnTo>
                  <a:pt x="15" y="1"/>
                </a:lnTo>
                <a:lnTo>
                  <a:pt x="15" y="4"/>
                </a:lnTo>
                <a:lnTo>
                  <a:pt x="16" y="5"/>
                </a:lnTo>
                <a:lnTo>
                  <a:pt x="17" y="8"/>
                </a:lnTo>
                <a:lnTo>
                  <a:pt x="17" y="9"/>
                </a:lnTo>
                <a:lnTo>
                  <a:pt x="16" y="11"/>
                </a:lnTo>
                <a:lnTo>
                  <a:pt x="13" y="12"/>
                </a:lnTo>
                <a:lnTo>
                  <a:pt x="11" y="9"/>
                </a:lnTo>
                <a:lnTo>
                  <a:pt x="8" y="8"/>
                </a:lnTo>
                <a:lnTo>
                  <a:pt x="7" y="8"/>
                </a:lnTo>
                <a:lnTo>
                  <a:pt x="7" y="9"/>
                </a:lnTo>
                <a:lnTo>
                  <a:pt x="6" y="11"/>
                </a:lnTo>
                <a:lnTo>
                  <a:pt x="6" y="13"/>
                </a:lnTo>
                <a:lnTo>
                  <a:pt x="3" y="13"/>
                </a:lnTo>
                <a:lnTo>
                  <a:pt x="3" y="15"/>
                </a:lnTo>
                <a:lnTo>
                  <a:pt x="4" y="16"/>
                </a:lnTo>
                <a:lnTo>
                  <a:pt x="7" y="17"/>
                </a:lnTo>
                <a:lnTo>
                  <a:pt x="8" y="17"/>
                </a:lnTo>
                <a:lnTo>
                  <a:pt x="10" y="20"/>
                </a:lnTo>
                <a:lnTo>
                  <a:pt x="10" y="23"/>
                </a:lnTo>
                <a:lnTo>
                  <a:pt x="8" y="27"/>
                </a:lnTo>
                <a:lnTo>
                  <a:pt x="7" y="29"/>
                </a:lnTo>
                <a:lnTo>
                  <a:pt x="7" y="36"/>
                </a:lnTo>
                <a:lnTo>
                  <a:pt x="8" y="37"/>
                </a:lnTo>
                <a:lnTo>
                  <a:pt x="8" y="36"/>
                </a:lnTo>
                <a:lnTo>
                  <a:pt x="10" y="34"/>
                </a:lnTo>
                <a:lnTo>
                  <a:pt x="10" y="33"/>
                </a:lnTo>
                <a:lnTo>
                  <a:pt x="11" y="32"/>
                </a:lnTo>
                <a:lnTo>
                  <a:pt x="11" y="31"/>
                </a:lnTo>
                <a:lnTo>
                  <a:pt x="12" y="31"/>
                </a:lnTo>
                <a:lnTo>
                  <a:pt x="16" y="34"/>
                </a:lnTo>
                <a:lnTo>
                  <a:pt x="16" y="37"/>
                </a:lnTo>
                <a:lnTo>
                  <a:pt x="17" y="40"/>
                </a:lnTo>
                <a:lnTo>
                  <a:pt x="17" y="46"/>
                </a:lnTo>
                <a:lnTo>
                  <a:pt x="16" y="48"/>
                </a:lnTo>
                <a:lnTo>
                  <a:pt x="15" y="48"/>
                </a:lnTo>
                <a:lnTo>
                  <a:pt x="13" y="46"/>
                </a:lnTo>
                <a:lnTo>
                  <a:pt x="13" y="45"/>
                </a:lnTo>
                <a:lnTo>
                  <a:pt x="12" y="42"/>
                </a:lnTo>
                <a:lnTo>
                  <a:pt x="10" y="40"/>
                </a:lnTo>
                <a:lnTo>
                  <a:pt x="8" y="37"/>
                </a:lnTo>
                <a:lnTo>
                  <a:pt x="8" y="34"/>
                </a:lnTo>
                <a:lnTo>
                  <a:pt x="7" y="33"/>
                </a:lnTo>
                <a:lnTo>
                  <a:pt x="6" y="31"/>
                </a:lnTo>
                <a:lnTo>
                  <a:pt x="6" y="28"/>
                </a:lnTo>
                <a:lnTo>
                  <a:pt x="7" y="27"/>
                </a:lnTo>
                <a:lnTo>
                  <a:pt x="7" y="23"/>
                </a:lnTo>
                <a:lnTo>
                  <a:pt x="6" y="21"/>
                </a:lnTo>
                <a:lnTo>
                  <a:pt x="4" y="19"/>
                </a:lnTo>
                <a:lnTo>
                  <a:pt x="2" y="17"/>
                </a:lnTo>
                <a:lnTo>
                  <a:pt x="0" y="15"/>
                </a:lnTo>
                <a:lnTo>
                  <a:pt x="0" y="12"/>
                </a:lnTo>
                <a:lnTo>
                  <a:pt x="2" y="9"/>
                </a:lnTo>
                <a:lnTo>
                  <a:pt x="4" y="5"/>
                </a:lnTo>
                <a:lnTo>
                  <a:pt x="7" y="3"/>
                </a:lnTo>
                <a:lnTo>
                  <a:pt x="11" y="1"/>
                </a:lnTo>
                <a:lnTo>
                  <a:pt x="13" y="0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33" name="Rectangle 85"/>
          <p:cNvSpPr>
            <a:spLocks noChangeArrowheads="1"/>
          </p:cNvSpPr>
          <p:nvPr/>
        </p:nvSpPr>
        <p:spPr bwMode="auto">
          <a:xfrm>
            <a:off x="9097130" y="1264029"/>
            <a:ext cx="2344" cy="2443"/>
          </a:xfrm>
          <a:prstGeom prst="rect">
            <a:avLst/>
          </a:pr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34" name="Freeform 86"/>
          <p:cNvSpPr>
            <a:spLocks/>
          </p:cNvSpPr>
          <p:nvPr/>
        </p:nvSpPr>
        <p:spPr bwMode="auto">
          <a:xfrm>
            <a:off x="8464409" y="857251"/>
            <a:ext cx="637408" cy="1067111"/>
          </a:xfrm>
          <a:custGeom>
            <a:avLst/>
            <a:gdLst/>
            <a:ahLst/>
            <a:cxnLst>
              <a:cxn ang="0">
                <a:pos x="267" y="182"/>
              </a:cxn>
              <a:cxn ang="0">
                <a:pos x="259" y="186"/>
              </a:cxn>
              <a:cxn ang="0">
                <a:pos x="258" y="184"/>
              </a:cxn>
              <a:cxn ang="0">
                <a:pos x="258" y="172"/>
              </a:cxn>
              <a:cxn ang="0">
                <a:pos x="233" y="166"/>
              </a:cxn>
              <a:cxn ang="0">
                <a:pos x="216" y="141"/>
              </a:cxn>
              <a:cxn ang="0">
                <a:pos x="185" y="120"/>
              </a:cxn>
              <a:cxn ang="0">
                <a:pos x="113" y="3"/>
              </a:cxn>
              <a:cxn ang="0">
                <a:pos x="77" y="23"/>
              </a:cxn>
              <a:cxn ang="0">
                <a:pos x="55" y="23"/>
              </a:cxn>
              <a:cxn ang="0">
                <a:pos x="31" y="46"/>
              </a:cxn>
              <a:cxn ang="0">
                <a:pos x="20" y="144"/>
              </a:cxn>
              <a:cxn ang="0">
                <a:pos x="31" y="172"/>
              </a:cxn>
              <a:cxn ang="0">
                <a:pos x="20" y="206"/>
              </a:cxn>
              <a:cxn ang="0">
                <a:pos x="24" y="230"/>
              </a:cxn>
              <a:cxn ang="0">
                <a:pos x="14" y="247"/>
              </a:cxn>
              <a:cxn ang="0">
                <a:pos x="60" y="380"/>
              </a:cxn>
              <a:cxn ang="0">
                <a:pos x="80" y="419"/>
              </a:cxn>
              <a:cxn ang="0">
                <a:pos x="97" y="437"/>
              </a:cxn>
              <a:cxn ang="0">
                <a:pos x="103" y="423"/>
              </a:cxn>
              <a:cxn ang="0">
                <a:pos x="107" y="400"/>
              </a:cxn>
              <a:cxn ang="0">
                <a:pos x="109" y="384"/>
              </a:cxn>
              <a:cxn ang="0">
                <a:pos x="109" y="372"/>
              </a:cxn>
              <a:cxn ang="0">
                <a:pos x="107" y="365"/>
              </a:cxn>
              <a:cxn ang="0">
                <a:pos x="119" y="354"/>
              </a:cxn>
              <a:cxn ang="0">
                <a:pos x="127" y="347"/>
              </a:cxn>
              <a:cxn ang="0">
                <a:pos x="132" y="357"/>
              </a:cxn>
              <a:cxn ang="0">
                <a:pos x="128" y="337"/>
              </a:cxn>
              <a:cxn ang="0">
                <a:pos x="123" y="324"/>
              </a:cxn>
              <a:cxn ang="0">
                <a:pos x="134" y="349"/>
              </a:cxn>
              <a:cxn ang="0">
                <a:pos x="132" y="330"/>
              </a:cxn>
              <a:cxn ang="0">
                <a:pos x="139" y="339"/>
              </a:cxn>
              <a:cxn ang="0">
                <a:pos x="140" y="328"/>
              </a:cxn>
              <a:cxn ang="0">
                <a:pos x="146" y="337"/>
              </a:cxn>
              <a:cxn ang="0">
                <a:pos x="152" y="317"/>
              </a:cxn>
              <a:cxn ang="0">
                <a:pos x="159" y="324"/>
              </a:cxn>
              <a:cxn ang="0">
                <a:pos x="164" y="322"/>
              </a:cxn>
              <a:cxn ang="0">
                <a:pos x="167" y="305"/>
              </a:cxn>
              <a:cxn ang="0">
                <a:pos x="161" y="273"/>
              </a:cxn>
              <a:cxn ang="0">
                <a:pos x="169" y="260"/>
              </a:cxn>
              <a:cxn ang="0">
                <a:pos x="173" y="271"/>
              </a:cxn>
              <a:cxn ang="0">
                <a:pos x="177" y="272"/>
              </a:cxn>
              <a:cxn ang="0">
                <a:pos x="183" y="273"/>
              </a:cxn>
              <a:cxn ang="0">
                <a:pos x="188" y="263"/>
              </a:cxn>
              <a:cxn ang="0">
                <a:pos x="192" y="254"/>
              </a:cxn>
              <a:cxn ang="0">
                <a:pos x="200" y="254"/>
              </a:cxn>
              <a:cxn ang="0">
                <a:pos x="201" y="246"/>
              </a:cxn>
              <a:cxn ang="0">
                <a:pos x="212" y="248"/>
              </a:cxn>
              <a:cxn ang="0">
                <a:pos x="222" y="256"/>
              </a:cxn>
              <a:cxn ang="0">
                <a:pos x="221" y="246"/>
              </a:cxn>
              <a:cxn ang="0">
                <a:pos x="227" y="243"/>
              </a:cxn>
              <a:cxn ang="0">
                <a:pos x="230" y="236"/>
              </a:cxn>
              <a:cxn ang="0">
                <a:pos x="231" y="231"/>
              </a:cxn>
              <a:cxn ang="0">
                <a:pos x="241" y="226"/>
              </a:cxn>
              <a:cxn ang="0">
                <a:pos x="242" y="218"/>
              </a:cxn>
              <a:cxn ang="0">
                <a:pos x="246" y="218"/>
              </a:cxn>
              <a:cxn ang="0">
                <a:pos x="255" y="211"/>
              </a:cxn>
              <a:cxn ang="0">
                <a:pos x="258" y="209"/>
              </a:cxn>
              <a:cxn ang="0">
                <a:pos x="268" y="199"/>
              </a:cxn>
            </a:cxnLst>
            <a:rect l="0" t="0" r="r" b="b"/>
            <a:pathLst>
              <a:path w="272" h="437">
                <a:moveTo>
                  <a:pt x="267" y="193"/>
                </a:moveTo>
                <a:lnTo>
                  <a:pt x="268" y="192"/>
                </a:lnTo>
                <a:lnTo>
                  <a:pt x="270" y="189"/>
                </a:lnTo>
                <a:lnTo>
                  <a:pt x="272" y="188"/>
                </a:lnTo>
                <a:lnTo>
                  <a:pt x="272" y="185"/>
                </a:lnTo>
                <a:lnTo>
                  <a:pt x="270" y="185"/>
                </a:lnTo>
                <a:lnTo>
                  <a:pt x="270" y="184"/>
                </a:lnTo>
                <a:lnTo>
                  <a:pt x="267" y="184"/>
                </a:lnTo>
                <a:lnTo>
                  <a:pt x="267" y="182"/>
                </a:lnTo>
                <a:lnTo>
                  <a:pt x="266" y="181"/>
                </a:lnTo>
                <a:lnTo>
                  <a:pt x="266" y="185"/>
                </a:lnTo>
                <a:lnTo>
                  <a:pt x="267" y="186"/>
                </a:lnTo>
                <a:lnTo>
                  <a:pt x="266" y="188"/>
                </a:lnTo>
                <a:lnTo>
                  <a:pt x="266" y="185"/>
                </a:lnTo>
                <a:lnTo>
                  <a:pt x="264" y="184"/>
                </a:lnTo>
                <a:lnTo>
                  <a:pt x="260" y="184"/>
                </a:lnTo>
                <a:lnTo>
                  <a:pt x="259" y="185"/>
                </a:lnTo>
                <a:lnTo>
                  <a:pt x="259" y="186"/>
                </a:lnTo>
                <a:lnTo>
                  <a:pt x="260" y="189"/>
                </a:lnTo>
                <a:lnTo>
                  <a:pt x="262" y="190"/>
                </a:lnTo>
                <a:lnTo>
                  <a:pt x="259" y="186"/>
                </a:lnTo>
                <a:lnTo>
                  <a:pt x="258" y="185"/>
                </a:lnTo>
                <a:lnTo>
                  <a:pt x="255" y="185"/>
                </a:lnTo>
                <a:lnTo>
                  <a:pt x="254" y="184"/>
                </a:lnTo>
                <a:lnTo>
                  <a:pt x="255" y="182"/>
                </a:lnTo>
                <a:lnTo>
                  <a:pt x="257" y="182"/>
                </a:lnTo>
                <a:lnTo>
                  <a:pt x="258" y="184"/>
                </a:lnTo>
                <a:lnTo>
                  <a:pt x="260" y="184"/>
                </a:lnTo>
                <a:lnTo>
                  <a:pt x="260" y="181"/>
                </a:lnTo>
                <a:lnTo>
                  <a:pt x="258" y="181"/>
                </a:lnTo>
                <a:lnTo>
                  <a:pt x="258" y="177"/>
                </a:lnTo>
                <a:lnTo>
                  <a:pt x="259" y="177"/>
                </a:lnTo>
                <a:lnTo>
                  <a:pt x="262" y="180"/>
                </a:lnTo>
                <a:lnTo>
                  <a:pt x="263" y="178"/>
                </a:lnTo>
                <a:lnTo>
                  <a:pt x="260" y="173"/>
                </a:lnTo>
                <a:lnTo>
                  <a:pt x="258" y="172"/>
                </a:lnTo>
                <a:lnTo>
                  <a:pt x="257" y="169"/>
                </a:lnTo>
                <a:lnTo>
                  <a:pt x="251" y="166"/>
                </a:lnTo>
                <a:lnTo>
                  <a:pt x="247" y="163"/>
                </a:lnTo>
                <a:lnTo>
                  <a:pt x="245" y="161"/>
                </a:lnTo>
                <a:lnTo>
                  <a:pt x="239" y="161"/>
                </a:lnTo>
                <a:lnTo>
                  <a:pt x="238" y="163"/>
                </a:lnTo>
                <a:lnTo>
                  <a:pt x="238" y="168"/>
                </a:lnTo>
                <a:lnTo>
                  <a:pt x="234" y="168"/>
                </a:lnTo>
                <a:lnTo>
                  <a:pt x="233" y="166"/>
                </a:lnTo>
                <a:lnTo>
                  <a:pt x="230" y="165"/>
                </a:lnTo>
                <a:lnTo>
                  <a:pt x="225" y="160"/>
                </a:lnTo>
                <a:lnTo>
                  <a:pt x="225" y="159"/>
                </a:lnTo>
                <a:lnTo>
                  <a:pt x="224" y="157"/>
                </a:lnTo>
                <a:lnTo>
                  <a:pt x="224" y="156"/>
                </a:lnTo>
                <a:lnTo>
                  <a:pt x="222" y="153"/>
                </a:lnTo>
                <a:lnTo>
                  <a:pt x="220" y="151"/>
                </a:lnTo>
                <a:lnTo>
                  <a:pt x="218" y="147"/>
                </a:lnTo>
                <a:lnTo>
                  <a:pt x="216" y="141"/>
                </a:lnTo>
                <a:lnTo>
                  <a:pt x="216" y="140"/>
                </a:lnTo>
                <a:lnTo>
                  <a:pt x="217" y="137"/>
                </a:lnTo>
                <a:lnTo>
                  <a:pt x="217" y="132"/>
                </a:lnTo>
                <a:lnTo>
                  <a:pt x="214" y="131"/>
                </a:lnTo>
                <a:lnTo>
                  <a:pt x="213" y="131"/>
                </a:lnTo>
                <a:lnTo>
                  <a:pt x="212" y="132"/>
                </a:lnTo>
                <a:lnTo>
                  <a:pt x="188" y="132"/>
                </a:lnTo>
                <a:lnTo>
                  <a:pt x="188" y="130"/>
                </a:lnTo>
                <a:lnTo>
                  <a:pt x="185" y="120"/>
                </a:lnTo>
                <a:lnTo>
                  <a:pt x="183" y="114"/>
                </a:lnTo>
                <a:lnTo>
                  <a:pt x="180" y="104"/>
                </a:lnTo>
                <a:lnTo>
                  <a:pt x="150" y="41"/>
                </a:lnTo>
                <a:lnTo>
                  <a:pt x="146" y="32"/>
                </a:lnTo>
                <a:lnTo>
                  <a:pt x="142" y="21"/>
                </a:lnTo>
                <a:lnTo>
                  <a:pt x="138" y="13"/>
                </a:lnTo>
                <a:lnTo>
                  <a:pt x="132" y="11"/>
                </a:lnTo>
                <a:lnTo>
                  <a:pt x="123" y="7"/>
                </a:lnTo>
                <a:lnTo>
                  <a:pt x="113" y="3"/>
                </a:lnTo>
                <a:lnTo>
                  <a:pt x="102" y="0"/>
                </a:lnTo>
                <a:lnTo>
                  <a:pt x="97" y="0"/>
                </a:lnTo>
                <a:lnTo>
                  <a:pt x="94" y="3"/>
                </a:lnTo>
                <a:lnTo>
                  <a:pt x="94" y="8"/>
                </a:lnTo>
                <a:lnTo>
                  <a:pt x="93" y="9"/>
                </a:lnTo>
                <a:lnTo>
                  <a:pt x="89" y="9"/>
                </a:lnTo>
                <a:lnTo>
                  <a:pt x="86" y="12"/>
                </a:lnTo>
                <a:lnTo>
                  <a:pt x="85" y="15"/>
                </a:lnTo>
                <a:lnTo>
                  <a:pt x="77" y="23"/>
                </a:lnTo>
                <a:lnTo>
                  <a:pt x="74" y="27"/>
                </a:lnTo>
                <a:lnTo>
                  <a:pt x="72" y="28"/>
                </a:lnTo>
                <a:lnTo>
                  <a:pt x="70" y="30"/>
                </a:lnTo>
                <a:lnTo>
                  <a:pt x="66" y="30"/>
                </a:lnTo>
                <a:lnTo>
                  <a:pt x="61" y="28"/>
                </a:lnTo>
                <a:lnTo>
                  <a:pt x="58" y="28"/>
                </a:lnTo>
                <a:lnTo>
                  <a:pt x="57" y="27"/>
                </a:lnTo>
                <a:lnTo>
                  <a:pt x="56" y="24"/>
                </a:lnTo>
                <a:lnTo>
                  <a:pt x="55" y="23"/>
                </a:lnTo>
                <a:lnTo>
                  <a:pt x="53" y="20"/>
                </a:lnTo>
                <a:lnTo>
                  <a:pt x="53" y="15"/>
                </a:lnTo>
                <a:lnTo>
                  <a:pt x="52" y="13"/>
                </a:lnTo>
                <a:lnTo>
                  <a:pt x="39" y="13"/>
                </a:lnTo>
                <a:lnTo>
                  <a:pt x="37" y="17"/>
                </a:lnTo>
                <a:lnTo>
                  <a:pt x="36" y="24"/>
                </a:lnTo>
                <a:lnTo>
                  <a:pt x="35" y="32"/>
                </a:lnTo>
                <a:lnTo>
                  <a:pt x="33" y="36"/>
                </a:lnTo>
                <a:lnTo>
                  <a:pt x="31" y="46"/>
                </a:lnTo>
                <a:lnTo>
                  <a:pt x="27" y="61"/>
                </a:lnTo>
                <a:lnTo>
                  <a:pt x="23" y="77"/>
                </a:lnTo>
                <a:lnTo>
                  <a:pt x="20" y="90"/>
                </a:lnTo>
                <a:lnTo>
                  <a:pt x="19" y="99"/>
                </a:lnTo>
                <a:lnTo>
                  <a:pt x="21" y="107"/>
                </a:lnTo>
                <a:lnTo>
                  <a:pt x="24" y="116"/>
                </a:lnTo>
                <a:lnTo>
                  <a:pt x="25" y="124"/>
                </a:lnTo>
                <a:lnTo>
                  <a:pt x="21" y="136"/>
                </a:lnTo>
                <a:lnTo>
                  <a:pt x="20" y="144"/>
                </a:lnTo>
                <a:lnTo>
                  <a:pt x="20" y="151"/>
                </a:lnTo>
                <a:lnTo>
                  <a:pt x="23" y="151"/>
                </a:lnTo>
                <a:lnTo>
                  <a:pt x="24" y="152"/>
                </a:lnTo>
                <a:lnTo>
                  <a:pt x="24" y="164"/>
                </a:lnTo>
                <a:lnTo>
                  <a:pt x="25" y="166"/>
                </a:lnTo>
                <a:lnTo>
                  <a:pt x="25" y="169"/>
                </a:lnTo>
                <a:lnTo>
                  <a:pt x="27" y="170"/>
                </a:lnTo>
                <a:lnTo>
                  <a:pt x="29" y="170"/>
                </a:lnTo>
                <a:lnTo>
                  <a:pt x="31" y="172"/>
                </a:lnTo>
                <a:lnTo>
                  <a:pt x="31" y="173"/>
                </a:lnTo>
                <a:lnTo>
                  <a:pt x="28" y="178"/>
                </a:lnTo>
                <a:lnTo>
                  <a:pt x="27" y="182"/>
                </a:lnTo>
                <a:lnTo>
                  <a:pt x="25" y="185"/>
                </a:lnTo>
                <a:lnTo>
                  <a:pt x="25" y="188"/>
                </a:lnTo>
                <a:lnTo>
                  <a:pt x="29" y="192"/>
                </a:lnTo>
                <a:lnTo>
                  <a:pt x="28" y="194"/>
                </a:lnTo>
                <a:lnTo>
                  <a:pt x="24" y="199"/>
                </a:lnTo>
                <a:lnTo>
                  <a:pt x="20" y="206"/>
                </a:lnTo>
                <a:lnTo>
                  <a:pt x="18" y="211"/>
                </a:lnTo>
                <a:lnTo>
                  <a:pt x="15" y="215"/>
                </a:lnTo>
                <a:lnTo>
                  <a:pt x="15" y="219"/>
                </a:lnTo>
                <a:lnTo>
                  <a:pt x="20" y="225"/>
                </a:lnTo>
                <a:lnTo>
                  <a:pt x="21" y="225"/>
                </a:lnTo>
                <a:lnTo>
                  <a:pt x="24" y="227"/>
                </a:lnTo>
                <a:lnTo>
                  <a:pt x="25" y="227"/>
                </a:lnTo>
                <a:lnTo>
                  <a:pt x="25" y="229"/>
                </a:lnTo>
                <a:lnTo>
                  <a:pt x="24" y="230"/>
                </a:lnTo>
                <a:lnTo>
                  <a:pt x="20" y="230"/>
                </a:lnTo>
                <a:lnTo>
                  <a:pt x="18" y="229"/>
                </a:lnTo>
                <a:lnTo>
                  <a:pt x="16" y="229"/>
                </a:lnTo>
                <a:lnTo>
                  <a:pt x="14" y="231"/>
                </a:lnTo>
                <a:lnTo>
                  <a:pt x="14" y="236"/>
                </a:lnTo>
                <a:lnTo>
                  <a:pt x="16" y="242"/>
                </a:lnTo>
                <a:lnTo>
                  <a:pt x="16" y="244"/>
                </a:lnTo>
                <a:lnTo>
                  <a:pt x="15" y="247"/>
                </a:lnTo>
                <a:lnTo>
                  <a:pt x="14" y="247"/>
                </a:lnTo>
                <a:lnTo>
                  <a:pt x="12" y="246"/>
                </a:lnTo>
                <a:lnTo>
                  <a:pt x="10" y="244"/>
                </a:lnTo>
                <a:lnTo>
                  <a:pt x="8" y="242"/>
                </a:lnTo>
                <a:lnTo>
                  <a:pt x="8" y="240"/>
                </a:lnTo>
                <a:lnTo>
                  <a:pt x="4" y="240"/>
                </a:lnTo>
                <a:lnTo>
                  <a:pt x="2" y="243"/>
                </a:lnTo>
                <a:lnTo>
                  <a:pt x="2" y="246"/>
                </a:lnTo>
                <a:lnTo>
                  <a:pt x="0" y="248"/>
                </a:lnTo>
                <a:lnTo>
                  <a:pt x="60" y="380"/>
                </a:lnTo>
                <a:lnTo>
                  <a:pt x="61" y="384"/>
                </a:lnTo>
                <a:lnTo>
                  <a:pt x="64" y="388"/>
                </a:lnTo>
                <a:lnTo>
                  <a:pt x="65" y="394"/>
                </a:lnTo>
                <a:lnTo>
                  <a:pt x="69" y="405"/>
                </a:lnTo>
                <a:lnTo>
                  <a:pt x="69" y="409"/>
                </a:lnTo>
                <a:lnTo>
                  <a:pt x="70" y="413"/>
                </a:lnTo>
                <a:lnTo>
                  <a:pt x="73" y="416"/>
                </a:lnTo>
                <a:lnTo>
                  <a:pt x="77" y="417"/>
                </a:lnTo>
                <a:lnTo>
                  <a:pt x="80" y="419"/>
                </a:lnTo>
                <a:lnTo>
                  <a:pt x="84" y="421"/>
                </a:lnTo>
                <a:lnTo>
                  <a:pt x="86" y="423"/>
                </a:lnTo>
                <a:lnTo>
                  <a:pt x="86" y="425"/>
                </a:lnTo>
                <a:lnTo>
                  <a:pt x="88" y="427"/>
                </a:lnTo>
                <a:lnTo>
                  <a:pt x="88" y="429"/>
                </a:lnTo>
                <a:lnTo>
                  <a:pt x="89" y="432"/>
                </a:lnTo>
                <a:lnTo>
                  <a:pt x="90" y="433"/>
                </a:lnTo>
                <a:lnTo>
                  <a:pt x="95" y="436"/>
                </a:lnTo>
                <a:lnTo>
                  <a:pt x="97" y="437"/>
                </a:lnTo>
                <a:lnTo>
                  <a:pt x="98" y="437"/>
                </a:lnTo>
                <a:lnTo>
                  <a:pt x="97" y="436"/>
                </a:lnTo>
                <a:lnTo>
                  <a:pt x="97" y="435"/>
                </a:lnTo>
                <a:lnTo>
                  <a:pt x="98" y="433"/>
                </a:lnTo>
                <a:lnTo>
                  <a:pt x="101" y="433"/>
                </a:lnTo>
                <a:lnTo>
                  <a:pt x="102" y="429"/>
                </a:lnTo>
                <a:lnTo>
                  <a:pt x="102" y="428"/>
                </a:lnTo>
                <a:lnTo>
                  <a:pt x="103" y="425"/>
                </a:lnTo>
                <a:lnTo>
                  <a:pt x="103" y="423"/>
                </a:lnTo>
                <a:lnTo>
                  <a:pt x="102" y="423"/>
                </a:lnTo>
                <a:lnTo>
                  <a:pt x="102" y="421"/>
                </a:lnTo>
                <a:lnTo>
                  <a:pt x="103" y="420"/>
                </a:lnTo>
                <a:lnTo>
                  <a:pt x="103" y="419"/>
                </a:lnTo>
                <a:lnTo>
                  <a:pt x="101" y="413"/>
                </a:lnTo>
                <a:lnTo>
                  <a:pt x="101" y="409"/>
                </a:lnTo>
                <a:lnTo>
                  <a:pt x="102" y="407"/>
                </a:lnTo>
                <a:lnTo>
                  <a:pt x="105" y="404"/>
                </a:lnTo>
                <a:lnTo>
                  <a:pt x="107" y="400"/>
                </a:lnTo>
                <a:lnTo>
                  <a:pt x="109" y="398"/>
                </a:lnTo>
                <a:lnTo>
                  <a:pt x="110" y="394"/>
                </a:lnTo>
                <a:lnTo>
                  <a:pt x="109" y="392"/>
                </a:lnTo>
                <a:lnTo>
                  <a:pt x="107" y="390"/>
                </a:lnTo>
                <a:lnTo>
                  <a:pt x="106" y="388"/>
                </a:lnTo>
                <a:lnTo>
                  <a:pt x="106" y="383"/>
                </a:lnTo>
                <a:lnTo>
                  <a:pt x="107" y="382"/>
                </a:lnTo>
                <a:lnTo>
                  <a:pt x="109" y="383"/>
                </a:lnTo>
                <a:lnTo>
                  <a:pt x="109" y="384"/>
                </a:lnTo>
                <a:lnTo>
                  <a:pt x="110" y="386"/>
                </a:lnTo>
                <a:lnTo>
                  <a:pt x="110" y="384"/>
                </a:lnTo>
                <a:lnTo>
                  <a:pt x="111" y="382"/>
                </a:lnTo>
                <a:lnTo>
                  <a:pt x="111" y="379"/>
                </a:lnTo>
                <a:lnTo>
                  <a:pt x="111" y="380"/>
                </a:lnTo>
                <a:lnTo>
                  <a:pt x="115" y="378"/>
                </a:lnTo>
                <a:lnTo>
                  <a:pt x="114" y="375"/>
                </a:lnTo>
                <a:lnTo>
                  <a:pt x="111" y="372"/>
                </a:lnTo>
                <a:lnTo>
                  <a:pt x="109" y="372"/>
                </a:lnTo>
                <a:lnTo>
                  <a:pt x="107" y="374"/>
                </a:lnTo>
                <a:lnTo>
                  <a:pt x="106" y="374"/>
                </a:lnTo>
                <a:lnTo>
                  <a:pt x="106" y="372"/>
                </a:lnTo>
                <a:lnTo>
                  <a:pt x="107" y="371"/>
                </a:lnTo>
                <a:lnTo>
                  <a:pt x="110" y="371"/>
                </a:lnTo>
                <a:lnTo>
                  <a:pt x="109" y="370"/>
                </a:lnTo>
                <a:lnTo>
                  <a:pt x="109" y="368"/>
                </a:lnTo>
                <a:lnTo>
                  <a:pt x="107" y="367"/>
                </a:lnTo>
                <a:lnTo>
                  <a:pt x="107" y="365"/>
                </a:lnTo>
                <a:lnTo>
                  <a:pt x="109" y="361"/>
                </a:lnTo>
                <a:lnTo>
                  <a:pt x="113" y="353"/>
                </a:lnTo>
                <a:lnTo>
                  <a:pt x="117" y="353"/>
                </a:lnTo>
                <a:lnTo>
                  <a:pt x="117" y="349"/>
                </a:lnTo>
                <a:lnTo>
                  <a:pt x="119" y="349"/>
                </a:lnTo>
                <a:lnTo>
                  <a:pt x="119" y="347"/>
                </a:lnTo>
                <a:lnTo>
                  <a:pt x="121" y="347"/>
                </a:lnTo>
                <a:lnTo>
                  <a:pt x="121" y="351"/>
                </a:lnTo>
                <a:lnTo>
                  <a:pt x="119" y="354"/>
                </a:lnTo>
                <a:lnTo>
                  <a:pt x="119" y="358"/>
                </a:lnTo>
                <a:lnTo>
                  <a:pt x="122" y="358"/>
                </a:lnTo>
                <a:lnTo>
                  <a:pt x="122" y="346"/>
                </a:lnTo>
                <a:lnTo>
                  <a:pt x="123" y="347"/>
                </a:lnTo>
                <a:lnTo>
                  <a:pt x="123" y="351"/>
                </a:lnTo>
                <a:lnTo>
                  <a:pt x="124" y="353"/>
                </a:lnTo>
                <a:lnTo>
                  <a:pt x="126" y="353"/>
                </a:lnTo>
                <a:lnTo>
                  <a:pt x="127" y="351"/>
                </a:lnTo>
                <a:lnTo>
                  <a:pt x="127" y="347"/>
                </a:lnTo>
                <a:lnTo>
                  <a:pt x="126" y="347"/>
                </a:lnTo>
                <a:lnTo>
                  <a:pt x="124" y="346"/>
                </a:lnTo>
                <a:lnTo>
                  <a:pt x="123" y="346"/>
                </a:lnTo>
                <a:lnTo>
                  <a:pt x="123" y="345"/>
                </a:lnTo>
                <a:lnTo>
                  <a:pt x="124" y="343"/>
                </a:lnTo>
                <a:lnTo>
                  <a:pt x="126" y="343"/>
                </a:lnTo>
                <a:lnTo>
                  <a:pt x="127" y="345"/>
                </a:lnTo>
                <a:lnTo>
                  <a:pt x="127" y="346"/>
                </a:lnTo>
                <a:lnTo>
                  <a:pt x="132" y="357"/>
                </a:lnTo>
                <a:lnTo>
                  <a:pt x="134" y="357"/>
                </a:lnTo>
                <a:lnTo>
                  <a:pt x="136" y="354"/>
                </a:lnTo>
                <a:lnTo>
                  <a:pt x="136" y="353"/>
                </a:lnTo>
                <a:lnTo>
                  <a:pt x="135" y="350"/>
                </a:lnTo>
                <a:lnTo>
                  <a:pt x="134" y="349"/>
                </a:lnTo>
                <a:lnTo>
                  <a:pt x="134" y="347"/>
                </a:lnTo>
                <a:lnTo>
                  <a:pt x="132" y="346"/>
                </a:lnTo>
                <a:lnTo>
                  <a:pt x="130" y="341"/>
                </a:lnTo>
                <a:lnTo>
                  <a:pt x="128" y="337"/>
                </a:lnTo>
                <a:lnTo>
                  <a:pt x="124" y="333"/>
                </a:lnTo>
                <a:lnTo>
                  <a:pt x="123" y="333"/>
                </a:lnTo>
                <a:lnTo>
                  <a:pt x="123" y="335"/>
                </a:lnTo>
                <a:lnTo>
                  <a:pt x="121" y="335"/>
                </a:lnTo>
                <a:lnTo>
                  <a:pt x="121" y="333"/>
                </a:lnTo>
                <a:lnTo>
                  <a:pt x="122" y="332"/>
                </a:lnTo>
                <a:lnTo>
                  <a:pt x="122" y="330"/>
                </a:lnTo>
                <a:lnTo>
                  <a:pt x="123" y="328"/>
                </a:lnTo>
                <a:lnTo>
                  <a:pt x="123" y="324"/>
                </a:lnTo>
                <a:lnTo>
                  <a:pt x="124" y="324"/>
                </a:lnTo>
                <a:lnTo>
                  <a:pt x="124" y="326"/>
                </a:lnTo>
                <a:lnTo>
                  <a:pt x="126" y="330"/>
                </a:lnTo>
                <a:lnTo>
                  <a:pt x="126" y="333"/>
                </a:lnTo>
                <a:lnTo>
                  <a:pt x="128" y="337"/>
                </a:lnTo>
                <a:lnTo>
                  <a:pt x="130" y="339"/>
                </a:lnTo>
                <a:lnTo>
                  <a:pt x="131" y="341"/>
                </a:lnTo>
                <a:lnTo>
                  <a:pt x="134" y="346"/>
                </a:lnTo>
                <a:lnTo>
                  <a:pt x="134" y="349"/>
                </a:lnTo>
                <a:lnTo>
                  <a:pt x="136" y="351"/>
                </a:lnTo>
                <a:lnTo>
                  <a:pt x="138" y="351"/>
                </a:lnTo>
                <a:lnTo>
                  <a:pt x="138" y="345"/>
                </a:lnTo>
                <a:lnTo>
                  <a:pt x="136" y="343"/>
                </a:lnTo>
                <a:lnTo>
                  <a:pt x="135" y="341"/>
                </a:lnTo>
                <a:lnTo>
                  <a:pt x="132" y="339"/>
                </a:lnTo>
                <a:lnTo>
                  <a:pt x="131" y="338"/>
                </a:lnTo>
                <a:lnTo>
                  <a:pt x="131" y="334"/>
                </a:lnTo>
                <a:lnTo>
                  <a:pt x="132" y="330"/>
                </a:lnTo>
                <a:lnTo>
                  <a:pt x="134" y="328"/>
                </a:lnTo>
                <a:lnTo>
                  <a:pt x="134" y="325"/>
                </a:lnTo>
                <a:lnTo>
                  <a:pt x="135" y="324"/>
                </a:lnTo>
                <a:lnTo>
                  <a:pt x="136" y="324"/>
                </a:lnTo>
                <a:lnTo>
                  <a:pt x="136" y="330"/>
                </a:lnTo>
                <a:lnTo>
                  <a:pt x="139" y="333"/>
                </a:lnTo>
                <a:lnTo>
                  <a:pt x="138" y="334"/>
                </a:lnTo>
                <a:lnTo>
                  <a:pt x="138" y="338"/>
                </a:lnTo>
                <a:lnTo>
                  <a:pt x="139" y="339"/>
                </a:lnTo>
                <a:lnTo>
                  <a:pt x="143" y="339"/>
                </a:lnTo>
                <a:lnTo>
                  <a:pt x="143" y="338"/>
                </a:lnTo>
                <a:lnTo>
                  <a:pt x="144" y="338"/>
                </a:lnTo>
                <a:lnTo>
                  <a:pt x="144" y="341"/>
                </a:lnTo>
                <a:lnTo>
                  <a:pt x="146" y="341"/>
                </a:lnTo>
                <a:lnTo>
                  <a:pt x="146" y="339"/>
                </a:lnTo>
                <a:lnTo>
                  <a:pt x="144" y="338"/>
                </a:lnTo>
                <a:lnTo>
                  <a:pt x="144" y="335"/>
                </a:lnTo>
                <a:lnTo>
                  <a:pt x="140" y="328"/>
                </a:lnTo>
                <a:lnTo>
                  <a:pt x="140" y="324"/>
                </a:lnTo>
                <a:lnTo>
                  <a:pt x="142" y="322"/>
                </a:lnTo>
                <a:lnTo>
                  <a:pt x="143" y="325"/>
                </a:lnTo>
                <a:lnTo>
                  <a:pt x="143" y="330"/>
                </a:lnTo>
                <a:lnTo>
                  <a:pt x="144" y="333"/>
                </a:lnTo>
                <a:lnTo>
                  <a:pt x="144" y="335"/>
                </a:lnTo>
                <a:lnTo>
                  <a:pt x="146" y="338"/>
                </a:lnTo>
                <a:lnTo>
                  <a:pt x="147" y="338"/>
                </a:lnTo>
                <a:lnTo>
                  <a:pt x="146" y="337"/>
                </a:lnTo>
                <a:lnTo>
                  <a:pt x="146" y="334"/>
                </a:lnTo>
                <a:lnTo>
                  <a:pt x="147" y="334"/>
                </a:lnTo>
                <a:lnTo>
                  <a:pt x="148" y="335"/>
                </a:lnTo>
                <a:lnTo>
                  <a:pt x="150" y="334"/>
                </a:lnTo>
                <a:lnTo>
                  <a:pt x="151" y="330"/>
                </a:lnTo>
                <a:lnTo>
                  <a:pt x="151" y="314"/>
                </a:lnTo>
                <a:lnTo>
                  <a:pt x="151" y="317"/>
                </a:lnTo>
                <a:lnTo>
                  <a:pt x="152" y="318"/>
                </a:lnTo>
                <a:lnTo>
                  <a:pt x="152" y="317"/>
                </a:lnTo>
                <a:lnTo>
                  <a:pt x="154" y="317"/>
                </a:lnTo>
                <a:lnTo>
                  <a:pt x="155" y="318"/>
                </a:lnTo>
                <a:lnTo>
                  <a:pt x="155" y="320"/>
                </a:lnTo>
                <a:lnTo>
                  <a:pt x="154" y="321"/>
                </a:lnTo>
                <a:lnTo>
                  <a:pt x="154" y="322"/>
                </a:lnTo>
                <a:lnTo>
                  <a:pt x="156" y="320"/>
                </a:lnTo>
                <a:lnTo>
                  <a:pt x="157" y="320"/>
                </a:lnTo>
                <a:lnTo>
                  <a:pt x="157" y="324"/>
                </a:lnTo>
                <a:lnTo>
                  <a:pt x="159" y="324"/>
                </a:lnTo>
                <a:lnTo>
                  <a:pt x="160" y="321"/>
                </a:lnTo>
                <a:lnTo>
                  <a:pt x="160" y="316"/>
                </a:lnTo>
                <a:lnTo>
                  <a:pt x="161" y="316"/>
                </a:lnTo>
                <a:lnTo>
                  <a:pt x="161" y="317"/>
                </a:lnTo>
                <a:lnTo>
                  <a:pt x="160" y="320"/>
                </a:lnTo>
                <a:lnTo>
                  <a:pt x="160" y="322"/>
                </a:lnTo>
                <a:lnTo>
                  <a:pt x="161" y="324"/>
                </a:lnTo>
                <a:lnTo>
                  <a:pt x="163" y="324"/>
                </a:lnTo>
                <a:lnTo>
                  <a:pt x="164" y="322"/>
                </a:lnTo>
                <a:lnTo>
                  <a:pt x="164" y="320"/>
                </a:lnTo>
                <a:lnTo>
                  <a:pt x="165" y="316"/>
                </a:lnTo>
                <a:lnTo>
                  <a:pt x="165" y="313"/>
                </a:lnTo>
                <a:lnTo>
                  <a:pt x="167" y="310"/>
                </a:lnTo>
                <a:lnTo>
                  <a:pt x="167" y="309"/>
                </a:lnTo>
                <a:lnTo>
                  <a:pt x="168" y="309"/>
                </a:lnTo>
                <a:lnTo>
                  <a:pt x="169" y="308"/>
                </a:lnTo>
                <a:lnTo>
                  <a:pt x="169" y="305"/>
                </a:lnTo>
                <a:lnTo>
                  <a:pt x="167" y="305"/>
                </a:lnTo>
                <a:lnTo>
                  <a:pt x="167" y="304"/>
                </a:lnTo>
                <a:lnTo>
                  <a:pt x="165" y="301"/>
                </a:lnTo>
                <a:lnTo>
                  <a:pt x="165" y="284"/>
                </a:lnTo>
                <a:lnTo>
                  <a:pt x="167" y="281"/>
                </a:lnTo>
                <a:lnTo>
                  <a:pt x="168" y="280"/>
                </a:lnTo>
                <a:lnTo>
                  <a:pt x="168" y="279"/>
                </a:lnTo>
                <a:lnTo>
                  <a:pt x="167" y="277"/>
                </a:lnTo>
                <a:lnTo>
                  <a:pt x="164" y="276"/>
                </a:lnTo>
                <a:lnTo>
                  <a:pt x="161" y="273"/>
                </a:lnTo>
                <a:lnTo>
                  <a:pt x="161" y="272"/>
                </a:lnTo>
                <a:lnTo>
                  <a:pt x="163" y="271"/>
                </a:lnTo>
                <a:lnTo>
                  <a:pt x="164" y="271"/>
                </a:lnTo>
                <a:lnTo>
                  <a:pt x="165" y="269"/>
                </a:lnTo>
                <a:lnTo>
                  <a:pt x="165" y="267"/>
                </a:lnTo>
                <a:lnTo>
                  <a:pt x="167" y="264"/>
                </a:lnTo>
                <a:lnTo>
                  <a:pt x="171" y="264"/>
                </a:lnTo>
                <a:lnTo>
                  <a:pt x="171" y="263"/>
                </a:lnTo>
                <a:lnTo>
                  <a:pt x="169" y="260"/>
                </a:lnTo>
                <a:lnTo>
                  <a:pt x="168" y="259"/>
                </a:lnTo>
                <a:lnTo>
                  <a:pt x="168" y="255"/>
                </a:lnTo>
                <a:lnTo>
                  <a:pt x="169" y="254"/>
                </a:lnTo>
                <a:lnTo>
                  <a:pt x="171" y="254"/>
                </a:lnTo>
                <a:lnTo>
                  <a:pt x="171" y="255"/>
                </a:lnTo>
                <a:lnTo>
                  <a:pt x="172" y="258"/>
                </a:lnTo>
                <a:lnTo>
                  <a:pt x="172" y="260"/>
                </a:lnTo>
                <a:lnTo>
                  <a:pt x="173" y="263"/>
                </a:lnTo>
                <a:lnTo>
                  <a:pt x="173" y="271"/>
                </a:lnTo>
                <a:lnTo>
                  <a:pt x="175" y="271"/>
                </a:lnTo>
                <a:lnTo>
                  <a:pt x="175" y="267"/>
                </a:lnTo>
                <a:lnTo>
                  <a:pt x="176" y="266"/>
                </a:lnTo>
                <a:lnTo>
                  <a:pt x="181" y="266"/>
                </a:lnTo>
                <a:lnTo>
                  <a:pt x="181" y="267"/>
                </a:lnTo>
                <a:lnTo>
                  <a:pt x="176" y="268"/>
                </a:lnTo>
                <a:lnTo>
                  <a:pt x="176" y="269"/>
                </a:lnTo>
                <a:lnTo>
                  <a:pt x="177" y="269"/>
                </a:lnTo>
                <a:lnTo>
                  <a:pt x="177" y="272"/>
                </a:lnTo>
                <a:lnTo>
                  <a:pt x="176" y="273"/>
                </a:lnTo>
                <a:lnTo>
                  <a:pt x="175" y="276"/>
                </a:lnTo>
                <a:lnTo>
                  <a:pt x="176" y="277"/>
                </a:lnTo>
                <a:lnTo>
                  <a:pt x="177" y="277"/>
                </a:lnTo>
                <a:lnTo>
                  <a:pt x="177" y="276"/>
                </a:lnTo>
                <a:lnTo>
                  <a:pt x="179" y="275"/>
                </a:lnTo>
                <a:lnTo>
                  <a:pt x="179" y="273"/>
                </a:lnTo>
                <a:lnTo>
                  <a:pt x="180" y="272"/>
                </a:lnTo>
                <a:lnTo>
                  <a:pt x="183" y="273"/>
                </a:lnTo>
                <a:lnTo>
                  <a:pt x="184" y="275"/>
                </a:lnTo>
                <a:lnTo>
                  <a:pt x="184" y="276"/>
                </a:lnTo>
                <a:lnTo>
                  <a:pt x="196" y="276"/>
                </a:lnTo>
                <a:lnTo>
                  <a:pt x="196" y="272"/>
                </a:lnTo>
                <a:lnTo>
                  <a:pt x="194" y="271"/>
                </a:lnTo>
                <a:lnTo>
                  <a:pt x="193" y="272"/>
                </a:lnTo>
                <a:lnTo>
                  <a:pt x="192" y="271"/>
                </a:lnTo>
                <a:lnTo>
                  <a:pt x="192" y="266"/>
                </a:lnTo>
                <a:lnTo>
                  <a:pt x="188" y="263"/>
                </a:lnTo>
                <a:lnTo>
                  <a:pt x="192" y="263"/>
                </a:lnTo>
                <a:lnTo>
                  <a:pt x="192" y="259"/>
                </a:lnTo>
                <a:lnTo>
                  <a:pt x="194" y="259"/>
                </a:lnTo>
                <a:lnTo>
                  <a:pt x="194" y="260"/>
                </a:lnTo>
                <a:lnTo>
                  <a:pt x="196" y="262"/>
                </a:lnTo>
                <a:lnTo>
                  <a:pt x="196" y="263"/>
                </a:lnTo>
                <a:lnTo>
                  <a:pt x="196" y="260"/>
                </a:lnTo>
                <a:lnTo>
                  <a:pt x="193" y="255"/>
                </a:lnTo>
                <a:lnTo>
                  <a:pt x="192" y="254"/>
                </a:lnTo>
                <a:lnTo>
                  <a:pt x="192" y="252"/>
                </a:lnTo>
                <a:lnTo>
                  <a:pt x="194" y="252"/>
                </a:lnTo>
                <a:lnTo>
                  <a:pt x="196" y="254"/>
                </a:lnTo>
                <a:lnTo>
                  <a:pt x="196" y="259"/>
                </a:lnTo>
                <a:lnTo>
                  <a:pt x="197" y="260"/>
                </a:lnTo>
                <a:lnTo>
                  <a:pt x="198" y="260"/>
                </a:lnTo>
                <a:lnTo>
                  <a:pt x="198" y="256"/>
                </a:lnTo>
                <a:lnTo>
                  <a:pt x="200" y="255"/>
                </a:lnTo>
                <a:lnTo>
                  <a:pt x="200" y="254"/>
                </a:lnTo>
                <a:lnTo>
                  <a:pt x="201" y="254"/>
                </a:lnTo>
                <a:lnTo>
                  <a:pt x="202" y="252"/>
                </a:lnTo>
                <a:lnTo>
                  <a:pt x="205" y="252"/>
                </a:lnTo>
                <a:lnTo>
                  <a:pt x="205" y="251"/>
                </a:lnTo>
                <a:lnTo>
                  <a:pt x="204" y="250"/>
                </a:lnTo>
                <a:lnTo>
                  <a:pt x="204" y="248"/>
                </a:lnTo>
                <a:lnTo>
                  <a:pt x="202" y="248"/>
                </a:lnTo>
                <a:lnTo>
                  <a:pt x="201" y="247"/>
                </a:lnTo>
                <a:lnTo>
                  <a:pt x="201" y="246"/>
                </a:lnTo>
                <a:lnTo>
                  <a:pt x="204" y="246"/>
                </a:lnTo>
                <a:lnTo>
                  <a:pt x="205" y="247"/>
                </a:lnTo>
                <a:lnTo>
                  <a:pt x="205" y="248"/>
                </a:lnTo>
                <a:lnTo>
                  <a:pt x="208" y="248"/>
                </a:lnTo>
                <a:lnTo>
                  <a:pt x="206" y="244"/>
                </a:lnTo>
                <a:lnTo>
                  <a:pt x="208" y="244"/>
                </a:lnTo>
                <a:lnTo>
                  <a:pt x="209" y="246"/>
                </a:lnTo>
                <a:lnTo>
                  <a:pt x="209" y="248"/>
                </a:lnTo>
                <a:lnTo>
                  <a:pt x="212" y="248"/>
                </a:lnTo>
                <a:lnTo>
                  <a:pt x="212" y="246"/>
                </a:lnTo>
                <a:lnTo>
                  <a:pt x="210" y="246"/>
                </a:lnTo>
                <a:lnTo>
                  <a:pt x="210" y="244"/>
                </a:lnTo>
                <a:lnTo>
                  <a:pt x="213" y="244"/>
                </a:lnTo>
                <a:lnTo>
                  <a:pt x="216" y="250"/>
                </a:lnTo>
                <a:lnTo>
                  <a:pt x="217" y="251"/>
                </a:lnTo>
                <a:lnTo>
                  <a:pt x="217" y="252"/>
                </a:lnTo>
                <a:lnTo>
                  <a:pt x="220" y="254"/>
                </a:lnTo>
                <a:lnTo>
                  <a:pt x="222" y="256"/>
                </a:lnTo>
                <a:lnTo>
                  <a:pt x="222" y="255"/>
                </a:lnTo>
                <a:lnTo>
                  <a:pt x="224" y="252"/>
                </a:lnTo>
                <a:lnTo>
                  <a:pt x="224" y="251"/>
                </a:lnTo>
                <a:lnTo>
                  <a:pt x="222" y="250"/>
                </a:lnTo>
                <a:lnTo>
                  <a:pt x="225" y="250"/>
                </a:lnTo>
                <a:lnTo>
                  <a:pt x="227" y="248"/>
                </a:lnTo>
                <a:lnTo>
                  <a:pt x="227" y="247"/>
                </a:lnTo>
                <a:lnTo>
                  <a:pt x="222" y="247"/>
                </a:lnTo>
                <a:lnTo>
                  <a:pt x="221" y="246"/>
                </a:lnTo>
                <a:lnTo>
                  <a:pt x="221" y="244"/>
                </a:lnTo>
                <a:lnTo>
                  <a:pt x="222" y="243"/>
                </a:lnTo>
                <a:lnTo>
                  <a:pt x="222" y="239"/>
                </a:lnTo>
                <a:lnTo>
                  <a:pt x="224" y="240"/>
                </a:lnTo>
                <a:lnTo>
                  <a:pt x="224" y="243"/>
                </a:lnTo>
                <a:lnTo>
                  <a:pt x="226" y="246"/>
                </a:lnTo>
                <a:lnTo>
                  <a:pt x="226" y="247"/>
                </a:lnTo>
                <a:lnTo>
                  <a:pt x="226" y="242"/>
                </a:lnTo>
                <a:lnTo>
                  <a:pt x="227" y="243"/>
                </a:lnTo>
                <a:lnTo>
                  <a:pt x="229" y="246"/>
                </a:lnTo>
                <a:lnTo>
                  <a:pt x="229" y="247"/>
                </a:lnTo>
                <a:lnTo>
                  <a:pt x="230" y="247"/>
                </a:lnTo>
                <a:lnTo>
                  <a:pt x="230" y="244"/>
                </a:lnTo>
                <a:lnTo>
                  <a:pt x="229" y="243"/>
                </a:lnTo>
                <a:lnTo>
                  <a:pt x="227" y="240"/>
                </a:lnTo>
                <a:lnTo>
                  <a:pt x="227" y="239"/>
                </a:lnTo>
                <a:lnTo>
                  <a:pt x="230" y="238"/>
                </a:lnTo>
                <a:lnTo>
                  <a:pt x="230" y="236"/>
                </a:lnTo>
                <a:lnTo>
                  <a:pt x="229" y="235"/>
                </a:lnTo>
                <a:lnTo>
                  <a:pt x="226" y="230"/>
                </a:lnTo>
                <a:lnTo>
                  <a:pt x="227" y="229"/>
                </a:lnTo>
                <a:lnTo>
                  <a:pt x="229" y="230"/>
                </a:lnTo>
                <a:lnTo>
                  <a:pt x="230" y="230"/>
                </a:lnTo>
                <a:lnTo>
                  <a:pt x="230" y="226"/>
                </a:lnTo>
                <a:lnTo>
                  <a:pt x="231" y="226"/>
                </a:lnTo>
                <a:lnTo>
                  <a:pt x="231" y="233"/>
                </a:lnTo>
                <a:lnTo>
                  <a:pt x="231" y="231"/>
                </a:lnTo>
                <a:lnTo>
                  <a:pt x="233" y="230"/>
                </a:lnTo>
                <a:lnTo>
                  <a:pt x="233" y="227"/>
                </a:lnTo>
                <a:lnTo>
                  <a:pt x="234" y="227"/>
                </a:lnTo>
                <a:lnTo>
                  <a:pt x="235" y="229"/>
                </a:lnTo>
                <a:lnTo>
                  <a:pt x="235" y="233"/>
                </a:lnTo>
                <a:lnTo>
                  <a:pt x="237" y="234"/>
                </a:lnTo>
                <a:lnTo>
                  <a:pt x="238" y="234"/>
                </a:lnTo>
                <a:lnTo>
                  <a:pt x="238" y="226"/>
                </a:lnTo>
                <a:lnTo>
                  <a:pt x="241" y="226"/>
                </a:lnTo>
                <a:lnTo>
                  <a:pt x="242" y="227"/>
                </a:lnTo>
                <a:lnTo>
                  <a:pt x="245" y="227"/>
                </a:lnTo>
                <a:lnTo>
                  <a:pt x="246" y="226"/>
                </a:lnTo>
                <a:lnTo>
                  <a:pt x="246" y="225"/>
                </a:lnTo>
                <a:lnTo>
                  <a:pt x="245" y="223"/>
                </a:lnTo>
                <a:lnTo>
                  <a:pt x="245" y="222"/>
                </a:lnTo>
                <a:lnTo>
                  <a:pt x="243" y="219"/>
                </a:lnTo>
                <a:lnTo>
                  <a:pt x="243" y="218"/>
                </a:lnTo>
                <a:lnTo>
                  <a:pt x="242" y="218"/>
                </a:lnTo>
                <a:lnTo>
                  <a:pt x="242" y="219"/>
                </a:lnTo>
                <a:lnTo>
                  <a:pt x="241" y="219"/>
                </a:lnTo>
                <a:lnTo>
                  <a:pt x="241" y="218"/>
                </a:lnTo>
                <a:lnTo>
                  <a:pt x="242" y="217"/>
                </a:lnTo>
                <a:lnTo>
                  <a:pt x="242" y="215"/>
                </a:lnTo>
                <a:lnTo>
                  <a:pt x="243" y="215"/>
                </a:lnTo>
                <a:lnTo>
                  <a:pt x="245" y="217"/>
                </a:lnTo>
                <a:lnTo>
                  <a:pt x="246" y="217"/>
                </a:lnTo>
                <a:lnTo>
                  <a:pt x="246" y="218"/>
                </a:lnTo>
                <a:lnTo>
                  <a:pt x="251" y="218"/>
                </a:lnTo>
                <a:lnTo>
                  <a:pt x="251" y="217"/>
                </a:lnTo>
                <a:lnTo>
                  <a:pt x="250" y="215"/>
                </a:lnTo>
                <a:lnTo>
                  <a:pt x="250" y="214"/>
                </a:lnTo>
                <a:lnTo>
                  <a:pt x="249" y="213"/>
                </a:lnTo>
                <a:lnTo>
                  <a:pt x="250" y="213"/>
                </a:lnTo>
                <a:lnTo>
                  <a:pt x="251" y="214"/>
                </a:lnTo>
                <a:lnTo>
                  <a:pt x="255" y="214"/>
                </a:lnTo>
                <a:lnTo>
                  <a:pt x="255" y="211"/>
                </a:lnTo>
                <a:lnTo>
                  <a:pt x="253" y="209"/>
                </a:lnTo>
                <a:lnTo>
                  <a:pt x="251" y="209"/>
                </a:lnTo>
                <a:lnTo>
                  <a:pt x="250" y="207"/>
                </a:lnTo>
                <a:lnTo>
                  <a:pt x="253" y="207"/>
                </a:lnTo>
                <a:lnTo>
                  <a:pt x="254" y="206"/>
                </a:lnTo>
                <a:lnTo>
                  <a:pt x="254" y="203"/>
                </a:lnTo>
                <a:lnTo>
                  <a:pt x="257" y="206"/>
                </a:lnTo>
                <a:lnTo>
                  <a:pt x="257" y="209"/>
                </a:lnTo>
                <a:lnTo>
                  <a:pt x="258" y="209"/>
                </a:lnTo>
                <a:lnTo>
                  <a:pt x="258" y="210"/>
                </a:lnTo>
                <a:lnTo>
                  <a:pt x="260" y="210"/>
                </a:lnTo>
                <a:lnTo>
                  <a:pt x="260" y="209"/>
                </a:lnTo>
                <a:lnTo>
                  <a:pt x="259" y="207"/>
                </a:lnTo>
                <a:lnTo>
                  <a:pt x="259" y="206"/>
                </a:lnTo>
                <a:lnTo>
                  <a:pt x="263" y="206"/>
                </a:lnTo>
                <a:lnTo>
                  <a:pt x="266" y="205"/>
                </a:lnTo>
                <a:lnTo>
                  <a:pt x="267" y="203"/>
                </a:lnTo>
                <a:lnTo>
                  <a:pt x="268" y="199"/>
                </a:lnTo>
                <a:lnTo>
                  <a:pt x="268" y="196"/>
                </a:lnTo>
                <a:lnTo>
                  <a:pt x="267" y="194"/>
                </a:lnTo>
                <a:lnTo>
                  <a:pt x="267" y="193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35" name="Freeform 87"/>
          <p:cNvSpPr>
            <a:spLocks/>
          </p:cNvSpPr>
          <p:nvPr/>
        </p:nvSpPr>
        <p:spPr bwMode="auto">
          <a:xfrm>
            <a:off x="8464409" y="857251"/>
            <a:ext cx="637408" cy="1067111"/>
          </a:xfrm>
          <a:custGeom>
            <a:avLst/>
            <a:gdLst/>
            <a:ahLst/>
            <a:cxnLst>
              <a:cxn ang="0">
                <a:pos x="267" y="182"/>
              </a:cxn>
              <a:cxn ang="0">
                <a:pos x="259" y="186"/>
              </a:cxn>
              <a:cxn ang="0">
                <a:pos x="258" y="184"/>
              </a:cxn>
              <a:cxn ang="0">
                <a:pos x="258" y="172"/>
              </a:cxn>
              <a:cxn ang="0">
                <a:pos x="233" y="166"/>
              </a:cxn>
              <a:cxn ang="0">
                <a:pos x="216" y="141"/>
              </a:cxn>
              <a:cxn ang="0">
                <a:pos x="185" y="120"/>
              </a:cxn>
              <a:cxn ang="0">
                <a:pos x="113" y="3"/>
              </a:cxn>
              <a:cxn ang="0">
                <a:pos x="77" y="23"/>
              </a:cxn>
              <a:cxn ang="0">
                <a:pos x="55" y="23"/>
              </a:cxn>
              <a:cxn ang="0">
                <a:pos x="31" y="46"/>
              </a:cxn>
              <a:cxn ang="0">
                <a:pos x="20" y="144"/>
              </a:cxn>
              <a:cxn ang="0">
                <a:pos x="31" y="172"/>
              </a:cxn>
              <a:cxn ang="0">
                <a:pos x="20" y="206"/>
              </a:cxn>
              <a:cxn ang="0">
                <a:pos x="24" y="230"/>
              </a:cxn>
              <a:cxn ang="0">
                <a:pos x="14" y="247"/>
              </a:cxn>
              <a:cxn ang="0">
                <a:pos x="60" y="380"/>
              </a:cxn>
              <a:cxn ang="0">
                <a:pos x="80" y="419"/>
              </a:cxn>
              <a:cxn ang="0">
                <a:pos x="97" y="437"/>
              </a:cxn>
              <a:cxn ang="0">
                <a:pos x="103" y="423"/>
              </a:cxn>
              <a:cxn ang="0">
                <a:pos x="107" y="400"/>
              </a:cxn>
              <a:cxn ang="0">
                <a:pos x="109" y="384"/>
              </a:cxn>
              <a:cxn ang="0">
                <a:pos x="109" y="372"/>
              </a:cxn>
              <a:cxn ang="0">
                <a:pos x="107" y="365"/>
              </a:cxn>
              <a:cxn ang="0">
                <a:pos x="119" y="354"/>
              </a:cxn>
              <a:cxn ang="0">
                <a:pos x="127" y="347"/>
              </a:cxn>
              <a:cxn ang="0">
                <a:pos x="132" y="357"/>
              </a:cxn>
              <a:cxn ang="0">
                <a:pos x="128" y="337"/>
              </a:cxn>
              <a:cxn ang="0">
                <a:pos x="123" y="324"/>
              </a:cxn>
              <a:cxn ang="0">
                <a:pos x="134" y="349"/>
              </a:cxn>
              <a:cxn ang="0">
                <a:pos x="132" y="330"/>
              </a:cxn>
              <a:cxn ang="0">
                <a:pos x="139" y="339"/>
              </a:cxn>
              <a:cxn ang="0">
                <a:pos x="140" y="328"/>
              </a:cxn>
              <a:cxn ang="0">
                <a:pos x="146" y="337"/>
              </a:cxn>
              <a:cxn ang="0">
                <a:pos x="152" y="317"/>
              </a:cxn>
              <a:cxn ang="0">
                <a:pos x="159" y="324"/>
              </a:cxn>
              <a:cxn ang="0">
                <a:pos x="164" y="322"/>
              </a:cxn>
              <a:cxn ang="0">
                <a:pos x="167" y="305"/>
              </a:cxn>
              <a:cxn ang="0">
                <a:pos x="161" y="273"/>
              </a:cxn>
              <a:cxn ang="0">
                <a:pos x="169" y="260"/>
              </a:cxn>
              <a:cxn ang="0">
                <a:pos x="173" y="271"/>
              </a:cxn>
              <a:cxn ang="0">
                <a:pos x="177" y="272"/>
              </a:cxn>
              <a:cxn ang="0">
                <a:pos x="183" y="273"/>
              </a:cxn>
              <a:cxn ang="0">
                <a:pos x="188" y="263"/>
              </a:cxn>
              <a:cxn ang="0">
                <a:pos x="192" y="254"/>
              </a:cxn>
              <a:cxn ang="0">
                <a:pos x="200" y="254"/>
              </a:cxn>
              <a:cxn ang="0">
                <a:pos x="201" y="246"/>
              </a:cxn>
              <a:cxn ang="0">
                <a:pos x="212" y="248"/>
              </a:cxn>
              <a:cxn ang="0">
                <a:pos x="222" y="256"/>
              </a:cxn>
              <a:cxn ang="0">
                <a:pos x="221" y="246"/>
              </a:cxn>
              <a:cxn ang="0">
                <a:pos x="227" y="243"/>
              </a:cxn>
              <a:cxn ang="0">
                <a:pos x="230" y="236"/>
              </a:cxn>
              <a:cxn ang="0">
                <a:pos x="231" y="231"/>
              </a:cxn>
              <a:cxn ang="0">
                <a:pos x="241" y="226"/>
              </a:cxn>
              <a:cxn ang="0">
                <a:pos x="242" y="218"/>
              </a:cxn>
              <a:cxn ang="0">
                <a:pos x="246" y="218"/>
              </a:cxn>
              <a:cxn ang="0">
                <a:pos x="255" y="211"/>
              </a:cxn>
              <a:cxn ang="0">
                <a:pos x="258" y="209"/>
              </a:cxn>
              <a:cxn ang="0">
                <a:pos x="268" y="199"/>
              </a:cxn>
            </a:cxnLst>
            <a:rect l="0" t="0" r="r" b="b"/>
            <a:pathLst>
              <a:path w="272" h="437">
                <a:moveTo>
                  <a:pt x="267" y="193"/>
                </a:moveTo>
                <a:lnTo>
                  <a:pt x="268" y="192"/>
                </a:lnTo>
                <a:lnTo>
                  <a:pt x="270" y="189"/>
                </a:lnTo>
                <a:lnTo>
                  <a:pt x="272" y="188"/>
                </a:lnTo>
                <a:lnTo>
                  <a:pt x="272" y="185"/>
                </a:lnTo>
                <a:lnTo>
                  <a:pt x="270" y="185"/>
                </a:lnTo>
                <a:lnTo>
                  <a:pt x="270" y="184"/>
                </a:lnTo>
                <a:lnTo>
                  <a:pt x="267" y="184"/>
                </a:lnTo>
                <a:lnTo>
                  <a:pt x="267" y="182"/>
                </a:lnTo>
                <a:lnTo>
                  <a:pt x="266" y="181"/>
                </a:lnTo>
                <a:lnTo>
                  <a:pt x="266" y="185"/>
                </a:lnTo>
                <a:lnTo>
                  <a:pt x="267" y="186"/>
                </a:lnTo>
                <a:lnTo>
                  <a:pt x="266" y="188"/>
                </a:lnTo>
                <a:lnTo>
                  <a:pt x="266" y="185"/>
                </a:lnTo>
                <a:lnTo>
                  <a:pt x="264" y="184"/>
                </a:lnTo>
                <a:lnTo>
                  <a:pt x="260" y="184"/>
                </a:lnTo>
                <a:lnTo>
                  <a:pt x="259" y="185"/>
                </a:lnTo>
                <a:lnTo>
                  <a:pt x="259" y="186"/>
                </a:lnTo>
                <a:lnTo>
                  <a:pt x="260" y="189"/>
                </a:lnTo>
                <a:lnTo>
                  <a:pt x="262" y="190"/>
                </a:lnTo>
                <a:lnTo>
                  <a:pt x="259" y="186"/>
                </a:lnTo>
                <a:lnTo>
                  <a:pt x="258" y="185"/>
                </a:lnTo>
                <a:lnTo>
                  <a:pt x="255" y="185"/>
                </a:lnTo>
                <a:lnTo>
                  <a:pt x="254" y="184"/>
                </a:lnTo>
                <a:lnTo>
                  <a:pt x="255" y="182"/>
                </a:lnTo>
                <a:lnTo>
                  <a:pt x="257" y="182"/>
                </a:lnTo>
                <a:lnTo>
                  <a:pt x="258" y="184"/>
                </a:lnTo>
                <a:lnTo>
                  <a:pt x="260" y="184"/>
                </a:lnTo>
                <a:lnTo>
                  <a:pt x="260" y="181"/>
                </a:lnTo>
                <a:lnTo>
                  <a:pt x="258" y="181"/>
                </a:lnTo>
                <a:lnTo>
                  <a:pt x="258" y="177"/>
                </a:lnTo>
                <a:lnTo>
                  <a:pt x="259" y="177"/>
                </a:lnTo>
                <a:lnTo>
                  <a:pt x="262" y="180"/>
                </a:lnTo>
                <a:lnTo>
                  <a:pt x="263" y="178"/>
                </a:lnTo>
                <a:lnTo>
                  <a:pt x="260" y="173"/>
                </a:lnTo>
                <a:lnTo>
                  <a:pt x="258" y="172"/>
                </a:lnTo>
                <a:lnTo>
                  <a:pt x="257" y="169"/>
                </a:lnTo>
                <a:lnTo>
                  <a:pt x="251" y="166"/>
                </a:lnTo>
                <a:lnTo>
                  <a:pt x="247" y="163"/>
                </a:lnTo>
                <a:lnTo>
                  <a:pt x="245" y="161"/>
                </a:lnTo>
                <a:lnTo>
                  <a:pt x="239" y="161"/>
                </a:lnTo>
                <a:lnTo>
                  <a:pt x="238" y="163"/>
                </a:lnTo>
                <a:lnTo>
                  <a:pt x="238" y="168"/>
                </a:lnTo>
                <a:lnTo>
                  <a:pt x="234" y="168"/>
                </a:lnTo>
                <a:lnTo>
                  <a:pt x="233" y="166"/>
                </a:lnTo>
                <a:lnTo>
                  <a:pt x="230" y="165"/>
                </a:lnTo>
                <a:lnTo>
                  <a:pt x="225" y="160"/>
                </a:lnTo>
                <a:lnTo>
                  <a:pt x="225" y="159"/>
                </a:lnTo>
                <a:lnTo>
                  <a:pt x="224" y="157"/>
                </a:lnTo>
                <a:lnTo>
                  <a:pt x="224" y="156"/>
                </a:lnTo>
                <a:lnTo>
                  <a:pt x="222" y="153"/>
                </a:lnTo>
                <a:lnTo>
                  <a:pt x="220" y="151"/>
                </a:lnTo>
                <a:lnTo>
                  <a:pt x="218" y="147"/>
                </a:lnTo>
                <a:lnTo>
                  <a:pt x="216" y="141"/>
                </a:lnTo>
                <a:lnTo>
                  <a:pt x="216" y="140"/>
                </a:lnTo>
                <a:lnTo>
                  <a:pt x="217" y="137"/>
                </a:lnTo>
                <a:lnTo>
                  <a:pt x="217" y="132"/>
                </a:lnTo>
                <a:lnTo>
                  <a:pt x="214" y="131"/>
                </a:lnTo>
                <a:lnTo>
                  <a:pt x="213" y="131"/>
                </a:lnTo>
                <a:lnTo>
                  <a:pt x="212" y="132"/>
                </a:lnTo>
                <a:lnTo>
                  <a:pt x="188" y="132"/>
                </a:lnTo>
                <a:lnTo>
                  <a:pt x="188" y="130"/>
                </a:lnTo>
                <a:lnTo>
                  <a:pt x="185" y="120"/>
                </a:lnTo>
                <a:lnTo>
                  <a:pt x="183" y="114"/>
                </a:lnTo>
                <a:lnTo>
                  <a:pt x="180" y="104"/>
                </a:lnTo>
                <a:lnTo>
                  <a:pt x="150" y="41"/>
                </a:lnTo>
                <a:lnTo>
                  <a:pt x="146" y="32"/>
                </a:lnTo>
                <a:lnTo>
                  <a:pt x="142" y="21"/>
                </a:lnTo>
                <a:lnTo>
                  <a:pt x="138" y="13"/>
                </a:lnTo>
                <a:lnTo>
                  <a:pt x="132" y="11"/>
                </a:lnTo>
                <a:lnTo>
                  <a:pt x="123" y="7"/>
                </a:lnTo>
                <a:lnTo>
                  <a:pt x="113" y="3"/>
                </a:lnTo>
                <a:lnTo>
                  <a:pt x="102" y="0"/>
                </a:lnTo>
                <a:lnTo>
                  <a:pt x="97" y="0"/>
                </a:lnTo>
                <a:lnTo>
                  <a:pt x="94" y="3"/>
                </a:lnTo>
                <a:lnTo>
                  <a:pt x="94" y="8"/>
                </a:lnTo>
                <a:lnTo>
                  <a:pt x="93" y="9"/>
                </a:lnTo>
                <a:lnTo>
                  <a:pt x="89" y="9"/>
                </a:lnTo>
                <a:lnTo>
                  <a:pt x="86" y="12"/>
                </a:lnTo>
                <a:lnTo>
                  <a:pt x="85" y="15"/>
                </a:lnTo>
                <a:lnTo>
                  <a:pt x="77" y="23"/>
                </a:lnTo>
                <a:lnTo>
                  <a:pt x="74" y="27"/>
                </a:lnTo>
                <a:lnTo>
                  <a:pt x="72" y="28"/>
                </a:lnTo>
                <a:lnTo>
                  <a:pt x="70" y="30"/>
                </a:lnTo>
                <a:lnTo>
                  <a:pt x="66" y="30"/>
                </a:lnTo>
                <a:lnTo>
                  <a:pt x="61" y="28"/>
                </a:lnTo>
                <a:lnTo>
                  <a:pt x="58" y="28"/>
                </a:lnTo>
                <a:lnTo>
                  <a:pt x="57" y="27"/>
                </a:lnTo>
                <a:lnTo>
                  <a:pt x="56" y="24"/>
                </a:lnTo>
                <a:lnTo>
                  <a:pt x="55" y="23"/>
                </a:lnTo>
                <a:lnTo>
                  <a:pt x="53" y="20"/>
                </a:lnTo>
                <a:lnTo>
                  <a:pt x="53" y="15"/>
                </a:lnTo>
                <a:lnTo>
                  <a:pt x="52" y="13"/>
                </a:lnTo>
                <a:lnTo>
                  <a:pt x="39" y="13"/>
                </a:lnTo>
                <a:lnTo>
                  <a:pt x="37" y="17"/>
                </a:lnTo>
                <a:lnTo>
                  <a:pt x="36" y="24"/>
                </a:lnTo>
                <a:lnTo>
                  <a:pt x="35" y="32"/>
                </a:lnTo>
                <a:lnTo>
                  <a:pt x="33" y="36"/>
                </a:lnTo>
                <a:lnTo>
                  <a:pt x="31" y="46"/>
                </a:lnTo>
                <a:lnTo>
                  <a:pt x="27" y="61"/>
                </a:lnTo>
                <a:lnTo>
                  <a:pt x="23" y="77"/>
                </a:lnTo>
                <a:lnTo>
                  <a:pt x="20" y="90"/>
                </a:lnTo>
                <a:lnTo>
                  <a:pt x="19" y="99"/>
                </a:lnTo>
                <a:lnTo>
                  <a:pt x="21" y="107"/>
                </a:lnTo>
                <a:lnTo>
                  <a:pt x="24" y="116"/>
                </a:lnTo>
                <a:lnTo>
                  <a:pt x="25" y="124"/>
                </a:lnTo>
                <a:lnTo>
                  <a:pt x="21" y="136"/>
                </a:lnTo>
                <a:lnTo>
                  <a:pt x="20" y="144"/>
                </a:lnTo>
                <a:lnTo>
                  <a:pt x="20" y="151"/>
                </a:lnTo>
                <a:lnTo>
                  <a:pt x="23" y="151"/>
                </a:lnTo>
                <a:lnTo>
                  <a:pt x="24" y="152"/>
                </a:lnTo>
                <a:lnTo>
                  <a:pt x="24" y="164"/>
                </a:lnTo>
                <a:lnTo>
                  <a:pt x="25" y="166"/>
                </a:lnTo>
                <a:lnTo>
                  <a:pt x="25" y="169"/>
                </a:lnTo>
                <a:lnTo>
                  <a:pt x="27" y="170"/>
                </a:lnTo>
                <a:lnTo>
                  <a:pt x="29" y="170"/>
                </a:lnTo>
                <a:lnTo>
                  <a:pt x="31" y="172"/>
                </a:lnTo>
                <a:lnTo>
                  <a:pt x="31" y="173"/>
                </a:lnTo>
                <a:lnTo>
                  <a:pt x="28" y="178"/>
                </a:lnTo>
                <a:lnTo>
                  <a:pt x="27" y="182"/>
                </a:lnTo>
                <a:lnTo>
                  <a:pt x="25" y="185"/>
                </a:lnTo>
                <a:lnTo>
                  <a:pt x="25" y="188"/>
                </a:lnTo>
                <a:lnTo>
                  <a:pt x="29" y="192"/>
                </a:lnTo>
                <a:lnTo>
                  <a:pt x="28" y="194"/>
                </a:lnTo>
                <a:lnTo>
                  <a:pt x="24" y="199"/>
                </a:lnTo>
                <a:lnTo>
                  <a:pt x="20" y="206"/>
                </a:lnTo>
                <a:lnTo>
                  <a:pt x="18" y="211"/>
                </a:lnTo>
                <a:lnTo>
                  <a:pt x="15" y="215"/>
                </a:lnTo>
                <a:lnTo>
                  <a:pt x="15" y="219"/>
                </a:lnTo>
                <a:lnTo>
                  <a:pt x="20" y="225"/>
                </a:lnTo>
                <a:lnTo>
                  <a:pt x="21" y="225"/>
                </a:lnTo>
                <a:lnTo>
                  <a:pt x="24" y="227"/>
                </a:lnTo>
                <a:lnTo>
                  <a:pt x="25" y="227"/>
                </a:lnTo>
                <a:lnTo>
                  <a:pt x="25" y="229"/>
                </a:lnTo>
                <a:lnTo>
                  <a:pt x="24" y="230"/>
                </a:lnTo>
                <a:lnTo>
                  <a:pt x="20" y="230"/>
                </a:lnTo>
                <a:lnTo>
                  <a:pt x="18" y="229"/>
                </a:lnTo>
                <a:lnTo>
                  <a:pt x="16" y="229"/>
                </a:lnTo>
                <a:lnTo>
                  <a:pt x="14" y="231"/>
                </a:lnTo>
                <a:lnTo>
                  <a:pt x="14" y="236"/>
                </a:lnTo>
                <a:lnTo>
                  <a:pt x="16" y="242"/>
                </a:lnTo>
                <a:lnTo>
                  <a:pt x="16" y="244"/>
                </a:lnTo>
                <a:lnTo>
                  <a:pt x="15" y="247"/>
                </a:lnTo>
                <a:lnTo>
                  <a:pt x="14" y="247"/>
                </a:lnTo>
                <a:lnTo>
                  <a:pt x="12" y="246"/>
                </a:lnTo>
                <a:lnTo>
                  <a:pt x="10" y="244"/>
                </a:lnTo>
                <a:lnTo>
                  <a:pt x="8" y="242"/>
                </a:lnTo>
                <a:lnTo>
                  <a:pt x="8" y="240"/>
                </a:lnTo>
                <a:lnTo>
                  <a:pt x="4" y="240"/>
                </a:lnTo>
                <a:lnTo>
                  <a:pt x="2" y="243"/>
                </a:lnTo>
                <a:lnTo>
                  <a:pt x="2" y="246"/>
                </a:lnTo>
                <a:lnTo>
                  <a:pt x="0" y="248"/>
                </a:lnTo>
                <a:lnTo>
                  <a:pt x="60" y="380"/>
                </a:lnTo>
                <a:lnTo>
                  <a:pt x="61" y="384"/>
                </a:lnTo>
                <a:lnTo>
                  <a:pt x="64" y="388"/>
                </a:lnTo>
                <a:lnTo>
                  <a:pt x="65" y="394"/>
                </a:lnTo>
                <a:lnTo>
                  <a:pt x="69" y="405"/>
                </a:lnTo>
                <a:lnTo>
                  <a:pt x="69" y="409"/>
                </a:lnTo>
                <a:lnTo>
                  <a:pt x="70" y="413"/>
                </a:lnTo>
                <a:lnTo>
                  <a:pt x="73" y="416"/>
                </a:lnTo>
                <a:lnTo>
                  <a:pt x="77" y="417"/>
                </a:lnTo>
                <a:lnTo>
                  <a:pt x="80" y="419"/>
                </a:lnTo>
                <a:lnTo>
                  <a:pt x="84" y="421"/>
                </a:lnTo>
                <a:lnTo>
                  <a:pt x="86" y="423"/>
                </a:lnTo>
                <a:lnTo>
                  <a:pt x="86" y="425"/>
                </a:lnTo>
                <a:lnTo>
                  <a:pt x="88" y="427"/>
                </a:lnTo>
                <a:lnTo>
                  <a:pt x="88" y="429"/>
                </a:lnTo>
                <a:lnTo>
                  <a:pt x="89" y="432"/>
                </a:lnTo>
                <a:lnTo>
                  <a:pt x="90" y="433"/>
                </a:lnTo>
                <a:lnTo>
                  <a:pt x="95" y="436"/>
                </a:lnTo>
                <a:lnTo>
                  <a:pt x="97" y="437"/>
                </a:lnTo>
                <a:lnTo>
                  <a:pt x="98" y="437"/>
                </a:lnTo>
                <a:lnTo>
                  <a:pt x="97" y="436"/>
                </a:lnTo>
                <a:lnTo>
                  <a:pt x="97" y="435"/>
                </a:lnTo>
                <a:lnTo>
                  <a:pt x="98" y="433"/>
                </a:lnTo>
                <a:lnTo>
                  <a:pt x="101" y="433"/>
                </a:lnTo>
                <a:lnTo>
                  <a:pt x="102" y="429"/>
                </a:lnTo>
                <a:lnTo>
                  <a:pt x="102" y="428"/>
                </a:lnTo>
                <a:lnTo>
                  <a:pt x="103" y="425"/>
                </a:lnTo>
                <a:lnTo>
                  <a:pt x="103" y="423"/>
                </a:lnTo>
                <a:lnTo>
                  <a:pt x="102" y="423"/>
                </a:lnTo>
                <a:lnTo>
                  <a:pt x="102" y="421"/>
                </a:lnTo>
                <a:lnTo>
                  <a:pt x="103" y="420"/>
                </a:lnTo>
                <a:lnTo>
                  <a:pt x="103" y="419"/>
                </a:lnTo>
                <a:lnTo>
                  <a:pt x="101" y="413"/>
                </a:lnTo>
                <a:lnTo>
                  <a:pt x="101" y="409"/>
                </a:lnTo>
                <a:lnTo>
                  <a:pt x="102" y="407"/>
                </a:lnTo>
                <a:lnTo>
                  <a:pt x="105" y="404"/>
                </a:lnTo>
                <a:lnTo>
                  <a:pt x="107" y="400"/>
                </a:lnTo>
                <a:lnTo>
                  <a:pt x="109" y="398"/>
                </a:lnTo>
                <a:lnTo>
                  <a:pt x="110" y="394"/>
                </a:lnTo>
                <a:lnTo>
                  <a:pt x="109" y="392"/>
                </a:lnTo>
                <a:lnTo>
                  <a:pt x="107" y="390"/>
                </a:lnTo>
                <a:lnTo>
                  <a:pt x="106" y="388"/>
                </a:lnTo>
                <a:lnTo>
                  <a:pt x="106" y="383"/>
                </a:lnTo>
                <a:lnTo>
                  <a:pt x="107" y="382"/>
                </a:lnTo>
                <a:lnTo>
                  <a:pt x="109" y="383"/>
                </a:lnTo>
                <a:lnTo>
                  <a:pt x="109" y="384"/>
                </a:lnTo>
                <a:lnTo>
                  <a:pt x="110" y="386"/>
                </a:lnTo>
                <a:lnTo>
                  <a:pt x="110" y="384"/>
                </a:lnTo>
                <a:lnTo>
                  <a:pt x="111" y="382"/>
                </a:lnTo>
                <a:lnTo>
                  <a:pt x="111" y="379"/>
                </a:lnTo>
                <a:lnTo>
                  <a:pt x="111" y="380"/>
                </a:lnTo>
                <a:lnTo>
                  <a:pt x="115" y="378"/>
                </a:lnTo>
                <a:lnTo>
                  <a:pt x="114" y="375"/>
                </a:lnTo>
                <a:lnTo>
                  <a:pt x="111" y="372"/>
                </a:lnTo>
                <a:lnTo>
                  <a:pt x="109" y="372"/>
                </a:lnTo>
                <a:lnTo>
                  <a:pt x="107" y="374"/>
                </a:lnTo>
                <a:lnTo>
                  <a:pt x="106" y="374"/>
                </a:lnTo>
                <a:lnTo>
                  <a:pt x="106" y="372"/>
                </a:lnTo>
                <a:lnTo>
                  <a:pt x="107" y="371"/>
                </a:lnTo>
                <a:lnTo>
                  <a:pt x="110" y="371"/>
                </a:lnTo>
                <a:lnTo>
                  <a:pt x="109" y="370"/>
                </a:lnTo>
                <a:lnTo>
                  <a:pt x="109" y="368"/>
                </a:lnTo>
                <a:lnTo>
                  <a:pt x="107" y="367"/>
                </a:lnTo>
                <a:lnTo>
                  <a:pt x="107" y="365"/>
                </a:lnTo>
                <a:lnTo>
                  <a:pt x="109" y="361"/>
                </a:lnTo>
                <a:lnTo>
                  <a:pt x="113" y="353"/>
                </a:lnTo>
                <a:lnTo>
                  <a:pt x="117" y="353"/>
                </a:lnTo>
                <a:lnTo>
                  <a:pt x="117" y="349"/>
                </a:lnTo>
                <a:lnTo>
                  <a:pt x="119" y="349"/>
                </a:lnTo>
                <a:lnTo>
                  <a:pt x="119" y="347"/>
                </a:lnTo>
                <a:lnTo>
                  <a:pt x="121" y="347"/>
                </a:lnTo>
                <a:lnTo>
                  <a:pt x="121" y="351"/>
                </a:lnTo>
                <a:lnTo>
                  <a:pt x="119" y="354"/>
                </a:lnTo>
                <a:lnTo>
                  <a:pt x="119" y="358"/>
                </a:lnTo>
                <a:lnTo>
                  <a:pt x="122" y="358"/>
                </a:lnTo>
                <a:lnTo>
                  <a:pt x="122" y="346"/>
                </a:lnTo>
                <a:lnTo>
                  <a:pt x="123" y="347"/>
                </a:lnTo>
                <a:lnTo>
                  <a:pt x="123" y="351"/>
                </a:lnTo>
                <a:lnTo>
                  <a:pt x="124" y="353"/>
                </a:lnTo>
                <a:lnTo>
                  <a:pt x="126" y="353"/>
                </a:lnTo>
                <a:lnTo>
                  <a:pt x="127" y="351"/>
                </a:lnTo>
                <a:lnTo>
                  <a:pt x="127" y="347"/>
                </a:lnTo>
                <a:lnTo>
                  <a:pt x="126" y="347"/>
                </a:lnTo>
                <a:lnTo>
                  <a:pt x="124" y="346"/>
                </a:lnTo>
                <a:lnTo>
                  <a:pt x="123" y="346"/>
                </a:lnTo>
                <a:lnTo>
                  <a:pt x="123" y="345"/>
                </a:lnTo>
                <a:lnTo>
                  <a:pt x="124" y="343"/>
                </a:lnTo>
                <a:lnTo>
                  <a:pt x="126" y="343"/>
                </a:lnTo>
                <a:lnTo>
                  <a:pt x="127" y="345"/>
                </a:lnTo>
                <a:lnTo>
                  <a:pt x="127" y="346"/>
                </a:lnTo>
                <a:lnTo>
                  <a:pt x="132" y="357"/>
                </a:lnTo>
                <a:lnTo>
                  <a:pt x="134" y="357"/>
                </a:lnTo>
                <a:lnTo>
                  <a:pt x="136" y="354"/>
                </a:lnTo>
                <a:lnTo>
                  <a:pt x="136" y="353"/>
                </a:lnTo>
                <a:lnTo>
                  <a:pt x="135" y="350"/>
                </a:lnTo>
                <a:lnTo>
                  <a:pt x="134" y="349"/>
                </a:lnTo>
                <a:lnTo>
                  <a:pt x="134" y="347"/>
                </a:lnTo>
                <a:lnTo>
                  <a:pt x="132" y="346"/>
                </a:lnTo>
                <a:lnTo>
                  <a:pt x="130" y="341"/>
                </a:lnTo>
                <a:lnTo>
                  <a:pt x="128" y="337"/>
                </a:lnTo>
                <a:lnTo>
                  <a:pt x="124" y="333"/>
                </a:lnTo>
                <a:lnTo>
                  <a:pt x="123" y="333"/>
                </a:lnTo>
                <a:lnTo>
                  <a:pt x="123" y="335"/>
                </a:lnTo>
                <a:lnTo>
                  <a:pt x="121" y="335"/>
                </a:lnTo>
                <a:lnTo>
                  <a:pt x="121" y="333"/>
                </a:lnTo>
                <a:lnTo>
                  <a:pt x="122" y="332"/>
                </a:lnTo>
                <a:lnTo>
                  <a:pt x="122" y="330"/>
                </a:lnTo>
                <a:lnTo>
                  <a:pt x="123" y="328"/>
                </a:lnTo>
                <a:lnTo>
                  <a:pt x="123" y="324"/>
                </a:lnTo>
                <a:lnTo>
                  <a:pt x="124" y="324"/>
                </a:lnTo>
                <a:lnTo>
                  <a:pt x="124" y="326"/>
                </a:lnTo>
                <a:lnTo>
                  <a:pt x="126" y="330"/>
                </a:lnTo>
                <a:lnTo>
                  <a:pt x="126" y="333"/>
                </a:lnTo>
                <a:lnTo>
                  <a:pt x="128" y="337"/>
                </a:lnTo>
                <a:lnTo>
                  <a:pt x="130" y="339"/>
                </a:lnTo>
                <a:lnTo>
                  <a:pt x="131" y="341"/>
                </a:lnTo>
                <a:lnTo>
                  <a:pt x="134" y="346"/>
                </a:lnTo>
                <a:lnTo>
                  <a:pt x="134" y="349"/>
                </a:lnTo>
                <a:lnTo>
                  <a:pt x="136" y="351"/>
                </a:lnTo>
                <a:lnTo>
                  <a:pt x="138" y="351"/>
                </a:lnTo>
                <a:lnTo>
                  <a:pt x="138" y="345"/>
                </a:lnTo>
                <a:lnTo>
                  <a:pt x="136" y="343"/>
                </a:lnTo>
                <a:lnTo>
                  <a:pt x="135" y="341"/>
                </a:lnTo>
                <a:lnTo>
                  <a:pt x="132" y="339"/>
                </a:lnTo>
                <a:lnTo>
                  <a:pt x="131" y="338"/>
                </a:lnTo>
                <a:lnTo>
                  <a:pt x="131" y="334"/>
                </a:lnTo>
                <a:lnTo>
                  <a:pt x="132" y="330"/>
                </a:lnTo>
                <a:lnTo>
                  <a:pt x="134" y="328"/>
                </a:lnTo>
                <a:lnTo>
                  <a:pt x="134" y="325"/>
                </a:lnTo>
                <a:lnTo>
                  <a:pt x="135" y="324"/>
                </a:lnTo>
                <a:lnTo>
                  <a:pt x="136" y="324"/>
                </a:lnTo>
                <a:lnTo>
                  <a:pt x="136" y="330"/>
                </a:lnTo>
                <a:lnTo>
                  <a:pt x="139" y="333"/>
                </a:lnTo>
                <a:lnTo>
                  <a:pt x="138" y="334"/>
                </a:lnTo>
                <a:lnTo>
                  <a:pt x="138" y="338"/>
                </a:lnTo>
                <a:lnTo>
                  <a:pt x="139" y="339"/>
                </a:lnTo>
                <a:lnTo>
                  <a:pt x="143" y="339"/>
                </a:lnTo>
                <a:lnTo>
                  <a:pt x="143" y="338"/>
                </a:lnTo>
                <a:lnTo>
                  <a:pt x="144" y="338"/>
                </a:lnTo>
                <a:lnTo>
                  <a:pt x="144" y="341"/>
                </a:lnTo>
                <a:lnTo>
                  <a:pt x="146" y="341"/>
                </a:lnTo>
                <a:lnTo>
                  <a:pt x="146" y="339"/>
                </a:lnTo>
                <a:lnTo>
                  <a:pt x="144" y="338"/>
                </a:lnTo>
                <a:lnTo>
                  <a:pt x="144" y="335"/>
                </a:lnTo>
                <a:lnTo>
                  <a:pt x="140" y="328"/>
                </a:lnTo>
                <a:lnTo>
                  <a:pt x="140" y="324"/>
                </a:lnTo>
                <a:lnTo>
                  <a:pt x="142" y="322"/>
                </a:lnTo>
                <a:lnTo>
                  <a:pt x="143" y="325"/>
                </a:lnTo>
                <a:lnTo>
                  <a:pt x="143" y="330"/>
                </a:lnTo>
                <a:lnTo>
                  <a:pt x="144" y="333"/>
                </a:lnTo>
                <a:lnTo>
                  <a:pt x="144" y="335"/>
                </a:lnTo>
                <a:lnTo>
                  <a:pt x="146" y="338"/>
                </a:lnTo>
                <a:lnTo>
                  <a:pt x="147" y="338"/>
                </a:lnTo>
                <a:lnTo>
                  <a:pt x="146" y="337"/>
                </a:lnTo>
                <a:lnTo>
                  <a:pt x="146" y="334"/>
                </a:lnTo>
                <a:lnTo>
                  <a:pt x="147" y="334"/>
                </a:lnTo>
                <a:lnTo>
                  <a:pt x="148" y="335"/>
                </a:lnTo>
                <a:lnTo>
                  <a:pt x="150" y="334"/>
                </a:lnTo>
                <a:lnTo>
                  <a:pt x="151" y="330"/>
                </a:lnTo>
                <a:lnTo>
                  <a:pt x="151" y="314"/>
                </a:lnTo>
                <a:lnTo>
                  <a:pt x="151" y="317"/>
                </a:lnTo>
                <a:lnTo>
                  <a:pt x="152" y="318"/>
                </a:lnTo>
                <a:lnTo>
                  <a:pt x="152" y="317"/>
                </a:lnTo>
                <a:lnTo>
                  <a:pt x="154" y="317"/>
                </a:lnTo>
                <a:lnTo>
                  <a:pt x="155" y="318"/>
                </a:lnTo>
                <a:lnTo>
                  <a:pt x="155" y="320"/>
                </a:lnTo>
                <a:lnTo>
                  <a:pt x="154" y="321"/>
                </a:lnTo>
                <a:lnTo>
                  <a:pt x="154" y="322"/>
                </a:lnTo>
                <a:lnTo>
                  <a:pt x="156" y="320"/>
                </a:lnTo>
                <a:lnTo>
                  <a:pt x="157" y="320"/>
                </a:lnTo>
                <a:lnTo>
                  <a:pt x="157" y="324"/>
                </a:lnTo>
                <a:lnTo>
                  <a:pt x="159" y="324"/>
                </a:lnTo>
                <a:lnTo>
                  <a:pt x="160" y="321"/>
                </a:lnTo>
                <a:lnTo>
                  <a:pt x="160" y="316"/>
                </a:lnTo>
                <a:lnTo>
                  <a:pt x="161" y="316"/>
                </a:lnTo>
                <a:lnTo>
                  <a:pt x="161" y="317"/>
                </a:lnTo>
                <a:lnTo>
                  <a:pt x="160" y="320"/>
                </a:lnTo>
                <a:lnTo>
                  <a:pt x="160" y="322"/>
                </a:lnTo>
                <a:lnTo>
                  <a:pt x="161" y="324"/>
                </a:lnTo>
                <a:lnTo>
                  <a:pt x="163" y="324"/>
                </a:lnTo>
                <a:lnTo>
                  <a:pt x="164" y="322"/>
                </a:lnTo>
                <a:lnTo>
                  <a:pt x="164" y="320"/>
                </a:lnTo>
                <a:lnTo>
                  <a:pt x="165" y="316"/>
                </a:lnTo>
                <a:lnTo>
                  <a:pt x="165" y="313"/>
                </a:lnTo>
                <a:lnTo>
                  <a:pt x="167" y="310"/>
                </a:lnTo>
                <a:lnTo>
                  <a:pt x="167" y="309"/>
                </a:lnTo>
                <a:lnTo>
                  <a:pt x="168" y="309"/>
                </a:lnTo>
                <a:lnTo>
                  <a:pt x="169" y="308"/>
                </a:lnTo>
                <a:lnTo>
                  <a:pt x="169" y="305"/>
                </a:lnTo>
                <a:lnTo>
                  <a:pt x="167" y="305"/>
                </a:lnTo>
                <a:lnTo>
                  <a:pt x="167" y="304"/>
                </a:lnTo>
                <a:lnTo>
                  <a:pt x="165" y="301"/>
                </a:lnTo>
                <a:lnTo>
                  <a:pt x="165" y="284"/>
                </a:lnTo>
                <a:lnTo>
                  <a:pt x="167" y="281"/>
                </a:lnTo>
                <a:lnTo>
                  <a:pt x="168" y="280"/>
                </a:lnTo>
                <a:lnTo>
                  <a:pt x="168" y="279"/>
                </a:lnTo>
                <a:lnTo>
                  <a:pt x="167" y="277"/>
                </a:lnTo>
                <a:lnTo>
                  <a:pt x="164" y="276"/>
                </a:lnTo>
                <a:lnTo>
                  <a:pt x="161" y="273"/>
                </a:lnTo>
                <a:lnTo>
                  <a:pt x="161" y="272"/>
                </a:lnTo>
                <a:lnTo>
                  <a:pt x="163" y="271"/>
                </a:lnTo>
                <a:lnTo>
                  <a:pt x="164" y="271"/>
                </a:lnTo>
                <a:lnTo>
                  <a:pt x="165" y="269"/>
                </a:lnTo>
                <a:lnTo>
                  <a:pt x="165" y="267"/>
                </a:lnTo>
                <a:lnTo>
                  <a:pt x="167" y="264"/>
                </a:lnTo>
                <a:lnTo>
                  <a:pt x="171" y="264"/>
                </a:lnTo>
                <a:lnTo>
                  <a:pt x="171" y="263"/>
                </a:lnTo>
                <a:lnTo>
                  <a:pt x="169" y="260"/>
                </a:lnTo>
                <a:lnTo>
                  <a:pt x="168" y="259"/>
                </a:lnTo>
                <a:lnTo>
                  <a:pt x="168" y="255"/>
                </a:lnTo>
                <a:lnTo>
                  <a:pt x="169" y="254"/>
                </a:lnTo>
                <a:lnTo>
                  <a:pt x="171" y="254"/>
                </a:lnTo>
                <a:lnTo>
                  <a:pt x="171" y="255"/>
                </a:lnTo>
                <a:lnTo>
                  <a:pt x="172" y="258"/>
                </a:lnTo>
                <a:lnTo>
                  <a:pt x="172" y="260"/>
                </a:lnTo>
                <a:lnTo>
                  <a:pt x="173" y="263"/>
                </a:lnTo>
                <a:lnTo>
                  <a:pt x="173" y="271"/>
                </a:lnTo>
                <a:lnTo>
                  <a:pt x="175" y="271"/>
                </a:lnTo>
                <a:lnTo>
                  <a:pt x="175" y="267"/>
                </a:lnTo>
                <a:lnTo>
                  <a:pt x="176" y="266"/>
                </a:lnTo>
                <a:lnTo>
                  <a:pt x="181" y="266"/>
                </a:lnTo>
                <a:lnTo>
                  <a:pt x="181" y="267"/>
                </a:lnTo>
                <a:lnTo>
                  <a:pt x="176" y="268"/>
                </a:lnTo>
                <a:lnTo>
                  <a:pt x="176" y="269"/>
                </a:lnTo>
                <a:lnTo>
                  <a:pt x="177" y="269"/>
                </a:lnTo>
                <a:lnTo>
                  <a:pt x="177" y="272"/>
                </a:lnTo>
                <a:lnTo>
                  <a:pt x="176" y="273"/>
                </a:lnTo>
                <a:lnTo>
                  <a:pt x="175" y="276"/>
                </a:lnTo>
                <a:lnTo>
                  <a:pt x="176" y="277"/>
                </a:lnTo>
                <a:lnTo>
                  <a:pt x="177" y="277"/>
                </a:lnTo>
                <a:lnTo>
                  <a:pt x="177" y="276"/>
                </a:lnTo>
                <a:lnTo>
                  <a:pt x="179" y="275"/>
                </a:lnTo>
                <a:lnTo>
                  <a:pt x="179" y="273"/>
                </a:lnTo>
                <a:lnTo>
                  <a:pt x="180" y="272"/>
                </a:lnTo>
                <a:lnTo>
                  <a:pt x="183" y="273"/>
                </a:lnTo>
                <a:lnTo>
                  <a:pt x="184" y="275"/>
                </a:lnTo>
                <a:lnTo>
                  <a:pt x="184" y="276"/>
                </a:lnTo>
                <a:lnTo>
                  <a:pt x="196" y="276"/>
                </a:lnTo>
                <a:lnTo>
                  <a:pt x="196" y="272"/>
                </a:lnTo>
                <a:lnTo>
                  <a:pt x="194" y="271"/>
                </a:lnTo>
                <a:lnTo>
                  <a:pt x="193" y="272"/>
                </a:lnTo>
                <a:lnTo>
                  <a:pt x="192" y="271"/>
                </a:lnTo>
                <a:lnTo>
                  <a:pt x="192" y="266"/>
                </a:lnTo>
                <a:lnTo>
                  <a:pt x="188" y="263"/>
                </a:lnTo>
                <a:lnTo>
                  <a:pt x="192" y="263"/>
                </a:lnTo>
                <a:lnTo>
                  <a:pt x="192" y="259"/>
                </a:lnTo>
                <a:lnTo>
                  <a:pt x="194" y="259"/>
                </a:lnTo>
                <a:lnTo>
                  <a:pt x="194" y="260"/>
                </a:lnTo>
                <a:lnTo>
                  <a:pt x="196" y="262"/>
                </a:lnTo>
                <a:lnTo>
                  <a:pt x="196" y="263"/>
                </a:lnTo>
                <a:lnTo>
                  <a:pt x="196" y="260"/>
                </a:lnTo>
                <a:lnTo>
                  <a:pt x="193" y="255"/>
                </a:lnTo>
                <a:lnTo>
                  <a:pt x="192" y="254"/>
                </a:lnTo>
                <a:lnTo>
                  <a:pt x="192" y="252"/>
                </a:lnTo>
                <a:lnTo>
                  <a:pt x="194" y="252"/>
                </a:lnTo>
                <a:lnTo>
                  <a:pt x="196" y="254"/>
                </a:lnTo>
                <a:lnTo>
                  <a:pt x="196" y="259"/>
                </a:lnTo>
                <a:lnTo>
                  <a:pt x="197" y="260"/>
                </a:lnTo>
                <a:lnTo>
                  <a:pt x="198" y="260"/>
                </a:lnTo>
                <a:lnTo>
                  <a:pt x="198" y="256"/>
                </a:lnTo>
                <a:lnTo>
                  <a:pt x="200" y="255"/>
                </a:lnTo>
                <a:lnTo>
                  <a:pt x="200" y="254"/>
                </a:lnTo>
                <a:lnTo>
                  <a:pt x="201" y="254"/>
                </a:lnTo>
                <a:lnTo>
                  <a:pt x="202" y="252"/>
                </a:lnTo>
                <a:lnTo>
                  <a:pt x="205" y="252"/>
                </a:lnTo>
                <a:lnTo>
                  <a:pt x="205" y="251"/>
                </a:lnTo>
                <a:lnTo>
                  <a:pt x="204" y="250"/>
                </a:lnTo>
                <a:lnTo>
                  <a:pt x="204" y="248"/>
                </a:lnTo>
                <a:lnTo>
                  <a:pt x="202" y="248"/>
                </a:lnTo>
                <a:lnTo>
                  <a:pt x="201" y="247"/>
                </a:lnTo>
                <a:lnTo>
                  <a:pt x="201" y="246"/>
                </a:lnTo>
                <a:lnTo>
                  <a:pt x="204" y="246"/>
                </a:lnTo>
                <a:lnTo>
                  <a:pt x="205" y="247"/>
                </a:lnTo>
                <a:lnTo>
                  <a:pt x="205" y="248"/>
                </a:lnTo>
                <a:lnTo>
                  <a:pt x="208" y="248"/>
                </a:lnTo>
                <a:lnTo>
                  <a:pt x="206" y="244"/>
                </a:lnTo>
                <a:lnTo>
                  <a:pt x="208" y="244"/>
                </a:lnTo>
                <a:lnTo>
                  <a:pt x="209" y="246"/>
                </a:lnTo>
                <a:lnTo>
                  <a:pt x="209" y="248"/>
                </a:lnTo>
                <a:lnTo>
                  <a:pt x="212" y="248"/>
                </a:lnTo>
                <a:lnTo>
                  <a:pt x="212" y="246"/>
                </a:lnTo>
                <a:lnTo>
                  <a:pt x="210" y="246"/>
                </a:lnTo>
                <a:lnTo>
                  <a:pt x="210" y="244"/>
                </a:lnTo>
                <a:lnTo>
                  <a:pt x="213" y="244"/>
                </a:lnTo>
                <a:lnTo>
                  <a:pt x="216" y="250"/>
                </a:lnTo>
                <a:lnTo>
                  <a:pt x="217" y="251"/>
                </a:lnTo>
                <a:lnTo>
                  <a:pt x="217" y="252"/>
                </a:lnTo>
                <a:lnTo>
                  <a:pt x="220" y="254"/>
                </a:lnTo>
                <a:lnTo>
                  <a:pt x="222" y="256"/>
                </a:lnTo>
                <a:lnTo>
                  <a:pt x="222" y="255"/>
                </a:lnTo>
                <a:lnTo>
                  <a:pt x="224" y="252"/>
                </a:lnTo>
                <a:lnTo>
                  <a:pt x="224" y="251"/>
                </a:lnTo>
                <a:lnTo>
                  <a:pt x="222" y="250"/>
                </a:lnTo>
                <a:lnTo>
                  <a:pt x="225" y="250"/>
                </a:lnTo>
                <a:lnTo>
                  <a:pt x="227" y="248"/>
                </a:lnTo>
                <a:lnTo>
                  <a:pt x="227" y="247"/>
                </a:lnTo>
                <a:lnTo>
                  <a:pt x="222" y="247"/>
                </a:lnTo>
                <a:lnTo>
                  <a:pt x="221" y="246"/>
                </a:lnTo>
                <a:lnTo>
                  <a:pt x="221" y="244"/>
                </a:lnTo>
                <a:lnTo>
                  <a:pt x="222" y="243"/>
                </a:lnTo>
                <a:lnTo>
                  <a:pt x="222" y="239"/>
                </a:lnTo>
                <a:lnTo>
                  <a:pt x="224" y="240"/>
                </a:lnTo>
                <a:lnTo>
                  <a:pt x="224" y="243"/>
                </a:lnTo>
                <a:lnTo>
                  <a:pt x="226" y="246"/>
                </a:lnTo>
                <a:lnTo>
                  <a:pt x="226" y="247"/>
                </a:lnTo>
                <a:lnTo>
                  <a:pt x="226" y="242"/>
                </a:lnTo>
                <a:lnTo>
                  <a:pt x="227" y="243"/>
                </a:lnTo>
                <a:lnTo>
                  <a:pt x="229" y="246"/>
                </a:lnTo>
                <a:lnTo>
                  <a:pt x="229" y="247"/>
                </a:lnTo>
                <a:lnTo>
                  <a:pt x="230" y="247"/>
                </a:lnTo>
                <a:lnTo>
                  <a:pt x="230" y="244"/>
                </a:lnTo>
                <a:lnTo>
                  <a:pt x="229" y="243"/>
                </a:lnTo>
                <a:lnTo>
                  <a:pt x="227" y="240"/>
                </a:lnTo>
                <a:lnTo>
                  <a:pt x="227" y="239"/>
                </a:lnTo>
                <a:lnTo>
                  <a:pt x="230" y="238"/>
                </a:lnTo>
                <a:lnTo>
                  <a:pt x="230" y="236"/>
                </a:lnTo>
                <a:lnTo>
                  <a:pt x="229" y="235"/>
                </a:lnTo>
                <a:lnTo>
                  <a:pt x="226" y="230"/>
                </a:lnTo>
                <a:lnTo>
                  <a:pt x="227" y="229"/>
                </a:lnTo>
                <a:lnTo>
                  <a:pt x="229" y="230"/>
                </a:lnTo>
                <a:lnTo>
                  <a:pt x="230" y="230"/>
                </a:lnTo>
                <a:lnTo>
                  <a:pt x="230" y="226"/>
                </a:lnTo>
                <a:lnTo>
                  <a:pt x="231" y="226"/>
                </a:lnTo>
                <a:lnTo>
                  <a:pt x="231" y="233"/>
                </a:lnTo>
                <a:lnTo>
                  <a:pt x="231" y="231"/>
                </a:lnTo>
                <a:lnTo>
                  <a:pt x="233" y="230"/>
                </a:lnTo>
                <a:lnTo>
                  <a:pt x="233" y="227"/>
                </a:lnTo>
                <a:lnTo>
                  <a:pt x="234" y="227"/>
                </a:lnTo>
                <a:lnTo>
                  <a:pt x="235" y="229"/>
                </a:lnTo>
                <a:lnTo>
                  <a:pt x="235" y="233"/>
                </a:lnTo>
                <a:lnTo>
                  <a:pt x="237" y="234"/>
                </a:lnTo>
                <a:lnTo>
                  <a:pt x="238" y="234"/>
                </a:lnTo>
                <a:lnTo>
                  <a:pt x="238" y="226"/>
                </a:lnTo>
                <a:lnTo>
                  <a:pt x="241" y="226"/>
                </a:lnTo>
                <a:lnTo>
                  <a:pt x="242" y="227"/>
                </a:lnTo>
                <a:lnTo>
                  <a:pt x="245" y="227"/>
                </a:lnTo>
                <a:lnTo>
                  <a:pt x="246" y="226"/>
                </a:lnTo>
                <a:lnTo>
                  <a:pt x="246" y="225"/>
                </a:lnTo>
                <a:lnTo>
                  <a:pt x="245" y="223"/>
                </a:lnTo>
                <a:lnTo>
                  <a:pt x="245" y="222"/>
                </a:lnTo>
                <a:lnTo>
                  <a:pt x="243" y="219"/>
                </a:lnTo>
                <a:lnTo>
                  <a:pt x="243" y="218"/>
                </a:lnTo>
                <a:lnTo>
                  <a:pt x="242" y="218"/>
                </a:lnTo>
                <a:lnTo>
                  <a:pt x="242" y="219"/>
                </a:lnTo>
                <a:lnTo>
                  <a:pt x="241" y="219"/>
                </a:lnTo>
                <a:lnTo>
                  <a:pt x="241" y="218"/>
                </a:lnTo>
                <a:lnTo>
                  <a:pt x="242" y="217"/>
                </a:lnTo>
                <a:lnTo>
                  <a:pt x="242" y="215"/>
                </a:lnTo>
                <a:lnTo>
                  <a:pt x="243" y="215"/>
                </a:lnTo>
                <a:lnTo>
                  <a:pt x="245" y="217"/>
                </a:lnTo>
                <a:lnTo>
                  <a:pt x="246" y="217"/>
                </a:lnTo>
                <a:lnTo>
                  <a:pt x="246" y="218"/>
                </a:lnTo>
                <a:lnTo>
                  <a:pt x="251" y="218"/>
                </a:lnTo>
                <a:lnTo>
                  <a:pt x="251" y="217"/>
                </a:lnTo>
                <a:lnTo>
                  <a:pt x="250" y="215"/>
                </a:lnTo>
                <a:lnTo>
                  <a:pt x="250" y="214"/>
                </a:lnTo>
                <a:lnTo>
                  <a:pt x="249" y="213"/>
                </a:lnTo>
                <a:lnTo>
                  <a:pt x="250" y="213"/>
                </a:lnTo>
                <a:lnTo>
                  <a:pt x="251" y="214"/>
                </a:lnTo>
                <a:lnTo>
                  <a:pt x="255" y="214"/>
                </a:lnTo>
                <a:lnTo>
                  <a:pt x="255" y="211"/>
                </a:lnTo>
                <a:lnTo>
                  <a:pt x="253" y="209"/>
                </a:lnTo>
                <a:lnTo>
                  <a:pt x="251" y="209"/>
                </a:lnTo>
                <a:lnTo>
                  <a:pt x="250" y="207"/>
                </a:lnTo>
                <a:lnTo>
                  <a:pt x="253" y="207"/>
                </a:lnTo>
                <a:lnTo>
                  <a:pt x="254" y="206"/>
                </a:lnTo>
                <a:lnTo>
                  <a:pt x="254" y="203"/>
                </a:lnTo>
                <a:lnTo>
                  <a:pt x="257" y="206"/>
                </a:lnTo>
                <a:lnTo>
                  <a:pt x="257" y="209"/>
                </a:lnTo>
                <a:lnTo>
                  <a:pt x="258" y="209"/>
                </a:lnTo>
                <a:lnTo>
                  <a:pt x="258" y="210"/>
                </a:lnTo>
                <a:lnTo>
                  <a:pt x="260" y="210"/>
                </a:lnTo>
                <a:lnTo>
                  <a:pt x="260" y="209"/>
                </a:lnTo>
                <a:lnTo>
                  <a:pt x="259" y="207"/>
                </a:lnTo>
                <a:lnTo>
                  <a:pt x="259" y="206"/>
                </a:lnTo>
                <a:lnTo>
                  <a:pt x="263" y="206"/>
                </a:lnTo>
                <a:lnTo>
                  <a:pt x="266" y="205"/>
                </a:lnTo>
                <a:lnTo>
                  <a:pt x="267" y="203"/>
                </a:lnTo>
                <a:lnTo>
                  <a:pt x="268" y="199"/>
                </a:lnTo>
                <a:lnTo>
                  <a:pt x="268" y="196"/>
                </a:lnTo>
                <a:lnTo>
                  <a:pt x="267" y="194"/>
                </a:lnTo>
                <a:lnTo>
                  <a:pt x="267" y="193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36" name="Freeform 88"/>
          <p:cNvSpPr>
            <a:spLocks/>
          </p:cNvSpPr>
          <p:nvPr/>
        </p:nvSpPr>
        <p:spPr bwMode="auto">
          <a:xfrm>
            <a:off x="8933091" y="1477493"/>
            <a:ext cx="37495" cy="43954"/>
          </a:xfrm>
          <a:custGeom>
            <a:avLst/>
            <a:gdLst/>
            <a:ahLst/>
            <a:cxnLst>
              <a:cxn ang="0">
                <a:pos x="8" y="0"/>
              </a:cxn>
              <a:cxn ang="0">
                <a:pos x="9" y="1"/>
              </a:cxn>
              <a:cxn ang="0">
                <a:pos x="12" y="2"/>
              </a:cxn>
              <a:cxn ang="0">
                <a:pos x="13" y="2"/>
              </a:cxn>
              <a:cxn ang="0">
                <a:pos x="16" y="5"/>
              </a:cxn>
              <a:cxn ang="0">
                <a:pos x="12" y="9"/>
              </a:cxn>
              <a:cxn ang="0">
                <a:pos x="9" y="10"/>
              </a:cxn>
              <a:cxn ang="0">
                <a:pos x="8" y="12"/>
              </a:cxn>
              <a:cxn ang="0">
                <a:pos x="8" y="13"/>
              </a:cxn>
              <a:cxn ang="0">
                <a:pos x="9" y="13"/>
              </a:cxn>
              <a:cxn ang="0">
                <a:pos x="10" y="14"/>
              </a:cxn>
              <a:cxn ang="0">
                <a:pos x="10" y="18"/>
              </a:cxn>
              <a:cxn ang="0">
                <a:pos x="5" y="18"/>
              </a:cxn>
              <a:cxn ang="0">
                <a:pos x="2" y="17"/>
              </a:cxn>
              <a:cxn ang="0">
                <a:pos x="1" y="14"/>
              </a:cxn>
              <a:cxn ang="0">
                <a:pos x="1" y="12"/>
              </a:cxn>
              <a:cxn ang="0">
                <a:pos x="0" y="9"/>
              </a:cxn>
              <a:cxn ang="0">
                <a:pos x="1" y="5"/>
              </a:cxn>
              <a:cxn ang="0">
                <a:pos x="1" y="2"/>
              </a:cxn>
              <a:cxn ang="0">
                <a:pos x="4" y="0"/>
              </a:cxn>
              <a:cxn ang="0">
                <a:pos x="8" y="0"/>
              </a:cxn>
            </a:cxnLst>
            <a:rect l="0" t="0" r="r" b="b"/>
            <a:pathLst>
              <a:path w="16" h="18">
                <a:moveTo>
                  <a:pt x="8" y="0"/>
                </a:moveTo>
                <a:lnTo>
                  <a:pt x="9" y="1"/>
                </a:lnTo>
                <a:lnTo>
                  <a:pt x="12" y="2"/>
                </a:lnTo>
                <a:lnTo>
                  <a:pt x="13" y="2"/>
                </a:lnTo>
                <a:lnTo>
                  <a:pt x="16" y="5"/>
                </a:lnTo>
                <a:lnTo>
                  <a:pt x="12" y="9"/>
                </a:lnTo>
                <a:lnTo>
                  <a:pt x="9" y="10"/>
                </a:lnTo>
                <a:lnTo>
                  <a:pt x="8" y="12"/>
                </a:lnTo>
                <a:lnTo>
                  <a:pt x="8" y="13"/>
                </a:lnTo>
                <a:lnTo>
                  <a:pt x="9" y="13"/>
                </a:lnTo>
                <a:lnTo>
                  <a:pt x="10" y="14"/>
                </a:lnTo>
                <a:lnTo>
                  <a:pt x="10" y="18"/>
                </a:lnTo>
                <a:lnTo>
                  <a:pt x="5" y="18"/>
                </a:lnTo>
                <a:lnTo>
                  <a:pt x="2" y="17"/>
                </a:lnTo>
                <a:lnTo>
                  <a:pt x="1" y="14"/>
                </a:lnTo>
                <a:lnTo>
                  <a:pt x="1" y="12"/>
                </a:lnTo>
                <a:lnTo>
                  <a:pt x="0" y="9"/>
                </a:lnTo>
                <a:lnTo>
                  <a:pt x="1" y="5"/>
                </a:lnTo>
                <a:lnTo>
                  <a:pt x="1" y="2"/>
                </a:lnTo>
                <a:lnTo>
                  <a:pt x="4" y="0"/>
                </a:lnTo>
                <a:lnTo>
                  <a:pt x="8" y="0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37" name="Freeform 89"/>
          <p:cNvSpPr>
            <a:spLocks/>
          </p:cNvSpPr>
          <p:nvPr/>
        </p:nvSpPr>
        <p:spPr bwMode="auto">
          <a:xfrm>
            <a:off x="7969949" y="3159961"/>
            <a:ext cx="37495" cy="43954"/>
          </a:xfrm>
          <a:custGeom>
            <a:avLst/>
            <a:gdLst/>
            <a:ahLst/>
            <a:cxnLst>
              <a:cxn ang="0">
                <a:pos x="7" y="10"/>
              </a:cxn>
              <a:cxn ang="0">
                <a:pos x="8" y="10"/>
              </a:cxn>
              <a:cxn ang="0">
                <a:pos x="9" y="12"/>
              </a:cxn>
              <a:cxn ang="0">
                <a:pos x="9" y="13"/>
              </a:cxn>
              <a:cxn ang="0">
                <a:pos x="12" y="18"/>
              </a:cxn>
              <a:cxn ang="0">
                <a:pos x="16" y="10"/>
              </a:cxn>
              <a:cxn ang="0">
                <a:pos x="16" y="6"/>
              </a:cxn>
              <a:cxn ang="0">
                <a:pos x="13" y="4"/>
              </a:cxn>
              <a:cxn ang="0">
                <a:pos x="5" y="0"/>
              </a:cxn>
              <a:cxn ang="0">
                <a:pos x="4" y="0"/>
              </a:cxn>
              <a:cxn ang="0">
                <a:pos x="3" y="1"/>
              </a:cxn>
              <a:cxn ang="0">
                <a:pos x="1" y="4"/>
              </a:cxn>
              <a:cxn ang="0">
                <a:pos x="0" y="5"/>
              </a:cxn>
              <a:cxn ang="0">
                <a:pos x="0" y="8"/>
              </a:cxn>
              <a:cxn ang="0">
                <a:pos x="3" y="9"/>
              </a:cxn>
              <a:cxn ang="0">
                <a:pos x="5" y="9"/>
              </a:cxn>
              <a:cxn ang="0">
                <a:pos x="7" y="10"/>
              </a:cxn>
            </a:cxnLst>
            <a:rect l="0" t="0" r="r" b="b"/>
            <a:pathLst>
              <a:path w="16" h="18">
                <a:moveTo>
                  <a:pt x="7" y="10"/>
                </a:moveTo>
                <a:lnTo>
                  <a:pt x="8" y="10"/>
                </a:lnTo>
                <a:lnTo>
                  <a:pt x="9" y="12"/>
                </a:lnTo>
                <a:lnTo>
                  <a:pt x="9" y="13"/>
                </a:lnTo>
                <a:lnTo>
                  <a:pt x="12" y="18"/>
                </a:lnTo>
                <a:lnTo>
                  <a:pt x="16" y="10"/>
                </a:lnTo>
                <a:lnTo>
                  <a:pt x="16" y="6"/>
                </a:lnTo>
                <a:lnTo>
                  <a:pt x="13" y="4"/>
                </a:lnTo>
                <a:lnTo>
                  <a:pt x="5" y="0"/>
                </a:lnTo>
                <a:lnTo>
                  <a:pt x="4" y="0"/>
                </a:lnTo>
                <a:lnTo>
                  <a:pt x="3" y="1"/>
                </a:lnTo>
                <a:lnTo>
                  <a:pt x="1" y="4"/>
                </a:lnTo>
                <a:lnTo>
                  <a:pt x="0" y="5"/>
                </a:lnTo>
                <a:lnTo>
                  <a:pt x="0" y="8"/>
                </a:lnTo>
                <a:lnTo>
                  <a:pt x="3" y="9"/>
                </a:lnTo>
                <a:lnTo>
                  <a:pt x="5" y="9"/>
                </a:lnTo>
                <a:lnTo>
                  <a:pt x="7" y="10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38" name="Freeform 90"/>
          <p:cNvSpPr>
            <a:spLocks/>
          </p:cNvSpPr>
          <p:nvPr/>
        </p:nvSpPr>
        <p:spPr bwMode="auto">
          <a:xfrm>
            <a:off x="7660619" y="4920572"/>
            <a:ext cx="7031" cy="12210"/>
          </a:xfrm>
          <a:custGeom>
            <a:avLst/>
            <a:gdLst/>
            <a:ahLst/>
            <a:cxnLst>
              <a:cxn ang="0">
                <a:pos x="0" y="5"/>
              </a:cxn>
              <a:cxn ang="0">
                <a:pos x="1" y="4"/>
              </a:cxn>
              <a:cxn ang="0">
                <a:pos x="1" y="2"/>
              </a:cxn>
              <a:cxn ang="0">
                <a:pos x="3" y="1"/>
              </a:cxn>
              <a:cxn ang="0">
                <a:pos x="3" y="0"/>
              </a:cxn>
              <a:cxn ang="0">
                <a:pos x="0" y="2"/>
              </a:cxn>
              <a:cxn ang="0">
                <a:pos x="0" y="5"/>
              </a:cxn>
            </a:cxnLst>
            <a:rect l="0" t="0" r="r" b="b"/>
            <a:pathLst>
              <a:path w="3" h="5">
                <a:moveTo>
                  <a:pt x="0" y="5"/>
                </a:moveTo>
                <a:lnTo>
                  <a:pt x="1" y="4"/>
                </a:lnTo>
                <a:lnTo>
                  <a:pt x="1" y="2"/>
                </a:lnTo>
                <a:lnTo>
                  <a:pt x="3" y="1"/>
                </a:lnTo>
                <a:lnTo>
                  <a:pt x="3" y="0"/>
                </a:lnTo>
                <a:lnTo>
                  <a:pt x="0" y="2"/>
                </a:lnTo>
                <a:lnTo>
                  <a:pt x="0" y="5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41" name="Freeform 93"/>
          <p:cNvSpPr>
            <a:spLocks/>
          </p:cNvSpPr>
          <p:nvPr/>
        </p:nvSpPr>
        <p:spPr bwMode="auto">
          <a:xfrm>
            <a:off x="4604808" y="2634954"/>
            <a:ext cx="1077970" cy="727686"/>
          </a:xfrm>
          <a:custGeom>
            <a:avLst/>
            <a:gdLst/>
            <a:ahLst/>
            <a:cxnLst>
              <a:cxn ang="0">
                <a:pos x="2" y="33"/>
              </a:cxn>
              <a:cxn ang="0">
                <a:pos x="5" y="47"/>
              </a:cxn>
              <a:cxn ang="0">
                <a:pos x="5" y="50"/>
              </a:cxn>
              <a:cxn ang="0">
                <a:pos x="6" y="52"/>
              </a:cxn>
              <a:cxn ang="0">
                <a:pos x="13" y="64"/>
              </a:cxn>
              <a:cxn ang="0">
                <a:pos x="10" y="75"/>
              </a:cxn>
              <a:cxn ang="0">
                <a:pos x="6" y="84"/>
              </a:cxn>
              <a:cxn ang="0">
                <a:pos x="2" y="101"/>
              </a:cxn>
              <a:cxn ang="0">
                <a:pos x="10" y="108"/>
              </a:cxn>
              <a:cxn ang="0">
                <a:pos x="10" y="111"/>
              </a:cxn>
              <a:cxn ang="0">
                <a:pos x="14" y="120"/>
              </a:cxn>
              <a:cxn ang="0">
                <a:pos x="18" y="130"/>
              </a:cxn>
              <a:cxn ang="0">
                <a:pos x="23" y="140"/>
              </a:cxn>
              <a:cxn ang="0">
                <a:pos x="23" y="150"/>
              </a:cxn>
              <a:cxn ang="0">
                <a:pos x="30" y="157"/>
              </a:cxn>
              <a:cxn ang="0">
                <a:pos x="33" y="165"/>
              </a:cxn>
              <a:cxn ang="0">
                <a:pos x="39" y="174"/>
              </a:cxn>
              <a:cxn ang="0">
                <a:pos x="46" y="186"/>
              </a:cxn>
              <a:cxn ang="0">
                <a:pos x="46" y="211"/>
              </a:cxn>
              <a:cxn ang="0">
                <a:pos x="52" y="212"/>
              </a:cxn>
              <a:cxn ang="0">
                <a:pos x="56" y="216"/>
              </a:cxn>
              <a:cxn ang="0">
                <a:pos x="56" y="225"/>
              </a:cxn>
              <a:cxn ang="0">
                <a:pos x="59" y="231"/>
              </a:cxn>
              <a:cxn ang="0">
                <a:pos x="58" y="239"/>
              </a:cxn>
              <a:cxn ang="0">
                <a:pos x="63" y="249"/>
              </a:cxn>
              <a:cxn ang="0">
                <a:pos x="64" y="261"/>
              </a:cxn>
              <a:cxn ang="0">
                <a:pos x="64" y="282"/>
              </a:cxn>
              <a:cxn ang="0">
                <a:pos x="68" y="291"/>
              </a:cxn>
              <a:cxn ang="0">
                <a:pos x="286" y="282"/>
              </a:cxn>
              <a:cxn ang="0">
                <a:pos x="349" y="274"/>
              </a:cxn>
              <a:cxn ang="0">
                <a:pos x="361" y="272"/>
              </a:cxn>
              <a:cxn ang="0">
                <a:pos x="378" y="289"/>
              </a:cxn>
              <a:cxn ang="0">
                <a:pos x="388" y="291"/>
              </a:cxn>
              <a:cxn ang="0">
                <a:pos x="386" y="281"/>
              </a:cxn>
              <a:cxn ang="0">
                <a:pos x="393" y="270"/>
              </a:cxn>
              <a:cxn ang="0">
                <a:pos x="405" y="256"/>
              </a:cxn>
              <a:cxn ang="0">
                <a:pos x="410" y="241"/>
              </a:cxn>
              <a:cxn ang="0">
                <a:pos x="406" y="217"/>
              </a:cxn>
              <a:cxn ang="0">
                <a:pos x="408" y="191"/>
              </a:cxn>
              <a:cxn ang="0">
                <a:pos x="430" y="184"/>
              </a:cxn>
              <a:cxn ang="0">
                <a:pos x="442" y="178"/>
              </a:cxn>
              <a:cxn ang="0">
                <a:pos x="451" y="155"/>
              </a:cxn>
              <a:cxn ang="0">
                <a:pos x="460" y="136"/>
              </a:cxn>
              <a:cxn ang="0">
                <a:pos x="444" y="114"/>
              </a:cxn>
              <a:cxn ang="0">
                <a:pos x="431" y="99"/>
              </a:cxn>
              <a:cxn ang="0">
                <a:pos x="419" y="89"/>
              </a:cxn>
              <a:cxn ang="0">
                <a:pos x="405" y="74"/>
              </a:cxn>
              <a:cxn ang="0">
                <a:pos x="386" y="66"/>
              </a:cxn>
              <a:cxn ang="0">
                <a:pos x="380" y="54"/>
              </a:cxn>
              <a:cxn ang="0">
                <a:pos x="376" y="31"/>
              </a:cxn>
              <a:cxn ang="0">
                <a:pos x="380" y="18"/>
              </a:cxn>
              <a:cxn ang="0">
                <a:pos x="373" y="13"/>
              </a:cxn>
              <a:cxn ang="0">
                <a:pos x="360" y="0"/>
              </a:cxn>
              <a:cxn ang="0">
                <a:pos x="249" y="12"/>
              </a:cxn>
              <a:cxn ang="0">
                <a:pos x="5" y="27"/>
              </a:cxn>
            </a:cxnLst>
            <a:rect l="0" t="0" r="r" b="b"/>
            <a:pathLst>
              <a:path w="460" h="298">
                <a:moveTo>
                  <a:pt x="1" y="27"/>
                </a:moveTo>
                <a:lnTo>
                  <a:pt x="0" y="29"/>
                </a:lnTo>
                <a:lnTo>
                  <a:pt x="0" y="31"/>
                </a:lnTo>
                <a:lnTo>
                  <a:pt x="2" y="33"/>
                </a:lnTo>
                <a:lnTo>
                  <a:pt x="3" y="35"/>
                </a:lnTo>
                <a:lnTo>
                  <a:pt x="6" y="38"/>
                </a:lnTo>
                <a:lnTo>
                  <a:pt x="6" y="46"/>
                </a:lnTo>
                <a:lnTo>
                  <a:pt x="5" y="47"/>
                </a:lnTo>
                <a:lnTo>
                  <a:pt x="3" y="47"/>
                </a:lnTo>
                <a:lnTo>
                  <a:pt x="2" y="48"/>
                </a:lnTo>
                <a:lnTo>
                  <a:pt x="3" y="50"/>
                </a:lnTo>
                <a:lnTo>
                  <a:pt x="5" y="50"/>
                </a:lnTo>
                <a:lnTo>
                  <a:pt x="5" y="51"/>
                </a:lnTo>
                <a:lnTo>
                  <a:pt x="3" y="51"/>
                </a:lnTo>
                <a:lnTo>
                  <a:pt x="3" y="52"/>
                </a:lnTo>
                <a:lnTo>
                  <a:pt x="6" y="52"/>
                </a:lnTo>
                <a:lnTo>
                  <a:pt x="7" y="54"/>
                </a:lnTo>
                <a:lnTo>
                  <a:pt x="10" y="54"/>
                </a:lnTo>
                <a:lnTo>
                  <a:pt x="13" y="59"/>
                </a:lnTo>
                <a:lnTo>
                  <a:pt x="13" y="64"/>
                </a:lnTo>
                <a:lnTo>
                  <a:pt x="11" y="67"/>
                </a:lnTo>
                <a:lnTo>
                  <a:pt x="9" y="68"/>
                </a:lnTo>
                <a:lnTo>
                  <a:pt x="9" y="72"/>
                </a:lnTo>
                <a:lnTo>
                  <a:pt x="10" y="75"/>
                </a:lnTo>
                <a:lnTo>
                  <a:pt x="10" y="79"/>
                </a:lnTo>
                <a:lnTo>
                  <a:pt x="9" y="80"/>
                </a:lnTo>
                <a:lnTo>
                  <a:pt x="7" y="83"/>
                </a:lnTo>
                <a:lnTo>
                  <a:pt x="6" y="84"/>
                </a:lnTo>
                <a:lnTo>
                  <a:pt x="6" y="88"/>
                </a:lnTo>
                <a:lnTo>
                  <a:pt x="3" y="89"/>
                </a:lnTo>
                <a:lnTo>
                  <a:pt x="2" y="91"/>
                </a:lnTo>
                <a:lnTo>
                  <a:pt x="2" y="101"/>
                </a:lnTo>
                <a:lnTo>
                  <a:pt x="5" y="104"/>
                </a:lnTo>
                <a:lnTo>
                  <a:pt x="7" y="104"/>
                </a:lnTo>
                <a:lnTo>
                  <a:pt x="10" y="107"/>
                </a:lnTo>
                <a:lnTo>
                  <a:pt x="10" y="108"/>
                </a:lnTo>
                <a:lnTo>
                  <a:pt x="7" y="108"/>
                </a:lnTo>
                <a:lnTo>
                  <a:pt x="7" y="109"/>
                </a:lnTo>
                <a:lnTo>
                  <a:pt x="10" y="109"/>
                </a:lnTo>
                <a:lnTo>
                  <a:pt x="10" y="111"/>
                </a:lnTo>
                <a:lnTo>
                  <a:pt x="11" y="112"/>
                </a:lnTo>
                <a:lnTo>
                  <a:pt x="13" y="114"/>
                </a:lnTo>
                <a:lnTo>
                  <a:pt x="13" y="117"/>
                </a:lnTo>
                <a:lnTo>
                  <a:pt x="14" y="120"/>
                </a:lnTo>
                <a:lnTo>
                  <a:pt x="17" y="120"/>
                </a:lnTo>
                <a:lnTo>
                  <a:pt x="19" y="122"/>
                </a:lnTo>
                <a:lnTo>
                  <a:pt x="19" y="126"/>
                </a:lnTo>
                <a:lnTo>
                  <a:pt x="18" y="130"/>
                </a:lnTo>
                <a:lnTo>
                  <a:pt x="18" y="133"/>
                </a:lnTo>
                <a:lnTo>
                  <a:pt x="19" y="136"/>
                </a:lnTo>
                <a:lnTo>
                  <a:pt x="22" y="137"/>
                </a:lnTo>
                <a:lnTo>
                  <a:pt x="23" y="140"/>
                </a:lnTo>
                <a:lnTo>
                  <a:pt x="25" y="141"/>
                </a:lnTo>
                <a:lnTo>
                  <a:pt x="25" y="144"/>
                </a:lnTo>
                <a:lnTo>
                  <a:pt x="23" y="145"/>
                </a:lnTo>
                <a:lnTo>
                  <a:pt x="23" y="150"/>
                </a:lnTo>
                <a:lnTo>
                  <a:pt x="25" y="151"/>
                </a:lnTo>
                <a:lnTo>
                  <a:pt x="27" y="153"/>
                </a:lnTo>
                <a:lnTo>
                  <a:pt x="29" y="155"/>
                </a:lnTo>
                <a:lnTo>
                  <a:pt x="30" y="157"/>
                </a:lnTo>
                <a:lnTo>
                  <a:pt x="30" y="158"/>
                </a:lnTo>
                <a:lnTo>
                  <a:pt x="31" y="159"/>
                </a:lnTo>
                <a:lnTo>
                  <a:pt x="31" y="163"/>
                </a:lnTo>
                <a:lnTo>
                  <a:pt x="33" y="165"/>
                </a:lnTo>
                <a:lnTo>
                  <a:pt x="35" y="166"/>
                </a:lnTo>
                <a:lnTo>
                  <a:pt x="38" y="169"/>
                </a:lnTo>
                <a:lnTo>
                  <a:pt x="38" y="171"/>
                </a:lnTo>
                <a:lnTo>
                  <a:pt x="39" y="174"/>
                </a:lnTo>
                <a:lnTo>
                  <a:pt x="39" y="177"/>
                </a:lnTo>
                <a:lnTo>
                  <a:pt x="40" y="179"/>
                </a:lnTo>
                <a:lnTo>
                  <a:pt x="43" y="181"/>
                </a:lnTo>
                <a:lnTo>
                  <a:pt x="46" y="186"/>
                </a:lnTo>
                <a:lnTo>
                  <a:pt x="43" y="196"/>
                </a:lnTo>
                <a:lnTo>
                  <a:pt x="43" y="202"/>
                </a:lnTo>
                <a:lnTo>
                  <a:pt x="46" y="204"/>
                </a:lnTo>
                <a:lnTo>
                  <a:pt x="46" y="211"/>
                </a:lnTo>
                <a:lnTo>
                  <a:pt x="47" y="211"/>
                </a:lnTo>
                <a:lnTo>
                  <a:pt x="48" y="210"/>
                </a:lnTo>
                <a:lnTo>
                  <a:pt x="52" y="210"/>
                </a:lnTo>
                <a:lnTo>
                  <a:pt x="52" y="212"/>
                </a:lnTo>
                <a:lnTo>
                  <a:pt x="51" y="214"/>
                </a:lnTo>
                <a:lnTo>
                  <a:pt x="51" y="215"/>
                </a:lnTo>
                <a:lnTo>
                  <a:pt x="52" y="216"/>
                </a:lnTo>
                <a:lnTo>
                  <a:pt x="56" y="216"/>
                </a:lnTo>
                <a:lnTo>
                  <a:pt x="58" y="217"/>
                </a:lnTo>
                <a:lnTo>
                  <a:pt x="58" y="220"/>
                </a:lnTo>
                <a:lnTo>
                  <a:pt x="56" y="223"/>
                </a:lnTo>
                <a:lnTo>
                  <a:pt x="56" y="225"/>
                </a:lnTo>
                <a:lnTo>
                  <a:pt x="55" y="228"/>
                </a:lnTo>
                <a:lnTo>
                  <a:pt x="55" y="229"/>
                </a:lnTo>
                <a:lnTo>
                  <a:pt x="56" y="231"/>
                </a:lnTo>
                <a:lnTo>
                  <a:pt x="59" y="231"/>
                </a:lnTo>
                <a:lnTo>
                  <a:pt x="60" y="232"/>
                </a:lnTo>
                <a:lnTo>
                  <a:pt x="60" y="235"/>
                </a:lnTo>
                <a:lnTo>
                  <a:pt x="59" y="237"/>
                </a:lnTo>
                <a:lnTo>
                  <a:pt x="58" y="239"/>
                </a:lnTo>
                <a:lnTo>
                  <a:pt x="58" y="241"/>
                </a:lnTo>
                <a:lnTo>
                  <a:pt x="59" y="243"/>
                </a:lnTo>
                <a:lnTo>
                  <a:pt x="63" y="243"/>
                </a:lnTo>
                <a:lnTo>
                  <a:pt x="63" y="249"/>
                </a:lnTo>
                <a:lnTo>
                  <a:pt x="62" y="252"/>
                </a:lnTo>
                <a:lnTo>
                  <a:pt x="62" y="254"/>
                </a:lnTo>
                <a:lnTo>
                  <a:pt x="63" y="257"/>
                </a:lnTo>
                <a:lnTo>
                  <a:pt x="64" y="261"/>
                </a:lnTo>
                <a:lnTo>
                  <a:pt x="66" y="264"/>
                </a:lnTo>
                <a:lnTo>
                  <a:pt x="67" y="268"/>
                </a:lnTo>
                <a:lnTo>
                  <a:pt x="67" y="274"/>
                </a:lnTo>
                <a:lnTo>
                  <a:pt x="64" y="282"/>
                </a:lnTo>
                <a:lnTo>
                  <a:pt x="64" y="285"/>
                </a:lnTo>
                <a:lnTo>
                  <a:pt x="66" y="287"/>
                </a:lnTo>
                <a:lnTo>
                  <a:pt x="67" y="289"/>
                </a:lnTo>
                <a:lnTo>
                  <a:pt x="68" y="291"/>
                </a:lnTo>
                <a:lnTo>
                  <a:pt x="71" y="294"/>
                </a:lnTo>
                <a:lnTo>
                  <a:pt x="72" y="298"/>
                </a:lnTo>
                <a:lnTo>
                  <a:pt x="179" y="291"/>
                </a:lnTo>
                <a:lnTo>
                  <a:pt x="286" y="282"/>
                </a:lnTo>
                <a:lnTo>
                  <a:pt x="315" y="280"/>
                </a:lnTo>
                <a:lnTo>
                  <a:pt x="343" y="276"/>
                </a:lnTo>
                <a:lnTo>
                  <a:pt x="345" y="276"/>
                </a:lnTo>
                <a:lnTo>
                  <a:pt x="349" y="274"/>
                </a:lnTo>
                <a:lnTo>
                  <a:pt x="352" y="273"/>
                </a:lnTo>
                <a:lnTo>
                  <a:pt x="356" y="273"/>
                </a:lnTo>
                <a:lnTo>
                  <a:pt x="359" y="272"/>
                </a:lnTo>
                <a:lnTo>
                  <a:pt x="361" y="272"/>
                </a:lnTo>
                <a:lnTo>
                  <a:pt x="369" y="282"/>
                </a:lnTo>
                <a:lnTo>
                  <a:pt x="374" y="286"/>
                </a:lnTo>
                <a:lnTo>
                  <a:pt x="377" y="287"/>
                </a:lnTo>
                <a:lnTo>
                  <a:pt x="378" y="289"/>
                </a:lnTo>
                <a:lnTo>
                  <a:pt x="380" y="291"/>
                </a:lnTo>
                <a:lnTo>
                  <a:pt x="382" y="293"/>
                </a:lnTo>
                <a:lnTo>
                  <a:pt x="385" y="293"/>
                </a:lnTo>
                <a:lnTo>
                  <a:pt x="388" y="291"/>
                </a:lnTo>
                <a:lnTo>
                  <a:pt x="390" y="289"/>
                </a:lnTo>
                <a:lnTo>
                  <a:pt x="390" y="287"/>
                </a:lnTo>
                <a:lnTo>
                  <a:pt x="388" y="282"/>
                </a:lnTo>
                <a:lnTo>
                  <a:pt x="386" y="281"/>
                </a:lnTo>
                <a:lnTo>
                  <a:pt x="385" y="278"/>
                </a:lnTo>
                <a:lnTo>
                  <a:pt x="385" y="276"/>
                </a:lnTo>
                <a:lnTo>
                  <a:pt x="389" y="272"/>
                </a:lnTo>
                <a:lnTo>
                  <a:pt x="393" y="270"/>
                </a:lnTo>
                <a:lnTo>
                  <a:pt x="396" y="268"/>
                </a:lnTo>
                <a:lnTo>
                  <a:pt x="400" y="266"/>
                </a:lnTo>
                <a:lnTo>
                  <a:pt x="402" y="264"/>
                </a:lnTo>
                <a:lnTo>
                  <a:pt x="405" y="256"/>
                </a:lnTo>
                <a:lnTo>
                  <a:pt x="405" y="252"/>
                </a:lnTo>
                <a:lnTo>
                  <a:pt x="406" y="248"/>
                </a:lnTo>
                <a:lnTo>
                  <a:pt x="408" y="245"/>
                </a:lnTo>
                <a:lnTo>
                  <a:pt x="410" y="241"/>
                </a:lnTo>
                <a:lnTo>
                  <a:pt x="413" y="239"/>
                </a:lnTo>
                <a:lnTo>
                  <a:pt x="414" y="235"/>
                </a:lnTo>
                <a:lnTo>
                  <a:pt x="414" y="228"/>
                </a:lnTo>
                <a:lnTo>
                  <a:pt x="406" y="217"/>
                </a:lnTo>
                <a:lnTo>
                  <a:pt x="402" y="211"/>
                </a:lnTo>
                <a:lnTo>
                  <a:pt x="401" y="204"/>
                </a:lnTo>
                <a:lnTo>
                  <a:pt x="404" y="194"/>
                </a:lnTo>
                <a:lnTo>
                  <a:pt x="408" y="191"/>
                </a:lnTo>
                <a:lnTo>
                  <a:pt x="414" y="190"/>
                </a:lnTo>
                <a:lnTo>
                  <a:pt x="422" y="188"/>
                </a:lnTo>
                <a:lnTo>
                  <a:pt x="427" y="187"/>
                </a:lnTo>
                <a:lnTo>
                  <a:pt x="430" y="184"/>
                </a:lnTo>
                <a:lnTo>
                  <a:pt x="433" y="183"/>
                </a:lnTo>
                <a:lnTo>
                  <a:pt x="435" y="181"/>
                </a:lnTo>
                <a:lnTo>
                  <a:pt x="438" y="179"/>
                </a:lnTo>
                <a:lnTo>
                  <a:pt x="442" y="178"/>
                </a:lnTo>
                <a:lnTo>
                  <a:pt x="444" y="177"/>
                </a:lnTo>
                <a:lnTo>
                  <a:pt x="450" y="171"/>
                </a:lnTo>
                <a:lnTo>
                  <a:pt x="450" y="159"/>
                </a:lnTo>
                <a:lnTo>
                  <a:pt x="451" y="155"/>
                </a:lnTo>
                <a:lnTo>
                  <a:pt x="458" y="149"/>
                </a:lnTo>
                <a:lnTo>
                  <a:pt x="459" y="145"/>
                </a:lnTo>
                <a:lnTo>
                  <a:pt x="459" y="140"/>
                </a:lnTo>
                <a:lnTo>
                  <a:pt x="460" y="136"/>
                </a:lnTo>
                <a:lnTo>
                  <a:pt x="460" y="132"/>
                </a:lnTo>
                <a:lnTo>
                  <a:pt x="456" y="124"/>
                </a:lnTo>
                <a:lnTo>
                  <a:pt x="451" y="118"/>
                </a:lnTo>
                <a:lnTo>
                  <a:pt x="444" y="114"/>
                </a:lnTo>
                <a:lnTo>
                  <a:pt x="438" y="109"/>
                </a:lnTo>
                <a:lnTo>
                  <a:pt x="435" y="104"/>
                </a:lnTo>
                <a:lnTo>
                  <a:pt x="435" y="103"/>
                </a:lnTo>
                <a:lnTo>
                  <a:pt x="431" y="99"/>
                </a:lnTo>
                <a:lnTo>
                  <a:pt x="426" y="96"/>
                </a:lnTo>
                <a:lnTo>
                  <a:pt x="422" y="93"/>
                </a:lnTo>
                <a:lnTo>
                  <a:pt x="421" y="92"/>
                </a:lnTo>
                <a:lnTo>
                  <a:pt x="419" y="89"/>
                </a:lnTo>
                <a:lnTo>
                  <a:pt x="419" y="88"/>
                </a:lnTo>
                <a:lnTo>
                  <a:pt x="417" y="79"/>
                </a:lnTo>
                <a:lnTo>
                  <a:pt x="411" y="75"/>
                </a:lnTo>
                <a:lnTo>
                  <a:pt x="405" y="74"/>
                </a:lnTo>
                <a:lnTo>
                  <a:pt x="397" y="74"/>
                </a:lnTo>
                <a:lnTo>
                  <a:pt x="390" y="72"/>
                </a:lnTo>
                <a:lnTo>
                  <a:pt x="386" y="68"/>
                </a:lnTo>
                <a:lnTo>
                  <a:pt x="386" y="66"/>
                </a:lnTo>
                <a:lnTo>
                  <a:pt x="385" y="63"/>
                </a:lnTo>
                <a:lnTo>
                  <a:pt x="385" y="60"/>
                </a:lnTo>
                <a:lnTo>
                  <a:pt x="384" y="58"/>
                </a:lnTo>
                <a:lnTo>
                  <a:pt x="380" y="54"/>
                </a:lnTo>
                <a:lnTo>
                  <a:pt x="378" y="50"/>
                </a:lnTo>
                <a:lnTo>
                  <a:pt x="376" y="39"/>
                </a:lnTo>
                <a:lnTo>
                  <a:pt x="374" y="35"/>
                </a:lnTo>
                <a:lnTo>
                  <a:pt x="376" y="31"/>
                </a:lnTo>
                <a:lnTo>
                  <a:pt x="377" y="29"/>
                </a:lnTo>
                <a:lnTo>
                  <a:pt x="378" y="25"/>
                </a:lnTo>
                <a:lnTo>
                  <a:pt x="380" y="22"/>
                </a:lnTo>
                <a:lnTo>
                  <a:pt x="380" y="18"/>
                </a:lnTo>
                <a:lnTo>
                  <a:pt x="378" y="15"/>
                </a:lnTo>
                <a:lnTo>
                  <a:pt x="377" y="14"/>
                </a:lnTo>
                <a:lnTo>
                  <a:pt x="374" y="13"/>
                </a:lnTo>
                <a:lnTo>
                  <a:pt x="373" y="13"/>
                </a:lnTo>
                <a:lnTo>
                  <a:pt x="371" y="12"/>
                </a:lnTo>
                <a:lnTo>
                  <a:pt x="369" y="9"/>
                </a:lnTo>
                <a:lnTo>
                  <a:pt x="369" y="0"/>
                </a:lnTo>
                <a:lnTo>
                  <a:pt x="360" y="0"/>
                </a:lnTo>
                <a:lnTo>
                  <a:pt x="355" y="1"/>
                </a:lnTo>
                <a:lnTo>
                  <a:pt x="343" y="2"/>
                </a:lnTo>
                <a:lnTo>
                  <a:pt x="330" y="4"/>
                </a:lnTo>
                <a:lnTo>
                  <a:pt x="249" y="12"/>
                </a:lnTo>
                <a:lnTo>
                  <a:pt x="130" y="21"/>
                </a:lnTo>
                <a:lnTo>
                  <a:pt x="13" y="26"/>
                </a:lnTo>
                <a:lnTo>
                  <a:pt x="7" y="26"/>
                </a:lnTo>
                <a:lnTo>
                  <a:pt x="5" y="27"/>
                </a:lnTo>
                <a:lnTo>
                  <a:pt x="1" y="27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42" name="Freeform 94"/>
          <p:cNvSpPr>
            <a:spLocks/>
          </p:cNvSpPr>
          <p:nvPr/>
        </p:nvSpPr>
        <p:spPr bwMode="auto">
          <a:xfrm>
            <a:off x="2451210" y="3201474"/>
            <a:ext cx="1267787" cy="998738"/>
          </a:xfrm>
          <a:custGeom>
            <a:avLst/>
            <a:gdLst/>
            <a:ahLst/>
            <a:cxnLst>
              <a:cxn ang="0">
                <a:pos x="540" y="128"/>
              </a:cxn>
              <a:cxn ang="0">
                <a:pos x="541" y="94"/>
              </a:cxn>
              <a:cxn ang="0">
                <a:pos x="541" y="34"/>
              </a:cxn>
              <a:cxn ang="0">
                <a:pos x="537" y="34"/>
              </a:cxn>
              <a:cxn ang="0">
                <a:pos x="529" y="33"/>
              </a:cxn>
              <a:cxn ang="0">
                <a:pos x="507" y="33"/>
              </a:cxn>
              <a:cxn ang="0">
                <a:pos x="400" y="29"/>
              </a:cxn>
              <a:cxn ang="0">
                <a:pos x="220" y="17"/>
              </a:cxn>
              <a:cxn ang="0">
                <a:pos x="40" y="0"/>
              </a:cxn>
              <a:cxn ang="0">
                <a:pos x="0" y="372"/>
              </a:cxn>
              <a:cxn ang="0">
                <a:pos x="153" y="388"/>
              </a:cxn>
              <a:cxn ang="0">
                <a:pos x="306" y="400"/>
              </a:cxn>
              <a:cxn ang="0">
                <a:pos x="356" y="403"/>
              </a:cxn>
              <a:cxn ang="0">
                <a:pos x="408" y="405"/>
              </a:cxn>
              <a:cxn ang="0">
                <a:pos x="425" y="407"/>
              </a:cxn>
              <a:cxn ang="0">
                <a:pos x="458" y="407"/>
              </a:cxn>
              <a:cxn ang="0">
                <a:pos x="534" y="409"/>
              </a:cxn>
              <a:cxn ang="0">
                <a:pos x="540" y="128"/>
              </a:cxn>
            </a:cxnLst>
            <a:rect l="0" t="0" r="r" b="b"/>
            <a:pathLst>
              <a:path w="541" h="409">
                <a:moveTo>
                  <a:pt x="540" y="128"/>
                </a:moveTo>
                <a:lnTo>
                  <a:pt x="541" y="94"/>
                </a:lnTo>
                <a:lnTo>
                  <a:pt x="541" y="34"/>
                </a:lnTo>
                <a:lnTo>
                  <a:pt x="537" y="34"/>
                </a:lnTo>
                <a:lnTo>
                  <a:pt x="529" y="33"/>
                </a:lnTo>
                <a:lnTo>
                  <a:pt x="507" y="33"/>
                </a:lnTo>
                <a:lnTo>
                  <a:pt x="400" y="29"/>
                </a:lnTo>
                <a:lnTo>
                  <a:pt x="220" y="17"/>
                </a:lnTo>
                <a:lnTo>
                  <a:pt x="40" y="0"/>
                </a:lnTo>
                <a:lnTo>
                  <a:pt x="0" y="372"/>
                </a:lnTo>
                <a:lnTo>
                  <a:pt x="153" y="388"/>
                </a:lnTo>
                <a:lnTo>
                  <a:pt x="306" y="400"/>
                </a:lnTo>
                <a:lnTo>
                  <a:pt x="356" y="403"/>
                </a:lnTo>
                <a:lnTo>
                  <a:pt x="408" y="405"/>
                </a:lnTo>
                <a:lnTo>
                  <a:pt x="425" y="407"/>
                </a:lnTo>
                <a:lnTo>
                  <a:pt x="458" y="407"/>
                </a:lnTo>
                <a:lnTo>
                  <a:pt x="534" y="409"/>
                </a:lnTo>
                <a:lnTo>
                  <a:pt x="540" y="128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43" name="Freeform 95"/>
          <p:cNvSpPr>
            <a:spLocks/>
          </p:cNvSpPr>
          <p:nvPr/>
        </p:nvSpPr>
        <p:spPr bwMode="auto">
          <a:xfrm>
            <a:off x="0" y="2437159"/>
            <a:ext cx="1450574" cy="2478529"/>
          </a:xfrm>
          <a:custGeom>
            <a:avLst/>
            <a:gdLst/>
            <a:ahLst/>
            <a:cxnLst>
              <a:cxn ang="0">
                <a:pos x="569" y="994"/>
              </a:cxn>
              <a:cxn ang="0">
                <a:pos x="557" y="972"/>
              </a:cxn>
              <a:cxn ang="0">
                <a:pos x="557" y="952"/>
              </a:cxn>
              <a:cxn ang="0">
                <a:pos x="581" y="926"/>
              </a:cxn>
              <a:cxn ang="0">
                <a:pos x="583" y="903"/>
              </a:cxn>
              <a:cxn ang="0">
                <a:pos x="615" y="883"/>
              </a:cxn>
              <a:cxn ang="0">
                <a:pos x="604" y="860"/>
              </a:cxn>
              <a:cxn ang="0">
                <a:pos x="598" y="833"/>
              </a:cxn>
              <a:cxn ang="0">
                <a:pos x="509" y="701"/>
              </a:cxn>
              <a:cxn ang="0">
                <a:pos x="272" y="346"/>
              </a:cxn>
              <a:cxn ang="0">
                <a:pos x="50" y="16"/>
              </a:cxn>
              <a:cxn ang="0">
                <a:pos x="42" y="71"/>
              </a:cxn>
              <a:cxn ang="0">
                <a:pos x="25" y="106"/>
              </a:cxn>
              <a:cxn ang="0">
                <a:pos x="26" y="110"/>
              </a:cxn>
              <a:cxn ang="0">
                <a:pos x="21" y="111"/>
              </a:cxn>
              <a:cxn ang="0">
                <a:pos x="2" y="131"/>
              </a:cxn>
              <a:cxn ang="0">
                <a:pos x="1" y="159"/>
              </a:cxn>
              <a:cxn ang="0">
                <a:pos x="17" y="185"/>
              </a:cxn>
              <a:cxn ang="0">
                <a:pos x="12" y="246"/>
              </a:cxn>
              <a:cxn ang="0">
                <a:pos x="18" y="310"/>
              </a:cxn>
              <a:cxn ang="0">
                <a:pos x="35" y="357"/>
              </a:cxn>
              <a:cxn ang="0">
                <a:pos x="41" y="368"/>
              </a:cxn>
              <a:cxn ang="0">
                <a:pos x="35" y="386"/>
              </a:cxn>
              <a:cxn ang="0">
                <a:pos x="57" y="401"/>
              </a:cxn>
              <a:cxn ang="0">
                <a:pos x="70" y="408"/>
              </a:cxn>
              <a:cxn ang="0">
                <a:pos x="72" y="384"/>
              </a:cxn>
              <a:cxn ang="0">
                <a:pos x="96" y="399"/>
              </a:cxn>
              <a:cxn ang="0">
                <a:pos x="112" y="403"/>
              </a:cxn>
              <a:cxn ang="0">
                <a:pos x="124" y="404"/>
              </a:cxn>
              <a:cxn ang="0">
                <a:pos x="141" y="409"/>
              </a:cxn>
              <a:cxn ang="0">
                <a:pos x="130" y="405"/>
              </a:cxn>
              <a:cxn ang="0">
                <a:pos x="123" y="409"/>
              </a:cxn>
              <a:cxn ang="0">
                <a:pos x="84" y="398"/>
              </a:cxn>
              <a:cxn ang="0">
                <a:pos x="79" y="412"/>
              </a:cxn>
              <a:cxn ang="0">
                <a:pos x="84" y="446"/>
              </a:cxn>
              <a:cxn ang="0">
                <a:pos x="86" y="452"/>
              </a:cxn>
              <a:cxn ang="0">
                <a:pos x="70" y="425"/>
              </a:cxn>
              <a:cxn ang="0">
                <a:pos x="66" y="413"/>
              </a:cxn>
              <a:cxn ang="0">
                <a:pos x="55" y="440"/>
              </a:cxn>
              <a:cxn ang="0">
                <a:pos x="66" y="494"/>
              </a:cxn>
              <a:cxn ang="0">
                <a:pos x="84" y="500"/>
              </a:cxn>
              <a:cxn ang="0">
                <a:pos x="90" y="523"/>
              </a:cxn>
              <a:cxn ang="0">
                <a:pos x="78" y="533"/>
              </a:cxn>
              <a:cxn ang="0">
                <a:pos x="72" y="555"/>
              </a:cxn>
              <a:cxn ang="0">
                <a:pos x="90" y="596"/>
              </a:cxn>
              <a:cxn ang="0">
                <a:pos x="103" y="634"/>
              </a:cxn>
              <a:cxn ang="0">
                <a:pos x="125" y="663"/>
              </a:cxn>
              <a:cxn ang="0">
                <a:pos x="120" y="675"/>
              </a:cxn>
              <a:cxn ang="0">
                <a:pos x="129" y="716"/>
              </a:cxn>
              <a:cxn ang="0">
                <a:pos x="123" y="738"/>
              </a:cxn>
              <a:cxn ang="0">
                <a:pos x="158" y="761"/>
              </a:cxn>
              <a:cxn ang="0">
                <a:pos x="212" y="792"/>
              </a:cxn>
              <a:cxn ang="0">
                <a:pos x="237" y="821"/>
              </a:cxn>
              <a:cxn ang="0">
                <a:pos x="276" y="842"/>
              </a:cxn>
              <a:cxn ang="0">
                <a:pos x="281" y="864"/>
              </a:cxn>
              <a:cxn ang="0">
                <a:pos x="305" y="875"/>
              </a:cxn>
              <a:cxn ang="0">
                <a:pos x="342" y="923"/>
              </a:cxn>
              <a:cxn ang="0">
                <a:pos x="344" y="965"/>
              </a:cxn>
              <a:cxn ang="0">
                <a:pos x="346" y="973"/>
              </a:cxn>
              <a:cxn ang="0">
                <a:pos x="347" y="977"/>
              </a:cxn>
              <a:cxn ang="0">
                <a:pos x="498" y="1009"/>
              </a:cxn>
              <a:cxn ang="0">
                <a:pos x="552" y="1013"/>
              </a:cxn>
            </a:cxnLst>
            <a:rect l="0" t="0" r="r" b="b"/>
            <a:pathLst>
              <a:path w="619" h="1015">
                <a:moveTo>
                  <a:pt x="561" y="1015"/>
                </a:moveTo>
                <a:lnTo>
                  <a:pt x="562" y="1014"/>
                </a:lnTo>
                <a:lnTo>
                  <a:pt x="562" y="1011"/>
                </a:lnTo>
                <a:lnTo>
                  <a:pt x="561" y="1010"/>
                </a:lnTo>
                <a:lnTo>
                  <a:pt x="561" y="1009"/>
                </a:lnTo>
                <a:lnTo>
                  <a:pt x="562" y="1007"/>
                </a:lnTo>
                <a:lnTo>
                  <a:pt x="568" y="1005"/>
                </a:lnTo>
                <a:lnTo>
                  <a:pt x="569" y="1004"/>
                </a:lnTo>
                <a:lnTo>
                  <a:pt x="569" y="994"/>
                </a:lnTo>
                <a:lnTo>
                  <a:pt x="568" y="992"/>
                </a:lnTo>
                <a:lnTo>
                  <a:pt x="566" y="990"/>
                </a:lnTo>
                <a:lnTo>
                  <a:pt x="561" y="988"/>
                </a:lnTo>
                <a:lnTo>
                  <a:pt x="560" y="988"/>
                </a:lnTo>
                <a:lnTo>
                  <a:pt x="554" y="985"/>
                </a:lnTo>
                <a:lnTo>
                  <a:pt x="553" y="984"/>
                </a:lnTo>
                <a:lnTo>
                  <a:pt x="553" y="981"/>
                </a:lnTo>
                <a:lnTo>
                  <a:pt x="556" y="976"/>
                </a:lnTo>
                <a:lnTo>
                  <a:pt x="557" y="972"/>
                </a:lnTo>
                <a:lnTo>
                  <a:pt x="558" y="969"/>
                </a:lnTo>
                <a:lnTo>
                  <a:pt x="558" y="967"/>
                </a:lnTo>
                <a:lnTo>
                  <a:pt x="556" y="965"/>
                </a:lnTo>
                <a:lnTo>
                  <a:pt x="554" y="963"/>
                </a:lnTo>
                <a:lnTo>
                  <a:pt x="554" y="960"/>
                </a:lnTo>
                <a:lnTo>
                  <a:pt x="557" y="957"/>
                </a:lnTo>
                <a:lnTo>
                  <a:pt x="558" y="955"/>
                </a:lnTo>
                <a:lnTo>
                  <a:pt x="557" y="953"/>
                </a:lnTo>
                <a:lnTo>
                  <a:pt x="557" y="952"/>
                </a:lnTo>
                <a:lnTo>
                  <a:pt x="564" y="952"/>
                </a:lnTo>
                <a:lnTo>
                  <a:pt x="565" y="951"/>
                </a:lnTo>
                <a:lnTo>
                  <a:pt x="569" y="943"/>
                </a:lnTo>
                <a:lnTo>
                  <a:pt x="571" y="941"/>
                </a:lnTo>
                <a:lnTo>
                  <a:pt x="574" y="939"/>
                </a:lnTo>
                <a:lnTo>
                  <a:pt x="575" y="936"/>
                </a:lnTo>
                <a:lnTo>
                  <a:pt x="575" y="934"/>
                </a:lnTo>
                <a:lnTo>
                  <a:pt x="578" y="928"/>
                </a:lnTo>
                <a:lnTo>
                  <a:pt x="581" y="926"/>
                </a:lnTo>
                <a:lnTo>
                  <a:pt x="581" y="920"/>
                </a:lnTo>
                <a:lnTo>
                  <a:pt x="579" y="918"/>
                </a:lnTo>
                <a:lnTo>
                  <a:pt x="579" y="915"/>
                </a:lnTo>
                <a:lnTo>
                  <a:pt x="581" y="912"/>
                </a:lnTo>
                <a:lnTo>
                  <a:pt x="583" y="910"/>
                </a:lnTo>
                <a:lnTo>
                  <a:pt x="583" y="908"/>
                </a:lnTo>
                <a:lnTo>
                  <a:pt x="582" y="907"/>
                </a:lnTo>
                <a:lnTo>
                  <a:pt x="582" y="905"/>
                </a:lnTo>
                <a:lnTo>
                  <a:pt x="583" y="903"/>
                </a:lnTo>
                <a:lnTo>
                  <a:pt x="586" y="902"/>
                </a:lnTo>
                <a:lnTo>
                  <a:pt x="590" y="899"/>
                </a:lnTo>
                <a:lnTo>
                  <a:pt x="593" y="897"/>
                </a:lnTo>
                <a:lnTo>
                  <a:pt x="593" y="895"/>
                </a:lnTo>
                <a:lnTo>
                  <a:pt x="594" y="893"/>
                </a:lnTo>
                <a:lnTo>
                  <a:pt x="595" y="891"/>
                </a:lnTo>
                <a:lnTo>
                  <a:pt x="601" y="889"/>
                </a:lnTo>
                <a:lnTo>
                  <a:pt x="607" y="886"/>
                </a:lnTo>
                <a:lnTo>
                  <a:pt x="615" y="883"/>
                </a:lnTo>
                <a:lnTo>
                  <a:pt x="619" y="879"/>
                </a:lnTo>
                <a:lnTo>
                  <a:pt x="619" y="878"/>
                </a:lnTo>
                <a:lnTo>
                  <a:pt x="618" y="875"/>
                </a:lnTo>
                <a:lnTo>
                  <a:pt x="615" y="873"/>
                </a:lnTo>
                <a:lnTo>
                  <a:pt x="612" y="869"/>
                </a:lnTo>
                <a:lnTo>
                  <a:pt x="610" y="866"/>
                </a:lnTo>
                <a:lnTo>
                  <a:pt x="608" y="862"/>
                </a:lnTo>
                <a:lnTo>
                  <a:pt x="606" y="861"/>
                </a:lnTo>
                <a:lnTo>
                  <a:pt x="604" y="860"/>
                </a:lnTo>
                <a:lnTo>
                  <a:pt x="602" y="860"/>
                </a:lnTo>
                <a:lnTo>
                  <a:pt x="602" y="858"/>
                </a:lnTo>
                <a:lnTo>
                  <a:pt x="603" y="857"/>
                </a:lnTo>
                <a:lnTo>
                  <a:pt x="603" y="856"/>
                </a:lnTo>
                <a:lnTo>
                  <a:pt x="602" y="853"/>
                </a:lnTo>
                <a:lnTo>
                  <a:pt x="602" y="845"/>
                </a:lnTo>
                <a:lnTo>
                  <a:pt x="601" y="841"/>
                </a:lnTo>
                <a:lnTo>
                  <a:pt x="601" y="838"/>
                </a:lnTo>
                <a:lnTo>
                  <a:pt x="598" y="833"/>
                </a:lnTo>
                <a:lnTo>
                  <a:pt x="595" y="832"/>
                </a:lnTo>
                <a:lnTo>
                  <a:pt x="593" y="827"/>
                </a:lnTo>
                <a:lnTo>
                  <a:pt x="593" y="823"/>
                </a:lnTo>
                <a:lnTo>
                  <a:pt x="591" y="821"/>
                </a:lnTo>
                <a:lnTo>
                  <a:pt x="590" y="819"/>
                </a:lnTo>
                <a:lnTo>
                  <a:pt x="590" y="811"/>
                </a:lnTo>
                <a:lnTo>
                  <a:pt x="591" y="809"/>
                </a:lnTo>
                <a:lnTo>
                  <a:pt x="591" y="808"/>
                </a:lnTo>
                <a:lnTo>
                  <a:pt x="509" y="701"/>
                </a:lnTo>
                <a:lnTo>
                  <a:pt x="430" y="592"/>
                </a:lnTo>
                <a:lnTo>
                  <a:pt x="354" y="481"/>
                </a:lnTo>
                <a:lnTo>
                  <a:pt x="294" y="391"/>
                </a:lnTo>
                <a:lnTo>
                  <a:pt x="290" y="386"/>
                </a:lnTo>
                <a:lnTo>
                  <a:pt x="285" y="376"/>
                </a:lnTo>
                <a:lnTo>
                  <a:pt x="278" y="367"/>
                </a:lnTo>
                <a:lnTo>
                  <a:pt x="273" y="359"/>
                </a:lnTo>
                <a:lnTo>
                  <a:pt x="272" y="354"/>
                </a:lnTo>
                <a:lnTo>
                  <a:pt x="272" y="346"/>
                </a:lnTo>
                <a:lnTo>
                  <a:pt x="277" y="330"/>
                </a:lnTo>
                <a:lnTo>
                  <a:pt x="292" y="275"/>
                </a:lnTo>
                <a:lnTo>
                  <a:pt x="340" y="81"/>
                </a:lnTo>
                <a:lnTo>
                  <a:pt x="199" y="42"/>
                </a:lnTo>
                <a:lnTo>
                  <a:pt x="58" y="0"/>
                </a:lnTo>
                <a:lnTo>
                  <a:pt x="58" y="4"/>
                </a:lnTo>
                <a:lnTo>
                  <a:pt x="57" y="8"/>
                </a:lnTo>
                <a:lnTo>
                  <a:pt x="51" y="13"/>
                </a:lnTo>
                <a:lnTo>
                  <a:pt x="50" y="16"/>
                </a:lnTo>
                <a:lnTo>
                  <a:pt x="47" y="17"/>
                </a:lnTo>
                <a:lnTo>
                  <a:pt x="47" y="19"/>
                </a:lnTo>
                <a:lnTo>
                  <a:pt x="53" y="24"/>
                </a:lnTo>
                <a:lnTo>
                  <a:pt x="54" y="30"/>
                </a:lnTo>
                <a:lnTo>
                  <a:pt x="54" y="40"/>
                </a:lnTo>
                <a:lnTo>
                  <a:pt x="53" y="50"/>
                </a:lnTo>
                <a:lnTo>
                  <a:pt x="51" y="56"/>
                </a:lnTo>
                <a:lnTo>
                  <a:pt x="47" y="63"/>
                </a:lnTo>
                <a:lnTo>
                  <a:pt x="42" y="71"/>
                </a:lnTo>
                <a:lnTo>
                  <a:pt x="37" y="78"/>
                </a:lnTo>
                <a:lnTo>
                  <a:pt x="35" y="82"/>
                </a:lnTo>
                <a:lnTo>
                  <a:pt x="35" y="86"/>
                </a:lnTo>
                <a:lnTo>
                  <a:pt x="37" y="90"/>
                </a:lnTo>
                <a:lnTo>
                  <a:pt x="35" y="94"/>
                </a:lnTo>
                <a:lnTo>
                  <a:pt x="34" y="96"/>
                </a:lnTo>
                <a:lnTo>
                  <a:pt x="29" y="102"/>
                </a:lnTo>
                <a:lnTo>
                  <a:pt x="27" y="104"/>
                </a:lnTo>
                <a:lnTo>
                  <a:pt x="25" y="106"/>
                </a:lnTo>
                <a:lnTo>
                  <a:pt x="25" y="107"/>
                </a:lnTo>
                <a:lnTo>
                  <a:pt x="26" y="107"/>
                </a:lnTo>
                <a:lnTo>
                  <a:pt x="27" y="106"/>
                </a:lnTo>
                <a:lnTo>
                  <a:pt x="31" y="106"/>
                </a:lnTo>
                <a:lnTo>
                  <a:pt x="33" y="107"/>
                </a:lnTo>
                <a:lnTo>
                  <a:pt x="33" y="108"/>
                </a:lnTo>
                <a:lnTo>
                  <a:pt x="31" y="108"/>
                </a:lnTo>
                <a:lnTo>
                  <a:pt x="30" y="110"/>
                </a:lnTo>
                <a:lnTo>
                  <a:pt x="26" y="110"/>
                </a:lnTo>
                <a:lnTo>
                  <a:pt x="24" y="111"/>
                </a:lnTo>
                <a:lnTo>
                  <a:pt x="22" y="112"/>
                </a:lnTo>
                <a:lnTo>
                  <a:pt x="22" y="116"/>
                </a:lnTo>
                <a:lnTo>
                  <a:pt x="17" y="116"/>
                </a:lnTo>
                <a:lnTo>
                  <a:pt x="17" y="115"/>
                </a:lnTo>
                <a:lnTo>
                  <a:pt x="18" y="114"/>
                </a:lnTo>
                <a:lnTo>
                  <a:pt x="18" y="112"/>
                </a:lnTo>
                <a:lnTo>
                  <a:pt x="20" y="112"/>
                </a:lnTo>
                <a:lnTo>
                  <a:pt x="21" y="111"/>
                </a:lnTo>
                <a:lnTo>
                  <a:pt x="20" y="111"/>
                </a:lnTo>
                <a:lnTo>
                  <a:pt x="20" y="112"/>
                </a:lnTo>
                <a:lnTo>
                  <a:pt x="17" y="114"/>
                </a:lnTo>
                <a:lnTo>
                  <a:pt x="16" y="116"/>
                </a:lnTo>
                <a:lnTo>
                  <a:pt x="14" y="118"/>
                </a:lnTo>
                <a:lnTo>
                  <a:pt x="13" y="120"/>
                </a:lnTo>
                <a:lnTo>
                  <a:pt x="9" y="123"/>
                </a:lnTo>
                <a:lnTo>
                  <a:pt x="6" y="127"/>
                </a:lnTo>
                <a:lnTo>
                  <a:pt x="2" y="131"/>
                </a:lnTo>
                <a:lnTo>
                  <a:pt x="1" y="136"/>
                </a:lnTo>
                <a:lnTo>
                  <a:pt x="1" y="141"/>
                </a:lnTo>
                <a:lnTo>
                  <a:pt x="2" y="145"/>
                </a:lnTo>
                <a:lnTo>
                  <a:pt x="2" y="148"/>
                </a:lnTo>
                <a:lnTo>
                  <a:pt x="1" y="149"/>
                </a:lnTo>
                <a:lnTo>
                  <a:pt x="1" y="151"/>
                </a:lnTo>
                <a:lnTo>
                  <a:pt x="0" y="153"/>
                </a:lnTo>
                <a:lnTo>
                  <a:pt x="0" y="155"/>
                </a:lnTo>
                <a:lnTo>
                  <a:pt x="1" y="159"/>
                </a:lnTo>
                <a:lnTo>
                  <a:pt x="4" y="162"/>
                </a:lnTo>
                <a:lnTo>
                  <a:pt x="8" y="166"/>
                </a:lnTo>
                <a:lnTo>
                  <a:pt x="13" y="174"/>
                </a:lnTo>
                <a:lnTo>
                  <a:pt x="13" y="176"/>
                </a:lnTo>
                <a:lnTo>
                  <a:pt x="12" y="178"/>
                </a:lnTo>
                <a:lnTo>
                  <a:pt x="12" y="180"/>
                </a:lnTo>
                <a:lnTo>
                  <a:pt x="13" y="181"/>
                </a:lnTo>
                <a:lnTo>
                  <a:pt x="14" y="184"/>
                </a:lnTo>
                <a:lnTo>
                  <a:pt x="17" y="185"/>
                </a:lnTo>
                <a:lnTo>
                  <a:pt x="17" y="188"/>
                </a:lnTo>
                <a:lnTo>
                  <a:pt x="20" y="193"/>
                </a:lnTo>
                <a:lnTo>
                  <a:pt x="22" y="201"/>
                </a:lnTo>
                <a:lnTo>
                  <a:pt x="22" y="205"/>
                </a:lnTo>
                <a:lnTo>
                  <a:pt x="21" y="207"/>
                </a:lnTo>
                <a:lnTo>
                  <a:pt x="21" y="229"/>
                </a:lnTo>
                <a:lnTo>
                  <a:pt x="18" y="234"/>
                </a:lnTo>
                <a:lnTo>
                  <a:pt x="13" y="242"/>
                </a:lnTo>
                <a:lnTo>
                  <a:pt x="12" y="246"/>
                </a:lnTo>
                <a:lnTo>
                  <a:pt x="12" y="273"/>
                </a:lnTo>
                <a:lnTo>
                  <a:pt x="10" y="277"/>
                </a:lnTo>
                <a:lnTo>
                  <a:pt x="9" y="280"/>
                </a:lnTo>
                <a:lnTo>
                  <a:pt x="8" y="281"/>
                </a:lnTo>
                <a:lnTo>
                  <a:pt x="6" y="284"/>
                </a:lnTo>
                <a:lnTo>
                  <a:pt x="6" y="287"/>
                </a:lnTo>
                <a:lnTo>
                  <a:pt x="9" y="295"/>
                </a:lnTo>
                <a:lnTo>
                  <a:pt x="14" y="302"/>
                </a:lnTo>
                <a:lnTo>
                  <a:pt x="18" y="310"/>
                </a:lnTo>
                <a:lnTo>
                  <a:pt x="21" y="318"/>
                </a:lnTo>
                <a:lnTo>
                  <a:pt x="21" y="324"/>
                </a:lnTo>
                <a:lnTo>
                  <a:pt x="26" y="331"/>
                </a:lnTo>
                <a:lnTo>
                  <a:pt x="30" y="334"/>
                </a:lnTo>
                <a:lnTo>
                  <a:pt x="34" y="338"/>
                </a:lnTo>
                <a:lnTo>
                  <a:pt x="37" y="342"/>
                </a:lnTo>
                <a:lnTo>
                  <a:pt x="37" y="349"/>
                </a:lnTo>
                <a:lnTo>
                  <a:pt x="35" y="353"/>
                </a:lnTo>
                <a:lnTo>
                  <a:pt x="35" y="357"/>
                </a:lnTo>
                <a:lnTo>
                  <a:pt x="37" y="357"/>
                </a:lnTo>
                <a:lnTo>
                  <a:pt x="37" y="355"/>
                </a:lnTo>
                <a:lnTo>
                  <a:pt x="38" y="355"/>
                </a:lnTo>
                <a:lnTo>
                  <a:pt x="41" y="358"/>
                </a:lnTo>
                <a:lnTo>
                  <a:pt x="42" y="361"/>
                </a:lnTo>
                <a:lnTo>
                  <a:pt x="42" y="363"/>
                </a:lnTo>
                <a:lnTo>
                  <a:pt x="43" y="366"/>
                </a:lnTo>
                <a:lnTo>
                  <a:pt x="43" y="368"/>
                </a:lnTo>
                <a:lnTo>
                  <a:pt x="41" y="368"/>
                </a:lnTo>
                <a:lnTo>
                  <a:pt x="39" y="370"/>
                </a:lnTo>
                <a:lnTo>
                  <a:pt x="39" y="372"/>
                </a:lnTo>
                <a:lnTo>
                  <a:pt x="38" y="376"/>
                </a:lnTo>
                <a:lnTo>
                  <a:pt x="35" y="382"/>
                </a:lnTo>
                <a:lnTo>
                  <a:pt x="35" y="383"/>
                </a:lnTo>
                <a:lnTo>
                  <a:pt x="33" y="383"/>
                </a:lnTo>
                <a:lnTo>
                  <a:pt x="33" y="384"/>
                </a:lnTo>
                <a:lnTo>
                  <a:pt x="34" y="386"/>
                </a:lnTo>
                <a:lnTo>
                  <a:pt x="35" y="386"/>
                </a:lnTo>
                <a:lnTo>
                  <a:pt x="35" y="384"/>
                </a:lnTo>
                <a:lnTo>
                  <a:pt x="39" y="380"/>
                </a:lnTo>
                <a:lnTo>
                  <a:pt x="39" y="383"/>
                </a:lnTo>
                <a:lnTo>
                  <a:pt x="45" y="388"/>
                </a:lnTo>
                <a:lnTo>
                  <a:pt x="51" y="401"/>
                </a:lnTo>
                <a:lnTo>
                  <a:pt x="53" y="401"/>
                </a:lnTo>
                <a:lnTo>
                  <a:pt x="54" y="400"/>
                </a:lnTo>
                <a:lnTo>
                  <a:pt x="54" y="399"/>
                </a:lnTo>
                <a:lnTo>
                  <a:pt x="57" y="401"/>
                </a:lnTo>
                <a:lnTo>
                  <a:pt x="58" y="404"/>
                </a:lnTo>
                <a:lnTo>
                  <a:pt x="59" y="405"/>
                </a:lnTo>
                <a:lnTo>
                  <a:pt x="60" y="408"/>
                </a:lnTo>
                <a:lnTo>
                  <a:pt x="64" y="412"/>
                </a:lnTo>
                <a:lnTo>
                  <a:pt x="67" y="412"/>
                </a:lnTo>
                <a:lnTo>
                  <a:pt x="67" y="405"/>
                </a:lnTo>
                <a:lnTo>
                  <a:pt x="67" y="407"/>
                </a:lnTo>
                <a:lnTo>
                  <a:pt x="68" y="408"/>
                </a:lnTo>
                <a:lnTo>
                  <a:pt x="70" y="408"/>
                </a:lnTo>
                <a:lnTo>
                  <a:pt x="70" y="407"/>
                </a:lnTo>
                <a:lnTo>
                  <a:pt x="68" y="404"/>
                </a:lnTo>
                <a:lnTo>
                  <a:pt x="67" y="403"/>
                </a:lnTo>
                <a:lnTo>
                  <a:pt x="72" y="398"/>
                </a:lnTo>
                <a:lnTo>
                  <a:pt x="68" y="395"/>
                </a:lnTo>
                <a:lnTo>
                  <a:pt x="68" y="394"/>
                </a:lnTo>
                <a:lnTo>
                  <a:pt x="71" y="391"/>
                </a:lnTo>
                <a:lnTo>
                  <a:pt x="71" y="386"/>
                </a:lnTo>
                <a:lnTo>
                  <a:pt x="72" y="384"/>
                </a:lnTo>
                <a:lnTo>
                  <a:pt x="78" y="384"/>
                </a:lnTo>
                <a:lnTo>
                  <a:pt x="80" y="383"/>
                </a:lnTo>
                <a:lnTo>
                  <a:pt x="82" y="384"/>
                </a:lnTo>
                <a:lnTo>
                  <a:pt x="82" y="386"/>
                </a:lnTo>
                <a:lnTo>
                  <a:pt x="88" y="392"/>
                </a:lnTo>
                <a:lnTo>
                  <a:pt x="90" y="395"/>
                </a:lnTo>
                <a:lnTo>
                  <a:pt x="92" y="396"/>
                </a:lnTo>
                <a:lnTo>
                  <a:pt x="93" y="399"/>
                </a:lnTo>
                <a:lnTo>
                  <a:pt x="96" y="399"/>
                </a:lnTo>
                <a:lnTo>
                  <a:pt x="97" y="398"/>
                </a:lnTo>
                <a:lnTo>
                  <a:pt x="105" y="394"/>
                </a:lnTo>
                <a:lnTo>
                  <a:pt x="107" y="392"/>
                </a:lnTo>
                <a:lnTo>
                  <a:pt x="108" y="392"/>
                </a:lnTo>
                <a:lnTo>
                  <a:pt x="109" y="394"/>
                </a:lnTo>
                <a:lnTo>
                  <a:pt x="109" y="395"/>
                </a:lnTo>
                <a:lnTo>
                  <a:pt x="108" y="396"/>
                </a:lnTo>
                <a:lnTo>
                  <a:pt x="108" y="399"/>
                </a:lnTo>
                <a:lnTo>
                  <a:pt x="112" y="403"/>
                </a:lnTo>
                <a:lnTo>
                  <a:pt x="117" y="403"/>
                </a:lnTo>
                <a:lnTo>
                  <a:pt x="120" y="404"/>
                </a:lnTo>
                <a:lnTo>
                  <a:pt x="125" y="404"/>
                </a:lnTo>
                <a:lnTo>
                  <a:pt x="125" y="403"/>
                </a:lnTo>
                <a:lnTo>
                  <a:pt x="127" y="401"/>
                </a:lnTo>
                <a:lnTo>
                  <a:pt x="128" y="401"/>
                </a:lnTo>
                <a:lnTo>
                  <a:pt x="128" y="403"/>
                </a:lnTo>
                <a:lnTo>
                  <a:pt x="127" y="404"/>
                </a:lnTo>
                <a:lnTo>
                  <a:pt x="124" y="404"/>
                </a:lnTo>
                <a:lnTo>
                  <a:pt x="123" y="405"/>
                </a:lnTo>
                <a:lnTo>
                  <a:pt x="123" y="407"/>
                </a:lnTo>
                <a:lnTo>
                  <a:pt x="128" y="407"/>
                </a:lnTo>
                <a:lnTo>
                  <a:pt x="130" y="405"/>
                </a:lnTo>
                <a:lnTo>
                  <a:pt x="132" y="404"/>
                </a:lnTo>
                <a:lnTo>
                  <a:pt x="137" y="404"/>
                </a:lnTo>
                <a:lnTo>
                  <a:pt x="138" y="405"/>
                </a:lnTo>
                <a:lnTo>
                  <a:pt x="140" y="408"/>
                </a:lnTo>
                <a:lnTo>
                  <a:pt x="141" y="409"/>
                </a:lnTo>
                <a:lnTo>
                  <a:pt x="144" y="415"/>
                </a:lnTo>
                <a:lnTo>
                  <a:pt x="145" y="416"/>
                </a:lnTo>
                <a:lnTo>
                  <a:pt x="145" y="417"/>
                </a:lnTo>
                <a:lnTo>
                  <a:pt x="144" y="417"/>
                </a:lnTo>
                <a:lnTo>
                  <a:pt x="142" y="415"/>
                </a:lnTo>
                <a:lnTo>
                  <a:pt x="141" y="413"/>
                </a:lnTo>
                <a:lnTo>
                  <a:pt x="140" y="411"/>
                </a:lnTo>
                <a:lnTo>
                  <a:pt x="134" y="405"/>
                </a:lnTo>
                <a:lnTo>
                  <a:pt x="130" y="405"/>
                </a:lnTo>
                <a:lnTo>
                  <a:pt x="129" y="407"/>
                </a:lnTo>
                <a:lnTo>
                  <a:pt x="127" y="408"/>
                </a:lnTo>
                <a:lnTo>
                  <a:pt x="125" y="409"/>
                </a:lnTo>
                <a:lnTo>
                  <a:pt x="127" y="411"/>
                </a:lnTo>
                <a:lnTo>
                  <a:pt x="128" y="411"/>
                </a:lnTo>
                <a:lnTo>
                  <a:pt x="128" y="412"/>
                </a:lnTo>
                <a:lnTo>
                  <a:pt x="127" y="411"/>
                </a:lnTo>
                <a:lnTo>
                  <a:pt x="124" y="411"/>
                </a:lnTo>
                <a:lnTo>
                  <a:pt x="123" y="409"/>
                </a:lnTo>
                <a:lnTo>
                  <a:pt x="115" y="405"/>
                </a:lnTo>
                <a:lnTo>
                  <a:pt x="108" y="401"/>
                </a:lnTo>
                <a:lnTo>
                  <a:pt x="104" y="401"/>
                </a:lnTo>
                <a:lnTo>
                  <a:pt x="101" y="400"/>
                </a:lnTo>
                <a:lnTo>
                  <a:pt x="93" y="400"/>
                </a:lnTo>
                <a:lnTo>
                  <a:pt x="92" y="398"/>
                </a:lnTo>
                <a:lnTo>
                  <a:pt x="91" y="396"/>
                </a:lnTo>
                <a:lnTo>
                  <a:pt x="87" y="396"/>
                </a:lnTo>
                <a:lnTo>
                  <a:pt x="84" y="398"/>
                </a:lnTo>
                <a:lnTo>
                  <a:pt x="79" y="398"/>
                </a:lnTo>
                <a:lnTo>
                  <a:pt x="78" y="399"/>
                </a:lnTo>
                <a:lnTo>
                  <a:pt x="76" y="401"/>
                </a:lnTo>
                <a:lnTo>
                  <a:pt x="74" y="401"/>
                </a:lnTo>
                <a:lnTo>
                  <a:pt x="74" y="404"/>
                </a:lnTo>
                <a:lnTo>
                  <a:pt x="75" y="405"/>
                </a:lnTo>
                <a:lnTo>
                  <a:pt x="78" y="407"/>
                </a:lnTo>
                <a:lnTo>
                  <a:pt x="79" y="408"/>
                </a:lnTo>
                <a:lnTo>
                  <a:pt x="79" y="412"/>
                </a:lnTo>
                <a:lnTo>
                  <a:pt x="78" y="413"/>
                </a:lnTo>
                <a:lnTo>
                  <a:pt x="78" y="416"/>
                </a:lnTo>
                <a:lnTo>
                  <a:pt x="76" y="417"/>
                </a:lnTo>
                <a:lnTo>
                  <a:pt x="76" y="420"/>
                </a:lnTo>
                <a:lnTo>
                  <a:pt x="78" y="421"/>
                </a:lnTo>
                <a:lnTo>
                  <a:pt x="80" y="423"/>
                </a:lnTo>
                <a:lnTo>
                  <a:pt x="80" y="428"/>
                </a:lnTo>
                <a:lnTo>
                  <a:pt x="84" y="428"/>
                </a:lnTo>
                <a:lnTo>
                  <a:pt x="84" y="446"/>
                </a:lnTo>
                <a:lnTo>
                  <a:pt x="86" y="446"/>
                </a:lnTo>
                <a:lnTo>
                  <a:pt x="86" y="448"/>
                </a:lnTo>
                <a:lnTo>
                  <a:pt x="87" y="448"/>
                </a:lnTo>
                <a:lnTo>
                  <a:pt x="87" y="449"/>
                </a:lnTo>
                <a:lnTo>
                  <a:pt x="88" y="450"/>
                </a:lnTo>
                <a:lnTo>
                  <a:pt x="88" y="452"/>
                </a:lnTo>
                <a:lnTo>
                  <a:pt x="90" y="453"/>
                </a:lnTo>
                <a:lnTo>
                  <a:pt x="87" y="453"/>
                </a:lnTo>
                <a:lnTo>
                  <a:pt x="86" y="452"/>
                </a:lnTo>
                <a:lnTo>
                  <a:pt x="83" y="450"/>
                </a:lnTo>
                <a:lnTo>
                  <a:pt x="75" y="442"/>
                </a:lnTo>
                <a:lnTo>
                  <a:pt x="75" y="438"/>
                </a:lnTo>
                <a:lnTo>
                  <a:pt x="72" y="436"/>
                </a:lnTo>
                <a:lnTo>
                  <a:pt x="71" y="436"/>
                </a:lnTo>
                <a:lnTo>
                  <a:pt x="68" y="434"/>
                </a:lnTo>
                <a:lnTo>
                  <a:pt x="67" y="433"/>
                </a:lnTo>
                <a:lnTo>
                  <a:pt x="67" y="431"/>
                </a:lnTo>
                <a:lnTo>
                  <a:pt x="70" y="425"/>
                </a:lnTo>
                <a:lnTo>
                  <a:pt x="72" y="424"/>
                </a:lnTo>
                <a:lnTo>
                  <a:pt x="72" y="423"/>
                </a:lnTo>
                <a:lnTo>
                  <a:pt x="70" y="423"/>
                </a:lnTo>
                <a:lnTo>
                  <a:pt x="70" y="420"/>
                </a:lnTo>
                <a:lnTo>
                  <a:pt x="72" y="420"/>
                </a:lnTo>
                <a:lnTo>
                  <a:pt x="72" y="416"/>
                </a:lnTo>
                <a:lnTo>
                  <a:pt x="70" y="415"/>
                </a:lnTo>
                <a:lnTo>
                  <a:pt x="68" y="413"/>
                </a:lnTo>
                <a:lnTo>
                  <a:pt x="66" y="413"/>
                </a:lnTo>
                <a:lnTo>
                  <a:pt x="63" y="416"/>
                </a:lnTo>
                <a:lnTo>
                  <a:pt x="62" y="419"/>
                </a:lnTo>
                <a:lnTo>
                  <a:pt x="62" y="421"/>
                </a:lnTo>
                <a:lnTo>
                  <a:pt x="60" y="425"/>
                </a:lnTo>
                <a:lnTo>
                  <a:pt x="60" y="428"/>
                </a:lnTo>
                <a:lnTo>
                  <a:pt x="59" y="431"/>
                </a:lnTo>
                <a:lnTo>
                  <a:pt x="58" y="432"/>
                </a:lnTo>
                <a:lnTo>
                  <a:pt x="55" y="437"/>
                </a:lnTo>
                <a:lnTo>
                  <a:pt x="55" y="440"/>
                </a:lnTo>
                <a:lnTo>
                  <a:pt x="59" y="442"/>
                </a:lnTo>
                <a:lnTo>
                  <a:pt x="59" y="461"/>
                </a:lnTo>
                <a:lnTo>
                  <a:pt x="57" y="464"/>
                </a:lnTo>
                <a:lnTo>
                  <a:pt x="55" y="466"/>
                </a:lnTo>
                <a:lnTo>
                  <a:pt x="55" y="469"/>
                </a:lnTo>
                <a:lnTo>
                  <a:pt x="57" y="475"/>
                </a:lnTo>
                <a:lnTo>
                  <a:pt x="60" y="485"/>
                </a:lnTo>
                <a:lnTo>
                  <a:pt x="64" y="491"/>
                </a:lnTo>
                <a:lnTo>
                  <a:pt x="66" y="494"/>
                </a:lnTo>
                <a:lnTo>
                  <a:pt x="71" y="499"/>
                </a:lnTo>
                <a:lnTo>
                  <a:pt x="74" y="500"/>
                </a:lnTo>
                <a:lnTo>
                  <a:pt x="75" y="500"/>
                </a:lnTo>
                <a:lnTo>
                  <a:pt x="76" y="499"/>
                </a:lnTo>
                <a:lnTo>
                  <a:pt x="78" y="499"/>
                </a:lnTo>
                <a:lnTo>
                  <a:pt x="80" y="502"/>
                </a:lnTo>
                <a:lnTo>
                  <a:pt x="82" y="502"/>
                </a:lnTo>
                <a:lnTo>
                  <a:pt x="83" y="500"/>
                </a:lnTo>
                <a:lnTo>
                  <a:pt x="84" y="500"/>
                </a:lnTo>
                <a:lnTo>
                  <a:pt x="87" y="503"/>
                </a:lnTo>
                <a:lnTo>
                  <a:pt x="88" y="507"/>
                </a:lnTo>
                <a:lnTo>
                  <a:pt x="90" y="510"/>
                </a:lnTo>
                <a:lnTo>
                  <a:pt x="91" y="514"/>
                </a:lnTo>
                <a:lnTo>
                  <a:pt x="92" y="516"/>
                </a:lnTo>
                <a:lnTo>
                  <a:pt x="92" y="518"/>
                </a:lnTo>
                <a:lnTo>
                  <a:pt x="91" y="519"/>
                </a:lnTo>
                <a:lnTo>
                  <a:pt x="90" y="522"/>
                </a:lnTo>
                <a:lnTo>
                  <a:pt x="90" y="523"/>
                </a:lnTo>
                <a:lnTo>
                  <a:pt x="91" y="524"/>
                </a:lnTo>
                <a:lnTo>
                  <a:pt x="91" y="526"/>
                </a:lnTo>
                <a:lnTo>
                  <a:pt x="87" y="523"/>
                </a:lnTo>
                <a:lnTo>
                  <a:pt x="86" y="524"/>
                </a:lnTo>
                <a:lnTo>
                  <a:pt x="84" y="528"/>
                </a:lnTo>
                <a:lnTo>
                  <a:pt x="82" y="533"/>
                </a:lnTo>
                <a:lnTo>
                  <a:pt x="80" y="535"/>
                </a:lnTo>
                <a:lnTo>
                  <a:pt x="79" y="533"/>
                </a:lnTo>
                <a:lnTo>
                  <a:pt x="78" y="533"/>
                </a:lnTo>
                <a:lnTo>
                  <a:pt x="78" y="532"/>
                </a:lnTo>
                <a:lnTo>
                  <a:pt x="76" y="531"/>
                </a:lnTo>
                <a:lnTo>
                  <a:pt x="74" y="531"/>
                </a:lnTo>
                <a:lnTo>
                  <a:pt x="71" y="533"/>
                </a:lnTo>
                <a:lnTo>
                  <a:pt x="71" y="535"/>
                </a:lnTo>
                <a:lnTo>
                  <a:pt x="74" y="537"/>
                </a:lnTo>
                <a:lnTo>
                  <a:pt x="74" y="543"/>
                </a:lnTo>
                <a:lnTo>
                  <a:pt x="72" y="547"/>
                </a:lnTo>
                <a:lnTo>
                  <a:pt x="72" y="555"/>
                </a:lnTo>
                <a:lnTo>
                  <a:pt x="70" y="560"/>
                </a:lnTo>
                <a:lnTo>
                  <a:pt x="70" y="563"/>
                </a:lnTo>
                <a:lnTo>
                  <a:pt x="75" y="568"/>
                </a:lnTo>
                <a:lnTo>
                  <a:pt x="78" y="572"/>
                </a:lnTo>
                <a:lnTo>
                  <a:pt x="83" y="577"/>
                </a:lnTo>
                <a:lnTo>
                  <a:pt x="84" y="581"/>
                </a:lnTo>
                <a:lnTo>
                  <a:pt x="84" y="585"/>
                </a:lnTo>
                <a:lnTo>
                  <a:pt x="87" y="593"/>
                </a:lnTo>
                <a:lnTo>
                  <a:pt x="90" y="596"/>
                </a:lnTo>
                <a:lnTo>
                  <a:pt x="92" y="596"/>
                </a:lnTo>
                <a:lnTo>
                  <a:pt x="92" y="609"/>
                </a:lnTo>
                <a:lnTo>
                  <a:pt x="93" y="611"/>
                </a:lnTo>
                <a:lnTo>
                  <a:pt x="95" y="615"/>
                </a:lnTo>
                <a:lnTo>
                  <a:pt x="97" y="618"/>
                </a:lnTo>
                <a:lnTo>
                  <a:pt x="99" y="622"/>
                </a:lnTo>
                <a:lnTo>
                  <a:pt x="99" y="631"/>
                </a:lnTo>
                <a:lnTo>
                  <a:pt x="100" y="633"/>
                </a:lnTo>
                <a:lnTo>
                  <a:pt x="103" y="634"/>
                </a:lnTo>
                <a:lnTo>
                  <a:pt x="105" y="634"/>
                </a:lnTo>
                <a:lnTo>
                  <a:pt x="108" y="635"/>
                </a:lnTo>
                <a:lnTo>
                  <a:pt x="115" y="655"/>
                </a:lnTo>
                <a:lnTo>
                  <a:pt x="116" y="656"/>
                </a:lnTo>
                <a:lnTo>
                  <a:pt x="119" y="658"/>
                </a:lnTo>
                <a:lnTo>
                  <a:pt x="121" y="658"/>
                </a:lnTo>
                <a:lnTo>
                  <a:pt x="123" y="659"/>
                </a:lnTo>
                <a:lnTo>
                  <a:pt x="125" y="660"/>
                </a:lnTo>
                <a:lnTo>
                  <a:pt x="125" y="663"/>
                </a:lnTo>
                <a:lnTo>
                  <a:pt x="124" y="667"/>
                </a:lnTo>
                <a:lnTo>
                  <a:pt x="125" y="668"/>
                </a:lnTo>
                <a:lnTo>
                  <a:pt x="127" y="668"/>
                </a:lnTo>
                <a:lnTo>
                  <a:pt x="127" y="669"/>
                </a:lnTo>
                <a:lnTo>
                  <a:pt x="124" y="671"/>
                </a:lnTo>
                <a:lnTo>
                  <a:pt x="124" y="667"/>
                </a:lnTo>
                <a:lnTo>
                  <a:pt x="123" y="668"/>
                </a:lnTo>
                <a:lnTo>
                  <a:pt x="121" y="671"/>
                </a:lnTo>
                <a:lnTo>
                  <a:pt x="120" y="675"/>
                </a:lnTo>
                <a:lnTo>
                  <a:pt x="120" y="680"/>
                </a:lnTo>
                <a:lnTo>
                  <a:pt x="125" y="685"/>
                </a:lnTo>
                <a:lnTo>
                  <a:pt x="133" y="689"/>
                </a:lnTo>
                <a:lnTo>
                  <a:pt x="136" y="692"/>
                </a:lnTo>
                <a:lnTo>
                  <a:pt x="136" y="699"/>
                </a:lnTo>
                <a:lnTo>
                  <a:pt x="132" y="702"/>
                </a:lnTo>
                <a:lnTo>
                  <a:pt x="128" y="710"/>
                </a:lnTo>
                <a:lnTo>
                  <a:pt x="129" y="713"/>
                </a:lnTo>
                <a:lnTo>
                  <a:pt x="129" y="716"/>
                </a:lnTo>
                <a:lnTo>
                  <a:pt x="130" y="718"/>
                </a:lnTo>
                <a:lnTo>
                  <a:pt x="129" y="720"/>
                </a:lnTo>
                <a:lnTo>
                  <a:pt x="128" y="722"/>
                </a:lnTo>
                <a:lnTo>
                  <a:pt x="127" y="724"/>
                </a:lnTo>
                <a:lnTo>
                  <a:pt x="127" y="728"/>
                </a:lnTo>
                <a:lnTo>
                  <a:pt x="128" y="730"/>
                </a:lnTo>
                <a:lnTo>
                  <a:pt x="128" y="732"/>
                </a:lnTo>
                <a:lnTo>
                  <a:pt x="127" y="734"/>
                </a:lnTo>
                <a:lnTo>
                  <a:pt x="123" y="738"/>
                </a:lnTo>
                <a:lnTo>
                  <a:pt x="123" y="743"/>
                </a:lnTo>
                <a:lnTo>
                  <a:pt x="124" y="745"/>
                </a:lnTo>
                <a:lnTo>
                  <a:pt x="127" y="745"/>
                </a:lnTo>
                <a:lnTo>
                  <a:pt x="130" y="749"/>
                </a:lnTo>
                <a:lnTo>
                  <a:pt x="130" y="757"/>
                </a:lnTo>
                <a:lnTo>
                  <a:pt x="132" y="758"/>
                </a:lnTo>
                <a:lnTo>
                  <a:pt x="136" y="759"/>
                </a:lnTo>
                <a:lnTo>
                  <a:pt x="152" y="759"/>
                </a:lnTo>
                <a:lnTo>
                  <a:pt x="158" y="761"/>
                </a:lnTo>
                <a:lnTo>
                  <a:pt x="163" y="763"/>
                </a:lnTo>
                <a:lnTo>
                  <a:pt x="167" y="766"/>
                </a:lnTo>
                <a:lnTo>
                  <a:pt x="171" y="770"/>
                </a:lnTo>
                <a:lnTo>
                  <a:pt x="175" y="772"/>
                </a:lnTo>
                <a:lnTo>
                  <a:pt x="185" y="774"/>
                </a:lnTo>
                <a:lnTo>
                  <a:pt x="194" y="776"/>
                </a:lnTo>
                <a:lnTo>
                  <a:pt x="202" y="778"/>
                </a:lnTo>
                <a:lnTo>
                  <a:pt x="204" y="780"/>
                </a:lnTo>
                <a:lnTo>
                  <a:pt x="212" y="792"/>
                </a:lnTo>
                <a:lnTo>
                  <a:pt x="215" y="795"/>
                </a:lnTo>
                <a:lnTo>
                  <a:pt x="219" y="795"/>
                </a:lnTo>
                <a:lnTo>
                  <a:pt x="220" y="798"/>
                </a:lnTo>
                <a:lnTo>
                  <a:pt x="220" y="802"/>
                </a:lnTo>
                <a:lnTo>
                  <a:pt x="222" y="804"/>
                </a:lnTo>
                <a:lnTo>
                  <a:pt x="222" y="807"/>
                </a:lnTo>
                <a:lnTo>
                  <a:pt x="224" y="811"/>
                </a:lnTo>
                <a:lnTo>
                  <a:pt x="231" y="817"/>
                </a:lnTo>
                <a:lnTo>
                  <a:pt x="237" y="821"/>
                </a:lnTo>
                <a:lnTo>
                  <a:pt x="245" y="827"/>
                </a:lnTo>
                <a:lnTo>
                  <a:pt x="249" y="828"/>
                </a:lnTo>
                <a:lnTo>
                  <a:pt x="264" y="828"/>
                </a:lnTo>
                <a:lnTo>
                  <a:pt x="270" y="831"/>
                </a:lnTo>
                <a:lnTo>
                  <a:pt x="272" y="832"/>
                </a:lnTo>
                <a:lnTo>
                  <a:pt x="272" y="833"/>
                </a:lnTo>
                <a:lnTo>
                  <a:pt x="273" y="836"/>
                </a:lnTo>
                <a:lnTo>
                  <a:pt x="274" y="840"/>
                </a:lnTo>
                <a:lnTo>
                  <a:pt x="276" y="842"/>
                </a:lnTo>
                <a:lnTo>
                  <a:pt x="277" y="846"/>
                </a:lnTo>
                <a:lnTo>
                  <a:pt x="278" y="849"/>
                </a:lnTo>
                <a:lnTo>
                  <a:pt x="278" y="852"/>
                </a:lnTo>
                <a:lnTo>
                  <a:pt x="277" y="854"/>
                </a:lnTo>
                <a:lnTo>
                  <a:pt x="274" y="857"/>
                </a:lnTo>
                <a:lnTo>
                  <a:pt x="274" y="860"/>
                </a:lnTo>
                <a:lnTo>
                  <a:pt x="278" y="861"/>
                </a:lnTo>
                <a:lnTo>
                  <a:pt x="280" y="861"/>
                </a:lnTo>
                <a:lnTo>
                  <a:pt x="281" y="864"/>
                </a:lnTo>
                <a:lnTo>
                  <a:pt x="282" y="865"/>
                </a:lnTo>
                <a:lnTo>
                  <a:pt x="284" y="865"/>
                </a:lnTo>
                <a:lnTo>
                  <a:pt x="285" y="864"/>
                </a:lnTo>
                <a:lnTo>
                  <a:pt x="285" y="862"/>
                </a:lnTo>
                <a:lnTo>
                  <a:pt x="286" y="861"/>
                </a:lnTo>
                <a:lnTo>
                  <a:pt x="294" y="861"/>
                </a:lnTo>
                <a:lnTo>
                  <a:pt x="302" y="869"/>
                </a:lnTo>
                <a:lnTo>
                  <a:pt x="303" y="871"/>
                </a:lnTo>
                <a:lnTo>
                  <a:pt x="305" y="875"/>
                </a:lnTo>
                <a:lnTo>
                  <a:pt x="310" y="881"/>
                </a:lnTo>
                <a:lnTo>
                  <a:pt x="313" y="882"/>
                </a:lnTo>
                <a:lnTo>
                  <a:pt x="317" y="886"/>
                </a:lnTo>
                <a:lnTo>
                  <a:pt x="318" y="889"/>
                </a:lnTo>
                <a:lnTo>
                  <a:pt x="321" y="893"/>
                </a:lnTo>
                <a:lnTo>
                  <a:pt x="322" y="895"/>
                </a:lnTo>
                <a:lnTo>
                  <a:pt x="330" y="906"/>
                </a:lnTo>
                <a:lnTo>
                  <a:pt x="336" y="914"/>
                </a:lnTo>
                <a:lnTo>
                  <a:pt x="342" y="923"/>
                </a:lnTo>
                <a:lnTo>
                  <a:pt x="346" y="936"/>
                </a:lnTo>
                <a:lnTo>
                  <a:pt x="347" y="943"/>
                </a:lnTo>
                <a:lnTo>
                  <a:pt x="348" y="952"/>
                </a:lnTo>
                <a:lnTo>
                  <a:pt x="347" y="959"/>
                </a:lnTo>
                <a:lnTo>
                  <a:pt x="347" y="960"/>
                </a:lnTo>
                <a:lnTo>
                  <a:pt x="346" y="960"/>
                </a:lnTo>
                <a:lnTo>
                  <a:pt x="343" y="963"/>
                </a:lnTo>
                <a:lnTo>
                  <a:pt x="343" y="964"/>
                </a:lnTo>
                <a:lnTo>
                  <a:pt x="344" y="965"/>
                </a:lnTo>
                <a:lnTo>
                  <a:pt x="344" y="971"/>
                </a:lnTo>
                <a:lnTo>
                  <a:pt x="343" y="972"/>
                </a:lnTo>
                <a:lnTo>
                  <a:pt x="343" y="974"/>
                </a:lnTo>
                <a:lnTo>
                  <a:pt x="342" y="976"/>
                </a:lnTo>
                <a:lnTo>
                  <a:pt x="342" y="977"/>
                </a:lnTo>
                <a:lnTo>
                  <a:pt x="343" y="978"/>
                </a:lnTo>
                <a:lnTo>
                  <a:pt x="344" y="977"/>
                </a:lnTo>
                <a:lnTo>
                  <a:pt x="344" y="976"/>
                </a:lnTo>
                <a:lnTo>
                  <a:pt x="346" y="973"/>
                </a:lnTo>
                <a:lnTo>
                  <a:pt x="347" y="972"/>
                </a:lnTo>
                <a:lnTo>
                  <a:pt x="350" y="974"/>
                </a:lnTo>
                <a:lnTo>
                  <a:pt x="352" y="980"/>
                </a:lnTo>
                <a:lnTo>
                  <a:pt x="352" y="985"/>
                </a:lnTo>
                <a:lnTo>
                  <a:pt x="351" y="985"/>
                </a:lnTo>
                <a:lnTo>
                  <a:pt x="351" y="984"/>
                </a:lnTo>
                <a:lnTo>
                  <a:pt x="350" y="981"/>
                </a:lnTo>
                <a:lnTo>
                  <a:pt x="348" y="980"/>
                </a:lnTo>
                <a:lnTo>
                  <a:pt x="347" y="977"/>
                </a:lnTo>
                <a:lnTo>
                  <a:pt x="347" y="976"/>
                </a:lnTo>
                <a:lnTo>
                  <a:pt x="346" y="976"/>
                </a:lnTo>
                <a:lnTo>
                  <a:pt x="346" y="977"/>
                </a:lnTo>
                <a:lnTo>
                  <a:pt x="350" y="981"/>
                </a:lnTo>
                <a:lnTo>
                  <a:pt x="350" y="988"/>
                </a:lnTo>
                <a:lnTo>
                  <a:pt x="351" y="990"/>
                </a:lnTo>
                <a:lnTo>
                  <a:pt x="351" y="992"/>
                </a:lnTo>
                <a:lnTo>
                  <a:pt x="490" y="1009"/>
                </a:lnTo>
                <a:lnTo>
                  <a:pt x="498" y="1009"/>
                </a:lnTo>
                <a:lnTo>
                  <a:pt x="511" y="1010"/>
                </a:lnTo>
                <a:lnTo>
                  <a:pt x="525" y="1011"/>
                </a:lnTo>
                <a:lnTo>
                  <a:pt x="537" y="1013"/>
                </a:lnTo>
                <a:lnTo>
                  <a:pt x="542" y="1014"/>
                </a:lnTo>
                <a:lnTo>
                  <a:pt x="544" y="1014"/>
                </a:lnTo>
                <a:lnTo>
                  <a:pt x="544" y="1015"/>
                </a:lnTo>
                <a:lnTo>
                  <a:pt x="545" y="1014"/>
                </a:lnTo>
                <a:lnTo>
                  <a:pt x="550" y="1011"/>
                </a:lnTo>
                <a:lnTo>
                  <a:pt x="552" y="1013"/>
                </a:lnTo>
                <a:lnTo>
                  <a:pt x="554" y="1013"/>
                </a:lnTo>
                <a:lnTo>
                  <a:pt x="556" y="1014"/>
                </a:lnTo>
                <a:lnTo>
                  <a:pt x="558" y="1015"/>
                </a:lnTo>
                <a:lnTo>
                  <a:pt x="561" y="1015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44" name="Freeform 96"/>
          <p:cNvSpPr>
            <a:spLocks/>
          </p:cNvSpPr>
          <p:nvPr/>
        </p:nvSpPr>
        <p:spPr bwMode="auto">
          <a:xfrm>
            <a:off x="292927" y="4378470"/>
            <a:ext cx="18747" cy="7326"/>
          </a:xfrm>
          <a:custGeom>
            <a:avLst/>
            <a:gdLst/>
            <a:ahLst/>
            <a:cxnLst>
              <a:cxn ang="0">
                <a:pos x="7" y="1"/>
              </a:cxn>
              <a:cxn ang="0">
                <a:pos x="8" y="3"/>
              </a:cxn>
              <a:cxn ang="0">
                <a:pos x="4" y="3"/>
              </a:cxn>
              <a:cxn ang="0">
                <a:pos x="2" y="1"/>
              </a:cxn>
              <a:cxn ang="0">
                <a:pos x="0" y="0"/>
              </a:cxn>
              <a:cxn ang="0">
                <a:pos x="3" y="0"/>
              </a:cxn>
              <a:cxn ang="0">
                <a:pos x="4" y="1"/>
              </a:cxn>
              <a:cxn ang="0">
                <a:pos x="7" y="1"/>
              </a:cxn>
            </a:cxnLst>
            <a:rect l="0" t="0" r="r" b="b"/>
            <a:pathLst>
              <a:path w="8" h="3">
                <a:moveTo>
                  <a:pt x="7" y="1"/>
                </a:moveTo>
                <a:lnTo>
                  <a:pt x="8" y="3"/>
                </a:lnTo>
                <a:lnTo>
                  <a:pt x="4" y="3"/>
                </a:lnTo>
                <a:lnTo>
                  <a:pt x="2" y="1"/>
                </a:lnTo>
                <a:lnTo>
                  <a:pt x="0" y="0"/>
                </a:lnTo>
                <a:lnTo>
                  <a:pt x="3" y="0"/>
                </a:lnTo>
                <a:lnTo>
                  <a:pt x="4" y="1"/>
                </a:lnTo>
                <a:lnTo>
                  <a:pt x="7" y="1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45" name="Freeform 97"/>
          <p:cNvSpPr>
            <a:spLocks/>
          </p:cNvSpPr>
          <p:nvPr/>
        </p:nvSpPr>
        <p:spPr bwMode="auto">
          <a:xfrm>
            <a:off x="386664" y="4417508"/>
            <a:ext cx="70302" cy="31745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5" y="1"/>
              </a:cxn>
              <a:cxn ang="0">
                <a:pos x="8" y="2"/>
              </a:cxn>
              <a:cxn ang="0">
                <a:pos x="10" y="5"/>
              </a:cxn>
              <a:cxn ang="0">
                <a:pos x="14" y="6"/>
              </a:cxn>
              <a:cxn ang="0">
                <a:pos x="20" y="9"/>
              </a:cxn>
              <a:cxn ang="0">
                <a:pos x="22" y="9"/>
              </a:cxn>
              <a:cxn ang="0">
                <a:pos x="24" y="7"/>
              </a:cxn>
              <a:cxn ang="0">
                <a:pos x="26" y="7"/>
              </a:cxn>
              <a:cxn ang="0">
                <a:pos x="28" y="9"/>
              </a:cxn>
              <a:cxn ang="0">
                <a:pos x="30" y="10"/>
              </a:cxn>
              <a:cxn ang="0">
                <a:pos x="30" y="11"/>
              </a:cxn>
              <a:cxn ang="0">
                <a:pos x="29" y="13"/>
              </a:cxn>
              <a:cxn ang="0">
                <a:pos x="24" y="13"/>
              </a:cxn>
              <a:cxn ang="0">
                <a:pos x="21" y="11"/>
              </a:cxn>
              <a:cxn ang="0">
                <a:pos x="5" y="11"/>
              </a:cxn>
              <a:cxn ang="0">
                <a:pos x="1" y="9"/>
              </a:cxn>
              <a:cxn ang="0">
                <a:pos x="0" y="7"/>
              </a:cxn>
              <a:cxn ang="0">
                <a:pos x="0" y="6"/>
              </a:cxn>
              <a:cxn ang="0">
                <a:pos x="2" y="6"/>
              </a:cxn>
              <a:cxn ang="0">
                <a:pos x="2" y="3"/>
              </a:cxn>
              <a:cxn ang="0">
                <a:pos x="0" y="1"/>
              </a:cxn>
              <a:cxn ang="0">
                <a:pos x="0" y="0"/>
              </a:cxn>
              <a:cxn ang="0">
                <a:pos x="4" y="0"/>
              </a:cxn>
            </a:cxnLst>
            <a:rect l="0" t="0" r="r" b="b"/>
            <a:pathLst>
              <a:path w="30" h="13">
                <a:moveTo>
                  <a:pt x="4" y="0"/>
                </a:moveTo>
                <a:lnTo>
                  <a:pt x="5" y="1"/>
                </a:lnTo>
                <a:lnTo>
                  <a:pt x="8" y="2"/>
                </a:lnTo>
                <a:lnTo>
                  <a:pt x="10" y="5"/>
                </a:lnTo>
                <a:lnTo>
                  <a:pt x="14" y="6"/>
                </a:lnTo>
                <a:lnTo>
                  <a:pt x="20" y="9"/>
                </a:lnTo>
                <a:lnTo>
                  <a:pt x="22" y="9"/>
                </a:lnTo>
                <a:lnTo>
                  <a:pt x="24" y="7"/>
                </a:lnTo>
                <a:lnTo>
                  <a:pt x="26" y="7"/>
                </a:lnTo>
                <a:lnTo>
                  <a:pt x="28" y="9"/>
                </a:lnTo>
                <a:lnTo>
                  <a:pt x="30" y="10"/>
                </a:lnTo>
                <a:lnTo>
                  <a:pt x="30" y="11"/>
                </a:lnTo>
                <a:lnTo>
                  <a:pt x="29" y="13"/>
                </a:lnTo>
                <a:lnTo>
                  <a:pt x="24" y="13"/>
                </a:lnTo>
                <a:lnTo>
                  <a:pt x="21" y="11"/>
                </a:lnTo>
                <a:lnTo>
                  <a:pt x="5" y="11"/>
                </a:lnTo>
                <a:lnTo>
                  <a:pt x="1" y="9"/>
                </a:lnTo>
                <a:lnTo>
                  <a:pt x="0" y="7"/>
                </a:lnTo>
                <a:lnTo>
                  <a:pt x="0" y="6"/>
                </a:lnTo>
                <a:lnTo>
                  <a:pt x="2" y="6"/>
                </a:lnTo>
                <a:lnTo>
                  <a:pt x="2" y="3"/>
                </a:lnTo>
                <a:lnTo>
                  <a:pt x="0" y="1"/>
                </a:lnTo>
                <a:lnTo>
                  <a:pt x="0" y="0"/>
                </a:lnTo>
                <a:lnTo>
                  <a:pt x="4" y="0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46" name="Freeform 98"/>
          <p:cNvSpPr>
            <a:spLocks/>
          </p:cNvSpPr>
          <p:nvPr/>
        </p:nvSpPr>
        <p:spPr bwMode="auto">
          <a:xfrm>
            <a:off x="323391" y="4417508"/>
            <a:ext cx="46868" cy="26862"/>
          </a:xfrm>
          <a:custGeom>
            <a:avLst/>
            <a:gdLst/>
            <a:ahLst/>
            <a:cxnLst>
              <a:cxn ang="0">
                <a:pos x="10" y="0"/>
              </a:cxn>
              <a:cxn ang="0">
                <a:pos x="16" y="0"/>
              </a:cxn>
              <a:cxn ang="0">
                <a:pos x="16" y="3"/>
              </a:cxn>
              <a:cxn ang="0">
                <a:pos x="18" y="5"/>
              </a:cxn>
              <a:cxn ang="0">
                <a:pos x="20" y="5"/>
              </a:cxn>
              <a:cxn ang="0">
                <a:pos x="20" y="7"/>
              </a:cxn>
              <a:cxn ang="0">
                <a:pos x="12" y="11"/>
              </a:cxn>
              <a:cxn ang="0">
                <a:pos x="7" y="11"/>
              </a:cxn>
              <a:cxn ang="0">
                <a:pos x="6" y="10"/>
              </a:cxn>
              <a:cxn ang="0">
                <a:pos x="4" y="7"/>
              </a:cxn>
              <a:cxn ang="0">
                <a:pos x="3" y="6"/>
              </a:cxn>
              <a:cxn ang="0">
                <a:pos x="0" y="1"/>
              </a:cxn>
              <a:cxn ang="0">
                <a:pos x="0" y="0"/>
              </a:cxn>
              <a:cxn ang="0">
                <a:pos x="10" y="0"/>
              </a:cxn>
            </a:cxnLst>
            <a:rect l="0" t="0" r="r" b="b"/>
            <a:pathLst>
              <a:path w="20" h="11">
                <a:moveTo>
                  <a:pt x="10" y="0"/>
                </a:moveTo>
                <a:lnTo>
                  <a:pt x="16" y="0"/>
                </a:lnTo>
                <a:lnTo>
                  <a:pt x="16" y="3"/>
                </a:lnTo>
                <a:lnTo>
                  <a:pt x="18" y="5"/>
                </a:lnTo>
                <a:lnTo>
                  <a:pt x="20" y="5"/>
                </a:lnTo>
                <a:lnTo>
                  <a:pt x="20" y="7"/>
                </a:lnTo>
                <a:lnTo>
                  <a:pt x="12" y="11"/>
                </a:lnTo>
                <a:lnTo>
                  <a:pt x="7" y="11"/>
                </a:lnTo>
                <a:lnTo>
                  <a:pt x="6" y="10"/>
                </a:lnTo>
                <a:lnTo>
                  <a:pt x="4" y="7"/>
                </a:lnTo>
                <a:lnTo>
                  <a:pt x="3" y="6"/>
                </a:lnTo>
                <a:lnTo>
                  <a:pt x="0" y="1"/>
                </a:lnTo>
                <a:lnTo>
                  <a:pt x="0" y="0"/>
                </a:lnTo>
                <a:lnTo>
                  <a:pt x="10" y="0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47" name="Freeform 99"/>
          <p:cNvSpPr>
            <a:spLocks/>
          </p:cNvSpPr>
          <p:nvPr/>
        </p:nvSpPr>
        <p:spPr bwMode="auto">
          <a:xfrm>
            <a:off x="571793" y="4703211"/>
            <a:ext cx="37495" cy="61048"/>
          </a:xfrm>
          <a:custGeom>
            <a:avLst/>
            <a:gdLst/>
            <a:ahLst/>
            <a:cxnLst>
              <a:cxn ang="0">
                <a:pos x="4" y="5"/>
              </a:cxn>
              <a:cxn ang="0">
                <a:pos x="5" y="8"/>
              </a:cxn>
              <a:cxn ang="0">
                <a:pos x="8" y="11"/>
              </a:cxn>
              <a:cxn ang="0">
                <a:pos x="9" y="15"/>
              </a:cxn>
              <a:cxn ang="0">
                <a:pos x="15" y="20"/>
              </a:cxn>
              <a:cxn ang="0">
                <a:pos x="16" y="22"/>
              </a:cxn>
              <a:cxn ang="0">
                <a:pos x="16" y="24"/>
              </a:cxn>
              <a:cxn ang="0">
                <a:pos x="11" y="25"/>
              </a:cxn>
              <a:cxn ang="0">
                <a:pos x="8" y="21"/>
              </a:cxn>
              <a:cxn ang="0">
                <a:pos x="4" y="15"/>
              </a:cxn>
              <a:cxn ang="0">
                <a:pos x="1" y="7"/>
              </a:cxn>
              <a:cxn ang="0">
                <a:pos x="0" y="1"/>
              </a:cxn>
              <a:cxn ang="0">
                <a:pos x="1" y="0"/>
              </a:cxn>
              <a:cxn ang="0">
                <a:pos x="3" y="1"/>
              </a:cxn>
              <a:cxn ang="0">
                <a:pos x="3" y="4"/>
              </a:cxn>
              <a:cxn ang="0">
                <a:pos x="4" y="5"/>
              </a:cxn>
            </a:cxnLst>
            <a:rect l="0" t="0" r="r" b="b"/>
            <a:pathLst>
              <a:path w="16" h="25">
                <a:moveTo>
                  <a:pt x="4" y="5"/>
                </a:moveTo>
                <a:lnTo>
                  <a:pt x="5" y="8"/>
                </a:lnTo>
                <a:lnTo>
                  <a:pt x="8" y="11"/>
                </a:lnTo>
                <a:lnTo>
                  <a:pt x="9" y="15"/>
                </a:lnTo>
                <a:lnTo>
                  <a:pt x="15" y="20"/>
                </a:lnTo>
                <a:lnTo>
                  <a:pt x="16" y="22"/>
                </a:lnTo>
                <a:lnTo>
                  <a:pt x="16" y="24"/>
                </a:lnTo>
                <a:lnTo>
                  <a:pt x="11" y="25"/>
                </a:lnTo>
                <a:lnTo>
                  <a:pt x="8" y="21"/>
                </a:lnTo>
                <a:lnTo>
                  <a:pt x="4" y="15"/>
                </a:lnTo>
                <a:lnTo>
                  <a:pt x="1" y="7"/>
                </a:lnTo>
                <a:lnTo>
                  <a:pt x="0" y="1"/>
                </a:lnTo>
                <a:lnTo>
                  <a:pt x="1" y="0"/>
                </a:lnTo>
                <a:lnTo>
                  <a:pt x="3" y="1"/>
                </a:lnTo>
                <a:lnTo>
                  <a:pt x="3" y="4"/>
                </a:lnTo>
                <a:lnTo>
                  <a:pt x="4" y="5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48" name="Freeform 100"/>
          <p:cNvSpPr>
            <a:spLocks/>
          </p:cNvSpPr>
          <p:nvPr/>
        </p:nvSpPr>
        <p:spPr bwMode="auto">
          <a:xfrm>
            <a:off x="7344257" y="1650868"/>
            <a:ext cx="1061567" cy="974319"/>
          </a:xfrm>
          <a:custGeom>
            <a:avLst/>
            <a:gdLst/>
            <a:ahLst/>
            <a:cxnLst>
              <a:cxn ang="0">
                <a:pos x="448" y="350"/>
              </a:cxn>
              <a:cxn ang="0">
                <a:pos x="451" y="338"/>
              </a:cxn>
              <a:cxn ang="0">
                <a:pos x="428" y="267"/>
              </a:cxn>
              <a:cxn ang="0">
                <a:pos x="422" y="199"/>
              </a:cxn>
              <a:cxn ang="0">
                <a:pos x="412" y="174"/>
              </a:cxn>
              <a:cxn ang="0">
                <a:pos x="391" y="123"/>
              </a:cxn>
              <a:cxn ang="0">
                <a:pos x="387" y="129"/>
              </a:cxn>
              <a:cxn ang="0">
                <a:pos x="379" y="102"/>
              </a:cxn>
              <a:cxn ang="0">
                <a:pos x="371" y="69"/>
              </a:cxn>
              <a:cxn ang="0">
                <a:pos x="366" y="46"/>
              </a:cxn>
              <a:cxn ang="0">
                <a:pos x="352" y="17"/>
              </a:cxn>
              <a:cxn ang="0">
                <a:pos x="346" y="0"/>
              </a:cxn>
              <a:cxn ang="0">
                <a:pos x="257" y="30"/>
              </a:cxn>
              <a:cxn ang="0">
                <a:pos x="243" y="38"/>
              </a:cxn>
              <a:cxn ang="0">
                <a:pos x="204" y="110"/>
              </a:cxn>
              <a:cxn ang="0">
                <a:pos x="183" y="136"/>
              </a:cxn>
              <a:cxn ang="0">
                <a:pos x="180" y="145"/>
              </a:cxn>
              <a:cxn ang="0">
                <a:pos x="187" y="149"/>
              </a:cxn>
              <a:cxn ang="0">
                <a:pos x="193" y="143"/>
              </a:cxn>
              <a:cxn ang="0">
                <a:pos x="196" y="145"/>
              </a:cxn>
              <a:cxn ang="0">
                <a:pos x="200" y="146"/>
              </a:cxn>
              <a:cxn ang="0">
                <a:pos x="198" y="153"/>
              </a:cxn>
              <a:cxn ang="0">
                <a:pos x="194" y="162"/>
              </a:cxn>
              <a:cxn ang="0">
                <a:pos x="192" y="162"/>
              </a:cxn>
              <a:cxn ang="0">
                <a:pos x="196" y="168"/>
              </a:cxn>
              <a:cxn ang="0">
                <a:pos x="201" y="182"/>
              </a:cxn>
              <a:cxn ang="0">
                <a:pos x="202" y="183"/>
              </a:cxn>
              <a:cxn ang="0">
                <a:pos x="204" y="189"/>
              </a:cxn>
              <a:cxn ang="0">
                <a:pos x="188" y="201"/>
              </a:cxn>
              <a:cxn ang="0">
                <a:pos x="175" y="220"/>
              </a:cxn>
              <a:cxn ang="0">
                <a:pos x="161" y="232"/>
              </a:cxn>
              <a:cxn ang="0">
                <a:pos x="150" y="232"/>
              </a:cxn>
              <a:cxn ang="0">
                <a:pos x="93" y="240"/>
              </a:cxn>
              <a:cxn ang="0">
                <a:pos x="23" y="271"/>
              </a:cxn>
              <a:cxn ang="0">
                <a:pos x="29" y="288"/>
              </a:cxn>
              <a:cxn ang="0">
                <a:pos x="43" y="300"/>
              </a:cxn>
              <a:cxn ang="0">
                <a:pos x="45" y="315"/>
              </a:cxn>
              <a:cxn ang="0">
                <a:pos x="36" y="333"/>
              </a:cxn>
              <a:cxn ang="0">
                <a:pos x="3" y="372"/>
              </a:cxn>
              <a:cxn ang="0">
                <a:pos x="4" y="391"/>
              </a:cxn>
              <a:cxn ang="0">
                <a:pos x="16" y="396"/>
              </a:cxn>
              <a:cxn ang="0">
                <a:pos x="168" y="355"/>
              </a:cxn>
              <a:cxn ang="0">
                <a:pos x="301" y="313"/>
              </a:cxn>
              <a:cxn ang="0">
                <a:pos x="316" y="322"/>
              </a:cxn>
              <a:cxn ang="0">
                <a:pos x="328" y="325"/>
              </a:cxn>
              <a:cxn ang="0">
                <a:pos x="333" y="335"/>
              </a:cxn>
              <a:cxn ang="0">
                <a:pos x="344" y="351"/>
              </a:cxn>
              <a:cxn ang="0">
                <a:pos x="352" y="352"/>
              </a:cxn>
              <a:cxn ang="0">
                <a:pos x="366" y="355"/>
              </a:cxn>
              <a:cxn ang="0">
                <a:pos x="428" y="370"/>
              </a:cxn>
              <a:cxn ang="0">
                <a:pos x="422" y="352"/>
              </a:cxn>
              <a:cxn ang="0">
                <a:pos x="420" y="343"/>
              </a:cxn>
              <a:cxn ang="0">
                <a:pos x="428" y="358"/>
              </a:cxn>
              <a:cxn ang="0">
                <a:pos x="433" y="397"/>
              </a:cxn>
              <a:cxn ang="0">
                <a:pos x="439" y="387"/>
              </a:cxn>
              <a:cxn ang="0">
                <a:pos x="444" y="380"/>
              </a:cxn>
              <a:cxn ang="0">
                <a:pos x="449" y="370"/>
              </a:cxn>
            </a:cxnLst>
            <a:rect l="0" t="0" r="r" b="b"/>
            <a:pathLst>
              <a:path w="453" h="399">
                <a:moveTo>
                  <a:pt x="441" y="358"/>
                </a:moveTo>
                <a:lnTo>
                  <a:pt x="441" y="356"/>
                </a:lnTo>
                <a:lnTo>
                  <a:pt x="443" y="354"/>
                </a:lnTo>
                <a:lnTo>
                  <a:pt x="445" y="352"/>
                </a:lnTo>
                <a:lnTo>
                  <a:pt x="448" y="350"/>
                </a:lnTo>
                <a:lnTo>
                  <a:pt x="449" y="347"/>
                </a:lnTo>
                <a:lnTo>
                  <a:pt x="453" y="343"/>
                </a:lnTo>
                <a:lnTo>
                  <a:pt x="453" y="342"/>
                </a:lnTo>
                <a:lnTo>
                  <a:pt x="452" y="341"/>
                </a:lnTo>
                <a:lnTo>
                  <a:pt x="451" y="338"/>
                </a:lnTo>
                <a:lnTo>
                  <a:pt x="448" y="337"/>
                </a:lnTo>
                <a:lnTo>
                  <a:pt x="447" y="335"/>
                </a:lnTo>
                <a:lnTo>
                  <a:pt x="445" y="333"/>
                </a:lnTo>
                <a:lnTo>
                  <a:pt x="445" y="330"/>
                </a:lnTo>
                <a:lnTo>
                  <a:pt x="428" y="267"/>
                </a:lnTo>
                <a:lnTo>
                  <a:pt x="426" y="265"/>
                </a:lnTo>
                <a:lnTo>
                  <a:pt x="424" y="263"/>
                </a:lnTo>
                <a:lnTo>
                  <a:pt x="424" y="248"/>
                </a:lnTo>
                <a:lnTo>
                  <a:pt x="423" y="224"/>
                </a:lnTo>
                <a:lnTo>
                  <a:pt x="422" y="199"/>
                </a:lnTo>
                <a:lnTo>
                  <a:pt x="420" y="198"/>
                </a:lnTo>
                <a:lnTo>
                  <a:pt x="419" y="195"/>
                </a:lnTo>
                <a:lnTo>
                  <a:pt x="418" y="194"/>
                </a:lnTo>
                <a:lnTo>
                  <a:pt x="416" y="190"/>
                </a:lnTo>
                <a:lnTo>
                  <a:pt x="412" y="174"/>
                </a:lnTo>
                <a:lnTo>
                  <a:pt x="410" y="162"/>
                </a:lnTo>
                <a:lnTo>
                  <a:pt x="406" y="148"/>
                </a:lnTo>
                <a:lnTo>
                  <a:pt x="400" y="133"/>
                </a:lnTo>
                <a:lnTo>
                  <a:pt x="394" y="124"/>
                </a:lnTo>
                <a:lnTo>
                  <a:pt x="391" y="123"/>
                </a:lnTo>
                <a:lnTo>
                  <a:pt x="390" y="123"/>
                </a:lnTo>
                <a:lnTo>
                  <a:pt x="389" y="124"/>
                </a:lnTo>
                <a:lnTo>
                  <a:pt x="389" y="127"/>
                </a:lnTo>
                <a:lnTo>
                  <a:pt x="387" y="128"/>
                </a:lnTo>
                <a:lnTo>
                  <a:pt x="387" y="129"/>
                </a:lnTo>
                <a:lnTo>
                  <a:pt x="386" y="129"/>
                </a:lnTo>
                <a:lnTo>
                  <a:pt x="383" y="128"/>
                </a:lnTo>
                <a:lnTo>
                  <a:pt x="383" y="116"/>
                </a:lnTo>
                <a:lnTo>
                  <a:pt x="381" y="103"/>
                </a:lnTo>
                <a:lnTo>
                  <a:pt x="379" y="102"/>
                </a:lnTo>
                <a:lnTo>
                  <a:pt x="374" y="91"/>
                </a:lnTo>
                <a:lnTo>
                  <a:pt x="370" y="87"/>
                </a:lnTo>
                <a:lnTo>
                  <a:pt x="369" y="84"/>
                </a:lnTo>
                <a:lnTo>
                  <a:pt x="369" y="71"/>
                </a:lnTo>
                <a:lnTo>
                  <a:pt x="371" y="69"/>
                </a:lnTo>
                <a:lnTo>
                  <a:pt x="371" y="65"/>
                </a:lnTo>
                <a:lnTo>
                  <a:pt x="370" y="62"/>
                </a:lnTo>
                <a:lnTo>
                  <a:pt x="367" y="59"/>
                </a:lnTo>
                <a:lnTo>
                  <a:pt x="367" y="49"/>
                </a:lnTo>
                <a:lnTo>
                  <a:pt x="366" y="46"/>
                </a:lnTo>
                <a:lnTo>
                  <a:pt x="356" y="36"/>
                </a:lnTo>
                <a:lnTo>
                  <a:pt x="356" y="28"/>
                </a:lnTo>
                <a:lnTo>
                  <a:pt x="354" y="24"/>
                </a:lnTo>
                <a:lnTo>
                  <a:pt x="354" y="20"/>
                </a:lnTo>
                <a:lnTo>
                  <a:pt x="352" y="17"/>
                </a:lnTo>
                <a:lnTo>
                  <a:pt x="349" y="16"/>
                </a:lnTo>
                <a:lnTo>
                  <a:pt x="349" y="13"/>
                </a:lnTo>
                <a:lnTo>
                  <a:pt x="348" y="10"/>
                </a:lnTo>
                <a:lnTo>
                  <a:pt x="348" y="4"/>
                </a:lnTo>
                <a:lnTo>
                  <a:pt x="346" y="0"/>
                </a:lnTo>
                <a:lnTo>
                  <a:pt x="303" y="16"/>
                </a:lnTo>
                <a:lnTo>
                  <a:pt x="283" y="22"/>
                </a:lnTo>
                <a:lnTo>
                  <a:pt x="262" y="29"/>
                </a:lnTo>
                <a:lnTo>
                  <a:pt x="259" y="29"/>
                </a:lnTo>
                <a:lnTo>
                  <a:pt x="257" y="30"/>
                </a:lnTo>
                <a:lnTo>
                  <a:pt x="254" y="30"/>
                </a:lnTo>
                <a:lnTo>
                  <a:pt x="251" y="32"/>
                </a:lnTo>
                <a:lnTo>
                  <a:pt x="249" y="34"/>
                </a:lnTo>
                <a:lnTo>
                  <a:pt x="246" y="36"/>
                </a:lnTo>
                <a:lnTo>
                  <a:pt x="243" y="38"/>
                </a:lnTo>
                <a:lnTo>
                  <a:pt x="226" y="61"/>
                </a:lnTo>
                <a:lnTo>
                  <a:pt x="213" y="86"/>
                </a:lnTo>
                <a:lnTo>
                  <a:pt x="208" y="99"/>
                </a:lnTo>
                <a:lnTo>
                  <a:pt x="208" y="103"/>
                </a:lnTo>
                <a:lnTo>
                  <a:pt x="204" y="110"/>
                </a:lnTo>
                <a:lnTo>
                  <a:pt x="198" y="116"/>
                </a:lnTo>
                <a:lnTo>
                  <a:pt x="193" y="124"/>
                </a:lnTo>
                <a:lnTo>
                  <a:pt x="188" y="129"/>
                </a:lnTo>
                <a:lnTo>
                  <a:pt x="185" y="133"/>
                </a:lnTo>
                <a:lnTo>
                  <a:pt x="183" y="136"/>
                </a:lnTo>
                <a:lnTo>
                  <a:pt x="181" y="139"/>
                </a:lnTo>
                <a:lnTo>
                  <a:pt x="180" y="140"/>
                </a:lnTo>
                <a:lnTo>
                  <a:pt x="179" y="143"/>
                </a:lnTo>
                <a:lnTo>
                  <a:pt x="179" y="144"/>
                </a:lnTo>
                <a:lnTo>
                  <a:pt x="180" y="145"/>
                </a:lnTo>
                <a:lnTo>
                  <a:pt x="183" y="145"/>
                </a:lnTo>
                <a:lnTo>
                  <a:pt x="184" y="146"/>
                </a:lnTo>
                <a:lnTo>
                  <a:pt x="184" y="148"/>
                </a:lnTo>
                <a:lnTo>
                  <a:pt x="185" y="149"/>
                </a:lnTo>
                <a:lnTo>
                  <a:pt x="187" y="149"/>
                </a:lnTo>
                <a:lnTo>
                  <a:pt x="187" y="148"/>
                </a:lnTo>
                <a:lnTo>
                  <a:pt x="188" y="145"/>
                </a:lnTo>
                <a:lnTo>
                  <a:pt x="188" y="144"/>
                </a:lnTo>
                <a:lnTo>
                  <a:pt x="192" y="144"/>
                </a:lnTo>
                <a:lnTo>
                  <a:pt x="193" y="143"/>
                </a:lnTo>
                <a:lnTo>
                  <a:pt x="194" y="143"/>
                </a:lnTo>
                <a:lnTo>
                  <a:pt x="194" y="145"/>
                </a:lnTo>
                <a:lnTo>
                  <a:pt x="196" y="144"/>
                </a:lnTo>
                <a:lnTo>
                  <a:pt x="197" y="144"/>
                </a:lnTo>
                <a:lnTo>
                  <a:pt x="196" y="145"/>
                </a:lnTo>
                <a:lnTo>
                  <a:pt x="196" y="146"/>
                </a:lnTo>
                <a:lnTo>
                  <a:pt x="193" y="149"/>
                </a:lnTo>
                <a:lnTo>
                  <a:pt x="193" y="152"/>
                </a:lnTo>
                <a:lnTo>
                  <a:pt x="198" y="149"/>
                </a:lnTo>
                <a:lnTo>
                  <a:pt x="200" y="146"/>
                </a:lnTo>
                <a:lnTo>
                  <a:pt x="202" y="146"/>
                </a:lnTo>
                <a:lnTo>
                  <a:pt x="202" y="148"/>
                </a:lnTo>
                <a:lnTo>
                  <a:pt x="201" y="149"/>
                </a:lnTo>
                <a:lnTo>
                  <a:pt x="200" y="152"/>
                </a:lnTo>
                <a:lnTo>
                  <a:pt x="198" y="153"/>
                </a:lnTo>
                <a:lnTo>
                  <a:pt x="198" y="154"/>
                </a:lnTo>
                <a:lnTo>
                  <a:pt x="197" y="157"/>
                </a:lnTo>
                <a:lnTo>
                  <a:pt x="197" y="160"/>
                </a:lnTo>
                <a:lnTo>
                  <a:pt x="196" y="162"/>
                </a:lnTo>
                <a:lnTo>
                  <a:pt x="194" y="162"/>
                </a:lnTo>
                <a:lnTo>
                  <a:pt x="194" y="160"/>
                </a:lnTo>
                <a:lnTo>
                  <a:pt x="193" y="160"/>
                </a:lnTo>
                <a:lnTo>
                  <a:pt x="193" y="161"/>
                </a:lnTo>
                <a:lnTo>
                  <a:pt x="192" y="161"/>
                </a:lnTo>
                <a:lnTo>
                  <a:pt x="192" y="162"/>
                </a:lnTo>
                <a:lnTo>
                  <a:pt x="191" y="162"/>
                </a:lnTo>
                <a:lnTo>
                  <a:pt x="191" y="165"/>
                </a:lnTo>
                <a:lnTo>
                  <a:pt x="193" y="166"/>
                </a:lnTo>
                <a:lnTo>
                  <a:pt x="194" y="166"/>
                </a:lnTo>
                <a:lnTo>
                  <a:pt x="196" y="168"/>
                </a:lnTo>
                <a:lnTo>
                  <a:pt x="196" y="169"/>
                </a:lnTo>
                <a:lnTo>
                  <a:pt x="198" y="170"/>
                </a:lnTo>
                <a:lnTo>
                  <a:pt x="200" y="173"/>
                </a:lnTo>
                <a:lnTo>
                  <a:pt x="200" y="178"/>
                </a:lnTo>
                <a:lnTo>
                  <a:pt x="201" y="182"/>
                </a:lnTo>
                <a:lnTo>
                  <a:pt x="202" y="181"/>
                </a:lnTo>
                <a:lnTo>
                  <a:pt x="202" y="179"/>
                </a:lnTo>
                <a:lnTo>
                  <a:pt x="204" y="178"/>
                </a:lnTo>
                <a:lnTo>
                  <a:pt x="204" y="182"/>
                </a:lnTo>
                <a:lnTo>
                  <a:pt x="202" y="183"/>
                </a:lnTo>
                <a:lnTo>
                  <a:pt x="202" y="186"/>
                </a:lnTo>
                <a:lnTo>
                  <a:pt x="204" y="186"/>
                </a:lnTo>
                <a:lnTo>
                  <a:pt x="205" y="187"/>
                </a:lnTo>
                <a:lnTo>
                  <a:pt x="205" y="189"/>
                </a:lnTo>
                <a:lnTo>
                  <a:pt x="204" y="189"/>
                </a:lnTo>
                <a:lnTo>
                  <a:pt x="204" y="190"/>
                </a:lnTo>
                <a:lnTo>
                  <a:pt x="202" y="194"/>
                </a:lnTo>
                <a:lnTo>
                  <a:pt x="200" y="195"/>
                </a:lnTo>
                <a:lnTo>
                  <a:pt x="193" y="195"/>
                </a:lnTo>
                <a:lnTo>
                  <a:pt x="188" y="201"/>
                </a:lnTo>
                <a:lnTo>
                  <a:pt x="187" y="203"/>
                </a:lnTo>
                <a:lnTo>
                  <a:pt x="180" y="210"/>
                </a:lnTo>
                <a:lnTo>
                  <a:pt x="177" y="215"/>
                </a:lnTo>
                <a:lnTo>
                  <a:pt x="177" y="220"/>
                </a:lnTo>
                <a:lnTo>
                  <a:pt x="175" y="220"/>
                </a:lnTo>
                <a:lnTo>
                  <a:pt x="172" y="223"/>
                </a:lnTo>
                <a:lnTo>
                  <a:pt x="167" y="226"/>
                </a:lnTo>
                <a:lnTo>
                  <a:pt x="164" y="228"/>
                </a:lnTo>
                <a:lnTo>
                  <a:pt x="164" y="232"/>
                </a:lnTo>
                <a:lnTo>
                  <a:pt x="161" y="232"/>
                </a:lnTo>
                <a:lnTo>
                  <a:pt x="161" y="230"/>
                </a:lnTo>
                <a:lnTo>
                  <a:pt x="160" y="230"/>
                </a:lnTo>
                <a:lnTo>
                  <a:pt x="156" y="231"/>
                </a:lnTo>
                <a:lnTo>
                  <a:pt x="154" y="231"/>
                </a:lnTo>
                <a:lnTo>
                  <a:pt x="150" y="232"/>
                </a:lnTo>
                <a:lnTo>
                  <a:pt x="139" y="236"/>
                </a:lnTo>
                <a:lnTo>
                  <a:pt x="123" y="244"/>
                </a:lnTo>
                <a:lnTo>
                  <a:pt x="121" y="244"/>
                </a:lnTo>
                <a:lnTo>
                  <a:pt x="113" y="240"/>
                </a:lnTo>
                <a:lnTo>
                  <a:pt x="93" y="240"/>
                </a:lnTo>
                <a:lnTo>
                  <a:pt x="84" y="242"/>
                </a:lnTo>
                <a:lnTo>
                  <a:pt x="62" y="248"/>
                </a:lnTo>
                <a:lnTo>
                  <a:pt x="43" y="257"/>
                </a:lnTo>
                <a:lnTo>
                  <a:pt x="23" y="269"/>
                </a:lnTo>
                <a:lnTo>
                  <a:pt x="23" y="271"/>
                </a:lnTo>
                <a:lnTo>
                  <a:pt x="24" y="275"/>
                </a:lnTo>
                <a:lnTo>
                  <a:pt x="25" y="277"/>
                </a:lnTo>
                <a:lnTo>
                  <a:pt x="25" y="281"/>
                </a:lnTo>
                <a:lnTo>
                  <a:pt x="27" y="285"/>
                </a:lnTo>
                <a:lnTo>
                  <a:pt x="29" y="288"/>
                </a:lnTo>
                <a:lnTo>
                  <a:pt x="31" y="288"/>
                </a:lnTo>
                <a:lnTo>
                  <a:pt x="31" y="293"/>
                </a:lnTo>
                <a:lnTo>
                  <a:pt x="33" y="296"/>
                </a:lnTo>
                <a:lnTo>
                  <a:pt x="41" y="300"/>
                </a:lnTo>
                <a:lnTo>
                  <a:pt x="43" y="300"/>
                </a:lnTo>
                <a:lnTo>
                  <a:pt x="45" y="302"/>
                </a:lnTo>
                <a:lnTo>
                  <a:pt x="47" y="305"/>
                </a:lnTo>
                <a:lnTo>
                  <a:pt x="48" y="306"/>
                </a:lnTo>
                <a:lnTo>
                  <a:pt x="48" y="310"/>
                </a:lnTo>
                <a:lnTo>
                  <a:pt x="45" y="315"/>
                </a:lnTo>
                <a:lnTo>
                  <a:pt x="39" y="322"/>
                </a:lnTo>
                <a:lnTo>
                  <a:pt x="39" y="326"/>
                </a:lnTo>
                <a:lnTo>
                  <a:pt x="37" y="327"/>
                </a:lnTo>
                <a:lnTo>
                  <a:pt x="36" y="330"/>
                </a:lnTo>
                <a:lnTo>
                  <a:pt x="36" y="333"/>
                </a:lnTo>
                <a:lnTo>
                  <a:pt x="35" y="334"/>
                </a:lnTo>
                <a:lnTo>
                  <a:pt x="35" y="335"/>
                </a:lnTo>
                <a:lnTo>
                  <a:pt x="23" y="346"/>
                </a:lnTo>
                <a:lnTo>
                  <a:pt x="14" y="359"/>
                </a:lnTo>
                <a:lnTo>
                  <a:pt x="3" y="372"/>
                </a:lnTo>
                <a:lnTo>
                  <a:pt x="2" y="374"/>
                </a:lnTo>
                <a:lnTo>
                  <a:pt x="0" y="374"/>
                </a:lnTo>
                <a:lnTo>
                  <a:pt x="0" y="375"/>
                </a:lnTo>
                <a:lnTo>
                  <a:pt x="3" y="384"/>
                </a:lnTo>
                <a:lnTo>
                  <a:pt x="4" y="391"/>
                </a:lnTo>
                <a:lnTo>
                  <a:pt x="7" y="396"/>
                </a:lnTo>
                <a:lnTo>
                  <a:pt x="7" y="399"/>
                </a:lnTo>
                <a:lnTo>
                  <a:pt x="10" y="399"/>
                </a:lnTo>
                <a:lnTo>
                  <a:pt x="14" y="397"/>
                </a:lnTo>
                <a:lnTo>
                  <a:pt x="16" y="396"/>
                </a:lnTo>
                <a:lnTo>
                  <a:pt x="19" y="396"/>
                </a:lnTo>
                <a:lnTo>
                  <a:pt x="22" y="395"/>
                </a:lnTo>
                <a:lnTo>
                  <a:pt x="23" y="395"/>
                </a:lnTo>
                <a:lnTo>
                  <a:pt x="72" y="382"/>
                </a:lnTo>
                <a:lnTo>
                  <a:pt x="168" y="355"/>
                </a:lnTo>
                <a:lnTo>
                  <a:pt x="263" y="326"/>
                </a:lnTo>
                <a:lnTo>
                  <a:pt x="270" y="323"/>
                </a:lnTo>
                <a:lnTo>
                  <a:pt x="280" y="319"/>
                </a:lnTo>
                <a:lnTo>
                  <a:pt x="292" y="317"/>
                </a:lnTo>
                <a:lnTo>
                  <a:pt x="301" y="313"/>
                </a:lnTo>
                <a:lnTo>
                  <a:pt x="309" y="313"/>
                </a:lnTo>
                <a:lnTo>
                  <a:pt x="311" y="315"/>
                </a:lnTo>
                <a:lnTo>
                  <a:pt x="312" y="317"/>
                </a:lnTo>
                <a:lnTo>
                  <a:pt x="313" y="319"/>
                </a:lnTo>
                <a:lnTo>
                  <a:pt x="316" y="322"/>
                </a:lnTo>
                <a:lnTo>
                  <a:pt x="319" y="322"/>
                </a:lnTo>
                <a:lnTo>
                  <a:pt x="321" y="321"/>
                </a:lnTo>
                <a:lnTo>
                  <a:pt x="325" y="321"/>
                </a:lnTo>
                <a:lnTo>
                  <a:pt x="328" y="322"/>
                </a:lnTo>
                <a:lnTo>
                  <a:pt x="328" y="325"/>
                </a:lnTo>
                <a:lnTo>
                  <a:pt x="330" y="325"/>
                </a:lnTo>
                <a:lnTo>
                  <a:pt x="332" y="326"/>
                </a:lnTo>
                <a:lnTo>
                  <a:pt x="332" y="327"/>
                </a:lnTo>
                <a:lnTo>
                  <a:pt x="333" y="331"/>
                </a:lnTo>
                <a:lnTo>
                  <a:pt x="333" y="335"/>
                </a:lnTo>
                <a:lnTo>
                  <a:pt x="334" y="338"/>
                </a:lnTo>
                <a:lnTo>
                  <a:pt x="334" y="341"/>
                </a:lnTo>
                <a:lnTo>
                  <a:pt x="336" y="342"/>
                </a:lnTo>
                <a:lnTo>
                  <a:pt x="337" y="345"/>
                </a:lnTo>
                <a:lnTo>
                  <a:pt x="344" y="351"/>
                </a:lnTo>
                <a:lnTo>
                  <a:pt x="345" y="351"/>
                </a:lnTo>
                <a:lnTo>
                  <a:pt x="348" y="350"/>
                </a:lnTo>
                <a:lnTo>
                  <a:pt x="350" y="350"/>
                </a:lnTo>
                <a:lnTo>
                  <a:pt x="350" y="351"/>
                </a:lnTo>
                <a:lnTo>
                  <a:pt x="352" y="352"/>
                </a:lnTo>
                <a:lnTo>
                  <a:pt x="354" y="352"/>
                </a:lnTo>
                <a:lnTo>
                  <a:pt x="357" y="351"/>
                </a:lnTo>
                <a:lnTo>
                  <a:pt x="363" y="351"/>
                </a:lnTo>
                <a:lnTo>
                  <a:pt x="365" y="352"/>
                </a:lnTo>
                <a:lnTo>
                  <a:pt x="366" y="355"/>
                </a:lnTo>
                <a:lnTo>
                  <a:pt x="367" y="356"/>
                </a:lnTo>
                <a:lnTo>
                  <a:pt x="416" y="368"/>
                </a:lnTo>
                <a:lnTo>
                  <a:pt x="422" y="368"/>
                </a:lnTo>
                <a:lnTo>
                  <a:pt x="426" y="370"/>
                </a:lnTo>
                <a:lnTo>
                  <a:pt x="428" y="370"/>
                </a:lnTo>
                <a:lnTo>
                  <a:pt x="431" y="371"/>
                </a:lnTo>
                <a:lnTo>
                  <a:pt x="431" y="368"/>
                </a:lnTo>
                <a:lnTo>
                  <a:pt x="428" y="360"/>
                </a:lnTo>
                <a:lnTo>
                  <a:pt x="423" y="355"/>
                </a:lnTo>
                <a:lnTo>
                  <a:pt x="422" y="352"/>
                </a:lnTo>
                <a:lnTo>
                  <a:pt x="419" y="350"/>
                </a:lnTo>
                <a:lnTo>
                  <a:pt x="418" y="347"/>
                </a:lnTo>
                <a:lnTo>
                  <a:pt x="418" y="345"/>
                </a:lnTo>
                <a:lnTo>
                  <a:pt x="419" y="343"/>
                </a:lnTo>
                <a:lnTo>
                  <a:pt x="420" y="343"/>
                </a:lnTo>
                <a:lnTo>
                  <a:pt x="422" y="345"/>
                </a:lnTo>
                <a:lnTo>
                  <a:pt x="422" y="350"/>
                </a:lnTo>
                <a:lnTo>
                  <a:pt x="424" y="352"/>
                </a:lnTo>
                <a:lnTo>
                  <a:pt x="427" y="354"/>
                </a:lnTo>
                <a:lnTo>
                  <a:pt x="428" y="358"/>
                </a:lnTo>
                <a:lnTo>
                  <a:pt x="431" y="362"/>
                </a:lnTo>
                <a:lnTo>
                  <a:pt x="433" y="371"/>
                </a:lnTo>
                <a:lnTo>
                  <a:pt x="435" y="380"/>
                </a:lnTo>
                <a:lnTo>
                  <a:pt x="433" y="388"/>
                </a:lnTo>
                <a:lnTo>
                  <a:pt x="433" y="397"/>
                </a:lnTo>
                <a:lnTo>
                  <a:pt x="435" y="397"/>
                </a:lnTo>
                <a:lnTo>
                  <a:pt x="435" y="395"/>
                </a:lnTo>
                <a:lnTo>
                  <a:pt x="436" y="392"/>
                </a:lnTo>
                <a:lnTo>
                  <a:pt x="436" y="389"/>
                </a:lnTo>
                <a:lnTo>
                  <a:pt x="439" y="387"/>
                </a:lnTo>
                <a:lnTo>
                  <a:pt x="441" y="385"/>
                </a:lnTo>
                <a:lnTo>
                  <a:pt x="443" y="385"/>
                </a:lnTo>
                <a:lnTo>
                  <a:pt x="444" y="384"/>
                </a:lnTo>
                <a:lnTo>
                  <a:pt x="441" y="380"/>
                </a:lnTo>
                <a:lnTo>
                  <a:pt x="444" y="380"/>
                </a:lnTo>
                <a:lnTo>
                  <a:pt x="444" y="378"/>
                </a:lnTo>
                <a:lnTo>
                  <a:pt x="445" y="375"/>
                </a:lnTo>
                <a:lnTo>
                  <a:pt x="445" y="371"/>
                </a:lnTo>
                <a:lnTo>
                  <a:pt x="448" y="370"/>
                </a:lnTo>
                <a:lnTo>
                  <a:pt x="449" y="370"/>
                </a:lnTo>
                <a:lnTo>
                  <a:pt x="451" y="364"/>
                </a:lnTo>
                <a:lnTo>
                  <a:pt x="449" y="363"/>
                </a:lnTo>
                <a:lnTo>
                  <a:pt x="444" y="360"/>
                </a:lnTo>
                <a:lnTo>
                  <a:pt x="441" y="358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49" name="Freeform 101"/>
          <p:cNvSpPr>
            <a:spLocks/>
          </p:cNvSpPr>
          <p:nvPr/>
        </p:nvSpPr>
        <p:spPr bwMode="auto">
          <a:xfrm>
            <a:off x="8358956" y="2420067"/>
            <a:ext cx="311675" cy="229539"/>
          </a:xfrm>
          <a:custGeom>
            <a:avLst/>
            <a:gdLst/>
            <a:ahLst/>
            <a:cxnLst>
              <a:cxn ang="0">
                <a:pos x="121" y="16"/>
              </a:cxn>
              <a:cxn ang="0">
                <a:pos x="102" y="35"/>
              </a:cxn>
              <a:cxn ang="0">
                <a:pos x="98" y="31"/>
              </a:cxn>
              <a:cxn ang="0">
                <a:pos x="100" y="35"/>
              </a:cxn>
              <a:cxn ang="0">
                <a:pos x="92" y="43"/>
              </a:cxn>
              <a:cxn ang="0">
                <a:pos x="88" y="45"/>
              </a:cxn>
              <a:cxn ang="0">
                <a:pos x="86" y="43"/>
              </a:cxn>
              <a:cxn ang="0">
                <a:pos x="80" y="47"/>
              </a:cxn>
              <a:cxn ang="0">
                <a:pos x="77" y="53"/>
              </a:cxn>
              <a:cxn ang="0">
                <a:pos x="68" y="57"/>
              </a:cxn>
              <a:cxn ang="0">
                <a:pos x="60" y="60"/>
              </a:cxn>
              <a:cxn ang="0">
                <a:pos x="57" y="64"/>
              </a:cxn>
              <a:cxn ang="0">
                <a:pos x="49" y="69"/>
              </a:cxn>
              <a:cxn ang="0">
                <a:pos x="30" y="82"/>
              </a:cxn>
              <a:cxn ang="0">
                <a:pos x="23" y="85"/>
              </a:cxn>
              <a:cxn ang="0">
                <a:pos x="26" y="86"/>
              </a:cxn>
              <a:cxn ang="0">
                <a:pos x="20" y="89"/>
              </a:cxn>
              <a:cxn ang="0">
                <a:pos x="11" y="94"/>
              </a:cxn>
              <a:cxn ang="0">
                <a:pos x="14" y="92"/>
              </a:cxn>
              <a:cxn ang="0">
                <a:pos x="18" y="85"/>
              </a:cxn>
              <a:cxn ang="0">
                <a:pos x="10" y="88"/>
              </a:cxn>
              <a:cxn ang="0">
                <a:pos x="10" y="93"/>
              </a:cxn>
              <a:cxn ang="0">
                <a:pos x="0" y="92"/>
              </a:cxn>
              <a:cxn ang="0">
                <a:pos x="3" y="80"/>
              </a:cxn>
              <a:cxn ang="0">
                <a:pos x="8" y="72"/>
              </a:cxn>
              <a:cxn ang="0">
                <a:pos x="14" y="69"/>
              </a:cxn>
              <a:cxn ang="0">
                <a:pos x="19" y="65"/>
              </a:cxn>
              <a:cxn ang="0">
                <a:pos x="18" y="63"/>
              </a:cxn>
              <a:cxn ang="0">
                <a:pos x="22" y="56"/>
              </a:cxn>
              <a:cxn ang="0">
                <a:pos x="31" y="53"/>
              </a:cxn>
              <a:cxn ang="0">
                <a:pos x="33" y="53"/>
              </a:cxn>
              <a:cxn ang="0">
                <a:pos x="39" y="49"/>
              </a:cxn>
              <a:cxn ang="0">
                <a:pos x="47" y="48"/>
              </a:cxn>
              <a:cxn ang="0">
                <a:pos x="52" y="40"/>
              </a:cxn>
              <a:cxn ang="0">
                <a:pos x="55" y="40"/>
              </a:cxn>
              <a:cxn ang="0">
                <a:pos x="74" y="32"/>
              </a:cxn>
              <a:cxn ang="0">
                <a:pos x="100" y="10"/>
              </a:cxn>
              <a:cxn ang="0">
                <a:pos x="102" y="3"/>
              </a:cxn>
              <a:cxn ang="0">
                <a:pos x="107" y="3"/>
              </a:cxn>
              <a:cxn ang="0">
                <a:pos x="98" y="11"/>
              </a:cxn>
              <a:cxn ang="0">
                <a:pos x="98" y="15"/>
              </a:cxn>
              <a:cxn ang="0">
                <a:pos x="97" y="18"/>
              </a:cxn>
              <a:cxn ang="0">
                <a:pos x="98" y="23"/>
              </a:cxn>
              <a:cxn ang="0">
                <a:pos x="96" y="20"/>
              </a:cxn>
              <a:cxn ang="0">
                <a:pos x="92" y="27"/>
              </a:cxn>
              <a:cxn ang="0">
                <a:pos x="94" y="31"/>
              </a:cxn>
              <a:cxn ang="0">
                <a:pos x="101" y="28"/>
              </a:cxn>
              <a:cxn ang="0">
                <a:pos x="105" y="19"/>
              </a:cxn>
              <a:cxn ang="0">
                <a:pos x="106" y="15"/>
              </a:cxn>
              <a:cxn ang="0">
                <a:pos x="110" y="15"/>
              </a:cxn>
              <a:cxn ang="0">
                <a:pos x="111" y="14"/>
              </a:cxn>
              <a:cxn ang="0">
                <a:pos x="115" y="10"/>
              </a:cxn>
              <a:cxn ang="0">
                <a:pos x="121" y="12"/>
              </a:cxn>
              <a:cxn ang="0">
                <a:pos x="129" y="2"/>
              </a:cxn>
              <a:cxn ang="0">
                <a:pos x="133" y="2"/>
              </a:cxn>
            </a:cxnLst>
            <a:rect l="0" t="0" r="r" b="b"/>
            <a:pathLst>
              <a:path w="133" h="94">
                <a:moveTo>
                  <a:pt x="131" y="4"/>
                </a:moveTo>
                <a:lnTo>
                  <a:pt x="127" y="8"/>
                </a:lnTo>
                <a:lnTo>
                  <a:pt x="121" y="16"/>
                </a:lnTo>
                <a:lnTo>
                  <a:pt x="113" y="24"/>
                </a:lnTo>
                <a:lnTo>
                  <a:pt x="106" y="32"/>
                </a:lnTo>
                <a:lnTo>
                  <a:pt x="102" y="35"/>
                </a:lnTo>
                <a:lnTo>
                  <a:pt x="101" y="33"/>
                </a:lnTo>
                <a:lnTo>
                  <a:pt x="101" y="31"/>
                </a:lnTo>
                <a:lnTo>
                  <a:pt x="98" y="31"/>
                </a:lnTo>
                <a:lnTo>
                  <a:pt x="97" y="33"/>
                </a:lnTo>
                <a:lnTo>
                  <a:pt x="97" y="35"/>
                </a:lnTo>
                <a:lnTo>
                  <a:pt x="100" y="35"/>
                </a:lnTo>
                <a:lnTo>
                  <a:pt x="100" y="36"/>
                </a:lnTo>
                <a:lnTo>
                  <a:pt x="94" y="41"/>
                </a:lnTo>
                <a:lnTo>
                  <a:pt x="92" y="43"/>
                </a:lnTo>
                <a:lnTo>
                  <a:pt x="88" y="47"/>
                </a:lnTo>
                <a:lnTo>
                  <a:pt x="85" y="48"/>
                </a:lnTo>
                <a:lnTo>
                  <a:pt x="88" y="45"/>
                </a:lnTo>
                <a:lnTo>
                  <a:pt x="88" y="44"/>
                </a:lnTo>
                <a:lnTo>
                  <a:pt x="89" y="43"/>
                </a:lnTo>
                <a:lnTo>
                  <a:pt x="86" y="43"/>
                </a:lnTo>
                <a:lnTo>
                  <a:pt x="84" y="45"/>
                </a:lnTo>
                <a:lnTo>
                  <a:pt x="81" y="47"/>
                </a:lnTo>
                <a:lnTo>
                  <a:pt x="80" y="47"/>
                </a:lnTo>
                <a:lnTo>
                  <a:pt x="78" y="48"/>
                </a:lnTo>
                <a:lnTo>
                  <a:pt x="78" y="52"/>
                </a:lnTo>
                <a:lnTo>
                  <a:pt x="77" y="53"/>
                </a:lnTo>
                <a:lnTo>
                  <a:pt x="72" y="53"/>
                </a:lnTo>
                <a:lnTo>
                  <a:pt x="70" y="56"/>
                </a:lnTo>
                <a:lnTo>
                  <a:pt x="68" y="57"/>
                </a:lnTo>
                <a:lnTo>
                  <a:pt x="66" y="59"/>
                </a:lnTo>
                <a:lnTo>
                  <a:pt x="64" y="60"/>
                </a:lnTo>
                <a:lnTo>
                  <a:pt x="60" y="60"/>
                </a:lnTo>
                <a:lnTo>
                  <a:pt x="59" y="61"/>
                </a:lnTo>
                <a:lnTo>
                  <a:pt x="59" y="64"/>
                </a:lnTo>
                <a:lnTo>
                  <a:pt x="57" y="64"/>
                </a:lnTo>
                <a:lnTo>
                  <a:pt x="57" y="65"/>
                </a:lnTo>
                <a:lnTo>
                  <a:pt x="53" y="65"/>
                </a:lnTo>
                <a:lnTo>
                  <a:pt x="49" y="69"/>
                </a:lnTo>
                <a:lnTo>
                  <a:pt x="44" y="73"/>
                </a:lnTo>
                <a:lnTo>
                  <a:pt x="31" y="80"/>
                </a:lnTo>
                <a:lnTo>
                  <a:pt x="30" y="82"/>
                </a:lnTo>
                <a:lnTo>
                  <a:pt x="27" y="84"/>
                </a:lnTo>
                <a:lnTo>
                  <a:pt x="24" y="84"/>
                </a:lnTo>
                <a:lnTo>
                  <a:pt x="23" y="85"/>
                </a:lnTo>
                <a:lnTo>
                  <a:pt x="30" y="85"/>
                </a:lnTo>
                <a:lnTo>
                  <a:pt x="28" y="85"/>
                </a:lnTo>
                <a:lnTo>
                  <a:pt x="26" y="86"/>
                </a:lnTo>
                <a:lnTo>
                  <a:pt x="24" y="86"/>
                </a:lnTo>
                <a:lnTo>
                  <a:pt x="23" y="88"/>
                </a:lnTo>
                <a:lnTo>
                  <a:pt x="20" y="89"/>
                </a:lnTo>
                <a:lnTo>
                  <a:pt x="18" y="92"/>
                </a:lnTo>
                <a:lnTo>
                  <a:pt x="14" y="93"/>
                </a:lnTo>
                <a:lnTo>
                  <a:pt x="11" y="94"/>
                </a:lnTo>
                <a:lnTo>
                  <a:pt x="11" y="93"/>
                </a:lnTo>
                <a:lnTo>
                  <a:pt x="12" y="92"/>
                </a:lnTo>
                <a:lnTo>
                  <a:pt x="14" y="92"/>
                </a:lnTo>
                <a:lnTo>
                  <a:pt x="19" y="86"/>
                </a:lnTo>
                <a:lnTo>
                  <a:pt x="19" y="85"/>
                </a:lnTo>
                <a:lnTo>
                  <a:pt x="18" y="85"/>
                </a:lnTo>
                <a:lnTo>
                  <a:pt x="15" y="84"/>
                </a:lnTo>
                <a:lnTo>
                  <a:pt x="12" y="85"/>
                </a:lnTo>
                <a:lnTo>
                  <a:pt x="10" y="88"/>
                </a:lnTo>
                <a:lnTo>
                  <a:pt x="11" y="89"/>
                </a:lnTo>
                <a:lnTo>
                  <a:pt x="14" y="89"/>
                </a:lnTo>
                <a:lnTo>
                  <a:pt x="10" y="93"/>
                </a:lnTo>
                <a:lnTo>
                  <a:pt x="7" y="94"/>
                </a:lnTo>
                <a:lnTo>
                  <a:pt x="3" y="94"/>
                </a:lnTo>
                <a:lnTo>
                  <a:pt x="0" y="92"/>
                </a:lnTo>
                <a:lnTo>
                  <a:pt x="0" y="86"/>
                </a:lnTo>
                <a:lnTo>
                  <a:pt x="2" y="82"/>
                </a:lnTo>
                <a:lnTo>
                  <a:pt x="3" y="80"/>
                </a:lnTo>
                <a:lnTo>
                  <a:pt x="6" y="76"/>
                </a:lnTo>
                <a:lnTo>
                  <a:pt x="7" y="73"/>
                </a:lnTo>
                <a:lnTo>
                  <a:pt x="8" y="72"/>
                </a:lnTo>
                <a:lnTo>
                  <a:pt x="15" y="72"/>
                </a:lnTo>
                <a:lnTo>
                  <a:pt x="15" y="70"/>
                </a:lnTo>
                <a:lnTo>
                  <a:pt x="14" y="69"/>
                </a:lnTo>
                <a:lnTo>
                  <a:pt x="14" y="67"/>
                </a:lnTo>
                <a:lnTo>
                  <a:pt x="19" y="67"/>
                </a:lnTo>
                <a:lnTo>
                  <a:pt x="19" y="65"/>
                </a:lnTo>
                <a:lnTo>
                  <a:pt x="15" y="65"/>
                </a:lnTo>
                <a:lnTo>
                  <a:pt x="15" y="63"/>
                </a:lnTo>
                <a:lnTo>
                  <a:pt x="18" y="63"/>
                </a:lnTo>
                <a:lnTo>
                  <a:pt x="19" y="64"/>
                </a:lnTo>
                <a:lnTo>
                  <a:pt x="22" y="64"/>
                </a:lnTo>
                <a:lnTo>
                  <a:pt x="22" y="56"/>
                </a:lnTo>
                <a:lnTo>
                  <a:pt x="24" y="55"/>
                </a:lnTo>
                <a:lnTo>
                  <a:pt x="31" y="55"/>
                </a:lnTo>
                <a:lnTo>
                  <a:pt x="31" y="53"/>
                </a:lnTo>
                <a:lnTo>
                  <a:pt x="28" y="51"/>
                </a:lnTo>
                <a:lnTo>
                  <a:pt x="30" y="49"/>
                </a:lnTo>
                <a:lnTo>
                  <a:pt x="33" y="53"/>
                </a:lnTo>
                <a:lnTo>
                  <a:pt x="35" y="53"/>
                </a:lnTo>
                <a:lnTo>
                  <a:pt x="39" y="51"/>
                </a:lnTo>
                <a:lnTo>
                  <a:pt x="39" y="49"/>
                </a:lnTo>
                <a:lnTo>
                  <a:pt x="37" y="49"/>
                </a:lnTo>
                <a:lnTo>
                  <a:pt x="37" y="48"/>
                </a:lnTo>
                <a:lnTo>
                  <a:pt x="47" y="48"/>
                </a:lnTo>
                <a:lnTo>
                  <a:pt x="49" y="47"/>
                </a:lnTo>
                <a:lnTo>
                  <a:pt x="52" y="41"/>
                </a:lnTo>
                <a:lnTo>
                  <a:pt x="52" y="40"/>
                </a:lnTo>
                <a:lnTo>
                  <a:pt x="53" y="39"/>
                </a:lnTo>
                <a:lnTo>
                  <a:pt x="55" y="41"/>
                </a:lnTo>
                <a:lnTo>
                  <a:pt x="55" y="40"/>
                </a:lnTo>
                <a:lnTo>
                  <a:pt x="56" y="40"/>
                </a:lnTo>
                <a:lnTo>
                  <a:pt x="59" y="37"/>
                </a:lnTo>
                <a:lnTo>
                  <a:pt x="74" y="32"/>
                </a:lnTo>
                <a:lnTo>
                  <a:pt x="88" y="23"/>
                </a:lnTo>
                <a:lnTo>
                  <a:pt x="98" y="11"/>
                </a:lnTo>
                <a:lnTo>
                  <a:pt x="100" y="10"/>
                </a:lnTo>
                <a:lnTo>
                  <a:pt x="100" y="7"/>
                </a:lnTo>
                <a:lnTo>
                  <a:pt x="101" y="4"/>
                </a:lnTo>
                <a:lnTo>
                  <a:pt x="102" y="3"/>
                </a:lnTo>
                <a:lnTo>
                  <a:pt x="105" y="2"/>
                </a:lnTo>
                <a:lnTo>
                  <a:pt x="106" y="2"/>
                </a:lnTo>
                <a:lnTo>
                  <a:pt x="107" y="3"/>
                </a:lnTo>
                <a:lnTo>
                  <a:pt x="105" y="6"/>
                </a:lnTo>
                <a:lnTo>
                  <a:pt x="100" y="8"/>
                </a:lnTo>
                <a:lnTo>
                  <a:pt x="98" y="11"/>
                </a:lnTo>
                <a:lnTo>
                  <a:pt x="97" y="12"/>
                </a:lnTo>
                <a:lnTo>
                  <a:pt x="98" y="14"/>
                </a:lnTo>
                <a:lnTo>
                  <a:pt x="98" y="15"/>
                </a:lnTo>
                <a:lnTo>
                  <a:pt x="101" y="15"/>
                </a:lnTo>
                <a:lnTo>
                  <a:pt x="101" y="16"/>
                </a:lnTo>
                <a:lnTo>
                  <a:pt x="97" y="18"/>
                </a:lnTo>
                <a:lnTo>
                  <a:pt x="97" y="19"/>
                </a:lnTo>
                <a:lnTo>
                  <a:pt x="98" y="20"/>
                </a:lnTo>
                <a:lnTo>
                  <a:pt x="98" y="23"/>
                </a:lnTo>
                <a:lnTo>
                  <a:pt x="98" y="22"/>
                </a:lnTo>
                <a:lnTo>
                  <a:pt x="97" y="20"/>
                </a:lnTo>
                <a:lnTo>
                  <a:pt x="96" y="20"/>
                </a:lnTo>
                <a:lnTo>
                  <a:pt x="94" y="23"/>
                </a:lnTo>
                <a:lnTo>
                  <a:pt x="93" y="24"/>
                </a:lnTo>
                <a:lnTo>
                  <a:pt x="92" y="27"/>
                </a:lnTo>
                <a:lnTo>
                  <a:pt x="90" y="28"/>
                </a:lnTo>
                <a:lnTo>
                  <a:pt x="89" y="31"/>
                </a:lnTo>
                <a:lnTo>
                  <a:pt x="94" y="31"/>
                </a:lnTo>
                <a:lnTo>
                  <a:pt x="97" y="30"/>
                </a:lnTo>
                <a:lnTo>
                  <a:pt x="100" y="30"/>
                </a:lnTo>
                <a:lnTo>
                  <a:pt x="101" y="28"/>
                </a:lnTo>
                <a:lnTo>
                  <a:pt x="100" y="27"/>
                </a:lnTo>
                <a:lnTo>
                  <a:pt x="100" y="24"/>
                </a:lnTo>
                <a:lnTo>
                  <a:pt x="105" y="19"/>
                </a:lnTo>
                <a:lnTo>
                  <a:pt x="105" y="16"/>
                </a:lnTo>
                <a:lnTo>
                  <a:pt x="103" y="15"/>
                </a:lnTo>
                <a:lnTo>
                  <a:pt x="106" y="15"/>
                </a:lnTo>
                <a:lnTo>
                  <a:pt x="107" y="16"/>
                </a:lnTo>
                <a:lnTo>
                  <a:pt x="109" y="16"/>
                </a:lnTo>
                <a:lnTo>
                  <a:pt x="110" y="15"/>
                </a:lnTo>
                <a:lnTo>
                  <a:pt x="109" y="12"/>
                </a:lnTo>
                <a:lnTo>
                  <a:pt x="110" y="12"/>
                </a:lnTo>
                <a:lnTo>
                  <a:pt x="111" y="14"/>
                </a:lnTo>
                <a:lnTo>
                  <a:pt x="113" y="14"/>
                </a:lnTo>
                <a:lnTo>
                  <a:pt x="113" y="10"/>
                </a:lnTo>
                <a:lnTo>
                  <a:pt x="115" y="10"/>
                </a:lnTo>
                <a:lnTo>
                  <a:pt x="118" y="11"/>
                </a:lnTo>
                <a:lnTo>
                  <a:pt x="119" y="12"/>
                </a:lnTo>
                <a:lnTo>
                  <a:pt x="121" y="12"/>
                </a:lnTo>
                <a:lnTo>
                  <a:pt x="122" y="11"/>
                </a:lnTo>
                <a:lnTo>
                  <a:pt x="125" y="10"/>
                </a:lnTo>
                <a:lnTo>
                  <a:pt x="129" y="2"/>
                </a:lnTo>
                <a:lnTo>
                  <a:pt x="130" y="0"/>
                </a:lnTo>
                <a:lnTo>
                  <a:pt x="131" y="0"/>
                </a:lnTo>
                <a:lnTo>
                  <a:pt x="133" y="2"/>
                </a:lnTo>
                <a:lnTo>
                  <a:pt x="133" y="3"/>
                </a:lnTo>
                <a:lnTo>
                  <a:pt x="131" y="4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50" name="Freeform 102"/>
          <p:cNvSpPr>
            <a:spLocks/>
          </p:cNvSpPr>
          <p:nvPr/>
        </p:nvSpPr>
        <p:spPr bwMode="auto">
          <a:xfrm>
            <a:off x="1249040" y="3977999"/>
            <a:ext cx="1202172" cy="1408977"/>
          </a:xfrm>
          <a:custGeom>
            <a:avLst/>
            <a:gdLst/>
            <a:ahLst/>
            <a:cxnLst>
              <a:cxn ang="0">
                <a:pos x="135" y="3"/>
              </a:cxn>
              <a:cxn ang="0">
                <a:pos x="130" y="38"/>
              </a:cxn>
              <a:cxn ang="0">
                <a:pos x="123" y="74"/>
              </a:cxn>
              <a:cxn ang="0">
                <a:pos x="118" y="79"/>
              </a:cxn>
              <a:cxn ang="0">
                <a:pos x="112" y="87"/>
              </a:cxn>
              <a:cxn ang="0">
                <a:pos x="105" y="87"/>
              </a:cxn>
              <a:cxn ang="0">
                <a:pos x="101" y="79"/>
              </a:cxn>
              <a:cxn ang="0">
                <a:pos x="98" y="74"/>
              </a:cxn>
              <a:cxn ang="0">
                <a:pos x="77" y="71"/>
              </a:cxn>
              <a:cxn ang="0">
                <a:pos x="68" y="78"/>
              </a:cxn>
              <a:cxn ang="0">
                <a:pos x="68" y="93"/>
              </a:cxn>
              <a:cxn ang="0">
                <a:pos x="70" y="95"/>
              </a:cxn>
              <a:cxn ang="0">
                <a:pos x="68" y="101"/>
              </a:cxn>
              <a:cxn ang="0">
                <a:pos x="64" y="127"/>
              </a:cxn>
              <a:cxn ang="0">
                <a:pos x="66" y="157"/>
              </a:cxn>
              <a:cxn ang="0">
                <a:pos x="60" y="167"/>
              </a:cxn>
              <a:cxn ang="0">
                <a:pos x="60" y="172"/>
              </a:cxn>
              <a:cxn ang="0">
                <a:pos x="57" y="180"/>
              </a:cxn>
              <a:cxn ang="0">
                <a:pos x="60" y="192"/>
              </a:cxn>
              <a:cxn ang="0">
                <a:pos x="65" y="202"/>
              </a:cxn>
              <a:cxn ang="0">
                <a:pos x="69" y="214"/>
              </a:cxn>
              <a:cxn ang="0">
                <a:pos x="70" y="226"/>
              </a:cxn>
              <a:cxn ang="0">
                <a:pos x="71" y="229"/>
              </a:cxn>
              <a:cxn ang="0">
                <a:pos x="77" y="235"/>
              </a:cxn>
              <a:cxn ang="0">
                <a:pos x="85" y="244"/>
              </a:cxn>
              <a:cxn ang="0">
                <a:pos x="82" y="252"/>
              </a:cxn>
              <a:cxn ang="0">
                <a:pos x="62" y="260"/>
              </a:cxn>
              <a:cxn ang="0">
                <a:pos x="60" y="266"/>
              </a:cxn>
              <a:cxn ang="0">
                <a:pos x="50" y="272"/>
              </a:cxn>
              <a:cxn ang="0">
                <a:pos x="50" y="277"/>
              </a:cxn>
              <a:cxn ang="0">
                <a:pos x="46" y="284"/>
              </a:cxn>
              <a:cxn ang="0">
                <a:pos x="48" y="295"/>
              </a:cxn>
              <a:cxn ang="0">
                <a:pos x="42" y="305"/>
              </a:cxn>
              <a:cxn ang="0">
                <a:pos x="36" y="312"/>
              </a:cxn>
              <a:cxn ang="0">
                <a:pos x="24" y="321"/>
              </a:cxn>
              <a:cxn ang="0">
                <a:pos x="24" y="326"/>
              </a:cxn>
              <a:cxn ang="0">
                <a:pos x="23" y="334"/>
              </a:cxn>
              <a:cxn ang="0">
                <a:pos x="24" y="341"/>
              </a:cxn>
              <a:cxn ang="0">
                <a:pos x="20" y="353"/>
              </a:cxn>
              <a:cxn ang="0">
                <a:pos x="28" y="357"/>
              </a:cxn>
              <a:cxn ang="0">
                <a:pos x="36" y="363"/>
              </a:cxn>
              <a:cxn ang="0">
                <a:pos x="29" y="376"/>
              </a:cxn>
              <a:cxn ang="0">
                <a:pos x="29" y="380"/>
              </a:cxn>
              <a:cxn ang="0">
                <a:pos x="25" y="384"/>
              </a:cxn>
              <a:cxn ang="0">
                <a:pos x="19" y="382"/>
              </a:cxn>
              <a:cxn ang="0">
                <a:pos x="11" y="384"/>
              </a:cxn>
              <a:cxn ang="0">
                <a:pos x="4" y="395"/>
              </a:cxn>
              <a:cxn ang="0">
                <a:pos x="0" y="402"/>
              </a:cxn>
              <a:cxn ang="0">
                <a:pos x="11" y="407"/>
              </a:cxn>
              <a:cxn ang="0">
                <a:pos x="69" y="439"/>
              </a:cxn>
              <a:cxn ang="0">
                <a:pos x="267" y="545"/>
              </a:cxn>
              <a:cxn ang="0">
                <a:pos x="307" y="561"/>
              </a:cxn>
              <a:cxn ang="0">
                <a:pos x="453" y="577"/>
              </a:cxn>
              <a:cxn ang="0">
                <a:pos x="136" y="0"/>
              </a:cxn>
            </a:cxnLst>
            <a:rect l="0" t="0" r="r" b="b"/>
            <a:pathLst>
              <a:path w="513" h="577">
                <a:moveTo>
                  <a:pt x="136" y="0"/>
                </a:moveTo>
                <a:lnTo>
                  <a:pt x="136" y="2"/>
                </a:lnTo>
                <a:lnTo>
                  <a:pt x="135" y="3"/>
                </a:lnTo>
                <a:lnTo>
                  <a:pt x="135" y="8"/>
                </a:lnTo>
                <a:lnTo>
                  <a:pt x="131" y="28"/>
                </a:lnTo>
                <a:lnTo>
                  <a:pt x="130" y="38"/>
                </a:lnTo>
                <a:lnTo>
                  <a:pt x="128" y="52"/>
                </a:lnTo>
                <a:lnTo>
                  <a:pt x="126" y="65"/>
                </a:lnTo>
                <a:lnTo>
                  <a:pt x="123" y="74"/>
                </a:lnTo>
                <a:lnTo>
                  <a:pt x="122" y="75"/>
                </a:lnTo>
                <a:lnTo>
                  <a:pt x="119" y="77"/>
                </a:lnTo>
                <a:lnTo>
                  <a:pt x="118" y="79"/>
                </a:lnTo>
                <a:lnTo>
                  <a:pt x="116" y="81"/>
                </a:lnTo>
                <a:lnTo>
                  <a:pt x="114" y="86"/>
                </a:lnTo>
                <a:lnTo>
                  <a:pt x="112" y="87"/>
                </a:lnTo>
                <a:lnTo>
                  <a:pt x="110" y="89"/>
                </a:lnTo>
                <a:lnTo>
                  <a:pt x="107" y="89"/>
                </a:lnTo>
                <a:lnTo>
                  <a:pt x="105" y="87"/>
                </a:lnTo>
                <a:lnTo>
                  <a:pt x="103" y="86"/>
                </a:lnTo>
                <a:lnTo>
                  <a:pt x="102" y="83"/>
                </a:lnTo>
                <a:lnTo>
                  <a:pt x="101" y="79"/>
                </a:lnTo>
                <a:lnTo>
                  <a:pt x="99" y="77"/>
                </a:lnTo>
                <a:lnTo>
                  <a:pt x="99" y="75"/>
                </a:lnTo>
                <a:lnTo>
                  <a:pt x="98" y="74"/>
                </a:lnTo>
                <a:lnTo>
                  <a:pt x="90" y="74"/>
                </a:lnTo>
                <a:lnTo>
                  <a:pt x="85" y="71"/>
                </a:lnTo>
                <a:lnTo>
                  <a:pt x="77" y="71"/>
                </a:lnTo>
                <a:lnTo>
                  <a:pt x="73" y="73"/>
                </a:lnTo>
                <a:lnTo>
                  <a:pt x="70" y="74"/>
                </a:lnTo>
                <a:lnTo>
                  <a:pt x="68" y="78"/>
                </a:lnTo>
                <a:lnTo>
                  <a:pt x="66" y="81"/>
                </a:lnTo>
                <a:lnTo>
                  <a:pt x="66" y="89"/>
                </a:lnTo>
                <a:lnTo>
                  <a:pt x="68" y="93"/>
                </a:lnTo>
                <a:lnTo>
                  <a:pt x="69" y="94"/>
                </a:lnTo>
                <a:lnTo>
                  <a:pt x="70" y="94"/>
                </a:lnTo>
                <a:lnTo>
                  <a:pt x="70" y="95"/>
                </a:lnTo>
                <a:lnTo>
                  <a:pt x="69" y="98"/>
                </a:lnTo>
                <a:lnTo>
                  <a:pt x="68" y="99"/>
                </a:lnTo>
                <a:lnTo>
                  <a:pt x="68" y="101"/>
                </a:lnTo>
                <a:lnTo>
                  <a:pt x="66" y="106"/>
                </a:lnTo>
                <a:lnTo>
                  <a:pt x="66" y="122"/>
                </a:lnTo>
                <a:lnTo>
                  <a:pt x="64" y="127"/>
                </a:lnTo>
                <a:lnTo>
                  <a:pt x="64" y="130"/>
                </a:lnTo>
                <a:lnTo>
                  <a:pt x="66" y="148"/>
                </a:lnTo>
                <a:lnTo>
                  <a:pt x="66" y="157"/>
                </a:lnTo>
                <a:lnTo>
                  <a:pt x="65" y="160"/>
                </a:lnTo>
                <a:lnTo>
                  <a:pt x="60" y="165"/>
                </a:lnTo>
                <a:lnTo>
                  <a:pt x="60" y="167"/>
                </a:lnTo>
                <a:lnTo>
                  <a:pt x="61" y="168"/>
                </a:lnTo>
                <a:lnTo>
                  <a:pt x="61" y="171"/>
                </a:lnTo>
                <a:lnTo>
                  <a:pt x="60" y="172"/>
                </a:lnTo>
                <a:lnTo>
                  <a:pt x="58" y="174"/>
                </a:lnTo>
                <a:lnTo>
                  <a:pt x="58" y="178"/>
                </a:lnTo>
                <a:lnTo>
                  <a:pt x="57" y="180"/>
                </a:lnTo>
                <a:lnTo>
                  <a:pt x="57" y="188"/>
                </a:lnTo>
                <a:lnTo>
                  <a:pt x="58" y="190"/>
                </a:lnTo>
                <a:lnTo>
                  <a:pt x="60" y="192"/>
                </a:lnTo>
                <a:lnTo>
                  <a:pt x="60" y="196"/>
                </a:lnTo>
                <a:lnTo>
                  <a:pt x="62" y="201"/>
                </a:lnTo>
                <a:lnTo>
                  <a:pt x="65" y="202"/>
                </a:lnTo>
                <a:lnTo>
                  <a:pt x="68" y="207"/>
                </a:lnTo>
                <a:lnTo>
                  <a:pt x="68" y="210"/>
                </a:lnTo>
                <a:lnTo>
                  <a:pt x="69" y="214"/>
                </a:lnTo>
                <a:lnTo>
                  <a:pt x="69" y="222"/>
                </a:lnTo>
                <a:lnTo>
                  <a:pt x="70" y="225"/>
                </a:lnTo>
                <a:lnTo>
                  <a:pt x="70" y="226"/>
                </a:lnTo>
                <a:lnTo>
                  <a:pt x="69" y="227"/>
                </a:lnTo>
                <a:lnTo>
                  <a:pt x="69" y="229"/>
                </a:lnTo>
                <a:lnTo>
                  <a:pt x="71" y="229"/>
                </a:lnTo>
                <a:lnTo>
                  <a:pt x="73" y="230"/>
                </a:lnTo>
                <a:lnTo>
                  <a:pt x="75" y="231"/>
                </a:lnTo>
                <a:lnTo>
                  <a:pt x="77" y="235"/>
                </a:lnTo>
                <a:lnTo>
                  <a:pt x="79" y="238"/>
                </a:lnTo>
                <a:lnTo>
                  <a:pt x="82" y="242"/>
                </a:lnTo>
                <a:lnTo>
                  <a:pt x="85" y="244"/>
                </a:lnTo>
                <a:lnTo>
                  <a:pt x="86" y="247"/>
                </a:lnTo>
                <a:lnTo>
                  <a:pt x="86" y="248"/>
                </a:lnTo>
                <a:lnTo>
                  <a:pt x="82" y="252"/>
                </a:lnTo>
                <a:lnTo>
                  <a:pt x="74" y="255"/>
                </a:lnTo>
                <a:lnTo>
                  <a:pt x="68" y="258"/>
                </a:lnTo>
                <a:lnTo>
                  <a:pt x="62" y="260"/>
                </a:lnTo>
                <a:lnTo>
                  <a:pt x="61" y="262"/>
                </a:lnTo>
                <a:lnTo>
                  <a:pt x="60" y="264"/>
                </a:lnTo>
                <a:lnTo>
                  <a:pt x="60" y="266"/>
                </a:lnTo>
                <a:lnTo>
                  <a:pt x="57" y="268"/>
                </a:lnTo>
                <a:lnTo>
                  <a:pt x="53" y="271"/>
                </a:lnTo>
                <a:lnTo>
                  <a:pt x="50" y="272"/>
                </a:lnTo>
                <a:lnTo>
                  <a:pt x="49" y="274"/>
                </a:lnTo>
                <a:lnTo>
                  <a:pt x="49" y="276"/>
                </a:lnTo>
                <a:lnTo>
                  <a:pt x="50" y="277"/>
                </a:lnTo>
                <a:lnTo>
                  <a:pt x="50" y="279"/>
                </a:lnTo>
                <a:lnTo>
                  <a:pt x="48" y="281"/>
                </a:lnTo>
                <a:lnTo>
                  <a:pt x="46" y="284"/>
                </a:lnTo>
                <a:lnTo>
                  <a:pt x="46" y="287"/>
                </a:lnTo>
                <a:lnTo>
                  <a:pt x="48" y="289"/>
                </a:lnTo>
                <a:lnTo>
                  <a:pt x="48" y="295"/>
                </a:lnTo>
                <a:lnTo>
                  <a:pt x="45" y="297"/>
                </a:lnTo>
                <a:lnTo>
                  <a:pt x="42" y="303"/>
                </a:lnTo>
                <a:lnTo>
                  <a:pt x="42" y="305"/>
                </a:lnTo>
                <a:lnTo>
                  <a:pt x="41" y="308"/>
                </a:lnTo>
                <a:lnTo>
                  <a:pt x="38" y="310"/>
                </a:lnTo>
                <a:lnTo>
                  <a:pt x="36" y="312"/>
                </a:lnTo>
                <a:lnTo>
                  <a:pt x="32" y="320"/>
                </a:lnTo>
                <a:lnTo>
                  <a:pt x="31" y="321"/>
                </a:lnTo>
                <a:lnTo>
                  <a:pt x="24" y="321"/>
                </a:lnTo>
                <a:lnTo>
                  <a:pt x="24" y="322"/>
                </a:lnTo>
                <a:lnTo>
                  <a:pt x="25" y="324"/>
                </a:lnTo>
                <a:lnTo>
                  <a:pt x="24" y="326"/>
                </a:lnTo>
                <a:lnTo>
                  <a:pt x="21" y="329"/>
                </a:lnTo>
                <a:lnTo>
                  <a:pt x="21" y="332"/>
                </a:lnTo>
                <a:lnTo>
                  <a:pt x="23" y="334"/>
                </a:lnTo>
                <a:lnTo>
                  <a:pt x="25" y="336"/>
                </a:lnTo>
                <a:lnTo>
                  <a:pt x="25" y="338"/>
                </a:lnTo>
                <a:lnTo>
                  <a:pt x="24" y="341"/>
                </a:lnTo>
                <a:lnTo>
                  <a:pt x="23" y="345"/>
                </a:lnTo>
                <a:lnTo>
                  <a:pt x="20" y="350"/>
                </a:lnTo>
                <a:lnTo>
                  <a:pt x="20" y="353"/>
                </a:lnTo>
                <a:lnTo>
                  <a:pt x="21" y="354"/>
                </a:lnTo>
                <a:lnTo>
                  <a:pt x="27" y="357"/>
                </a:lnTo>
                <a:lnTo>
                  <a:pt x="28" y="357"/>
                </a:lnTo>
                <a:lnTo>
                  <a:pt x="33" y="359"/>
                </a:lnTo>
                <a:lnTo>
                  <a:pt x="35" y="361"/>
                </a:lnTo>
                <a:lnTo>
                  <a:pt x="36" y="363"/>
                </a:lnTo>
                <a:lnTo>
                  <a:pt x="36" y="373"/>
                </a:lnTo>
                <a:lnTo>
                  <a:pt x="35" y="374"/>
                </a:lnTo>
                <a:lnTo>
                  <a:pt x="29" y="376"/>
                </a:lnTo>
                <a:lnTo>
                  <a:pt x="28" y="378"/>
                </a:lnTo>
                <a:lnTo>
                  <a:pt x="28" y="379"/>
                </a:lnTo>
                <a:lnTo>
                  <a:pt x="29" y="380"/>
                </a:lnTo>
                <a:lnTo>
                  <a:pt x="29" y="383"/>
                </a:lnTo>
                <a:lnTo>
                  <a:pt x="28" y="384"/>
                </a:lnTo>
                <a:lnTo>
                  <a:pt x="25" y="384"/>
                </a:lnTo>
                <a:lnTo>
                  <a:pt x="23" y="383"/>
                </a:lnTo>
                <a:lnTo>
                  <a:pt x="21" y="382"/>
                </a:lnTo>
                <a:lnTo>
                  <a:pt x="19" y="382"/>
                </a:lnTo>
                <a:lnTo>
                  <a:pt x="17" y="380"/>
                </a:lnTo>
                <a:lnTo>
                  <a:pt x="12" y="383"/>
                </a:lnTo>
                <a:lnTo>
                  <a:pt x="11" y="384"/>
                </a:lnTo>
                <a:lnTo>
                  <a:pt x="11" y="387"/>
                </a:lnTo>
                <a:lnTo>
                  <a:pt x="7" y="391"/>
                </a:lnTo>
                <a:lnTo>
                  <a:pt x="4" y="395"/>
                </a:lnTo>
                <a:lnTo>
                  <a:pt x="3" y="398"/>
                </a:lnTo>
                <a:lnTo>
                  <a:pt x="0" y="399"/>
                </a:lnTo>
                <a:lnTo>
                  <a:pt x="0" y="402"/>
                </a:lnTo>
                <a:lnTo>
                  <a:pt x="2" y="402"/>
                </a:lnTo>
                <a:lnTo>
                  <a:pt x="3" y="403"/>
                </a:lnTo>
                <a:lnTo>
                  <a:pt x="11" y="407"/>
                </a:lnTo>
                <a:lnTo>
                  <a:pt x="15" y="408"/>
                </a:lnTo>
                <a:lnTo>
                  <a:pt x="17" y="411"/>
                </a:lnTo>
                <a:lnTo>
                  <a:pt x="69" y="439"/>
                </a:lnTo>
                <a:lnTo>
                  <a:pt x="141" y="478"/>
                </a:lnTo>
                <a:lnTo>
                  <a:pt x="215" y="518"/>
                </a:lnTo>
                <a:lnTo>
                  <a:pt x="267" y="545"/>
                </a:lnTo>
                <a:lnTo>
                  <a:pt x="277" y="552"/>
                </a:lnTo>
                <a:lnTo>
                  <a:pt x="288" y="557"/>
                </a:lnTo>
                <a:lnTo>
                  <a:pt x="307" y="561"/>
                </a:lnTo>
                <a:lnTo>
                  <a:pt x="343" y="564"/>
                </a:lnTo>
                <a:lnTo>
                  <a:pt x="398" y="571"/>
                </a:lnTo>
                <a:lnTo>
                  <a:pt x="453" y="577"/>
                </a:lnTo>
                <a:lnTo>
                  <a:pt x="513" y="54"/>
                </a:lnTo>
                <a:lnTo>
                  <a:pt x="324" y="31"/>
                </a:lnTo>
                <a:lnTo>
                  <a:pt x="136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51" name="Freeform 103"/>
          <p:cNvSpPr>
            <a:spLocks/>
          </p:cNvSpPr>
          <p:nvPr/>
        </p:nvSpPr>
        <p:spPr bwMode="auto">
          <a:xfrm>
            <a:off x="6561557" y="2659373"/>
            <a:ext cx="752236" cy="883968"/>
          </a:xfrm>
          <a:custGeom>
            <a:avLst/>
            <a:gdLst/>
            <a:ahLst/>
            <a:cxnLst>
              <a:cxn ang="0">
                <a:pos x="48" y="329"/>
              </a:cxn>
              <a:cxn ang="0">
                <a:pos x="68" y="326"/>
              </a:cxn>
              <a:cxn ang="0">
                <a:pos x="78" y="332"/>
              </a:cxn>
              <a:cxn ang="0">
                <a:pos x="101" y="350"/>
              </a:cxn>
              <a:cxn ang="0">
                <a:pos x="123" y="350"/>
              </a:cxn>
              <a:cxn ang="0">
                <a:pos x="132" y="359"/>
              </a:cxn>
              <a:cxn ang="0">
                <a:pos x="150" y="351"/>
              </a:cxn>
              <a:cxn ang="0">
                <a:pos x="165" y="355"/>
              </a:cxn>
              <a:cxn ang="0">
                <a:pos x="175" y="351"/>
              </a:cxn>
              <a:cxn ang="0">
                <a:pos x="177" y="345"/>
              </a:cxn>
              <a:cxn ang="0">
                <a:pos x="190" y="334"/>
              </a:cxn>
              <a:cxn ang="0">
                <a:pos x="198" y="349"/>
              </a:cxn>
              <a:cxn ang="0">
                <a:pos x="221" y="361"/>
              </a:cxn>
              <a:cxn ang="0">
                <a:pos x="235" y="355"/>
              </a:cxn>
              <a:cxn ang="0">
                <a:pos x="245" y="340"/>
              </a:cxn>
              <a:cxn ang="0">
                <a:pos x="239" y="322"/>
              </a:cxn>
              <a:cxn ang="0">
                <a:pos x="247" y="299"/>
              </a:cxn>
              <a:cxn ang="0">
                <a:pos x="256" y="300"/>
              </a:cxn>
              <a:cxn ang="0">
                <a:pos x="258" y="307"/>
              </a:cxn>
              <a:cxn ang="0">
                <a:pos x="263" y="301"/>
              </a:cxn>
              <a:cxn ang="0">
                <a:pos x="267" y="299"/>
              </a:cxn>
              <a:cxn ang="0">
                <a:pos x="263" y="288"/>
              </a:cxn>
              <a:cxn ang="0">
                <a:pos x="267" y="277"/>
              </a:cxn>
              <a:cxn ang="0">
                <a:pos x="271" y="267"/>
              </a:cxn>
              <a:cxn ang="0">
                <a:pos x="276" y="262"/>
              </a:cxn>
              <a:cxn ang="0">
                <a:pos x="280" y="252"/>
              </a:cxn>
              <a:cxn ang="0">
                <a:pos x="287" y="255"/>
              </a:cxn>
              <a:cxn ang="0">
                <a:pos x="297" y="248"/>
              </a:cxn>
              <a:cxn ang="0">
                <a:pos x="317" y="219"/>
              </a:cxn>
              <a:cxn ang="0">
                <a:pos x="315" y="207"/>
              </a:cxn>
              <a:cxn ang="0">
                <a:pos x="317" y="197"/>
              </a:cxn>
              <a:cxn ang="0">
                <a:pos x="319" y="194"/>
              </a:cxn>
              <a:cxn ang="0">
                <a:pos x="319" y="188"/>
              </a:cxn>
              <a:cxn ang="0">
                <a:pos x="319" y="180"/>
              </a:cxn>
              <a:cxn ang="0">
                <a:pos x="321" y="156"/>
              </a:cxn>
              <a:cxn ang="0">
                <a:pos x="319" y="141"/>
              </a:cxn>
              <a:cxn ang="0">
                <a:pos x="312" y="134"/>
              </a:cxn>
              <a:cxn ang="0">
                <a:pos x="319" y="124"/>
              </a:cxn>
              <a:cxn ang="0">
                <a:pos x="297" y="32"/>
              </a:cxn>
              <a:cxn ang="0">
                <a:pos x="234" y="44"/>
              </a:cxn>
              <a:cxn ang="0">
                <a:pos x="201" y="66"/>
              </a:cxn>
              <a:cxn ang="0">
                <a:pos x="177" y="81"/>
              </a:cxn>
              <a:cxn ang="0">
                <a:pos x="161" y="85"/>
              </a:cxn>
              <a:cxn ang="0">
                <a:pos x="153" y="82"/>
              </a:cxn>
              <a:cxn ang="0">
                <a:pos x="157" y="85"/>
              </a:cxn>
              <a:cxn ang="0">
                <a:pos x="150" y="82"/>
              </a:cxn>
              <a:cxn ang="0">
                <a:pos x="140" y="85"/>
              </a:cxn>
              <a:cxn ang="0">
                <a:pos x="132" y="87"/>
              </a:cxn>
              <a:cxn ang="0">
                <a:pos x="130" y="87"/>
              </a:cxn>
              <a:cxn ang="0">
                <a:pos x="130" y="87"/>
              </a:cxn>
              <a:cxn ang="0">
                <a:pos x="135" y="83"/>
              </a:cxn>
              <a:cxn ang="0">
                <a:pos x="150" y="78"/>
              </a:cxn>
              <a:cxn ang="0">
                <a:pos x="144" y="77"/>
              </a:cxn>
              <a:cxn ang="0">
                <a:pos x="140" y="73"/>
              </a:cxn>
              <a:cxn ang="0">
                <a:pos x="135" y="81"/>
              </a:cxn>
              <a:cxn ang="0">
                <a:pos x="119" y="74"/>
              </a:cxn>
              <a:cxn ang="0">
                <a:pos x="101" y="69"/>
              </a:cxn>
              <a:cxn ang="0">
                <a:pos x="0" y="93"/>
              </a:cxn>
            </a:cxnLst>
            <a:rect l="0" t="0" r="r" b="b"/>
            <a:pathLst>
              <a:path w="321" h="362">
                <a:moveTo>
                  <a:pt x="0" y="93"/>
                </a:moveTo>
                <a:lnTo>
                  <a:pt x="45" y="333"/>
                </a:lnTo>
                <a:lnTo>
                  <a:pt x="47" y="332"/>
                </a:lnTo>
                <a:lnTo>
                  <a:pt x="48" y="329"/>
                </a:lnTo>
                <a:lnTo>
                  <a:pt x="50" y="326"/>
                </a:lnTo>
                <a:lnTo>
                  <a:pt x="61" y="332"/>
                </a:lnTo>
                <a:lnTo>
                  <a:pt x="66" y="329"/>
                </a:lnTo>
                <a:lnTo>
                  <a:pt x="68" y="326"/>
                </a:lnTo>
                <a:lnTo>
                  <a:pt x="70" y="325"/>
                </a:lnTo>
                <a:lnTo>
                  <a:pt x="73" y="325"/>
                </a:lnTo>
                <a:lnTo>
                  <a:pt x="74" y="328"/>
                </a:lnTo>
                <a:lnTo>
                  <a:pt x="78" y="332"/>
                </a:lnTo>
                <a:lnTo>
                  <a:pt x="82" y="332"/>
                </a:lnTo>
                <a:lnTo>
                  <a:pt x="85" y="333"/>
                </a:lnTo>
                <a:lnTo>
                  <a:pt x="95" y="349"/>
                </a:lnTo>
                <a:lnTo>
                  <a:pt x="101" y="350"/>
                </a:lnTo>
                <a:lnTo>
                  <a:pt x="109" y="349"/>
                </a:lnTo>
                <a:lnTo>
                  <a:pt x="115" y="347"/>
                </a:lnTo>
                <a:lnTo>
                  <a:pt x="120" y="349"/>
                </a:lnTo>
                <a:lnTo>
                  <a:pt x="123" y="350"/>
                </a:lnTo>
                <a:lnTo>
                  <a:pt x="126" y="353"/>
                </a:lnTo>
                <a:lnTo>
                  <a:pt x="127" y="355"/>
                </a:lnTo>
                <a:lnTo>
                  <a:pt x="130" y="358"/>
                </a:lnTo>
                <a:lnTo>
                  <a:pt x="132" y="359"/>
                </a:lnTo>
                <a:lnTo>
                  <a:pt x="138" y="357"/>
                </a:lnTo>
                <a:lnTo>
                  <a:pt x="146" y="349"/>
                </a:lnTo>
                <a:lnTo>
                  <a:pt x="150" y="349"/>
                </a:lnTo>
                <a:lnTo>
                  <a:pt x="150" y="351"/>
                </a:lnTo>
                <a:lnTo>
                  <a:pt x="160" y="351"/>
                </a:lnTo>
                <a:lnTo>
                  <a:pt x="161" y="353"/>
                </a:lnTo>
                <a:lnTo>
                  <a:pt x="163" y="355"/>
                </a:lnTo>
                <a:lnTo>
                  <a:pt x="165" y="355"/>
                </a:lnTo>
                <a:lnTo>
                  <a:pt x="168" y="353"/>
                </a:lnTo>
                <a:lnTo>
                  <a:pt x="171" y="353"/>
                </a:lnTo>
                <a:lnTo>
                  <a:pt x="172" y="351"/>
                </a:lnTo>
                <a:lnTo>
                  <a:pt x="175" y="351"/>
                </a:lnTo>
                <a:lnTo>
                  <a:pt x="176" y="350"/>
                </a:lnTo>
                <a:lnTo>
                  <a:pt x="176" y="347"/>
                </a:lnTo>
                <a:lnTo>
                  <a:pt x="177" y="346"/>
                </a:lnTo>
                <a:lnTo>
                  <a:pt x="177" y="345"/>
                </a:lnTo>
                <a:lnTo>
                  <a:pt x="180" y="343"/>
                </a:lnTo>
                <a:lnTo>
                  <a:pt x="184" y="340"/>
                </a:lnTo>
                <a:lnTo>
                  <a:pt x="186" y="338"/>
                </a:lnTo>
                <a:lnTo>
                  <a:pt x="190" y="334"/>
                </a:lnTo>
                <a:lnTo>
                  <a:pt x="192" y="334"/>
                </a:lnTo>
                <a:lnTo>
                  <a:pt x="194" y="340"/>
                </a:lnTo>
                <a:lnTo>
                  <a:pt x="196" y="343"/>
                </a:lnTo>
                <a:lnTo>
                  <a:pt x="198" y="349"/>
                </a:lnTo>
                <a:lnTo>
                  <a:pt x="204" y="351"/>
                </a:lnTo>
                <a:lnTo>
                  <a:pt x="209" y="353"/>
                </a:lnTo>
                <a:lnTo>
                  <a:pt x="214" y="355"/>
                </a:lnTo>
                <a:lnTo>
                  <a:pt x="221" y="361"/>
                </a:lnTo>
                <a:lnTo>
                  <a:pt x="222" y="362"/>
                </a:lnTo>
                <a:lnTo>
                  <a:pt x="223" y="362"/>
                </a:lnTo>
                <a:lnTo>
                  <a:pt x="231" y="358"/>
                </a:lnTo>
                <a:lnTo>
                  <a:pt x="235" y="355"/>
                </a:lnTo>
                <a:lnTo>
                  <a:pt x="238" y="354"/>
                </a:lnTo>
                <a:lnTo>
                  <a:pt x="239" y="353"/>
                </a:lnTo>
                <a:lnTo>
                  <a:pt x="239" y="340"/>
                </a:lnTo>
                <a:lnTo>
                  <a:pt x="245" y="340"/>
                </a:lnTo>
                <a:lnTo>
                  <a:pt x="246" y="337"/>
                </a:lnTo>
                <a:lnTo>
                  <a:pt x="246" y="334"/>
                </a:lnTo>
                <a:lnTo>
                  <a:pt x="241" y="324"/>
                </a:lnTo>
                <a:lnTo>
                  <a:pt x="239" y="322"/>
                </a:lnTo>
                <a:lnTo>
                  <a:pt x="241" y="320"/>
                </a:lnTo>
                <a:lnTo>
                  <a:pt x="242" y="313"/>
                </a:lnTo>
                <a:lnTo>
                  <a:pt x="245" y="305"/>
                </a:lnTo>
                <a:lnTo>
                  <a:pt x="247" y="299"/>
                </a:lnTo>
                <a:lnTo>
                  <a:pt x="249" y="296"/>
                </a:lnTo>
                <a:lnTo>
                  <a:pt x="253" y="296"/>
                </a:lnTo>
                <a:lnTo>
                  <a:pt x="255" y="297"/>
                </a:lnTo>
                <a:lnTo>
                  <a:pt x="256" y="300"/>
                </a:lnTo>
                <a:lnTo>
                  <a:pt x="259" y="301"/>
                </a:lnTo>
                <a:lnTo>
                  <a:pt x="259" y="304"/>
                </a:lnTo>
                <a:lnTo>
                  <a:pt x="258" y="305"/>
                </a:lnTo>
                <a:lnTo>
                  <a:pt x="258" y="307"/>
                </a:lnTo>
                <a:lnTo>
                  <a:pt x="259" y="308"/>
                </a:lnTo>
                <a:lnTo>
                  <a:pt x="260" y="308"/>
                </a:lnTo>
                <a:lnTo>
                  <a:pt x="263" y="305"/>
                </a:lnTo>
                <a:lnTo>
                  <a:pt x="263" y="301"/>
                </a:lnTo>
                <a:lnTo>
                  <a:pt x="264" y="300"/>
                </a:lnTo>
                <a:lnTo>
                  <a:pt x="268" y="300"/>
                </a:lnTo>
                <a:lnTo>
                  <a:pt x="268" y="299"/>
                </a:lnTo>
                <a:lnTo>
                  <a:pt x="267" y="299"/>
                </a:lnTo>
                <a:lnTo>
                  <a:pt x="267" y="291"/>
                </a:lnTo>
                <a:lnTo>
                  <a:pt x="264" y="291"/>
                </a:lnTo>
                <a:lnTo>
                  <a:pt x="264" y="289"/>
                </a:lnTo>
                <a:lnTo>
                  <a:pt x="263" y="288"/>
                </a:lnTo>
                <a:lnTo>
                  <a:pt x="263" y="287"/>
                </a:lnTo>
                <a:lnTo>
                  <a:pt x="264" y="287"/>
                </a:lnTo>
                <a:lnTo>
                  <a:pt x="267" y="284"/>
                </a:lnTo>
                <a:lnTo>
                  <a:pt x="267" y="277"/>
                </a:lnTo>
                <a:lnTo>
                  <a:pt x="266" y="275"/>
                </a:lnTo>
                <a:lnTo>
                  <a:pt x="266" y="271"/>
                </a:lnTo>
                <a:lnTo>
                  <a:pt x="270" y="267"/>
                </a:lnTo>
                <a:lnTo>
                  <a:pt x="271" y="267"/>
                </a:lnTo>
                <a:lnTo>
                  <a:pt x="274" y="266"/>
                </a:lnTo>
                <a:lnTo>
                  <a:pt x="275" y="266"/>
                </a:lnTo>
                <a:lnTo>
                  <a:pt x="276" y="264"/>
                </a:lnTo>
                <a:lnTo>
                  <a:pt x="276" y="262"/>
                </a:lnTo>
                <a:lnTo>
                  <a:pt x="278" y="260"/>
                </a:lnTo>
                <a:lnTo>
                  <a:pt x="278" y="256"/>
                </a:lnTo>
                <a:lnTo>
                  <a:pt x="279" y="255"/>
                </a:lnTo>
                <a:lnTo>
                  <a:pt x="280" y="252"/>
                </a:lnTo>
                <a:lnTo>
                  <a:pt x="283" y="252"/>
                </a:lnTo>
                <a:lnTo>
                  <a:pt x="284" y="254"/>
                </a:lnTo>
                <a:lnTo>
                  <a:pt x="286" y="254"/>
                </a:lnTo>
                <a:lnTo>
                  <a:pt x="287" y="255"/>
                </a:lnTo>
                <a:lnTo>
                  <a:pt x="288" y="255"/>
                </a:lnTo>
                <a:lnTo>
                  <a:pt x="291" y="254"/>
                </a:lnTo>
                <a:lnTo>
                  <a:pt x="295" y="250"/>
                </a:lnTo>
                <a:lnTo>
                  <a:pt x="297" y="248"/>
                </a:lnTo>
                <a:lnTo>
                  <a:pt x="304" y="239"/>
                </a:lnTo>
                <a:lnTo>
                  <a:pt x="311" y="231"/>
                </a:lnTo>
                <a:lnTo>
                  <a:pt x="317" y="222"/>
                </a:lnTo>
                <a:lnTo>
                  <a:pt x="317" y="219"/>
                </a:lnTo>
                <a:lnTo>
                  <a:pt x="319" y="215"/>
                </a:lnTo>
                <a:lnTo>
                  <a:pt x="319" y="213"/>
                </a:lnTo>
                <a:lnTo>
                  <a:pt x="315" y="209"/>
                </a:lnTo>
                <a:lnTo>
                  <a:pt x="315" y="207"/>
                </a:lnTo>
                <a:lnTo>
                  <a:pt x="316" y="206"/>
                </a:lnTo>
                <a:lnTo>
                  <a:pt x="316" y="205"/>
                </a:lnTo>
                <a:lnTo>
                  <a:pt x="317" y="202"/>
                </a:lnTo>
                <a:lnTo>
                  <a:pt x="317" y="197"/>
                </a:lnTo>
                <a:lnTo>
                  <a:pt x="316" y="194"/>
                </a:lnTo>
                <a:lnTo>
                  <a:pt x="316" y="193"/>
                </a:lnTo>
                <a:lnTo>
                  <a:pt x="319" y="193"/>
                </a:lnTo>
                <a:lnTo>
                  <a:pt x="319" y="194"/>
                </a:lnTo>
                <a:lnTo>
                  <a:pt x="320" y="193"/>
                </a:lnTo>
                <a:lnTo>
                  <a:pt x="320" y="192"/>
                </a:lnTo>
                <a:lnTo>
                  <a:pt x="319" y="192"/>
                </a:lnTo>
                <a:lnTo>
                  <a:pt x="319" y="188"/>
                </a:lnTo>
                <a:lnTo>
                  <a:pt x="320" y="186"/>
                </a:lnTo>
                <a:lnTo>
                  <a:pt x="320" y="185"/>
                </a:lnTo>
                <a:lnTo>
                  <a:pt x="319" y="182"/>
                </a:lnTo>
                <a:lnTo>
                  <a:pt x="319" y="180"/>
                </a:lnTo>
                <a:lnTo>
                  <a:pt x="317" y="177"/>
                </a:lnTo>
                <a:lnTo>
                  <a:pt x="319" y="171"/>
                </a:lnTo>
                <a:lnTo>
                  <a:pt x="321" y="163"/>
                </a:lnTo>
                <a:lnTo>
                  <a:pt x="321" y="156"/>
                </a:lnTo>
                <a:lnTo>
                  <a:pt x="320" y="149"/>
                </a:lnTo>
                <a:lnTo>
                  <a:pt x="317" y="147"/>
                </a:lnTo>
                <a:lnTo>
                  <a:pt x="317" y="144"/>
                </a:lnTo>
                <a:lnTo>
                  <a:pt x="319" y="141"/>
                </a:lnTo>
                <a:lnTo>
                  <a:pt x="319" y="140"/>
                </a:lnTo>
                <a:lnTo>
                  <a:pt x="317" y="138"/>
                </a:lnTo>
                <a:lnTo>
                  <a:pt x="315" y="135"/>
                </a:lnTo>
                <a:lnTo>
                  <a:pt x="312" y="134"/>
                </a:lnTo>
                <a:lnTo>
                  <a:pt x="311" y="131"/>
                </a:lnTo>
                <a:lnTo>
                  <a:pt x="312" y="128"/>
                </a:lnTo>
                <a:lnTo>
                  <a:pt x="313" y="127"/>
                </a:lnTo>
                <a:lnTo>
                  <a:pt x="319" y="124"/>
                </a:lnTo>
                <a:lnTo>
                  <a:pt x="320" y="123"/>
                </a:lnTo>
                <a:lnTo>
                  <a:pt x="313" y="97"/>
                </a:lnTo>
                <a:lnTo>
                  <a:pt x="307" y="65"/>
                </a:lnTo>
                <a:lnTo>
                  <a:pt x="297" y="32"/>
                </a:lnTo>
                <a:lnTo>
                  <a:pt x="289" y="0"/>
                </a:lnTo>
                <a:lnTo>
                  <a:pt x="266" y="16"/>
                </a:lnTo>
                <a:lnTo>
                  <a:pt x="243" y="33"/>
                </a:lnTo>
                <a:lnTo>
                  <a:pt x="234" y="44"/>
                </a:lnTo>
                <a:lnTo>
                  <a:pt x="226" y="56"/>
                </a:lnTo>
                <a:lnTo>
                  <a:pt x="217" y="65"/>
                </a:lnTo>
                <a:lnTo>
                  <a:pt x="209" y="66"/>
                </a:lnTo>
                <a:lnTo>
                  <a:pt x="201" y="66"/>
                </a:lnTo>
                <a:lnTo>
                  <a:pt x="194" y="69"/>
                </a:lnTo>
                <a:lnTo>
                  <a:pt x="190" y="71"/>
                </a:lnTo>
                <a:lnTo>
                  <a:pt x="184" y="75"/>
                </a:lnTo>
                <a:lnTo>
                  <a:pt x="177" y="81"/>
                </a:lnTo>
                <a:lnTo>
                  <a:pt x="171" y="85"/>
                </a:lnTo>
                <a:lnTo>
                  <a:pt x="168" y="86"/>
                </a:lnTo>
                <a:lnTo>
                  <a:pt x="164" y="86"/>
                </a:lnTo>
                <a:lnTo>
                  <a:pt x="161" y="85"/>
                </a:lnTo>
                <a:lnTo>
                  <a:pt x="157" y="83"/>
                </a:lnTo>
                <a:lnTo>
                  <a:pt x="155" y="81"/>
                </a:lnTo>
                <a:lnTo>
                  <a:pt x="151" y="79"/>
                </a:lnTo>
                <a:lnTo>
                  <a:pt x="153" y="82"/>
                </a:lnTo>
                <a:lnTo>
                  <a:pt x="155" y="82"/>
                </a:lnTo>
                <a:lnTo>
                  <a:pt x="156" y="83"/>
                </a:lnTo>
                <a:lnTo>
                  <a:pt x="157" y="83"/>
                </a:lnTo>
                <a:lnTo>
                  <a:pt x="157" y="85"/>
                </a:lnTo>
                <a:lnTo>
                  <a:pt x="156" y="85"/>
                </a:lnTo>
                <a:lnTo>
                  <a:pt x="155" y="83"/>
                </a:lnTo>
                <a:lnTo>
                  <a:pt x="152" y="82"/>
                </a:lnTo>
                <a:lnTo>
                  <a:pt x="150" y="82"/>
                </a:lnTo>
                <a:lnTo>
                  <a:pt x="147" y="85"/>
                </a:lnTo>
                <a:lnTo>
                  <a:pt x="146" y="83"/>
                </a:lnTo>
                <a:lnTo>
                  <a:pt x="143" y="82"/>
                </a:lnTo>
                <a:lnTo>
                  <a:pt x="140" y="85"/>
                </a:lnTo>
                <a:lnTo>
                  <a:pt x="139" y="87"/>
                </a:lnTo>
                <a:lnTo>
                  <a:pt x="138" y="89"/>
                </a:lnTo>
                <a:lnTo>
                  <a:pt x="134" y="89"/>
                </a:lnTo>
                <a:lnTo>
                  <a:pt x="132" y="87"/>
                </a:lnTo>
                <a:lnTo>
                  <a:pt x="132" y="89"/>
                </a:lnTo>
                <a:lnTo>
                  <a:pt x="131" y="89"/>
                </a:lnTo>
                <a:lnTo>
                  <a:pt x="131" y="87"/>
                </a:lnTo>
                <a:lnTo>
                  <a:pt x="130" y="87"/>
                </a:lnTo>
                <a:lnTo>
                  <a:pt x="127" y="89"/>
                </a:lnTo>
                <a:lnTo>
                  <a:pt x="126" y="89"/>
                </a:lnTo>
                <a:lnTo>
                  <a:pt x="127" y="87"/>
                </a:lnTo>
                <a:lnTo>
                  <a:pt x="130" y="87"/>
                </a:lnTo>
                <a:lnTo>
                  <a:pt x="131" y="86"/>
                </a:lnTo>
                <a:lnTo>
                  <a:pt x="132" y="86"/>
                </a:lnTo>
                <a:lnTo>
                  <a:pt x="132" y="83"/>
                </a:lnTo>
                <a:lnTo>
                  <a:pt x="135" y="83"/>
                </a:lnTo>
                <a:lnTo>
                  <a:pt x="138" y="82"/>
                </a:lnTo>
                <a:lnTo>
                  <a:pt x="142" y="81"/>
                </a:lnTo>
                <a:lnTo>
                  <a:pt x="144" y="81"/>
                </a:lnTo>
                <a:lnTo>
                  <a:pt x="150" y="78"/>
                </a:lnTo>
                <a:lnTo>
                  <a:pt x="150" y="75"/>
                </a:lnTo>
                <a:lnTo>
                  <a:pt x="148" y="74"/>
                </a:lnTo>
                <a:lnTo>
                  <a:pt x="147" y="74"/>
                </a:lnTo>
                <a:lnTo>
                  <a:pt x="144" y="77"/>
                </a:lnTo>
                <a:lnTo>
                  <a:pt x="142" y="77"/>
                </a:lnTo>
                <a:lnTo>
                  <a:pt x="142" y="75"/>
                </a:lnTo>
                <a:lnTo>
                  <a:pt x="140" y="74"/>
                </a:lnTo>
                <a:lnTo>
                  <a:pt x="140" y="73"/>
                </a:lnTo>
                <a:lnTo>
                  <a:pt x="138" y="73"/>
                </a:lnTo>
                <a:lnTo>
                  <a:pt x="138" y="77"/>
                </a:lnTo>
                <a:lnTo>
                  <a:pt x="136" y="79"/>
                </a:lnTo>
                <a:lnTo>
                  <a:pt x="135" y="81"/>
                </a:lnTo>
                <a:lnTo>
                  <a:pt x="131" y="81"/>
                </a:lnTo>
                <a:lnTo>
                  <a:pt x="128" y="79"/>
                </a:lnTo>
                <a:lnTo>
                  <a:pt x="127" y="78"/>
                </a:lnTo>
                <a:lnTo>
                  <a:pt x="119" y="74"/>
                </a:lnTo>
                <a:lnTo>
                  <a:pt x="111" y="74"/>
                </a:lnTo>
                <a:lnTo>
                  <a:pt x="109" y="73"/>
                </a:lnTo>
                <a:lnTo>
                  <a:pt x="105" y="69"/>
                </a:lnTo>
                <a:lnTo>
                  <a:pt x="101" y="69"/>
                </a:lnTo>
                <a:lnTo>
                  <a:pt x="98" y="70"/>
                </a:lnTo>
                <a:lnTo>
                  <a:pt x="93" y="70"/>
                </a:lnTo>
                <a:lnTo>
                  <a:pt x="93" y="69"/>
                </a:lnTo>
                <a:lnTo>
                  <a:pt x="0" y="93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52" name="Freeform 104"/>
          <p:cNvSpPr>
            <a:spLocks/>
          </p:cNvSpPr>
          <p:nvPr/>
        </p:nvSpPr>
        <p:spPr bwMode="auto">
          <a:xfrm>
            <a:off x="6510002" y="5496860"/>
            <a:ext cx="9374" cy="17094"/>
          </a:xfrm>
          <a:custGeom>
            <a:avLst/>
            <a:gdLst/>
            <a:ahLst/>
            <a:cxnLst>
              <a:cxn ang="0">
                <a:pos x="1" y="7"/>
              </a:cxn>
              <a:cxn ang="0">
                <a:pos x="3" y="4"/>
              </a:cxn>
              <a:cxn ang="0">
                <a:pos x="4" y="3"/>
              </a:cxn>
              <a:cxn ang="0">
                <a:pos x="4" y="0"/>
              </a:cxn>
              <a:cxn ang="0">
                <a:pos x="3" y="3"/>
              </a:cxn>
              <a:cxn ang="0">
                <a:pos x="0" y="7"/>
              </a:cxn>
              <a:cxn ang="0">
                <a:pos x="1" y="7"/>
              </a:cxn>
            </a:cxnLst>
            <a:rect l="0" t="0" r="r" b="b"/>
            <a:pathLst>
              <a:path w="4" h="7">
                <a:moveTo>
                  <a:pt x="1" y="7"/>
                </a:moveTo>
                <a:lnTo>
                  <a:pt x="3" y="4"/>
                </a:lnTo>
                <a:lnTo>
                  <a:pt x="4" y="3"/>
                </a:lnTo>
                <a:lnTo>
                  <a:pt x="4" y="0"/>
                </a:lnTo>
                <a:lnTo>
                  <a:pt x="3" y="3"/>
                </a:lnTo>
                <a:lnTo>
                  <a:pt x="0" y="7"/>
                </a:lnTo>
                <a:lnTo>
                  <a:pt x="1" y="7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53" name="Freeform 105"/>
          <p:cNvSpPr>
            <a:spLocks/>
          </p:cNvSpPr>
          <p:nvPr/>
        </p:nvSpPr>
        <p:spPr bwMode="auto">
          <a:xfrm>
            <a:off x="6502973" y="5523720"/>
            <a:ext cx="14060" cy="9768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3" y="0"/>
              </a:cxn>
              <a:cxn ang="0">
                <a:pos x="2" y="1"/>
              </a:cxn>
              <a:cxn ang="0">
                <a:pos x="0" y="1"/>
              </a:cxn>
              <a:cxn ang="0">
                <a:pos x="0" y="4"/>
              </a:cxn>
              <a:cxn ang="0">
                <a:pos x="3" y="4"/>
              </a:cxn>
              <a:cxn ang="0">
                <a:pos x="3" y="2"/>
              </a:cxn>
              <a:cxn ang="0">
                <a:pos x="2" y="1"/>
              </a:cxn>
              <a:cxn ang="0">
                <a:pos x="4" y="1"/>
              </a:cxn>
              <a:cxn ang="0">
                <a:pos x="6" y="0"/>
              </a:cxn>
            </a:cxnLst>
            <a:rect l="0" t="0" r="r" b="b"/>
            <a:pathLst>
              <a:path w="6" h="4">
                <a:moveTo>
                  <a:pt x="6" y="0"/>
                </a:moveTo>
                <a:lnTo>
                  <a:pt x="3" y="0"/>
                </a:lnTo>
                <a:lnTo>
                  <a:pt x="2" y="1"/>
                </a:lnTo>
                <a:lnTo>
                  <a:pt x="0" y="1"/>
                </a:lnTo>
                <a:lnTo>
                  <a:pt x="0" y="4"/>
                </a:lnTo>
                <a:lnTo>
                  <a:pt x="3" y="4"/>
                </a:lnTo>
                <a:lnTo>
                  <a:pt x="3" y="2"/>
                </a:lnTo>
                <a:lnTo>
                  <a:pt x="2" y="1"/>
                </a:lnTo>
                <a:lnTo>
                  <a:pt x="4" y="1"/>
                </a:lnTo>
                <a:lnTo>
                  <a:pt x="6" y="0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55" name="Freeform 107"/>
          <p:cNvSpPr>
            <a:spLocks/>
          </p:cNvSpPr>
          <p:nvPr/>
        </p:nvSpPr>
        <p:spPr bwMode="auto">
          <a:xfrm>
            <a:off x="5497647" y="2788793"/>
            <a:ext cx="724115" cy="1286882"/>
          </a:xfrm>
          <a:custGeom>
            <a:avLst/>
            <a:gdLst/>
            <a:ahLst/>
            <a:cxnLst>
              <a:cxn ang="0">
                <a:pos x="302" y="323"/>
              </a:cxn>
              <a:cxn ang="0">
                <a:pos x="293" y="297"/>
              </a:cxn>
              <a:cxn ang="0">
                <a:pos x="299" y="289"/>
              </a:cxn>
              <a:cxn ang="0">
                <a:pos x="266" y="69"/>
              </a:cxn>
              <a:cxn ang="0">
                <a:pos x="247" y="36"/>
              </a:cxn>
              <a:cxn ang="0">
                <a:pos x="236" y="21"/>
              </a:cxn>
              <a:cxn ang="0">
                <a:pos x="38" y="25"/>
              </a:cxn>
              <a:cxn ang="0">
                <a:pos x="50" y="36"/>
              </a:cxn>
              <a:cxn ang="0">
                <a:pos x="70" y="55"/>
              </a:cxn>
              <a:cxn ang="0">
                <a:pos x="78" y="82"/>
              </a:cxn>
              <a:cxn ang="0">
                <a:pos x="63" y="114"/>
              </a:cxn>
              <a:cxn ang="0">
                <a:pos x="49" y="121"/>
              </a:cxn>
              <a:cxn ang="0">
                <a:pos x="23" y="131"/>
              </a:cxn>
              <a:cxn ang="0">
                <a:pos x="33" y="172"/>
              </a:cxn>
              <a:cxn ang="0">
                <a:pos x="24" y="189"/>
              </a:cxn>
              <a:cxn ang="0">
                <a:pos x="12" y="207"/>
              </a:cxn>
              <a:cxn ang="0">
                <a:pos x="7" y="219"/>
              </a:cxn>
              <a:cxn ang="0">
                <a:pos x="1" y="232"/>
              </a:cxn>
              <a:cxn ang="0">
                <a:pos x="8" y="271"/>
              </a:cxn>
              <a:cxn ang="0">
                <a:pos x="13" y="290"/>
              </a:cxn>
              <a:cxn ang="0">
                <a:pos x="38" y="309"/>
              </a:cxn>
              <a:cxn ang="0">
                <a:pos x="61" y="325"/>
              </a:cxn>
              <a:cxn ang="0">
                <a:pos x="67" y="341"/>
              </a:cxn>
              <a:cxn ang="0">
                <a:pos x="71" y="353"/>
              </a:cxn>
              <a:cxn ang="0">
                <a:pos x="83" y="363"/>
              </a:cxn>
              <a:cxn ang="0">
                <a:pos x="103" y="358"/>
              </a:cxn>
              <a:cxn ang="0">
                <a:pos x="112" y="379"/>
              </a:cxn>
              <a:cxn ang="0">
                <a:pos x="103" y="412"/>
              </a:cxn>
              <a:cxn ang="0">
                <a:pos x="118" y="434"/>
              </a:cxn>
              <a:cxn ang="0">
                <a:pos x="131" y="442"/>
              </a:cxn>
              <a:cxn ang="0">
                <a:pos x="141" y="452"/>
              </a:cxn>
              <a:cxn ang="0">
                <a:pos x="147" y="448"/>
              </a:cxn>
              <a:cxn ang="0">
                <a:pos x="157" y="453"/>
              </a:cxn>
              <a:cxn ang="0">
                <a:pos x="172" y="463"/>
              </a:cxn>
              <a:cxn ang="0">
                <a:pos x="184" y="489"/>
              </a:cxn>
              <a:cxn ang="0">
                <a:pos x="180" y="500"/>
              </a:cxn>
              <a:cxn ang="0">
                <a:pos x="192" y="519"/>
              </a:cxn>
              <a:cxn ang="0">
                <a:pos x="202" y="525"/>
              </a:cxn>
              <a:cxn ang="0">
                <a:pos x="197" y="520"/>
              </a:cxn>
              <a:cxn ang="0">
                <a:pos x="207" y="527"/>
              </a:cxn>
              <a:cxn ang="0">
                <a:pos x="209" y="523"/>
              </a:cxn>
              <a:cxn ang="0">
                <a:pos x="218" y="503"/>
              </a:cxn>
              <a:cxn ang="0">
                <a:pos x="260" y="511"/>
              </a:cxn>
              <a:cxn ang="0">
                <a:pos x="255" y="492"/>
              </a:cxn>
              <a:cxn ang="0">
                <a:pos x="266" y="478"/>
              </a:cxn>
              <a:cxn ang="0">
                <a:pos x="283" y="465"/>
              </a:cxn>
              <a:cxn ang="0">
                <a:pos x="276" y="456"/>
              </a:cxn>
              <a:cxn ang="0">
                <a:pos x="280" y="433"/>
              </a:cxn>
              <a:cxn ang="0">
                <a:pos x="281" y="426"/>
              </a:cxn>
              <a:cxn ang="0">
                <a:pos x="279" y="415"/>
              </a:cxn>
              <a:cxn ang="0">
                <a:pos x="280" y="412"/>
              </a:cxn>
              <a:cxn ang="0">
                <a:pos x="287" y="404"/>
              </a:cxn>
              <a:cxn ang="0">
                <a:pos x="281" y="397"/>
              </a:cxn>
              <a:cxn ang="0">
                <a:pos x="285" y="391"/>
              </a:cxn>
              <a:cxn ang="0">
                <a:pos x="289" y="391"/>
              </a:cxn>
              <a:cxn ang="0">
                <a:pos x="293" y="383"/>
              </a:cxn>
              <a:cxn ang="0">
                <a:pos x="297" y="374"/>
              </a:cxn>
              <a:cxn ang="0">
                <a:pos x="300" y="364"/>
              </a:cxn>
              <a:cxn ang="0">
                <a:pos x="304" y="354"/>
              </a:cxn>
              <a:cxn ang="0">
                <a:pos x="309" y="347"/>
              </a:cxn>
            </a:cxnLst>
            <a:rect l="0" t="0" r="r" b="b"/>
            <a:pathLst>
              <a:path w="309" h="527">
                <a:moveTo>
                  <a:pt x="308" y="341"/>
                </a:moveTo>
                <a:lnTo>
                  <a:pt x="306" y="337"/>
                </a:lnTo>
                <a:lnTo>
                  <a:pt x="304" y="334"/>
                </a:lnTo>
                <a:lnTo>
                  <a:pt x="304" y="326"/>
                </a:lnTo>
                <a:lnTo>
                  <a:pt x="302" y="323"/>
                </a:lnTo>
                <a:lnTo>
                  <a:pt x="292" y="313"/>
                </a:lnTo>
                <a:lnTo>
                  <a:pt x="292" y="309"/>
                </a:lnTo>
                <a:lnTo>
                  <a:pt x="297" y="304"/>
                </a:lnTo>
                <a:lnTo>
                  <a:pt x="295" y="298"/>
                </a:lnTo>
                <a:lnTo>
                  <a:pt x="293" y="297"/>
                </a:lnTo>
                <a:lnTo>
                  <a:pt x="292" y="294"/>
                </a:lnTo>
                <a:lnTo>
                  <a:pt x="292" y="293"/>
                </a:lnTo>
                <a:lnTo>
                  <a:pt x="293" y="292"/>
                </a:lnTo>
                <a:lnTo>
                  <a:pt x="296" y="292"/>
                </a:lnTo>
                <a:lnTo>
                  <a:pt x="299" y="289"/>
                </a:lnTo>
                <a:lnTo>
                  <a:pt x="299" y="283"/>
                </a:lnTo>
                <a:lnTo>
                  <a:pt x="297" y="272"/>
                </a:lnTo>
                <a:lnTo>
                  <a:pt x="295" y="261"/>
                </a:lnTo>
                <a:lnTo>
                  <a:pt x="293" y="254"/>
                </a:lnTo>
                <a:lnTo>
                  <a:pt x="266" y="69"/>
                </a:lnTo>
                <a:lnTo>
                  <a:pt x="259" y="62"/>
                </a:lnTo>
                <a:lnTo>
                  <a:pt x="256" y="54"/>
                </a:lnTo>
                <a:lnTo>
                  <a:pt x="252" y="46"/>
                </a:lnTo>
                <a:lnTo>
                  <a:pt x="250" y="38"/>
                </a:lnTo>
                <a:lnTo>
                  <a:pt x="247" y="36"/>
                </a:lnTo>
                <a:lnTo>
                  <a:pt x="244" y="36"/>
                </a:lnTo>
                <a:lnTo>
                  <a:pt x="242" y="33"/>
                </a:lnTo>
                <a:lnTo>
                  <a:pt x="240" y="29"/>
                </a:lnTo>
                <a:lnTo>
                  <a:pt x="238" y="25"/>
                </a:lnTo>
                <a:lnTo>
                  <a:pt x="236" y="21"/>
                </a:lnTo>
                <a:lnTo>
                  <a:pt x="235" y="18"/>
                </a:lnTo>
                <a:lnTo>
                  <a:pt x="235" y="1"/>
                </a:lnTo>
                <a:lnTo>
                  <a:pt x="234" y="0"/>
                </a:lnTo>
                <a:lnTo>
                  <a:pt x="136" y="13"/>
                </a:lnTo>
                <a:lnTo>
                  <a:pt x="38" y="25"/>
                </a:lnTo>
                <a:lnTo>
                  <a:pt x="38" y="26"/>
                </a:lnTo>
                <a:lnTo>
                  <a:pt x="40" y="29"/>
                </a:lnTo>
                <a:lnTo>
                  <a:pt x="41" y="30"/>
                </a:lnTo>
                <a:lnTo>
                  <a:pt x="45" y="33"/>
                </a:lnTo>
                <a:lnTo>
                  <a:pt x="50" y="36"/>
                </a:lnTo>
                <a:lnTo>
                  <a:pt x="54" y="40"/>
                </a:lnTo>
                <a:lnTo>
                  <a:pt x="54" y="41"/>
                </a:lnTo>
                <a:lnTo>
                  <a:pt x="57" y="46"/>
                </a:lnTo>
                <a:lnTo>
                  <a:pt x="63" y="51"/>
                </a:lnTo>
                <a:lnTo>
                  <a:pt x="70" y="55"/>
                </a:lnTo>
                <a:lnTo>
                  <a:pt x="75" y="61"/>
                </a:lnTo>
                <a:lnTo>
                  <a:pt x="79" y="69"/>
                </a:lnTo>
                <a:lnTo>
                  <a:pt x="79" y="73"/>
                </a:lnTo>
                <a:lnTo>
                  <a:pt x="78" y="77"/>
                </a:lnTo>
                <a:lnTo>
                  <a:pt x="78" y="82"/>
                </a:lnTo>
                <a:lnTo>
                  <a:pt x="77" y="86"/>
                </a:lnTo>
                <a:lnTo>
                  <a:pt x="70" y="92"/>
                </a:lnTo>
                <a:lnTo>
                  <a:pt x="69" y="96"/>
                </a:lnTo>
                <a:lnTo>
                  <a:pt x="69" y="108"/>
                </a:lnTo>
                <a:lnTo>
                  <a:pt x="63" y="114"/>
                </a:lnTo>
                <a:lnTo>
                  <a:pt x="61" y="115"/>
                </a:lnTo>
                <a:lnTo>
                  <a:pt x="57" y="116"/>
                </a:lnTo>
                <a:lnTo>
                  <a:pt x="54" y="118"/>
                </a:lnTo>
                <a:lnTo>
                  <a:pt x="52" y="120"/>
                </a:lnTo>
                <a:lnTo>
                  <a:pt x="49" y="121"/>
                </a:lnTo>
                <a:lnTo>
                  <a:pt x="46" y="124"/>
                </a:lnTo>
                <a:lnTo>
                  <a:pt x="41" y="125"/>
                </a:lnTo>
                <a:lnTo>
                  <a:pt x="33" y="127"/>
                </a:lnTo>
                <a:lnTo>
                  <a:pt x="27" y="128"/>
                </a:lnTo>
                <a:lnTo>
                  <a:pt x="23" y="131"/>
                </a:lnTo>
                <a:lnTo>
                  <a:pt x="20" y="141"/>
                </a:lnTo>
                <a:lnTo>
                  <a:pt x="21" y="148"/>
                </a:lnTo>
                <a:lnTo>
                  <a:pt x="25" y="154"/>
                </a:lnTo>
                <a:lnTo>
                  <a:pt x="33" y="165"/>
                </a:lnTo>
                <a:lnTo>
                  <a:pt x="33" y="172"/>
                </a:lnTo>
                <a:lnTo>
                  <a:pt x="32" y="176"/>
                </a:lnTo>
                <a:lnTo>
                  <a:pt x="29" y="178"/>
                </a:lnTo>
                <a:lnTo>
                  <a:pt x="27" y="182"/>
                </a:lnTo>
                <a:lnTo>
                  <a:pt x="25" y="185"/>
                </a:lnTo>
                <a:lnTo>
                  <a:pt x="24" y="189"/>
                </a:lnTo>
                <a:lnTo>
                  <a:pt x="24" y="193"/>
                </a:lnTo>
                <a:lnTo>
                  <a:pt x="21" y="201"/>
                </a:lnTo>
                <a:lnTo>
                  <a:pt x="19" y="203"/>
                </a:lnTo>
                <a:lnTo>
                  <a:pt x="15" y="205"/>
                </a:lnTo>
                <a:lnTo>
                  <a:pt x="12" y="207"/>
                </a:lnTo>
                <a:lnTo>
                  <a:pt x="8" y="209"/>
                </a:lnTo>
                <a:lnTo>
                  <a:pt x="4" y="213"/>
                </a:lnTo>
                <a:lnTo>
                  <a:pt x="4" y="215"/>
                </a:lnTo>
                <a:lnTo>
                  <a:pt x="5" y="218"/>
                </a:lnTo>
                <a:lnTo>
                  <a:pt x="7" y="219"/>
                </a:lnTo>
                <a:lnTo>
                  <a:pt x="9" y="224"/>
                </a:lnTo>
                <a:lnTo>
                  <a:pt x="9" y="226"/>
                </a:lnTo>
                <a:lnTo>
                  <a:pt x="7" y="228"/>
                </a:lnTo>
                <a:lnTo>
                  <a:pt x="4" y="230"/>
                </a:lnTo>
                <a:lnTo>
                  <a:pt x="1" y="232"/>
                </a:lnTo>
                <a:lnTo>
                  <a:pt x="0" y="236"/>
                </a:lnTo>
                <a:lnTo>
                  <a:pt x="0" y="248"/>
                </a:lnTo>
                <a:lnTo>
                  <a:pt x="1" y="254"/>
                </a:lnTo>
                <a:lnTo>
                  <a:pt x="4" y="267"/>
                </a:lnTo>
                <a:lnTo>
                  <a:pt x="8" y="271"/>
                </a:lnTo>
                <a:lnTo>
                  <a:pt x="8" y="279"/>
                </a:lnTo>
                <a:lnTo>
                  <a:pt x="12" y="283"/>
                </a:lnTo>
                <a:lnTo>
                  <a:pt x="12" y="284"/>
                </a:lnTo>
                <a:lnTo>
                  <a:pt x="13" y="287"/>
                </a:lnTo>
                <a:lnTo>
                  <a:pt x="13" y="290"/>
                </a:lnTo>
                <a:lnTo>
                  <a:pt x="15" y="292"/>
                </a:lnTo>
                <a:lnTo>
                  <a:pt x="21" y="297"/>
                </a:lnTo>
                <a:lnTo>
                  <a:pt x="29" y="302"/>
                </a:lnTo>
                <a:lnTo>
                  <a:pt x="37" y="306"/>
                </a:lnTo>
                <a:lnTo>
                  <a:pt x="38" y="309"/>
                </a:lnTo>
                <a:lnTo>
                  <a:pt x="41" y="312"/>
                </a:lnTo>
                <a:lnTo>
                  <a:pt x="42" y="314"/>
                </a:lnTo>
                <a:lnTo>
                  <a:pt x="48" y="318"/>
                </a:lnTo>
                <a:lnTo>
                  <a:pt x="56" y="321"/>
                </a:lnTo>
                <a:lnTo>
                  <a:pt x="61" y="325"/>
                </a:lnTo>
                <a:lnTo>
                  <a:pt x="65" y="330"/>
                </a:lnTo>
                <a:lnTo>
                  <a:pt x="66" y="333"/>
                </a:lnTo>
                <a:lnTo>
                  <a:pt x="66" y="335"/>
                </a:lnTo>
                <a:lnTo>
                  <a:pt x="67" y="338"/>
                </a:lnTo>
                <a:lnTo>
                  <a:pt x="67" y="341"/>
                </a:lnTo>
                <a:lnTo>
                  <a:pt x="69" y="342"/>
                </a:lnTo>
                <a:lnTo>
                  <a:pt x="70" y="342"/>
                </a:lnTo>
                <a:lnTo>
                  <a:pt x="70" y="343"/>
                </a:lnTo>
                <a:lnTo>
                  <a:pt x="71" y="346"/>
                </a:lnTo>
                <a:lnTo>
                  <a:pt x="71" y="353"/>
                </a:lnTo>
                <a:lnTo>
                  <a:pt x="73" y="356"/>
                </a:lnTo>
                <a:lnTo>
                  <a:pt x="74" y="359"/>
                </a:lnTo>
                <a:lnTo>
                  <a:pt x="77" y="362"/>
                </a:lnTo>
                <a:lnTo>
                  <a:pt x="79" y="363"/>
                </a:lnTo>
                <a:lnTo>
                  <a:pt x="83" y="363"/>
                </a:lnTo>
                <a:lnTo>
                  <a:pt x="86" y="360"/>
                </a:lnTo>
                <a:lnTo>
                  <a:pt x="87" y="358"/>
                </a:lnTo>
                <a:lnTo>
                  <a:pt x="91" y="354"/>
                </a:lnTo>
                <a:lnTo>
                  <a:pt x="96" y="355"/>
                </a:lnTo>
                <a:lnTo>
                  <a:pt x="103" y="358"/>
                </a:lnTo>
                <a:lnTo>
                  <a:pt x="111" y="362"/>
                </a:lnTo>
                <a:lnTo>
                  <a:pt x="115" y="364"/>
                </a:lnTo>
                <a:lnTo>
                  <a:pt x="116" y="366"/>
                </a:lnTo>
                <a:lnTo>
                  <a:pt x="112" y="374"/>
                </a:lnTo>
                <a:lnTo>
                  <a:pt x="112" y="379"/>
                </a:lnTo>
                <a:lnTo>
                  <a:pt x="114" y="380"/>
                </a:lnTo>
                <a:lnTo>
                  <a:pt x="114" y="383"/>
                </a:lnTo>
                <a:lnTo>
                  <a:pt x="111" y="392"/>
                </a:lnTo>
                <a:lnTo>
                  <a:pt x="106" y="401"/>
                </a:lnTo>
                <a:lnTo>
                  <a:pt x="103" y="412"/>
                </a:lnTo>
                <a:lnTo>
                  <a:pt x="104" y="421"/>
                </a:lnTo>
                <a:lnTo>
                  <a:pt x="107" y="424"/>
                </a:lnTo>
                <a:lnTo>
                  <a:pt x="110" y="428"/>
                </a:lnTo>
                <a:lnTo>
                  <a:pt x="114" y="430"/>
                </a:lnTo>
                <a:lnTo>
                  <a:pt x="118" y="434"/>
                </a:lnTo>
                <a:lnTo>
                  <a:pt x="122" y="434"/>
                </a:lnTo>
                <a:lnTo>
                  <a:pt x="123" y="436"/>
                </a:lnTo>
                <a:lnTo>
                  <a:pt x="124" y="438"/>
                </a:lnTo>
                <a:lnTo>
                  <a:pt x="126" y="440"/>
                </a:lnTo>
                <a:lnTo>
                  <a:pt x="131" y="442"/>
                </a:lnTo>
                <a:lnTo>
                  <a:pt x="135" y="442"/>
                </a:lnTo>
                <a:lnTo>
                  <a:pt x="137" y="444"/>
                </a:lnTo>
                <a:lnTo>
                  <a:pt x="139" y="445"/>
                </a:lnTo>
                <a:lnTo>
                  <a:pt x="139" y="449"/>
                </a:lnTo>
                <a:lnTo>
                  <a:pt x="141" y="452"/>
                </a:lnTo>
                <a:lnTo>
                  <a:pt x="143" y="452"/>
                </a:lnTo>
                <a:lnTo>
                  <a:pt x="144" y="450"/>
                </a:lnTo>
                <a:lnTo>
                  <a:pt x="144" y="449"/>
                </a:lnTo>
                <a:lnTo>
                  <a:pt x="145" y="448"/>
                </a:lnTo>
                <a:lnTo>
                  <a:pt x="147" y="448"/>
                </a:lnTo>
                <a:lnTo>
                  <a:pt x="148" y="449"/>
                </a:lnTo>
                <a:lnTo>
                  <a:pt x="149" y="449"/>
                </a:lnTo>
                <a:lnTo>
                  <a:pt x="152" y="452"/>
                </a:lnTo>
                <a:lnTo>
                  <a:pt x="155" y="452"/>
                </a:lnTo>
                <a:lnTo>
                  <a:pt x="157" y="453"/>
                </a:lnTo>
                <a:lnTo>
                  <a:pt x="160" y="458"/>
                </a:lnTo>
                <a:lnTo>
                  <a:pt x="161" y="459"/>
                </a:lnTo>
                <a:lnTo>
                  <a:pt x="163" y="462"/>
                </a:lnTo>
                <a:lnTo>
                  <a:pt x="165" y="463"/>
                </a:lnTo>
                <a:lnTo>
                  <a:pt x="172" y="463"/>
                </a:lnTo>
                <a:lnTo>
                  <a:pt x="173" y="465"/>
                </a:lnTo>
                <a:lnTo>
                  <a:pt x="174" y="467"/>
                </a:lnTo>
                <a:lnTo>
                  <a:pt x="174" y="478"/>
                </a:lnTo>
                <a:lnTo>
                  <a:pt x="182" y="486"/>
                </a:lnTo>
                <a:lnTo>
                  <a:pt x="184" y="489"/>
                </a:lnTo>
                <a:lnTo>
                  <a:pt x="184" y="492"/>
                </a:lnTo>
                <a:lnTo>
                  <a:pt x="182" y="495"/>
                </a:lnTo>
                <a:lnTo>
                  <a:pt x="181" y="496"/>
                </a:lnTo>
                <a:lnTo>
                  <a:pt x="181" y="499"/>
                </a:lnTo>
                <a:lnTo>
                  <a:pt x="180" y="500"/>
                </a:lnTo>
                <a:lnTo>
                  <a:pt x="180" y="503"/>
                </a:lnTo>
                <a:lnTo>
                  <a:pt x="184" y="504"/>
                </a:lnTo>
                <a:lnTo>
                  <a:pt x="184" y="510"/>
                </a:lnTo>
                <a:lnTo>
                  <a:pt x="192" y="518"/>
                </a:lnTo>
                <a:lnTo>
                  <a:pt x="192" y="519"/>
                </a:lnTo>
                <a:lnTo>
                  <a:pt x="193" y="520"/>
                </a:lnTo>
                <a:lnTo>
                  <a:pt x="193" y="523"/>
                </a:lnTo>
                <a:lnTo>
                  <a:pt x="194" y="523"/>
                </a:lnTo>
                <a:lnTo>
                  <a:pt x="197" y="525"/>
                </a:lnTo>
                <a:lnTo>
                  <a:pt x="202" y="525"/>
                </a:lnTo>
                <a:lnTo>
                  <a:pt x="201" y="524"/>
                </a:lnTo>
                <a:lnTo>
                  <a:pt x="201" y="523"/>
                </a:lnTo>
                <a:lnTo>
                  <a:pt x="198" y="522"/>
                </a:lnTo>
                <a:lnTo>
                  <a:pt x="198" y="520"/>
                </a:lnTo>
                <a:lnTo>
                  <a:pt x="197" y="520"/>
                </a:lnTo>
                <a:lnTo>
                  <a:pt x="198" y="519"/>
                </a:lnTo>
                <a:lnTo>
                  <a:pt x="201" y="519"/>
                </a:lnTo>
                <a:lnTo>
                  <a:pt x="203" y="522"/>
                </a:lnTo>
                <a:lnTo>
                  <a:pt x="205" y="524"/>
                </a:lnTo>
                <a:lnTo>
                  <a:pt x="207" y="527"/>
                </a:lnTo>
                <a:lnTo>
                  <a:pt x="214" y="527"/>
                </a:lnTo>
                <a:lnTo>
                  <a:pt x="213" y="527"/>
                </a:lnTo>
                <a:lnTo>
                  <a:pt x="213" y="525"/>
                </a:lnTo>
                <a:lnTo>
                  <a:pt x="210" y="524"/>
                </a:lnTo>
                <a:lnTo>
                  <a:pt x="209" y="523"/>
                </a:lnTo>
                <a:lnTo>
                  <a:pt x="209" y="518"/>
                </a:lnTo>
                <a:lnTo>
                  <a:pt x="211" y="512"/>
                </a:lnTo>
                <a:lnTo>
                  <a:pt x="214" y="510"/>
                </a:lnTo>
                <a:lnTo>
                  <a:pt x="217" y="504"/>
                </a:lnTo>
                <a:lnTo>
                  <a:pt x="218" y="503"/>
                </a:lnTo>
                <a:lnTo>
                  <a:pt x="226" y="502"/>
                </a:lnTo>
                <a:lnTo>
                  <a:pt x="234" y="504"/>
                </a:lnTo>
                <a:lnTo>
                  <a:pt x="243" y="507"/>
                </a:lnTo>
                <a:lnTo>
                  <a:pt x="252" y="511"/>
                </a:lnTo>
                <a:lnTo>
                  <a:pt x="260" y="511"/>
                </a:lnTo>
                <a:lnTo>
                  <a:pt x="260" y="510"/>
                </a:lnTo>
                <a:lnTo>
                  <a:pt x="262" y="510"/>
                </a:lnTo>
                <a:lnTo>
                  <a:pt x="263" y="503"/>
                </a:lnTo>
                <a:lnTo>
                  <a:pt x="262" y="499"/>
                </a:lnTo>
                <a:lnTo>
                  <a:pt x="255" y="492"/>
                </a:lnTo>
                <a:lnTo>
                  <a:pt x="255" y="489"/>
                </a:lnTo>
                <a:lnTo>
                  <a:pt x="256" y="482"/>
                </a:lnTo>
                <a:lnTo>
                  <a:pt x="259" y="479"/>
                </a:lnTo>
                <a:lnTo>
                  <a:pt x="264" y="479"/>
                </a:lnTo>
                <a:lnTo>
                  <a:pt x="266" y="478"/>
                </a:lnTo>
                <a:lnTo>
                  <a:pt x="267" y="475"/>
                </a:lnTo>
                <a:lnTo>
                  <a:pt x="283" y="470"/>
                </a:lnTo>
                <a:lnTo>
                  <a:pt x="284" y="470"/>
                </a:lnTo>
                <a:lnTo>
                  <a:pt x="284" y="466"/>
                </a:lnTo>
                <a:lnTo>
                  <a:pt x="283" y="465"/>
                </a:lnTo>
                <a:lnTo>
                  <a:pt x="281" y="462"/>
                </a:lnTo>
                <a:lnTo>
                  <a:pt x="280" y="461"/>
                </a:lnTo>
                <a:lnTo>
                  <a:pt x="277" y="459"/>
                </a:lnTo>
                <a:lnTo>
                  <a:pt x="276" y="458"/>
                </a:lnTo>
                <a:lnTo>
                  <a:pt x="276" y="456"/>
                </a:lnTo>
                <a:lnTo>
                  <a:pt x="279" y="448"/>
                </a:lnTo>
                <a:lnTo>
                  <a:pt x="281" y="442"/>
                </a:lnTo>
                <a:lnTo>
                  <a:pt x="284" y="438"/>
                </a:lnTo>
                <a:lnTo>
                  <a:pt x="281" y="436"/>
                </a:lnTo>
                <a:lnTo>
                  <a:pt x="280" y="433"/>
                </a:lnTo>
                <a:lnTo>
                  <a:pt x="279" y="432"/>
                </a:lnTo>
                <a:lnTo>
                  <a:pt x="279" y="430"/>
                </a:lnTo>
                <a:lnTo>
                  <a:pt x="283" y="429"/>
                </a:lnTo>
                <a:lnTo>
                  <a:pt x="283" y="428"/>
                </a:lnTo>
                <a:lnTo>
                  <a:pt x="281" y="426"/>
                </a:lnTo>
                <a:lnTo>
                  <a:pt x="281" y="424"/>
                </a:lnTo>
                <a:lnTo>
                  <a:pt x="280" y="421"/>
                </a:lnTo>
                <a:lnTo>
                  <a:pt x="280" y="419"/>
                </a:lnTo>
                <a:lnTo>
                  <a:pt x="279" y="417"/>
                </a:lnTo>
                <a:lnTo>
                  <a:pt x="279" y="415"/>
                </a:lnTo>
                <a:lnTo>
                  <a:pt x="283" y="415"/>
                </a:lnTo>
                <a:lnTo>
                  <a:pt x="283" y="411"/>
                </a:lnTo>
                <a:lnTo>
                  <a:pt x="281" y="411"/>
                </a:lnTo>
                <a:lnTo>
                  <a:pt x="281" y="412"/>
                </a:lnTo>
                <a:lnTo>
                  <a:pt x="280" y="412"/>
                </a:lnTo>
                <a:lnTo>
                  <a:pt x="280" y="411"/>
                </a:lnTo>
                <a:lnTo>
                  <a:pt x="281" y="409"/>
                </a:lnTo>
                <a:lnTo>
                  <a:pt x="281" y="408"/>
                </a:lnTo>
                <a:lnTo>
                  <a:pt x="284" y="407"/>
                </a:lnTo>
                <a:lnTo>
                  <a:pt x="287" y="404"/>
                </a:lnTo>
                <a:lnTo>
                  <a:pt x="285" y="404"/>
                </a:lnTo>
                <a:lnTo>
                  <a:pt x="284" y="401"/>
                </a:lnTo>
                <a:lnTo>
                  <a:pt x="283" y="400"/>
                </a:lnTo>
                <a:lnTo>
                  <a:pt x="283" y="399"/>
                </a:lnTo>
                <a:lnTo>
                  <a:pt x="281" y="397"/>
                </a:lnTo>
                <a:lnTo>
                  <a:pt x="281" y="396"/>
                </a:lnTo>
                <a:lnTo>
                  <a:pt x="283" y="393"/>
                </a:lnTo>
                <a:lnTo>
                  <a:pt x="284" y="392"/>
                </a:lnTo>
                <a:lnTo>
                  <a:pt x="284" y="391"/>
                </a:lnTo>
                <a:lnTo>
                  <a:pt x="285" y="391"/>
                </a:lnTo>
                <a:lnTo>
                  <a:pt x="285" y="392"/>
                </a:lnTo>
                <a:lnTo>
                  <a:pt x="287" y="392"/>
                </a:lnTo>
                <a:lnTo>
                  <a:pt x="288" y="391"/>
                </a:lnTo>
                <a:lnTo>
                  <a:pt x="288" y="389"/>
                </a:lnTo>
                <a:lnTo>
                  <a:pt x="289" y="391"/>
                </a:lnTo>
                <a:lnTo>
                  <a:pt x="289" y="392"/>
                </a:lnTo>
                <a:lnTo>
                  <a:pt x="291" y="392"/>
                </a:lnTo>
                <a:lnTo>
                  <a:pt x="291" y="389"/>
                </a:lnTo>
                <a:lnTo>
                  <a:pt x="293" y="384"/>
                </a:lnTo>
                <a:lnTo>
                  <a:pt x="293" y="383"/>
                </a:lnTo>
                <a:lnTo>
                  <a:pt x="295" y="382"/>
                </a:lnTo>
                <a:lnTo>
                  <a:pt x="295" y="380"/>
                </a:lnTo>
                <a:lnTo>
                  <a:pt x="296" y="378"/>
                </a:lnTo>
                <a:lnTo>
                  <a:pt x="296" y="375"/>
                </a:lnTo>
                <a:lnTo>
                  <a:pt x="297" y="374"/>
                </a:lnTo>
                <a:lnTo>
                  <a:pt x="300" y="372"/>
                </a:lnTo>
                <a:lnTo>
                  <a:pt x="302" y="370"/>
                </a:lnTo>
                <a:lnTo>
                  <a:pt x="302" y="368"/>
                </a:lnTo>
                <a:lnTo>
                  <a:pt x="301" y="366"/>
                </a:lnTo>
                <a:lnTo>
                  <a:pt x="300" y="364"/>
                </a:lnTo>
                <a:lnTo>
                  <a:pt x="300" y="362"/>
                </a:lnTo>
                <a:lnTo>
                  <a:pt x="301" y="362"/>
                </a:lnTo>
                <a:lnTo>
                  <a:pt x="304" y="359"/>
                </a:lnTo>
                <a:lnTo>
                  <a:pt x="302" y="355"/>
                </a:lnTo>
                <a:lnTo>
                  <a:pt x="304" y="354"/>
                </a:lnTo>
                <a:lnTo>
                  <a:pt x="304" y="353"/>
                </a:lnTo>
                <a:lnTo>
                  <a:pt x="305" y="351"/>
                </a:lnTo>
                <a:lnTo>
                  <a:pt x="308" y="350"/>
                </a:lnTo>
                <a:lnTo>
                  <a:pt x="308" y="349"/>
                </a:lnTo>
                <a:lnTo>
                  <a:pt x="309" y="347"/>
                </a:lnTo>
                <a:lnTo>
                  <a:pt x="309" y="345"/>
                </a:lnTo>
                <a:lnTo>
                  <a:pt x="308" y="341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56" name="Freeform 108"/>
          <p:cNvSpPr>
            <a:spLocks/>
          </p:cNvSpPr>
          <p:nvPr/>
        </p:nvSpPr>
        <p:spPr bwMode="auto">
          <a:xfrm>
            <a:off x="3442475" y="1431097"/>
            <a:ext cx="1148272" cy="720361"/>
          </a:xfrm>
          <a:custGeom>
            <a:avLst/>
            <a:gdLst/>
            <a:ahLst/>
            <a:cxnLst>
              <a:cxn ang="0">
                <a:pos x="163" y="295"/>
              </a:cxn>
              <a:cxn ang="0">
                <a:pos x="435" y="292"/>
              </a:cxn>
              <a:cxn ang="0">
                <a:pos x="490" y="291"/>
              </a:cxn>
              <a:cxn ang="0">
                <a:pos x="489" y="279"/>
              </a:cxn>
              <a:cxn ang="0">
                <a:pos x="490" y="272"/>
              </a:cxn>
              <a:cxn ang="0">
                <a:pos x="486" y="267"/>
              </a:cxn>
              <a:cxn ang="0">
                <a:pos x="485" y="258"/>
              </a:cxn>
              <a:cxn ang="0">
                <a:pos x="484" y="252"/>
              </a:cxn>
              <a:cxn ang="0">
                <a:pos x="478" y="246"/>
              </a:cxn>
              <a:cxn ang="0">
                <a:pos x="476" y="239"/>
              </a:cxn>
              <a:cxn ang="0">
                <a:pos x="474" y="230"/>
              </a:cxn>
              <a:cxn ang="0">
                <a:pos x="473" y="226"/>
              </a:cxn>
              <a:cxn ang="0">
                <a:pos x="472" y="197"/>
              </a:cxn>
              <a:cxn ang="0">
                <a:pos x="468" y="190"/>
              </a:cxn>
              <a:cxn ang="0">
                <a:pos x="468" y="167"/>
              </a:cxn>
              <a:cxn ang="0">
                <a:pos x="465" y="152"/>
              </a:cxn>
              <a:cxn ang="0">
                <a:pos x="464" y="133"/>
              </a:cxn>
              <a:cxn ang="0">
                <a:pos x="461" y="124"/>
              </a:cxn>
              <a:cxn ang="0">
                <a:pos x="455" y="115"/>
              </a:cxn>
              <a:cxn ang="0">
                <a:pos x="453" y="110"/>
              </a:cxn>
              <a:cxn ang="0">
                <a:pos x="451" y="103"/>
              </a:cxn>
              <a:cxn ang="0">
                <a:pos x="449" y="98"/>
              </a:cxn>
              <a:cxn ang="0">
                <a:pos x="447" y="91"/>
              </a:cxn>
              <a:cxn ang="0">
                <a:pos x="445" y="85"/>
              </a:cxn>
              <a:cxn ang="0">
                <a:pos x="444" y="79"/>
              </a:cxn>
              <a:cxn ang="0">
                <a:pos x="445" y="67"/>
              </a:cxn>
              <a:cxn ang="0">
                <a:pos x="443" y="64"/>
              </a:cxn>
              <a:cxn ang="0">
                <a:pos x="444" y="57"/>
              </a:cxn>
              <a:cxn ang="0">
                <a:pos x="443" y="48"/>
              </a:cxn>
              <a:cxn ang="0">
                <a:pos x="444" y="38"/>
              </a:cxn>
              <a:cxn ang="0">
                <a:pos x="444" y="29"/>
              </a:cxn>
              <a:cxn ang="0">
                <a:pos x="439" y="15"/>
              </a:cxn>
              <a:cxn ang="0">
                <a:pos x="436" y="4"/>
              </a:cxn>
              <a:cxn ang="0">
                <a:pos x="437" y="3"/>
              </a:cxn>
              <a:cxn ang="0">
                <a:pos x="136" y="4"/>
              </a:cxn>
              <a:cxn ang="0">
                <a:pos x="0" y="289"/>
              </a:cxn>
            </a:cxnLst>
            <a:rect l="0" t="0" r="r" b="b"/>
            <a:pathLst>
              <a:path w="490" h="295">
                <a:moveTo>
                  <a:pt x="0" y="289"/>
                </a:moveTo>
                <a:lnTo>
                  <a:pt x="163" y="295"/>
                </a:lnTo>
                <a:lnTo>
                  <a:pt x="326" y="295"/>
                </a:lnTo>
                <a:lnTo>
                  <a:pt x="435" y="292"/>
                </a:lnTo>
                <a:lnTo>
                  <a:pt x="470" y="291"/>
                </a:lnTo>
                <a:lnTo>
                  <a:pt x="490" y="291"/>
                </a:lnTo>
                <a:lnTo>
                  <a:pt x="489" y="287"/>
                </a:lnTo>
                <a:lnTo>
                  <a:pt x="489" y="279"/>
                </a:lnTo>
                <a:lnTo>
                  <a:pt x="490" y="275"/>
                </a:lnTo>
                <a:lnTo>
                  <a:pt x="490" y="272"/>
                </a:lnTo>
                <a:lnTo>
                  <a:pt x="489" y="269"/>
                </a:lnTo>
                <a:lnTo>
                  <a:pt x="486" y="267"/>
                </a:lnTo>
                <a:lnTo>
                  <a:pt x="486" y="259"/>
                </a:lnTo>
                <a:lnTo>
                  <a:pt x="485" y="258"/>
                </a:lnTo>
                <a:lnTo>
                  <a:pt x="485" y="255"/>
                </a:lnTo>
                <a:lnTo>
                  <a:pt x="484" y="252"/>
                </a:lnTo>
                <a:lnTo>
                  <a:pt x="481" y="248"/>
                </a:lnTo>
                <a:lnTo>
                  <a:pt x="478" y="246"/>
                </a:lnTo>
                <a:lnTo>
                  <a:pt x="477" y="243"/>
                </a:lnTo>
                <a:lnTo>
                  <a:pt x="476" y="239"/>
                </a:lnTo>
                <a:lnTo>
                  <a:pt x="476" y="234"/>
                </a:lnTo>
                <a:lnTo>
                  <a:pt x="474" y="230"/>
                </a:lnTo>
                <a:lnTo>
                  <a:pt x="474" y="229"/>
                </a:lnTo>
                <a:lnTo>
                  <a:pt x="473" y="226"/>
                </a:lnTo>
                <a:lnTo>
                  <a:pt x="472" y="225"/>
                </a:lnTo>
                <a:lnTo>
                  <a:pt x="472" y="197"/>
                </a:lnTo>
                <a:lnTo>
                  <a:pt x="468" y="193"/>
                </a:lnTo>
                <a:lnTo>
                  <a:pt x="468" y="190"/>
                </a:lnTo>
                <a:lnTo>
                  <a:pt x="466" y="178"/>
                </a:lnTo>
                <a:lnTo>
                  <a:pt x="468" y="167"/>
                </a:lnTo>
                <a:lnTo>
                  <a:pt x="466" y="155"/>
                </a:lnTo>
                <a:lnTo>
                  <a:pt x="465" y="152"/>
                </a:lnTo>
                <a:lnTo>
                  <a:pt x="464" y="151"/>
                </a:lnTo>
                <a:lnTo>
                  <a:pt x="464" y="133"/>
                </a:lnTo>
                <a:lnTo>
                  <a:pt x="462" y="128"/>
                </a:lnTo>
                <a:lnTo>
                  <a:pt x="461" y="124"/>
                </a:lnTo>
                <a:lnTo>
                  <a:pt x="457" y="120"/>
                </a:lnTo>
                <a:lnTo>
                  <a:pt x="455" y="115"/>
                </a:lnTo>
                <a:lnTo>
                  <a:pt x="455" y="112"/>
                </a:lnTo>
                <a:lnTo>
                  <a:pt x="453" y="110"/>
                </a:lnTo>
                <a:lnTo>
                  <a:pt x="453" y="103"/>
                </a:lnTo>
                <a:lnTo>
                  <a:pt x="451" y="103"/>
                </a:lnTo>
                <a:lnTo>
                  <a:pt x="451" y="100"/>
                </a:lnTo>
                <a:lnTo>
                  <a:pt x="449" y="98"/>
                </a:lnTo>
                <a:lnTo>
                  <a:pt x="448" y="94"/>
                </a:lnTo>
                <a:lnTo>
                  <a:pt x="447" y="91"/>
                </a:lnTo>
                <a:lnTo>
                  <a:pt x="445" y="87"/>
                </a:lnTo>
                <a:lnTo>
                  <a:pt x="445" y="85"/>
                </a:lnTo>
                <a:lnTo>
                  <a:pt x="444" y="83"/>
                </a:lnTo>
                <a:lnTo>
                  <a:pt x="444" y="79"/>
                </a:lnTo>
                <a:lnTo>
                  <a:pt x="445" y="74"/>
                </a:lnTo>
                <a:lnTo>
                  <a:pt x="445" y="67"/>
                </a:lnTo>
                <a:lnTo>
                  <a:pt x="444" y="65"/>
                </a:lnTo>
                <a:lnTo>
                  <a:pt x="443" y="64"/>
                </a:lnTo>
                <a:lnTo>
                  <a:pt x="443" y="58"/>
                </a:lnTo>
                <a:lnTo>
                  <a:pt x="444" y="57"/>
                </a:lnTo>
                <a:lnTo>
                  <a:pt x="444" y="50"/>
                </a:lnTo>
                <a:lnTo>
                  <a:pt x="443" y="48"/>
                </a:lnTo>
                <a:lnTo>
                  <a:pt x="443" y="42"/>
                </a:lnTo>
                <a:lnTo>
                  <a:pt x="444" y="38"/>
                </a:lnTo>
                <a:lnTo>
                  <a:pt x="445" y="36"/>
                </a:lnTo>
                <a:lnTo>
                  <a:pt x="444" y="29"/>
                </a:lnTo>
                <a:lnTo>
                  <a:pt x="441" y="21"/>
                </a:lnTo>
                <a:lnTo>
                  <a:pt x="439" y="15"/>
                </a:lnTo>
                <a:lnTo>
                  <a:pt x="436" y="9"/>
                </a:lnTo>
                <a:lnTo>
                  <a:pt x="436" y="4"/>
                </a:lnTo>
                <a:lnTo>
                  <a:pt x="437" y="4"/>
                </a:lnTo>
                <a:lnTo>
                  <a:pt x="437" y="3"/>
                </a:lnTo>
                <a:lnTo>
                  <a:pt x="287" y="5"/>
                </a:lnTo>
                <a:lnTo>
                  <a:pt x="136" y="4"/>
                </a:lnTo>
                <a:lnTo>
                  <a:pt x="15" y="0"/>
                </a:lnTo>
                <a:lnTo>
                  <a:pt x="0" y="289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57" name="Freeform 109"/>
          <p:cNvSpPr>
            <a:spLocks/>
          </p:cNvSpPr>
          <p:nvPr/>
        </p:nvSpPr>
        <p:spPr bwMode="auto">
          <a:xfrm>
            <a:off x="3519807" y="4170908"/>
            <a:ext cx="1574774" cy="771640"/>
          </a:xfrm>
          <a:custGeom>
            <a:avLst/>
            <a:gdLst/>
            <a:ahLst/>
            <a:cxnLst>
              <a:cxn ang="0">
                <a:pos x="231" y="241"/>
              </a:cxn>
              <a:cxn ang="0">
                <a:pos x="257" y="258"/>
              </a:cxn>
              <a:cxn ang="0">
                <a:pos x="270" y="255"/>
              </a:cxn>
              <a:cxn ang="0">
                <a:pos x="278" y="258"/>
              </a:cxn>
              <a:cxn ang="0">
                <a:pos x="282" y="250"/>
              </a:cxn>
              <a:cxn ang="0">
                <a:pos x="291" y="259"/>
              </a:cxn>
              <a:cxn ang="0">
                <a:pos x="296" y="274"/>
              </a:cxn>
              <a:cxn ang="0">
                <a:pos x="313" y="274"/>
              </a:cxn>
              <a:cxn ang="0">
                <a:pos x="337" y="280"/>
              </a:cxn>
              <a:cxn ang="0">
                <a:pos x="348" y="286"/>
              </a:cxn>
              <a:cxn ang="0">
                <a:pos x="358" y="283"/>
              </a:cxn>
              <a:cxn ang="0">
                <a:pos x="370" y="279"/>
              </a:cxn>
              <a:cxn ang="0">
                <a:pos x="383" y="279"/>
              </a:cxn>
              <a:cxn ang="0">
                <a:pos x="386" y="291"/>
              </a:cxn>
              <a:cxn ang="0">
                <a:pos x="394" y="297"/>
              </a:cxn>
              <a:cxn ang="0">
                <a:pos x="400" y="304"/>
              </a:cxn>
              <a:cxn ang="0">
                <a:pos x="422" y="294"/>
              </a:cxn>
              <a:cxn ang="0">
                <a:pos x="432" y="300"/>
              </a:cxn>
              <a:cxn ang="0">
                <a:pos x="439" y="308"/>
              </a:cxn>
              <a:cxn ang="0">
                <a:pos x="445" y="303"/>
              </a:cxn>
              <a:cxn ang="0">
                <a:pos x="452" y="300"/>
              </a:cxn>
              <a:cxn ang="0">
                <a:pos x="456" y="307"/>
              </a:cxn>
              <a:cxn ang="0">
                <a:pos x="459" y="316"/>
              </a:cxn>
              <a:cxn ang="0">
                <a:pos x="465" y="309"/>
              </a:cxn>
              <a:cxn ang="0">
                <a:pos x="470" y="301"/>
              </a:cxn>
              <a:cxn ang="0">
                <a:pos x="480" y="295"/>
              </a:cxn>
              <a:cxn ang="0">
                <a:pos x="482" y="301"/>
              </a:cxn>
              <a:cxn ang="0">
                <a:pos x="496" y="301"/>
              </a:cxn>
              <a:cxn ang="0">
                <a:pos x="499" y="296"/>
              </a:cxn>
              <a:cxn ang="0">
                <a:pos x="503" y="304"/>
              </a:cxn>
              <a:cxn ang="0">
                <a:pos x="519" y="308"/>
              </a:cxn>
              <a:cxn ang="0">
                <a:pos x="525" y="315"/>
              </a:cxn>
              <a:cxn ang="0">
                <a:pos x="532" y="308"/>
              </a:cxn>
              <a:cxn ang="0">
                <a:pos x="538" y="303"/>
              </a:cxn>
              <a:cxn ang="0">
                <a:pos x="550" y="300"/>
              </a:cxn>
              <a:cxn ang="0">
                <a:pos x="556" y="295"/>
              </a:cxn>
              <a:cxn ang="0">
                <a:pos x="568" y="297"/>
              </a:cxn>
              <a:cxn ang="0">
                <a:pos x="580" y="290"/>
              </a:cxn>
              <a:cxn ang="0">
                <a:pos x="604" y="295"/>
              </a:cxn>
              <a:cxn ang="0">
                <a:pos x="608" y="292"/>
              </a:cxn>
              <a:cxn ang="0">
                <a:pos x="614" y="286"/>
              </a:cxn>
              <a:cxn ang="0">
                <a:pos x="629" y="295"/>
              </a:cxn>
              <a:cxn ang="0">
                <a:pos x="633" y="297"/>
              </a:cxn>
              <a:cxn ang="0">
                <a:pos x="639" y="303"/>
              </a:cxn>
              <a:cxn ang="0">
                <a:pos x="649" y="305"/>
              </a:cxn>
              <a:cxn ang="0">
                <a:pos x="659" y="311"/>
              </a:cxn>
              <a:cxn ang="0">
                <a:pos x="665" y="311"/>
              </a:cxn>
              <a:cxn ang="0">
                <a:pos x="670" y="255"/>
              </a:cxn>
              <a:cxn ang="0">
                <a:pos x="657" y="106"/>
              </a:cxn>
              <a:cxn ang="0">
                <a:pos x="645" y="56"/>
              </a:cxn>
              <a:cxn ang="0">
                <a:pos x="642" y="24"/>
              </a:cxn>
              <a:cxn ang="0">
                <a:pos x="618" y="2"/>
              </a:cxn>
              <a:cxn ang="0">
                <a:pos x="452" y="11"/>
              </a:cxn>
              <a:cxn ang="0">
                <a:pos x="0" y="57"/>
              </a:cxn>
            </a:cxnLst>
            <a:rect l="0" t="0" r="r" b="b"/>
            <a:pathLst>
              <a:path w="672" h="316">
                <a:moveTo>
                  <a:pt x="214" y="61"/>
                </a:moveTo>
                <a:lnTo>
                  <a:pt x="230" y="61"/>
                </a:lnTo>
                <a:lnTo>
                  <a:pt x="230" y="239"/>
                </a:lnTo>
                <a:lnTo>
                  <a:pt x="231" y="241"/>
                </a:lnTo>
                <a:lnTo>
                  <a:pt x="239" y="241"/>
                </a:lnTo>
                <a:lnTo>
                  <a:pt x="245" y="246"/>
                </a:lnTo>
                <a:lnTo>
                  <a:pt x="250" y="253"/>
                </a:lnTo>
                <a:lnTo>
                  <a:pt x="257" y="258"/>
                </a:lnTo>
                <a:lnTo>
                  <a:pt x="264" y="258"/>
                </a:lnTo>
                <a:lnTo>
                  <a:pt x="266" y="257"/>
                </a:lnTo>
                <a:lnTo>
                  <a:pt x="266" y="255"/>
                </a:lnTo>
                <a:lnTo>
                  <a:pt x="270" y="255"/>
                </a:lnTo>
                <a:lnTo>
                  <a:pt x="271" y="258"/>
                </a:lnTo>
                <a:lnTo>
                  <a:pt x="274" y="259"/>
                </a:lnTo>
                <a:lnTo>
                  <a:pt x="276" y="259"/>
                </a:lnTo>
                <a:lnTo>
                  <a:pt x="278" y="258"/>
                </a:lnTo>
                <a:lnTo>
                  <a:pt x="279" y="255"/>
                </a:lnTo>
                <a:lnTo>
                  <a:pt x="280" y="254"/>
                </a:lnTo>
                <a:lnTo>
                  <a:pt x="280" y="251"/>
                </a:lnTo>
                <a:lnTo>
                  <a:pt x="282" y="250"/>
                </a:lnTo>
                <a:lnTo>
                  <a:pt x="282" y="253"/>
                </a:lnTo>
                <a:lnTo>
                  <a:pt x="283" y="254"/>
                </a:lnTo>
                <a:lnTo>
                  <a:pt x="283" y="255"/>
                </a:lnTo>
                <a:lnTo>
                  <a:pt x="291" y="259"/>
                </a:lnTo>
                <a:lnTo>
                  <a:pt x="292" y="261"/>
                </a:lnTo>
                <a:lnTo>
                  <a:pt x="293" y="263"/>
                </a:lnTo>
                <a:lnTo>
                  <a:pt x="293" y="271"/>
                </a:lnTo>
                <a:lnTo>
                  <a:pt x="296" y="274"/>
                </a:lnTo>
                <a:lnTo>
                  <a:pt x="300" y="275"/>
                </a:lnTo>
                <a:lnTo>
                  <a:pt x="303" y="275"/>
                </a:lnTo>
                <a:lnTo>
                  <a:pt x="307" y="274"/>
                </a:lnTo>
                <a:lnTo>
                  <a:pt x="313" y="274"/>
                </a:lnTo>
                <a:lnTo>
                  <a:pt x="317" y="275"/>
                </a:lnTo>
                <a:lnTo>
                  <a:pt x="320" y="276"/>
                </a:lnTo>
                <a:lnTo>
                  <a:pt x="332" y="280"/>
                </a:lnTo>
                <a:lnTo>
                  <a:pt x="337" y="280"/>
                </a:lnTo>
                <a:lnTo>
                  <a:pt x="340" y="279"/>
                </a:lnTo>
                <a:lnTo>
                  <a:pt x="342" y="279"/>
                </a:lnTo>
                <a:lnTo>
                  <a:pt x="346" y="283"/>
                </a:lnTo>
                <a:lnTo>
                  <a:pt x="348" y="286"/>
                </a:lnTo>
                <a:lnTo>
                  <a:pt x="350" y="287"/>
                </a:lnTo>
                <a:lnTo>
                  <a:pt x="353" y="287"/>
                </a:lnTo>
                <a:lnTo>
                  <a:pt x="356" y="286"/>
                </a:lnTo>
                <a:lnTo>
                  <a:pt x="358" y="283"/>
                </a:lnTo>
                <a:lnTo>
                  <a:pt x="361" y="282"/>
                </a:lnTo>
                <a:lnTo>
                  <a:pt x="362" y="280"/>
                </a:lnTo>
                <a:lnTo>
                  <a:pt x="366" y="280"/>
                </a:lnTo>
                <a:lnTo>
                  <a:pt x="370" y="279"/>
                </a:lnTo>
                <a:lnTo>
                  <a:pt x="374" y="279"/>
                </a:lnTo>
                <a:lnTo>
                  <a:pt x="378" y="278"/>
                </a:lnTo>
                <a:lnTo>
                  <a:pt x="382" y="278"/>
                </a:lnTo>
                <a:lnTo>
                  <a:pt x="383" y="279"/>
                </a:lnTo>
                <a:lnTo>
                  <a:pt x="382" y="282"/>
                </a:lnTo>
                <a:lnTo>
                  <a:pt x="382" y="288"/>
                </a:lnTo>
                <a:lnTo>
                  <a:pt x="383" y="291"/>
                </a:lnTo>
                <a:lnTo>
                  <a:pt x="386" y="291"/>
                </a:lnTo>
                <a:lnTo>
                  <a:pt x="387" y="292"/>
                </a:lnTo>
                <a:lnTo>
                  <a:pt x="393" y="292"/>
                </a:lnTo>
                <a:lnTo>
                  <a:pt x="394" y="294"/>
                </a:lnTo>
                <a:lnTo>
                  <a:pt x="394" y="297"/>
                </a:lnTo>
                <a:lnTo>
                  <a:pt x="393" y="299"/>
                </a:lnTo>
                <a:lnTo>
                  <a:pt x="393" y="301"/>
                </a:lnTo>
                <a:lnTo>
                  <a:pt x="394" y="303"/>
                </a:lnTo>
                <a:lnTo>
                  <a:pt x="400" y="304"/>
                </a:lnTo>
                <a:lnTo>
                  <a:pt x="407" y="301"/>
                </a:lnTo>
                <a:lnTo>
                  <a:pt x="415" y="294"/>
                </a:lnTo>
                <a:lnTo>
                  <a:pt x="418" y="292"/>
                </a:lnTo>
                <a:lnTo>
                  <a:pt x="422" y="294"/>
                </a:lnTo>
                <a:lnTo>
                  <a:pt x="424" y="296"/>
                </a:lnTo>
                <a:lnTo>
                  <a:pt x="423" y="297"/>
                </a:lnTo>
                <a:lnTo>
                  <a:pt x="423" y="300"/>
                </a:lnTo>
                <a:lnTo>
                  <a:pt x="432" y="300"/>
                </a:lnTo>
                <a:lnTo>
                  <a:pt x="433" y="301"/>
                </a:lnTo>
                <a:lnTo>
                  <a:pt x="433" y="305"/>
                </a:lnTo>
                <a:lnTo>
                  <a:pt x="436" y="308"/>
                </a:lnTo>
                <a:lnTo>
                  <a:pt x="439" y="308"/>
                </a:lnTo>
                <a:lnTo>
                  <a:pt x="443" y="304"/>
                </a:lnTo>
                <a:lnTo>
                  <a:pt x="444" y="301"/>
                </a:lnTo>
                <a:lnTo>
                  <a:pt x="445" y="301"/>
                </a:lnTo>
                <a:lnTo>
                  <a:pt x="445" y="303"/>
                </a:lnTo>
                <a:lnTo>
                  <a:pt x="448" y="304"/>
                </a:lnTo>
                <a:lnTo>
                  <a:pt x="451" y="304"/>
                </a:lnTo>
                <a:lnTo>
                  <a:pt x="452" y="301"/>
                </a:lnTo>
                <a:lnTo>
                  <a:pt x="452" y="300"/>
                </a:lnTo>
                <a:lnTo>
                  <a:pt x="453" y="299"/>
                </a:lnTo>
                <a:lnTo>
                  <a:pt x="455" y="300"/>
                </a:lnTo>
                <a:lnTo>
                  <a:pt x="455" y="304"/>
                </a:lnTo>
                <a:lnTo>
                  <a:pt x="456" y="307"/>
                </a:lnTo>
                <a:lnTo>
                  <a:pt x="456" y="312"/>
                </a:lnTo>
                <a:lnTo>
                  <a:pt x="457" y="315"/>
                </a:lnTo>
                <a:lnTo>
                  <a:pt x="459" y="315"/>
                </a:lnTo>
                <a:lnTo>
                  <a:pt x="459" y="316"/>
                </a:lnTo>
                <a:lnTo>
                  <a:pt x="460" y="316"/>
                </a:lnTo>
                <a:lnTo>
                  <a:pt x="463" y="313"/>
                </a:lnTo>
                <a:lnTo>
                  <a:pt x="464" y="311"/>
                </a:lnTo>
                <a:lnTo>
                  <a:pt x="465" y="309"/>
                </a:lnTo>
                <a:lnTo>
                  <a:pt x="466" y="307"/>
                </a:lnTo>
                <a:lnTo>
                  <a:pt x="464" y="304"/>
                </a:lnTo>
                <a:lnTo>
                  <a:pt x="469" y="304"/>
                </a:lnTo>
                <a:lnTo>
                  <a:pt x="470" y="301"/>
                </a:lnTo>
                <a:lnTo>
                  <a:pt x="470" y="295"/>
                </a:lnTo>
                <a:lnTo>
                  <a:pt x="473" y="292"/>
                </a:lnTo>
                <a:lnTo>
                  <a:pt x="478" y="292"/>
                </a:lnTo>
                <a:lnTo>
                  <a:pt x="480" y="295"/>
                </a:lnTo>
                <a:lnTo>
                  <a:pt x="480" y="296"/>
                </a:lnTo>
                <a:lnTo>
                  <a:pt x="481" y="299"/>
                </a:lnTo>
                <a:lnTo>
                  <a:pt x="481" y="300"/>
                </a:lnTo>
                <a:lnTo>
                  <a:pt x="482" y="301"/>
                </a:lnTo>
                <a:lnTo>
                  <a:pt x="485" y="301"/>
                </a:lnTo>
                <a:lnTo>
                  <a:pt x="489" y="303"/>
                </a:lnTo>
                <a:lnTo>
                  <a:pt x="496" y="303"/>
                </a:lnTo>
                <a:lnTo>
                  <a:pt x="496" y="301"/>
                </a:lnTo>
                <a:lnTo>
                  <a:pt x="497" y="300"/>
                </a:lnTo>
                <a:lnTo>
                  <a:pt x="497" y="299"/>
                </a:lnTo>
                <a:lnTo>
                  <a:pt x="498" y="296"/>
                </a:lnTo>
                <a:lnTo>
                  <a:pt x="499" y="296"/>
                </a:lnTo>
                <a:lnTo>
                  <a:pt x="501" y="295"/>
                </a:lnTo>
                <a:lnTo>
                  <a:pt x="502" y="296"/>
                </a:lnTo>
                <a:lnTo>
                  <a:pt x="502" y="303"/>
                </a:lnTo>
                <a:lnTo>
                  <a:pt x="503" y="304"/>
                </a:lnTo>
                <a:lnTo>
                  <a:pt x="507" y="304"/>
                </a:lnTo>
                <a:lnTo>
                  <a:pt x="509" y="305"/>
                </a:lnTo>
                <a:lnTo>
                  <a:pt x="510" y="308"/>
                </a:lnTo>
                <a:lnTo>
                  <a:pt x="519" y="308"/>
                </a:lnTo>
                <a:lnTo>
                  <a:pt x="519" y="309"/>
                </a:lnTo>
                <a:lnTo>
                  <a:pt x="521" y="312"/>
                </a:lnTo>
                <a:lnTo>
                  <a:pt x="523" y="313"/>
                </a:lnTo>
                <a:lnTo>
                  <a:pt x="525" y="315"/>
                </a:lnTo>
                <a:lnTo>
                  <a:pt x="526" y="315"/>
                </a:lnTo>
                <a:lnTo>
                  <a:pt x="526" y="309"/>
                </a:lnTo>
                <a:lnTo>
                  <a:pt x="531" y="309"/>
                </a:lnTo>
                <a:lnTo>
                  <a:pt x="532" y="308"/>
                </a:lnTo>
                <a:lnTo>
                  <a:pt x="534" y="308"/>
                </a:lnTo>
                <a:lnTo>
                  <a:pt x="536" y="305"/>
                </a:lnTo>
                <a:lnTo>
                  <a:pt x="536" y="303"/>
                </a:lnTo>
                <a:lnTo>
                  <a:pt x="538" y="303"/>
                </a:lnTo>
                <a:lnTo>
                  <a:pt x="540" y="301"/>
                </a:lnTo>
                <a:lnTo>
                  <a:pt x="543" y="301"/>
                </a:lnTo>
                <a:lnTo>
                  <a:pt x="546" y="300"/>
                </a:lnTo>
                <a:lnTo>
                  <a:pt x="550" y="300"/>
                </a:lnTo>
                <a:lnTo>
                  <a:pt x="551" y="299"/>
                </a:lnTo>
                <a:lnTo>
                  <a:pt x="552" y="296"/>
                </a:lnTo>
                <a:lnTo>
                  <a:pt x="554" y="295"/>
                </a:lnTo>
                <a:lnTo>
                  <a:pt x="556" y="295"/>
                </a:lnTo>
                <a:lnTo>
                  <a:pt x="562" y="297"/>
                </a:lnTo>
                <a:lnTo>
                  <a:pt x="563" y="299"/>
                </a:lnTo>
                <a:lnTo>
                  <a:pt x="567" y="299"/>
                </a:lnTo>
                <a:lnTo>
                  <a:pt x="568" y="297"/>
                </a:lnTo>
                <a:lnTo>
                  <a:pt x="568" y="295"/>
                </a:lnTo>
                <a:lnTo>
                  <a:pt x="571" y="295"/>
                </a:lnTo>
                <a:lnTo>
                  <a:pt x="579" y="291"/>
                </a:lnTo>
                <a:lnTo>
                  <a:pt x="580" y="290"/>
                </a:lnTo>
                <a:lnTo>
                  <a:pt x="583" y="290"/>
                </a:lnTo>
                <a:lnTo>
                  <a:pt x="589" y="296"/>
                </a:lnTo>
                <a:lnTo>
                  <a:pt x="601" y="296"/>
                </a:lnTo>
                <a:lnTo>
                  <a:pt x="604" y="295"/>
                </a:lnTo>
                <a:lnTo>
                  <a:pt x="606" y="292"/>
                </a:lnTo>
                <a:lnTo>
                  <a:pt x="606" y="291"/>
                </a:lnTo>
                <a:lnTo>
                  <a:pt x="608" y="291"/>
                </a:lnTo>
                <a:lnTo>
                  <a:pt x="608" y="292"/>
                </a:lnTo>
                <a:lnTo>
                  <a:pt x="609" y="292"/>
                </a:lnTo>
                <a:lnTo>
                  <a:pt x="609" y="287"/>
                </a:lnTo>
                <a:lnTo>
                  <a:pt x="610" y="286"/>
                </a:lnTo>
                <a:lnTo>
                  <a:pt x="614" y="286"/>
                </a:lnTo>
                <a:lnTo>
                  <a:pt x="618" y="290"/>
                </a:lnTo>
                <a:lnTo>
                  <a:pt x="622" y="290"/>
                </a:lnTo>
                <a:lnTo>
                  <a:pt x="628" y="295"/>
                </a:lnTo>
                <a:lnTo>
                  <a:pt x="629" y="295"/>
                </a:lnTo>
                <a:lnTo>
                  <a:pt x="629" y="294"/>
                </a:lnTo>
                <a:lnTo>
                  <a:pt x="630" y="294"/>
                </a:lnTo>
                <a:lnTo>
                  <a:pt x="633" y="296"/>
                </a:lnTo>
                <a:lnTo>
                  <a:pt x="633" y="297"/>
                </a:lnTo>
                <a:lnTo>
                  <a:pt x="634" y="299"/>
                </a:lnTo>
                <a:lnTo>
                  <a:pt x="638" y="299"/>
                </a:lnTo>
                <a:lnTo>
                  <a:pt x="639" y="301"/>
                </a:lnTo>
                <a:lnTo>
                  <a:pt x="639" y="303"/>
                </a:lnTo>
                <a:lnTo>
                  <a:pt x="641" y="304"/>
                </a:lnTo>
                <a:lnTo>
                  <a:pt x="643" y="304"/>
                </a:lnTo>
                <a:lnTo>
                  <a:pt x="646" y="305"/>
                </a:lnTo>
                <a:lnTo>
                  <a:pt x="649" y="305"/>
                </a:lnTo>
                <a:lnTo>
                  <a:pt x="653" y="308"/>
                </a:lnTo>
                <a:lnTo>
                  <a:pt x="654" y="309"/>
                </a:lnTo>
                <a:lnTo>
                  <a:pt x="657" y="309"/>
                </a:lnTo>
                <a:lnTo>
                  <a:pt x="659" y="311"/>
                </a:lnTo>
                <a:lnTo>
                  <a:pt x="662" y="311"/>
                </a:lnTo>
                <a:lnTo>
                  <a:pt x="662" y="309"/>
                </a:lnTo>
                <a:lnTo>
                  <a:pt x="663" y="309"/>
                </a:lnTo>
                <a:lnTo>
                  <a:pt x="665" y="311"/>
                </a:lnTo>
                <a:lnTo>
                  <a:pt x="667" y="311"/>
                </a:lnTo>
                <a:lnTo>
                  <a:pt x="670" y="312"/>
                </a:lnTo>
                <a:lnTo>
                  <a:pt x="672" y="312"/>
                </a:lnTo>
                <a:lnTo>
                  <a:pt x="670" y="255"/>
                </a:lnTo>
                <a:lnTo>
                  <a:pt x="667" y="200"/>
                </a:lnTo>
                <a:lnTo>
                  <a:pt x="666" y="168"/>
                </a:lnTo>
                <a:lnTo>
                  <a:pt x="662" y="135"/>
                </a:lnTo>
                <a:lnTo>
                  <a:pt x="657" y="106"/>
                </a:lnTo>
                <a:lnTo>
                  <a:pt x="650" y="77"/>
                </a:lnTo>
                <a:lnTo>
                  <a:pt x="649" y="68"/>
                </a:lnTo>
                <a:lnTo>
                  <a:pt x="646" y="59"/>
                </a:lnTo>
                <a:lnTo>
                  <a:pt x="645" y="56"/>
                </a:lnTo>
                <a:lnTo>
                  <a:pt x="645" y="53"/>
                </a:lnTo>
                <a:lnTo>
                  <a:pt x="643" y="49"/>
                </a:lnTo>
                <a:lnTo>
                  <a:pt x="643" y="47"/>
                </a:lnTo>
                <a:lnTo>
                  <a:pt x="642" y="24"/>
                </a:lnTo>
                <a:lnTo>
                  <a:pt x="641" y="0"/>
                </a:lnTo>
                <a:lnTo>
                  <a:pt x="638" y="0"/>
                </a:lnTo>
                <a:lnTo>
                  <a:pt x="633" y="2"/>
                </a:lnTo>
                <a:lnTo>
                  <a:pt x="618" y="2"/>
                </a:lnTo>
                <a:lnTo>
                  <a:pt x="599" y="3"/>
                </a:lnTo>
                <a:lnTo>
                  <a:pt x="577" y="4"/>
                </a:lnTo>
                <a:lnTo>
                  <a:pt x="515" y="8"/>
                </a:lnTo>
                <a:lnTo>
                  <a:pt x="452" y="11"/>
                </a:lnTo>
                <a:lnTo>
                  <a:pt x="264" y="14"/>
                </a:lnTo>
                <a:lnTo>
                  <a:pt x="78" y="12"/>
                </a:lnTo>
                <a:lnTo>
                  <a:pt x="2" y="10"/>
                </a:lnTo>
                <a:lnTo>
                  <a:pt x="0" y="57"/>
                </a:lnTo>
                <a:lnTo>
                  <a:pt x="167" y="61"/>
                </a:lnTo>
                <a:lnTo>
                  <a:pt x="214" y="61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58" name="Freeform 110"/>
          <p:cNvSpPr>
            <a:spLocks/>
          </p:cNvSpPr>
          <p:nvPr/>
        </p:nvSpPr>
        <p:spPr bwMode="auto">
          <a:xfrm>
            <a:off x="8342551" y="3174613"/>
            <a:ext cx="9374" cy="1465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" y="2"/>
              </a:cxn>
              <a:cxn ang="0">
                <a:pos x="1" y="3"/>
              </a:cxn>
              <a:cxn ang="0">
                <a:pos x="2" y="4"/>
              </a:cxn>
              <a:cxn ang="0">
                <a:pos x="2" y="6"/>
              </a:cxn>
              <a:cxn ang="0">
                <a:pos x="4" y="4"/>
              </a:cxn>
              <a:cxn ang="0">
                <a:pos x="4" y="2"/>
              </a:cxn>
              <a:cxn ang="0">
                <a:pos x="2" y="0"/>
              </a:cxn>
              <a:cxn ang="0">
                <a:pos x="0" y="0"/>
              </a:cxn>
            </a:cxnLst>
            <a:rect l="0" t="0" r="r" b="b"/>
            <a:pathLst>
              <a:path w="4" h="6">
                <a:moveTo>
                  <a:pt x="0" y="0"/>
                </a:moveTo>
                <a:lnTo>
                  <a:pt x="1" y="2"/>
                </a:lnTo>
                <a:lnTo>
                  <a:pt x="1" y="3"/>
                </a:lnTo>
                <a:lnTo>
                  <a:pt x="2" y="4"/>
                </a:lnTo>
                <a:lnTo>
                  <a:pt x="2" y="6"/>
                </a:lnTo>
                <a:lnTo>
                  <a:pt x="4" y="4"/>
                </a:lnTo>
                <a:lnTo>
                  <a:pt x="4" y="2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59" name="Freeform 111"/>
          <p:cNvSpPr>
            <a:spLocks/>
          </p:cNvSpPr>
          <p:nvPr/>
        </p:nvSpPr>
        <p:spPr bwMode="auto">
          <a:xfrm>
            <a:off x="7531730" y="2937749"/>
            <a:ext cx="813165" cy="395588"/>
          </a:xfrm>
          <a:custGeom>
            <a:avLst/>
            <a:gdLst/>
            <a:ahLst/>
            <a:cxnLst>
              <a:cxn ang="0">
                <a:pos x="39" y="87"/>
              </a:cxn>
              <a:cxn ang="0">
                <a:pos x="50" y="68"/>
              </a:cxn>
              <a:cxn ang="0">
                <a:pos x="76" y="72"/>
              </a:cxn>
              <a:cxn ang="0">
                <a:pos x="80" y="60"/>
              </a:cxn>
              <a:cxn ang="0">
                <a:pos x="108" y="57"/>
              </a:cxn>
              <a:cxn ang="0">
                <a:pos x="117" y="60"/>
              </a:cxn>
              <a:cxn ang="0">
                <a:pos x="126" y="67"/>
              </a:cxn>
              <a:cxn ang="0">
                <a:pos x="154" y="90"/>
              </a:cxn>
              <a:cxn ang="0">
                <a:pos x="187" y="97"/>
              </a:cxn>
              <a:cxn ang="0">
                <a:pos x="199" y="109"/>
              </a:cxn>
              <a:cxn ang="0">
                <a:pos x="191" y="133"/>
              </a:cxn>
              <a:cxn ang="0">
                <a:pos x="199" y="150"/>
              </a:cxn>
              <a:cxn ang="0">
                <a:pos x="208" y="140"/>
              </a:cxn>
              <a:cxn ang="0">
                <a:pos x="220" y="144"/>
              </a:cxn>
              <a:cxn ang="0">
                <a:pos x="243" y="152"/>
              </a:cxn>
              <a:cxn ang="0">
                <a:pos x="257" y="152"/>
              </a:cxn>
              <a:cxn ang="0">
                <a:pos x="260" y="148"/>
              </a:cxn>
              <a:cxn ang="0">
                <a:pos x="244" y="136"/>
              </a:cxn>
              <a:cxn ang="0">
                <a:pos x="235" y="130"/>
              </a:cxn>
              <a:cxn ang="0">
                <a:pos x="245" y="125"/>
              </a:cxn>
              <a:cxn ang="0">
                <a:pos x="232" y="101"/>
              </a:cxn>
              <a:cxn ang="0">
                <a:pos x="231" y="92"/>
              </a:cxn>
              <a:cxn ang="0">
                <a:pos x="233" y="84"/>
              </a:cxn>
              <a:cxn ang="0">
                <a:pos x="227" y="72"/>
              </a:cxn>
              <a:cxn ang="0">
                <a:pos x="221" y="60"/>
              </a:cxn>
              <a:cxn ang="0">
                <a:pos x="224" y="54"/>
              </a:cxn>
              <a:cxn ang="0">
                <a:pos x="228" y="49"/>
              </a:cxn>
              <a:cxn ang="0">
                <a:pos x="228" y="42"/>
              </a:cxn>
              <a:cxn ang="0">
                <a:pos x="236" y="38"/>
              </a:cxn>
              <a:cxn ang="0">
                <a:pos x="248" y="31"/>
              </a:cxn>
              <a:cxn ang="0">
                <a:pos x="250" y="27"/>
              </a:cxn>
              <a:cxn ang="0">
                <a:pos x="260" y="22"/>
              </a:cxn>
              <a:cxn ang="0">
                <a:pos x="261" y="33"/>
              </a:cxn>
              <a:cxn ang="0">
                <a:pos x="247" y="42"/>
              </a:cxn>
              <a:cxn ang="0">
                <a:pos x="249" y="71"/>
              </a:cxn>
              <a:cxn ang="0">
                <a:pos x="250" y="67"/>
              </a:cxn>
              <a:cxn ang="0">
                <a:pos x="244" y="88"/>
              </a:cxn>
              <a:cxn ang="0">
                <a:pos x="256" y="80"/>
              </a:cxn>
              <a:cxn ang="0">
                <a:pos x="258" y="93"/>
              </a:cxn>
              <a:cxn ang="0">
                <a:pos x="252" y="99"/>
              </a:cxn>
              <a:cxn ang="0">
                <a:pos x="261" y="99"/>
              </a:cxn>
              <a:cxn ang="0">
                <a:pos x="268" y="105"/>
              </a:cxn>
              <a:cxn ang="0">
                <a:pos x="261" y="105"/>
              </a:cxn>
              <a:cxn ang="0">
                <a:pos x="257" y="115"/>
              </a:cxn>
              <a:cxn ang="0">
                <a:pos x="261" y="121"/>
              </a:cxn>
              <a:cxn ang="0">
                <a:pos x="274" y="133"/>
              </a:cxn>
              <a:cxn ang="0">
                <a:pos x="283" y="125"/>
              </a:cxn>
              <a:cxn ang="0">
                <a:pos x="290" y="123"/>
              </a:cxn>
              <a:cxn ang="0">
                <a:pos x="293" y="138"/>
              </a:cxn>
              <a:cxn ang="0">
                <a:pos x="302" y="145"/>
              </a:cxn>
              <a:cxn ang="0">
                <a:pos x="302" y="154"/>
              </a:cxn>
              <a:cxn ang="0">
                <a:pos x="306" y="161"/>
              </a:cxn>
              <a:cxn ang="0">
                <a:pos x="331" y="145"/>
              </a:cxn>
              <a:cxn ang="0">
                <a:pos x="342" y="130"/>
              </a:cxn>
              <a:cxn ang="0">
                <a:pos x="347" y="108"/>
              </a:cxn>
              <a:cxn ang="0">
                <a:pos x="346" y="97"/>
              </a:cxn>
              <a:cxn ang="0">
                <a:pos x="297" y="101"/>
              </a:cxn>
              <a:cxn ang="0">
                <a:pos x="260" y="0"/>
              </a:cxn>
              <a:cxn ang="0">
                <a:pos x="18" y="111"/>
              </a:cxn>
            </a:cxnLst>
            <a:rect l="0" t="0" r="r" b="b"/>
            <a:pathLst>
              <a:path w="347" h="162">
                <a:moveTo>
                  <a:pt x="19" y="109"/>
                </a:moveTo>
                <a:lnTo>
                  <a:pt x="21" y="109"/>
                </a:lnTo>
                <a:lnTo>
                  <a:pt x="22" y="108"/>
                </a:lnTo>
                <a:lnTo>
                  <a:pt x="25" y="108"/>
                </a:lnTo>
                <a:lnTo>
                  <a:pt x="25" y="103"/>
                </a:lnTo>
                <a:lnTo>
                  <a:pt x="33" y="95"/>
                </a:lnTo>
                <a:lnTo>
                  <a:pt x="33" y="91"/>
                </a:lnTo>
                <a:lnTo>
                  <a:pt x="34" y="88"/>
                </a:lnTo>
                <a:lnTo>
                  <a:pt x="37" y="87"/>
                </a:lnTo>
                <a:lnTo>
                  <a:pt x="39" y="87"/>
                </a:lnTo>
                <a:lnTo>
                  <a:pt x="41" y="88"/>
                </a:lnTo>
                <a:lnTo>
                  <a:pt x="43" y="90"/>
                </a:lnTo>
                <a:lnTo>
                  <a:pt x="46" y="87"/>
                </a:lnTo>
                <a:lnTo>
                  <a:pt x="47" y="84"/>
                </a:lnTo>
                <a:lnTo>
                  <a:pt x="47" y="80"/>
                </a:lnTo>
                <a:lnTo>
                  <a:pt x="48" y="78"/>
                </a:lnTo>
                <a:lnTo>
                  <a:pt x="52" y="75"/>
                </a:lnTo>
                <a:lnTo>
                  <a:pt x="51" y="75"/>
                </a:lnTo>
                <a:lnTo>
                  <a:pt x="50" y="74"/>
                </a:lnTo>
                <a:lnTo>
                  <a:pt x="50" y="68"/>
                </a:lnTo>
                <a:lnTo>
                  <a:pt x="51" y="68"/>
                </a:lnTo>
                <a:lnTo>
                  <a:pt x="54" y="70"/>
                </a:lnTo>
                <a:lnTo>
                  <a:pt x="55" y="70"/>
                </a:lnTo>
                <a:lnTo>
                  <a:pt x="55" y="71"/>
                </a:lnTo>
                <a:lnTo>
                  <a:pt x="54" y="71"/>
                </a:lnTo>
                <a:lnTo>
                  <a:pt x="54" y="72"/>
                </a:lnTo>
                <a:lnTo>
                  <a:pt x="55" y="74"/>
                </a:lnTo>
                <a:lnTo>
                  <a:pt x="60" y="75"/>
                </a:lnTo>
                <a:lnTo>
                  <a:pt x="70" y="75"/>
                </a:lnTo>
                <a:lnTo>
                  <a:pt x="76" y="72"/>
                </a:lnTo>
                <a:lnTo>
                  <a:pt x="79" y="70"/>
                </a:lnTo>
                <a:lnTo>
                  <a:pt x="79" y="68"/>
                </a:lnTo>
                <a:lnTo>
                  <a:pt x="76" y="68"/>
                </a:lnTo>
                <a:lnTo>
                  <a:pt x="76" y="66"/>
                </a:lnTo>
                <a:lnTo>
                  <a:pt x="79" y="66"/>
                </a:lnTo>
                <a:lnTo>
                  <a:pt x="79" y="64"/>
                </a:lnTo>
                <a:lnTo>
                  <a:pt x="78" y="63"/>
                </a:lnTo>
                <a:lnTo>
                  <a:pt x="76" y="63"/>
                </a:lnTo>
                <a:lnTo>
                  <a:pt x="78" y="62"/>
                </a:lnTo>
                <a:lnTo>
                  <a:pt x="80" y="60"/>
                </a:lnTo>
                <a:lnTo>
                  <a:pt x="81" y="59"/>
                </a:lnTo>
                <a:lnTo>
                  <a:pt x="87" y="59"/>
                </a:lnTo>
                <a:lnTo>
                  <a:pt x="88" y="58"/>
                </a:lnTo>
                <a:lnTo>
                  <a:pt x="91" y="53"/>
                </a:lnTo>
                <a:lnTo>
                  <a:pt x="92" y="51"/>
                </a:lnTo>
                <a:lnTo>
                  <a:pt x="95" y="50"/>
                </a:lnTo>
                <a:lnTo>
                  <a:pt x="97" y="50"/>
                </a:lnTo>
                <a:lnTo>
                  <a:pt x="100" y="51"/>
                </a:lnTo>
                <a:lnTo>
                  <a:pt x="103" y="54"/>
                </a:lnTo>
                <a:lnTo>
                  <a:pt x="108" y="57"/>
                </a:lnTo>
                <a:lnTo>
                  <a:pt x="109" y="57"/>
                </a:lnTo>
                <a:lnTo>
                  <a:pt x="112" y="55"/>
                </a:lnTo>
                <a:lnTo>
                  <a:pt x="114" y="55"/>
                </a:lnTo>
                <a:lnTo>
                  <a:pt x="116" y="54"/>
                </a:lnTo>
                <a:lnTo>
                  <a:pt x="120" y="54"/>
                </a:lnTo>
                <a:lnTo>
                  <a:pt x="120" y="55"/>
                </a:lnTo>
                <a:lnTo>
                  <a:pt x="118" y="57"/>
                </a:lnTo>
                <a:lnTo>
                  <a:pt x="118" y="58"/>
                </a:lnTo>
                <a:lnTo>
                  <a:pt x="117" y="58"/>
                </a:lnTo>
                <a:lnTo>
                  <a:pt x="117" y="60"/>
                </a:lnTo>
                <a:lnTo>
                  <a:pt x="121" y="60"/>
                </a:lnTo>
                <a:lnTo>
                  <a:pt x="122" y="59"/>
                </a:lnTo>
                <a:lnTo>
                  <a:pt x="122" y="62"/>
                </a:lnTo>
                <a:lnTo>
                  <a:pt x="125" y="62"/>
                </a:lnTo>
                <a:lnTo>
                  <a:pt x="125" y="60"/>
                </a:lnTo>
                <a:lnTo>
                  <a:pt x="126" y="60"/>
                </a:lnTo>
                <a:lnTo>
                  <a:pt x="126" y="63"/>
                </a:lnTo>
                <a:lnTo>
                  <a:pt x="125" y="64"/>
                </a:lnTo>
                <a:lnTo>
                  <a:pt x="125" y="66"/>
                </a:lnTo>
                <a:lnTo>
                  <a:pt x="126" y="67"/>
                </a:lnTo>
                <a:lnTo>
                  <a:pt x="130" y="67"/>
                </a:lnTo>
                <a:lnTo>
                  <a:pt x="132" y="68"/>
                </a:lnTo>
                <a:lnTo>
                  <a:pt x="132" y="74"/>
                </a:lnTo>
                <a:lnTo>
                  <a:pt x="133" y="75"/>
                </a:lnTo>
                <a:lnTo>
                  <a:pt x="141" y="75"/>
                </a:lnTo>
                <a:lnTo>
                  <a:pt x="149" y="76"/>
                </a:lnTo>
                <a:lnTo>
                  <a:pt x="155" y="79"/>
                </a:lnTo>
                <a:lnTo>
                  <a:pt x="155" y="83"/>
                </a:lnTo>
                <a:lnTo>
                  <a:pt x="154" y="86"/>
                </a:lnTo>
                <a:lnTo>
                  <a:pt x="154" y="90"/>
                </a:lnTo>
                <a:lnTo>
                  <a:pt x="157" y="92"/>
                </a:lnTo>
                <a:lnTo>
                  <a:pt x="161" y="93"/>
                </a:lnTo>
                <a:lnTo>
                  <a:pt x="166" y="93"/>
                </a:lnTo>
                <a:lnTo>
                  <a:pt x="171" y="91"/>
                </a:lnTo>
                <a:lnTo>
                  <a:pt x="174" y="92"/>
                </a:lnTo>
                <a:lnTo>
                  <a:pt x="175" y="92"/>
                </a:lnTo>
                <a:lnTo>
                  <a:pt x="177" y="93"/>
                </a:lnTo>
                <a:lnTo>
                  <a:pt x="178" y="96"/>
                </a:lnTo>
                <a:lnTo>
                  <a:pt x="186" y="96"/>
                </a:lnTo>
                <a:lnTo>
                  <a:pt x="187" y="97"/>
                </a:lnTo>
                <a:lnTo>
                  <a:pt x="187" y="99"/>
                </a:lnTo>
                <a:lnTo>
                  <a:pt x="187" y="96"/>
                </a:lnTo>
                <a:lnTo>
                  <a:pt x="188" y="95"/>
                </a:lnTo>
                <a:lnTo>
                  <a:pt x="190" y="92"/>
                </a:lnTo>
                <a:lnTo>
                  <a:pt x="191" y="91"/>
                </a:lnTo>
                <a:lnTo>
                  <a:pt x="192" y="91"/>
                </a:lnTo>
                <a:lnTo>
                  <a:pt x="200" y="95"/>
                </a:lnTo>
                <a:lnTo>
                  <a:pt x="203" y="97"/>
                </a:lnTo>
                <a:lnTo>
                  <a:pt x="203" y="101"/>
                </a:lnTo>
                <a:lnTo>
                  <a:pt x="199" y="109"/>
                </a:lnTo>
                <a:lnTo>
                  <a:pt x="200" y="112"/>
                </a:lnTo>
                <a:lnTo>
                  <a:pt x="200" y="119"/>
                </a:lnTo>
                <a:lnTo>
                  <a:pt x="198" y="120"/>
                </a:lnTo>
                <a:lnTo>
                  <a:pt x="196" y="120"/>
                </a:lnTo>
                <a:lnTo>
                  <a:pt x="195" y="121"/>
                </a:lnTo>
                <a:lnTo>
                  <a:pt x="195" y="128"/>
                </a:lnTo>
                <a:lnTo>
                  <a:pt x="194" y="129"/>
                </a:lnTo>
                <a:lnTo>
                  <a:pt x="191" y="130"/>
                </a:lnTo>
                <a:lnTo>
                  <a:pt x="190" y="132"/>
                </a:lnTo>
                <a:lnTo>
                  <a:pt x="191" y="133"/>
                </a:lnTo>
                <a:lnTo>
                  <a:pt x="194" y="133"/>
                </a:lnTo>
                <a:lnTo>
                  <a:pt x="192" y="134"/>
                </a:lnTo>
                <a:lnTo>
                  <a:pt x="190" y="134"/>
                </a:lnTo>
                <a:lnTo>
                  <a:pt x="188" y="136"/>
                </a:lnTo>
                <a:lnTo>
                  <a:pt x="188" y="142"/>
                </a:lnTo>
                <a:lnTo>
                  <a:pt x="191" y="146"/>
                </a:lnTo>
                <a:lnTo>
                  <a:pt x="192" y="150"/>
                </a:lnTo>
                <a:lnTo>
                  <a:pt x="194" y="152"/>
                </a:lnTo>
                <a:lnTo>
                  <a:pt x="198" y="152"/>
                </a:lnTo>
                <a:lnTo>
                  <a:pt x="199" y="150"/>
                </a:lnTo>
                <a:lnTo>
                  <a:pt x="202" y="149"/>
                </a:lnTo>
                <a:lnTo>
                  <a:pt x="202" y="146"/>
                </a:lnTo>
                <a:lnTo>
                  <a:pt x="199" y="142"/>
                </a:lnTo>
                <a:lnTo>
                  <a:pt x="202" y="142"/>
                </a:lnTo>
                <a:lnTo>
                  <a:pt x="203" y="144"/>
                </a:lnTo>
                <a:lnTo>
                  <a:pt x="206" y="144"/>
                </a:lnTo>
                <a:lnTo>
                  <a:pt x="207" y="142"/>
                </a:lnTo>
                <a:lnTo>
                  <a:pt x="207" y="137"/>
                </a:lnTo>
                <a:lnTo>
                  <a:pt x="207" y="138"/>
                </a:lnTo>
                <a:lnTo>
                  <a:pt x="208" y="140"/>
                </a:lnTo>
                <a:lnTo>
                  <a:pt x="210" y="144"/>
                </a:lnTo>
                <a:lnTo>
                  <a:pt x="219" y="153"/>
                </a:lnTo>
                <a:lnTo>
                  <a:pt x="223" y="154"/>
                </a:lnTo>
                <a:lnTo>
                  <a:pt x="224" y="154"/>
                </a:lnTo>
                <a:lnTo>
                  <a:pt x="225" y="153"/>
                </a:lnTo>
                <a:lnTo>
                  <a:pt x="224" y="152"/>
                </a:lnTo>
                <a:lnTo>
                  <a:pt x="224" y="150"/>
                </a:lnTo>
                <a:lnTo>
                  <a:pt x="223" y="148"/>
                </a:lnTo>
                <a:lnTo>
                  <a:pt x="220" y="145"/>
                </a:lnTo>
                <a:lnTo>
                  <a:pt x="220" y="144"/>
                </a:lnTo>
                <a:lnTo>
                  <a:pt x="221" y="142"/>
                </a:lnTo>
                <a:lnTo>
                  <a:pt x="224" y="145"/>
                </a:lnTo>
                <a:lnTo>
                  <a:pt x="225" y="148"/>
                </a:lnTo>
                <a:lnTo>
                  <a:pt x="227" y="149"/>
                </a:lnTo>
                <a:lnTo>
                  <a:pt x="228" y="152"/>
                </a:lnTo>
                <a:lnTo>
                  <a:pt x="231" y="154"/>
                </a:lnTo>
                <a:lnTo>
                  <a:pt x="236" y="154"/>
                </a:lnTo>
                <a:lnTo>
                  <a:pt x="237" y="153"/>
                </a:lnTo>
                <a:lnTo>
                  <a:pt x="240" y="152"/>
                </a:lnTo>
                <a:lnTo>
                  <a:pt x="243" y="152"/>
                </a:lnTo>
                <a:lnTo>
                  <a:pt x="248" y="154"/>
                </a:lnTo>
                <a:lnTo>
                  <a:pt x="252" y="158"/>
                </a:lnTo>
                <a:lnTo>
                  <a:pt x="253" y="158"/>
                </a:lnTo>
                <a:lnTo>
                  <a:pt x="253" y="157"/>
                </a:lnTo>
                <a:lnTo>
                  <a:pt x="252" y="157"/>
                </a:lnTo>
                <a:lnTo>
                  <a:pt x="252" y="154"/>
                </a:lnTo>
                <a:lnTo>
                  <a:pt x="254" y="157"/>
                </a:lnTo>
                <a:lnTo>
                  <a:pt x="254" y="150"/>
                </a:lnTo>
                <a:lnTo>
                  <a:pt x="256" y="150"/>
                </a:lnTo>
                <a:lnTo>
                  <a:pt x="257" y="152"/>
                </a:lnTo>
                <a:lnTo>
                  <a:pt x="257" y="154"/>
                </a:lnTo>
                <a:lnTo>
                  <a:pt x="258" y="156"/>
                </a:lnTo>
                <a:lnTo>
                  <a:pt x="260" y="158"/>
                </a:lnTo>
                <a:lnTo>
                  <a:pt x="261" y="159"/>
                </a:lnTo>
                <a:lnTo>
                  <a:pt x="264" y="161"/>
                </a:lnTo>
                <a:lnTo>
                  <a:pt x="266" y="161"/>
                </a:lnTo>
                <a:lnTo>
                  <a:pt x="266" y="158"/>
                </a:lnTo>
                <a:lnTo>
                  <a:pt x="265" y="154"/>
                </a:lnTo>
                <a:lnTo>
                  <a:pt x="262" y="149"/>
                </a:lnTo>
                <a:lnTo>
                  <a:pt x="260" y="148"/>
                </a:lnTo>
                <a:lnTo>
                  <a:pt x="258" y="146"/>
                </a:lnTo>
                <a:lnTo>
                  <a:pt x="258" y="142"/>
                </a:lnTo>
                <a:lnTo>
                  <a:pt x="257" y="141"/>
                </a:lnTo>
                <a:lnTo>
                  <a:pt x="253" y="141"/>
                </a:lnTo>
                <a:lnTo>
                  <a:pt x="250" y="142"/>
                </a:lnTo>
                <a:lnTo>
                  <a:pt x="249" y="141"/>
                </a:lnTo>
                <a:lnTo>
                  <a:pt x="248" y="138"/>
                </a:lnTo>
                <a:lnTo>
                  <a:pt x="247" y="137"/>
                </a:lnTo>
                <a:lnTo>
                  <a:pt x="245" y="137"/>
                </a:lnTo>
                <a:lnTo>
                  <a:pt x="244" y="136"/>
                </a:lnTo>
                <a:lnTo>
                  <a:pt x="240" y="136"/>
                </a:lnTo>
                <a:lnTo>
                  <a:pt x="232" y="130"/>
                </a:lnTo>
                <a:lnTo>
                  <a:pt x="229" y="128"/>
                </a:lnTo>
                <a:lnTo>
                  <a:pt x="228" y="124"/>
                </a:lnTo>
                <a:lnTo>
                  <a:pt x="228" y="120"/>
                </a:lnTo>
                <a:lnTo>
                  <a:pt x="231" y="123"/>
                </a:lnTo>
                <a:lnTo>
                  <a:pt x="231" y="125"/>
                </a:lnTo>
                <a:lnTo>
                  <a:pt x="233" y="128"/>
                </a:lnTo>
                <a:lnTo>
                  <a:pt x="233" y="129"/>
                </a:lnTo>
                <a:lnTo>
                  <a:pt x="235" y="130"/>
                </a:lnTo>
                <a:lnTo>
                  <a:pt x="240" y="133"/>
                </a:lnTo>
                <a:lnTo>
                  <a:pt x="248" y="136"/>
                </a:lnTo>
                <a:lnTo>
                  <a:pt x="250" y="137"/>
                </a:lnTo>
                <a:lnTo>
                  <a:pt x="252" y="138"/>
                </a:lnTo>
                <a:lnTo>
                  <a:pt x="253" y="138"/>
                </a:lnTo>
                <a:lnTo>
                  <a:pt x="254" y="136"/>
                </a:lnTo>
                <a:lnTo>
                  <a:pt x="254" y="134"/>
                </a:lnTo>
                <a:lnTo>
                  <a:pt x="252" y="129"/>
                </a:lnTo>
                <a:lnTo>
                  <a:pt x="248" y="128"/>
                </a:lnTo>
                <a:lnTo>
                  <a:pt x="245" y="125"/>
                </a:lnTo>
                <a:lnTo>
                  <a:pt x="243" y="124"/>
                </a:lnTo>
                <a:lnTo>
                  <a:pt x="241" y="123"/>
                </a:lnTo>
                <a:lnTo>
                  <a:pt x="240" y="119"/>
                </a:lnTo>
                <a:lnTo>
                  <a:pt x="239" y="113"/>
                </a:lnTo>
                <a:lnTo>
                  <a:pt x="236" y="105"/>
                </a:lnTo>
                <a:lnTo>
                  <a:pt x="235" y="105"/>
                </a:lnTo>
                <a:lnTo>
                  <a:pt x="235" y="104"/>
                </a:lnTo>
                <a:lnTo>
                  <a:pt x="233" y="104"/>
                </a:lnTo>
                <a:lnTo>
                  <a:pt x="232" y="103"/>
                </a:lnTo>
                <a:lnTo>
                  <a:pt x="232" y="101"/>
                </a:lnTo>
                <a:lnTo>
                  <a:pt x="233" y="99"/>
                </a:lnTo>
                <a:lnTo>
                  <a:pt x="233" y="97"/>
                </a:lnTo>
                <a:lnTo>
                  <a:pt x="235" y="96"/>
                </a:lnTo>
                <a:lnTo>
                  <a:pt x="235" y="93"/>
                </a:lnTo>
                <a:lnTo>
                  <a:pt x="233" y="93"/>
                </a:lnTo>
                <a:lnTo>
                  <a:pt x="233" y="95"/>
                </a:lnTo>
                <a:lnTo>
                  <a:pt x="232" y="95"/>
                </a:lnTo>
                <a:lnTo>
                  <a:pt x="232" y="96"/>
                </a:lnTo>
                <a:lnTo>
                  <a:pt x="232" y="93"/>
                </a:lnTo>
                <a:lnTo>
                  <a:pt x="231" y="92"/>
                </a:lnTo>
                <a:lnTo>
                  <a:pt x="229" y="92"/>
                </a:lnTo>
                <a:lnTo>
                  <a:pt x="229" y="91"/>
                </a:lnTo>
                <a:lnTo>
                  <a:pt x="233" y="91"/>
                </a:lnTo>
                <a:lnTo>
                  <a:pt x="233" y="88"/>
                </a:lnTo>
                <a:lnTo>
                  <a:pt x="231" y="88"/>
                </a:lnTo>
                <a:lnTo>
                  <a:pt x="228" y="86"/>
                </a:lnTo>
                <a:lnTo>
                  <a:pt x="227" y="86"/>
                </a:lnTo>
                <a:lnTo>
                  <a:pt x="229" y="83"/>
                </a:lnTo>
                <a:lnTo>
                  <a:pt x="233" y="86"/>
                </a:lnTo>
                <a:lnTo>
                  <a:pt x="233" y="84"/>
                </a:lnTo>
                <a:lnTo>
                  <a:pt x="232" y="84"/>
                </a:lnTo>
                <a:lnTo>
                  <a:pt x="229" y="82"/>
                </a:lnTo>
                <a:lnTo>
                  <a:pt x="229" y="80"/>
                </a:lnTo>
                <a:lnTo>
                  <a:pt x="231" y="79"/>
                </a:lnTo>
                <a:lnTo>
                  <a:pt x="235" y="79"/>
                </a:lnTo>
                <a:lnTo>
                  <a:pt x="236" y="78"/>
                </a:lnTo>
                <a:lnTo>
                  <a:pt x="236" y="76"/>
                </a:lnTo>
                <a:lnTo>
                  <a:pt x="235" y="75"/>
                </a:lnTo>
                <a:lnTo>
                  <a:pt x="232" y="75"/>
                </a:lnTo>
                <a:lnTo>
                  <a:pt x="227" y="72"/>
                </a:lnTo>
                <a:lnTo>
                  <a:pt x="225" y="71"/>
                </a:lnTo>
                <a:lnTo>
                  <a:pt x="229" y="71"/>
                </a:lnTo>
                <a:lnTo>
                  <a:pt x="231" y="72"/>
                </a:lnTo>
                <a:lnTo>
                  <a:pt x="233" y="72"/>
                </a:lnTo>
                <a:lnTo>
                  <a:pt x="233" y="70"/>
                </a:lnTo>
                <a:lnTo>
                  <a:pt x="232" y="68"/>
                </a:lnTo>
                <a:lnTo>
                  <a:pt x="231" y="66"/>
                </a:lnTo>
                <a:lnTo>
                  <a:pt x="229" y="64"/>
                </a:lnTo>
                <a:lnTo>
                  <a:pt x="223" y="64"/>
                </a:lnTo>
                <a:lnTo>
                  <a:pt x="221" y="60"/>
                </a:lnTo>
                <a:lnTo>
                  <a:pt x="215" y="60"/>
                </a:lnTo>
                <a:lnTo>
                  <a:pt x="216" y="58"/>
                </a:lnTo>
                <a:lnTo>
                  <a:pt x="223" y="58"/>
                </a:lnTo>
                <a:lnTo>
                  <a:pt x="225" y="59"/>
                </a:lnTo>
                <a:lnTo>
                  <a:pt x="229" y="59"/>
                </a:lnTo>
                <a:lnTo>
                  <a:pt x="231" y="57"/>
                </a:lnTo>
                <a:lnTo>
                  <a:pt x="228" y="57"/>
                </a:lnTo>
                <a:lnTo>
                  <a:pt x="225" y="55"/>
                </a:lnTo>
                <a:lnTo>
                  <a:pt x="224" y="55"/>
                </a:lnTo>
                <a:lnTo>
                  <a:pt x="224" y="54"/>
                </a:lnTo>
                <a:lnTo>
                  <a:pt x="225" y="53"/>
                </a:lnTo>
                <a:lnTo>
                  <a:pt x="227" y="53"/>
                </a:lnTo>
                <a:lnTo>
                  <a:pt x="228" y="54"/>
                </a:lnTo>
                <a:lnTo>
                  <a:pt x="231" y="54"/>
                </a:lnTo>
                <a:lnTo>
                  <a:pt x="231" y="53"/>
                </a:lnTo>
                <a:lnTo>
                  <a:pt x="229" y="53"/>
                </a:lnTo>
                <a:lnTo>
                  <a:pt x="227" y="51"/>
                </a:lnTo>
                <a:lnTo>
                  <a:pt x="225" y="50"/>
                </a:lnTo>
                <a:lnTo>
                  <a:pt x="225" y="49"/>
                </a:lnTo>
                <a:lnTo>
                  <a:pt x="228" y="49"/>
                </a:lnTo>
                <a:lnTo>
                  <a:pt x="228" y="50"/>
                </a:lnTo>
                <a:lnTo>
                  <a:pt x="231" y="50"/>
                </a:lnTo>
                <a:lnTo>
                  <a:pt x="231" y="49"/>
                </a:lnTo>
                <a:lnTo>
                  <a:pt x="229" y="47"/>
                </a:lnTo>
                <a:lnTo>
                  <a:pt x="231" y="46"/>
                </a:lnTo>
                <a:lnTo>
                  <a:pt x="232" y="46"/>
                </a:lnTo>
                <a:lnTo>
                  <a:pt x="232" y="45"/>
                </a:lnTo>
                <a:lnTo>
                  <a:pt x="227" y="45"/>
                </a:lnTo>
                <a:lnTo>
                  <a:pt x="227" y="43"/>
                </a:lnTo>
                <a:lnTo>
                  <a:pt x="228" y="42"/>
                </a:lnTo>
                <a:lnTo>
                  <a:pt x="229" y="42"/>
                </a:lnTo>
                <a:lnTo>
                  <a:pt x="229" y="41"/>
                </a:lnTo>
                <a:lnTo>
                  <a:pt x="232" y="41"/>
                </a:lnTo>
                <a:lnTo>
                  <a:pt x="233" y="42"/>
                </a:lnTo>
                <a:lnTo>
                  <a:pt x="235" y="45"/>
                </a:lnTo>
                <a:lnTo>
                  <a:pt x="236" y="46"/>
                </a:lnTo>
                <a:lnTo>
                  <a:pt x="237" y="46"/>
                </a:lnTo>
                <a:lnTo>
                  <a:pt x="237" y="45"/>
                </a:lnTo>
                <a:lnTo>
                  <a:pt x="236" y="43"/>
                </a:lnTo>
                <a:lnTo>
                  <a:pt x="236" y="38"/>
                </a:lnTo>
                <a:lnTo>
                  <a:pt x="235" y="35"/>
                </a:lnTo>
                <a:lnTo>
                  <a:pt x="235" y="33"/>
                </a:lnTo>
                <a:lnTo>
                  <a:pt x="236" y="31"/>
                </a:lnTo>
                <a:lnTo>
                  <a:pt x="236" y="33"/>
                </a:lnTo>
                <a:lnTo>
                  <a:pt x="237" y="34"/>
                </a:lnTo>
                <a:lnTo>
                  <a:pt x="237" y="41"/>
                </a:lnTo>
                <a:lnTo>
                  <a:pt x="240" y="41"/>
                </a:lnTo>
                <a:lnTo>
                  <a:pt x="243" y="38"/>
                </a:lnTo>
                <a:lnTo>
                  <a:pt x="244" y="35"/>
                </a:lnTo>
                <a:lnTo>
                  <a:pt x="248" y="31"/>
                </a:lnTo>
                <a:lnTo>
                  <a:pt x="248" y="30"/>
                </a:lnTo>
                <a:lnTo>
                  <a:pt x="243" y="25"/>
                </a:lnTo>
                <a:lnTo>
                  <a:pt x="243" y="22"/>
                </a:lnTo>
                <a:lnTo>
                  <a:pt x="244" y="20"/>
                </a:lnTo>
                <a:lnTo>
                  <a:pt x="250" y="20"/>
                </a:lnTo>
                <a:lnTo>
                  <a:pt x="252" y="17"/>
                </a:lnTo>
                <a:lnTo>
                  <a:pt x="252" y="16"/>
                </a:lnTo>
                <a:lnTo>
                  <a:pt x="252" y="21"/>
                </a:lnTo>
                <a:lnTo>
                  <a:pt x="250" y="24"/>
                </a:lnTo>
                <a:lnTo>
                  <a:pt x="250" y="27"/>
                </a:lnTo>
                <a:lnTo>
                  <a:pt x="252" y="27"/>
                </a:lnTo>
                <a:lnTo>
                  <a:pt x="253" y="26"/>
                </a:lnTo>
                <a:lnTo>
                  <a:pt x="256" y="22"/>
                </a:lnTo>
                <a:lnTo>
                  <a:pt x="257" y="18"/>
                </a:lnTo>
                <a:lnTo>
                  <a:pt x="260" y="13"/>
                </a:lnTo>
                <a:lnTo>
                  <a:pt x="260" y="17"/>
                </a:lnTo>
                <a:lnTo>
                  <a:pt x="258" y="20"/>
                </a:lnTo>
                <a:lnTo>
                  <a:pt x="257" y="21"/>
                </a:lnTo>
                <a:lnTo>
                  <a:pt x="257" y="22"/>
                </a:lnTo>
                <a:lnTo>
                  <a:pt x="260" y="22"/>
                </a:lnTo>
                <a:lnTo>
                  <a:pt x="261" y="24"/>
                </a:lnTo>
                <a:lnTo>
                  <a:pt x="260" y="25"/>
                </a:lnTo>
                <a:lnTo>
                  <a:pt x="257" y="26"/>
                </a:lnTo>
                <a:lnTo>
                  <a:pt x="256" y="27"/>
                </a:lnTo>
                <a:lnTo>
                  <a:pt x="254" y="30"/>
                </a:lnTo>
                <a:lnTo>
                  <a:pt x="253" y="31"/>
                </a:lnTo>
                <a:lnTo>
                  <a:pt x="253" y="33"/>
                </a:lnTo>
                <a:lnTo>
                  <a:pt x="254" y="34"/>
                </a:lnTo>
                <a:lnTo>
                  <a:pt x="257" y="34"/>
                </a:lnTo>
                <a:lnTo>
                  <a:pt x="261" y="33"/>
                </a:lnTo>
                <a:lnTo>
                  <a:pt x="264" y="33"/>
                </a:lnTo>
                <a:lnTo>
                  <a:pt x="262" y="33"/>
                </a:lnTo>
                <a:lnTo>
                  <a:pt x="261" y="34"/>
                </a:lnTo>
                <a:lnTo>
                  <a:pt x="260" y="34"/>
                </a:lnTo>
                <a:lnTo>
                  <a:pt x="258" y="35"/>
                </a:lnTo>
                <a:lnTo>
                  <a:pt x="256" y="35"/>
                </a:lnTo>
                <a:lnTo>
                  <a:pt x="250" y="38"/>
                </a:lnTo>
                <a:lnTo>
                  <a:pt x="248" y="38"/>
                </a:lnTo>
                <a:lnTo>
                  <a:pt x="247" y="39"/>
                </a:lnTo>
                <a:lnTo>
                  <a:pt x="247" y="42"/>
                </a:lnTo>
                <a:lnTo>
                  <a:pt x="244" y="45"/>
                </a:lnTo>
                <a:lnTo>
                  <a:pt x="243" y="47"/>
                </a:lnTo>
                <a:lnTo>
                  <a:pt x="243" y="51"/>
                </a:lnTo>
                <a:lnTo>
                  <a:pt x="241" y="55"/>
                </a:lnTo>
                <a:lnTo>
                  <a:pt x="241" y="62"/>
                </a:lnTo>
                <a:lnTo>
                  <a:pt x="245" y="63"/>
                </a:lnTo>
                <a:lnTo>
                  <a:pt x="245" y="68"/>
                </a:lnTo>
                <a:lnTo>
                  <a:pt x="247" y="70"/>
                </a:lnTo>
                <a:lnTo>
                  <a:pt x="247" y="71"/>
                </a:lnTo>
                <a:lnTo>
                  <a:pt x="249" y="71"/>
                </a:lnTo>
                <a:lnTo>
                  <a:pt x="249" y="66"/>
                </a:lnTo>
                <a:lnTo>
                  <a:pt x="248" y="64"/>
                </a:lnTo>
                <a:lnTo>
                  <a:pt x="248" y="63"/>
                </a:lnTo>
                <a:lnTo>
                  <a:pt x="249" y="62"/>
                </a:lnTo>
                <a:lnTo>
                  <a:pt x="252" y="62"/>
                </a:lnTo>
                <a:lnTo>
                  <a:pt x="252" y="60"/>
                </a:lnTo>
                <a:lnTo>
                  <a:pt x="253" y="60"/>
                </a:lnTo>
                <a:lnTo>
                  <a:pt x="254" y="59"/>
                </a:lnTo>
                <a:lnTo>
                  <a:pt x="254" y="63"/>
                </a:lnTo>
                <a:lnTo>
                  <a:pt x="250" y="67"/>
                </a:lnTo>
                <a:lnTo>
                  <a:pt x="250" y="68"/>
                </a:lnTo>
                <a:lnTo>
                  <a:pt x="253" y="71"/>
                </a:lnTo>
                <a:lnTo>
                  <a:pt x="253" y="72"/>
                </a:lnTo>
                <a:lnTo>
                  <a:pt x="248" y="75"/>
                </a:lnTo>
                <a:lnTo>
                  <a:pt x="247" y="75"/>
                </a:lnTo>
                <a:lnTo>
                  <a:pt x="245" y="74"/>
                </a:lnTo>
                <a:lnTo>
                  <a:pt x="244" y="74"/>
                </a:lnTo>
                <a:lnTo>
                  <a:pt x="243" y="75"/>
                </a:lnTo>
                <a:lnTo>
                  <a:pt x="243" y="88"/>
                </a:lnTo>
                <a:lnTo>
                  <a:pt x="244" y="88"/>
                </a:lnTo>
                <a:lnTo>
                  <a:pt x="245" y="87"/>
                </a:lnTo>
                <a:lnTo>
                  <a:pt x="243" y="84"/>
                </a:lnTo>
                <a:lnTo>
                  <a:pt x="244" y="84"/>
                </a:lnTo>
                <a:lnTo>
                  <a:pt x="245" y="83"/>
                </a:lnTo>
                <a:lnTo>
                  <a:pt x="248" y="83"/>
                </a:lnTo>
                <a:lnTo>
                  <a:pt x="248" y="79"/>
                </a:lnTo>
                <a:lnTo>
                  <a:pt x="253" y="79"/>
                </a:lnTo>
                <a:lnTo>
                  <a:pt x="253" y="83"/>
                </a:lnTo>
                <a:lnTo>
                  <a:pt x="254" y="84"/>
                </a:lnTo>
                <a:lnTo>
                  <a:pt x="256" y="80"/>
                </a:lnTo>
                <a:lnTo>
                  <a:pt x="257" y="83"/>
                </a:lnTo>
                <a:lnTo>
                  <a:pt x="261" y="83"/>
                </a:lnTo>
                <a:lnTo>
                  <a:pt x="261" y="84"/>
                </a:lnTo>
                <a:lnTo>
                  <a:pt x="260" y="86"/>
                </a:lnTo>
                <a:lnTo>
                  <a:pt x="258" y="86"/>
                </a:lnTo>
                <a:lnTo>
                  <a:pt x="257" y="87"/>
                </a:lnTo>
                <a:lnTo>
                  <a:pt x="257" y="92"/>
                </a:lnTo>
                <a:lnTo>
                  <a:pt x="260" y="92"/>
                </a:lnTo>
                <a:lnTo>
                  <a:pt x="261" y="91"/>
                </a:lnTo>
                <a:lnTo>
                  <a:pt x="258" y="93"/>
                </a:lnTo>
                <a:lnTo>
                  <a:pt x="257" y="93"/>
                </a:lnTo>
                <a:lnTo>
                  <a:pt x="253" y="90"/>
                </a:lnTo>
                <a:lnTo>
                  <a:pt x="250" y="90"/>
                </a:lnTo>
                <a:lnTo>
                  <a:pt x="248" y="95"/>
                </a:lnTo>
                <a:lnTo>
                  <a:pt x="248" y="103"/>
                </a:lnTo>
                <a:lnTo>
                  <a:pt x="249" y="105"/>
                </a:lnTo>
                <a:lnTo>
                  <a:pt x="250" y="104"/>
                </a:lnTo>
                <a:lnTo>
                  <a:pt x="250" y="96"/>
                </a:lnTo>
                <a:lnTo>
                  <a:pt x="252" y="95"/>
                </a:lnTo>
                <a:lnTo>
                  <a:pt x="252" y="99"/>
                </a:lnTo>
                <a:lnTo>
                  <a:pt x="254" y="96"/>
                </a:lnTo>
                <a:lnTo>
                  <a:pt x="254" y="95"/>
                </a:lnTo>
                <a:lnTo>
                  <a:pt x="257" y="95"/>
                </a:lnTo>
                <a:lnTo>
                  <a:pt x="257" y="97"/>
                </a:lnTo>
                <a:lnTo>
                  <a:pt x="256" y="99"/>
                </a:lnTo>
                <a:lnTo>
                  <a:pt x="256" y="100"/>
                </a:lnTo>
                <a:lnTo>
                  <a:pt x="257" y="101"/>
                </a:lnTo>
                <a:lnTo>
                  <a:pt x="260" y="101"/>
                </a:lnTo>
                <a:lnTo>
                  <a:pt x="260" y="99"/>
                </a:lnTo>
                <a:lnTo>
                  <a:pt x="261" y="99"/>
                </a:lnTo>
                <a:lnTo>
                  <a:pt x="261" y="101"/>
                </a:lnTo>
                <a:lnTo>
                  <a:pt x="262" y="101"/>
                </a:lnTo>
                <a:lnTo>
                  <a:pt x="264" y="100"/>
                </a:lnTo>
                <a:lnTo>
                  <a:pt x="266" y="100"/>
                </a:lnTo>
                <a:lnTo>
                  <a:pt x="265" y="101"/>
                </a:lnTo>
                <a:lnTo>
                  <a:pt x="264" y="104"/>
                </a:lnTo>
                <a:lnTo>
                  <a:pt x="265" y="104"/>
                </a:lnTo>
                <a:lnTo>
                  <a:pt x="266" y="103"/>
                </a:lnTo>
                <a:lnTo>
                  <a:pt x="268" y="103"/>
                </a:lnTo>
                <a:lnTo>
                  <a:pt x="268" y="105"/>
                </a:lnTo>
                <a:lnTo>
                  <a:pt x="272" y="105"/>
                </a:lnTo>
                <a:lnTo>
                  <a:pt x="274" y="104"/>
                </a:lnTo>
                <a:lnTo>
                  <a:pt x="276" y="103"/>
                </a:lnTo>
                <a:lnTo>
                  <a:pt x="277" y="103"/>
                </a:lnTo>
                <a:lnTo>
                  <a:pt x="277" y="105"/>
                </a:lnTo>
                <a:lnTo>
                  <a:pt x="276" y="107"/>
                </a:lnTo>
                <a:lnTo>
                  <a:pt x="270" y="109"/>
                </a:lnTo>
                <a:lnTo>
                  <a:pt x="264" y="109"/>
                </a:lnTo>
                <a:lnTo>
                  <a:pt x="262" y="105"/>
                </a:lnTo>
                <a:lnTo>
                  <a:pt x="261" y="105"/>
                </a:lnTo>
                <a:lnTo>
                  <a:pt x="261" y="108"/>
                </a:lnTo>
                <a:lnTo>
                  <a:pt x="257" y="108"/>
                </a:lnTo>
                <a:lnTo>
                  <a:pt x="256" y="109"/>
                </a:lnTo>
                <a:lnTo>
                  <a:pt x="256" y="112"/>
                </a:lnTo>
                <a:lnTo>
                  <a:pt x="257" y="112"/>
                </a:lnTo>
                <a:lnTo>
                  <a:pt x="258" y="111"/>
                </a:lnTo>
                <a:lnTo>
                  <a:pt x="258" y="109"/>
                </a:lnTo>
                <a:lnTo>
                  <a:pt x="258" y="111"/>
                </a:lnTo>
                <a:lnTo>
                  <a:pt x="257" y="111"/>
                </a:lnTo>
                <a:lnTo>
                  <a:pt x="257" y="115"/>
                </a:lnTo>
                <a:lnTo>
                  <a:pt x="258" y="115"/>
                </a:lnTo>
                <a:lnTo>
                  <a:pt x="260" y="113"/>
                </a:lnTo>
                <a:lnTo>
                  <a:pt x="261" y="113"/>
                </a:lnTo>
                <a:lnTo>
                  <a:pt x="264" y="111"/>
                </a:lnTo>
                <a:lnTo>
                  <a:pt x="265" y="111"/>
                </a:lnTo>
                <a:lnTo>
                  <a:pt x="265" y="113"/>
                </a:lnTo>
                <a:lnTo>
                  <a:pt x="264" y="116"/>
                </a:lnTo>
                <a:lnTo>
                  <a:pt x="262" y="117"/>
                </a:lnTo>
                <a:lnTo>
                  <a:pt x="262" y="120"/>
                </a:lnTo>
                <a:lnTo>
                  <a:pt x="261" y="121"/>
                </a:lnTo>
                <a:lnTo>
                  <a:pt x="256" y="121"/>
                </a:lnTo>
                <a:lnTo>
                  <a:pt x="254" y="123"/>
                </a:lnTo>
                <a:lnTo>
                  <a:pt x="265" y="133"/>
                </a:lnTo>
                <a:lnTo>
                  <a:pt x="269" y="133"/>
                </a:lnTo>
                <a:lnTo>
                  <a:pt x="269" y="132"/>
                </a:lnTo>
                <a:lnTo>
                  <a:pt x="266" y="132"/>
                </a:lnTo>
                <a:lnTo>
                  <a:pt x="266" y="130"/>
                </a:lnTo>
                <a:lnTo>
                  <a:pt x="268" y="132"/>
                </a:lnTo>
                <a:lnTo>
                  <a:pt x="272" y="132"/>
                </a:lnTo>
                <a:lnTo>
                  <a:pt x="274" y="133"/>
                </a:lnTo>
                <a:lnTo>
                  <a:pt x="276" y="134"/>
                </a:lnTo>
                <a:lnTo>
                  <a:pt x="281" y="137"/>
                </a:lnTo>
                <a:lnTo>
                  <a:pt x="282" y="137"/>
                </a:lnTo>
                <a:lnTo>
                  <a:pt x="283" y="136"/>
                </a:lnTo>
                <a:lnTo>
                  <a:pt x="283" y="133"/>
                </a:lnTo>
                <a:lnTo>
                  <a:pt x="281" y="133"/>
                </a:lnTo>
                <a:lnTo>
                  <a:pt x="281" y="130"/>
                </a:lnTo>
                <a:lnTo>
                  <a:pt x="282" y="129"/>
                </a:lnTo>
                <a:lnTo>
                  <a:pt x="283" y="126"/>
                </a:lnTo>
                <a:lnTo>
                  <a:pt x="283" y="125"/>
                </a:lnTo>
                <a:lnTo>
                  <a:pt x="285" y="125"/>
                </a:lnTo>
                <a:lnTo>
                  <a:pt x="285" y="129"/>
                </a:lnTo>
                <a:lnTo>
                  <a:pt x="283" y="130"/>
                </a:lnTo>
                <a:lnTo>
                  <a:pt x="283" y="132"/>
                </a:lnTo>
                <a:lnTo>
                  <a:pt x="285" y="132"/>
                </a:lnTo>
                <a:lnTo>
                  <a:pt x="287" y="133"/>
                </a:lnTo>
                <a:lnTo>
                  <a:pt x="289" y="133"/>
                </a:lnTo>
                <a:lnTo>
                  <a:pt x="289" y="128"/>
                </a:lnTo>
                <a:lnTo>
                  <a:pt x="290" y="125"/>
                </a:lnTo>
                <a:lnTo>
                  <a:pt x="290" y="123"/>
                </a:lnTo>
                <a:lnTo>
                  <a:pt x="293" y="120"/>
                </a:lnTo>
                <a:lnTo>
                  <a:pt x="293" y="126"/>
                </a:lnTo>
                <a:lnTo>
                  <a:pt x="291" y="129"/>
                </a:lnTo>
                <a:lnTo>
                  <a:pt x="291" y="132"/>
                </a:lnTo>
                <a:lnTo>
                  <a:pt x="293" y="133"/>
                </a:lnTo>
                <a:lnTo>
                  <a:pt x="298" y="133"/>
                </a:lnTo>
                <a:lnTo>
                  <a:pt x="299" y="134"/>
                </a:lnTo>
                <a:lnTo>
                  <a:pt x="298" y="134"/>
                </a:lnTo>
                <a:lnTo>
                  <a:pt x="295" y="137"/>
                </a:lnTo>
                <a:lnTo>
                  <a:pt x="293" y="138"/>
                </a:lnTo>
                <a:lnTo>
                  <a:pt x="291" y="140"/>
                </a:lnTo>
                <a:lnTo>
                  <a:pt x="291" y="142"/>
                </a:lnTo>
                <a:lnTo>
                  <a:pt x="293" y="145"/>
                </a:lnTo>
                <a:lnTo>
                  <a:pt x="295" y="145"/>
                </a:lnTo>
                <a:lnTo>
                  <a:pt x="295" y="144"/>
                </a:lnTo>
                <a:lnTo>
                  <a:pt x="297" y="144"/>
                </a:lnTo>
                <a:lnTo>
                  <a:pt x="298" y="142"/>
                </a:lnTo>
                <a:lnTo>
                  <a:pt x="301" y="142"/>
                </a:lnTo>
                <a:lnTo>
                  <a:pt x="302" y="144"/>
                </a:lnTo>
                <a:lnTo>
                  <a:pt x="302" y="145"/>
                </a:lnTo>
                <a:lnTo>
                  <a:pt x="301" y="146"/>
                </a:lnTo>
                <a:lnTo>
                  <a:pt x="301" y="148"/>
                </a:lnTo>
                <a:lnTo>
                  <a:pt x="303" y="148"/>
                </a:lnTo>
                <a:lnTo>
                  <a:pt x="303" y="146"/>
                </a:lnTo>
                <a:lnTo>
                  <a:pt x="305" y="145"/>
                </a:lnTo>
                <a:lnTo>
                  <a:pt x="306" y="145"/>
                </a:lnTo>
                <a:lnTo>
                  <a:pt x="306" y="148"/>
                </a:lnTo>
                <a:lnTo>
                  <a:pt x="305" y="150"/>
                </a:lnTo>
                <a:lnTo>
                  <a:pt x="303" y="152"/>
                </a:lnTo>
                <a:lnTo>
                  <a:pt x="302" y="154"/>
                </a:lnTo>
                <a:lnTo>
                  <a:pt x="301" y="156"/>
                </a:lnTo>
                <a:lnTo>
                  <a:pt x="301" y="158"/>
                </a:lnTo>
                <a:lnTo>
                  <a:pt x="302" y="158"/>
                </a:lnTo>
                <a:lnTo>
                  <a:pt x="302" y="157"/>
                </a:lnTo>
                <a:lnTo>
                  <a:pt x="303" y="157"/>
                </a:lnTo>
                <a:lnTo>
                  <a:pt x="303" y="159"/>
                </a:lnTo>
                <a:lnTo>
                  <a:pt x="302" y="159"/>
                </a:lnTo>
                <a:lnTo>
                  <a:pt x="302" y="161"/>
                </a:lnTo>
                <a:lnTo>
                  <a:pt x="305" y="162"/>
                </a:lnTo>
                <a:lnTo>
                  <a:pt x="306" y="161"/>
                </a:lnTo>
                <a:lnTo>
                  <a:pt x="306" y="158"/>
                </a:lnTo>
                <a:lnTo>
                  <a:pt x="307" y="157"/>
                </a:lnTo>
                <a:lnTo>
                  <a:pt x="309" y="157"/>
                </a:lnTo>
                <a:lnTo>
                  <a:pt x="314" y="154"/>
                </a:lnTo>
                <a:lnTo>
                  <a:pt x="318" y="154"/>
                </a:lnTo>
                <a:lnTo>
                  <a:pt x="318" y="153"/>
                </a:lnTo>
                <a:lnTo>
                  <a:pt x="319" y="153"/>
                </a:lnTo>
                <a:lnTo>
                  <a:pt x="319" y="152"/>
                </a:lnTo>
                <a:lnTo>
                  <a:pt x="323" y="148"/>
                </a:lnTo>
                <a:lnTo>
                  <a:pt x="331" y="145"/>
                </a:lnTo>
                <a:lnTo>
                  <a:pt x="334" y="145"/>
                </a:lnTo>
                <a:lnTo>
                  <a:pt x="336" y="144"/>
                </a:lnTo>
                <a:lnTo>
                  <a:pt x="336" y="141"/>
                </a:lnTo>
                <a:lnTo>
                  <a:pt x="338" y="140"/>
                </a:lnTo>
                <a:lnTo>
                  <a:pt x="338" y="138"/>
                </a:lnTo>
                <a:lnTo>
                  <a:pt x="336" y="138"/>
                </a:lnTo>
                <a:lnTo>
                  <a:pt x="336" y="137"/>
                </a:lnTo>
                <a:lnTo>
                  <a:pt x="338" y="137"/>
                </a:lnTo>
                <a:lnTo>
                  <a:pt x="340" y="132"/>
                </a:lnTo>
                <a:lnTo>
                  <a:pt x="342" y="130"/>
                </a:lnTo>
                <a:lnTo>
                  <a:pt x="342" y="128"/>
                </a:lnTo>
                <a:lnTo>
                  <a:pt x="340" y="125"/>
                </a:lnTo>
                <a:lnTo>
                  <a:pt x="340" y="120"/>
                </a:lnTo>
                <a:lnTo>
                  <a:pt x="343" y="117"/>
                </a:lnTo>
                <a:lnTo>
                  <a:pt x="343" y="120"/>
                </a:lnTo>
                <a:lnTo>
                  <a:pt x="344" y="120"/>
                </a:lnTo>
                <a:lnTo>
                  <a:pt x="346" y="119"/>
                </a:lnTo>
                <a:lnTo>
                  <a:pt x="346" y="116"/>
                </a:lnTo>
                <a:lnTo>
                  <a:pt x="347" y="113"/>
                </a:lnTo>
                <a:lnTo>
                  <a:pt x="347" y="108"/>
                </a:lnTo>
                <a:lnTo>
                  <a:pt x="344" y="107"/>
                </a:lnTo>
                <a:lnTo>
                  <a:pt x="343" y="107"/>
                </a:lnTo>
                <a:lnTo>
                  <a:pt x="344" y="105"/>
                </a:lnTo>
                <a:lnTo>
                  <a:pt x="343" y="104"/>
                </a:lnTo>
                <a:lnTo>
                  <a:pt x="340" y="104"/>
                </a:lnTo>
                <a:lnTo>
                  <a:pt x="339" y="103"/>
                </a:lnTo>
                <a:lnTo>
                  <a:pt x="346" y="103"/>
                </a:lnTo>
                <a:lnTo>
                  <a:pt x="343" y="100"/>
                </a:lnTo>
                <a:lnTo>
                  <a:pt x="346" y="100"/>
                </a:lnTo>
                <a:lnTo>
                  <a:pt x="346" y="97"/>
                </a:lnTo>
                <a:lnTo>
                  <a:pt x="330" y="103"/>
                </a:lnTo>
                <a:lnTo>
                  <a:pt x="313" y="108"/>
                </a:lnTo>
                <a:lnTo>
                  <a:pt x="311" y="109"/>
                </a:lnTo>
                <a:lnTo>
                  <a:pt x="309" y="109"/>
                </a:lnTo>
                <a:lnTo>
                  <a:pt x="303" y="112"/>
                </a:lnTo>
                <a:lnTo>
                  <a:pt x="299" y="112"/>
                </a:lnTo>
                <a:lnTo>
                  <a:pt x="299" y="111"/>
                </a:lnTo>
                <a:lnTo>
                  <a:pt x="298" y="109"/>
                </a:lnTo>
                <a:lnTo>
                  <a:pt x="297" y="105"/>
                </a:lnTo>
                <a:lnTo>
                  <a:pt x="297" y="101"/>
                </a:lnTo>
                <a:lnTo>
                  <a:pt x="295" y="99"/>
                </a:lnTo>
                <a:lnTo>
                  <a:pt x="294" y="95"/>
                </a:lnTo>
                <a:lnTo>
                  <a:pt x="294" y="93"/>
                </a:lnTo>
                <a:lnTo>
                  <a:pt x="274" y="39"/>
                </a:lnTo>
                <a:lnTo>
                  <a:pt x="270" y="26"/>
                </a:lnTo>
                <a:lnTo>
                  <a:pt x="265" y="13"/>
                </a:lnTo>
                <a:lnTo>
                  <a:pt x="264" y="8"/>
                </a:lnTo>
                <a:lnTo>
                  <a:pt x="261" y="2"/>
                </a:lnTo>
                <a:lnTo>
                  <a:pt x="260" y="2"/>
                </a:lnTo>
                <a:lnTo>
                  <a:pt x="260" y="0"/>
                </a:lnTo>
                <a:lnTo>
                  <a:pt x="130" y="39"/>
                </a:lnTo>
                <a:lnTo>
                  <a:pt x="0" y="75"/>
                </a:lnTo>
                <a:lnTo>
                  <a:pt x="1" y="82"/>
                </a:lnTo>
                <a:lnTo>
                  <a:pt x="4" y="92"/>
                </a:lnTo>
                <a:lnTo>
                  <a:pt x="8" y="104"/>
                </a:lnTo>
                <a:lnTo>
                  <a:pt x="10" y="113"/>
                </a:lnTo>
                <a:lnTo>
                  <a:pt x="11" y="119"/>
                </a:lnTo>
                <a:lnTo>
                  <a:pt x="13" y="119"/>
                </a:lnTo>
                <a:lnTo>
                  <a:pt x="15" y="116"/>
                </a:lnTo>
                <a:lnTo>
                  <a:pt x="18" y="111"/>
                </a:lnTo>
                <a:lnTo>
                  <a:pt x="19" y="109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60" name="Freeform 112"/>
          <p:cNvSpPr>
            <a:spLocks/>
          </p:cNvSpPr>
          <p:nvPr/>
        </p:nvSpPr>
        <p:spPr bwMode="auto">
          <a:xfrm>
            <a:off x="8328491" y="3228335"/>
            <a:ext cx="18747" cy="85467"/>
          </a:xfrm>
          <a:custGeom>
            <a:avLst/>
            <a:gdLst/>
            <a:ahLst/>
            <a:cxnLst>
              <a:cxn ang="0">
                <a:pos x="3" y="30"/>
              </a:cxn>
              <a:cxn ang="0">
                <a:pos x="4" y="25"/>
              </a:cxn>
              <a:cxn ang="0">
                <a:pos x="4" y="18"/>
              </a:cxn>
              <a:cxn ang="0">
                <a:pos x="6" y="11"/>
              </a:cxn>
              <a:cxn ang="0">
                <a:pos x="7" y="9"/>
              </a:cxn>
              <a:cxn ang="0">
                <a:pos x="7" y="2"/>
              </a:cxn>
              <a:cxn ang="0">
                <a:pos x="8" y="1"/>
              </a:cxn>
              <a:cxn ang="0">
                <a:pos x="8" y="0"/>
              </a:cxn>
              <a:cxn ang="0">
                <a:pos x="4" y="25"/>
              </a:cxn>
              <a:cxn ang="0">
                <a:pos x="4" y="31"/>
              </a:cxn>
              <a:cxn ang="0">
                <a:pos x="0" y="35"/>
              </a:cxn>
              <a:cxn ang="0">
                <a:pos x="0" y="33"/>
              </a:cxn>
              <a:cxn ang="0">
                <a:pos x="3" y="30"/>
              </a:cxn>
            </a:cxnLst>
            <a:rect l="0" t="0" r="r" b="b"/>
            <a:pathLst>
              <a:path w="8" h="35">
                <a:moveTo>
                  <a:pt x="3" y="30"/>
                </a:moveTo>
                <a:lnTo>
                  <a:pt x="4" y="25"/>
                </a:lnTo>
                <a:lnTo>
                  <a:pt x="4" y="18"/>
                </a:lnTo>
                <a:lnTo>
                  <a:pt x="6" y="11"/>
                </a:lnTo>
                <a:lnTo>
                  <a:pt x="7" y="9"/>
                </a:lnTo>
                <a:lnTo>
                  <a:pt x="7" y="2"/>
                </a:lnTo>
                <a:lnTo>
                  <a:pt x="8" y="1"/>
                </a:lnTo>
                <a:lnTo>
                  <a:pt x="8" y="0"/>
                </a:lnTo>
                <a:lnTo>
                  <a:pt x="4" y="25"/>
                </a:lnTo>
                <a:lnTo>
                  <a:pt x="4" y="31"/>
                </a:lnTo>
                <a:lnTo>
                  <a:pt x="0" y="35"/>
                </a:lnTo>
                <a:lnTo>
                  <a:pt x="0" y="33"/>
                </a:lnTo>
                <a:lnTo>
                  <a:pt x="3" y="30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61" name="Freeform 113"/>
          <p:cNvSpPr>
            <a:spLocks/>
          </p:cNvSpPr>
          <p:nvPr/>
        </p:nvSpPr>
        <p:spPr bwMode="auto">
          <a:xfrm>
            <a:off x="8754992" y="2273553"/>
            <a:ext cx="9374" cy="9768"/>
          </a:xfrm>
          <a:custGeom>
            <a:avLst/>
            <a:gdLst/>
            <a:ahLst/>
            <a:cxnLst>
              <a:cxn ang="0">
                <a:pos x="2" y="2"/>
              </a:cxn>
              <a:cxn ang="0">
                <a:pos x="4" y="0"/>
              </a:cxn>
              <a:cxn ang="0">
                <a:pos x="2" y="1"/>
              </a:cxn>
              <a:cxn ang="0">
                <a:pos x="0" y="1"/>
              </a:cxn>
              <a:cxn ang="0">
                <a:pos x="0" y="4"/>
              </a:cxn>
              <a:cxn ang="0">
                <a:pos x="2" y="2"/>
              </a:cxn>
            </a:cxnLst>
            <a:rect l="0" t="0" r="r" b="b"/>
            <a:pathLst>
              <a:path w="4" h="4">
                <a:moveTo>
                  <a:pt x="2" y="2"/>
                </a:moveTo>
                <a:lnTo>
                  <a:pt x="4" y="0"/>
                </a:lnTo>
                <a:lnTo>
                  <a:pt x="2" y="1"/>
                </a:lnTo>
                <a:lnTo>
                  <a:pt x="0" y="1"/>
                </a:lnTo>
                <a:lnTo>
                  <a:pt x="0" y="4"/>
                </a:lnTo>
                <a:lnTo>
                  <a:pt x="2" y="2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62" name="Freeform 114"/>
          <p:cNvSpPr>
            <a:spLocks/>
          </p:cNvSpPr>
          <p:nvPr/>
        </p:nvSpPr>
        <p:spPr bwMode="auto">
          <a:xfrm>
            <a:off x="8333178" y="1973198"/>
            <a:ext cx="599914" cy="329657"/>
          </a:xfrm>
          <a:custGeom>
            <a:avLst/>
            <a:gdLst/>
            <a:ahLst/>
            <a:cxnLst>
              <a:cxn ang="0">
                <a:pos x="237" y="54"/>
              </a:cxn>
              <a:cxn ang="0">
                <a:pos x="223" y="58"/>
              </a:cxn>
              <a:cxn ang="0">
                <a:pos x="227" y="55"/>
              </a:cxn>
              <a:cxn ang="0">
                <a:pos x="227" y="55"/>
              </a:cxn>
              <a:cxn ang="0">
                <a:pos x="233" y="59"/>
              </a:cxn>
              <a:cxn ang="0">
                <a:pos x="244" y="66"/>
              </a:cxn>
              <a:cxn ang="0">
                <a:pos x="236" y="80"/>
              </a:cxn>
              <a:cxn ang="0">
                <a:pos x="211" y="86"/>
              </a:cxn>
              <a:cxn ang="0">
                <a:pos x="208" y="75"/>
              </a:cxn>
              <a:cxn ang="0">
                <a:pos x="196" y="63"/>
              </a:cxn>
              <a:cxn ang="0">
                <a:pos x="179" y="54"/>
              </a:cxn>
              <a:cxn ang="0">
                <a:pos x="167" y="47"/>
              </a:cxn>
              <a:cxn ang="0">
                <a:pos x="165" y="40"/>
              </a:cxn>
              <a:cxn ang="0">
                <a:pos x="169" y="29"/>
              </a:cxn>
              <a:cxn ang="0">
                <a:pos x="177" y="20"/>
              </a:cxn>
              <a:cxn ang="0">
                <a:pos x="175" y="14"/>
              </a:cxn>
              <a:cxn ang="0">
                <a:pos x="171" y="13"/>
              </a:cxn>
              <a:cxn ang="0">
                <a:pos x="162" y="11"/>
              </a:cxn>
              <a:cxn ang="0">
                <a:pos x="155" y="0"/>
              </a:cxn>
              <a:cxn ang="0">
                <a:pos x="142" y="8"/>
              </a:cxn>
              <a:cxn ang="0">
                <a:pos x="136" y="12"/>
              </a:cxn>
              <a:cxn ang="0">
                <a:pos x="134" y="20"/>
              </a:cxn>
              <a:cxn ang="0">
                <a:pos x="130" y="25"/>
              </a:cxn>
              <a:cxn ang="0">
                <a:pos x="100" y="37"/>
              </a:cxn>
              <a:cxn ang="0">
                <a:pos x="52" y="50"/>
              </a:cxn>
              <a:cxn ang="0">
                <a:pos x="2" y="131"/>
              </a:cxn>
              <a:cxn ang="0">
                <a:pos x="23" y="129"/>
              </a:cxn>
              <a:cxn ang="0">
                <a:pos x="52" y="123"/>
              </a:cxn>
              <a:cxn ang="0">
                <a:pos x="55" y="120"/>
              </a:cxn>
              <a:cxn ang="0">
                <a:pos x="88" y="107"/>
              </a:cxn>
              <a:cxn ang="0">
                <a:pos x="118" y="98"/>
              </a:cxn>
              <a:cxn ang="0">
                <a:pos x="146" y="88"/>
              </a:cxn>
              <a:cxn ang="0">
                <a:pos x="150" y="98"/>
              </a:cxn>
              <a:cxn ang="0">
                <a:pos x="157" y="108"/>
              </a:cxn>
              <a:cxn ang="0">
                <a:pos x="163" y="111"/>
              </a:cxn>
              <a:cxn ang="0">
                <a:pos x="170" y="107"/>
              </a:cxn>
              <a:cxn ang="0">
                <a:pos x="174" y="114"/>
              </a:cxn>
              <a:cxn ang="0">
                <a:pos x="179" y="125"/>
              </a:cxn>
              <a:cxn ang="0">
                <a:pos x="183" y="123"/>
              </a:cxn>
              <a:cxn ang="0">
                <a:pos x="187" y="121"/>
              </a:cxn>
              <a:cxn ang="0">
                <a:pos x="195" y="114"/>
              </a:cxn>
              <a:cxn ang="0">
                <a:pos x="203" y="121"/>
              </a:cxn>
              <a:cxn ang="0">
                <a:pos x="202" y="129"/>
              </a:cxn>
              <a:cxn ang="0">
                <a:pos x="208" y="116"/>
              </a:cxn>
              <a:cxn ang="0">
                <a:pos x="220" y="111"/>
              </a:cxn>
              <a:cxn ang="0">
                <a:pos x="225" y="102"/>
              </a:cxn>
              <a:cxn ang="0">
                <a:pos x="249" y="84"/>
              </a:cxn>
              <a:cxn ang="0">
                <a:pos x="254" y="91"/>
              </a:cxn>
              <a:cxn ang="0">
                <a:pos x="254" y="80"/>
              </a:cxn>
            </a:cxnLst>
            <a:rect l="0" t="0" r="r" b="b"/>
            <a:pathLst>
              <a:path w="256" h="135">
                <a:moveTo>
                  <a:pt x="253" y="77"/>
                </a:moveTo>
                <a:lnTo>
                  <a:pt x="249" y="69"/>
                </a:lnTo>
                <a:lnTo>
                  <a:pt x="244" y="61"/>
                </a:lnTo>
                <a:lnTo>
                  <a:pt x="237" y="54"/>
                </a:lnTo>
                <a:lnTo>
                  <a:pt x="229" y="51"/>
                </a:lnTo>
                <a:lnTo>
                  <a:pt x="228" y="51"/>
                </a:lnTo>
                <a:lnTo>
                  <a:pt x="223" y="57"/>
                </a:lnTo>
                <a:lnTo>
                  <a:pt x="223" y="58"/>
                </a:lnTo>
                <a:lnTo>
                  <a:pt x="225" y="58"/>
                </a:lnTo>
                <a:lnTo>
                  <a:pt x="225" y="57"/>
                </a:lnTo>
                <a:lnTo>
                  <a:pt x="227" y="57"/>
                </a:lnTo>
                <a:lnTo>
                  <a:pt x="227" y="55"/>
                </a:lnTo>
                <a:lnTo>
                  <a:pt x="225" y="57"/>
                </a:lnTo>
                <a:lnTo>
                  <a:pt x="225" y="58"/>
                </a:lnTo>
                <a:lnTo>
                  <a:pt x="225" y="55"/>
                </a:lnTo>
                <a:lnTo>
                  <a:pt x="227" y="55"/>
                </a:lnTo>
                <a:lnTo>
                  <a:pt x="228" y="54"/>
                </a:lnTo>
                <a:lnTo>
                  <a:pt x="231" y="54"/>
                </a:lnTo>
                <a:lnTo>
                  <a:pt x="233" y="57"/>
                </a:lnTo>
                <a:lnTo>
                  <a:pt x="233" y="59"/>
                </a:lnTo>
                <a:lnTo>
                  <a:pt x="235" y="61"/>
                </a:lnTo>
                <a:lnTo>
                  <a:pt x="237" y="62"/>
                </a:lnTo>
                <a:lnTo>
                  <a:pt x="239" y="63"/>
                </a:lnTo>
                <a:lnTo>
                  <a:pt x="244" y="66"/>
                </a:lnTo>
                <a:lnTo>
                  <a:pt x="245" y="69"/>
                </a:lnTo>
                <a:lnTo>
                  <a:pt x="245" y="71"/>
                </a:lnTo>
                <a:lnTo>
                  <a:pt x="243" y="77"/>
                </a:lnTo>
                <a:lnTo>
                  <a:pt x="236" y="80"/>
                </a:lnTo>
                <a:lnTo>
                  <a:pt x="229" y="86"/>
                </a:lnTo>
                <a:lnTo>
                  <a:pt x="219" y="88"/>
                </a:lnTo>
                <a:lnTo>
                  <a:pt x="213" y="88"/>
                </a:lnTo>
                <a:lnTo>
                  <a:pt x="211" y="86"/>
                </a:lnTo>
                <a:lnTo>
                  <a:pt x="211" y="82"/>
                </a:lnTo>
                <a:lnTo>
                  <a:pt x="210" y="80"/>
                </a:lnTo>
                <a:lnTo>
                  <a:pt x="210" y="77"/>
                </a:lnTo>
                <a:lnTo>
                  <a:pt x="208" y="75"/>
                </a:lnTo>
                <a:lnTo>
                  <a:pt x="199" y="75"/>
                </a:lnTo>
                <a:lnTo>
                  <a:pt x="198" y="74"/>
                </a:lnTo>
                <a:lnTo>
                  <a:pt x="196" y="70"/>
                </a:lnTo>
                <a:lnTo>
                  <a:pt x="196" y="63"/>
                </a:lnTo>
                <a:lnTo>
                  <a:pt x="192" y="57"/>
                </a:lnTo>
                <a:lnTo>
                  <a:pt x="187" y="53"/>
                </a:lnTo>
                <a:lnTo>
                  <a:pt x="182" y="53"/>
                </a:lnTo>
                <a:lnTo>
                  <a:pt x="179" y="54"/>
                </a:lnTo>
                <a:lnTo>
                  <a:pt x="175" y="54"/>
                </a:lnTo>
                <a:lnTo>
                  <a:pt x="174" y="53"/>
                </a:lnTo>
                <a:lnTo>
                  <a:pt x="171" y="51"/>
                </a:lnTo>
                <a:lnTo>
                  <a:pt x="167" y="47"/>
                </a:lnTo>
                <a:lnTo>
                  <a:pt x="166" y="45"/>
                </a:lnTo>
                <a:lnTo>
                  <a:pt x="163" y="44"/>
                </a:lnTo>
                <a:lnTo>
                  <a:pt x="163" y="42"/>
                </a:lnTo>
                <a:lnTo>
                  <a:pt x="165" y="40"/>
                </a:lnTo>
                <a:lnTo>
                  <a:pt x="169" y="36"/>
                </a:lnTo>
                <a:lnTo>
                  <a:pt x="170" y="33"/>
                </a:lnTo>
                <a:lnTo>
                  <a:pt x="170" y="30"/>
                </a:lnTo>
                <a:lnTo>
                  <a:pt x="169" y="29"/>
                </a:lnTo>
                <a:lnTo>
                  <a:pt x="169" y="26"/>
                </a:lnTo>
                <a:lnTo>
                  <a:pt x="170" y="24"/>
                </a:lnTo>
                <a:lnTo>
                  <a:pt x="171" y="22"/>
                </a:lnTo>
                <a:lnTo>
                  <a:pt x="177" y="20"/>
                </a:lnTo>
                <a:lnTo>
                  <a:pt x="180" y="18"/>
                </a:lnTo>
                <a:lnTo>
                  <a:pt x="183" y="16"/>
                </a:lnTo>
                <a:lnTo>
                  <a:pt x="183" y="14"/>
                </a:lnTo>
                <a:lnTo>
                  <a:pt x="175" y="14"/>
                </a:lnTo>
                <a:lnTo>
                  <a:pt x="175" y="13"/>
                </a:lnTo>
                <a:lnTo>
                  <a:pt x="174" y="12"/>
                </a:lnTo>
                <a:lnTo>
                  <a:pt x="171" y="12"/>
                </a:lnTo>
                <a:lnTo>
                  <a:pt x="171" y="13"/>
                </a:lnTo>
                <a:lnTo>
                  <a:pt x="170" y="14"/>
                </a:lnTo>
                <a:lnTo>
                  <a:pt x="166" y="14"/>
                </a:lnTo>
                <a:lnTo>
                  <a:pt x="163" y="13"/>
                </a:lnTo>
                <a:lnTo>
                  <a:pt x="162" y="11"/>
                </a:lnTo>
                <a:lnTo>
                  <a:pt x="159" y="8"/>
                </a:lnTo>
                <a:lnTo>
                  <a:pt x="158" y="4"/>
                </a:lnTo>
                <a:lnTo>
                  <a:pt x="157" y="1"/>
                </a:lnTo>
                <a:lnTo>
                  <a:pt x="155" y="0"/>
                </a:lnTo>
                <a:lnTo>
                  <a:pt x="151" y="0"/>
                </a:lnTo>
                <a:lnTo>
                  <a:pt x="146" y="3"/>
                </a:lnTo>
                <a:lnTo>
                  <a:pt x="144" y="5"/>
                </a:lnTo>
                <a:lnTo>
                  <a:pt x="142" y="8"/>
                </a:lnTo>
                <a:lnTo>
                  <a:pt x="140" y="11"/>
                </a:lnTo>
                <a:lnTo>
                  <a:pt x="138" y="11"/>
                </a:lnTo>
                <a:lnTo>
                  <a:pt x="137" y="12"/>
                </a:lnTo>
                <a:lnTo>
                  <a:pt x="136" y="12"/>
                </a:lnTo>
                <a:lnTo>
                  <a:pt x="134" y="14"/>
                </a:lnTo>
                <a:lnTo>
                  <a:pt x="136" y="16"/>
                </a:lnTo>
                <a:lnTo>
                  <a:pt x="136" y="18"/>
                </a:lnTo>
                <a:lnTo>
                  <a:pt x="134" y="20"/>
                </a:lnTo>
                <a:lnTo>
                  <a:pt x="133" y="20"/>
                </a:lnTo>
                <a:lnTo>
                  <a:pt x="132" y="21"/>
                </a:lnTo>
                <a:lnTo>
                  <a:pt x="132" y="22"/>
                </a:lnTo>
                <a:lnTo>
                  <a:pt x="130" y="25"/>
                </a:lnTo>
                <a:lnTo>
                  <a:pt x="129" y="26"/>
                </a:lnTo>
                <a:lnTo>
                  <a:pt x="124" y="29"/>
                </a:lnTo>
                <a:lnTo>
                  <a:pt x="113" y="33"/>
                </a:lnTo>
                <a:lnTo>
                  <a:pt x="100" y="37"/>
                </a:lnTo>
                <a:lnTo>
                  <a:pt x="85" y="41"/>
                </a:lnTo>
                <a:lnTo>
                  <a:pt x="72" y="45"/>
                </a:lnTo>
                <a:lnTo>
                  <a:pt x="60" y="49"/>
                </a:lnTo>
                <a:lnTo>
                  <a:pt x="52" y="50"/>
                </a:lnTo>
                <a:lnTo>
                  <a:pt x="0" y="67"/>
                </a:lnTo>
                <a:lnTo>
                  <a:pt x="1" y="92"/>
                </a:lnTo>
                <a:lnTo>
                  <a:pt x="2" y="116"/>
                </a:lnTo>
                <a:lnTo>
                  <a:pt x="2" y="131"/>
                </a:lnTo>
                <a:lnTo>
                  <a:pt x="4" y="133"/>
                </a:lnTo>
                <a:lnTo>
                  <a:pt x="6" y="135"/>
                </a:lnTo>
                <a:lnTo>
                  <a:pt x="13" y="132"/>
                </a:lnTo>
                <a:lnTo>
                  <a:pt x="23" y="129"/>
                </a:lnTo>
                <a:lnTo>
                  <a:pt x="35" y="125"/>
                </a:lnTo>
                <a:lnTo>
                  <a:pt x="44" y="123"/>
                </a:lnTo>
                <a:lnTo>
                  <a:pt x="51" y="121"/>
                </a:lnTo>
                <a:lnTo>
                  <a:pt x="52" y="123"/>
                </a:lnTo>
                <a:lnTo>
                  <a:pt x="52" y="124"/>
                </a:lnTo>
                <a:lnTo>
                  <a:pt x="54" y="124"/>
                </a:lnTo>
                <a:lnTo>
                  <a:pt x="55" y="123"/>
                </a:lnTo>
                <a:lnTo>
                  <a:pt x="55" y="120"/>
                </a:lnTo>
                <a:lnTo>
                  <a:pt x="60" y="117"/>
                </a:lnTo>
                <a:lnTo>
                  <a:pt x="67" y="117"/>
                </a:lnTo>
                <a:lnTo>
                  <a:pt x="76" y="112"/>
                </a:lnTo>
                <a:lnTo>
                  <a:pt x="88" y="107"/>
                </a:lnTo>
                <a:lnTo>
                  <a:pt x="100" y="103"/>
                </a:lnTo>
                <a:lnTo>
                  <a:pt x="105" y="100"/>
                </a:lnTo>
                <a:lnTo>
                  <a:pt x="113" y="98"/>
                </a:lnTo>
                <a:lnTo>
                  <a:pt x="118" y="98"/>
                </a:lnTo>
                <a:lnTo>
                  <a:pt x="118" y="99"/>
                </a:lnTo>
                <a:lnTo>
                  <a:pt x="130" y="95"/>
                </a:lnTo>
                <a:lnTo>
                  <a:pt x="144" y="90"/>
                </a:lnTo>
                <a:lnTo>
                  <a:pt x="146" y="88"/>
                </a:lnTo>
                <a:lnTo>
                  <a:pt x="147" y="90"/>
                </a:lnTo>
                <a:lnTo>
                  <a:pt x="147" y="91"/>
                </a:lnTo>
                <a:lnTo>
                  <a:pt x="150" y="96"/>
                </a:lnTo>
                <a:lnTo>
                  <a:pt x="150" y="98"/>
                </a:lnTo>
                <a:lnTo>
                  <a:pt x="153" y="98"/>
                </a:lnTo>
                <a:lnTo>
                  <a:pt x="155" y="100"/>
                </a:lnTo>
                <a:lnTo>
                  <a:pt x="155" y="106"/>
                </a:lnTo>
                <a:lnTo>
                  <a:pt x="157" y="108"/>
                </a:lnTo>
                <a:lnTo>
                  <a:pt x="158" y="108"/>
                </a:lnTo>
                <a:lnTo>
                  <a:pt x="159" y="110"/>
                </a:lnTo>
                <a:lnTo>
                  <a:pt x="162" y="110"/>
                </a:lnTo>
                <a:lnTo>
                  <a:pt x="163" y="111"/>
                </a:lnTo>
                <a:lnTo>
                  <a:pt x="166" y="111"/>
                </a:lnTo>
                <a:lnTo>
                  <a:pt x="169" y="112"/>
                </a:lnTo>
                <a:lnTo>
                  <a:pt x="169" y="108"/>
                </a:lnTo>
                <a:lnTo>
                  <a:pt x="170" y="107"/>
                </a:lnTo>
                <a:lnTo>
                  <a:pt x="170" y="106"/>
                </a:lnTo>
                <a:lnTo>
                  <a:pt x="171" y="107"/>
                </a:lnTo>
                <a:lnTo>
                  <a:pt x="171" y="112"/>
                </a:lnTo>
                <a:lnTo>
                  <a:pt x="174" y="114"/>
                </a:lnTo>
                <a:lnTo>
                  <a:pt x="177" y="116"/>
                </a:lnTo>
                <a:lnTo>
                  <a:pt x="178" y="120"/>
                </a:lnTo>
                <a:lnTo>
                  <a:pt x="178" y="123"/>
                </a:lnTo>
                <a:lnTo>
                  <a:pt x="179" y="125"/>
                </a:lnTo>
                <a:lnTo>
                  <a:pt x="180" y="125"/>
                </a:lnTo>
                <a:lnTo>
                  <a:pt x="180" y="127"/>
                </a:lnTo>
                <a:lnTo>
                  <a:pt x="180" y="123"/>
                </a:lnTo>
                <a:lnTo>
                  <a:pt x="183" y="123"/>
                </a:lnTo>
                <a:lnTo>
                  <a:pt x="183" y="120"/>
                </a:lnTo>
                <a:lnTo>
                  <a:pt x="184" y="120"/>
                </a:lnTo>
                <a:lnTo>
                  <a:pt x="184" y="123"/>
                </a:lnTo>
                <a:lnTo>
                  <a:pt x="187" y="121"/>
                </a:lnTo>
                <a:lnTo>
                  <a:pt x="188" y="120"/>
                </a:lnTo>
                <a:lnTo>
                  <a:pt x="191" y="119"/>
                </a:lnTo>
                <a:lnTo>
                  <a:pt x="194" y="116"/>
                </a:lnTo>
                <a:lnTo>
                  <a:pt x="195" y="114"/>
                </a:lnTo>
                <a:lnTo>
                  <a:pt x="198" y="111"/>
                </a:lnTo>
                <a:lnTo>
                  <a:pt x="199" y="111"/>
                </a:lnTo>
                <a:lnTo>
                  <a:pt x="203" y="116"/>
                </a:lnTo>
                <a:lnTo>
                  <a:pt x="203" y="121"/>
                </a:lnTo>
                <a:lnTo>
                  <a:pt x="200" y="128"/>
                </a:lnTo>
                <a:lnTo>
                  <a:pt x="200" y="133"/>
                </a:lnTo>
                <a:lnTo>
                  <a:pt x="202" y="132"/>
                </a:lnTo>
                <a:lnTo>
                  <a:pt x="202" y="129"/>
                </a:lnTo>
                <a:lnTo>
                  <a:pt x="203" y="125"/>
                </a:lnTo>
                <a:lnTo>
                  <a:pt x="204" y="123"/>
                </a:lnTo>
                <a:lnTo>
                  <a:pt x="206" y="119"/>
                </a:lnTo>
                <a:lnTo>
                  <a:pt x="208" y="116"/>
                </a:lnTo>
                <a:lnTo>
                  <a:pt x="211" y="115"/>
                </a:lnTo>
                <a:lnTo>
                  <a:pt x="215" y="112"/>
                </a:lnTo>
                <a:lnTo>
                  <a:pt x="219" y="112"/>
                </a:lnTo>
                <a:lnTo>
                  <a:pt x="220" y="111"/>
                </a:lnTo>
                <a:lnTo>
                  <a:pt x="221" y="111"/>
                </a:lnTo>
                <a:lnTo>
                  <a:pt x="221" y="104"/>
                </a:lnTo>
                <a:lnTo>
                  <a:pt x="223" y="103"/>
                </a:lnTo>
                <a:lnTo>
                  <a:pt x="225" y="102"/>
                </a:lnTo>
                <a:lnTo>
                  <a:pt x="229" y="98"/>
                </a:lnTo>
                <a:lnTo>
                  <a:pt x="237" y="92"/>
                </a:lnTo>
                <a:lnTo>
                  <a:pt x="244" y="88"/>
                </a:lnTo>
                <a:lnTo>
                  <a:pt x="249" y="84"/>
                </a:lnTo>
                <a:lnTo>
                  <a:pt x="252" y="83"/>
                </a:lnTo>
                <a:lnTo>
                  <a:pt x="253" y="83"/>
                </a:lnTo>
                <a:lnTo>
                  <a:pt x="254" y="86"/>
                </a:lnTo>
                <a:lnTo>
                  <a:pt x="254" y="91"/>
                </a:lnTo>
                <a:lnTo>
                  <a:pt x="256" y="90"/>
                </a:lnTo>
                <a:lnTo>
                  <a:pt x="256" y="88"/>
                </a:lnTo>
                <a:lnTo>
                  <a:pt x="254" y="86"/>
                </a:lnTo>
                <a:lnTo>
                  <a:pt x="254" y="80"/>
                </a:lnTo>
                <a:lnTo>
                  <a:pt x="253" y="78"/>
                </a:lnTo>
                <a:lnTo>
                  <a:pt x="253" y="77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63" name="Freeform 115"/>
          <p:cNvSpPr>
            <a:spLocks/>
          </p:cNvSpPr>
          <p:nvPr/>
        </p:nvSpPr>
        <p:spPr bwMode="auto">
          <a:xfrm>
            <a:off x="8815921" y="2258901"/>
            <a:ext cx="51555" cy="53722"/>
          </a:xfrm>
          <a:custGeom>
            <a:avLst/>
            <a:gdLst/>
            <a:ahLst/>
            <a:cxnLst>
              <a:cxn ang="0">
                <a:pos x="15" y="0"/>
              </a:cxn>
              <a:cxn ang="0">
                <a:pos x="15" y="3"/>
              </a:cxn>
              <a:cxn ang="0">
                <a:pos x="19" y="7"/>
              </a:cxn>
              <a:cxn ang="0">
                <a:pos x="21" y="7"/>
              </a:cxn>
              <a:cxn ang="0">
                <a:pos x="22" y="8"/>
              </a:cxn>
              <a:cxn ang="0">
                <a:pos x="22" y="10"/>
              </a:cxn>
              <a:cxn ang="0">
                <a:pos x="19" y="12"/>
              </a:cxn>
              <a:cxn ang="0">
                <a:pos x="17" y="14"/>
              </a:cxn>
              <a:cxn ang="0">
                <a:pos x="14" y="16"/>
              </a:cxn>
              <a:cxn ang="0">
                <a:pos x="11" y="18"/>
              </a:cxn>
              <a:cxn ang="0">
                <a:pos x="9" y="20"/>
              </a:cxn>
              <a:cxn ang="0">
                <a:pos x="6" y="22"/>
              </a:cxn>
              <a:cxn ang="0">
                <a:pos x="5" y="22"/>
              </a:cxn>
              <a:cxn ang="0">
                <a:pos x="4" y="20"/>
              </a:cxn>
              <a:cxn ang="0">
                <a:pos x="1" y="19"/>
              </a:cxn>
              <a:cxn ang="0">
                <a:pos x="0" y="18"/>
              </a:cxn>
              <a:cxn ang="0">
                <a:pos x="0" y="16"/>
              </a:cxn>
              <a:cxn ang="0">
                <a:pos x="2" y="15"/>
              </a:cxn>
              <a:cxn ang="0">
                <a:pos x="5" y="12"/>
              </a:cxn>
              <a:cxn ang="0">
                <a:pos x="5" y="11"/>
              </a:cxn>
              <a:cxn ang="0">
                <a:pos x="10" y="0"/>
              </a:cxn>
              <a:cxn ang="0">
                <a:pos x="15" y="0"/>
              </a:cxn>
            </a:cxnLst>
            <a:rect l="0" t="0" r="r" b="b"/>
            <a:pathLst>
              <a:path w="22" h="22">
                <a:moveTo>
                  <a:pt x="15" y="0"/>
                </a:moveTo>
                <a:lnTo>
                  <a:pt x="15" y="3"/>
                </a:lnTo>
                <a:lnTo>
                  <a:pt x="19" y="7"/>
                </a:lnTo>
                <a:lnTo>
                  <a:pt x="21" y="7"/>
                </a:lnTo>
                <a:lnTo>
                  <a:pt x="22" y="8"/>
                </a:lnTo>
                <a:lnTo>
                  <a:pt x="22" y="10"/>
                </a:lnTo>
                <a:lnTo>
                  <a:pt x="19" y="12"/>
                </a:lnTo>
                <a:lnTo>
                  <a:pt x="17" y="14"/>
                </a:lnTo>
                <a:lnTo>
                  <a:pt x="14" y="16"/>
                </a:lnTo>
                <a:lnTo>
                  <a:pt x="11" y="18"/>
                </a:lnTo>
                <a:lnTo>
                  <a:pt x="9" y="20"/>
                </a:lnTo>
                <a:lnTo>
                  <a:pt x="6" y="22"/>
                </a:lnTo>
                <a:lnTo>
                  <a:pt x="5" y="22"/>
                </a:lnTo>
                <a:lnTo>
                  <a:pt x="4" y="20"/>
                </a:lnTo>
                <a:lnTo>
                  <a:pt x="1" y="19"/>
                </a:lnTo>
                <a:lnTo>
                  <a:pt x="0" y="18"/>
                </a:lnTo>
                <a:lnTo>
                  <a:pt x="0" y="16"/>
                </a:lnTo>
                <a:lnTo>
                  <a:pt x="2" y="15"/>
                </a:lnTo>
                <a:lnTo>
                  <a:pt x="5" y="12"/>
                </a:lnTo>
                <a:lnTo>
                  <a:pt x="5" y="11"/>
                </a:lnTo>
                <a:lnTo>
                  <a:pt x="10" y="0"/>
                </a:lnTo>
                <a:lnTo>
                  <a:pt x="15" y="0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64" name="Freeform 116"/>
          <p:cNvSpPr>
            <a:spLocks/>
          </p:cNvSpPr>
          <p:nvPr/>
        </p:nvSpPr>
        <p:spPr bwMode="auto">
          <a:xfrm>
            <a:off x="7969949" y="3159961"/>
            <a:ext cx="37495" cy="48838"/>
          </a:xfrm>
          <a:custGeom>
            <a:avLst/>
            <a:gdLst/>
            <a:ahLst/>
            <a:cxnLst>
              <a:cxn ang="0">
                <a:pos x="11" y="20"/>
              </a:cxn>
              <a:cxn ang="0">
                <a:pos x="12" y="18"/>
              </a:cxn>
              <a:cxn ang="0">
                <a:pos x="16" y="10"/>
              </a:cxn>
              <a:cxn ang="0">
                <a:pos x="16" y="6"/>
              </a:cxn>
              <a:cxn ang="0">
                <a:pos x="13" y="4"/>
              </a:cxn>
              <a:cxn ang="0">
                <a:pos x="5" y="0"/>
              </a:cxn>
              <a:cxn ang="0">
                <a:pos x="4" y="0"/>
              </a:cxn>
              <a:cxn ang="0">
                <a:pos x="3" y="1"/>
              </a:cxn>
              <a:cxn ang="0">
                <a:pos x="1" y="4"/>
              </a:cxn>
              <a:cxn ang="0">
                <a:pos x="0" y="5"/>
              </a:cxn>
              <a:cxn ang="0">
                <a:pos x="0" y="8"/>
              </a:cxn>
              <a:cxn ang="0">
                <a:pos x="3" y="9"/>
              </a:cxn>
              <a:cxn ang="0">
                <a:pos x="5" y="9"/>
              </a:cxn>
            </a:cxnLst>
            <a:rect l="0" t="0" r="r" b="b"/>
            <a:pathLst>
              <a:path w="16" h="20">
                <a:moveTo>
                  <a:pt x="11" y="20"/>
                </a:moveTo>
                <a:lnTo>
                  <a:pt x="12" y="18"/>
                </a:lnTo>
                <a:lnTo>
                  <a:pt x="16" y="10"/>
                </a:lnTo>
                <a:lnTo>
                  <a:pt x="16" y="6"/>
                </a:lnTo>
                <a:lnTo>
                  <a:pt x="13" y="4"/>
                </a:lnTo>
                <a:lnTo>
                  <a:pt x="5" y="0"/>
                </a:lnTo>
                <a:lnTo>
                  <a:pt x="4" y="0"/>
                </a:lnTo>
                <a:lnTo>
                  <a:pt x="3" y="1"/>
                </a:lnTo>
                <a:lnTo>
                  <a:pt x="1" y="4"/>
                </a:lnTo>
                <a:lnTo>
                  <a:pt x="0" y="5"/>
                </a:lnTo>
                <a:lnTo>
                  <a:pt x="0" y="8"/>
                </a:lnTo>
                <a:lnTo>
                  <a:pt x="3" y="9"/>
                </a:lnTo>
                <a:lnTo>
                  <a:pt x="5" y="9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65" name="Freeform 117"/>
          <p:cNvSpPr>
            <a:spLocks/>
          </p:cNvSpPr>
          <p:nvPr/>
        </p:nvSpPr>
        <p:spPr bwMode="auto">
          <a:xfrm>
            <a:off x="8162109" y="2520184"/>
            <a:ext cx="119515" cy="317447"/>
          </a:xfrm>
          <a:custGeom>
            <a:avLst/>
            <a:gdLst/>
            <a:ahLst/>
            <a:cxnLst>
              <a:cxn ang="0">
                <a:pos x="18" y="0"/>
              </a:cxn>
              <a:cxn ang="0">
                <a:pos x="16" y="3"/>
              </a:cxn>
              <a:cxn ang="0">
                <a:pos x="13" y="7"/>
              </a:cxn>
              <a:cxn ang="0">
                <a:pos x="12" y="10"/>
              </a:cxn>
              <a:cxn ang="0">
                <a:pos x="11" y="14"/>
              </a:cxn>
              <a:cxn ang="0">
                <a:pos x="11" y="18"/>
              </a:cxn>
              <a:cxn ang="0">
                <a:pos x="12" y="19"/>
              </a:cxn>
              <a:cxn ang="0">
                <a:pos x="12" y="22"/>
              </a:cxn>
              <a:cxn ang="0">
                <a:pos x="9" y="27"/>
              </a:cxn>
              <a:cxn ang="0">
                <a:pos x="8" y="31"/>
              </a:cxn>
              <a:cxn ang="0">
                <a:pos x="7" y="33"/>
              </a:cxn>
              <a:cxn ang="0">
                <a:pos x="4" y="36"/>
              </a:cxn>
              <a:cxn ang="0">
                <a:pos x="1" y="41"/>
              </a:cxn>
              <a:cxn ang="0">
                <a:pos x="0" y="43"/>
              </a:cxn>
              <a:cxn ang="0">
                <a:pos x="0" y="44"/>
              </a:cxn>
              <a:cxn ang="0">
                <a:pos x="1" y="45"/>
              </a:cxn>
              <a:cxn ang="0">
                <a:pos x="4" y="47"/>
              </a:cxn>
              <a:cxn ang="0">
                <a:pos x="9" y="52"/>
              </a:cxn>
              <a:cxn ang="0">
                <a:pos x="8" y="53"/>
              </a:cxn>
              <a:cxn ang="0">
                <a:pos x="7" y="53"/>
              </a:cxn>
              <a:cxn ang="0">
                <a:pos x="5" y="55"/>
              </a:cxn>
              <a:cxn ang="0">
                <a:pos x="5" y="56"/>
              </a:cxn>
              <a:cxn ang="0">
                <a:pos x="7" y="57"/>
              </a:cxn>
              <a:cxn ang="0">
                <a:pos x="7" y="61"/>
              </a:cxn>
              <a:cxn ang="0">
                <a:pos x="5" y="61"/>
              </a:cxn>
              <a:cxn ang="0">
                <a:pos x="4" y="62"/>
              </a:cxn>
              <a:cxn ang="0">
                <a:pos x="3" y="62"/>
              </a:cxn>
              <a:cxn ang="0">
                <a:pos x="1" y="64"/>
              </a:cxn>
              <a:cxn ang="0">
                <a:pos x="5" y="72"/>
              </a:cxn>
              <a:cxn ang="0">
                <a:pos x="5" y="77"/>
              </a:cxn>
              <a:cxn ang="0">
                <a:pos x="7" y="78"/>
              </a:cxn>
              <a:cxn ang="0">
                <a:pos x="8" y="81"/>
              </a:cxn>
              <a:cxn ang="0">
                <a:pos x="16" y="81"/>
              </a:cxn>
              <a:cxn ang="0">
                <a:pos x="18" y="86"/>
              </a:cxn>
              <a:cxn ang="0">
                <a:pos x="20" y="90"/>
              </a:cxn>
              <a:cxn ang="0">
                <a:pos x="21" y="93"/>
              </a:cxn>
              <a:cxn ang="0">
                <a:pos x="25" y="93"/>
              </a:cxn>
              <a:cxn ang="0">
                <a:pos x="26" y="92"/>
              </a:cxn>
              <a:cxn ang="0">
                <a:pos x="28" y="92"/>
              </a:cxn>
              <a:cxn ang="0">
                <a:pos x="29" y="93"/>
              </a:cxn>
              <a:cxn ang="0">
                <a:pos x="32" y="94"/>
              </a:cxn>
              <a:cxn ang="0">
                <a:pos x="33" y="97"/>
              </a:cxn>
              <a:cxn ang="0">
                <a:pos x="34" y="98"/>
              </a:cxn>
              <a:cxn ang="0">
                <a:pos x="40" y="101"/>
              </a:cxn>
              <a:cxn ang="0">
                <a:pos x="47" y="103"/>
              </a:cxn>
              <a:cxn ang="0">
                <a:pos x="51" y="107"/>
              </a:cxn>
              <a:cxn ang="0">
                <a:pos x="51" y="109"/>
              </a:cxn>
              <a:cxn ang="0">
                <a:pos x="46" y="114"/>
              </a:cxn>
              <a:cxn ang="0">
                <a:pos x="45" y="117"/>
              </a:cxn>
              <a:cxn ang="0">
                <a:pos x="42" y="118"/>
              </a:cxn>
              <a:cxn ang="0">
                <a:pos x="40" y="121"/>
              </a:cxn>
              <a:cxn ang="0">
                <a:pos x="37" y="128"/>
              </a:cxn>
              <a:cxn ang="0">
                <a:pos x="36" y="128"/>
              </a:cxn>
              <a:cxn ang="0">
                <a:pos x="34" y="130"/>
              </a:cxn>
            </a:cxnLst>
            <a:rect l="0" t="0" r="r" b="b"/>
            <a:pathLst>
              <a:path w="51" h="130">
                <a:moveTo>
                  <a:pt x="18" y="0"/>
                </a:moveTo>
                <a:lnTo>
                  <a:pt x="16" y="3"/>
                </a:lnTo>
                <a:lnTo>
                  <a:pt x="13" y="7"/>
                </a:lnTo>
                <a:lnTo>
                  <a:pt x="12" y="10"/>
                </a:lnTo>
                <a:lnTo>
                  <a:pt x="11" y="14"/>
                </a:lnTo>
                <a:lnTo>
                  <a:pt x="11" y="18"/>
                </a:lnTo>
                <a:lnTo>
                  <a:pt x="12" y="19"/>
                </a:lnTo>
                <a:lnTo>
                  <a:pt x="12" y="22"/>
                </a:lnTo>
                <a:lnTo>
                  <a:pt x="9" y="27"/>
                </a:lnTo>
                <a:lnTo>
                  <a:pt x="8" y="31"/>
                </a:lnTo>
                <a:lnTo>
                  <a:pt x="7" y="33"/>
                </a:lnTo>
                <a:lnTo>
                  <a:pt x="4" y="36"/>
                </a:lnTo>
                <a:lnTo>
                  <a:pt x="1" y="41"/>
                </a:lnTo>
                <a:lnTo>
                  <a:pt x="0" y="43"/>
                </a:lnTo>
                <a:lnTo>
                  <a:pt x="0" y="44"/>
                </a:lnTo>
                <a:lnTo>
                  <a:pt x="1" y="45"/>
                </a:lnTo>
                <a:lnTo>
                  <a:pt x="4" y="47"/>
                </a:lnTo>
                <a:lnTo>
                  <a:pt x="9" y="52"/>
                </a:lnTo>
                <a:lnTo>
                  <a:pt x="8" y="53"/>
                </a:lnTo>
                <a:lnTo>
                  <a:pt x="7" y="53"/>
                </a:lnTo>
                <a:lnTo>
                  <a:pt x="5" y="55"/>
                </a:lnTo>
                <a:lnTo>
                  <a:pt x="5" y="56"/>
                </a:lnTo>
                <a:lnTo>
                  <a:pt x="7" y="57"/>
                </a:lnTo>
                <a:lnTo>
                  <a:pt x="7" y="61"/>
                </a:lnTo>
                <a:lnTo>
                  <a:pt x="5" y="61"/>
                </a:lnTo>
                <a:lnTo>
                  <a:pt x="4" y="62"/>
                </a:lnTo>
                <a:lnTo>
                  <a:pt x="3" y="62"/>
                </a:lnTo>
                <a:lnTo>
                  <a:pt x="1" y="64"/>
                </a:lnTo>
                <a:lnTo>
                  <a:pt x="5" y="72"/>
                </a:lnTo>
                <a:lnTo>
                  <a:pt x="5" y="77"/>
                </a:lnTo>
                <a:lnTo>
                  <a:pt x="7" y="78"/>
                </a:lnTo>
                <a:lnTo>
                  <a:pt x="8" y="81"/>
                </a:lnTo>
                <a:lnTo>
                  <a:pt x="16" y="81"/>
                </a:lnTo>
                <a:lnTo>
                  <a:pt x="18" y="86"/>
                </a:lnTo>
                <a:lnTo>
                  <a:pt x="20" y="90"/>
                </a:lnTo>
                <a:lnTo>
                  <a:pt x="21" y="93"/>
                </a:lnTo>
                <a:lnTo>
                  <a:pt x="25" y="93"/>
                </a:lnTo>
                <a:lnTo>
                  <a:pt x="26" y="92"/>
                </a:lnTo>
                <a:lnTo>
                  <a:pt x="28" y="92"/>
                </a:lnTo>
                <a:lnTo>
                  <a:pt x="29" y="93"/>
                </a:lnTo>
                <a:lnTo>
                  <a:pt x="32" y="94"/>
                </a:lnTo>
                <a:lnTo>
                  <a:pt x="33" y="97"/>
                </a:lnTo>
                <a:lnTo>
                  <a:pt x="34" y="98"/>
                </a:lnTo>
                <a:lnTo>
                  <a:pt x="40" y="101"/>
                </a:lnTo>
                <a:lnTo>
                  <a:pt x="47" y="103"/>
                </a:lnTo>
                <a:lnTo>
                  <a:pt x="51" y="107"/>
                </a:lnTo>
                <a:lnTo>
                  <a:pt x="51" y="109"/>
                </a:lnTo>
                <a:lnTo>
                  <a:pt x="46" y="114"/>
                </a:lnTo>
                <a:lnTo>
                  <a:pt x="45" y="117"/>
                </a:lnTo>
                <a:lnTo>
                  <a:pt x="42" y="118"/>
                </a:lnTo>
                <a:lnTo>
                  <a:pt x="40" y="121"/>
                </a:lnTo>
                <a:lnTo>
                  <a:pt x="37" y="128"/>
                </a:lnTo>
                <a:lnTo>
                  <a:pt x="36" y="128"/>
                </a:lnTo>
                <a:lnTo>
                  <a:pt x="34" y="130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66" name="Freeform 118"/>
          <p:cNvSpPr>
            <a:spLocks/>
          </p:cNvSpPr>
          <p:nvPr/>
        </p:nvSpPr>
        <p:spPr bwMode="auto">
          <a:xfrm>
            <a:off x="7843405" y="3120891"/>
            <a:ext cx="126544" cy="5860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" y="0"/>
              </a:cxn>
              <a:cxn ang="0">
                <a:pos x="16" y="1"/>
              </a:cxn>
              <a:cxn ang="0">
                <a:pos x="22" y="4"/>
              </a:cxn>
              <a:cxn ang="0">
                <a:pos x="22" y="8"/>
              </a:cxn>
              <a:cxn ang="0">
                <a:pos x="21" y="11"/>
              </a:cxn>
              <a:cxn ang="0">
                <a:pos x="21" y="15"/>
              </a:cxn>
              <a:cxn ang="0">
                <a:pos x="24" y="17"/>
              </a:cxn>
              <a:cxn ang="0">
                <a:pos x="28" y="18"/>
              </a:cxn>
              <a:cxn ang="0">
                <a:pos x="33" y="18"/>
              </a:cxn>
              <a:cxn ang="0">
                <a:pos x="38" y="16"/>
              </a:cxn>
              <a:cxn ang="0">
                <a:pos x="41" y="17"/>
              </a:cxn>
              <a:cxn ang="0">
                <a:pos x="42" y="17"/>
              </a:cxn>
              <a:cxn ang="0">
                <a:pos x="44" y="18"/>
              </a:cxn>
              <a:cxn ang="0">
                <a:pos x="45" y="21"/>
              </a:cxn>
              <a:cxn ang="0">
                <a:pos x="53" y="21"/>
              </a:cxn>
              <a:cxn ang="0">
                <a:pos x="54" y="22"/>
              </a:cxn>
              <a:cxn ang="0">
                <a:pos x="54" y="24"/>
              </a:cxn>
            </a:cxnLst>
            <a:rect l="0" t="0" r="r" b="b"/>
            <a:pathLst>
              <a:path w="54" h="24">
                <a:moveTo>
                  <a:pt x="0" y="0"/>
                </a:moveTo>
                <a:lnTo>
                  <a:pt x="8" y="0"/>
                </a:lnTo>
                <a:lnTo>
                  <a:pt x="16" y="1"/>
                </a:lnTo>
                <a:lnTo>
                  <a:pt x="22" y="4"/>
                </a:lnTo>
                <a:lnTo>
                  <a:pt x="22" y="8"/>
                </a:lnTo>
                <a:lnTo>
                  <a:pt x="21" y="11"/>
                </a:lnTo>
                <a:lnTo>
                  <a:pt x="21" y="15"/>
                </a:lnTo>
                <a:lnTo>
                  <a:pt x="24" y="17"/>
                </a:lnTo>
                <a:lnTo>
                  <a:pt x="28" y="18"/>
                </a:lnTo>
                <a:lnTo>
                  <a:pt x="33" y="18"/>
                </a:lnTo>
                <a:lnTo>
                  <a:pt x="38" y="16"/>
                </a:lnTo>
                <a:lnTo>
                  <a:pt x="41" y="17"/>
                </a:lnTo>
                <a:lnTo>
                  <a:pt x="42" y="17"/>
                </a:lnTo>
                <a:lnTo>
                  <a:pt x="44" y="18"/>
                </a:lnTo>
                <a:lnTo>
                  <a:pt x="45" y="21"/>
                </a:lnTo>
                <a:lnTo>
                  <a:pt x="53" y="21"/>
                </a:lnTo>
                <a:lnTo>
                  <a:pt x="54" y="22"/>
                </a:lnTo>
                <a:lnTo>
                  <a:pt x="54" y="24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67" name="Freeform 119"/>
          <p:cNvSpPr>
            <a:spLocks/>
          </p:cNvSpPr>
          <p:nvPr/>
        </p:nvSpPr>
        <p:spPr bwMode="auto">
          <a:xfrm>
            <a:off x="8141018" y="2937749"/>
            <a:ext cx="206220" cy="273493"/>
          </a:xfrm>
          <a:custGeom>
            <a:avLst/>
            <a:gdLst/>
            <a:ahLst/>
            <a:cxnLst>
              <a:cxn ang="0">
                <a:pos x="88" y="97"/>
              </a:cxn>
              <a:cxn ang="0">
                <a:pos x="53" y="108"/>
              </a:cxn>
              <a:cxn ang="0">
                <a:pos x="51" y="109"/>
              </a:cxn>
              <a:cxn ang="0">
                <a:pos x="49" y="109"/>
              </a:cxn>
              <a:cxn ang="0">
                <a:pos x="43" y="112"/>
              </a:cxn>
              <a:cxn ang="0">
                <a:pos x="39" y="112"/>
              </a:cxn>
              <a:cxn ang="0">
                <a:pos x="39" y="111"/>
              </a:cxn>
              <a:cxn ang="0">
                <a:pos x="38" y="109"/>
              </a:cxn>
              <a:cxn ang="0">
                <a:pos x="37" y="105"/>
              </a:cxn>
              <a:cxn ang="0">
                <a:pos x="37" y="101"/>
              </a:cxn>
              <a:cxn ang="0">
                <a:pos x="35" y="99"/>
              </a:cxn>
              <a:cxn ang="0">
                <a:pos x="34" y="95"/>
              </a:cxn>
              <a:cxn ang="0">
                <a:pos x="34" y="93"/>
              </a:cxn>
              <a:cxn ang="0">
                <a:pos x="14" y="39"/>
              </a:cxn>
              <a:cxn ang="0">
                <a:pos x="10" y="26"/>
              </a:cxn>
              <a:cxn ang="0">
                <a:pos x="5" y="13"/>
              </a:cxn>
              <a:cxn ang="0">
                <a:pos x="4" y="8"/>
              </a:cxn>
              <a:cxn ang="0">
                <a:pos x="1" y="2"/>
              </a:cxn>
              <a:cxn ang="0">
                <a:pos x="0" y="2"/>
              </a:cxn>
              <a:cxn ang="0">
                <a:pos x="0" y="0"/>
              </a:cxn>
            </a:cxnLst>
            <a:rect l="0" t="0" r="r" b="b"/>
            <a:pathLst>
              <a:path w="88" h="112">
                <a:moveTo>
                  <a:pt x="88" y="97"/>
                </a:moveTo>
                <a:lnTo>
                  <a:pt x="53" y="108"/>
                </a:lnTo>
                <a:lnTo>
                  <a:pt x="51" y="109"/>
                </a:lnTo>
                <a:lnTo>
                  <a:pt x="49" y="109"/>
                </a:lnTo>
                <a:lnTo>
                  <a:pt x="43" y="112"/>
                </a:lnTo>
                <a:lnTo>
                  <a:pt x="39" y="112"/>
                </a:lnTo>
                <a:lnTo>
                  <a:pt x="39" y="111"/>
                </a:lnTo>
                <a:lnTo>
                  <a:pt x="38" y="109"/>
                </a:lnTo>
                <a:lnTo>
                  <a:pt x="37" y="105"/>
                </a:lnTo>
                <a:lnTo>
                  <a:pt x="37" y="101"/>
                </a:lnTo>
                <a:lnTo>
                  <a:pt x="35" y="99"/>
                </a:lnTo>
                <a:lnTo>
                  <a:pt x="34" y="95"/>
                </a:lnTo>
                <a:lnTo>
                  <a:pt x="34" y="93"/>
                </a:lnTo>
                <a:lnTo>
                  <a:pt x="14" y="39"/>
                </a:lnTo>
                <a:lnTo>
                  <a:pt x="10" y="26"/>
                </a:lnTo>
                <a:lnTo>
                  <a:pt x="5" y="13"/>
                </a:lnTo>
                <a:lnTo>
                  <a:pt x="4" y="8"/>
                </a:lnTo>
                <a:lnTo>
                  <a:pt x="1" y="2"/>
                </a:lnTo>
                <a:lnTo>
                  <a:pt x="0" y="2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68" name="Freeform 120"/>
          <p:cNvSpPr>
            <a:spLocks/>
          </p:cNvSpPr>
          <p:nvPr/>
        </p:nvSpPr>
        <p:spPr bwMode="auto">
          <a:xfrm>
            <a:off x="8141018" y="2896236"/>
            <a:ext cx="53899" cy="41513"/>
          </a:xfrm>
          <a:custGeom>
            <a:avLst/>
            <a:gdLst/>
            <a:ahLst/>
            <a:cxnLst>
              <a:cxn ang="0">
                <a:pos x="0" y="17"/>
              </a:cxn>
              <a:cxn ang="0">
                <a:pos x="2" y="9"/>
              </a:cxn>
              <a:cxn ang="0">
                <a:pos x="8" y="2"/>
              </a:cxn>
              <a:cxn ang="0">
                <a:pos x="14" y="0"/>
              </a:cxn>
              <a:cxn ang="0">
                <a:pos x="23" y="2"/>
              </a:cxn>
            </a:cxnLst>
            <a:rect l="0" t="0" r="r" b="b"/>
            <a:pathLst>
              <a:path w="23" h="17">
                <a:moveTo>
                  <a:pt x="0" y="17"/>
                </a:moveTo>
                <a:lnTo>
                  <a:pt x="2" y="9"/>
                </a:lnTo>
                <a:lnTo>
                  <a:pt x="8" y="2"/>
                </a:lnTo>
                <a:lnTo>
                  <a:pt x="14" y="0"/>
                </a:lnTo>
                <a:lnTo>
                  <a:pt x="23" y="2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69" name="Freeform 121"/>
          <p:cNvSpPr>
            <a:spLocks/>
          </p:cNvSpPr>
          <p:nvPr/>
        </p:nvSpPr>
        <p:spPr bwMode="auto">
          <a:xfrm>
            <a:off x="8276936" y="3289383"/>
            <a:ext cx="42181" cy="24419"/>
          </a:xfrm>
          <a:custGeom>
            <a:avLst/>
            <a:gdLst/>
            <a:ahLst/>
            <a:cxnLst>
              <a:cxn ang="0">
                <a:pos x="18" y="0"/>
              </a:cxn>
              <a:cxn ang="0">
                <a:pos x="16" y="1"/>
              </a:cxn>
              <a:cxn ang="0">
                <a:pos x="13" y="1"/>
              </a:cxn>
              <a:cxn ang="0">
                <a:pos x="5" y="4"/>
              </a:cxn>
              <a:cxn ang="0">
                <a:pos x="1" y="8"/>
              </a:cxn>
              <a:cxn ang="0">
                <a:pos x="1" y="9"/>
              </a:cxn>
              <a:cxn ang="0">
                <a:pos x="0" y="10"/>
              </a:cxn>
            </a:cxnLst>
            <a:rect l="0" t="0" r="r" b="b"/>
            <a:pathLst>
              <a:path w="18" h="10">
                <a:moveTo>
                  <a:pt x="18" y="0"/>
                </a:moveTo>
                <a:lnTo>
                  <a:pt x="16" y="1"/>
                </a:lnTo>
                <a:lnTo>
                  <a:pt x="13" y="1"/>
                </a:lnTo>
                <a:lnTo>
                  <a:pt x="5" y="4"/>
                </a:lnTo>
                <a:lnTo>
                  <a:pt x="1" y="8"/>
                </a:lnTo>
                <a:lnTo>
                  <a:pt x="1" y="9"/>
                </a:lnTo>
                <a:lnTo>
                  <a:pt x="0" y="10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70" name="Freeform 122"/>
          <p:cNvSpPr>
            <a:spLocks/>
          </p:cNvSpPr>
          <p:nvPr/>
        </p:nvSpPr>
        <p:spPr bwMode="auto">
          <a:xfrm>
            <a:off x="7531730" y="2937749"/>
            <a:ext cx="609287" cy="183143"/>
          </a:xfrm>
          <a:custGeom>
            <a:avLst/>
            <a:gdLst/>
            <a:ahLst/>
            <a:cxnLst>
              <a:cxn ang="0">
                <a:pos x="0" y="75"/>
              </a:cxn>
              <a:cxn ang="0">
                <a:pos x="130" y="39"/>
              </a:cxn>
              <a:cxn ang="0">
                <a:pos x="260" y="0"/>
              </a:cxn>
            </a:cxnLst>
            <a:rect l="0" t="0" r="r" b="b"/>
            <a:pathLst>
              <a:path w="260" h="75">
                <a:moveTo>
                  <a:pt x="0" y="75"/>
                </a:moveTo>
                <a:lnTo>
                  <a:pt x="130" y="39"/>
                </a:lnTo>
                <a:lnTo>
                  <a:pt x="260" y="0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71" name="Freeform 123"/>
          <p:cNvSpPr>
            <a:spLocks/>
          </p:cNvSpPr>
          <p:nvPr/>
        </p:nvSpPr>
        <p:spPr bwMode="auto">
          <a:xfrm>
            <a:off x="8403480" y="1548308"/>
            <a:ext cx="51555" cy="546985"/>
          </a:xfrm>
          <a:custGeom>
            <a:avLst/>
            <a:gdLst/>
            <a:ahLst/>
            <a:cxnLst>
              <a:cxn ang="0">
                <a:pos x="9" y="1"/>
              </a:cxn>
              <a:cxn ang="0">
                <a:pos x="11" y="5"/>
              </a:cxn>
              <a:cxn ang="0">
                <a:pos x="14" y="10"/>
              </a:cxn>
              <a:cxn ang="0">
                <a:pos x="12" y="21"/>
              </a:cxn>
              <a:cxn ang="0">
                <a:pos x="11" y="26"/>
              </a:cxn>
              <a:cxn ang="0">
                <a:pos x="20" y="37"/>
              </a:cxn>
              <a:cxn ang="0">
                <a:pos x="21" y="41"/>
              </a:cxn>
              <a:cxn ang="0">
                <a:pos x="18" y="42"/>
              </a:cxn>
              <a:cxn ang="0">
                <a:pos x="21" y="46"/>
              </a:cxn>
              <a:cxn ang="0">
                <a:pos x="18" y="54"/>
              </a:cxn>
              <a:cxn ang="0">
                <a:pos x="12" y="62"/>
              </a:cxn>
              <a:cxn ang="0">
                <a:pos x="11" y="66"/>
              </a:cxn>
              <a:cxn ang="0">
                <a:pos x="5" y="70"/>
              </a:cxn>
              <a:cxn ang="0">
                <a:pos x="3" y="71"/>
              </a:cxn>
              <a:cxn ang="0">
                <a:pos x="0" y="80"/>
              </a:cxn>
              <a:cxn ang="0">
                <a:pos x="3" y="87"/>
              </a:cxn>
              <a:cxn ang="0">
                <a:pos x="5" y="93"/>
              </a:cxn>
              <a:cxn ang="0">
                <a:pos x="4" y="101"/>
              </a:cxn>
              <a:cxn ang="0">
                <a:pos x="7" y="105"/>
              </a:cxn>
              <a:cxn ang="0">
                <a:pos x="5" y="111"/>
              </a:cxn>
              <a:cxn ang="0">
                <a:pos x="4" y="120"/>
              </a:cxn>
              <a:cxn ang="0">
                <a:pos x="5" y="126"/>
              </a:cxn>
              <a:cxn ang="0">
                <a:pos x="1" y="132"/>
              </a:cxn>
              <a:cxn ang="0">
                <a:pos x="3" y="138"/>
              </a:cxn>
              <a:cxn ang="0">
                <a:pos x="1" y="146"/>
              </a:cxn>
              <a:cxn ang="0">
                <a:pos x="0" y="150"/>
              </a:cxn>
              <a:cxn ang="0">
                <a:pos x="9" y="183"/>
              </a:cxn>
              <a:cxn ang="0">
                <a:pos x="13" y="202"/>
              </a:cxn>
              <a:cxn ang="0">
                <a:pos x="11" y="206"/>
              </a:cxn>
              <a:cxn ang="0">
                <a:pos x="13" y="218"/>
              </a:cxn>
              <a:cxn ang="0">
                <a:pos x="20" y="223"/>
              </a:cxn>
              <a:cxn ang="0">
                <a:pos x="22" y="224"/>
              </a:cxn>
            </a:cxnLst>
            <a:rect l="0" t="0" r="r" b="b"/>
            <a:pathLst>
              <a:path w="22" h="224">
                <a:moveTo>
                  <a:pt x="11" y="0"/>
                </a:moveTo>
                <a:lnTo>
                  <a:pt x="9" y="1"/>
                </a:lnTo>
                <a:lnTo>
                  <a:pt x="9" y="4"/>
                </a:lnTo>
                <a:lnTo>
                  <a:pt x="11" y="5"/>
                </a:lnTo>
                <a:lnTo>
                  <a:pt x="12" y="8"/>
                </a:lnTo>
                <a:lnTo>
                  <a:pt x="14" y="10"/>
                </a:lnTo>
                <a:lnTo>
                  <a:pt x="14" y="13"/>
                </a:lnTo>
                <a:lnTo>
                  <a:pt x="12" y="21"/>
                </a:lnTo>
                <a:lnTo>
                  <a:pt x="11" y="23"/>
                </a:lnTo>
                <a:lnTo>
                  <a:pt x="11" y="26"/>
                </a:lnTo>
                <a:lnTo>
                  <a:pt x="12" y="29"/>
                </a:lnTo>
                <a:lnTo>
                  <a:pt x="20" y="37"/>
                </a:lnTo>
                <a:lnTo>
                  <a:pt x="21" y="39"/>
                </a:lnTo>
                <a:lnTo>
                  <a:pt x="21" y="41"/>
                </a:lnTo>
                <a:lnTo>
                  <a:pt x="18" y="41"/>
                </a:lnTo>
                <a:lnTo>
                  <a:pt x="18" y="42"/>
                </a:lnTo>
                <a:lnTo>
                  <a:pt x="20" y="43"/>
                </a:lnTo>
                <a:lnTo>
                  <a:pt x="21" y="46"/>
                </a:lnTo>
                <a:lnTo>
                  <a:pt x="21" y="49"/>
                </a:lnTo>
                <a:lnTo>
                  <a:pt x="18" y="54"/>
                </a:lnTo>
                <a:lnTo>
                  <a:pt x="13" y="59"/>
                </a:lnTo>
                <a:lnTo>
                  <a:pt x="12" y="62"/>
                </a:lnTo>
                <a:lnTo>
                  <a:pt x="11" y="63"/>
                </a:lnTo>
                <a:lnTo>
                  <a:pt x="11" y="66"/>
                </a:lnTo>
                <a:lnTo>
                  <a:pt x="8" y="68"/>
                </a:lnTo>
                <a:lnTo>
                  <a:pt x="5" y="70"/>
                </a:lnTo>
                <a:lnTo>
                  <a:pt x="4" y="70"/>
                </a:lnTo>
                <a:lnTo>
                  <a:pt x="3" y="71"/>
                </a:lnTo>
                <a:lnTo>
                  <a:pt x="0" y="76"/>
                </a:lnTo>
                <a:lnTo>
                  <a:pt x="0" y="80"/>
                </a:lnTo>
                <a:lnTo>
                  <a:pt x="1" y="83"/>
                </a:lnTo>
                <a:lnTo>
                  <a:pt x="3" y="87"/>
                </a:lnTo>
                <a:lnTo>
                  <a:pt x="4" y="89"/>
                </a:lnTo>
                <a:lnTo>
                  <a:pt x="5" y="93"/>
                </a:lnTo>
                <a:lnTo>
                  <a:pt x="5" y="97"/>
                </a:lnTo>
                <a:lnTo>
                  <a:pt x="4" y="101"/>
                </a:lnTo>
                <a:lnTo>
                  <a:pt x="4" y="105"/>
                </a:lnTo>
                <a:lnTo>
                  <a:pt x="7" y="105"/>
                </a:lnTo>
                <a:lnTo>
                  <a:pt x="7" y="109"/>
                </a:lnTo>
                <a:lnTo>
                  <a:pt x="5" y="111"/>
                </a:lnTo>
                <a:lnTo>
                  <a:pt x="4" y="113"/>
                </a:lnTo>
                <a:lnTo>
                  <a:pt x="4" y="120"/>
                </a:lnTo>
                <a:lnTo>
                  <a:pt x="5" y="122"/>
                </a:lnTo>
                <a:lnTo>
                  <a:pt x="5" y="126"/>
                </a:lnTo>
                <a:lnTo>
                  <a:pt x="3" y="129"/>
                </a:lnTo>
                <a:lnTo>
                  <a:pt x="1" y="132"/>
                </a:lnTo>
                <a:lnTo>
                  <a:pt x="1" y="136"/>
                </a:lnTo>
                <a:lnTo>
                  <a:pt x="3" y="138"/>
                </a:lnTo>
                <a:lnTo>
                  <a:pt x="3" y="146"/>
                </a:lnTo>
                <a:lnTo>
                  <a:pt x="1" y="146"/>
                </a:lnTo>
                <a:lnTo>
                  <a:pt x="0" y="148"/>
                </a:lnTo>
                <a:lnTo>
                  <a:pt x="0" y="150"/>
                </a:lnTo>
                <a:lnTo>
                  <a:pt x="7" y="170"/>
                </a:lnTo>
                <a:lnTo>
                  <a:pt x="9" y="183"/>
                </a:lnTo>
                <a:lnTo>
                  <a:pt x="13" y="195"/>
                </a:lnTo>
                <a:lnTo>
                  <a:pt x="13" y="202"/>
                </a:lnTo>
                <a:lnTo>
                  <a:pt x="12" y="203"/>
                </a:lnTo>
                <a:lnTo>
                  <a:pt x="11" y="206"/>
                </a:lnTo>
                <a:lnTo>
                  <a:pt x="11" y="214"/>
                </a:lnTo>
                <a:lnTo>
                  <a:pt x="13" y="218"/>
                </a:lnTo>
                <a:lnTo>
                  <a:pt x="17" y="220"/>
                </a:lnTo>
                <a:lnTo>
                  <a:pt x="20" y="223"/>
                </a:lnTo>
                <a:lnTo>
                  <a:pt x="21" y="223"/>
                </a:lnTo>
                <a:lnTo>
                  <a:pt x="22" y="224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72" name="Freeform 124"/>
          <p:cNvSpPr>
            <a:spLocks/>
          </p:cNvSpPr>
          <p:nvPr/>
        </p:nvSpPr>
        <p:spPr bwMode="auto">
          <a:xfrm>
            <a:off x="8464409" y="1462842"/>
            <a:ext cx="229654" cy="46152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0" y="132"/>
              </a:cxn>
              <a:cxn ang="0">
                <a:pos x="61" y="136"/>
              </a:cxn>
              <a:cxn ang="0">
                <a:pos x="64" y="140"/>
              </a:cxn>
              <a:cxn ang="0">
                <a:pos x="65" y="146"/>
              </a:cxn>
              <a:cxn ang="0">
                <a:pos x="69" y="157"/>
              </a:cxn>
              <a:cxn ang="0">
                <a:pos x="69" y="161"/>
              </a:cxn>
              <a:cxn ang="0">
                <a:pos x="70" y="165"/>
              </a:cxn>
              <a:cxn ang="0">
                <a:pos x="73" y="168"/>
              </a:cxn>
              <a:cxn ang="0">
                <a:pos x="77" y="169"/>
              </a:cxn>
              <a:cxn ang="0">
                <a:pos x="80" y="171"/>
              </a:cxn>
              <a:cxn ang="0">
                <a:pos x="84" y="173"/>
              </a:cxn>
              <a:cxn ang="0">
                <a:pos x="86" y="175"/>
              </a:cxn>
              <a:cxn ang="0">
                <a:pos x="86" y="177"/>
              </a:cxn>
              <a:cxn ang="0">
                <a:pos x="88" y="179"/>
              </a:cxn>
              <a:cxn ang="0">
                <a:pos x="88" y="181"/>
              </a:cxn>
              <a:cxn ang="0">
                <a:pos x="89" y="184"/>
              </a:cxn>
              <a:cxn ang="0">
                <a:pos x="90" y="185"/>
              </a:cxn>
              <a:cxn ang="0">
                <a:pos x="95" y="188"/>
              </a:cxn>
              <a:cxn ang="0">
                <a:pos x="97" y="189"/>
              </a:cxn>
              <a:cxn ang="0">
                <a:pos x="98" y="189"/>
              </a:cxn>
            </a:cxnLst>
            <a:rect l="0" t="0" r="r" b="b"/>
            <a:pathLst>
              <a:path w="98" h="189">
                <a:moveTo>
                  <a:pt x="0" y="0"/>
                </a:moveTo>
                <a:lnTo>
                  <a:pt x="60" y="132"/>
                </a:lnTo>
                <a:lnTo>
                  <a:pt x="61" y="136"/>
                </a:lnTo>
                <a:lnTo>
                  <a:pt x="64" y="140"/>
                </a:lnTo>
                <a:lnTo>
                  <a:pt x="65" y="146"/>
                </a:lnTo>
                <a:lnTo>
                  <a:pt x="69" y="157"/>
                </a:lnTo>
                <a:lnTo>
                  <a:pt x="69" y="161"/>
                </a:lnTo>
                <a:lnTo>
                  <a:pt x="70" y="165"/>
                </a:lnTo>
                <a:lnTo>
                  <a:pt x="73" y="168"/>
                </a:lnTo>
                <a:lnTo>
                  <a:pt x="77" y="169"/>
                </a:lnTo>
                <a:lnTo>
                  <a:pt x="80" y="171"/>
                </a:lnTo>
                <a:lnTo>
                  <a:pt x="84" y="173"/>
                </a:lnTo>
                <a:lnTo>
                  <a:pt x="86" y="175"/>
                </a:lnTo>
                <a:lnTo>
                  <a:pt x="86" y="177"/>
                </a:lnTo>
                <a:lnTo>
                  <a:pt x="88" y="179"/>
                </a:lnTo>
                <a:lnTo>
                  <a:pt x="88" y="181"/>
                </a:lnTo>
                <a:lnTo>
                  <a:pt x="89" y="184"/>
                </a:lnTo>
                <a:lnTo>
                  <a:pt x="90" y="185"/>
                </a:lnTo>
                <a:lnTo>
                  <a:pt x="95" y="188"/>
                </a:lnTo>
                <a:lnTo>
                  <a:pt x="97" y="189"/>
                </a:lnTo>
                <a:lnTo>
                  <a:pt x="98" y="189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73" name="Freeform 125"/>
          <p:cNvSpPr>
            <a:spLocks/>
          </p:cNvSpPr>
          <p:nvPr/>
        </p:nvSpPr>
        <p:spPr bwMode="auto">
          <a:xfrm>
            <a:off x="8455035" y="1973198"/>
            <a:ext cx="241372" cy="122095"/>
          </a:xfrm>
          <a:custGeom>
            <a:avLst/>
            <a:gdLst/>
            <a:ahLst/>
            <a:cxnLst>
              <a:cxn ang="0">
                <a:pos x="103" y="0"/>
              </a:cxn>
              <a:cxn ang="0">
                <a:pos x="99" y="0"/>
              </a:cxn>
              <a:cxn ang="0">
                <a:pos x="94" y="3"/>
              </a:cxn>
              <a:cxn ang="0">
                <a:pos x="92" y="5"/>
              </a:cxn>
              <a:cxn ang="0">
                <a:pos x="90" y="8"/>
              </a:cxn>
              <a:cxn ang="0">
                <a:pos x="88" y="11"/>
              </a:cxn>
              <a:cxn ang="0">
                <a:pos x="86" y="11"/>
              </a:cxn>
              <a:cxn ang="0">
                <a:pos x="85" y="12"/>
              </a:cxn>
              <a:cxn ang="0">
                <a:pos x="84" y="12"/>
              </a:cxn>
              <a:cxn ang="0">
                <a:pos x="82" y="14"/>
              </a:cxn>
              <a:cxn ang="0">
                <a:pos x="84" y="16"/>
              </a:cxn>
              <a:cxn ang="0">
                <a:pos x="84" y="18"/>
              </a:cxn>
              <a:cxn ang="0">
                <a:pos x="82" y="20"/>
              </a:cxn>
              <a:cxn ang="0">
                <a:pos x="81" y="20"/>
              </a:cxn>
              <a:cxn ang="0">
                <a:pos x="80" y="21"/>
              </a:cxn>
              <a:cxn ang="0">
                <a:pos x="80" y="22"/>
              </a:cxn>
              <a:cxn ang="0">
                <a:pos x="78" y="25"/>
              </a:cxn>
              <a:cxn ang="0">
                <a:pos x="77" y="26"/>
              </a:cxn>
              <a:cxn ang="0">
                <a:pos x="72" y="29"/>
              </a:cxn>
              <a:cxn ang="0">
                <a:pos x="61" y="33"/>
              </a:cxn>
              <a:cxn ang="0">
                <a:pos x="48" y="37"/>
              </a:cxn>
              <a:cxn ang="0">
                <a:pos x="33" y="41"/>
              </a:cxn>
              <a:cxn ang="0">
                <a:pos x="20" y="45"/>
              </a:cxn>
              <a:cxn ang="0">
                <a:pos x="8" y="49"/>
              </a:cxn>
              <a:cxn ang="0">
                <a:pos x="0" y="50"/>
              </a:cxn>
            </a:cxnLst>
            <a:rect l="0" t="0" r="r" b="b"/>
            <a:pathLst>
              <a:path w="103" h="50">
                <a:moveTo>
                  <a:pt x="103" y="0"/>
                </a:moveTo>
                <a:lnTo>
                  <a:pt x="99" y="0"/>
                </a:lnTo>
                <a:lnTo>
                  <a:pt x="94" y="3"/>
                </a:lnTo>
                <a:lnTo>
                  <a:pt x="92" y="5"/>
                </a:lnTo>
                <a:lnTo>
                  <a:pt x="90" y="8"/>
                </a:lnTo>
                <a:lnTo>
                  <a:pt x="88" y="11"/>
                </a:lnTo>
                <a:lnTo>
                  <a:pt x="86" y="11"/>
                </a:lnTo>
                <a:lnTo>
                  <a:pt x="85" y="12"/>
                </a:lnTo>
                <a:lnTo>
                  <a:pt x="84" y="12"/>
                </a:lnTo>
                <a:lnTo>
                  <a:pt x="82" y="14"/>
                </a:lnTo>
                <a:lnTo>
                  <a:pt x="84" y="16"/>
                </a:lnTo>
                <a:lnTo>
                  <a:pt x="84" y="18"/>
                </a:lnTo>
                <a:lnTo>
                  <a:pt x="82" y="20"/>
                </a:lnTo>
                <a:lnTo>
                  <a:pt x="81" y="20"/>
                </a:lnTo>
                <a:lnTo>
                  <a:pt x="80" y="21"/>
                </a:lnTo>
                <a:lnTo>
                  <a:pt x="80" y="22"/>
                </a:lnTo>
                <a:lnTo>
                  <a:pt x="78" y="25"/>
                </a:lnTo>
                <a:lnTo>
                  <a:pt x="77" y="26"/>
                </a:lnTo>
                <a:lnTo>
                  <a:pt x="72" y="29"/>
                </a:lnTo>
                <a:lnTo>
                  <a:pt x="61" y="33"/>
                </a:lnTo>
                <a:lnTo>
                  <a:pt x="48" y="37"/>
                </a:lnTo>
                <a:lnTo>
                  <a:pt x="33" y="41"/>
                </a:lnTo>
                <a:lnTo>
                  <a:pt x="20" y="45"/>
                </a:lnTo>
                <a:lnTo>
                  <a:pt x="8" y="49"/>
                </a:lnTo>
                <a:lnTo>
                  <a:pt x="0" y="50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74" name="Line 126"/>
          <p:cNvSpPr>
            <a:spLocks noChangeShapeType="1"/>
          </p:cNvSpPr>
          <p:nvPr/>
        </p:nvSpPr>
        <p:spPr bwMode="auto">
          <a:xfrm flipH="1">
            <a:off x="8333178" y="2095293"/>
            <a:ext cx="121857" cy="41513"/>
          </a:xfrm>
          <a:prstGeom prst="line">
            <a:avLst/>
          </a:pr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75" name="Freeform 127"/>
          <p:cNvSpPr>
            <a:spLocks/>
          </p:cNvSpPr>
          <p:nvPr/>
        </p:nvSpPr>
        <p:spPr bwMode="auto">
          <a:xfrm>
            <a:off x="8155078" y="1650868"/>
            <a:ext cx="178099" cy="485939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" y="4"/>
              </a:cxn>
              <a:cxn ang="0">
                <a:pos x="3" y="7"/>
              </a:cxn>
              <a:cxn ang="0">
                <a:pos x="3" y="16"/>
              </a:cxn>
              <a:cxn ang="0">
                <a:pos x="6" y="17"/>
              </a:cxn>
              <a:cxn ang="0">
                <a:pos x="8" y="20"/>
              </a:cxn>
              <a:cxn ang="0">
                <a:pos x="8" y="24"/>
              </a:cxn>
              <a:cxn ang="0">
                <a:pos x="10" y="28"/>
              </a:cxn>
              <a:cxn ang="0">
                <a:pos x="10" y="36"/>
              </a:cxn>
              <a:cxn ang="0">
                <a:pos x="20" y="46"/>
              </a:cxn>
              <a:cxn ang="0">
                <a:pos x="21" y="49"/>
              </a:cxn>
              <a:cxn ang="0">
                <a:pos x="21" y="59"/>
              </a:cxn>
              <a:cxn ang="0">
                <a:pos x="24" y="62"/>
              </a:cxn>
              <a:cxn ang="0">
                <a:pos x="25" y="65"/>
              </a:cxn>
              <a:cxn ang="0">
                <a:pos x="25" y="69"/>
              </a:cxn>
              <a:cxn ang="0">
                <a:pos x="23" y="71"/>
              </a:cxn>
              <a:cxn ang="0">
                <a:pos x="23" y="84"/>
              </a:cxn>
              <a:cxn ang="0">
                <a:pos x="24" y="87"/>
              </a:cxn>
              <a:cxn ang="0">
                <a:pos x="28" y="91"/>
              </a:cxn>
              <a:cxn ang="0">
                <a:pos x="33" y="102"/>
              </a:cxn>
              <a:cxn ang="0">
                <a:pos x="35" y="103"/>
              </a:cxn>
              <a:cxn ang="0">
                <a:pos x="37" y="116"/>
              </a:cxn>
              <a:cxn ang="0">
                <a:pos x="37" y="128"/>
              </a:cxn>
              <a:cxn ang="0">
                <a:pos x="40" y="129"/>
              </a:cxn>
              <a:cxn ang="0">
                <a:pos x="41" y="129"/>
              </a:cxn>
              <a:cxn ang="0">
                <a:pos x="41" y="128"/>
              </a:cxn>
              <a:cxn ang="0">
                <a:pos x="43" y="127"/>
              </a:cxn>
              <a:cxn ang="0">
                <a:pos x="43" y="124"/>
              </a:cxn>
              <a:cxn ang="0">
                <a:pos x="44" y="123"/>
              </a:cxn>
              <a:cxn ang="0">
                <a:pos x="45" y="123"/>
              </a:cxn>
              <a:cxn ang="0">
                <a:pos x="48" y="124"/>
              </a:cxn>
              <a:cxn ang="0">
                <a:pos x="54" y="133"/>
              </a:cxn>
              <a:cxn ang="0">
                <a:pos x="60" y="148"/>
              </a:cxn>
              <a:cxn ang="0">
                <a:pos x="64" y="162"/>
              </a:cxn>
              <a:cxn ang="0">
                <a:pos x="66" y="174"/>
              </a:cxn>
              <a:cxn ang="0">
                <a:pos x="70" y="190"/>
              </a:cxn>
              <a:cxn ang="0">
                <a:pos x="72" y="194"/>
              </a:cxn>
              <a:cxn ang="0">
                <a:pos x="73" y="195"/>
              </a:cxn>
              <a:cxn ang="0">
                <a:pos x="74" y="198"/>
              </a:cxn>
              <a:cxn ang="0">
                <a:pos x="76" y="199"/>
              </a:cxn>
            </a:cxnLst>
            <a:rect l="0" t="0" r="r" b="b"/>
            <a:pathLst>
              <a:path w="76" h="199">
                <a:moveTo>
                  <a:pt x="0" y="0"/>
                </a:moveTo>
                <a:lnTo>
                  <a:pt x="2" y="4"/>
                </a:lnTo>
                <a:lnTo>
                  <a:pt x="3" y="7"/>
                </a:lnTo>
                <a:lnTo>
                  <a:pt x="3" y="16"/>
                </a:lnTo>
                <a:lnTo>
                  <a:pt x="6" y="17"/>
                </a:lnTo>
                <a:lnTo>
                  <a:pt x="8" y="20"/>
                </a:lnTo>
                <a:lnTo>
                  <a:pt x="8" y="24"/>
                </a:lnTo>
                <a:lnTo>
                  <a:pt x="10" y="28"/>
                </a:lnTo>
                <a:lnTo>
                  <a:pt x="10" y="36"/>
                </a:lnTo>
                <a:lnTo>
                  <a:pt x="20" y="46"/>
                </a:lnTo>
                <a:lnTo>
                  <a:pt x="21" y="49"/>
                </a:lnTo>
                <a:lnTo>
                  <a:pt x="21" y="59"/>
                </a:lnTo>
                <a:lnTo>
                  <a:pt x="24" y="62"/>
                </a:lnTo>
                <a:lnTo>
                  <a:pt x="25" y="65"/>
                </a:lnTo>
                <a:lnTo>
                  <a:pt x="25" y="69"/>
                </a:lnTo>
                <a:lnTo>
                  <a:pt x="23" y="71"/>
                </a:lnTo>
                <a:lnTo>
                  <a:pt x="23" y="84"/>
                </a:lnTo>
                <a:lnTo>
                  <a:pt x="24" y="87"/>
                </a:lnTo>
                <a:lnTo>
                  <a:pt x="28" y="91"/>
                </a:lnTo>
                <a:lnTo>
                  <a:pt x="33" y="102"/>
                </a:lnTo>
                <a:lnTo>
                  <a:pt x="35" y="103"/>
                </a:lnTo>
                <a:lnTo>
                  <a:pt x="37" y="116"/>
                </a:lnTo>
                <a:lnTo>
                  <a:pt x="37" y="128"/>
                </a:lnTo>
                <a:lnTo>
                  <a:pt x="40" y="129"/>
                </a:lnTo>
                <a:lnTo>
                  <a:pt x="41" y="129"/>
                </a:lnTo>
                <a:lnTo>
                  <a:pt x="41" y="128"/>
                </a:lnTo>
                <a:lnTo>
                  <a:pt x="43" y="127"/>
                </a:lnTo>
                <a:lnTo>
                  <a:pt x="43" y="124"/>
                </a:lnTo>
                <a:lnTo>
                  <a:pt x="44" y="123"/>
                </a:lnTo>
                <a:lnTo>
                  <a:pt x="45" y="123"/>
                </a:lnTo>
                <a:lnTo>
                  <a:pt x="48" y="124"/>
                </a:lnTo>
                <a:lnTo>
                  <a:pt x="54" y="133"/>
                </a:lnTo>
                <a:lnTo>
                  <a:pt x="60" y="148"/>
                </a:lnTo>
                <a:lnTo>
                  <a:pt x="64" y="162"/>
                </a:lnTo>
                <a:lnTo>
                  <a:pt x="66" y="174"/>
                </a:lnTo>
                <a:lnTo>
                  <a:pt x="70" y="190"/>
                </a:lnTo>
                <a:lnTo>
                  <a:pt x="72" y="194"/>
                </a:lnTo>
                <a:lnTo>
                  <a:pt x="73" y="195"/>
                </a:lnTo>
                <a:lnTo>
                  <a:pt x="74" y="198"/>
                </a:lnTo>
                <a:lnTo>
                  <a:pt x="76" y="199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76" name="Freeform 128"/>
          <p:cNvSpPr>
            <a:spLocks/>
          </p:cNvSpPr>
          <p:nvPr/>
        </p:nvSpPr>
        <p:spPr bwMode="auto">
          <a:xfrm>
            <a:off x="8609700" y="2188085"/>
            <a:ext cx="145292" cy="97676"/>
          </a:xfrm>
          <a:custGeom>
            <a:avLst/>
            <a:gdLst/>
            <a:ahLst/>
            <a:cxnLst>
              <a:cxn ang="0">
                <a:pos x="0" y="11"/>
              </a:cxn>
              <a:cxn ang="0">
                <a:pos x="4" y="10"/>
              </a:cxn>
              <a:cxn ang="0">
                <a:pos x="11" y="7"/>
              </a:cxn>
              <a:cxn ang="0">
                <a:pos x="19" y="4"/>
              </a:cxn>
              <a:cxn ang="0">
                <a:pos x="26" y="2"/>
              </a:cxn>
              <a:cxn ang="0">
                <a:pos x="28" y="0"/>
              </a:cxn>
              <a:cxn ang="0">
                <a:pos x="29" y="2"/>
              </a:cxn>
              <a:cxn ang="0">
                <a:pos x="29" y="3"/>
              </a:cxn>
              <a:cxn ang="0">
                <a:pos x="32" y="8"/>
              </a:cxn>
              <a:cxn ang="0">
                <a:pos x="32" y="10"/>
              </a:cxn>
              <a:cxn ang="0">
                <a:pos x="35" y="10"/>
              </a:cxn>
              <a:cxn ang="0">
                <a:pos x="37" y="12"/>
              </a:cxn>
              <a:cxn ang="0">
                <a:pos x="37" y="18"/>
              </a:cxn>
              <a:cxn ang="0">
                <a:pos x="39" y="20"/>
              </a:cxn>
              <a:cxn ang="0">
                <a:pos x="41" y="22"/>
              </a:cxn>
              <a:cxn ang="0">
                <a:pos x="45" y="23"/>
              </a:cxn>
              <a:cxn ang="0">
                <a:pos x="51" y="24"/>
              </a:cxn>
              <a:cxn ang="0">
                <a:pos x="55" y="26"/>
              </a:cxn>
              <a:cxn ang="0">
                <a:pos x="57" y="27"/>
              </a:cxn>
              <a:cxn ang="0">
                <a:pos x="59" y="28"/>
              </a:cxn>
              <a:cxn ang="0">
                <a:pos x="60" y="32"/>
              </a:cxn>
              <a:cxn ang="0">
                <a:pos x="60" y="35"/>
              </a:cxn>
              <a:cxn ang="0">
                <a:pos x="61" y="37"/>
              </a:cxn>
              <a:cxn ang="0">
                <a:pos x="62" y="39"/>
              </a:cxn>
              <a:cxn ang="0">
                <a:pos x="62" y="40"/>
              </a:cxn>
            </a:cxnLst>
            <a:rect l="0" t="0" r="r" b="b"/>
            <a:pathLst>
              <a:path w="62" h="40">
                <a:moveTo>
                  <a:pt x="0" y="11"/>
                </a:moveTo>
                <a:lnTo>
                  <a:pt x="4" y="10"/>
                </a:lnTo>
                <a:lnTo>
                  <a:pt x="11" y="7"/>
                </a:lnTo>
                <a:lnTo>
                  <a:pt x="19" y="4"/>
                </a:lnTo>
                <a:lnTo>
                  <a:pt x="26" y="2"/>
                </a:lnTo>
                <a:lnTo>
                  <a:pt x="28" y="0"/>
                </a:lnTo>
                <a:lnTo>
                  <a:pt x="29" y="2"/>
                </a:lnTo>
                <a:lnTo>
                  <a:pt x="29" y="3"/>
                </a:lnTo>
                <a:lnTo>
                  <a:pt x="32" y="8"/>
                </a:lnTo>
                <a:lnTo>
                  <a:pt x="32" y="10"/>
                </a:lnTo>
                <a:lnTo>
                  <a:pt x="35" y="10"/>
                </a:lnTo>
                <a:lnTo>
                  <a:pt x="37" y="12"/>
                </a:lnTo>
                <a:lnTo>
                  <a:pt x="37" y="18"/>
                </a:lnTo>
                <a:lnTo>
                  <a:pt x="39" y="20"/>
                </a:lnTo>
                <a:lnTo>
                  <a:pt x="41" y="22"/>
                </a:lnTo>
                <a:lnTo>
                  <a:pt x="45" y="23"/>
                </a:lnTo>
                <a:lnTo>
                  <a:pt x="51" y="24"/>
                </a:lnTo>
                <a:lnTo>
                  <a:pt x="55" y="26"/>
                </a:lnTo>
                <a:lnTo>
                  <a:pt x="57" y="27"/>
                </a:lnTo>
                <a:lnTo>
                  <a:pt x="59" y="28"/>
                </a:lnTo>
                <a:lnTo>
                  <a:pt x="60" y="32"/>
                </a:lnTo>
                <a:lnTo>
                  <a:pt x="60" y="35"/>
                </a:lnTo>
                <a:lnTo>
                  <a:pt x="61" y="37"/>
                </a:lnTo>
                <a:lnTo>
                  <a:pt x="62" y="39"/>
                </a:lnTo>
                <a:lnTo>
                  <a:pt x="62" y="40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77" name="Freeform 129"/>
          <p:cNvSpPr>
            <a:spLocks/>
          </p:cNvSpPr>
          <p:nvPr/>
        </p:nvSpPr>
        <p:spPr bwMode="auto">
          <a:xfrm>
            <a:off x="8333178" y="2136806"/>
            <a:ext cx="328078" cy="229539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" y="25"/>
              </a:cxn>
              <a:cxn ang="0">
                <a:pos x="2" y="49"/>
              </a:cxn>
              <a:cxn ang="0">
                <a:pos x="2" y="64"/>
              </a:cxn>
              <a:cxn ang="0">
                <a:pos x="4" y="66"/>
              </a:cxn>
              <a:cxn ang="0">
                <a:pos x="6" y="68"/>
              </a:cxn>
              <a:cxn ang="0">
                <a:pos x="13" y="65"/>
              </a:cxn>
              <a:cxn ang="0">
                <a:pos x="23" y="62"/>
              </a:cxn>
              <a:cxn ang="0">
                <a:pos x="35" y="58"/>
              </a:cxn>
              <a:cxn ang="0">
                <a:pos x="44" y="56"/>
              </a:cxn>
              <a:cxn ang="0">
                <a:pos x="51" y="54"/>
              </a:cxn>
              <a:cxn ang="0">
                <a:pos x="52" y="56"/>
              </a:cxn>
              <a:cxn ang="0">
                <a:pos x="52" y="57"/>
              </a:cxn>
              <a:cxn ang="0">
                <a:pos x="54" y="57"/>
              </a:cxn>
              <a:cxn ang="0">
                <a:pos x="55" y="56"/>
              </a:cxn>
              <a:cxn ang="0">
                <a:pos x="55" y="53"/>
              </a:cxn>
              <a:cxn ang="0">
                <a:pos x="60" y="50"/>
              </a:cxn>
              <a:cxn ang="0">
                <a:pos x="67" y="50"/>
              </a:cxn>
              <a:cxn ang="0">
                <a:pos x="76" y="45"/>
              </a:cxn>
              <a:cxn ang="0">
                <a:pos x="88" y="40"/>
              </a:cxn>
              <a:cxn ang="0">
                <a:pos x="100" y="36"/>
              </a:cxn>
              <a:cxn ang="0">
                <a:pos x="105" y="33"/>
              </a:cxn>
              <a:cxn ang="0">
                <a:pos x="113" y="31"/>
              </a:cxn>
              <a:cxn ang="0">
                <a:pos x="118" y="31"/>
              </a:cxn>
              <a:cxn ang="0">
                <a:pos x="118" y="32"/>
              </a:cxn>
              <a:cxn ang="0">
                <a:pos x="120" y="33"/>
              </a:cxn>
              <a:cxn ang="0">
                <a:pos x="121" y="36"/>
              </a:cxn>
              <a:cxn ang="0">
                <a:pos x="122" y="40"/>
              </a:cxn>
              <a:cxn ang="0">
                <a:pos x="124" y="43"/>
              </a:cxn>
              <a:cxn ang="0">
                <a:pos x="124" y="45"/>
              </a:cxn>
              <a:cxn ang="0">
                <a:pos x="125" y="48"/>
              </a:cxn>
              <a:cxn ang="0">
                <a:pos x="137" y="80"/>
              </a:cxn>
              <a:cxn ang="0">
                <a:pos x="138" y="82"/>
              </a:cxn>
              <a:cxn ang="0">
                <a:pos x="138" y="85"/>
              </a:cxn>
              <a:cxn ang="0">
                <a:pos x="137" y="85"/>
              </a:cxn>
              <a:cxn ang="0">
                <a:pos x="137" y="91"/>
              </a:cxn>
              <a:cxn ang="0">
                <a:pos x="140" y="94"/>
              </a:cxn>
            </a:cxnLst>
            <a:rect l="0" t="0" r="r" b="b"/>
            <a:pathLst>
              <a:path w="140" h="94">
                <a:moveTo>
                  <a:pt x="0" y="0"/>
                </a:moveTo>
                <a:lnTo>
                  <a:pt x="1" y="25"/>
                </a:lnTo>
                <a:lnTo>
                  <a:pt x="2" y="49"/>
                </a:lnTo>
                <a:lnTo>
                  <a:pt x="2" y="64"/>
                </a:lnTo>
                <a:lnTo>
                  <a:pt x="4" y="66"/>
                </a:lnTo>
                <a:lnTo>
                  <a:pt x="6" y="68"/>
                </a:lnTo>
                <a:lnTo>
                  <a:pt x="13" y="65"/>
                </a:lnTo>
                <a:lnTo>
                  <a:pt x="23" y="62"/>
                </a:lnTo>
                <a:lnTo>
                  <a:pt x="35" y="58"/>
                </a:lnTo>
                <a:lnTo>
                  <a:pt x="44" y="56"/>
                </a:lnTo>
                <a:lnTo>
                  <a:pt x="51" y="54"/>
                </a:lnTo>
                <a:lnTo>
                  <a:pt x="52" y="56"/>
                </a:lnTo>
                <a:lnTo>
                  <a:pt x="52" y="57"/>
                </a:lnTo>
                <a:lnTo>
                  <a:pt x="54" y="57"/>
                </a:lnTo>
                <a:lnTo>
                  <a:pt x="55" y="56"/>
                </a:lnTo>
                <a:lnTo>
                  <a:pt x="55" y="53"/>
                </a:lnTo>
                <a:lnTo>
                  <a:pt x="60" y="50"/>
                </a:lnTo>
                <a:lnTo>
                  <a:pt x="67" y="50"/>
                </a:lnTo>
                <a:lnTo>
                  <a:pt x="76" y="45"/>
                </a:lnTo>
                <a:lnTo>
                  <a:pt x="88" y="40"/>
                </a:lnTo>
                <a:lnTo>
                  <a:pt x="100" y="36"/>
                </a:lnTo>
                <a:lnTo>
                  <a:pt x="105" y="33"/>
                </a:lnTo>
                <a:lnTo>
                  <a:pt x="113" y="31"/>
                </a:lnTo>
                <a:lnTo>
                  <a:pt x="118" y="31"/>
                </a:lnTo>
                <a:lnTo>
                  <a:pt x="118" y="32"/>
                </a:lnTo>
                <a:lnTo>
                  <a:pt x="120" y="33"/>
                </a:lnTo>
                <a:lnTo>
                  <a:pt x="121" y="36"/>
                </a:lnTo>
                <a:lnTo>
                  <a:pt x="122" y="40"/>
                </a:lnTo>
                <a:lnTo>
                  <a:pt x="124" y="43"/>
                </a:lnTo>
                <a:lnTo>
                  <a:pt x="124" y="45"/>
                </a:lnTo>
                <a:lnTo>
                  <a:pt x="125" y="48"/>
                </a:lnTo>
                <a:lnTo>
                  <a:pt x="137" y="80"/>
                </a:lnTo>
                <a:lnTo>
                  <a:pt x="138" y="82"/>
                </a:lnTo>
                <a:lnTo>
                  <a:pt x="138" y="85"/>
                </a:lnTo>
                <a:lnTo>
                  <a:pt x="137" y="85"/>
                </a:lnTo>
                <a:lnTo>
                  <a:pt x="137" y="91"/>
                </a:lnTo>
                <a:lnTo>
                  <a:pt x="140" y="94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78" name="Freeform 130"/>
          <p:cNvSpPr>
            <a:spLocks/>
          </p:cNvSpPr>
          <p:nvPr/>
        </p:nvSpPr>
        <p:spPr bwMode="auto">
          <a:xfrm>
            <a:off x="8347238" y="2302855"/>
            <a:ext cx="58586" cy="23686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7" y="63"/>
              </a:cxn>
              <a:cxn ang="0">
                <a:pos x="17" y="66"/>
              </a:cxn>
              <a:cxn ang="0">
                <a:pos x="19" y="68"/>
              </a:cxn>
              <a:cxn ang="0">
                <a:pos x="20" y="70"/>
              </a:cxn>
              <a:cxn ang="0">
                <a:pos x="23" y="71"/>
              </a:cxn>
              <a:cxn ang="0">
                <a:pos x="24" y="74"/>
              </a:cxn>
              <a:cxn ang="0">
                <a:pos x="25" y="75"/>
              </a:cxn>
              <a:cxn ang="0">
                <a:pos x="25" y="76"/>
              </a:cxn>
              <a:cxn ang="0">
                <a:pos x="21" y="80"/>
              </a:cxn>
              <a:cxn ang="0">
                <a:pos x="20" y="83"/>
              </a:cxn>
              <a:cxn ang="0">
                <a:pos x="17" y="85"/>
              </a:cxn>
              <a:cxn ang="0">
                <a:pos x="15" y="87"/>
              </a:cxn>
              <a:cxn ang="0">
                <a:pos x="13" y="89"/>
              </a:cxn>
              <a:cxn ang="0">
                <a:pos x="13" y="91"/>
              </a:cxn>
              <a:cxn ang="0">
                <a:pos x="16" y="93"/>
              </a:cxn>
              <a:cxn ang="0">
                <a:pos x="21" y="96"/>
              </a:cxn>
              <a:cxn ang="0">
                <a:pos x="23" y="97"/>
              </a:cxn>
            </a:cxnLst>
            <a:rect l="0" t="0" r="r" b="b"/>
            <a:pathLst>
              <a:path w="25" h="97">
                <a:moveTo>
                  <a:pt x="0" y="0"/>
                </a:moveTo>
                <a:lnTo>
                  <a:pt x="17" y="63"/>
                </a:lnTo>
                <a:lnTo>
                  <a:pt x="17" y="66"/>
                </a:lnTo>
                <a:lnTo>
                  <a:pt x="19" y="68"/>
                </a:lnTo>
                <a:lnTo>
                  <a:pt x="20" y="70"/>
                </a:lnTo>
                <a:lnTo>
                  <a:pt x="23" y="71"/>
                </a:lnTo>
                <a:lnTo>
                  <a:pt x="24" y="74"/>
                </a:lnTo>
                <a:lnTo>
                  <a:pt x="25" y="75"/>
                </a:lnTo>
                <a:lnTo>
                  <a:pt x="25" y="76"/>
                </a:lnTo>
                <a:lnTo>
                  <a:pt x="21" y="80"/>
                </a:lnTo>
                <a:lnTo>
                  <a:pt x="20" y="83"/>
                </a:lnTo>
                <a:lnTo>
                  <a:pt x="17" y="85"/>
                </a:lnTo>
                <a:lnTo>
                  <a:pt x="15" y="87"/>
                </a:lnTo>
                <a:lnTo>
                  <a:pt x="13" y="89"/>
                </a:lnTo>
                <a:lnTo>
                  <a:pt x="13" y="91"/>
                </a:lnTo>
                <a:lnTo>
                  <a:pt x="16" y="93"/>
                </a:lnTo>
                <a:lnTo>
                  <a:pt x="21" y="96"/>
                </a:lnTo>
                <a:lnTo>
                  <a:pt x="23" y="97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79" name="Freeform 131"/>
          <p:cNvSpPr>
            <a:spLocks/>
          </p:cNvSpPr>
          <p:nvPr/>
        </p:nvSpPr>
        <p:spPr bwMode="auto">
          <a:xfrm>
            <a:off x="7344257" y="2415183"/>
            <a:ext cx="1014699" cy="266168"/>
          </a:xfrm>
          <a:custGeom>
            <a:avLst/>
            <a:gdLst/>
            <a:ahLst/>
            <a:cxnLst>
              <a:cxn ang="0">
                <a:pos x="0" y="61"/>
              </a:cxn>
              <a:cxn ang="0">
                <a:pos x="2" y="66"/>
              </a:cxn>
              <a:cxn ang="0">
                <a:pos x="3" y="74"/>
              </a:cxn>
              <a:cxn ang="0">
                <a:pos x="7" y="86"/>
              </a:cxn>
              <a:cxn ang="0">
                <a:pos x="10" y="86"/>
              </a:cxn>
              <a:cxn ang="0">
                <a:pos x="14" y="84"/>
              </a:cxn>
              <a:cxn ang="0">
                <a:pos x="16" y="83"/>
              </a:cxn>
              <a:cxn ang="0">
                <a:pos x="19" y="83"/>
              </a:cxn>
              <a:cxn ang="0">
                <a:pos x="22" y="82"/>
              </a:cxn>
              <a:cxn ang="0">
                <a:pos x="23" y="82"/>
              </a:cxn>
              <a:cxn ang="0">
                <a:pos x="72" y="69"/>
              </a:cxn>
              <a:cxn ang="0">
                <a:pos x="168" y="42"/>
              </a:cxn>
              <a:cxn ang="0">
                <a:pos x="263" y="13"/>
              </a:cxn>
              <a:cxn ang="0">
                <a:pos x="270" y="10"/>
              </a:cxn>
              <a:cxn ang="0">
                <a:pos x="280" y="6"/>
              </a:cxn>
              <a:cxn ang="0">
                <a:pos x="292" y="4"/>
              </a:cxn>
              <a:cxn ang="0">
                <a:pos x="301" y="0"/>
              </a:cxn>
              <a:cxn ang="0">
                <a:pos x="309" y="0"/>
              </a:cxn>
              <a:cxn ang="0">
                <a:pos x="311" y="2"/>
              </a:cxn>
              <a:cxn ang="0">
                <a:pos x="312" y="4"/>
              </a:cxn>
              <a:cxn ang="0">
                <a:pos x="313" y="6"/>
              </a:cxn>
              <a:cxn ang="0">
                <a:pos x="316" y="9"/>
              </a:cxn>
              <a:cxn ang="0">
                <a:pos x="319" y="9"/>
              </a:cxn>
              <a:cxn ang="0">
                <a:pos x="321" y="8"/>
              </a:cxn>
              <a:cxn ang="0">
                <a:pos x="325" y="8"/>
              </a:cxn>
              <a:cxn ang="0">
                <a:pos x="328" y="9"/>
              </a:cxn>
              <a:cxn ang="0">
                <a:pos x="328" y="12"/>
              </a:cxn>
              <a:cxn ang="0">
                <a:pos x="330" y="12"/>
              </a:cxn>
              <a:cxn ang="0">
                <a:pos x="332" y="13"/>
              </a:cxn>
              <a:cxn ang="0">
                <a:pos x="332" y="14"/>
              </a:cxn>
              <a:cxn ang="0">
                <a:pos x="333" y="18"/>
              </a:cxn>
              <a:cxn ang="0">
                <a:pos x="333" y="22"/>
              </a:cxn>
              <a:cxn ang="0">
                <a:pos x="334" y="25"/>
              </a:cxn>
              <a:cxn ang="0">
                <a:pos x="334" y="28"/>
              </a:cxn>
              <a:cxn ang="0">
                <a:pos x="336" y="29"/>
              </a:cxn>
              <a:cxn ang="0">
                <a:pos x="337" y="32"/>
              </a:cxn>
              <a:cxn ang="0">
                <a:pos x="344" y="38"/>
              </a:cxn>
              <a:cxn ang="0">
                <a:pos x="345" y="38"/>
              </a:cxn>
              <a:cxn ang="0">
                <a:pos x="348" y="37"/>
              </a:cxn>
              <a:cxn ang="0">
                <a:pos x="350" y="37"/>
              </a:cxn>
              <a:cxn ang="0">
                <a:pos x="350" y="38"/>
              </a:cxn>
              <a:cxn ang="0">
                <a:pos x="352" y="39"/>
              </a:cxn>
              <a:cxn ang="0">
                <a:pos x="354" y="39"/>
              </a:cxn>
              <a:cxn ang="0">
                <a:pos x="357" y="38"/>
              </a:cxn>
              <a:cxn ang="0">
                <a:pos x="363" y="38"/>
              </a:cxn>
              <a:cxn ang="0">
                <a:pos x="365" y="39"/>
              </a:cxn>
              <a:cxn ang="0">
                <a:pos x="366" y="42"/>
              </a:cxn>
              <a:cxn ang="0">
                <a:pos x="367" y="43"/>
              </a:cxn>
              <a:cxn ang="0">
                <a:pos x="416" y="55"/>
              </a:cxn>
              <a:cxn ang="0">
                <a:pos x="422" y="55"/>
              </a:cxn>
              <a:cxn ang="0">
                <a:pos x="424" y="57"/>
              </a:cxn>
              <a:cxn ang="0">
                <a:pos x="428" y="57"/>
              </a:cxn>
              <a:cxn ang="0">
                <a:pos x="431" y="58"/>
              </a:cxn>
              <a:cxn ang="0">
                <a:pos x="432" y="59"/>
              </a:cxn>
              <a:cxn ang="0">
                <a:pos x="432" y="70"/>
              </a:cxn>
              <a:cxn ang="0">
                <a:pos x="433" y="75"/>
              </a:cxn>
              <a:cxn ang="0">
                <a:pos x="433" y="87"/>
              </a:cxn>
              <a:cxn ang="0">
                <a:pos x="432" y="90"/>
              </a:cxn>
              <a:cxn ang="0">
                <a:pos x="430" y="91"/>
              </a:cxn>
              <a:cxn ang="0">
                <a:pos x="428" y="92"/>
              </a:cxn>
              <a:cxn ang="0">
                <a:pos x="426" y="94"/>
              </a:cxn>
              <a:cxn ang="0">
                <a:pos x="423" y="99"/>
              </a:cxn>
              <a:cxn ang="0">
                <a:pos x="423" y="109"/>
              </a:cxn>
            </a:cxnLst>
            <a:rect l="0" t="0" r="r" b="b"/>
            <a:pathLst>
              <a:path w="433" h="109">
                <a:moveTo>
                  <a:pt x="0" y="61"/>
                </a:moveTo>
                <a:lnTo>
                  <a:pt x="2" y="66"/>
                </a:lnTo>
                <a:lnTo>
                  <a:pt x="3" y="74"/>
                </a:lnTo>
                <a:lnTo>
                  <a:pt x="7" y="86"/>
                </a:lnTo>
                <a:lnTo>
                  <a:pt x="10" y="86"/>
                </a:lnTo>
                <a:lnTo>
                  <a:pt x="14" y="84"/>
                </a:lnTo>
                <a:lnTo>
                  <a:pt x="16" y="83"/>
                </a:lnTo>
                <a:lnTo>
                  <a:pt x="19" y="83"/>
                </a:lnTo>
                <a:lnTo>
                  <a:pt x="22" y="82"/>
                </a:lnTo>
                <a:lnTo>
                  <a:pt x="23" y="82"/>
                </a:lnTo>
                <a:lnTo>
                  <a:pt x="72" y="69"/>
                </a:lnTo>
                <a:lnTo>
                  <a:pt x="168" y="42"/>
                </a:lnTo>
                <a:lnTo>
                  <a:pt x="263" y="13"/>
                </a:lnTo>
                <a:lnTo>
                  <a:pt x="270" y="10"/>
                </a:lnTo>
                <a:lnTo>
                  <a:pt x="280" y="6"/>
                </a:lnTo>
                <a:lnTo>
                  <a:pt x="292" y="4"/>
                </a:lnTo>
                <a:lnTo>
                  <a:pt x="301" y="0"/>
                </a:lnTo>
                <a:lnTo>
                  <a:pt x="309" y="0"/>
                </a:lnTo>
                <a:lnTo>
                  <a:pt x="311" y="2"/>
                </a:lnTo>
                <a:lnTo>
                  <a:pt x="312" y="4"/>
                </a:lnTo>
                <a:lnTo>
                  <a:pt x="313" y="6"/>
                </a:lnTo>
                <a:lnTo>
                  <a:pt x="316" y="9"/>
                </a:lnTo>
                <a:lnTo>
                  <a:pt x="319" y="9"/>
                </a:lnTo>
                <a:lnTo>
                  <a:pt x="321" y="8"/>
                </a:lnTo>
                <a:lnTo>
                  <a:pt x="325" y="8"/>
                </a:lnTo>
                <a:lnTo>
                  <a:pt x="328" y="9"/>
                </a:lnTo>
                <a:lnTo>
                  <a:pt x="328" y="12"/>
                </a:lnTo>
                <a:lnTo>
                  <a:pt x="330" y="12"/>
                </a:lnTo>
                <a:lnTo>
                  <a:pt x="332" y="13"/>
                </a:lnTo>
                <a:lnTo>
                  <a:pt x="332" y="14"/>
                </a:lnTo>
                <a:lnTo>
                  <a:pt x="333" y="18"/>
                </a:lnTo>
                <a:lnTo>
                  <a:pt x="333" y="22"/>
                </a:lnTo>
                <a:lnTo>
                  <a:pt x="334" y="25"/>
                </a:lnTo>
                <a:lnTo>
                  <a:pt x="334" y="28"/>
                </a:lnTo>
                <a:lnTo>
                  <a:pt x="336" y="29"/>
                </a:lnTo>
                <a:lnTo>
                  <a:pt x="337" y="32"/>
                </a:lnTo>
                <a:lnTo>
                  <a:pt x="344" y="38"/>
                </a:lnTo>
                <a:lnTo>
                  <a:pt x="345" y="38"/>
                </a:lnTo>
                <a:lnTo>
                  <a:pt x="348" y="37"/>
                </a:lnTo>
                <a:lnTo>
                  <a:pt x="350" y="37"/>
                </a:lnTo>
                <a:lnTo>
                  <a:pt x="350" y="38"/>
                </a:lnTo>
                <a:lnTo>
                  <a:pt x="352" y="39"/>
                </a:lnTo>
                <a:lnTo>
                  <a:pt x="354" y="39"/>
                </a:lnTo>
                <a:lnTo>
                  <a:pt x="357" y="38"/>
                </a:lnTo>
                <a:lnTo>
                  <a:pt x="363" y="38"/>
                </a:lnTo>
                <a:lnTo>
                  <a:pt x="365" y="39"/>
                </a:lnTo>
                <a:lnTo>
                  <a:pt x="366" y="42"/>
                </a:lnTo>
                <a:lnTo>
                  <a:pt x="367" y="43"/>
                </a:lnTo>
                <a:lnTo>
                  <a:pt x="416" y="55"/>
                </a:lnTo>
                <a:lnTo>
                  <a:pt x="422" y="55"/>
                </a:lnTo>
                <a:lnTo>
                  <a:pt x="424" y="57"/>
                </a:lnTo>
                <a:lnTo>
                  <a:pt x="428" y="57"/>
                </a:lnTo>
                <a:lnTo>
                  <a:pt x="431" y="58"/>
                </a:lnTo>
                <a:lnTo>
                  <a:pt x="432" y="59"/>
                </a:lnTo>
                <a:lnTo>
                  <a:pt x="432" y="70"/>
                </a:lnTo>
                <a:lnTo>
                  <a:pt x="433" y="75"/>
                </a:lnTo>
                <a:lnTo>
                  <a:pt x="433" y="87"/>
                </a:lnTo>
                <a:lnTo>
                  <a:pt x="432" y="90"/>
                </a:lnTo>
                <a:lnTo>
                  <a:pt x="430" y="91"/>
                </a:lnTo>
                <a:lnTo>
                  <a:pt x="428" y="92"/>
                </a:lnTo>
                <a:lnTo>
                  <a:pt x="426" y="94"/>
                </a:lnTo>
                <a:lnTo>
                  <a:pt x="423" y="99"/>
                </a:lnTo>
                <a:lnTo>
                  <a:pt x="423" y="109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80" name="Freeform 132"/>
          <p:cNvSpPr>
            <a:spLocks/>
          </p:cNvSpPr>
          <p:nvPr/>
        </p:nvSpPr>
        <p:spPr bwMode="auto">
          <a:xfrm>
            <a:off x="7311449" y="2959726"/>
            <a:ext cx="220281" cy="205120"/>
          </a:xfrm>
          <a:custGeom>
            <a:avLst/>
            <a:gdLst/>
            <a:ahLst/>
            <a:cxnLst>
              <a:cxn ang="0">
                <a:pos x="94" y="66"/>
              </a:cxn>
              <a:cxn ang="0">
                <a:pos x="67" y="73"/>
              </a:cxn>
              <a:cxn ang="0">
                <a:pos x="39" y="79"/>
              </a:cxn>
              <a:cxn ang="0">
                <a:pos x="38" y="79"/>
              </a:cxn>
              <a:cxn ang="0">
                <a:pos x="36" y="81"/>
              </a:cxn>
              <a:cxn ang="0">
                <a:pos x="33" y="81"/>
              </a:cxn>
              <a:cxn ang="0">
                <a:pos x="30" y="82"/>
              </a:cxn>
              <a:cxn ang="0">
                <a:pos x="26" y="83"/>
              </a:cxn>
              <a:cxn ang="0">
                <a:pos x="24" y="83"/>
              </a:cxn>
              <a:cxn ang="0">
                <a:pos x="22" y="84"/>
              </a:cxn>
              <a:cxn ang="0">
                <a:pos x="21" y="84"/>
              </a:cxn>
              <a:cxn ang="0">
                <a:pos x="20" y="82"/>
              </a:cxn>
              <a:cxn ang="0">
                <a:pos x="17" y="66"/>
              </a:cxn>
              <a:cxn ang="0">
                <a:pos x="16" y="62"/>
              </a:cxn>
              <a:cxn ang="0">
                <a:pos x="0" y="0"/>
              </a:cxn>
            </a:cxnLst>
            <a:rect l="0" t="0" r="r" b="b"/>
            <a:pathLst>
              <a:path w="94" h="84">
                <a:moveTo>
                  <a:pt x="94" y="66"/>
                </a:moveTo>
                <a:lnTo>
                  <a:pt x="67" y="73"/>
                </a:lnTo>
                <a:lnTo>
                  <a:pt x="39" y="79"/>
                </a:lnTo>
                <a:lnTo>
                  <a:pt x="38" y="79"/>
                </a:lnTo>
                <a:lnTo>
                  <a:pt x="36" y="81"/>
                </a:lnTo>
                <a:lnTo>
                  <a:pt x="33" y="81"/>
                </a:lnTo>
                <a:lnTo>
                  <a:pt x="30" y="82"/>
                </a:lnTo>
                <a:lnTo>
                  <a:pt x="26" y="83"/>
                </a:lnTo>
                <a:lnTo>
                  <a:pt x="24" y="83"/>
                </a:lnTo>
                <a:lnTo>
                  <a:pt x="22" y="84"/>
                </a:lnTo>
                <a:lnTo>
                  <a:pt x="21" y="84"/>
                </a:lnTo>
                <a:lnTo>
                  <a:pt x="20" y="82"/>
                </a:lnTo>
                <a:lnTo>
                  <a:pt x="17" y="66"/>
                </a:lnTo>
                <a:lnTo>
                  <a:pt x="16" y="62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81" name="Freeform 133"/>
          <p:cNvSpPr>
            <a:spLocks/>
          </p:cNvSpPr>
          <p:nvPr/>
        </p:nvSpPr>
        <p:spPr bwMode="auto">
          <a:xfrm>
            <a:off x="7531730" y="3059844"/>
            <a:ext cx="311675" cy="168492"/>
          </a:xfrm>
          <a:custGeom>
            <a:avLst/>
            <a:gdLst/>
            <a:ahLst/>
            <a:cxnLst>
              <a:cxn ang="0">
                <a:pos x="1" y="32"/>
              </a:cxn>
              <a:cxn ang="0">
                <a:pos x="8" y="54"/>
              </a:cxn>
              <a:cxn ang="0">
                <a:pos x="11" y="69"/>
              </a:cxn>
              <a:cxn ang="0">
                <a:pos x="15" y="66"/>
              </a:cxn>
              <a:cxn ang="0">
                <a:pos x="19" y="59"/>
              </a:cxn>
              <a:cxn ang="0">
                <a:pos x="22" y="58"/>
              </a:cxn>
              <a:cxn ang="0">
                <a:pos x="25" y="53"/>
              </a:cxn>
              <a:cxn ang="0">
                <a:pos x="33" y="41"/>
              </a:cxn>
              <a:cxn ang="0">
                <a:pos x="37" y="37"/>
              </a:cxn>
              <a:cxn ang="0">
                <a:pos x="41" y="38"/>
              </a:cxn>
              <a:cxn ang="0">
                <a:pos x="46" y="37"/>
              </a:cxn>
              <a:cxn ang="0">
                <a:pos x="47" y="30"/>
              </a:cxn>
              <a:cxn ang="0">
                <a:pos x="52" y="25"/>
              </a:cxn>
              <a:cxn ang="0">
                <a:pos x="50" y="24"/>
              </a:cxn>
              <a:cxn ang="0">
                <a:pos x="51" y="18"/>
              </a:cxn>
              <a:cxn ang="0">
                <a:pos x="55" y="20"/>
              </a:cxn>
              <a:cxn ang="0">
                <a:pos x="54" y="21"/>
              </a:cxn>
              <a:cxn ang="0">
                <a:pos x="55" y="24"/>
              </a:cxn>
              <a:cxn ang="0">
                <a:pos x="70" y="25"/>
              </a:cxn>
              <a:cxn ang="0">
                <a:pos x="79" y="20"/>
              </a:cxn>
              <a:cxn ang="0">
                <a:pos x="76" y="18"/>
              </a:cxn>
              <a:cxn ang="0">
                <a:pos x="79" y="16"/>
              </a:cxn>
              <a:cxn ang="0">
                <a:pos x="78" y="13"/>
              </a:cxn>
              <a:cxn ang="0">
                <a:pos x="78" y="12"/>
              </a:cxn>
              <a:cxn ang="0">
                <a:pos x="81" y="9"/>
              </a:cxn>
              <a:cxn ang="0">
                <a:pos x="88" y="8"/>
              </a:cxn>
              <a:cxn ang="0">
                <a:pos x="92" y="1"/>
              </a:cxn>
              <a:cxn ang="0">
                <a:pos x="97" y="0"/>
              </a:cxn>
              <a:cxn ang="0">
                <a:pos x="103" y="4"/>
              </a:cxn>
              <a:cxn ang="0">
                <a:pos x="109" y="7"/>
              </a:cxn>
              <a:cxn ang="0">
                <a:pos x="114" y="5"/>
              </a:cxn>
              <a:cxn ang="0">
                <a:pos x="120" y="4"/>
              </a:cxn>
              <a:cxn ang="0">
                <a:pos x="118" y="7"/>
              </a:cxn>
              <a:cxn ang="0">
                <a:pos x="117" y="8"/>
              </a:cxn>
              <a:cxn ang="0">
                <a:pos x="121" y="10"/>
              </a:cxn>
              <a:cxn ang="0">
                <a:pos x="122" y="12"/>
              </a:cxn>
              <a:cxn ang="0">
                <a:pos x="125" y="10"/>
              </a:cxn>
              <a:cxn ang="0">
                <a:pos x="126" y="13"/>
              </a:cxn>
              <a:cxn ang="0">
                <a:pos x="125" y="16"/>
              </a:cxn>
              <a:cxn ang="0">
                <a:pos x="130" y="17"/>
              </a:cxn>
              <a:cxn ang="0">
                <a:pos x="132" y="24"/>
              </a:cxn>
            </a:cxnLst>
            <a:rect l="0" t="0" r="r" b="b"/>
            <a:pathLst>
              <a:path w="133" h="69">
                <a:moveTo>
                  <a:pt x="0" y="25"/>
                </a:moveTo>
                <a:lnTo>
                  <a:pt x="1" y="32"/>
                </a:lnTo>
                <a:lnTo>
                  <a:pt x="4" y="42"/>
                </a:lnTo>
                <a:lnTo>
                  <a:pt x="8" y="54"/>
                </a:lnTo>
                <a:lnTo>
                  <a:pt x="10" y="63"/>
                </a:lnTo>
                <a:lnTo>
                  <a:pt x="11" y="69"/>
                </a:lnTo>
                <a:lnTo>
                  <a:pt x="13" y="69"/>
                </a:lnTo>
                <a:lnTo>
                  <a:pt x="15" y="66"/>
                </a:lnTo>
                <a:lnTo>
                  <a:pt x="18" y="61"/>
                </a:lnTo>
                <a:lnTo>
                  <a:pt x="19" y="59"/>
                </a:lnTo>
                <a:lnTo>
                  <a:pt x="21" y="59"/>
                </a:lnTo>
                <a:lnTo>
                  <a:pt x="22" y="58"/>
                </a:lnTo>
                <a:lnTo>
                  <a:pt x="25" y="58"/>
                </a:lnTo>
                <a:lnTo>
                  <a:pt x="25" y="53"/>
                </a:lnTo>
                <a:lnTo>
                  <a:pt x="33" y="45"/>
                </a:lnTo>
                <a:lnTo>
                  <a:pt x="33" y="41"/>
                </a:lnTo>
                <a:lnTo>
                  <a:pt x="34" y="38"/>
                </a:lnTo>
                <a:lnTo>
                  <a:pt x="37" y="37"/>
                </a:lnTo>
                <a:lnTo>
                  <a:pt x="39" y="37"/>
                </a:lnTo>
                <a:lnTo>
                  <a:pt x="41" y="38"/>
                </a:lnTo>
                <a:lnTo>
                  <a:pt x="43" y="40"/>
                </a:lnTo>
                <a:lnTo>
                  <a:pt x="46" y="37"/>
                </a:lnTo>
                <a:lnTo>
                  <a:pt x="47" y="34"/>
                </a:lnTo>
                <a:lnTo>
                  <a:pt x="47" y="30"/>
                </a:lnTo>
                <a:lnTo>
                  <a:pt x="48" y="28"/>
                </a:lnTo>
                <a:lnTo>
                  <a:pt x="52" y="25"/>
                </a:lnTo>
                <a:lnTo>
                  <a:pt x="51" y="25"/>
                </a:lnTo>
                <a:lnTo>
                  <a:pt x="50" y="24"/>
                </a:lnTo>
                <a:lnTo>
                  <a:pt x="50" y="18"/>
                </a:lnTo>
                <a:lnTo>
                  <a:pt x="51" y="18"/>
                </a:lnTo>
                <a:lnTo>
                  <a:pt x="54" y="20"/>
                </a:lnTo>
                <a:lnTo>
                  <a:pt x="55" y="20"/>
                </a:lnTo>
                <a:lnTo>
                  <a:pt x="55" y="21"/>
                </a:lnTo>
                <a:lnTo>
                  <a:pt x="54" y="21"/>
                </a:lnTo>
                <a:lnTo>
                  <a:pt x="54" y="22"/>
                </a:lnTo>
                <a:lnTo>
                  <a:pt x="55" y="24"/>
                </a:lnTo>
                <a:lnTo>
                  <a:pt x="60" y="25"/>
                </a:lnTo>
                <a:lnTo>
                  <a:pt x="70" y="25"/>
                </a:lnTo>
                <a:lnTo>
                  <a:pt x="76" y="22"/>
                </a:lnTo>
                <a:lnTo>
                  <a:pt x="79" y="20"/>
                </a:lnTo>
                <a:lnTo>
                  <a:pt x="79" y="18"/>
                </a:lnTo>
                <a:lnTo>
                  <a:pt x="76" y="18"/>
                </a:lnTo>
                <a:lnTo>
                  <a:pt x="76" y="16"/>
                </a:lnTo>
                <a:lnTo>
                  <a:pt x="79" y="16"/>
                </a:lnTo>
                <a:lnTo>
                  <a:pt x="79" y="14"/>
                </a:lnTo>
                <a:lnTo>
                  <a:pt x="78" y="13"/>
                </a:lnTo>
                <a:lnTo>
                  <a:pt x="76" y="13"/>
                </a:lnTo>
                <a:lnTo>
                  <a:pt x="78" y="12"/>
                </a:lnTo>
                <a:lnTo>
                  <a:pt x="80" y="10"/>
                </a:lnTo>
                <a:lnTo>
                  <a:pt x="81" y="9"/>
                </a:lnTo>
                <a:lnTo>
                  <a:pt x="87" y="9"/>
                </a:lnTo>
                <a:lnTo>
                  <a:pt x="88" y="8"/>
                </a:lnTo>
                <a:lnTo>
                  <a:pt x="91" y="3"/>
                </a:lnTo>
                <a:lnTo>
                  <a:pt x="92" y="1"/>
                </a:lnTo>
                <a:lnTo>
                  <a:pt x="95" y="0"/>
                </a:lnTo>
                <a:lnTo>
                  <a:pt x="97" y="0"/>
                </a:lnTo>
                <a:lnTo>
                  <a:pt x="100" y="1"/>
                </a:lnTo>
                <a:lnTo>
                  <a:pt x="103" y="4"/>
                </a:lnTo>
                <a:lnTo>
                  <a:pt x="108" y="7"/>
                </a:lnTo>
                <a:lnTo>
                  <a:pt x="109" y="7"/>
                </a:lnTo>
                <a:lnTo>
                  <a:pt x="112" y="5"/>
                </a:lnTo>
                <a:lnTo>
                  <a:pt x="114" y="5"/>
                </a:lnTo>
                <a:lnTo>
                  <a:pt x="116" y="4"/>
                </a:lnTo>
                <a:lnTo>
                  <a:pt x="120" y="4"/>
                </a:lnTo>
                <a:lnTo>
                  <a:pt x="120" y="5"/>
                </a:lnTo>
                <a:lnTo>
                  <a:pt x="118" y="7"/>
                </a:lnTo>
                <a:lnTo>
                  <a:pt x="118" y="8"/>
                </a:lnTo>
                <a:lnTo>
                  <a:pt x="117" y="8"/>
                </a:lnTo>
                <a:lnTo>
                  <a:pt x="117" y="10"/>
                </a:lnTo>
                <a:lnTo>
                  <a:pt x="121" y="10"/>
                </a:lnTo>
                <a:lnTo>
                  <a:pt x="122" y="9"/>
                </a:lnTo>
                <a:lnTo>
                  <a:pt x="122" y="12"/>
                </a:lnTo>
                <a:lnTo>
                  <a:pt x="125" y="12"/>
                </a:lnTo>
                <a:lnTo>
                  <a:pt x="125" y="10"/>
                </a:lnTo>
                <a:lnTo>
                  <a:pt x="126" y="10"/>
                </a:lnTo>
                <a:lnTo>
                  <a:pt x="126" y="13"/>
                </a:lnTo>
                <a:lnTo>
                  <a:pt x="125" y="14"/>
                </a:lnTo>
                <a:lnTo>
                  <a:pt x="125" y="16"/>
                </a:lnTo>
                <a:lnTo>
                  <a:pt x="126" y="17"/>
                </a:lnTo>
                <a:lnTo>
                  <a:pt x="130" y="17"/>
                </a:lnTo>
                <a:lnTo>
                  <a:pt x="132" y="18"/>
                </a:lnTo>
                <a:lnTo>
                  <a:pt x="132" y="24"/>
                </a:lnTo>
                <a:lnTo>
                  <a:pt x="133" y="25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82" name="Freeform 134"/>
          <p:cNvSpPr>
            <a:spLocks/>
          </p:cNvSpPr>
          <p:nvPr/>
        </p:nvSpPr>
        <p:spPr bwMode="auto">
          <a:xfrm>
            <a:off x="7227086" y="3120891"/>
            <a:ext cx="616318" cy="651988"/>
          </a:xfrm>
          <a:custGeom>
            <a:avLst/>
            <a:gdLst/>
            <a:ahLst/>
            <a:cxnLst>
              <a:cxn ang="0">
                <a:pos x="262" y="11"/>
              </a:cxn>
              <a:cxn ang="0">
                <a:pos x="260" y="18"/>
              </a:cxn>
              <a:cxn ang="0">
                <a:pos x="241" y="11"/>
              </a:cxn>
              <a:cxn ang="0">
                <a:pos x="218" y="1"/>
              </a:cxn>
              <a:cxn ang="0">
                <a:pos x="217" y="22"/>
              </a:cxn>
              <a:cxn ang="0">
                <a:pos x="219" y="29"/>
              </a:cxn>
              <a:cxn ang="0">
                <a:pos x="205" y="57"/>
              </a:cxn>
              <a:cxn ang="0">
                <a:pos x="200" y="65"/>
              </a:cxn>
              <a:cxn ang="0">
                <a:pos x="197" y="73"/>
              </a:cxn>
              <a:cxn ang="0">
                <a:pos x="192" y="70"/>
              </a:cxn>
              <a:cxn ang="0">
                <a:pos x="185" y="69"/>
              </a:cxn>
              <a:cxn ang="0">
                <a:pos x="180" y="96"/>
              </a:cxn>
              <a:cxn ang="0">
                <a:pos x="167" y="114"/>
              </a:cxn>
              <a:cxn ang="0">
                <a:pos x="157" y="110"/>
              </a:cxn>
              <a:cxn ang="0">
                <a:pos x="155" y="107"/>
              </a:cxn>
              <a:cxn ang="0">
                <a:pos x="147" y="104"/>
              </a:cxn>
              <a:cxn ang="0">
                <a:pos x="144" y="127"/>
              </a:cxn>
              <a:cxn ang="0">
                <a:pos x="140" y="131"/>
              </a:cxn>
              <a:cxn ang="0">
                <a:pos x="139" y="143"/>
              </a:cxn>
              <a:cxn ang="0">
                <a:pos x="135" y="160"/>
              </a:cxn>
              <a:cxn ang="0">
                <a:pos x="126" y="180"/>
              </a:cxn>
              <a:cxn ang="0">
                <a:pos x="120" y="201"/>
              </a:cxn>
              <a:cxn ang="0">
                <a:pos x="124" y="202"/>
              </a:cxn>
              <a:cxn ang="0">
                <a:pos x="123" y="207"/>
              </a:cxn>
              <a:cxn ang="0">
                <a:pos x="123" y="211"/>
              </a:cxn>
              <a:cxn ang="0">
                <a:pos x="118" y="222"/>
              </a:cxn>
              <a:cxn ang="0">
                <a:pos x="108" y="223"/>
              </a:cxn>
              <a:cxn ang="0">
                <a:pos x="93" y="235"/>
              </a:cxn>
              <a:cxn ang="0">
                <a:pos x="87" y="232"/>
              </a:cxn>
              <a:cxn ang="0">
                <a:pos x="85" y="236"/>
              </a:cxn>
              <a:cxn ang="0">
                <a:pos x="82" y="247"/>
              </a:cxn>
              <a:cxn ang="0">
                <a:pos x="75" y="246"/>
              </a:cxn>
              <a:cxn ang="0">
                <a:pos x="72" y="250"/>
              </a:cxn>
              <a:cxn ang="0">
                <a:pos x="65" y="251"/>
              </a:cxn>
              <a:cxn ang="0">
                <a:pos x="50" y="251"/>
              </a:cxn>
              <a:cxn ang="0">
                <a:pos x="46" y="257"/>
              </a:cxn>
              <a:cxn ang="0">
                <a:pos x="41" y="259"/>
              </a:cxn>
              <a:cxn ang="0">
                <a:pos x="35" y="265"/>
              </a:cxn>
              <a:cxn ang="0">
                <a:pos x="24" y="265"/>
              </a:cxn>
              <a:cxn ang="0">
                <a:pos x="17" y="261"/>
              </a:cxn>
              <a:cxn ang="0">
                <a:pos x="9" y="257"/>
              </a:cxn>
              <a:cxn ang="0">
                <a:pos x="4" y="252"/>
              </a:cxn>
              <a:cxn ang="0">
                <a:pos x="0" y="248"/>
              </a:cxn>
              <a:cxn ang="0">
                <a:pos x="2" y="243"/>
              </a:cxn>
            </a:cxnLst>
            <a:rect l="0" t="0" r="r" b="b"/>
            <a:pathLst>
              <a:path w="263" h="267">
                <a:moveTo>
                  <a:pt x="263" y="0"/>
                </a:moveTo>
                <a:lnTo>
                  <a:pt x="263" y="7"/>
                </a:lnTo>
                <a:lnTo>
                  <a:pt x="262" y="11"/>
                </a:lnTo>
                <a:lnTo>
                  <a:pt x="262" y="15"/>
                </a:lnTo>
                <a:lnTo>
                  <a:pt x="260" y="17"/>
                </a:lnTo>
                <a:lnTo>
                  <a:pt x="260" y="18"/>
                </a:lnTo>
                <a:lnTo>
                  <a:pt x="256" y="18"/>
                </a:lnTo>
                <a:lnTo>
                  <a:pt x="250" y="15"/>
                </a:lnTo>
                <a:lnTo>
                  <a:pt x="241" y="11"/>
                </a:lnTo>
                <a:lnTo>
                  <a:pt x="231" y="5"/>
                </a:lnTo>
                <a:lnTo>
                  <a:pt x="223" y="3"/>
                </a:lnTo>
                <a:lnTo>
                  <a:pt x="218" y="1"/>
                </a:lnTo>
                <a:lnTo>
                  <a:pt x="218" y="11"/>
                </a:lnTo>
                <a:lnTo>
                  <a:pt x="217" y="15"/>
                </a:lnTo>
                <a:lnTo>
                  <a:pt x="217" y="22"/>
                </a:lnTo>
                <a:lnTo>
                  <a:pt x="218" y="24"/>
                </a:lnTo>
                <a:lnTo>
                  <a:pt x="219" y="26"/>
                </a:lnTo>
                <a:lnTo>
                  <a:pt x="219" y="29"/>
                </a:lnTo>
                <a:lnTo>
                  <a:pt x="215" y="41"/>
                </a:lnTo>
                <a:lnTo>
                  <a:pt x="208" y="54"/>
                </a:lnTo>
                <a:lnTo>
                  <a:pt x="205" y="57"/>
                </a:lnTo>
                <a:lnTo>
                  <a:pt x="201" y="57"/>
                </a:lnTo>
                <a:lnTo>
                  <a:pt x="200" y="58"/>
                </a:lnTo>
                <a:lnTo>
                  <a:pt x="200" y="65"/>
                </a:lnTo>
                <a:lnTo>
                  <a:pt x="198" y="67"/>
                </a:lnTo>
                <a:lnTo>
                  <a:pt x="198" y="71"/>
                </a:lnTo>
                <a:lnTo>
                  <a:pt x="197" y="73"/>
                </a:lnTo>
                <a:lnTo>
                  <a:pt x="196" y="73"/>
                </a:lnTo>
                <a:lnTo>
                  <a:pt x="193" y="71"/>
                </a:lnTo>
                <a:lnTo>
                  <a:pt x="192" y="70"/>
                </a:lnTo>
                <a:lnTo>
                  <a:pt x="189" y="70"/>
                </a:lnTo>
                <a:lnTo>
                  <a:pt x="186" y="69"/>
                </a:lnTo>
                <a:lnTo>
                  <a:pt x="185" y="69"/>
                </a:lnTo>
                <a:lnTo>
                  <a:pt x="184" y="74"/>
                </a:lnTo>
                <a:lnTo>
                  <a:pt x="182" y="84"/>
                </a:lnTo>
                <a:lnTo>
                  <a:pt x="180" y="96"/>
                </a:lnTo>
                <a:lnTo>
                  <a:pt x="178" y="108"/>
                </a:lnTo>
                <a:lnTo>
                  <a:pt x="176" y="114"/>
                </a:lnTo>
                <a:lnTo>
                  <a:pt x="167" y="114"/>
                </a:lnTo>
                <a:lnTo>
                  <a:pt x="164" y="112"/>
                </a:lnTo>
                <a:lnTo>
                  <a:pt x="157" y="112"/>
                </a:lnTo>
                <a:lnTo>
                  <a:pt x="157" y="110"/>
                </a:lnTo>
                <a:lnTo>
                  <a:pt x="156" y="110"/>
                </a:lnTo>
                <a:lnTo>
                  <a:pt x="156" y="108"/>
                </a:lnTo>
                <a:lnTo>
                  <a:pt x="155" y="107"/>
                </a:lnTo>
                <a:lnTo>
                  <a:pt x="152" y="106"/>
                </a:lnTo>
                <a:lnTo>
                  <a:pt x="149" y="106"/>
                </a:lnTo>
                <a:lnTo>
                  <a:pt x="147" y="104"/>
                </a:lnTo>
                <a:lnTo>
                  <a:pt x="145" y="106"/>
                </a:lnTo>
                <a:lnTo>
                  <a:pt x="145" y="123"/>
                </a:lnTo>
                <a:lnTo>
                  <a:pt x="144" y="127"/>
                </a:lnTo>
                <a:lnTo>
                  <a:pt x="141" y="128"/>
                </a:lnTo>
                <a:lnTo>
                  <a:pt x="141" y="129"/>
                </a:lnTo>
                <a:lnTo>
                  <a:pt x="140" y="131"/>
                </a:lnTo>
                <a:lnTo>
                  <a:pt x="141" y="132"/>
                </a:lnTo>
                <a:lnTo>
                  <a:pt x="141" y="137"/>
                </a:lnTo>
                <a:lnTo>
                  <a:pt x="139" y="143"/>
                </a:lnTo>
                <a:lnTo>
                  <a:pt x="136" y="145"/>
                </a:lnTo>
                <a:lnTo>
                  <a:pt x="135" y="148"/>
                </a:lnTo>
                <a:lnTo>
                  <a:pt x="135" y="160"/>
                </a:lnTo>
                <a:lnTo>
                  <a:pt x="134" y="164"/>
                </a:lnTo>
                <a:lnTo>
                  <a:pt x="130" y="173"/>
                </a:lnTo>
                <a:lnTo>
                  <a:pt x="126" y="180"/>
                </a:lnTo>
                <a:lnTo>
                  <a:pt x="122" y="189"/>
                </a:lnTo>
                <a:lnTo>
                  <a:pt x="120" y="199"/>
                </a:lnTo>
                <a:lnTo>
                  <a:pt x="120" y="201"/>
                </a:lnTo>
                <a:lnTo>
                  <a:pt x="122" y="201"/>
                </a:lnTo>
                <a:lnTo>
                  <a:pt x="123" y="202"/>
                </a:lnTo>
                <a:lnTo>
                  <a:pt x="124" y="202"/>
                </a:lnTo>
                <a:lnTo>
                  <a:pt x="124" y="205"/>
                </a:lnTo>
                <a:lnTo>
                  <a:pt x="123" y="206"/>
                </a:lnTo>
                <a:lnTo>
                  <a:pt x="123" y="207"/>
                </a:lnTo>
                <a:lnTo>
                  <a:pt x="122" y="209"/>
                </a:lnTo>
                <a:lnTo>
                  <a:pt x="122" y="211"/>
                </a:lnTo>
                <a:lnTo>
                  <a:pt x="123" y="211"/>
                </a:lnTo>
                <a:lnTo>
                  <a:pt x="123" y="214"/>
                </a:lnTo>
                <a:lnTo>
                  <a:pt x="120" y="219"/>
                </a:lnTo>
                <a:lnTo>
                  <a:pt x="118" y="222"/>
                </a:lnTo>
                <a:lnTo>
                  <a:pt x="112" y="224"/>
                </a:lnTo>
                <a:lnTo>
                  <a:pt x="110" y="224"/>
                </a:lnTo>
                <a:lnTo>
                  <a:pt x="108" y="223"/>
                </a:lnTo>
                <a:lnTo>
                  <a:pt x="101" y="228"/>
                </a:lnTo>
                <a:lnTo>
                  <a:pt x="97" y="232"/>
                </a:lnTo>
                <a:lnTo>
                  <a:pt x="93" y="235"/>
                </a:lnTo>
                <a:lnTo>
                  <a:pt x="91" y="235"/>
                </a:lnTo>
                <a:lnTo>
                  <a:pt x="89" y="234"/>
                </a:lnTo>
                <a:lnTo>
                  <a:pt x="87" y="232"/>
                </a:lnTo>
                <a:lnTo>
                  <a:pt x="83" y="232"/>
                </a:lnTo>
                <a:lnTo>
                  <a:pt x="83" y="235"/>
                </a:lnTo>
                <a:lnTo>
                  <a:pt x="85" y="236"/>
                </a:lnTo>
                <a:lnTo>
                  <a:pt x="85" y="243"/>
                </a:lnTo>
                <a:lnTo>
                  <a:pt x="83" y="246"/>
                </a:lnTo>
                <a:lnTo>
                  <a:pt x="82" y="247"/>
                </a:lnTo>
                <a:lnTo>
                  <a:pt x="79" y="247"/>
                </a:lnTo>
                <a:lnTo>
                  <a:pt x="78" y="246"/>
                </a:lnTo>
                <a:lnTo>
                  <a:pt x="75" y="246"/>
                </a:lnTo>
                <a:lnTo>
                  <a:pt x="75" y="247"/>
                </a:lnTo>
                <a:lnTo>
                  <a:pt x="74" y="248"/>
                </a:lnTo>
                <a:lnTo>
                  <a:pt x="72" y="250"/>
                </a:lnTo>
                <a:lnTo>
                  <a:pt x="69" y="250"/>
                </a:lnTo>
                <a:lnTo>
                  <a:pt x="68" y="251"/>
                </a:lnTo>
                <a:lnTo>
                  <a:pt x="65" y="251"/>
                </a:lnTo>
                <a:lnTo>
                  <a:pt x="61" y="255"/>
                </a:lnTo>
                <a:lnTo>
                  <a:pt x="58" y="253"/>
                </a:lnTo>
                <a:lnTo>
                  <a:pt x="50" y="251"/>
                </a:lnTo>
                <a:lnTo>
                  <a:pt x="48" y="250"/>
                </a:lnTo>
                <a:lnTo>
                  <a:pt x="46" y="251"/>
                </a:lnTo>
                <a:lnTo>
                  <a:pt x="46" y="257"/>
                </a:lnTo>
                <a:lnTo>
                  <a:pt x="44" y="257"/>
                </a:lnTo>
                <a:lnTo>
                  <a:pt x="42" y="259"/>
                </a:lnTo>
                <a:lnTo>
                  <a:pt x="41" y="259"/>
                </a:lnTo>
                <a:lnTo>
                  <a:pt x="38" y="261"/>
                </a:lnTo>
                <a:lnTo>
                  <a:pt x="37" y="264"/>
                </a:lnTo>
                <a:lnTo>
                  <a:pt x="35" y="265"/>
                </a:lnTo>
                <a:lnTo>
                  <a:pt x="33" y="267"/>
                </a:lnTo>
                <a:lnTo>
                  <a:pt x="28" y="267"/>
                </a:lnTo>
                <a:lnTo>
                  <a:pt x="24" y="265"/>
                </a:lnTo>
                <a:lnTo>
                  <a:pt x="23" y="264"/>
                </a:lnTo>
                <a:lnTo>
                  <a:pt x="23" y="261"/>
                </a:lnTo>
                <a:lnTo>
                  <a:pt x="17" y="261"/>
                </a:lnTo>
                <a:lnTo>
                  <a:pt x="16" y="263"/>
                </a:lnTo>
                <a:lnTo>
                  <a:pt x="15" y="263"/>
                </a:lnTo>
                <a:lnTo>
                  <a:pt x="9" y="257"/>
                </a:lnTo>
                <a:lnTo>
                  <a:pt x="5" y="257"/>
                </a:lnTo>
                <a:lnTo>
                  <a:pt x="5" y="253"/>
                </a:lnTo>
                <a:lnTo>
                  <a:pt x="4" y="252"/>
                </a:lnTo>
                <a:lnTo>
                  <a:pt x="4" y="251"/>
                </a:lnTo>
                <a:lnTo>
                  <a:pt x="3" y="250"/>
                </a:lnTo>
                <a:lnTo>
                  <a:pt x="0" y="248"/>
                </a:lnTo>
                <a:lnTo>
                  <a:pt x="0" y="246"/>
                </a:lnTo>
                <a:lnTo>
                  <a:pt x="2" y="244"/>
                </a:lnTo>
                <a:lnTo>
                  <a:pt x="2" y="243"/>
                </a:lnTo>
                <a:lnTo>
                  <a:pt x="0" y="242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83" name="Freeform 135"/>
          <p:cNvSpPr>
            <a:spLocks/>
          </p:cNvSpPr>
          <p:nvPr/>
        </p:nvSpPr>
        <p:spPr bwMode="auto">
          <a:xfrm>
            <a:off x="7325510" y="3633690"/>
            <a:ext cx="1012355" cy="273493"/>
          </a:xfrm>
          <a:custGeom>
            <a:avLst/>
            <a:gdLst/>
            <a:ahLst/>
            <a:cxnLst>
              <a:cxn ang="0">
                <a:pos x="0" y="112"/>
              </a:cxn>
              <a:cxn ang="0">
                <a:pos x="66" y="100"/>
              </a:cxn>
              <a:cxn ang="0">
                <a:pos x="131" y="84"/>
              </a:cxn>
              <a:cxn ang="0">
                <a:pos x="196" y="67"/>
              </a:cxn>
              <a:cxn ang="0">
                <a:pos x="315" y="34"/>
              </a:cxn>
              <a:cxn ang="0">
                <a:pos x="432" y="0"/>
              </a:cxn>
            </a:cxnLst>
            <a:rect l="0" t="0" r="r" b="b"/>
            <a:pathLst>
              <a:path w="432" h="112">
                <a:moveTo>
                  <a:pt x="0" y="112"/>
                </a:moveTo>
                <a:lnTo>
                  <a:pt x="66" y="100"/>
                </a:lnTo>
                <a:lnTo>
                  <a:pt x="131" y="84"/>
                </a:lnTo>
                <a:lnTo>
                  <a:pt x="196" y="67"/>
                </a:lnTo>
                <a:lnTo>
                  <a:pt x="315" y="34"/>
                </a:lnTo>
                <a:lnTo>
                  <a:pt x="432" y="0"/>
                </a:lnTo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84" name="Freeform 136"/>
          <p:cNvSpPr>
            <a:spLocks/>
          </p:cNvSpPr>
          <p:nvPr/>
        </p:nvSpPr>
        <p:spPr bwMode="auto">
          <a:xfrm>
            <a:off x="6927130" y="4200211"/>
            <a:ext cx="1099062" cy="170933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94" y="50"/>
              </a:cxn>
              <a:cxn ang="0">
                <a:pos x="104" y="43"/>
              </a:cxn>
              <a:cxn ang="0">
                <a:pos x="116" y="37"/>
              </a:cxn>
              <a:cxn ang="0">
                <a:pos x="119" y="39"/>
              </a:cxn>
              <a:cxn ang="0">
                <a:pos x="120" y="37"/>
              </a:cxn>
              <a:cxn ang="0">
                <a:pos x="122" y="35"/>
              </a:cxn>
              <a:cxn ang="0">
                <a:pos x="122" y="33"/>
              </a:cxn>
              <a:cxn ang="0">
                <a:pos x="123" y="31"/>
              </a:cxn>
              <a:cxn ang="0">
                <a:pos x="124" y="29"/>
              </a:cxn>
              <a:cxn ang="0">
                <a:pos x="127" y="29"/>
              </a:cxn>
              <a:cxn ang="0">
                <a:pos x="132" y="27"/>
              </a:cxn>
              <a:cxn ang="0">
                <a:pos x="136" y="23"/>
              </a:cxn>
              <a:cxn ang="0">
                <a:pos x="137" y="23"/>
              </a:cxn>
              <a:cxn ang="0">
                <a:pos x="141" y="24"/>
              </a:cxn>
              <a:cxn ang="0">
                <a:pos x="141" y="23"/>
              </a:cxn>
              <a:cxn ang="0">
                <a:pos x="143" y="21"/>
              </a:cxn>
              <a:cxn ang="0">
                <a:pos x="143" y="20"/>
              </a:cxn>
              <a:cxn ang="0">
                <a:pos x="144" y="19"/>
              </a:cxn>
              <a:cxn ang="0">
                <a:pos x="145" y="20"/>
              </a:cxn>
              <a:cxn ang="0">
                <a:pos x="148" y="20"/>
              </a:cxn>
              <a:cxn ang="0">
                <a:pos x="152" y="19"/>
              </a:cxn>
              <a:cxn ang="0">
                <a:pos x="155" y="17"/>
              </a:cxn>
              <a:cxn ang="0">
                <a:pos x="157" y="17"/>
              </a:cxn>
              <a:cxn ang="0">
                <a:pos x="160" y="16"/>
              </a:cxn>
              <a:cxn ang="0">
                <a:pos x="206" y="8"/>
              </a:cxn>
              <a:cxn ang="0">
                <a:pos x="222" y="4"/>
              </a:cxn>
              <a:cxn ang="0">
                <a:pos x="234" y="3"/>
              </a:cxn>
              <a:cxn ang="0">
                <a:pos x="243" y="2"/>
              </a:cxn>
              <a:cxn ang="0">
                <a:pos x="247" y="0"/>
              </a:cxn>
              <a:cxn ang="0">
                <a:pos x="248" y="2"/>
              </a:cxn>
              <a:cxn ang="0">
                <a:pos x="248" y="8"/>
              </a:cxn>
              <a:cxn ang="0">
                <a:pos x="251" y="8"/>
              </a:cxn>
              <a:cxn ang="0">
                <a:pos x="254" y="6"/>
              </a:cxn>
              <a:cxn ang="0">
                <a:pos x="254" y="4"/>
              </a:cxn>
              <a:cxn ang="0">
                <a:pos x="255" y="2"/>
              </a:cxn>
              <a:cxn ang="0">
                <a:pos x="258" y="2"/>
              </a:cxn>
              <a:cxn ang="0">
                <a:pos x="258" y="3"/>
              </a:cxn>
              <a:cxn ang="0">
                <a:pos x="259" y="3"/>
              </a:cxn>
              <a:cxn ang="0">
                <a:pos x="262" y="6"/>
              </a:cxn>
              <a:cxn ang="0">
                <a:pos x="266" y="8"/>
              </a:cxn>
              <a:cxn ang="0">
                <a:pos x="268" y="10"/>
              </a:cxn>
              <a:cxn ang="0">
                <a:pos x="272" y="14"/>
              </a:cxn>
              <a:cxn ang="0">
                <a:pos x="272" y="24"/>
              </a:cxn>
              <a:cxn ang="0">
                <a:pos x="273" y="25"/>
              </a:cxn>
              <a:cxn ang="0">
                <a:pos x="276" y="25"/>
              </a:cxn>
              <a:cxn ang="0">
                <a:pos x="284" y="23"/>
              </a:cxn>
              <a:cxn ang="0">
                <a:pos x="291" y="21"/>
              </a:cxn>
              <a:cxn ang="0">
                <a:pos x="302" y="17"/>
              </a:cxn>
              <a:cxn ang="0">
                <a:pos x="314" y="15"/>
              </a:cxn>
              <a:cxn ang="0">
                <a:pos x="329" y="12"/>
              </a:cxn>
              <a:cxn ang="0">
                <a:pos x="343" y="8"/>
              </a:cxn>
              <a:cxn ang="0">
                <a:pos x="354" y="7"/>
              </a:cxn>
              <a:cxn ang="0">
                <a:pos x="361" y="6"/>
              </a:cxn>
              <a:cxn ang="0">
                <a:pos x="366" y="8"/>
              </a:cxn>
              <a:cxn ang="0">
                <a:pos x="372" y="12"/>
              </a:cxn>
              <a:cxn ang="0">
                <a:pos x="380" y="17"/>
              </a:cxn>
              <a:cxn ang="0">
                <a:pos x="388" y="21"/>
              </a:cxn>
              <a:cxn ang="0">
                <a:pos x="394" y="25"/>
              </a:cxn>
              <a:cxn ang="0">
                <a:pos x="469" y="69"/>
              </a:cxn>
            </a:cxnLst>
            <a:rect l="0" t="0" r="r" b="b"/>
            <a:pathLst>
              <a:path w="469" h="70">
                <a:moveTo>
                  <a:pt x="0" y="70"/>
                </a:moveTo>
                <a:lnTo>
                  <a:pt x="94" y="50"/>
                </a:lnTo>
                <a:lnTo>
                  <a:pt x="104" y="43"/>
                </a:lnTo>
                <a:lnTo>
                  <a:pt x="116" y="37"/>
                </a:lnTo>
                <a:lnTo>
                  <a:pt x="119" y="39"/>
                </a:lnTo>
                <a:lnTo>
                  <a:pt x="120" y="37"/>
                </a:lnTo>
                <a:lnTo>
                  <a:pt x="122" y="35"/>
                </a:lnTo>
                <a:lnTo>
                  <a:pt x="122" y="33"/>
                </a:lnTo>
                <a:lnTo>
                  <a:pt x="123" y="31"/>
                </a:lnTo>
                <a:lnTo>
                  <a:pt x="124" y="29"/>
                </a:lnTo>
                <a:lnTo>
                  <a:pt x="127" y="29"/>
                </a:lnTo>
                <a:lnTo>
                  <a:pt x="132" y="27"/>
                </a:lnTo>
                <a:lnTo>
                  <a:pt x="136" y="23"/>
                </a:lnTo>
                <a:lnTo>
                  <a:pt x="137" y="23"/>
                </a:lnTo>
                <a:lnTo>
                  <a:pt x="141" y="24"/>
                </a:lnTo>
                <a:lnTo>
                  <a:pt x="141" y="23"/>
                </a:lnTo>
                <a:lnTo>
                  <a:pt x="143" y="21"/>
                </a:lnTo>
                <a:lnTo>
                  <a:pt x="143" y="20"/>
                </a:lnTo>
                <a:lnTo>
                  <a:pt x="144" y="19"/>
                </a:lnTo>
                <a:lnTo>
                  <a:pt x="145" y="20"/>
                </a:lnTo>
                <a:lnTo>
                  <a:pt x="148" y="20"/>
                </a:lnTo>
                <a:lnTo>
                  <a:pt x="152" y="19"/>
                </a:lnTo>
                <a:lnTo>
                  <a:pt x="155" y="17"/>
                </a:lnTo>
                <a:lnTo>
                  <a:pt x="157" y="17"/>
                </a:lnTo>
                <a:lnTo>
                  <a:pt x="160" y="16"/>
                </a:lnTo>
                <a:lnTo>
                  <a:pt x="206" y="8"/>
                </a:lnTo>
                <a:lnTo>
                  <a:pt x="222" y="4"/>
                </a:lnTo>
                <a:lnTo>
                  <a:pt x="234" y="3"/>
                </a:lnTo>
                <a:lnTo>
                  <a:pt x="243" y="2"/>
                </a:lnTo>
                <a:lnTo>
                  <a:pt x="247" y="0"/>
                </a:lnTo>
                <a:lnTo>
                  <a:pt x="248" y="2"/>
                </a:lnTo>
                <a:lnTo>
                  <a:pt x="248" y="8"/>
                </a:lnTo>
                <a:lnTo>
                  <a:pt x="251" y="8"/>
                </a:lnTo>
                <a:lnTo>
                  <a:pt x="254" y="6"/>
                </a:lnTo>
                <a:lnTo>
                  <a:pt x="254" y="4"/>
                </a:lnTo>
                <a:lnTo>
                  <a:pt x="255" y="2"/>
                </a:lnTo>
                <a:lnTo>
                  <a:pt x="258" y="2"/>
                </a:lnTo>
                <a:lnTo>
                  <a:pt x="258" y="3"/>
                </a:lnTo>
                <a:lnTo>
                  <a:pt x="259" y="3"/>
                </a:lnTo>
                <a:lnTo>
                  <a:pt x="262" y="6"/>
                </a:lnTo>
                <a:lnTo>
                  <a:pt x="266" y="8"/>
                </a:lnTo>
                <a:lnTo>
                  <a:pt x="268" y="10"/>
                </a:lnTo>
                <a:lnTo>
                  <a:pt x="272" y="14"/>
                </a:lnTo>
                <a:lnTo>
                  <a:pt x="272" y="24"/>
                </a:lnTo>
                <a:lnTo>
                  <a:pt x="273" y="25"/>
                </a:lnTo>
                <a:lnTo>
                  <a:pt x="276" y="25"/>
                </a:lnTo>
                <a:lnTo>
                  <a:pt x="284" y="23"/>
                </a:lnTo>
                <a:lnTo>
                  <a:pt x="291" y="21"/>
                </a:lnTo>
                <a:lnTo>
                  <a:pt x="302" y="17"/>
                </a:lnTo>
                <a:lnTo>
                  <a:pt x="314" y="15"/>
                </a:lnTo>
                <a:lnTo>
                  <a:pt x="329" y="12"/>
                </a:lnTo>
                <a:lnTo>
                  <a:pt x="343" y="8"/>
                </a:lnTo>
                <a:lnTo>
                  <a:pt x="354" y="7"/>
                </a:lnTo>
                <a:lnTo>
                  <a:pt x="361" y="6"/>
                </a:lnTo>
                <a:lnTo>
                  <a:pt x="366" y="8"/>
                </a:lnTo>
                <a:lnTo>
                  <a:pt x="372" y="12"/>
                </a:lnTo>
                <a:lnTo>
                  <a:pt x="380" y="17"/>
                </a:lnTo>
                <a:lnTo>
                  <a:pt x="388" y="21"/>
                </a:lnTo>
                <a:lnTo>
                  <a:pt x="394" y="25"/>
                </a:lnTo>
                <a:lnTo>
                  <a:pt x="469" y="69"/>
                </a:lnTo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85" name="Freeform 137"/>
          <p:cNvSpPr>
            <a:spLocks/>
          </p:cNvSpPr>
          <p:nvPr/>
        </p:nvSpPr>
        <p:spPr bwMode="auto">
          <a:xfrm>
            <a:off x="7112260" y="4322306"/>
            <a:ext cx="585853" cy="561637"/>
          </a:xfrm>
          <a:custGeom>
            <a:avLst/>
            <a:gdLst/>
            <a:ahLst/>
            <a:cxnLst>
              <a:cxn ang="0">
                <a:pos x="12" y="6"/>
              </a:cxn>
              <a:cxn ang="0">
                <a:pos x="4" y="20"/>
              </a:cxn>
              <a:cxn ang="0">
                <a:pos x="0" y="31"/>
              </a:cxn>
              <a:cxn ang="0">
                <a:pos x="7" y="35"/>
              </a:cxn>
              <a:cxn ang="0">
                <a:pos x="16" y="37"/>
              </a:cxn>
              <a:cxn ang="0">
                <a:pos x="18" y="39"/>
              </a:cxn>
              <a:cxn ang="0">
                <a:pos x="24" y="43"/>
              </a:cxn>
              <a:cxn ang="0">
                <a:pos x="28" y="45"/>
              </a:cxn>
              <a:cxn ang="0">
                <a:pos x="37" y="44"/>
              </a:cxn>
              <a:cxn ang="0">
                <a:pos x="44" y="47"/>
              </a:cxn>
              <a:cxn ang="0">
                <a:pos x="53" y="57"/>
              </a:cxn>
              <a:cxn ang="0">
                <a:pos x="57" y="63"/>
              </a:cxn>
              <a:cxn ang="0">
                <a:pos x="58" y="69"/>
              </a:cxn>
              <a:cxn ang="0">
                <a:pos x="62" y="72"/>
              </a:cxn>
              <a:cxn ang="0">
                <a:pos x="69" y="76"/>
              </a:cxn>
              <a:cxn ang="0">
                <a:pos x="73" y="81"/>
              </a:cxn>
              <a:cxn ang="0">
                <a:pos x="77" y="86"/>
              </a:cxn>
              <a:cxn ang="0">
                <a:pos x="80" y="85"/>
              </a:cxn>
              <a:cxn ang="0">
                <a:pos x="86" y="90"/>
              </a:cxn>
              <a:cxn ang="0">
                <a:pos x="93" y="93"/>
              </a:cxn>
              <a:cxn ang="0">
                <a:pos x="102" y="96"/>
              </a:cxn>
              <a:cxn ang="0">
                <a:pos x="106" y="102"/>
              </a:cxn>
              <a:cxn ang="0">
                <a:pos x="110" y="107"/>
              </a:cxn>
              <a:cxn ang="0">
                <a:pos x="118" y="111"/>
              </a:cxn>
              <a:cxn ang="0">
                <a:pos x="135" y="119"/>
              </a:cxn>
              <a:cxn ang="0">
                <a:pos x="136" y="125"/>
              </a:cxn>
              <a:cxn ang="0">
                <a:pos x="138" y="129"/>
              </a:cxn>
              <a:cxn ang="0">
                <a:pos x="142" y="131"/>
              </a:cxn>
              <a:cxn ang="0">
                <a:pos x="147" y="133"/>
              </a:cxn>
              <a:cxn ang="0">
                <a:pos x="151" y="139"/>
              </a:cxn>
              <a:cxn ang="0">
                <a:pos x="155" y="140"/>
              </a:cxn>
              <a:cxn ang="0">
                <a:pos x="160" y="147"/>
              </a:cxn>
              <a:cxn ang="0">
                <a:pos x="176" y="148"/>
              </a:cxn>
              <a:cxn ang="0">
                <a:pos x="180" y="158"/>
              </a:cxn>
              <a:cxn ang="0">
                <a:pos x="188" y="167"/>
              </a:cxn>
              <a:cxn ang="0">
                <a:pos x="193" y="173"/>
              </a:cxn>
              <a:cxn ang="0">
                <a:pos x="194" y="184"/>
              </a:cxn>
              <a:cxn ang="0">
                <a:pos x="201" y="189"/>
              </a:cxn>
              <a:cxn ang="0">
                <a:pos x="210" y="191"/>
              </a:cxn>
              <a:cxn ang="0">
                <a:pos x="214" y="195"/>
              </a:cxn>
              <a:cxn ang="0">
                <a:pos x="216" y="199"/>
              </a:cxn>
              <a:cxn ang="0">
                <a:pos x="223" y="208"/>
              </a:cxn>
              <a:cxn ang="0">
                <a:pos x="227" y="225"/>
              </a:cxn>
              <a:cxn ang="0">
                <a:pos x="239" y="229"/>
              </a:cxn>
              <a:cxn ang="0">
                <a:pos x="250" y="230"/>
              </a:cxn>
            </a:cxnLst>
            <a:rect l="0" t="0" r="r" b="b"/>
            <a:pathLst>
              <a:path w="250" h="230">
                <a:moveTo>
                  <a:pt x="15" y="0"/>
                </a:moveTo>
                <a:lnTo>
                  <a:pt x="12" y="6"/>
                </a:lnTo>
                <a:lnTo>
                  <a:pt x="8" y="12"/>
                </a:lnTo>
                <a:lnTo>
                  <a:pt x="4" y="20"/>
                </a:lnTo>
                <a:lnTo>
                  <a:pt x="2" y="27"/>
                </a:lnTo>
                <a:lnTo>
                  <a:pt x="0" y="31"/>
                </a:lnTo>
                <a:lnTo>
                  <a:pt x="3" y="33"/>
                </a:lnTo>
                <a:lnTo>
                  <a:pt x="7" y="35"/>
                </a:lnTo>
                <a:lnTo>
                  <a:pt x="12" y="37"/>
                </a:lnTo>
                <a:lnTo>
                  <a:pt x="16" y="37"/>
                </a:lnTo>
                <a:lnTo>
                  <a:pt x="16" y="36"/>
                </a:lnTo>
                <a:lnTo>
                  <a:pt x="18" y="39"/>
                </a:lnTo>
                <a:lnTo>
                  <a:pt x="19" y="40"/>
                </a:lnTo>
                <a:lnTo>
                  <a:pt x="24" y="43"/>
                </a:lnTo>
                <a:lnTo>
                  <a:pt x="25" y="44"/>
                </a:lnTo>
                <a:lnTo>
                  <a:pt x="28" y="45"/>
                </a:lnTo>
                <a:lnTo>
                  <a:pt x="35" y="45"/>
                </a:lnTo>
                <a:lnTo>
                  <a:pt x="37" y="44"/>
                </a:lnTo>
                <a:lnTo>
                  <a:pt x="41" y="44"/>
                </a:lnTo>
                <a:lnTo>
                  <a:pt x="44" y="47"/>
                </a:lnTo>
                <a:lnTo>
                  <a:pt x="44" y="48"/>
                </a:lnTo>
                <a:lnTo>
                  <a:pt x="53" y="57"/>
                </a:lnTo>
                <a:lnTo>
                  <a:pt x="56" y="61"/>
                </a:lnTo>
                <a:lnTo>
                  <a:pt x="57" y="63"/>
                </a:lnTo>
                <a:lnTo>
                  <a:pt x="57" y="68"/>
                </a:lnTo>
                <a:lnTo>
                  <a:pt x="58" y="69"/>
                </a:lnTo>
                <a:lnTo>
                  <a:pt x="61" y="70"/>
                </a:lnTo>
                <a:lnTo>
                  <a:pt x="62" y="72"/>
                </a:lnTo>
                <a:lnTo>
                  <a:pt x="65" y="72"/>
                </a:lnTo>
                <a:lnTo>
                  <a:pt x="69" y="76"/>
                </a:lnTo>
                <a:lnTo>
                  <a:pt x="70" y="78"/>
                </a:lnTo>
                <a:lnTo>
                  <a:pt x="73" y="81"/>
                </a:lnTo>
                <a:lnTo>
                  <a:pt x="74" y="84"/>
                </a:lnTo>
                <a:lnTo>
                  <a:pt x="77" y="86"/>
                </a:lnTo>
                <a:lnTo>
                  <a:pt x="78" y="86"/>
                </a:lnTo>
                <a:lnTo>
                  <a:pt x="80" y="85"/>
                </a:lnTo>
                <a:lnTo>
                  <a:pt x="82" y="86"/>
                </a:lnTo>
                <a:lnTo>
                  <a:pt x="86" y="90"/>
                </a:lnTo>
                <a:lnTo>
                  <a:pt x="89" y="92"/>
                </a:lnTo>
                <a:lnTo>
                  <a:pt x="93" y="93"/>
                </a:lnTo>
                <a:lnTo>
                  <a:pt x="97" y="93"/>
                </a:lnTo>
                <a:lnTo>
                  <a:pt x="102" y="96"/>
                </a:lnTo>
                <a:lnTo>
                  <a:pt x="105" y="98"/>
                </a:lnTo>
                <a:lnTo>
                  <a:pt x="106" y="102"/>
                </a:lnTo>
                <a:lnTo>
                  <a:pt x="109" y="105"/>
                </a:lnTo>
                <a:lnTo>
                  <a:pt x="110" y="107"/>
                </a:lnTo>
                <a:lnTo>
                  <a:pt x="113" y="110"/>
                </a:lnTo>
                <a:lnTo>
                  <a:pt x="118" y="111"/>
                </a:lnTo>
                <a:lnTo>
                  <a:pt x="131" y="117"/>
                </a:lnTo>
                <a:lnTo>
                  <a:pt x="135" y="119"/>
                </a:lnTo>
                <a:lnTo>
                  <a:pt x="136" y="122"/>
                </a:lnTo>
                <a:lnTo>
                  <a:pt x="136" y="125"/>
                </a:lnTo>
                <a:lnTo>
                  <a:pt x="138" y="126"/>
                </a:lnTo>
                <a:lnTo>
                  <a:pt x="138" y="129"/>
                </a:lnTo>
                <a:lnTo>
                  <a:pt x="139" y="130"/>
                </a:lnTo>
                <a:lnTo>
                  <a:pt x="142" y="131"/>
                </a:lnTo>
                <a:lnTo>
                  <a:pt x="146" y="131"/>
                </a:lnTo>
                <a:lnTo>
                  <a:pt x="147" y="133"/>
                </a:lnTo>
                <a:lnTo>
                  <a:pt x="147" y="135"/>
                </a:lnTo>
                <a:lnTo>
                  <a:pt x="151" y="139"/>
                </a:lnTo>
                <a:lnTo>
                  <a:pt x="154" y="139"/>
                </a:lnTo>
                <a:lnTo>
                  <a:pt x="155" y="140"/>
                </a:lnTo>
                <a:lnTo>
                  <a:pt x="155" y="144"/>
                </a:lnTo>
                <a:lnTo>
                  <a:pt x="160" y="147"/>
                </a:lnTo>
                <a:lnTo>
                  <a:pt x="168" y="148"/>
                </a:lnTo>
                <a:lnTo>
                  <a:pt x="176" y="148"/>
                </a:lnTo>
                <a:lnTo>
                  <a:pt x="180" y="151"/>
                </a:lnTo>
                <a:lnTo>
                  <a:pt x="180" y="158"/>
                </a:lnTo>
                <a:lnTo>
                  <a:pt x="183" y="162"/>
                </a:lnTo>
                <a:lnTo>
                  <a:pt x="188" y="167"/>
                </a:lnTo>
                <a:lnTo>
                  <a:pt x="190" y="171"/>
                </a:lnTo>
                <a:lnTo>
                  <a:pt x="193" y="173"/>
                </a:lnTo>
                <a:lnTo>
                  <a:pt x="193" y="180"/>
                </a:lnTo>
                <a:lnTo>
                  <a:pt x="194" y="184"/>
                </a:lnTo>
                <a:lnTo>
                  <a:pt x="196" y="187"/>
                </a:lnTo>
                <a:lnTo>
                  <a:pt x="201" y="189"/>
                </a:lnTo>
                <a:lnTo>
                  <a:pt x="208" y="189"/>
                </a:lnTo>
                <a:lnTo>
                  <a:pt x="210" y="191"/>
                </a:lnTo>
                <a:lnTo>
                  <a:pt x="212" y="193"/>
                </a:lnTo>
                <a:lnTo>
                  <a:pt x="214" y="195"/>
                </a:lnTo>
                <a:lnTo>
                  <a:pt x="216" y="196"/>
                </a:lnTo>
                <a:lnTo>
                  <a:pt x="216" y="199"/>
                </a:lnTo>
                <a:lnTo>
                  <a:pt x="217" y="201"/>
                </a:lnTo>
                <a:lnTo>
                  <a:pt x="223" y="208"/>
                </a:lnTo>
                <a:lnTo>
                  <a:pt x="223" y="218"/>
                </a:lnTo>
                <a:lnTo>
                  <a:pt x="227" y="225"/>
                </a:lnTo>
                <a:lnTo>
                  <a:pt x="233" y="228"/>
                </a:lnTo>
                <a:lnTo>
                  <a:pt x="239" y="229"/>
                </a:lnTo>
                <a:lnTo>
                  <a:pt x="245" y="230"/>
                </a:lnTo>
                <a:lnTo>
                  <a:pt x="250" y="230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86" name="Freeform 138"/>
          <p:cNvSpPr>
            <a:spLocks/>
          </p:cNvSpPr>
          <p:nvPr/>
        </p:nvSpPr>
        <p:spPr bwMode="auto">
          <a:xfrm>
            <a:off x="7079452" y="2959726"/>
            <a:ext cx="234341" cy="583615"/>
          </a:xfrm>
          <a:custGeom>
            <a:avLst/>
            <a:gdLst/>
            <a:ahLst/>
            <a:cxnLst>
              <a:cxn ang="0">
                <a:pos x="98" y="1"/>
              </a:cxn>
              <a:cxn ang="0">
                <a:pos x="91" y="5"/>
              </a:cxn>
              <a:cxn ang="0">
                <a:pos x="91" y="11"/>
              </a:cxn>
              <a:cxn ang="0">
                <a:pos x="96" y="15"/>
              </a:cxn>
              <a:cxn ang="0">
                <a:pos x="98" y="18"/>
              </a:cxn>
              <a:cxn ang="0">
                <a:pos x="96" y="24"/>
              </a:cxn>
              <a:cxn ang="0">
                <a:pos x="100" y="33"/>
              </a:cxn>
              <a:cxn ang="0">
                <a:pos x="98" y="48"/>
              </a:cxn>
              <a:cxn ang="0">
                <a:pos x="98" y="57"/>
              </a:cxn>
              <a:cxn ang="0">
                <a:pos x="99" y="62"/>
              </a:cxn>
              <a:cxn ang="0">
                <a:pos x="98" y="65"/>
              </a:cxn>
              <a:cxn ang="0">
                <a:pos x="99" y="69"/>
              </a:cxn>
              <a:cxn ang="0">
                <a:pos x="98" y="71"/>
              </a:cxn>
              <a:cxn ang="0">
                <a:pos x="95" y="70"/>
              </a:cxn>
              <a:cxn ang="0">
                <a:pos x="96" y="74"/>
              </a:cxn>
              <a:cxn ang="0">
                <a:pos x="95" y="82"/>
              </a:cxn>
              <a:cxn ang="0">
                <a:pos x="94" y="84"/>
              </a:cxn>
              <a:cxn ang="0">
                <a:pos x="98" y="90"/>
              </a:cxn>
              <a:cxn ang="0">
                <a:pos x="96" y="96"/>
              </a:cxn>
              <a:cxn ang="0">
                <a:pos x="90" y="108"/>
              </a:cxn>
              <a:cxn ang="0">
                <a:pos x="76" y="125"/>
              </a:cxn>
              <a:cxn ang="0">
                <a:pos x="70" y="131"/>
              </a:cxn>
              <a:cxn ang="0">
                <a:pos x="66" y="132"/>
              </a:cxn>
              <a:cxn ang="0">
                <a:pos x="63" y="131"/>
              </a:cxn>
              <a:cxn ang="0">
                <a:pos x="59" y="129"/>
              </a:cxn>
              <a:cxn ang="0">
                <a:pos x="57" y="133"/>
              </a:cxn>
              <a:cxn ang="0">
                <a:pos x="55" y="139"/>
              </a:cxn>
              <a:cxn ang="0">
                <a:pos x="54" y="143"/>
              </a:cxn>
              <a:cxn ang="0">
                <a:pos x="50" y="144"/>
              </a:cxn>
              <a:cxn ang="0">
                <a:pos x="45" y="148"/>
              </a:cxn>
              <a:cxn ang="0">
                <a:pos x="46" y="154"/>
              </a:cxn>
              <a:cxn ang="0">
                <a:pos x="43" y="164"/>
              </a:cxn>
              <a:cxn ang="0">
                <a:pos x="42" y="165"/>
              </a:cxn>
              <a:cxn ang="0">
                <a:pos x="43" y="168"/>
              </a:cxn>
              <a:cxn ang="0">
                <a:pos x="46" y="176"/>
              </a:cxn>
              <a:cxn ang="0">
                <a:pos x="47" y="177"/>
              </a:cxn>
              <a:cxn ang="0">
                <a:pos x="42" y="178"/>
              </a:cxn>
              <a:cxn ang="0">
                <a:pos x="39" y="185"/>
              </a:cxn>
              <a:cxn ang="0">
                <a:pos x="37" y="184"/>
              </a:cxn>
              <a:cxn ang="0">
                <a:pos x="38" y="181"/>
              </a:cxn>
              <a:cxn ang="0">
                <a:pos x="35" y="177"/>
              </a:cxn>
              <a:cxn ang="0">
                <a:pos x="32" y="173"/>
              </a:cxn>
              <a:cxn ang="0">
                <a:pos x="26" y="176"/>
              </a:cxn>
              <a:cxn ang="0">
                <a:pos x="21" y="190"/>
              </a:cxn>
              <a:cxn ang="0">
                <a:pos x="18" y="199"/>
              </a:cxn>
              <a:cxn ang="0">
                <a:pos x="25" y="211"/>
              </a:cxn>
              <a:cxn ang="0">
                <a:pos x="24" y="217"/>
              </a:cxn>
              <a:cxn ang="0">
                <a:pos x="18" y="230"/>
              </a:cxn>
              <a:cxn ang="0">
                <a:pos x="14" y="232"/>
              </a:cxn>
              <a:cxn ang="0">
                <a:pos x="2" y="239"/>
              </a:cxn>
              <a:cxn ang="0">
                <a:pos x="0" y="238"/>
              </a:cxn>
            </a:cxnLst>
            <a:rect l="0" t="0" r="r" b="b"/>
            <a:pathLst>
              <a:path w="100" h="239">
                <a:moveTo>
                  <a:pt x="99" y="0"/>
                </a:moveTo>
                <a:lnTo>
                  <a:pt x="98" y="1"/>
                </a:lnTo>
                <a:lnTo>
                  <a:pt x="92" y="4"/>
                </a:lnTo>
                <a:lnTo>
                  <a:pt x="91" y="5"/>
                </a:lnTo>
                <a:lnTo>
                  <a:pt x="90" y="8"/>
                </a:lnTo>
                <a:lnTo>
                  <a:pt x="91" y="11"/>
                </a:lnTo>
                <a:lnTo>
                  <a:pt x="94" y="12"/>
                </a:lnTo>
                <a:lnTo>
                  <a:pt x="96" y="15"/>
                </a:lnTo>
                <a:lnTo>
                  <a:pt x="98" y="17"/>
                </a:lnTo>
                <a:lnTo>
                  <a:pt x="98" y="18"/>
                </a:lnTo>
                <a:lnTo>
                  <a:pt x="96" y="21"/>
                </a:lnTo>
                <a:lnTo>
                  <a:pt x="96" y="24"/>
                </a:lnTo>
                <a:lnTo>
                  <a:pt x="99" y="26"/>
                </a:lnTo>
                <a:lnTo>
                  <a:pt x="100" y="33"/>
                </a:lnTo>
                <a:lnTo>
                  <a:pt x="100" y="40"/>
                </a:lnTo>
                <a:lnTo>
                  <a:pt x="98" y="48"/>
                </a:lnTo>
                <a:lnTo>
                  <a:pt x="96" y="54"/>
                </a:lnTo>
                <a:lnTo>
                  <a:pt x="98" y="57"/>
                </a:lnTo>
                <a:lnTo>
                  <a:pt x="98" y="59"/>
                </a:lnTo>
                <a:lnTo>
                  <a:pt x="99" y="62"/>
                </a:lnTo>
                <a:lnTo>
                  <a:pt x="99" y="63"/>
                </a:lnTo>
                <a:lnTo>
                  <a:pt x="98" y="65"/>
                </a:lnTo>
                <a:lnTo>
                  <a:pt x="98" y="69"/>
                </a:lnTo>
                <a:lnTo>
                  <a:pt x="99" y="69"/>
                </a:lnTo>
                <a:lnTo>
                  <a:pt x="99" y="70"/>
                </a:lnTo>
                <a:lnTo>
                  <a:pt x="98" y="71"/>
                </a:lnTo>
                <a:lnTo>
                  <a:pt x="98" y="70"/>
                </a:lnTo>
                <a:lnTo>
                  <a:pt x="95" y="70"/>
                </a:lnTo>
                <a:lnTo>
                  <a:pt x="95" y="71"/>
                </a:lnTo>
                <a:lnTo>
                  <a:pt x="96" y="74"/>
                </a:lnTo>
                <a:lnTo>
                  <a:pt x="96" y="79"/>
                </a:lnTo>
                <a:lnTo>
                  <a:pt x="95" y="82"/>
                </a:lnTo>
                <a:lnTo>
                  <a:pt x="95" y="83"/>
                </a:lnTo>
                <a:lnTo>
                  <a:pt x="94" y="84"/>
                </a:lnTo>
                <a:lnTo>
                  <a:pt x="94" y="86"/>
                </a:lnTo>
                <a:lnTo>
                  <a:pt x="98" y="90"/>
                </a:lnTo>
                <a:lnTo>
                  <a:pt x="98" y="92"/>
                </a:lnTo>
                <a:lnTo>
                  <a:pt x="96" y="96"/>
                </a:lnTo>
                <a:lnTo>
                  <a:pt x="96" y="99"/>
                </a:lnTo>
                <a:lnTo>
                  <a:pt x="90" y="108"/>
                </a:lnTo>
                <a:lnTo>
                  <a:pt x="83" y="116"/>
                </a:lnTo>
                <a:lnTo>
                  <a:pt x="76" y="125"/>
                </a:lnTo>
                <a:lnTo>
                  <a:pt x="74" y="127"/>
                </a:lnTo>
                <a:lnTo>
                  <a:pt x="70" y="131"/>
                </a:lnTo>
                <a:lnTo>
                  <a:pt x="67" y="132"/>
                </a:lnTo>
                <a:lnTo>
                  <a:pt x="66" y="132"/>
                </a:lnTo>
                <a:lnTo>
                  <a:pt x="65" y="131"/>
                </a:lnTo>
                <a:lnTo>
                  <a:pt x="63" y="131"/>
                </a:lnTo>
                <a:lnTo>
                  <a:pt x="62" y="129"/>
                </a:lnTo>
                <a:lnTo>
                  <a:pt x="59" y="129"/>
                </a:lnTo>
                <a:lnTo>
                  <a:pt x="58" y="132"/>
                </a:lnTo>
                <a:lnTo>
                  <a:pt x="57" y="133"/>
                </a:lnTo>
                <a:lnTo>
                  <a:pt x="57" y="137"/>
                </a:lnTo>
                <a:lnTo>
                  <a:pt x="55" y="139"/>
                </a:lnTo>
                <a:lnTo>
                  <a:pt x="55" y="141"/>
                </a:lnTo>
                <a:lnTo>
                  <a:pt x="54" y="143"/>
                </a:lnTo>
                <a:lnTo>
                  <a:pt x="53" y="143"/>
                </a:lnTo>
                <a:lnTo>
                  <a:pt x="50" y="144"/>
                </a:lnTo>
                <a:lnTo>
                  <a:pt x="49" y="144"/>
                </a:lnTo>
                <a:lnTo>
                  <a:pt x="45" y="148"/>
                </a:lnTo>
                <a:lnTo>
                  <a:pt x="45" y="152"/>
                </a:lnTo>
                <a:lnTo>
                  <a:pt x="46" y="154"/>
                </a:lnTo>
                <a:lnTo>
                  <a:pt x="46" y="161"/>
                </a:lnTo>
                <a:lnTo>
                  <a:pt x="43" y="164"/>
                </a:lnTo>
                <a:lnTo>
                  <a:pt x="42" y="164"/>
                </a:lnTo>
                <a:lnTo>
                  <a:pt x="42" y="165"/>
                </a:lnTo>
                <a:lnTo>
                  <a:pt x="43" y="166"/>
                </a:lnTo>
                <a:lnTo>
                  <a:pt x="43" y="168"/>
                </a:lnTo>
                <a:lnTo>
                  <a:pt x="46" y="168"/>
                </a:lnTo>
                <a:lnTo>
                  <a:pt x="46" y="176"/>
                </a:lnTo>
                <a:lnTo>
                  <a:pt x="47" y="176"/>
                </a:lnTo>
                <a:lnTo>
                  <a:pt x="47" y="177"/>
                </a:lnTo>
                <a:lnTo>
                  <a:pt x="43" y="177"/>
                </a:lnTo>
                <a:lnTo>
                  <a:pt x="42" y="178"/>
                </a:lnTo>
                <a:lnTo>
                  <a:pt x="42" y="182"/>
                </a:lnTo>
                <a:lnTo>
                  <a:pt x="39" y="185"/>
                </a:lnTo>
                <a:lnTo>
                  <a:pt x="38" y="185"/>
                </a:lnTo>
                <a:lnTo>
                  <a:pt x="37" y="184"/>
                </a:lnTo>
                <a:lnTo>
                  <a:pt x="37" y="182"/>
                </a:lnTo>
                <a:lnTo>
                  <a:pt x="38" y="181"/>
                </a:lnTo>
                <a:lnTo>
                  <a:pt x="38" y="178"/>
                </a:lnTo>
                <a:lnTo>
                  <a:pt x="35" y="177"/>
                </a:lnTo>
                <a:lnTo>
                  <a:pt x="34" y="174"/>
                </a:lnTo>
                <a:lnTo>
                  <a:pt x="32" y="173"/>
                </a:lnTo>
                <a:lnTo>
                  <a:pt x="28" y="173"/>
                </a:lnTo>
                <a:lnTo>
                  <a:pt x="26" y="176"/>
                </a:lnTo>
                <a:lnTo>
                  <a:pt x="24" y="182"/>
                </a:lnTo>
                <a:lnTo>
                  <a:pt x="21" y="190"/>
                </a:lnTo>
                <a:lnTo>
                  <a:pt x="20" y="197"/>
                </a:lnTo>
                <a:lnTo>
                  <a:pt x="18" y="199"/>
                </a:lnTo>
                <a:lnTo>
                  <a:pt x="20" y="201"/>
                </a:lnTo>
                <a:lnTo>
                  <a:pt x="25" y="211"/>
                </a:lnTo>
                <a:lnTo>
                  <a:pt x="25" y="214"/>
                </a:lnTo>
                <a:lnTo>
                  <a:pt x="24" y="217"/>
                </a:lnTo>
                <a:lnTo>
                  <a:pt x="18" y="217"/>
                </a:lnTo>
                <a:lnTo>
                  <a:pt x="18" y="230"/>
                </a:lnTo>
                <a:lnTo>
                  <a:pt x="17" y="231"/>
                </a:lnTo>
                <a:lnTo>
                  <a:pt x="14" y="232"/>
                </a:lnTo>
                <a:lnTo>
                  <a:pt x="10" y="235"/>
                </a:lnTo>
                <a:lnTo>
                  <a:pt x="2" y="239"/>
                </a:lnTo>
                <a:lnTo>
                  <a:pt x="1" y="239"/>
                </a:lnTo>
                <a:lnTo>
                  <a:pt x="0" y="238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87" name="Freeform 139"/>
          <p:cNvSpPr>
            <a:spLocks/>
          </p:cNvSpPr>
          <p:nvPr/>
        </p:nvSpPr>
        <p:spPr bwMode="auto">
          <a:xfrm>
            <a:off x="7238804" y="2664257"/>
            <a:ext cx="72647" cy="295471"/>
          </a:xfrm>
          <a:custGeom>
            <a:avLst/>
            <a:gdLst/>
            <a:ahLst/>
            <a:cxnLst>
              <a:cxn ang="0">
                <a:pos x="31" y="121"/>
              </a:cxn>
              <a:cxn ang="0">
                <a:pos x="16" y="60"/>
              </a:cxn>
              <a:cxn ang="0">
                <a:pos x="0" y="0"/>
              </a:cxn>
            </a:cxnLst>
            <a:rect l="0" t="0" r="r" b="b"/>
            <a:pathLst>
              <a:path w="31" h="121">
                <a:moveTo>
                  <a:pt x="31" y="121"/>
                </a:moveTo>
                <a:lnTo>
                  <a:pt x="16" y="60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88" name="Freeform 140"/>
          <p:cNvSpPr>
            <a:spLocks/>
          </p:cNvSpPr>
          <p:nvPr/>
        </p:nvSpPr>
        <p:spPr bwMode="auto">
          <a:xfrm>
            <a:off x="6964624" y="5194064"/>
            <a:ext cx="679590" cy="144073"/>
          </a:xfrm>
          <a:custGeom>
            <a:avLst/>
            <a:gdLst/>
            <a:ahLst/>
            <a:cxnLst>
              <a:cxn ang="0">
                <a:pos x="290" y="1"/>
              </a:cxn>
              <a:cxn ang="0">
                <a:pos x="283" y="4"/>
              </a:cxn>
              <a:cxn ang="0">
                <a:pos x="264" y="1"/>
              </a:cxn>
              <a:cxn ang="0">
                <a:pos x="256" y="0"/>
              </a:cxn>
              <a:cxn ang="0">
                <a:pos x="251" y="1"/>
              </a:cxn>
              <a:cxn ang="0">
                <a:pos x="250" y="5"/>
              </a:cxn>
              <a:cxn ang="0">
                <a:pos x="247" y="8"/>
              </a:cxn>
              <a:cxn ang="0">
                <a:pos x="246" y="11"/>
              </a:cxn>
              <a:cxn ang="0">
                <a:pos x="247" y="13"/>
              </a:cxn>
              <a:cxn ang="0">
                <a:pos x="247" y="16"/>
              </a:cxn>
              <a:cxn ang="0">
                <a:pos x="250" y="18"/>
              </a:cxn>
              <a:cxn ang="0">
                <a:pos x="251" y="21"/>
              </a:cxn>
              <a:cxn ang="0">
                <a:pos x="252" y="25"/>
              </a:cxn>
              <a:cxn ang="0">
                <a:pos x="252" y="41"/>
              </a:cxn>
              <a:cxn ang="0">
                <a:pos x="253" y="42"/>
              </a:cxn>
              <a:cxn ang="0">
                <a:pos x="253" y="44"/>
              </a:cxn>
              <a:cxn ang="0">
                <a:pos x="252" y="44"/>
              </a:cxn>
              <a:cxn ang="0">
                <a:pos x="251" y="45"/>
              </a:cxn>
              <a:cxn ang="0">
                <a:pos x="244" y="45"/>
              </a:cxn>
              <a:cxn ang="0">
                <a:pos x="242" y="46"/>
              </a:cxn>
              <a:cxn ang="0">
                <a:pos x="240" y="45"/>
              </a:cxn>
              <a:cxn ang="0">
                <a:pos x="239" y="45"/>
              </a:cxn>
              <a:cxn ang="0">
                <a:pos x="239" y="38"/>
              </a:cxn>
              <a:cxn ang="0">
                <a:pos x="238" y="36"/>
              </a:cxn>
              <a:cxn ang="0">
                <a:pos x="238" y="34"/>
              </a:cxn>
              <a:cxn ang="0">
                <a:pos x="236" y="34"/>
              </a:cxn>
              <a:cxn ang="0">
                <a:pos x="234" y="33"/>
              </a:cxn>
              <a:cxn ang="0">
                <a:pos x="234" y="29"/>
              </a:cxn>
              <a:cxn ang="0">
                <a:pos x="223" y="29"/>
              </a:cxn>
              <a:cxn ang="0">
                <a:pos x="211" y="30"/>
              </a:cxn>
              <a:cxn ang="0">
                <a:pos x="195" y="33"/>
              </a:cxn>
              <a:cxn ang="0">
                <a:pos x="180" y="37"/>
              </a:cxn>
              <a:cxn ang="0">
                <a:pos x="166" y="40"/>
              </a:cxn>
              <a:cxn ang="0">
                <a:pos x="157" y="41"/>
              </a:cxn>
              <a:cxn ang="0">
                <a:pos x="54" y="55"/>
              </a:cxn>
              <a:cxn ang="0">
                <a:pos x="49" y="55"/>
              </a:cxn>
              <a:cxn ang="0">
                <a:pos x="40" y="57"/>
              </a:cxn>
              <a:cxn ang="0">
                <a:pos x="29" y="58"/>
              </a:cxn>
              <a:cxn ang="0">
                <a:pos x="20" y="59"/>
              </a:cxn>
              <a:cxn ang="0">
                <a:pos x="16" y="59"/>
              </a:cxn>
              <a:cxn ang="0">
                <a:pos x="13" y="58"/>
              </a:cxn>
              <a:cxn ang="0">
                <a:pos x="12" y="57"/>
              </a:cxn>
              <a:cxn ang="0">
                <a:pos x="9" y="51"/>
              </a:cxn>
              <a:cxn ang="0">
                <a:pos x="9" y="49"/>
              </a:cxn>
              <a:cxn ang="0">
                <a:pos x="7" y="44"/>
              </a:cxn>
              <a:cxn ang="0">
                <a:pos x="4" y="42"/>
              </a:cxn>
              <a:cxn ang="0">
                <a:pos x="3" y="40"/>
              </a:cxn>
              <a:cxn ang="0">
                <a:pos x="0" y="38"/>
              </a:cxn>
            </a:cxnLst>
            <a:rect l="0" t="0" r="r" b="b"/>
            <a:pathLst>
              <a:path w="290" h="59">
                <a:moveTo>
                  <a:pt x="290" y="1"/>
                </a:moveTo>
                <a:lnTo>
                  <a:pt x="283" y="4"/>
                </a:lnTo>
                <a:lnTo>
                  <a:pt x="264" y="1"/>
                </a:lnTo>
                <a:lnTo>
                  <a:pt x="256" y="0"/>
                </a:lnTo>
                <a:lnTo>
                  <a:pt x="251" y="1"/>
                </a:lnTo>
                <a:lnTo>
                  <a:pt x="250" y="5"/>
                </a:lnTo>
                <a:lnTo>
                  <a:pt x="247" y="8"/>
                </a:lnTo>
                <a:lnTo>
                  <a:pt x="246" y="11"/>
                </a:lnTo>
                <a:lnTo>
                  <a:pt x="247" y="13"/>
                </a:lnTo>
                <a:lnTo>
                  <a:pt x="247" y="16"/>
                </a:lnTo>
                <a:lnTo>
                  <a:pt x="250" y="18"/>
                </a:lnTo>
                <a:lnTo>
                  <a:pt x="251" y="21"/>
                </a:lnTo>
                <a:lnTo>
                  <a:pt x="252" y="25"/>
                </a:lnTo>
                <a:lnTo>
                  <a:pt x="252" y="41"/>
                </a:lnTo>
                <a:lnTo>
                  <a:pt x="253" y="42"/>
                </a:lnTo>
                <a:lnTo>
                  <a:pt x="253" y="44"/>
                </a:lnTo>
                <a:lnTo>
                  <a:pt x="252" y="44"/>
                </a:lnTo>
                <a:lnTo>
                  <a:pt x="251" y="45"/>
                </a:lnTo>
                <a:lnTo>
                  <a:pt x="244" y="45"/>
                </a:lnTo>
                <a:lnTo>
                  <a:pt x="242" y="46"/>
                </a:lnTo>
                <a:lnTo>
                  <a:pt x="240" y="45"/>
                </a:lnTo>
                <a:lnTo>
                  <a:pt x="239" y="45"/>
                </a:lnTo>
                <a:lnTo>
                  <a:pt x="239" y="38"/>
                </a:lnTo>
                <a:lnTo>
                  <a:pt x="238" y="36"/>
                </a:lnTo>
                <a:lnTo>
                  <a:pt x="238" y="34"/>
                </a:lnTo>
                <a:lnTo>
                  <a:pt x="236" y="34"/>
                </a:lnTo>
                <a:lnTo>
                  <a:pt x="234" y="33"/>
                </a:lnTo>
                <a:lnTo>
                  <a:pt x="234" y="29"/>
                </a:lnTo>
                <a:lnTo>
                  <a:pt x="223" y="29"/>
                </a:lnTo>
                <a:lnTo>
                  <a:pt x="211" y="30"/>
                </a:lnTo>
                <a:lnTo>
                  <a:pt x="195" y="33"/>
                </a:lnTo>
                <a:lnTo>
                  <a:pt x="180" y="37"/>
                </a:lnTo>
                <a:lnTo>
                  <a:pt x="166" y="40"/>
                </a:lnTo>
                <a:lnTo>
                  <a:pt x="157" y="41"/>
                </a:lnTo>
                <a:lnTo>
                  <a:pt x="54" y="55"/>
                </a:lnTo>
                <a:lnTo>
                  <a:pt x="49" y="55"/>
                </a:lnTo>
                <a:lnTo>
                  <a:pt x="40" y="57"/>
                </a:lnTo>
                <a:lnTo>
                  <a:pt x="29" y="58"/>
                </a:lnTo>
                <a:lnTo>
                  <a:pt x="20" y="59"/>
                </a:lnTo>
                <a:lnTo>
                  <a:pt x="16" y="59"/>
                </a:lnTo>
                <a:lnTo>
                  <a:pt x="13" y="58"/>
                </a:lnTo>
                <a:lnTo>
                  <a:pt x="12" y="57"/>
                </a:lnTo>
                <a:lnTo>
                  <a:pt x="9" y="51"/>
                </a:lnTo>
                <a:lnTo>
                  <a:pt x="9" y="49"/>
                </a:lnTo>
                <a:lnTo>
                  <a:pt x="7" y="44"/>
                </a:lnTo>
                <a:lnTo>
                  <a:pt x="4" y="42"/>
                </a:lnTo>
                <a:lnTo>
                  <a:pt x="3" y="40"/>
                </a:lnTo>
                <a:lnTo>
                  <a:pt x="0" y="38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89" name="Freeform 141"/>
          <p:cNvSpPr>
            <a:spLocks/>
          </p:cNvSpPr>
          <p:nvPr/>
        </p:nvSpPr>
        <p:spPr bwMode="auto">
          <a:xfrm>
            <a:off x="6463134" y="4417540"/>
            <a:ext cx="501490" cy="1115949"/>
          </a:xfrm>
          <a:custGeom>
            <a:avLst/>
            <a:gdLst/>
            <a:ahLst/>
            <a:cxnLst>
              <a:cxn ang="0">
                <a:pos x="20" y="455"/>
              </a:cxn>
              <a:cxn ang="0">
                <a:pos x="21" y="454"/>
              </a:cxn>
              <a:cxn ang="0">
                <a:pos x="21" y="451"/>
              </a:cxn>
              <a:cxn ang="0">
                <a:pos x="19" y="450"/>
              </a:cxn>
              <a:cxn ang="0">
                <a:pos x="24" y="443"/>
              </a:cxn>
              <a:cxn ang="0">
                <a:pos x="24" y="435"/>
              </a:cxn>
              <a:cxn ang="0">
                <a:pos x="20" y="432"/>
              </a:cxn>
              <a:cxn ang="0">
                <a:pos x="21" y="424"/>
              </a:cxn>
              <a:cxn ang="0">
                <a:pos x="23" y="418"/>
              </a:cxn>
              <a:cxn ang="0">
                <a:pos x="19" y="416"/>
              </a:cxn>
              <a:cxn ang="0">
                <a:pos x="13" y="414"/>
              </a:cxn>
              <a:cxn ang="0">
                <a:pos x="11" y="413"/>
              </a:cxn>
              <a:cxn ang="0">
                <a:pos x="0" y="404"/>
              </a:cxn>
              <a:cxn ang="0">
                <a:pos x="1" y="400"/>
              </a:cxn>
              <a:cxn ang="0">
                <a:pos x="7" y="389"/>
              </a:cxn>
              <a:cxn ang="0">
                <a:pos x="30" y="385"/>
              </a:cxn>
              <a:cxn ang="0">
                <a:pos x="54" y="383"/>
              </a:cxn>
              <a:cxn ang="0">
                <a:pos x="214" y="356"/>
              </a:cxn>
              <a:cxn ang="0">
                <a:pos x="211" y="347"/>
              </a:cxn>
              <a:cxn ang="0">
                <a:pos x="206" y="340"/>
              </a:cxn>
              <a:cxn ang="0">
                <a:pos x="202" y="339"/>
              </a:cxn>
              <a:cxn ang="0">
                <a:pos x="202" y="322"/>
              </a:cxn>
              <a:cxn ang="0">
                <a:pos x="201" y="311"/>
              </a:cxn>
              <a:cxn ang="0">
                <a:pos x="202" y="309"/>
              </a:cxn>
              <a:cxn ang="0">
                <a:pos x="199" y="301"/>
              </a:cxn>
              <a:cxn ang="0">
                <a:pos x="194" y="297"/>
              </a:cxn>
              <a:cxn ang="0">
                <a:pos x="190" y="288"/>
              </a:cxn>
              <a:cxn ang="0">
                <a:pos x="189" y="277"/>
              </a:cxn>
              <a:cxn ang="0">
                <a:pos x="190" y="261"/>
              </a:cxn>
              <a:cxn ang="0">
                <a:pos x="192" y="249"/>
              </a:cxn>
              <a:cxn ang="0">
                <a:pos x="194" y="245"/>
              </a:cxn>
              <a:cxn ang="0">
                <a:pos x="201" y="240"/>
              </a:cxn>
              <a:cxn ang="0">
                <a:pos x="199" y="236"/>
              </a:cxn>
              <a:cxn ang="0">
                <a:pos x="193" y="235"/>
              </a:cxn>
              <a:cxn ang="0">
                <a:pos x="190" y="231"/>
              </a:cxn>
              <a:cxn ang="0">
                <a:pos x="193" y="229"/>
              </a:cxn>
              <a:cxn ang="0">
                <a:pos x="188" y="216"/>
              </a:cxn>
              <a:cxn ang="0">
                <a:pos x="181" y="212"/>
              </a:cxn>
              <a:cxn ang="0">
                <a:pos x="177" y="203"/>
              </a:cxn>
              <a:cxn ang="0">
                <a:pos x="173" y="195"/>
              </a:cxn>
              <a:cxn ang="0">
                <a:pos x="156" y="157"/>
              </a:cxn>
              <a:cxn ang="0">
                <a:pos x="115" y="46"/>
              </a:cxn>
              <a:cxn ang="0">
                <a:pos x="99" y="2"/>
              </a:cxn>
              <a:cxn ang="0">
                <a:pos x="98" y="0"/>
              </a:cxn>
            </a:cxnLst>
            <a:rect l="0" t="0" r="r" b="b"/>
            <a:pathLst>
              <a:path w="214" h="457">
                <a:moveTo>
                  <a:pt x="20" y="457"/>
                </a:moveTo>
                <a:lnTo>
                  <a:pt x="20" y="455"/>
                </a:lnTo>
                <a:lnTo>
                  <a:pt x="19" y="454"/>
                </a:lnTo>
                <a:lnTo>
                  <a:pt x="21" y="454"/>
                </a:lnTo>
                <a:lnTo>
                  <a:pt x="23" y="453"/>
                </a:lnTo>
                <a:lnTo>
                  <a:pt x="21" y="451"/>
                </a:lnTo>
                <a:lnTo>
                  <a:pt x="19" y="451"/>
                </a:lnTo>
                <a:lnTo>
                  <a:pt x="19" y="450"/>
                </a:lnTo>
                <a:lnTo>
                  <a:pt x="23" y="446"/>
                </a:lnTo>
                <a:lnTo>
                  <a:pt x="24" y="443"/>
                </a:lnTo>
                <a:lnTo>
                  <a:pt x="28" y="439"/>
                </a:lnTo>
                <a:lnTo>
                  <a:pt x="24" y="435"/>
                </a:lnTo>
                <a:lnTo>
                  <a:pt x="21" y="434"/>
                </a:lnTo>
                <a:lnTo>
                  <a:pt x="20" y="432"/>
                </a:lnTo>
                <a:lnTo>
                  <a:pt x="21" y="428"/>
                </a:lnTo>
                <a:lnTo>
                  <a:pt x="21" y="424"/>
                </a:lnTo>
                <a:lnTo>
                  <a:pt x="23" y="420"/>
                </a:lnTo>
                <a:lnTo>
                  <a:pt x="23" y="418"/>
                </a:lnTo>
                <a:lnTo>
                  <a:pt x="20" y="417"/>
                </a:lnTo>
                <a:lnTo>
                  <a:pt x="19" y="416"/>
                </a:lnTo>
                <a:lnTo>
                  <a:pt x="16" y="416"/>
                </a:lnTo>
                <a:lnTo>
                  <a:pt x="13" y="414"/>
                </a:lnTo>
                <a:lnTo>
                  <a:pt x="12" y="414"/>
                </a:lnTo>
                <a:lnTo>
                  <a:pt x="11" y="413"/>
                </a:lnTo>
                <a:lnTo>
                  <a:pt x="8" y="412"/>
                </a:lnTo>
                <a:lnTo>
                  <a:pt x="0" y="404"/>
                </a:lnTo>
                <a:lnTo>
                  <a:pt x="0" y="401"/>
                </a:lnTo>
                <a:lnTo>
                  <a:pt x="1" y="400"/>
                </a:lnTo>
                <a:lnTo>
                  <a:pt x="1" y="391"/>
                </a:lnTo>
                <a:lnTo>
                  <a:pt x="7" y="389"/>
                </a:lnTo>
                <a:lnTo>
                  <a:pt x="17" y="388"/>
                </a:lnTo>
                <a:lnTo>
                  <a:pt x="30" y="385"/>
                </a:lnTo>
                <a:lnTo>
                  <a:pt x="44" y="384"/>
                </a:lnTo>
                <a:lnTo>
                  <a:pt x="54" y="383"/>
                </a:lnTo>
                <a:lnTo>
                  <a:pt x="62" y="381"/>
                </a:lnTo>
                <a:lnTo>
                  <a:pt x="214" y="356"/>
                </a:lnTo>
                <a:lnTo>
                  <a:pt x="213" y="351"/>
                </a:lnTo>
                <a:lnTo>
                  <a:pt x="211" y="347"/>
                </a:lnTo>
                <a:lnTo>
                  <a:pt x="209" y="343"/>
                </a:lnTo>
                <a:lnTo>
                  <a:pt x="206" y="340"/>
                </a:lnTo>
                <a:lnTo>
                  <a:pt x="205" y="340"/>
                </a:lnTo>
                <a:lnTo>
                  <a:pt x="202" y="339"/>
                </a:lnTo>
                <a:lnTo>
                  <a:pt x="199" y="331"/>
                </a:lnTo>
                <a:lnTo>
                  <a:pt x="202" y="322"/>
                </a:lnTo>
                <a:lnTo>
                  <a:pt x="202" y="314"/>
                </a:lnTo>
                <a:lnTo>
                  <a:pt x="201" y="311"/>
                </a:lnTo>
                <a:lnTo>
                  <a:pt x="201" y="310"/>
                </a:lnTo>
                <a:lnTo>
                  <a:pt x="202" y="309"/>
                </a:lnTo>
                <a:lnTo>
                  <a:pt x="202" y="306"/>
                </a:lnTo>
                <a:lnTo>
                  <a:pt x="199" y="301"/>
                </a:lnTo>
                <a:lnTo>
                  <a:pt x="197" y="298"/>
                </a:lnTo>
                <a:lnTo>
                  <a:pt x="194" y="297"/>
                </a:lnTo>
                <a:lnTo>
                  <a:pt x="192" y="292"/>
                </a:lnTo>
                <a:lnTo>
                  <a:pt x="190" y="288"/>
                </a:lnTo>
                <a:lnTo>
                  <a:pt x="189" y="285"/>
                </a:lnTo>
                <a:lnTo>
                  <a:pt x="189" y="277"/>
                </a:lnTo>
                <a:lnTo>
                  <a:pt x="190" y="269"/>
                </a:lnTo>
                <a:lnTo>
                  <a:pt x="190" y="261"/>
                </a:lnTo>
                <a:lnTo>
                  <a:pt x="192" y="253"/>
                </a:lnTo>
                <a:lnTo>
                  <a:pt x="192" y="249"/>
                </a:lnTo>
                <a:lnTo>
                  <a:pt x="193" y="248"/>
                </a:lnTo>
                <a:lnTo>
                  <a:pt x="194" y="245"/>
                </a:lnTo>
                <a:lnTo>
                  <a:pt x="197" y="244"/>
                </a:lnTo>
                <a:lnTo>
                  <a:pt x="201" y="240"/>
                </a:lnTo>
                <a:lnTo>
                  <a:pt x="201" y="237"/>
                </a:lnTo>
                <a:lnTo>
                  <a:pt x="199" y="236"/>
                </a:lnTo>
                <a:lnTo>
                  <a:pt x="197" y="236"/>
                </a:lnTo>
                <a:lnTo>
                  <a:pt x="193" y="235"/>
                </a:lnTo>
                <a:lnTo>
                  <a:pt x="190" y="232"/>
                </a:lnTo>
                <a:lnTo>
                  <a:pt x="190" y="231"/>
                </a:lnTo>
                <a:lnTo>
                  <a:pt x="192" y="231"/>
                </a:lnTo>
                <a:lnTo>
                  <a:pt x="193" y="229"/>
                </a:lnTo>
                <a:lnTo>
                  <a:pt x="193" y="227"/>
                </a:lnTo>
                <a:lnTo>
                  <a:pt x="188" y="216"/>
                </a:lnTo>
                <a:lnTo>
                  <a:pt x="185" y="215"/>
                </a:lnTo>
                <a:lnTo>
                  <a:pt x="181" y="212"/>
                </a:lnTo>
                <a:lnTo>
                  <a:pt x="178" y="208"/>
                </a:lnTo>
                <a:lnTo>
                  <a:pt x="177" y="203"/>
                </a:lnTo>
                <a:lnTo>
                  <a:pt x="174" y="199"/>
                </a:lnTo>
                <a:lnTo>
                  <a:pt x="173" y="195"/>
                </a:lnTo>
                <a:lnTo>
                  <a:pt x="162" y="177"/>
                </a:lnTo>
                <a:lnTo>
                  <a:pt x="156" y="157"/>
                </a:lnTo>
                <a:lnTo>
                  <a:pt x="149" y="138"/>
                </a:lnTo>
                <a:lnTo>
                  <a:pt x="115" y="46"/>
                </a:lnTo>
                <a:lnTo>
                  <a:pt x="103" y="14"/>
                </a:lnTo>
                <a:lnTo>
                  <a:pt x="99" y="2"/>
                </a:lnTo>
                <a:lnTo>
                  <a:pt x="98" y="1"/>
                </a:lnTo>
                <a:lnTo>
                  <a:pt x="98" y="0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90" name="Freeform 142"/>
          <p:cNvSpPr>
            <a:spLocks/>
          </p:cNvSpPr>
          <p:nvPr/>
        </p:nvSpPr>
        <p:spPr bwMode="auto">
          <a:xfrm>
            <a:off x="6224106" y="4493239"/>
            <a:ext cx="105454" cy="1040249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" y="3"/>
              </a:cxn>
              <a:cxn ang="0">
                <a:pos x="6" y="4"/>
              </a:cxn>
              <a:cxn ang="0">
                <a:pos x="10" y="8"/>
              </a:cxn>
              <a:cxn ang="0">
                <a:pos x="11" y="15"/>
              </a:cxn>
              <a:cxn ang="0">
                <a:pos x="11" y="43"/>
              </a:cxn>
              <a:cxn ang="0">
                <a:pos x="14" y="127"/>
              </a:cxn>
              <a:cxn ang="0">
                <a:pos x="18" y="235"/>
              </a:cxn>
              <a:cxn ang="0">
                <a:pos x="18" y="262"/>
              </a:cxn>
              <a:cxn ang="0">
                <a:pos x="19" y="288"/>
              </a:cxn>
              <a:cxn ang="0">
                <a:pos x="27" y="333"/>
              </a:cxn>
              <a:cxn ang="0">
                <a:pos x="45" y="426"/>
              </a:cxn>
            </a:cxnLst>
            <a:rect l="0" t="0" r="r" b="b"/>
            <a:pathLst>
              <a:path w="45" h="426">
                <a:moveTo>
                  <a:pt x="0" y="0"/>
                </a:moveTo>
                <a:lnTo>
                  <a:pt x="3" y="3"/>
                </a:lnTo>
                <a:lnTo>
                  <a:pt x="6" y="4"/>
                </a:lnTo>
                <a:lnTo>
                  <a:pt x="10" y="8"/>
                </a:lnTo>
                <a:lnTo>
                  <a:pt x="11" y="15"/>
                </a:lnTo>
                <a:lnTo>
                  <a:pt x="11" y="43"/>
                </a:lnTo>
                <a:lnTo>
                  <a:pt x="14" y="127"/>
                </a:lnTo>
                <a:lnTo>
                  <a:pt x="18" y="235"/>
                </a:lnTo>
                <a:lnTo>
                  <a:pt x="18" y="262"/>
                </a:lnTo>
                <a:lnTo>
                  <a:pt x="19" y="288"/>
                </a:lnTo>
                <a:lnTo>
                  <a:pt x="27" y="333"/>
                </a:lnTo>
                <a:lnTo>
                  <a:pt x="45" y="426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91" name="Line 143"/>
          <p:cNvSpPr>
            <a:spLocks noChangeShapeType="1"/>
          </p:cNvSpPr>
          <p:nvPr/>
        </p:nvSpPr>
        <p:spPr bwMode="auto">
          <a:xfrm flipV="1">
            <a:off x="6692788" y="4371144"/>
            <a:ext cx="234341" cy="46397"/>
          </a:xfrm>
          <a:prstGeom prst="line">
            <a:avLst/>
          </a:pr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92" name="Freeform 144"/>
          <p:cNvSpPr>
            <a:spLocks/>
          </p:cNvSpPr>
          <p:nvPr/>
        </p:nvSpPr>
        <p:spPr bwMode="auto">
          <a:xfrm>
            <a:off x="6224106" y="4417540"/>
            <a:ext cx="468683" cy="75700"/>
          </a:xfrm>
          <a:custGeom>
            <a:avLst/>
            <a:gdLst/>
            <a:ahLst/>
            <a:cxnLst>
              <a:cxn ang="0">
                <a:pos x="200" y="0"/>
              </a:cxn>
              <a:cxn ang="0">
                <a:pos x="125" y="13"/>
              </a:cxn>
              <a:cxn ang="0">
                <a:pos x="48" y="24"/>
              </a:cxn>
              <a:cxn ang="0">
                <a:pos x="12" y="29"/>
              </a:cxn>
              <a:cxn ang="0">
                <a:pos x="3" y="29"/>
              </a:cxn>
              <a:cxn ang="0">
                <a:pos x="0" y="31"/>
              </a:cxn>
            </a:cxnLst>
            <a:rect l="0" t="0" r="r" b="b"/>
            <a:pathLst>
              <a:path w="200" h="31">
                <a:moveTo>
                  <a:pt x="200" y="0"/>
                </a:moveTo>
                <a:lnTo>
                  <a:pt x="125" y="13"/>
                </a:lnTo>
                <a:lnTo>
                  <a:pt x="48" y="24"/>
                </a:lnTo>
                <a:lnTo>
                  <a:pt x="12" y="29"/>
                </a:lnTo>
                <a:lnTo>
                  <a:pt x="3" y="29"/>
                </a:lnTo>
                <a:lnTo>
                  <a:pt x="0" y="31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93" name="Freeform 145"/>
          <p:cNvSpPr>
            <a:spLocks/>
          </p:cNvSpPr>
          <p:nvPr/>
        </p:nvSpPr>
        <p:spPr bwMode="auto">
          <a:xfrm>
            <a:off x="5842130" y="4493239"/>
            <a:ext cx="381977" cy="56164"/>
          </a:xfrm>
          <a:custGeom>
            <a:avLst/>
            <a:gdLst/>
            <a:ahLst/>
            <a:cxnLst>
              <a:cxn ang="0">
                <a:pos x="0" y="23"/>
              </a:cxn>
              <a:cxn ang="0">
                <a:pos x="82" y="12"/>
              </a:cxn>
              <a:cxn ang="0">
                <a:pos x="163" y="0"/>
              </a:cxn>
            </a:cxnLst>
            <a:rect l="0" t="0" r="r" b="b"/>
            <a:pathLst>
              <a:path w="163" h="23">
                <a:moveTo>
                  <a:pt x="0" y="23"/>
                </a:moveTo>
                <a:lnTo>
                  <a:pt x="82" y="12"/>
                </a:lnTo>
                <a:lnTo>
                  <a:pt x="163" y="0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95" name="Freeform 147"/>
          <p:cNvSpPr>
            <a:spLocks/>
          </p:cNvSpPr>
          <p:nvPr/>
        </p:nvSpPr>
        <p:spPr bwMode="auto">
          <a:xfrm>
            <a:off x="6973998" y="3711831"/>
            <a:ext cx="253089" cy="275935"/>
          </a:xfrm>
          <a:custGeom>
            <a:avLst/>
            <a:gdLst/>
            <a:ahLst/>
            <a:cxnLst>
              <a:cxn ang="0">
                <a:pos x="108" y="0"/>
              </a:cxn>
              <a:cxn ang="0">
                <a:pos x="96" y="15"/>
              </a:cxn>
              <a:cxn ang="0">
                <a:pos x="83" y="31"/>
              </a:cxn>
              <a:cxn ang="0">
                <a:pos x="73" y="41"/>
              </a:cxn>
              <a:cxn ang="0">
                <a:pos x="62" y="48"/>
              </a:cxn>
              <a:cxn ang="0">
                <a:pos x="61" y="51"/>
              </a:cxn>
              <a:cxn ang="0">
                <a:pos x="62" y="52"/>
              </a:cxn>
              <a:cxn ang="0">
                <a:pos x="62" y="56"/>
              </a:cxn>
              <a:cxn ang="0">
                <a:pos x="61" y="59"/>
              </a:cxn>
              <a:cxn ang="0">
                <a:pos x="58" y="60"/>
              </a:cxn>
              <a:cxn ang="0">
                <a:pos x="57" y="62"/>
              </a:cxn>
              <a:cxn ang="0">
                <a:pos x="54" y="63"/>
              </a:cxn>
              <a:cxn ang="0">
                <a:pos x="53" y="66"/>
              </a:cxn>
              <a:cxn ang="0">
                <a:pos x="54" y="67"/>
              </a:cxn>
              <a:cxn ang="0">
                <a:pos x="54" y="72"/>
              </a:cxn>
              <a:cxn ang="0">
                <a:pos x="51" y="75"/>
              </a:cxn>
              <a:cxn ang="0">
                <a:pos x="46" y="78"/>
              </a:cxn>
              <a:cxn ang="0">
                <a:pos x="42" y="79"/>
              </a:cxn>
              <a:cxn ang="0">
                <a:pos x="40" y="80"/>
              </a:cxn>
              <a:cxn ang="0">
                <a:pos x="38" y="83"/>
              </a:cxn>
              <a:cxn ang="0">
                <a:pos x="38" y="89"/>
              </a:cxn>
              <a:cxn ang="0">
                <a:pos x="37" y="91"/>
              </a:cxn>
              <a:cxn ang="0">
                <a:pos x="32" y="95"/>
              </a:cxn>
              <a:cxn ang="0">
                <a:pos x="24" y="97"/>
              </a:cxn>
              <a:cxn ang="0">
                <a:pos x="16" y="101"/>
              </a:cxn>
              <a:cxn ang="0">
                <a:pos x="9" y="104"/>
              </a:cxn>
              <a:cxn ang="0">
                <a:pos x="5" y="108"/>
              </a:cxn>
              <a:cxn ang="0">
                <a:pos x="1" y="111"/>
              </a:cxn>
              <a:cxn ang="0">
                <a:pos x="1" y="112"/>
              </a:cxn>
              <a:cxn ang="0">
                <a:pos x="0" y="113"/>
              </a:cxn>
            </a:cxnLst>
            <a:rect l="0" t="0" r="r" b="b"/>
            <a:pathLst>
              <a:path w="108" h="113">
                <a:moveTo>
                  <a:pt x="108" y="0"/>
                </a:moveTo>
                <a:lnTo>
                  <a:pt x="96" y="15"/>
                </a:lnTo>
                <a:lnTo>
                  <a:pt x="83" y="31"/>
                </a:lnTo>
                <a:lnTo>
                  <a:pt x="73" y="41"/>
                </a:lnTo>
                <a:lnTo>
                  <a:pt x="62" y="48"/>
                </a:lnTo>
                <a:lnTo>
                  <a:pt x="61" y="51"/>
                </a:lnTo>
                <a:lnTo>
                  <a:pt x="62" y="52"/>
                </a:lnTo>
                <a:lnTo>
                  <a:pt x="62" y="56"/>
                </a:lnTo>
                <a:lnTo>
                  <a:pt x="61" y="59"/>
                </a:lnTo>
                <a:lnTo>
                  <a:pt x="58" y="60"/>
                </a:lnTo>
                <a:lnTo>
                  <a:pt x="57" y="62"/>
                </a:lnTo>
                <a:lnTo>
                  <a:pt x="54" y="63"/>
                </a:lnTo>
                <a:lnTo>
                  <a:pt x="53" y="66"/>
                </a:lnTo>
                <a:lnTo>
                  <a:pt x="54" y="67"/>
                </a:lnTo>
                <a:lnTo>
                  <a:pt x="54" y="72"/>
                </a:lnTo>
                <a:lnTo>
                  <a:pt x="51" y="75"/>
                </a:lnTo>
                <a:lnTo>
                  <a:pt x="46" y="78"/>
                </a:lnTo>
                <a:lnTo>
                  <a:pt x="42" y="79"/>
                </a:lnTo>
                <a:lnTo>
                  <a:pt x="40" y="80"/>
                </a:lnTo>
                <a:lnTo>
                  <a:pt x="38" y="83"/>
                </a:lnTo>
                <a:lnTo>
                  <a:pt x="38" y="89"/>
                </a:lnTo>
                <a:lnTo>
                  <a:pt x="37" y="91"/>
                </a:lnTo>
                <a:lnTo>
                  <a:pt x="32" y="95"/>
                </a:lnTo>
                <a:lnTo>
                  <a:pt x="24" y="97"/>
                </a:lnTo>
                <a:lnTo>
                  <a:pt x="16" y="101"/>
                </a:lnTo>
                <a:lnTo>
                  <a:pt x="9" y="104"/>
                </a:lnTo>
                <a:lnTo>
                  <a:pt x="5" y="108"/>
                </a:lnTo>
                <a:lnTo>
                  <a:pt x="1" y="111"/>
                </a:lnTo>
                <a:lnTo>
                  <a:pt x="1" y="112"/>
                </a:lnTo>
                <a:lnTo>
                  <a:pt x="0" y="113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96" name="Freeform 148"/>
          <p:cNvSpPr>
            <a:spLocks/>
          </p:cNvSpPr>
          <p:nvPr/>
        </p:nvSpPr>
        <p:spPr bwMode="auto">
          <a:xfrm>
            <a:off x="7077108" y="3540898"/>
            <a:ext cx="149978" cy="173376"/>
          </a:xfrm>
          <a:custGeom>
            <a:avLst/>
            <a:gdLst/>
            <a:ahLst/>
            <a:cxnLst>
              <a:cxn ang="0">
                <a:pos x="64" y="70"/>
              </a:cxn>
              <a:cxn ang="0">
                <a:pos x="59" y="70"/>
              </a:cxn>
              <a:cxn ang="0">
                <a:pos x="56" y="71"/>
              </a:cxn>
              <a:cxn ang="0">
                <a:pos x="54" y="71"/>
              </a:cxn>
              <a:cxn ang="0">
                <a:pos x="51" y="70"/>
              </a:cxn>
              <a:cxn ang="0">
                <a:pos x="51" y="68"/>
              </a:cxn>
              <a:cxn ang="0">
                <a:pos x="50" y="68"/>
              </a:cxn>
              <a:cxn ang="0">
                <a:pos x="50" y="67"/>
              </a:cxn>
              <a:cxn ang="0">
                <a:pos x="47" y="66"/>
              </a:cxn>
              <a:cxn ang="0">
                <a:pos x="46" y="64"/>
              </a:cxn>
              <a:cxn ang="0">
                <a:pos x="42" y="63"/>
              </a:cxn>
              <a:cxn ang="0">
                <a:pos x="40" y="63"/>
              </a:cxn>
              <a:cxn ang="0">
                <a:pos x="38" y="62"/>
              </a:cxn>
              <a:cxn ang="0">
                <a:pos x="36" y="60"/>
              </a:cxn>
              <a:cxn ang="0">
                <a:pos x="35" y="58"/>
              </a:cxn>
              <a:cxn ang="0">
                <a:pos x="30" y="52"/>
              </a:cxn>
              <a:cxn ang="0">
                <a:pos x="27" y="52"/>
              </a:cxn>
              <a:cxn ang="0">
                <a:pos x="25" y="50"/>
              </a:cxn>
              <a:cxn ang="0">
                <a:pos x="25" y="46"/>
              </a:cxn>
              <a:cxn ang="0">
                <a:pos x="22" y="43"/>
              </a:cxn>
              <a:cxn ang="0">
                <a:pos x="18" y="43"/>
              </a:cxn>
              <a:cxn ang="0">
                <a:pos x="18" y="42"/>
              </a:cxn>
              <a:cxn ang="0">
                <a:pos x="17" y="41"/>
              </a:cxn>
              <a:cxn ang="0">
                <a:pos x="17" y="38"/>
              </a:cxn>
              <a:cxn ang="0">
                <a:pos x="14" y="35"/>
              </a:cxn>
              <a:cxn ang="0">
                <a:pos x="11" y="34"/>
              </a:cxn>
              <a:cxn ang="0">
                <a:pos x="9" y="31"/>
              </a:cxn>
              <a:cxn ang="0">
                <a:pos x="6" y="27"/>
              </a:cxn>
              <a:cxn ang="0">
                <a:pos x="3" y="25"/>
              </a:cxn>
              <a:cxn ang="0">
                <a:pos x="2" y="21"/>
              </a:cxn>
              <a:cxn ang="0">
                <a:pos x="3" y="17"/>
              </a:cxn>
              <a:cxn ang="0">
                <a:pos x="5" y="15"/>
              </a:cxn>
              <a:cxn ang="0">
                <a:pos x="5" y="12"/>
              </a:cxn>
              <a:cxn ang="0">
                <a:pos x="3" y="9"/>
              </a:cxn>
              <a:cxn ang="0">
                <a:pos x="0" y="5"/>
              </a:cxn>
              <a:cxn ang="0">
                <a:pos x="0" y="4"/>
              </a:cxn>
              <a:cxn ang="0">
                <a:pos x="1" y="4"/>
              </a:cxn>
              <a:cxn ang="0">
                <a:pos x="1" y="0"/>
              </a:cxn>
            </a:cxnLst>
            <a:rect l="0" t="0" r="r" b="b"/>
            <a:pathLst>
              <a:path w="64" h="71">
                <a:moveTo>
                  <a:pt x="64" y="70"/>
                </a:moveTo>
                <a:lnTo>
                  <a:pt x="59" y="70"/>
                </a:lnTo>
                <a:lnTo>
                  <a:pt x="56" y="71"/>
                </a:lnTo>
                <a:lnTo>
                  <a:pt x="54" y="71"/>
                </a:lnTo>
                <a:lnTo>
                  <a:pt x="51" y="70"/>
                </a:lnTo>
                <a:lnTo>
                  <a:pt x="51" y="68"/>
                </a:lnTo>
                <a:lnTo>
                  <a:pt x="50" y="68"/>
                </a:lnTo>
                <a:lnTo>
                  <a:pt x="50" y="67"/>
                </a:lnTo>
                <a:lnTo>
                  <a:pt x="47" y="66"/>
                </a:lnTo>
                <a:lnTo>
                  <a:pt x="46" y="64"/>
                </a:lnTo>
                <a:lnTo>
                  <a:pt x="42" y="63"/>
                </a:lnTo>
                <a:lnTo>
                  <a:pt x="40" y="63"/>
                </a:lnTo>
                <a:lnTo>
                  <a:pt x="38" y="62"/>
                </a:lnTo>
                <a:lnTo>
                  <a:pt x="36" y="60"/>
                </a:lnTo>
                <a:lnTo>
                  <a:pt x="35" y="58"/>
                </a:lnTo>
                <a:lnTo>
                  <a:pt x="30" y="52"/>
                </a:lnTo>
                <a:lnTo>
                  <a:pt x="27" y="52"/>
                </a:lnTo>
                <a:lnTo>
                  <a:pt x="25" y="50"/>
                </a:lnTo>
                <a:lnTo>
                  <a:pt x="25" y="46"/>
                </a:lnTo>
                <a:lnTo>
                  <a:pt x="22" y="43"/>
                </a:lnTo>
                <a:lnTo>
                  <a:pt x="18" y="43"/>
                </a:lnTo>
                <a:lnTo>
                  <a:pt x="18" y="42"/>
                </a:lnTo>
                <a:lnTo>
                  <a:pt x="17" y="41"/>
                </a:lnTo>
                <a:lnTo>
                  <a:pt x="17" y="38"/>
                </a:lnTo>
                <a:lnTo>
                  <a:pt x="14" y="35"/>
                </a:lnTo>
                <a:lnTo>
                  <a:pt x="11" y="34"/>
                </a:lnTo>
                <a:lnTo>
                  <a:pt x="9" y="31"/>
                </a:lnTo>
                <a:lnTo>
                  <a:pt x="6" y="27"/>
                </a:lnTo>
                <a:lnTo>
                  <a:pt x="3" y="25"/>
                </a:lnTo>
                <a:lnTo>
                  <a:pt x="2" y="21"/>
                </a:lnTo>
                <a:lnTo>
                  <a:pt x="3" y="17"/>
                </a:lnTo>
                <a:lnTo>
                  <a:pt x="5" y="15"/>
                </a:lnTo>
                <a:lnTo>
                  <a:pt x="5" y="12"/>
                </a:lnTo>
                <a:lnTo>
                  <a:pt x="3" y="9"/>
                </a:lnTo>
                <a:lnTo>
                  <a:pt x="0" y="5"/>
                </a:lnTo>
                <a:lnTo>
                  <a:pt x="0" y="4"/>
                </a:lnTo>
                <a:lnTo>
                  <a:pt x="1" y="4"/>
                </a:lnTo>
                <a:lnTo>
                  <a:pt x="1" y="0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97" name="Freeform 149"/>
          <p:cNvSpPr>
            <a:spLocks/>
          </p:cNvSpPr>
          <p:nvPr/>
        </p:nvSpPr>
        <p:spPr bwMode="auto">
          <a:xfrm>
            <a:off x="6667011" y="3452989"/>
            <a:ext cx="412441" cy="87908"/>
          </a:xfrm>
          <a:custGeom>
            <a:avLst/>
            <a:gdLst/>
            <a:ahLst/>
            <a:cxnLst>
              <a:cxn ang="0">
                <a:pos x="176" y="36"/>
              </a:cxn>
              <a:cxn ang="0">
                <a:pos x="169" y="30"/>
              </a:cxn>
              <a:cxn ang="0">
                <a:pos x="164" y="28"/>
              </a:cxn>
              <a:cxn ang="0">
                <a:pos x="159" y="26"/>
              </a:cxn>
              <a:cxn ang="0">
                <a:pos x="153" y="24"/>
              </a:cxn>
              <a:cxn ang="0">
                <a:pos x="151" y="18"/>
              </a:cxn>
              <a:cxn ang="0">
                <a:pos x="149" y="15"/>
              </a:cxn>
              <a:cxn ang="0">
                <a:pos x="147" y="9"/>
              </a:cxn>
              <a:cxn ang="0">
                <a:pos x="145" y="9"/>
              </a:cxn>
              <a:cxn ang="0">
                <a:pos x="141" y="13"/>
              </a:cxn>
              <a:cxn ang="0">
                <a:pos x="139" y="15"/>
              </a:cxn>
              <a:cxn ang="0">
                <a:pos x="135" y="18"/>
              </a:cxn>
              <a:cxn ang="0">
                <a:pos x="132" y="20"/>
              </a:cxn>
              <a:cxn ang="0">
                <a:pos x="132" y="21"/>
              </a:cxn>
              <a:cxn ang="0">
                <a:pos x="131" y="22"/>
              </a:cxn>
              <a:cxn ang="0">
                <a:pos x="131" y="25"/>
              </a:cxn>
              <a:cxn ang="0">
                <a:pos x="130" y="26"/>
              </a:cxn>
              <a:cxn ang="0">
                <a:pos x="127" y="26"/>
              </a:cxn>
              <a:cxn ang="0">
                <a:pos x="126" y="28"/>
              </a:cxn>
              <a:cxn ang="0">
                <a:pos x="123" y="28"/>
              </a:cxn>
              <a:cxn ang="0">
                <a:pos x="120" y="30"/>
              </a:cxn>
              <a:cxn ang="0">
                <a:pos x="118" y="30"/>
              </a:cxn>
              <a:cxn ang="0">
                <a:pos x="116" y="28"/>
              </a:cxn>
              <a:cxn ang="0">
                <a:pos x="115" y="26"/>
              </a:cxn>
              <a:cxn ang="0">
                <a:pos x="105" y="26"/>
              </a:cxn>
              <a:cxn ang="0">
                <a:pos x="105" y="24"/>
              </a:cxn>
              <a:cxn ang="0">
                <a:pos x="101" y="24"/>
              </a:cxn>
              <a:cxn ang="0">
                <a:pos x="93" y="32"/>
              </a:cxn>
              <a:cxn ang="0">
                <a:pos x="87" y="34"/>
              </a:cxn>
              <a:cxn ang="0">
                <a:pos x="85" y="33"/>
              </a:cxn>
              <a:cxn ang="0">
                <a:pos x="82" y="30"/>
              </a:cxn>
              <a:cxn ang="0">
                <a:pos x="81" y="28"/>
              </a:cxn>
              <a:cxn ang="0">
                <a:pos x="78" y="25"/>
              </a:cxn>
              <a:cxn ang="0">
                <a:pos x="75" y="24"/>
              </a:cxn>
              <a:cxn ang="0">
                <a:pos x="70" y="22"/>
              </a:cxn>
              <a:cxn ang="0">
                <a:pos x="64" y="24"/>
              </a:cxn>
              <a:cxn ang="0">
                <a:pos x="56" y="25"/>
              </a:cxn>
              <a:cxn ang="0">
                <a:pos x="50" y="24"/>
              </a:cxn>
              <a:cxn ang="0">
                <a:pos x="40" y="8"/>
              </a:cxn>
              <a:cxn ang="0">
                <a:pos x="37" y="7"/>
              </a:cxn>
              <a:cxn ang="0">
                <a:pos x="33" y="7"/>
              </a:cxn>
              <a:cxn ang="0">
                <a:pos x="29" y="3"/>
              </a:cxn>
              <a:cxn ang="0">
                <a:pos x="28" y="0"/>
              </a:cxn>
              <a:cxn ang="0">
                <a:pos x="25" y="0"/>
              </a:cxn>
              <a:cxn ang="0">
                <a:pos x="23" y="1"/>
              </a:cxn>
              <a:cxn ang="0">
                <a:pos x="21" y="4"/>
              </a:cxn>
              <a:cxn ang="0">
                <a:pos x="16" y="7"/>
              </a:cxn>
              <a:cxn ang="0">
                <a:pos x="5" y="1"/>
              </a:cxn>
              <a:cxn ang="0">
                <a:pos x="3" y="4"/>
              </a:cxn>
              <a:cxn ang="0">
                <a:pos x="2" y="7"/>
              </a:cxn>
              <a:cxn ang="0">
                <a:pos x="0" y="8"/>
              </a:cxn>
            </a:cxnLst>
            <a:rect l="0" t="0" r="r" b="b"/>
            <a:pathLst>
              <a:path w="176" h="36">
                <a:moveTo>
                  <a:pt x="176" y="36"/>
                </a:moveTo>
                <a:lnTo>
                  <a:pt x="169" y="30"/>
                </a:lnTo>
                <a:lnTo>
                  <a:pt x="164" y="28"/>
                </a:lnTo>
                <a:lnTo>
                  <a:pt x="159" y="26"/>
                </a:lnTo>
                <a:lnTo>
                  <a:pt x="153" y="24"/>
                </a:lnTo>
                <a:lnTo>
                  <a:pt x="151" y="18"/>
                </a:lnTo>
                <a:lnTo>
                  <a:pt x="149" y="15"/>
                </a:lnTo>
                <a:lnTo>
                  <a:pt x="147" y="9"/>
                </a:lnTo>
                <a:lnTo>
                  <a:pt x="145" y="9"/>
                </a:lnTo>
                <a:lnTo>
                  <a:pt x="141" y="13"/>
                </a:lnTo>
                <a:lnTo>
                  <a:pt x="139" y="15"/>
                </a:lnTo>
                <a:lnTo>
                  <a:pt x="135" y="18"/>
                </a:lnTo>
                <a:lnTo>
                  <a:pt x="132" y="20"/>
                </a:lnTo>
                <a:lnTo>
                  <a:pt x="132" y="21"/>
                </a:lnTo>
                <a:lnTo>
                  <a:pt x="131" y="22"/>
                </a:lnTo>
                <a:lnTo>
                  <a:pt x="131" y="25"/>
                </a:lnTo>
                <a:lnTo>
                  <a:pt x="130" y="26"/>
                </a:lnTo>
                <a:lnTo>
                  <a:pt x="127" y="26"/>
                </a:lnTo>
                <a:lnTo>
                  <a:pt x="126" y="28"/>
                </a:lnTo>
                <a:lnTo>
                  <a:pt x="123" y="28"/>
                </a:lnTo>
                <a:lnTo>
                  <a:pt x="120" y="30"/>
                </a:lnTo>
                <a:lnTo>
                  <a:pt x="118" y="30"/>
                </a:lnTo>
                <a:lnTo>
                  <a:pt x="116" y="28"/>
                </a:lnTo>
                <a:lnTo>
                  <a:pt x="115" y="26"/>
                </a:lnTo>
                <a:lnTo>
                  <a:pt x="105" y="26"/>
                </a:lnTo>
                <a:lnTo>
                  <a:pt x="105" y="24"/>
                </a:lnTo>
                <a:lnTo>
                  <a:pt x="101" y="24"/>
                </a:lnTo>
                <a:lnTo>
                  <a:pt x="93" y="32"/>
                </a:lnTo>
                <a:lnTo>
                  <a:pt x="87" y="34"/>
                </a:lnTo>
                <a:lnTo>
                  <a:pt x="85" y="33"/>
                </a:lnTo>
                <a:lnTo>
                  <a:pt x="82" y="30"/>
                </a:lnTo>
                <a:lnTo>
                  <a:pt x="81" y="28"/>
                </a:lnTo>
                <a:lnTo>
                  <a:pt x="78" y="25"/>
                </a:lnTo>
                <a:lnTo>
                  <a:pt x="75" y="24"/>
                </a:lnTo>
                <a:lnTo>
                  <a:pt x="70" y="22"/>
                </a:lnTo>
                <a:lnTo>
                  <a:pt x="64" y="24"/>
                </a:lnTo>
                <a:lnTo>
                  <a:pt x="56" y="25"/>
                </a:lnTo>
                <a:lnTo>
                  <a:pt x="50" y="24"/>
                </a:lnTo>
                <a:lnTo>
                  <a:pt x="40" y="8"/>
                </a:lnTo>
                <a:lnTo>
                  <a:pt x="37" y="7"/>
                </a:lnTo>
                <a:lnTo>
                  <a:pt x="33" y="7"/>
                </a:lnTo>
                <a:lnTo>
                  <a:pt x="29" y="3"/>
                </a:lnTo>
                <a:lnTo>
                  <a:pt x="28" y="0"/>
                </a:lnTo>
                <a:lnTo>
                  <a:pt x="25" y="0"/>
                </a:lnTo>
                <a:lnTo>
                  <a:pt x="23" y="1"/>
                </a:lnTo>
                <a:lnTo>
                  <a:pt x="21" y="4"/>
                </a:lnTo>
                <a:lnTo>
                  <a:pt x="16" y="7"/>
                </a:lnTo>
                <a:lnTo>
                  <a:pt x="5" y="1"/>
                </a:lnTo>
                <a:lnTo>
                  <a:pt x="3" y="4"/>
                </a:lnTo>
                <a:lnTo>
                  <a:pt x="2" y="7"/>
                </a:lnTo>
                <a:lnTo>
                  <a:pt x="0" y="8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98" name="Freeform 150"/>
          <p:cNvSpPr>
            <a:spLocks/>
          </p:cNvSpPr>
          <p:nvPr/>
        </p:nvSpPr>
        <p:spPr bwMode="auto">
          <a:xfrm>
            <a:off x="6163177" y="2827863"/>
            <a:ext cx="616318" cy="1035365"/>
          </a:xfrm>
          <a:custGeom>
            <a:avLst/>
            <a:gdLst/>
            <a:ahLst/>
            <a:cxnLst>
              <a:cxn ang="0">
                <a:pos x="215" y="264"/>
              </a:cxn>
              <a:cxn ang="0">
                <a:pos x="214" y="272"/>
              </a:cxn>
              <a:cxn ang="0">
                <a:pos x="217" y="276"/>
              </a:cxn>
              <a:cxn ang="0">
                <a:pos x="218" y="281"/>
              </a:cxn>
              <a:cxn ang="0">
                <a:pos x="222" y="281"/>
              </a:cxn>
              <a:cxn ang="0">
                <a:pos x="220" y="288"/>
              </a:cxn>
              <a:cxn ang="0">
                <a:pos x="218" y="290"/>
              </a:cxn>
              <a:cxn ang="0">
                <a:pos x="209" y="293"/>
              </a:cxn>
              <a:cxn ang="0">
                <a:pos x="198" y="305"/>
              </a:cxn>
              <a:cxn ang="0">
                <a:pos x="193" y="305"/>
              </a:cxn>
              <a:cxn ang="0">
                <a:pos x="177" y="305"/>
              </a:cxn>
              <a:cxn ang="0">
                <a:pos x="181" y="319"/>
              </a:cxn>
              <a:cxn ang="0">
                <a:pos x="176" y="329"/>
              </a:cxn>
              <a:cxn ang="0">
                <a:pos x="168" y="335"/>
              </a:cxn>
              <a:cxn ang="0">
                <a:pos x="164" y="350"/>
              </a:cxn>
              <a:cxn ang="0">
                <a:pos x="157" y="350"/>
              </a:cxn>
              <a:cxn ang="0">
                <a:pos x="153" y="356"/>
              </a:cxn>
              <a:cxn ang="0">
                <a:pos x="152" y="375"/>
              </a:cxn>
              <a:cxn ang="0">
                <a:pos x="147" y="380"/>
              </a:cxn>
              <a:cxn ang="0">
                <a:pos x="144" y="383"/>
              </a:cxn>
              <a:cxn ang="0">
                <a:pos x="127" y="376"/>
              </a:cxn>
              <a:cxn ang="0">
                <a:pos x="121" y="367"/>
              </a:cxn>
              <a:cxn ang="0">
                <a:pos x="116" y="367"/>
              </a:cxn>
              <a:cxn ang="0">
                <a:pos x="120" y="371"/>
              </a:cxn>
              <a:cxn ang="0">
                <a:pos x="115" y="375"/>
              </a:cxn>
              <a:cxn ang="0">
                <a:pos x="112" y="380"/>
              </a:cxn>
              <a:cxn ang="0">
                <a:pos x="108" y="385"/>
              </a:cxn>
              <a:cxn ang="0">
                <a:pos x="110" y="393"/>
              </a:cxn>
              <a:cxn ang="0">
                <a:pos x="106" y="399"/>
              </a:cxn>
              <a:cxn ang="0">
                <a:pos x="100" y="397"/>
              </a:cxn>
              <a:cxn ang="0">
                <a:pos x="94" y="399"/>
              </a:cxn>
              <a:cxn ang="0">
                <a:pos x="83" y="395"/>
              </a:cxn>
              <a:cxn ang="0">
                <a:pos x="74" y="400"/>
              </a:cxn>
              <a:cxn ang="0">
                <a:pos x="71" y="407"/>
              </a:cxn>
              <a:cxn ang="0">
                <a:pos x="69" y="413"/>
              </a:cxn>
              <a:cxn ang="0">
                <a:pos x="61" y="409"/>
              </a:cxn>
              <a:cxn ang="0">
                <a:pos x="42" y="403"/>
              </a:cxn>
              <a:cxn ang="0">
                <a:pos x="32" y="405"/>
              </a:cxn>
              <a:cxn ang="0">
                <a:pos x="32" y="404"/>
              </a:cxn>
              <a:cxn ang="0">
                <a:pos x="30" y="409"/>
              </a:cxn>
              <a:cxn ang="0">
                <a:pos x="29" y="414"/>
              </a:cxn>
              <a:cxn ang="0">
                <a:pos x="25" y="414"/>
              </a:cxn>
              <a:cxn ang="0">
                <a:pos x="21" y="412"/>
              </a:cxn>
              <a:cxn ang="0">
                <a:pos x="13" y="412"/>
              </a:cxn>
              <a:cxn ang="0">
                <a:pos x="7" y="409"/>
              </a:cxn>
              <a:cxn ang="0">
                <a:pos x="8" y="416"/>
              </a:cxn>
              <a:cxn ang="0">
                <a:pos x="7" y="424"/>
              </a:cxn>
              <a:cxn ang="0">
                <a:pos x="3" y="422"/>
              </a:cxn>
              <a:cxn ang="0">
                <a:pos x="0" y="422"/>
              </a:cxn>
            </a:cxnLst>
            <a:rect l="0" t="0" r="r" b="b"/>
            <a:pathLst>
              <a:path w="263" h="424">
                <a:moveTo>
                  <a:pt x="263" y="0"/>
                </a:moveTo>
                <a:lnTo>
                  <a:pt x="170" y="24"/>
                </a:lnTo>
                <a:lnTo>
                  <a:pt x="215" y="264"/>
                </a:lnTo>
                <a:lnTo>
                  <a:pt x="213" y="267"/>
                </a:lnTo>
                <a:lnTo>
                  <a:pt x="213" y="271"/>
                </a:lnTo>
                <a:lnTo>
                  <a:pt x="214" y="272"/>
                </a:lnTo>
                <a:lnTo>
                  <a:pt x="215" y="272"/>
                </a:lnTo>
                <a:lnTo>
                  <a:pt x="217" y="273"/>
                </a:lnTo>
                <a:lnTo>
                  <a:pt x="217" y="276"/>
                </a:lnTo>
                <a:lnTo>
                  <a:pt x="215" y="278"/>
                </a:lnTo>
                <a:lnTo>
                  <a:pt x="215" y="281"/>
                </a:lnTo>
                <a:lnTo>
                  <a:pt x="218" y="281"/>
                </a:lnTo>
                <a:lnTo>
                  <a:pt x="219" y="280"/>
                </a:lnTo>
                <a:lnTo>
                  <a:pt x="220" y="280"/>
                </a:lnTo>
                <a:lnTo>
                  <a:pt x="222" y="281"/>
                </a:lnTo>
                <a:lnTo>
                  <a:pt x="222" y="284"/>
                </a:lnTo>
                <a:lnTo>
                  <a:pt x="220" y="285"/>
                </a:lnTo>
                <a:lnTo>
                  <a:pt x="220" y="288"/>
                </a:lnTo>
                <a:lnTo>
                  <a:pt x="222" y="289"/>
                </a:lnTo>
                <a:lnTo>
                  <a:pt x="222" y="292"/>
                </a:lnTo>
                <a:lnTo>
                  <a:pt x="218" y="290"/>
                </a:lnTo>
                <a:lnTo>
                  <a:pt x="215" y="290"/>
                </a:lnTo>
                <a:lnTo>
                  <a:pt x="211" y="292"/>
                </a:lnTo>
                <a:lnTo>
                  <a:pt x="209" y="293"/>
                </a:lnTo>
                <a:lnTo>
                  <a:pt x="203" y="298"/>
                </a:lnTo>
                <a:lnTo>
                  <a:pt x="201" y="302"/>
                </a:lnTo>
                <a:lnTo>
                  <a:pt x="198" y="305"/>
                </a:lnTo>
                <a:lnTo>
                  <a:pt x="195" y="306"/>
                </a:lnTo>
                <a:lnTo>
                  <a:pt x="194" y="306"/>
                </a:lnTo>
                <a:lnTo>
                  <a:pt x="193" y="305"/>
                </a:lnTo>
                <a:lnTo>
                  <a:pt x="187" y="302"/>
                </a:lnTo>
                <a:lnTo>
                  <a:pt x="181" y="302"/>
                </a:lnTo>
                <a:lnTo>
                  <a:pt x="177" y="305"/>
                </a:lnTo>
                <a:lnTo>
                  <a:pt x="176" y="306"/>
                </a:lnTo>
                <a:lnTo>
                  <a:pt x="176" y="309"/>
                </a:lnTo>
                <a:lnTo>
                  <a:pt x="181" y="319"/>
                </a:lnTo>
                <a:lnTo>
                  <a:pt x="181" y="322"/>
                </a:lnTo>
                <a:lnTo>
                  <a:pt x="180" y="325"/>
                </a:lnTo>
                <a:lnTo>
                  <a:pt x="176" y="329"/>
                </a:lnTo>
                <a:lnTo>
                  <a:pt x="170" y="331"/>
                </a:lnTo>
                <a:lnTo>
                  <a:pt x="169" y="333"/>
                </a:lnTo>
                <a:lnTo>
                  <a:pt x="168" y="335"/>
                </a:lnTo>
                <a:lnTo>
                  <a:pt x="168" y="344"/>
                </a:lnTo>
                <a:lnTo>
                  <a:pt x="166" y="347"/>
                </a:lnTo>
                <a:lnTo>
                  <a:pt x="164" y="350"/>
                </a:lnTo>
                <a:lnTo>
                  <a:pt x="161" y="351"/>
                </a:lnTo>
                <a:lnTo>
                  <a:pt x="160" y="351"/>
                </a:lnTo>
                <a:lnTo>
                  <a:pt x="157" y="350"/>
                </a:lnTo>
                <a:lnTo>
                  <a:pt x="156" y="350"/>
                </a:lnTo>
                <a:lnTo>
                  <a:pt x="154" y="351"/>
                </a:lnTo>
                <a:lnTo>
                  <a:pt x="153" y="356"/>
                </a:lnTo>
                <a:lnTo>
                  <a:pt x="152" y="363"/>
                </a:lnTo>
                <a:lnTo>
                  <a:pt x="153" y="370"/>
                </a:lnTo>
                <a:lnTo>
                  <a:pt x="152" y="375"/>
                </a:lnTo>
                <a:lnTo>
                  <a:pt x="151" y="379"/>
                </a:lnTo>
                <a:lnTo>
                  <a:pt x="149" y="379"/>
                </a:lnTo>
                <a:lnTo>
                  <a:pt x="147" y="380"/>
                </a:lnTo>
                <a:lnTo>
                  <a:pt x="147" y="381"/>
                </a:lnTo>
                <a:lnTo>
                  <a:pt x="145" y="383"/>
                </a:lnTo>
                <a:lnTo>
                  <a:pt x="144" y="383"/>
                </a:lnTo>
                <a:lnTo>
                  <a:pt x="141" y="381"/>
                </a:lnTo>
                <a:lnTo>
                  <a:pt x="129" y="377"/>
                </a:lnTo>
                <a:lnTo>
                  <a:pt x="127" y="376"/>
                </a:lnTo>
                <a:lnTo>
                  <a:pt x="124" y="373"/>
                </a:lnTo>
                <a:lnTo>
                  <a:pt x="124" y="372"/>
                </a:lnTo>
                <a:lnTo>
                  <a:pt x="121" y="367"/>
                </a:lnTo>
                <a:lnTo>
                  <a:pt x="119" y="366"/>
                </a:lnTo>
                <a:lnTo>
                  <a:pt x="118" y="366"/>
                </a:lnTo>
                <a:lnTo>
                  <a:pt x="116" y="367"/>
                </a:lnTo>
                <a:lnTo>
                  <a:pt x="119" y="370"/>
                </a:lnTo>
                <a:lnTo>
                  <a:pt x="120" y="370"/>
                </a:lnTo>
                <a:lnTo>
                  <a:pt x="120" y="371"/>
                </a:lnTo>
                <a:lnTo>
                  <a:pt x="119" y="372"/>
                </a:lnTo>
                <a:lnTo>
                  <a:pt x="116" y="373"/>
                </a:lnTo>
                <a:lnTo>
                  <a:pt x="115" y="375"/>
                </a:lnTo>
                <a:lnTo>
                  <a:pt x="112" y="375"/>
                </a:lnTo>
                <a:lnTo>
                  <a:pt x="115" y="379"/>
                </a:lnTo>
                <a:lnTo>
                  <a:pt x="112" y="380"/>
                </a:lnTo>
                <a:lnTo>
                  <a:pt x="111" y="381"/>
                </a:lnTo>
                <a:lnTo>
                  <a:pt x="108" y="383"/>
                </a:lnTo>
                <a:lnTo>
                  <a:pt x="108" y="385"/>
                </a:lnTo>
                <a:lnTo>
                  <a:pt x="111" y="391"/>
                </a:lnTo>
                <a:lnTo>
                  <a:pt x="111" y="392"/>
                </a:lnTo>
                <a:lnTo>
                  <a:pt x="110" y="393"/>
                </a:lnTo>
                <a:lnTo>
                  <a:pt x="107" y="393"/>
                </a:lnTo>
                <a:lnTo>
                  <a:pt x="106" y="395"/>
                </a:lnTo>
                <a:lnTo>
                  <a:pt x="106" y="399"/>
                </a:lnTo>
                <a:lnTo>
                  <a:pt x="103" y="401"/>
                </a:lnTo>
                <a:lnTo>
                  <a:pt x="100" y="401"/>
                </a:lnTo>
                <a:lnTo>
                  <a:pt x="100" y="397"/>
                </a:lnTo>
                <a:lnTo>
                  <a:pt x="96" y="397"/>
                </a:lnTo>
                <a:lnTo>
                  <a:pt x="95" y="399"/>
                </a:lnTo>
                <a:lnTo>
                  <a:pt x="94" y="399"/>
                </a:lnTo>
                <a:lnTo>
                  <a:pt x="87" y="392"/>
                </a:lnTo>
                <a:lnTo>
                  <a:pt x="84" y="392"/>
                </a:lnTo>
                <a:lnTo>
                  <a:pt x="83" y="395"/>
                </a:lnTo>
                <a:lnTo>
                  <a:pt x="79" y="399"/>
                </a:lnTo>
                <a:lnTo>
                  <a:pt x="75" y="399"/>
                </a:lnTo>
                <a:lnTo>
                  <a:pt x="74" y="400"/>
                </a:lnTo>
                <a:lnTo>
                  <a:pt x="73" y="403"/>
                </a:lnTo>
                <a:lnTo>
                  <a:pt x="73" y="404"/>
                </a:lnTo>
                <a:lnTo>
                  <a:pt x="71" y="407"/>
                </a:lnTo>
                <a:lnTo>
                  <a:pt x="71" y="409"/>
                </a:lnTo>
                <a:lnTo>
                  <a:pt x="70" y="412"/>
                </a:lnTo>
                <a:lnTo>
                  <a:pt x="69" y="413"/>
                </a:lnTo>
                <a:lnTo>
                  <a:pt x="66" y="413"/>
                </a:lnTo>
                <a:lnTo>
                  <a:pt x="65" y="412"/>
                </a:lnTo>
                <a:lnTo>
                  <a:pt x="61" y="409"/>
                </a:lnTo>
                <a:lnTo>
                  <a:pt x="50" y="404"/>
                </a:lnTo>
                <a:lnTo>
                  <a:pt x="45" y="403"/>
                </a:lnTo>
                <a:lnTo>
                  <a:pt x="42" y="403"/>
                </a:lnTo>
                <a:lnTo>
                  <a:pt x="34" y="407"/>
                </a:lnTo>
                <a:lnTo>
                  <a:pt x="33" y="407"/>
                </a:lnTo>
                <a:lnTo>
                  <a:pt x="32" y="405"/>
                </a:lnTo>
                <a:lnTo>
                  <a:pt x="30" y="405"/>
                </a:lnTo>
                <a:lnTo>
                  <a:pt x="32" y="405"/>
                </a:lnTo>
                <a:lnTo>
                  <a:pt x="32" y="404"/>
                </a:lnTo>
                <a:lnTo>
                  <a:pt x="29" y="404"/>
                </a:lnTo>
                <a:lnTo>
                  <a:pt x="29" y="408"/>
                </a:lnTo>
                <a:lnTo>
                  <a:pt x="30" y="409"/>
                </a:lnTo>
                <a:lnTo>
                  <a:pt x="32" y="412"/>
                </a:lnTo>
                <a:lnTo>
                  <a:pt x="32" y="413"/>
                </a:lnTo>
                <a:lnTo>
                  <a:pt x="29" y="414"/>
                </a:lnTo>
                <a:lnTo>
                  <a:pt x="28" y="416"/>
                </a:lnTo>
                <a:lnTo>
                  <a:pt x="26" y="416"/>
                </a:lnTo>
                <a:lnTo>
                  <a:pt x="25" y="414"/>
                </a:lnTo>
                <a:lnTo>
                  <a:pt x="25" y="409"/>
                </a:lnTo>
                <a:lnTo>
                  <a:pt x="22" y="409"/>
                </a:lnTo>
                <a:lnTo>
                  <a:pt x="21" y="412"/>
                </a:lnTo>
                <a:lnTo>
                  <a:pt x="18" y="413"/>
                </a:lnTo>
                <a:lnTo>
                  <a:pt x="15" y="413"/>
                </a:lnTo>
                <a:lnTo>
                  <a:pt x="13" y="412"/>
                </a:lnTo>
                <a:lnTo>
                  <a:pt x="11" y="410"/>
                </a:lnTo>
                <a:lnTo>
                  <a:pt x="9" y="409"/>
                </a:lnTo>
                <a:lnTo>
                  <a:pt x="7" y="409"/>
                </a:lnTo>
                <a:lnTo>
                  <a:pt x="7" y="412"/>
                </a:lnTo>
                <a:lnTo>
                  <a:pt x="8" y="414"/>
                </a:lnTo>
                <a:lnTo>
                  <a:pt x="8" y="416"/>
                </a:lnTo>
                <a:lnTo>
                  <a:pt x="9" y="418"/>
                </a:lnTo>
                <a:lnTo>
                  <a:pt x="9" y="421"/>
                </a:lnTo>
                <a:lnTo>
                  <a:pt x="7" y="424"/>
                </a:lnTo>
                <a:lnTo>
                  <a:pt x="5" y="424"/>
                </a:lnTo>
                <a:lnTo>
                  <a:pt x="4" y="422"/>
                </a:lnTo>
                <a:lnTo>
                  <a:pt x="3" y="422"/>
                </a:lnTo>
                <a:lnTo>
                  <a:pt x="1" y="421"/>
                </a:lnTo>
                <a:lnTo>
                  <a:pt x="0" y="421"/>
                </a:lnTo>
                <a:lnTo>
                  <a:pt x="0" y="422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99" name="Freeform 151"/>
          <p:cNvSpPr>
            <a:spLocks/>
          </p:cNvSpPr>
          <p:nvPr/>
        </p:nvSpPr>
        <p:spPr bwMode="auto">
          <a:xfrm>
            <a:off x="6228792" y="2866933"/>
            <a:ext cx="332765" cy="63489"/>
          </a:xfrm>
          <a:custGeom>
            <a:avLst/>
            <a:gdLst/>
            <a:ahLst/>
            <a:cxnLst>
              <a:cxn ang="0">
                <a:pos x="0" y="26"/>
              </a:cxn>
              <a:cxn ang="0">
                <a:pos x="109" y="6"/>
              </a:cxn>
              <a:cxn ang="0">
                <a:pos x="116" y="5"/>
              </a:cxn>
              <a:cxn ang="0">
                <a:pos x="125" y="2"/>
              </a:cxn>
              <a:cxn ang="0">
                <a:pos x="136" y="0"/>
              </a:cxn>
              <a:cxn ang="0">
                <a:pos x="141" y="0"/>
              </a:cxn>
              <a:cxn ang="0">
                <a:pos x="141" y="1"/>
              </a:cxn>
              <a:cxn ang="0">
                <a:pos x="142" y="2"/>
              </a:cxn>
              <a:cxn ang="0">
                <a:pos x="142" y="8"/>
              </a:cxn>
            </a:cxnLst>
            <a:rect l="0" t="0" r="r" b="b"/>
            <a:pathLst>
              <a:path w="142" h="26">
                <a:moveTo>
                  <a:pt x="0" y="26"/>
                </a:moveTo>
                <a:lnTo>
                  <a:pt x="109" y="6"/>
                </a:lnTo>
                <a:lnTo>
                  <a:pt x="116" y="5"/>
                </a:lnTo>
                <a:lnTo>
                  <a:pt x="125" y="2"/>
                </a:lnTo>
                <a:lnTo>
                  <a:pt x="136" y="0"/>
                </a:lnTo>
                <a:lnTo>
                  <a:pt x="141" y="0"/>
                </a:lnTo>
                <a:lnTo>
                  <a:pt x="141" y="1"/>
                </a:lnTo>
                <a:lnTo>
                  <a:pt x="142" y="2"/>
                </a:lnTo>
                <a:lnTo>
                  <a:pt x="142" y="8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00" name="Freeform 152"/>
          <p:cNvSpPr>
            <a:spLocks/>
          </p:cNvSpPr>
          <p:nvPr/>
        </p:nvSpPr>
        <p:spPr bwMode="auto">
          <a:xfrm>
            <a:off x="5678091" y="2957285"/>
            <a:ext cx="543672" cy="2651903"/>
          </a:xfrm>
          <a:custGeom>
            <a:avLst/>
            <a:gdLst/>
            <a:ahLst/>
            <a:cxnLst>
              <a:cxn ang="0">
                <a:pos x="215" y="224"/>
              </a:cxn>
              <a:cxn ang="0">
                <a:pos x="227" y="265"/>
              </a:cxn>
              <a:cxn ang="0">
                <a:pos x="225" y="286"/>
              </a:cxn>
              <a:cxn ang="0">
                <a:pos x="220" y="305"/>
              </a:cxn>
              <a:cxn ang="0">
                <a:pos x="212" y="323"/>
              </a:cxn>
              <a:cxn ang="0">
                <a:pos x="206" y="324"/>
              </a:cxn>
              <a:cxn ang="0">
                <a:pos x="204" y="339"/>
              </a:cxn>
              <a:cxn ang="0">
                <a:pos x="202" y="348"/>
              </a:cxn>
              <a:cxn ang="0">
                <a:pos x="203" y="364"/>
              </a:cxn>
              <a:cxn ang="0">
                <a:pos x="204" y="393"/>
              </a:cxn>
              <a:cxn ang="0">
                <a:pos x="179" y="413"/>
              </a:cxn>
              <a:cxn ang="0">
                <a:pos x="166" y="438"/>
              </a:cxn>
              <a:cxn ang="0">
                <a:pos x="133" y="455"/>
              </a:cxn>
              <a:cxn ang="0">
                <a:pos x="137" y="475"/>
              </a:cxn>
              <a:cxn ang="0">
                <a:pos x="132" y="497"/>
              </a:cxn>
              <a:cxn ang="0">
                <a:pos x="115" y="509"/>
              </a:cxn>
              <a:cxn ang="0">
                <a:pos x="111" y="513"/>
              </a:cxn>
              <a:cxn ang="0">
                <a:pos x="112" y="528"/>
              </a:cxn>
              <a:cxn ang="0">
                <a:pos x="104" y="546"/>
              </a:cxn>
              <a:cxn ang="0">
                <a:pos x="104" y="569"/>
              </a:cxn>
              <a:cxn ang="0">
                <a:pos x="86" y="582"/>
              </a:cxn>
              <a:cxn ang="0">
                <a:pos x="89" y="592"/>
              </a:cxn>
              <a:cxn ang="0">
                <a:pos x="83" y="603"/>
              </a:cxn>
              <a:cxn ang="0">
                <a:pos x="82" y="608"/>
              </a:cxn>
              <a:cxn ang="0">
                <a:pos x="75" y="614"/>
              </a:cxn>
              <a:cxn ang="0">
                <a:pos x="76" y="623"/>
              </a:cxn>
              <a:cxn ang="0">
                <a:pos x="83" y="640"/>
              </a:cxn>
              <a:cxn ang="0">
                <a:pos x="68" y="648"/>
              </a:cxn>
              <a:cxn ang="0">
                <a:pos x="67" y="665"/>
              </a:cxn>
              <a:cxn ang="0">
                <a:pos x="59" y="673"/>
              </a:cxn>
              <a:cxn ang="0">
                <a:pos x="56" y="674"/>
              </a:cxn>
              <a:cxn ang="0">
                <a:pos x="59" y="684"/>
              </a:cxn>
              <a:cxn ang="0">
                <a:pos x="51" y="690"/>
              </a:cxn>
              <a:cxn ang="0">
                <a:pos x="49" y="713"/>
              </a:cxn>
              <a:cxn ang="0">
                <a:pos x="39" y="722"/>
              </a:cxn>
              <a:cxn ang="0">
                <a:pos x="27" y="735"/>
              </a:cxn>
              <a:cxn ang="0">
                <a:pos x="23" y="752"/>
              </a:cxn>
              <a:cxn ang="0">
                <a:pos x="23" y="767"/>
              </a:cxn>
              <a:cxn ang="0">
                <a:pos x="23" y="779"/>
              </a:cxn>
              <a:cxn ang="0">
                <a:pos x="10" y="780"/>
              </a:cxn>
              <a:cxn ang="0">
                <a:pos x="12" y="797"/>
              </a:cxn>
              <a:cxn ang="0">
                <a:pos x="14" y="802"/>
              </a:cxn>
              <a:cxn ang="0">
                <a:pos x="14" y="808"/>
              </a:cxn>
              <a:cxn ang="0">
                <a:pos x="21" y="809"/>
              </a:cxn>
              <a:cxn ang="0">
                <a:pos x="27" y="820"/>
              </a:cxn>
              <a:cxn ang="0">
                <a:pos x="19" y="835"/>
              </a:cxn>
              <a:cxn ang="0">
                <a:pos x="22" y="853"/>
              </a:cxn>
              <a:cxn ang="0">
                <a:pos x="23" y="866"/>
              </a:cxn>
              <a:cxn ang="0">
                <a:pos x="33" y="879"/>
              </a:cxn>
              <a:cxn ang="0">
                <a:pos x="39" y="888"/>
              </a:cxn>
              <a:cxn ang="0">
                <a:pos x="43" y="901"/>
              </a:cxn>
              <a:cxn ang="0">
                <a:pos x="39" y="913"/>
              </a:cxn>
              <a:cxn ang="0">
                <a:pos x="39" y="920"/>
              </a:cxn>
              <a:cxn ang="0">
                <a:pos x="38" y="932"/>
              </a:cxn>
              <a:cxn ang="0">
                <a:pos x="26" y="949"/>
              </a:cxn>
              <a:cxn ang="0">
                <a:pos x="18" y="962"/>
              </a:cxn>
              <a:cxn ang="0">
                <a:pos x="14" y="975"/>
              </a:cxn>
              <a:cxn ang="0">
                <a:pos x="9" y="995"/>
              </a:cxn>
              <a:cxn ang="0">
                <a:pos x="1" y="1008"/>
              </a:cxn>
              <a:cxn ang="0">
                <a:pos x="9" y="1026"/>
              </a:cxn>
              <a:cxn ang="0">
                <a:pos x="133" y="1018"/>
              </a:cxn>
              <a:cxn ang="0">
                <a:pos x="157" y="1047"/>
              </a:cxn>
              <a:cxn ang="0">
                <a:pos x="177" y="1074"/>
              </a:cxn>
            </a:cxnLst>
            <a:rect l="0" t="0" r="r" b="b"/>
            <a:pathLst>
              <a:path w="232" h="1086">
                <a:moveTo>
                  <a:pt x="189" y="0"/>
                </a:moveTo>
                <a:lnTo>
                  <a:pt x="216" y="185"/>
                </a:lnTo>
                <a:lnTo>
                  <a:pt x="218" y="192"/>
                </a:lnTo>
                <a:lnTo>
                  <a:pt x="220" y="203"/>
                </a:lnTo>
                <a:lnTo>
                  <a:pt x="222" y="214"/>
                </a:lnTo>
                <a:lnTo>
                  <a:pt x="222" y="220"/>
                </a:lnTo>
                <a:lnTo>
                  <a:pt x="219" y="223"/>
                </a:lnTo>
                <a:lnTo>
                  <a:pt x="216" y="223"/>
                </a:lnTo>
                <a:lnTo>
                  <a:pt x="215" y="224"/>
                </a:lnTo>
                <a:lnTo>
                  <a:pt x="215" y="225"/>
                </a:lnTo>
                <a:lnTo>
                  <a:pt x="216" y="228"/>
                </a:lnTo>
                <a:lnTo>
                  <a:pt x="218" y="229"/>
                </a:lnTo>
                <a:lnTo>
                  <a:pt x="220" y="235"/>
                </a:lnTo>
                <a:lnTo>
                  <a:pt x="215" y="240"/>
                </a:lnTo>
                <a:lnTo>
                  <a:pt x="215" y="244"/>
                </a:lnTo>
                <a:lnTo>
                  <a:pt x="225" y="254"/>
                </a:lnTo>
                <a:lnTo>
                  <a:pt x="227" y="257"/>
                </a:lnTo>
                <a:lnTo>
                  <a:pt x="227" y="265"/>
                </a:lnTo>
                <a:lnTo>
                  <a:pt x="229" y="268"/>
                </a:lnTo>
                <a:lnTo>
                  <a:pt x="232" y="276"/>
                </a:lnTo>
                <a:lnTo>
                  <a:pt x="232" y="278"/>
                </a:lnTo>
                <a:lnTo>
                  <a:pt x="231" y="280"/>
                </a:lnTo>
                <a:lnTo>
                  <a:pt x="231" y="281"/>
                </a:lnTo>
                <a:lnTo>
                  <a:pt x="228" y="282"/>
                </a:lnTo>
                <a:lnTo>
                  <a:pt x="227" y="284"/>
                </a:lnTo>
                <a:lnTo>
                  <a:pt x="227" y="285"/>
                </a:lnTo>
                <a:lnTo>
                  <a:pt x="225" y="286"/>
                </a:lnTo>
                <a:lnTo>
                  <a:pt x="227" y="290"/>
                </a:lnTo>
                <a:lnTo>
                  <a:pt x="224" y="293"/>
                </a:lnTo>
                <a:lnTo>
                  <a:pt x="223" y="293"/>
                </a:lnTo>
                <a:lnTo>
                  <a:pt x="223" y="295"/>
                </a:lnTo>
                <a:lnTo>
                  <a:pt x="224" y="297"/>
                </a:lnTo>
                <a:lnTo>
                  <a:pt x="225" y="299"/>
                </a:lnTo>
                <a:lnTo>
                  <a:pt x="225" y="301"/>
                </a:lnTo>
                <a:lnTo>
                  <a:pt x="223" y="303"/>
                </a:lnTo>
                <a:lnTo>
                  <a:pt x="220" y="305"/>
                </a:lnTo>
                <a:lnTo>
                  <a:pt x="219" y="306"/>
                </a:lnTo>
                <a:lnTo>
                  <a:pt x="219" y="309"/>
                </a:lnTo>
                <a:lnTo>
                  <a:pt x="218" y="311"/>
                </a:lnTo>
                <a:lnTo>
                  <a:pt x="218" y="313"/>
                </a:lnTo>
                <a:lnTo>
                  <a:pt x="216" y="314"/>
                </a:lnTo>
                <a:lnTo>
                  <a:pt x="216" y="315"/>
                </a:lnTo>
                <a:lnTo>
                  <a:pt x="214" y="320"/>
                </a:lnTo>
                <a:lnTo>
                  <a:pt x="214" y="323"/>
                </a:lnTo>
                <a:lnTo>
                  <a:pt x="212" y="323"/>
                </a:lnTo>
                <a:lnTo>
                  <a:pt x="212" y="322"/>
                </a:lnTo>
                <a:lnTo>
                  <a:pt x="211" y="320"/>
                </a:lnTo>
                <a:lnTo>
                  <a:pt x="211" y="322"/>
                </a:lnTo>
                <a:lnTo>
                  <a:pt x="210" y="323"/>
                </a:lnTo>
                <a:lnTo>
                  <a:pt x="208" y="323"/>
                </a:lnTo>
                <a:lnTo>
                  <a:pt x="208" y="322"/>
                </a:lnTo>
                <a:lnTo>
                  <a:pt x="207" y="322"/>
                </a:lnTo>
                <a:lnTo>
                  <a:pt x="207" y="323"/>
                </a:lnTo>
                <a:lnTo>
                  <a:pt x="206" y="324"/>
                </a:lnTo>
                <a:lnTo>
                  <a:pt x="204" y="327"/>
                </a:lnTo>
                <a:lnTo>
                  <a:pt x="204" y="328"/>
                </a:lnTo>
                <a:lnTo>
                  <a:pt x="206" y="330"/>
                </a:lnTo>
                <a:lnTo>
                  <a:pt x="206" y="331"/>
                </a:lnTo>
                <a:lnTo>
                  <a:pt x="207" y="332"/>
                </a:lnTo>
                <a:lnTo>
                  <a:pt x="208" y="335"/>
                </a:lnTo>
                <a:lnTo>
                  <a:pt x="210" y="335"/>
                </a:lnTo>
                <a:lnTo>
                  <a:pt x="207" y="338"/>
                </a:lnTo>
                <a:lnTo>
                  <a:pt x="204" y="339"/>
                </a:lnTo>
                <a:lnTo>
                  <a:pt x="204" y="340"/>
                </a:lnTo>
                <a:lnTo>
                  <a:pt x="203" y="342"/>
                </a:lnTo>
                <a:lnTo>
                  <a:pt x="203" y="343"/>
                </a:lnTo>
                <a:lnTo>
                  <a:pt x="204" y="343"/>
                </a:lnTo>
                <a:lnTo>
                  <a:pt x="204" y="342"/>
                </a:lnTo>
                <a:lnTo>
                  <a:pt x="206" y="342"/>
                </a:lnTo>
                <a:lnTo>
                  <a:pt x="206" y="346"/>
                </a:lnTo>
                <a:lnTo>
                  <a:pt x="202" y="346"/>
                </a:lnTo>
                <a:lnTo>
                  <a:pt x="202" y="348"/>
                </a:lnTo>
                <a:lnTo>
                  <a:pt x="203" y="350"/>
                </a:lnTo>
                <a:lnTo>
                  <a:pt x="203" y="352"/>
                </a:lnTo>
                <a:lnTo>
                  <a:pt x="204" y="355"/>
                </a:lnTo>
                <a:lnTo>
                  <a:pt x="204" y="357"/>
                </a:lnTo>
                <a:lnTo>
                  <a:pt x="206" y="359"/>
                </a:lnTo>
                <a:lnTo>
                  <a:pt x="206" y="360"/>
                </a:lnTo>
                <a:lnTo>
                  <a:pt x="202" y="361"/>
                </a:lnTo>
                <a:lnTo>
                  <a:pt x="202" y="363"/>
                </a:lnTo>
                <a:lnTo>
                  <a:pt x="203" y="364"/>
                </a:lnTo>
                <a:lnTo>
                  <a:pt x="204" y="367"/>
                </a:lnTo>
                <a:lnTo>
                  <a:pt x="207" y="369"/>
                </a:lnTo>
                <a:lnTo>
                  <a:pt x="204" y="373"/>
                </a:lnTo>
                <a:lnTo>
                  <a:pt x="202" y="379"/>
                </a:lnTo>
                <a:lnTo>
                  <a:pt x="199" y="387"/>
                </a:lnTo>
                <a:lnTo>
                  <a:pt x="199" y="389"/>
                </a:lnTo>
                <a:lnTo>
                  <a:pt x="200" y="390"/>
                </a:lnTo>
                <a:lnTo>
                  <a:pt x="203" y="392"/>
                </a:lnTo>
                <a:lnTo>
                  <a:pt x="204" y="393"/>
                </a:lnTo>
                <a:lnTo>
                  <a:pt x="206" y="396"/>
                </a:lnTo>
                <a:lnTo>
                  <a:pt x="207" y="397"/>
                </a:lnTo>
                <a:lnTo>
                  <a:pt x="207" y="401"/>
                </a:lnTo>
                <a:lnTo>
                  <a:pt x="206" y="401"/>
                </a:lnTo>
                <a:lnTo>
                  <a:pt x="190" y="406"/>
                </a:lnTo>
                <a:lnTo>
                  <a:pt x="189" y="409"/>
                </a:lnTo>
                <a:lnTo>
                  <a:pt x="187" y="410"/>
                </a:lnTo>
                <a:lnTo>
                  <a:pt x="182" y="410"/>
                </a:lnTo>
                <a:lnTo>
                  <a:pt x="179" y="413"/>
                </a:lnTo>
                <a:lnTo>
                  <a:pt x="178" y="420"/>
                </a:lnTo>
                <a:lnTo>
                  <a:pt x="178" y="423"/>
                </a:lnTo>
                <a:lnTo>
                  <a:pt x="185" y="430"/>
                </a:lnTo>
                <a:lnTo>
                  <a:pt x="186" y="434"/>
                </a:lnTo>
                <a:lnTo>
                  <a:pt x="185" y="441"/>
                </a:lnTo>
                <a:lnTo>
                  <a:pt x="183" y="441"/>
                </a:lnTo>
                <a:lnTo>
                  <a:pt x="183" y="442"/>
                </a:lnTo>
                <a:lnTo>
                  <a:pt x="175" y="442"/>
                </a:lnTo>
                <a:lnTo>
                  <a:pt x="166" y="438"/>
                </a:lnTo>
                <a:lnTo>
                  <a:pt x="157" y="435"/>
                </a:lnTo>
                <a:lnTo>
                  <a:pt x="149" y="433"/>
                </a:lnTo>
                <a:lnTo>
                  <a:pt x="141" y="434"/>
                </a:lnTo>
                <a:lnTo>
                  <a:pt x="140" y="435"/>
                </a:lnTo>
                <a:lnTo>
                  <a:pt x="137" y="441"/>
                </a:lnTo>
                <a:lnTo>
                  <a:pt x="134" y="443"/>
                </a:lnTo>
                <a:lnTo>
                  <a:pt x="132" y="449"/>
                </a:lnTo>
                <a:lnTo>
                  <a:pt x="132" y="454"/>
                </a:lnTo>
                <a:lnTo>
                  <a:pt x="133" y="455"/>
                </a:lnTo>
                <a:lnTo>
                  <a:pt x="136" y="456"/>
                </a:lnTo>
                <a:lnTo>
                  <a:pt x="136" y="458"/>
                </a:lnTo>
                <a:lnTo>
                  <a:pt x="137" y="458"/>
                </a:lnTo>
                <a:lnTo>
                  <a:pt x="137" y="466"/>
                </a:lnTo>
                <a:lnTo>
                  <a:pt x="133" y="470"/>
                </a:lnTo>
                <a:lnTo>
                  <a:pt x="133" y="472"/>
                </a:lnTo>
                <a:lnTo>
                  <a:pt x="134" y="474"/>
                </a:lnTo>
                <a:lnTo>
                  <a:pt x="136" y="474"/>
                </a:lnTo>
                <a:lnTo>
                  <a:pt x="137" y="475"/>
                </a:lnTo>
                <a:lnTo>
                  <a:pt x="138" y="475"/>
                </a:lnTo>
                <a:lnTo>
                  <a:pt x="138" y="478"/>
                </a:lnTo>
                <a:lnTo>
                  <a:pt x="133" y="478"/>
                </a:lnTo>
                <a:lnTo>
                  <a:pt x="133" y="482"/>
                </a:lnTo>
                <a:lnTo>
                  <a:pt x="134" y="484"/>
                </a:lnTo>
                <a:lnTo>
                  <a:pt x="137" y="487"/>
                </a:lnTo>
                <a:lnTo>
                  <a:pt x="137" y="488"/>
                </a:lnTo>
                <a:lnTo>
                  <a:pt x="133" y="496"/>
                </a:lnTo>
                <a:lnTo>
                  <a:pt x="132" y="497"/>
                </a:lnTo>
                <a:lnTo>
                  <a:pt x="129" y="496"/>
                </a:lnTo>
                <a:lnTo>
                  <a:pt x="128" y="495"/>
                </a:lnTo>
                <a:lnTo>
                  <a:pt x="125" y="493"/>
                </a:lnTo>
                <a:lnTo>
                  <a:pt x="124" y="492"/>
                </a:lnTo>
                <a:lnTo>
                  <a:pt x="121" y="492"/>
                </a:lnTo>
                <a:lnTo>
                  <a:pt x="121" y="501"/>
                </a:lnTo>
                <a:lnTo>
                  <a:pt x="120" y="504"/>
                </a:lnTo>
                <a:lnTo>
                  <a:pt x="120" y="507"/>
                </a:lnTo>
                <a:lnTo>
                  <a:pt x="115" y="509"/>
                </a:lnTo>
                <a:lnTo>
                  <a:pt x="113" y="508"/>
                </a:lnTo>
                <a:lnTo>
                  <a:pt x="113" y="501"/>
                </a:lnTo>
                <a:lnTo>
                  <a:pt x="112" y="500"/>
                </a:lnTo>
                <a:lnTo>
                  <a:pt x="112" y="499"/>
                </a:lnTo>
                <a:lnTo>
                  <a:pt x="111" y="499"/>
                </a:lnTo>
                <a:lnTo>
                  <a:pt x="108" y="501"/>
                </a:lnTo>
                <a:lnTo>
                  <a:pt x="108" y="504"/>
                </a:lnTo>
                <a:lnTo>
                  <a:pt x="111" y="509"/>
                </a:lnTo>
                <a:lnTo>
                  <a:pt x="111" y="513"/>
                </a:lnTo>
                <a:lnTo>
                  <a:pt x="112" y="516"/>
                </a:lnTo>
                <a:lnTo>
                  <a:pt x="112" y="520"/>
                </a:lnTo>
                <a:lnTo>
                  <a:pt x="108" y="520"/>
                </a:lnTo>
                <a:lnTo>
                  <a:pt x="107" y="521"/>
                </a:lnTo>
                <a:lnTo>
                  <a:pt x="105" y="521"/>
                </a:lnTo>
                <a:lnTo>
                  <a:pt x="105" y="524"/>
                </a:lnTo>
                <a:lnTo>
                  <a:pt x="107" y="525"/>
                </a:lnTo>
                <a:lnTo>
                  <a:pt x="109" y="525"/>
                </a:lnTo>
                <a:lnTo>
                  <a:pt x="112" y="528"/>
                </a:lnTo>
                <a:lnTo>
                  <a:pt x="112" y="529"/>
                </a:lnTo>
                <a:lnTo>
                  <a:pt x="111" y="529"/>
                </a:lnTo>
                <a:lnTo>
                  <a:pt x="108" y="530"/>
                </a:lnTo>
                <a:lnTo>
                  <a:pt x="104" y="534"/>
                </a:lnTo>
                <a:lnTo>
                  <a:pt x="111" y="541"/>
                </a:lnTo>
                <a:lnTo>
                  <a:pt x="109" y="542"/>
                </a:lnTo>
                <a:lnTo>
                  <a:pt x="107" y="542"/>
                </a:lnTo>
                <a:lnTo>
                  <a:pt x="105" y="544"/>
                </a:lnTo>
                <a:lnTo>
                  <a:pt x="104" y="546"/>
                </a:lnTo>
                <a:lnTo>
                  <a:pt x="103" y="550"/>
                </a:lnTo>
                <a:lnTo>
                  <a:pt x="103" y="554"/>
                </a:lnTo>
                <a:lnTo>
                  <a:pt x="101" y="556"/>
                </a:lnTo>
                <a:lnTo>
                  <a:pt x="108" y="562"/>
                </a:lnTo>
                <a:lnTo>
                  <a:pt x="101" y="562"/>
                </a:lnTo>
                <a:lnTo>
                  <a:pt x="100" y="563"/>
                </a:lnTo>
                <a:lnTo>
                  <a:pt x="100" y="566"/>
                </a:lnTo>
                <a:lnTo>
                  <a:pt x="103" y="569"/>
                </a:lnTo>
                <a:lnTo>
                  <a:pt x="104" y="569"/>
                </a:lnTo>
                <a:lnTo>
                  <a:pt x="104" y="571"/>
                </a:lnTo>
                <a:lnTo>
                  <a:pt x="99" y="571"/>
                </a:lnTo>
                <a:lnTo>
                  <a:pt x="99" y="574"/>
                </a:lnTo>
                <a:lnTo>
                  <a:pt x="97" y="575"/>
                </a:lnTo>
                <a:lnTo>
                  <a:pt x="97" y="577"/>
                </a:lnTo>
                <a:lnTo>
                  <a:pt x="96" y="578"/>
                </a:lnTo>
                <a:lnTo>
                  <a:pt x="93" y="579"/>
                </a:lnTo>
                <a:lnTo>
                  <a:pt x="88" y="579"/>
                </a:lnTo>
                <a:lnTo>
                  <a:pt x="86" y="582"/>
                </a:lnTo>
                <a:lnTo>
                  <a:pt x="88" y="585"/>
                </a:lnTo>
                <a:lnTo>
                  <a:pt x="89" y="585"/>
                </a:lnTo>
                <a:lnTo>
                  <a:pt x="92" y="586"/>
                </a:lnTo>
                <a:lnTo>
                  <a:pt x="95" y="586"/>
                </a:lnTo>
                <a:lnTo>
                  <a:pt x="96" y="587"/>
                </a:lnTo>
                <a:lnTo>
                  <a:pt x="96" y="589"/>
                </a:lnTo>
                <a:lnTo>
                  <a:pt x="93" y="591"/>
                </a:lnTo>
                <a:lnTo>
                  <a:pt x="92" y="591"/>
                </a:lnTo>
                <a:lnTo>
                  <a:pt x="89" y="592"/>
                </a:lnTo>
                <a:lnTo>
                  <a:pt x="89" y="595"/>
                </a:lnTo>
                <a:lnTo>
                  <a:pt x="91" y="596"/>
                </a:lnTo>
                <a:lnTo>
                  <a:pt x="92" y="596"/>
                </a:lnTo>
                <a:lnTo>
                  <a:pt x="91" y="598"/>
                </a:lnTo>
                <a:lnTo>
                  <a:pt x="86" y="598"/>
                </a:lnTo>
                <a:lnTo>
                  <a:pt x="84" y="596"/>
                </a:lnTo>
                <a:lnTo>
                  <a:pt x="84" y="598"/>
                </a:lnTo>
                <a:lnTo>
                  <a:pt x="83" y="599"/>
                </a:lnTo>
                <a:lnTo>
                  <a:pt x="83" y="603"/>
                </a:lnTo>
                <a:lnTo>
                  <a:pt x="84" y="606"/>
                </a:lnTo>
                <a:lnTo>
                  <a:pt x="87" y="607"/>
                </a:lnTo>
                <a:lnTo>
                  <a:pt x="88" y="607"/>
                </a:lnTo>
                <a:lnTo>
                  <a:pt x="88" y="610"/>
                </a:lnTo>
                <a:lnTo>
                  <a:pt x="86" y="611"/>
                </a:lnTo>
                <a:lnTo>
                  <a:pt x="83" y="611"/>
                </a:lnTo>
                <a:lnTo>
                  <a:pt x="83" y="610"/>
                </a:lnTo>
                <a:lnTo>
                  <a:pt x="82" y="610"/>
                </a:lnTo>
                <a:lnTo>
                  <a:pt x="82" y="608"/>
                </a:lnTo>
                <a:lnTo>
                  <a:pt x="80" y="607"/>
                </a:lnTo>
                <a:lnTo>
                  <a:pt x="80" y="606"/>
                </a:lnTo>
                <a:lnTo>
                  <a:pt x="79" y="606"/>
                </a:lnTo>
                <a:lnTo>
                  <a:pt x="76" y="608"/>
                </a:lnTo>
                <a:lnTo>
                  <a:pt x="75" y="611"/>
                </a:lnTo>
                <a:lnTo>
                  <a:pt x="74" y="612"/>
                </a:lnTo>
                <a:lnTo>
                  <a:pt x="74" y="615"/>
                </a:lnTo>
                <a:lnTo>
                  <a:pt x="75" y="615"/>
                </a:lnTo>
                <a:lnTo>
                  <a:pt x="75" y="614"/>
                </a:lnTo>
                <a:lnTo>
                  <a:pt x="76" y="614"/>
                </a:lnTo>
                <a:lnTo>
                  <a:pt x="76" y="612"/>
                </a:lnTo>
                <a:lnTo>
                  <a:pt x="78" y="612"/>
                </a:lnTo>
                <a:lnTo>
                  <a:pt x="79" y="614"/>
                </a:lnTo>
                <a:lnTo>
                  <a:pt x="79" y="615"/>
                </a:lnTo>
                <a:lnTo>
                  <a:pt x="82" y="620"/>
                </a:lnTo>
                <a:lnTo>
                  <a:pt x="82" y="622"/>
                </a:lnTo>
                <a:lnTo>
                  <a:pt x="80" y="623"/>
                </a:lnTo>
                <a:lnTo>
                  <a:pt x="76" y="623"/>
                </a:lnTo>
                <a:lnTo>
                  <a:pt x="75" y="624"/>
                </a:lnTo>
                <a:lnTo>
                  <a:pt x="78" y="627"/>
                </a:lnTo>
                <a:lnTo>
                  <a:pt x="82" y="627"/>
                </a:lnTo>
                <a:lnTo>
                  <a:pt x="83" y="628"/>
                </a:lnTo>
                <a:lnTo>
                  <a:pt x="83" y="629"/>
                </a:lnTo>
                <a:lnTo>
                  <a:pt x="84" y="632"/>
                </a:lnTo>
                <a:lnTo>
                  <a:pt x="84" y="636"/>
                </a:lnTo>
                <a:lnTo>
                  <a:pt x="83" y="639"/>
                </a:lnTo>
                <a:lnTo>
                  <a:pt x="83" y="640"/>
                </a:lnTo>
                <a:lnTo>
                  <a:pt x="82" y="640"/>
                </a:lnTo>
                <a:lnTo>
                  <a:pt x="80" y="639"/>
                </a:lnTo>
                <a:lnTo>
                  <a:pt x="78" y="639"/>
                </a:lnTo>
                <a:lnTo>
                  <a:pt x="76" y="640"/>
                </a:lnTo>
                <a:lnTo>
                  <a:pt x="76" y="645"/>
                </a:lnTo>
                <a:lnTo>
                  <a:pt x="75" y="647"/>
                </a:lnTo>
                <a:lnTo>
                  <a:pt x="74" y="647"/>
                </a:lnTo>
                <a:lnTo>
                  <a:pt x="72" y="648"/>
                </a:lnTo>
                <a:lnTo>
                  <a:pt x="68" y="648"/>
                </a:lnTo>
                <a:lnTo>
                  <a:pt x="68" y="651"/>
                </a:lnTo>
                <a:lnTo>
                  <a:pt x="71" y="653"/>
                </a:lnTo>
                <a:lnTo>
                  <a:pt x="71" y="656"/>
                </a:lnTo>
                <a:lnTo>
                  <a:pt x="72" y="658"/>
                </a:lnTo>
                <a:lnTo>
                  <a:pt x="72" y="662"/>
                </a:lnTo>
                <a:lnTo>
                  <a:pt x="71" y="665"/>
                </a:lnTo>
                <a:lnTo>
                  <a:pt x="70" y="666"/>
                </a:lnTo>
                <a:lnTo>
                  <a:pt x="67" y="666"/>
                </a:lnTo>
                <a:lnTo>
                  <a:pt x="67" y="665"/>
                </a:lnTo>
                <a:lnTo>
                  <a:pt x="66" y="665"/>
                </a:lnTo>
                <a:lnTo>
                  <a:pt x="64" y="666"/>
                </a:lnTo>
                <a:lnTo>
                  <a:pt x="60" y="669"/>
                </a:lnTo>
                <a:lnTo>
                  <a:pt x="60" y="664"/>
                </a:lnTo>
                <a:lnTo>
                  <a:pt x="59" y="664"/>
                </a:lnTo>
                <a:lnTo>
                  <a:pt x="56" y="666"/>
                </a:lnTo>
                <a:lnTo>
                  <a:pt x="58" y="668"/>
                </a:lnTo>
                <a:lnTo>
                  <a:pt x="58" y="670"/>
                </a:lnTo>
                <a:lnTo>
                  <a:pt x="59" y="673"/>
                </a:lnTo>
                <a:lnTo>
                  <a:pt x="60" y="674"/>
                </a:lnTo>
                <a:lnTo>
                  <a:pt x="60" y="677"/>
                </a:lnTo>
                <a:lnTo>
                  <a:pt x="59" y="678"/>
                </a:lnTo>
                <a:lnTo>
                  <a:pt x="56" y="680"/>
                </a:lnTo>
                <a:lnTo>
                  <a:pt x="54" y="680"/>
                </a:lnTo>
                <a:lnTo>
                  <a:pt x="54" y="678"/>
                </a:lnTo>
                <a:lnTo>
                  <a:pt x="55" y="677"/>
                </a:lnTo>
                <a:lnTo>
                  <a:pt x="56" y="677"/>
                </a:lnTo>
                <a:lnTo>
                  <a:pt x="56" y="674"/>
                </a:lnTo>
                <a:lnTo>
                  <a:pt x="55" y="673"/>
                </a:lnTo>
                <a:lnTo>
                  <a:pt x="54" y="673"/>
                </a:lnTo>
                <a:lnTo>
                  <a:pt x="51" y="676"/>
                </a:lnTo>
                <a:lnTo>
                  <a:pt x="51" y="678"/>
                </a:lnTo>
                <a:lnTo>
                  <a:pt x="52" y="680"/>
                </a:lnTo>
                <a:lnTo>
                  <a:pt x="52" y="681"/>
                </a:lnTo>
                <a:lnTo>
                  <a:pt x="58" y="681"/>
                </a:lnTo>
                <a:lnTo>
                  <a:pt x="59" y="682"/>
                </a:lnTo>
                <a:lnTo>
                  <a:pt x="59" y="684"/>
                </a:lnTo>
                <a:lnTo>
                  <a:pt x="54" y="689"/>
                </a:lnTo>
                <a:lnTo>
                  <a:pt x="54" y="688"/>
                </a:lnTo>
                <a:lnTo>
                  <a:pt x="52" y="686"/>
                </a:lnTo>
                <a:lnTo>
                  <a:pt x="52" y="682"/>
                </a:lnTo>
                <a:lnTo>
                  <a:pt x="51" y="682"/>
                </a:lnTo>
                <a:lnTo>
                  <a:pt x="51" y="684"/>
                </a:lnTo>
                <a:lnTo>
                  <a:pt x="50" y="686"/>
                </a:lnTo>
                <a:lnTo>
                  <a:pt x="50" y="689"/>
                </a:lnTo>
                <a:lnTo>
                  <a:pt x="51" y="690"/>
                </a:lnTo>
                <a:lnTo>
                  <a:pt x="52" y="690"/>
                </a:lnTo>
                <a:lnTo>
                  <a:pt x="55" y="693"/>
                </a:lnTo>
                <a:lnTo>
                  <a:pt x="55" y="697"/>
                </a:lnTo>
                <a:lnTo>
                  <a:pt x="52" y="699"/>
                </a:lnTo>
                <a:lnTo>
                  <a:pt x="52" y="702"/>
                </a:lnTo>
                <a:lnTo>
                  <a:pt x="54" y="705"/>
                </a:lnTo>
                <a:lnTo>
                  <a:pt x="54" y="709"/>
                </a:lnTo>
                <a:lnTo>
                  <a:pt x="51" y="711"/>
                </a:lnTo>
                <a:lnTo>
                  <a:pt x="49" y="713"/>
                </a:lnTo>
                <a:lnTo>
                  <a:pt x="49" y="715"/>
                </a:lnTo>
                <a:lnTo>
                  <a:pt x="47" y="718"/>
                </a:lnTo>
                <a:lnTo>
                  <a:pt x="47" y="719"/>
                </a:lnTo>
                <a:lnTo>
                  <a:pt x="42" y="714"/>
                </a:lnTo>
                <a:lnTo>
                  <a:pt x="41" y="714"/>
                </a:lnTo>
                <a:lnTo>
                  <a:pt x="39" y="715"/>
                </a:lnTo>
                <a:lnTo>
                  <a:pt x="41" y="718"/>
                </a:lnTo>
                <a:lnTo>
                  <a:pt x="41" y="719"/>
                </a:lnTo>
                <a:lnTo>
                  <a:pt x="39" y="722"/>
                </a:lnTo>
                <a:lnTo>
                  <a:pt x="38" y="722"/>
                </a:lnTo>
                <a:lnTo>
                  <a:pt x="37" y="725"/>
                </a:lnTo>
                <a:lnTo>
                  <a:pt x="35" y="726"/>
                </a:lnTo>
                <a:lnTo>
                  <a:pt x="33" y="730"/>
                </a:lnTo>
                <a:lnTo>
                  <a:pt x="26" y="730"/>
                </a:lnTo>
                <a:lnTo>
                  <a:pt x="29" y="732"/>
                </a:lnTo>
                <a:lnTo>
                  <a:pt x="38" y="732"/>
                </a:lnTo>
                <a:lnTo>
                  <a:pt x="38" y="735"/>
                </a:lnTo>
                <a:lnTo>
                  <a:pt x="27" y="735"/>
                </a:lnTo>
                <a:lnTo>
                  <a:pt x="26" y="736"/>
                </a:lnTo>
                <a:lnTo>
                  <a:pt x="26" y="738"/>
                </a:lnTo>
                <a:lnTo>
                  <a:pt x="27" y="739"/>
                </a:lnTo>
                <a:lnTo>
                  <a:pt x="30" y="740"/>
                </a:lnTo>
                <a:lnTo>
                  <a:pt x="34" y="740"/>
                </a:lnTo>
                <a:lnTo>
                  <a:pt x="34" y="743"/>
                </a:lnTo>
                <a:lnTo>
                  <a:pt x="33" y="746"/>
                </a:lnTo>
                <a:lnTo>
                  <a:pt x="29" y="750"/>
                </a:lnTo>
                <a:lnTo>
                  <a:pt x="23" y="752"/>
                </a:lnTo>
                <a:lnTo>
                  <a:pt x="22" y="752"/>
                </a:lnTo>
                <a:lnTo>
                  <a:pt x="21" y="751"/>
                </a:lnTo>
                <a:lnTo>
                  <a:pt x="19" y="752"/>
                </a:lnTo>
                <a:lnTo>
                  <a:pt x="19" y="754"/>
                </a:lnTo>
                <a:lnTo>
                  <a:pt x="23" y="758"/>
                </a:lnTo>
                <a:lnTo>
                  <a:pt x="22" y="760"/>
                </a:lnTo>
                <a:lnTo>
                  <a:pt x="22" y="763"/>
                </a:lnTo>
                <a:lnTo>
                  <a:pt x="21" y="765"/>
                </a:lnTo>
                <a:lnTo>
                  <a:pt x="23" y="767"/>
                </a:lnTo>
                <a:lnTo>
                  <a:pt x="25" y="768"/>
                </a:lnTo>
                <a:lnTo>
                  <a:pt x="27" y="769"/>
                </a:lnTo>
                <a:lnTo>
                  <a:pt x="27" y="771"/>
                </a:lnTo>
                <a:lnTo>
                  <a:pt x="16" y="771"/>
                </a:lnTo>
                <a:lnTo>
                  <a:pt x="16" y="772"/>
                </a:lnTo>
                <a:lnTo>
                  <a:pt x="17" y="776"/>
                </a:lnTo>
                <a:lnTo>
                  <a:pt x="17" y="777"/>
                </a:lnTo>
                <a:lnTo>
                  <a:pt x="22" y="777"/>
                </a:lnTo>
                <a:lnTo>
                  <a:pt x="23" y="779"/>
                </a:lnTo>
                <a:lnTo>
                  <a:pt x="23" y="780"/>
                </a:lnTo>
                <a:lnTo>
                  <a:pt x="25" y="780"/>
                </a:lnTo>
                <a:lnTo>
                  <a:pt x="22" y="783"/>
                </a:lnTo>
                <a:lnTo>
                  <a:pt x="19" y="783"/>
                </a:lnTo>
                <a:lnTo>
                  <a:pt x="18" y="781"/>
                </a:lnTo>
                <a:lnTo>
                  <a:pt x="16" y="780"/>
                </a:lnTo>
                <a:lnTo>
                  <a:pt x="14" y="779"/>
                </a:lnTo>
                <a:lnTo>
                  <a:pt x="9" y="779"/>
                </a:lnTo>
                <a:lnTo>
                  <a:pt x="10" y="780"/>
                </a:lnTo>
                <a:lnTo>
                  <a:pt x="12" y="783"/>
                </a:lnTo>
                <a:lnTo>
                  <a:pt x="13" y="784"/>
                </a:lnTo>
                <a:lnTo>
                  <a:pt x="14" y="787"/>
                </a:lnTo>
                <a:lnTo>
                  <a:pt x="16" y="788"/>
                </a:lnTo>
                <a:lnTo>
                  <a:pt x="16" y="789"/>
                </a:lnTo>
                <a:lnTo>
                  <a:pt x="14" y="791"/>
                </a:lnTo>
                <a:lnTo>
                  <a:pt x="13" y="791"/>
                </a:lnTo>
                <a:lnTo>
                  <a:pt x="12" y="792"/>
                </a:lnTo>
                <a:lnTo>
                  <a:pt x="12" y="797"/>
                </a:lnTo>
                <a:lnTo>
                  <a:pt x="13" y="797"/>
                </a:lnTo>
                <a:lnTo>
                  <a:pt x="13" y="793"/>
                </a:lnTo>
                <a:lnTo>
                  <a:pt x="14" y="793"/>
                </a:lnTo>
                <a:lnTo>
                  <a:pt x="14" y="798"/>
                </a:lnTo>
                <a:lnTo>
                  <a:pt x="13" y="800"/>
                </a:lnTo>
                <a:lnTo>
                  <a:pt x="12" y="802"/>
                </a:lnTo>
                <a:lnTo>
                  <a:pt x="10" y="804"/>
                </a:lnTo>
                <a:lnTo>
                  <a:pt x="12" y="805"/>
                </a:lnTo>
                <a:lnTo>
                  <a:pt x="14" y="802"/>
                </a:lnTo>
                <a:lnTo>
                  <a:pt x="14" y="801"/>
                </a:lnTo>
                <a:lnTo>
                  <a:pt x="16" y="800"/>
                </a:lnTo>
                <a:lnTo>
                  <a:pt x="16" y="798"/>
                </a:lnTo>
                <a:lnTo>
                  <a:pt x="17" y="797"/>
                </a:lnTo>
                <a:lnTo>
                  <a:pt x="18" y="797"/>
                </a:lnTo>
                <a:lnTo>
                  <a:pt x="19" y="800"/>
                </a:lnTo>
                <a:lnTo>
                  <a:pt x="19" y="801"/>
                </a:lnTo>
                <a:lnTo>
                  <a:pt x="14" y="806"/>
                </a:lnTo>
                <a:lnTo>
                  <a:pt x="14" y="808"/>
                </a:lnTo>
                <a:lnTo>
                  <a:pt x="17" y="809"/>
                </a:lnTo>
                <a:lnTo>
                  <a:pt x="19" y="808"/>
                </a:lnTo>
                <a:lnTo>
                  <a:pt x="22" y="805"/>
                </a:lnTo>
                <a:lnTo>
                  <a:pt x="22" y="802"/>
                </a:lnTo>
                <a:lnTo>
                  <a:pt x="23" y="801"/>
                </a:lnTo>
                <a:lnTo>
                  <a:pt x="25" y="802"/>
                </a:lnTo>
                <a:lnTo>
                  <a:pt x="25" y="805"/>
                </a:lnTo>
                <a:lnTo>
                  <a:pt x="23" y="808"/>
                </a:lnTo>
                <a:lnTo>
                  <a:pt x="21" y="809"/>
                </a:lnTo>
                <a:lnTo>
                  <a:pt x="19" y="810"/>
                </a:lnTo>
                <a:lnTo>
                  <a:pt x="19" y="814"/>
                </a:lnTo>
                <a:lnTo>
                  <a:pt x="21" y="817"/>
                </a:lnTo>
                <a:lnTo>
                  <a:pt x="22" y="818"/>
                </a:lnTo>
                <a:lnTo>
                  <a:pt x="23" y="818"/>
                </a:lnTo>
                <a:lnTo>
                  <a:pt x="25" y="817"/>
                </a:lnTo>
                <a:lnTo>
                  <a:pt x="29" y="817"/>
                </a:lnTo>
                <a:lnTo>
                  <a:pt x="29" y="818"/>
                </a:lnTo>
                <a:lnTo>
                  <a:pt x="27" y="820"/>
                </a:lnTo>
                <a:lnTo>
                  <a:pt x="25" y="821"/>
                </a:lnTo>
                <a:lnTo>
                  <a:pt x="25" y="824"/>
                </a:lnTo>
                <a:lnTo>
                  <a:pt x="26" y="826"/>
                </a:lnTo>
                <a:lnTo>
                  <a:pt x="26" y="830"/>
                </a:lnTo>
                <a:lnTo>
                  <a:pt x="25" y="830"/>
                </a:lnTo>
                <a:lnTo>
                  <a:pt x="22" y="831"/>
                </a:lnTo>
                <a:lnTo>
                  <a:pt x="18" y="831"/>
                </a:lnTo>
                <a:lnTo>
                  <a:pt x="17" y="833"/>
                </a:lnTo>
                <a:lnTo>
                  <a:pt x="19" y="835"/>
                </a:lnTo>
                <a:lnTo>
                  <a:pt x="22" y="837"/>
                </a:lnTo>
                <a:lnTo>
                  <a:pt x="23" y="837"/>
                </a:lnTo>
                <a:lnTo>
                  <a:pt x="23" y="842"/>
                </a:lnTo>
                <a:lnTo>
                  <a:pt x="18" y="847"/>
                </a:lnTo>
                <a:lnTo>
                  <a:pt x="18" y="849"/>
                </a:lnTo>
                <a:lnTo>
                  <a:pt x="17" y="850"/>
                </a:lnTo>
                <a:lnTo>
                  <a:pt x="17" y="851"/>
                </a:lnTo>
                <a:lnTo>
                  <a:pt x="18" y="853"/>
                </a:lnTo>
                <a:lnTo>
                  <a:pt x="22" y="853"/>
                </a:lnTo>
                <a:lnTo>
                  <a:pt x="23" y="851"/>
                </a:lnTo>
                <a:lnTo>
                  <a:pt x="23" y="849"/>
                </a:lnTo>
                <a:lnTo>
                  <a:pt x="25" y="847"/>
                </a:lnTo>
                <a:lnTo>
                  <a:pt x="25" y="846"/>
                </a:lnTo>
                <a:lnTo>
                  <a:pt x="27" y="846"/>
                </a:lnTo>
                <a:lnTo>
                  <a:pt x="29" y="847"/>
                </a:lnTo>
                <a:lnTo>
                  <a:pt x="29" y="851"/>
                </a:lnTo>
                <a:lnTo>
                  <a:pt x="23" y="862"/>
                </a:lnTo>
                <a:lnTo>
                  <a:pt x="23" y="866"/>
                </a:lnTo>
                <a:lnTo>
                  <a:pt x="31" y="866"/>
                </a:lnTo>
                <a:lnTo>
                  <a:pt x="33" y="867"/>
                </a:lnTo>
                <a:lnTo>
                  <a:pt x="33" y="870"/>
                </a:lnTo>
                <a:lnTo>
                  <a:pt x="25" y="878"/>
                </a:lnTo>
                <a:lnTo>
                  <a:pt x="26" y="880"/>
                </a:lnTo>
                <a:lnTo>
                  <a:pt x="27" y="882"/>
                </a:lnTo>
                <a:lnTo>
                  <a:pt x="29" y="882"/>
                </a:lnTo>
                <a:lnTo>
                  <a:pt x="30" y="880"/>
                </a:lnTo>
                <a:lnTo>
                  <a:pt x="33" y="879"/>
                </a:lnTo>
                <a:lnTo>
                  <a:pt x="34" y="876"/>
                </a:lnTo>
                <a:lnTo>
                  <a:pt x="35" y="875"/>
                </a:lnTo>
                <a:lnTo>
                  <a:pt x="37" y="875"/>
                </a:lnTo>
                <a:lnTo>
                  <a:pt x="38" y="876"/>
                </a:lnTo>
                <a:lnTo>
                  <a:pt x="38" y="879"/>
                </a:lnTo>
                <a:lnTo>
                  <a:pt x="33" y="884"/>
                </a:lnTo>
                <a:lnTo>
                  <a:pt x="35" y="886"/>
                </a:lnTo>
                <a:lnTo>
                  <a:pt x="38" y="888"/>
                </a:lnTo>
                <a:lnTo>
                  <a:pt x="39" y="888"/>
                </a:lnTo>
                <a:lnTo>
                  <a:pt x="39" y="890"/>
                </a:lnTo>
                <a:lnTo>
                  <a:pt x="30" y="890"/>
                </a:lnTo>
                <a:lnTo>
                  <a:pt x="30" y="892"/>
                </a:lnTo>
                <a:lnTo>
                  <a:pt x="33" y="895"/>
                </a:lnTo>
                <a:lnTo>
                  <a:pt x="35" y="895"/>
                </a:lnTo>
                <a:lnTo>
                  <a:pt x="38" y="894"/>
                </a:lnTo>
                <a:lnTo>
                  <a:pt x="42" y="894"/>
                </a:lnTo>
                <a:lnTo>
                  <a:pt x="42" y="901"/>
                </a:lnTo>
                <a:lnTo>
                  <a:pt x="43" y="901"/>
                </a:lnTo>
                <a:lnTo>
                  <a:pt x="45" y="903"/>
                </a:lnTo>
                <a:lnTo>
                  <a:pt x="49" y="903"/>
                </a:lnTo>
                <a:lnTo>
                  <a:pt x="49" y="905"/>
                </a:lnTo>
                <a:lnTo>
                  <a:pt x="47" y="907"/>
                </a:lnTo>
                <a:lnTo>
                  <a:pt x="45" y="907"/>
                </a:lnTo>
                <a:lnTo>
                  <a:pt x="45" y="912"/>
                </a:lnTo>
                <a:lnTo>
                  <a:pt x="43" y="912"/>
                </a:lnTo>
                <a:lnTo>
                  <a:pt x="42" y="913"/>
                </a:lnTo>
                <a:lnTo>
                  <a:pt x="39" y="913"/>
                </a:lnTo>
                <a:lnTo>
                  <a:pt x="35" y="915"/>
                </a:lnTo>
                <a:lnTo>
                  <a:pt x="33" y="915"/>
                </a:lnTo>
                <a:lnTo>
                  <a:pt x="31" y="917"/>
                </a:lnTo>
                <a:lnTo>
                  <a:pt x="30" y="919"/>
                </a:lnTo>
                <a:lnTo>
                  <a:pt x="30" y="921"/>
                </a:lnTo>
                <a:lnTo>
                  <a:pt x="31" y="923"/>
                </a:lnTo>
                <a:lnTo>
                  <a:pt x="35" y="923"/>
                </a:lnTo>
                <a:lnTo>
                  <a:pt x="38" y="921"/>
                </a:lnTo>
                <a:lnTo>
                  <a:pt x="39" y="920"/>
                </a:lnTo>
                <a:lnTo>
                  <a:pt x="43" y="920"/>
                </a:lnTo>
                <a:lnTo>
                  <a:pt x="43" y="921"/>
                </a:lnTo>
                <a:lnTo>
                  <a:pt x="41" y="927"/>
                </a:lnTo>
                <a:lnTo>
                  <a:pt x="38" y="929"/>
                </a:lnTo>
                <a:lnTo>
                  <a:pt x="31" y="929"/>
                </a:lnTo>
                <a:lnTo>
                  <a:pt x="31" y="930"/>
                </a:lnTo>
                <a:lnTo>
                  <a:pt x="33" y="930"/>
                </a:lnTo>
                <a:lnTo>
                  <a:pt x="35" y="932"/>
                </a:lnTo>
                <a:lnTo>
                  <a:pt x="38" y="932"/>
                </a:lnTo>
                <a:lnTo>
                  <a:pt x="39" y="933"/>
                </a:lnTo>
                <a:lnTo>
                  <a:pt x="39" y="934"/>
                </a:lnTo>
                <a:lnTo>
                  <a:pt x="37" y="936"/>
                </a:lnTo>
                <a:lnTo>
                  <a:pt x="35" y="937"/>
                </a:lnTo>
                <a:lnTo>
                  <a:pt x="33" y="938"/>
                </a:lnTo>
                <a:lnTo>
                  <a:pt x="31" y="940"/>
                </a:lnTo>
                <a:lnTo>
                  <a:pt x="30" y="942"/>
                </a:lnTo>
                <a:lnTo>
                  <a:pt x="27" y="946"/>
                </a:lnTo>
                <a:lnTo>
                  <a:pt x="26" y="949"/>
                </a:lnTo>
                <a:lnTo>
                  <a:pt x="26" y="952"/>
                </a:lnTo>
                <a:lnTo>
                  <a:pt x="23" y="952"/>
                </a:lnTo>
                <a:lnTo>
                  <a:pt x="22" y="950"/>
                </a:lnTo>
                <a:lnTo>
                  <a:pt x="18" y="954"/>
                </a:lnTo>
                <a:lnTo>
                  <a:pt x="18" y="958"/>
                </a:lnTo>
                <a:lnTo>
                  <a:pt x="22" y="958"/>
                </a:lnTo>
                <a:lnTo>
                  <a:pt x="22" y="960"/>
                </a:lnTo>
                <a:lnTo>
                  <a:pt x="19" y="962"/>
                </a:lnTo>
                <a:lnTo>
                  <a:pt x="18" y="962"/>
                </a:lnTo>
                <a:lnTo>
                  <a:pt x="17" y="963"/>
                </a:lnTo>
                <a:lnTo>
                  <a:pt x="17" y="967"/>
                </a:lnTo>
                <a:lnTo>
                  <a:pt x="16" y="969"/>
                </a:lnTo>
                <a:lnTo>
                  <a:pt x="16" y="973"/>
                </a:lnTo>
                <a:lnTo>
                  <a:pt x="13" y="973"/>
                </a:lnTo>
                <a:lnTo>
                  <a:pt x="12" y="971"/>
                </a:lnTo>
                <a:lnTo>
                  <a:pt x="8" y="971"/>
                </a:lnTo>
                <a:lnTo>
                  <a:pt x="8" y="975"/>
                </a:lnTo>
                <a:lnTo>
                  <a:pt x="14" y="975"/>
                </a:lnTo>
                <a:lnTo>
                  <a:pt x="14" y="977"/>
                </a:lnTo>
                <a:lnTo>
                  <a:pt x="12" y="979"/>
                </a:lnTo>
                <a:lnTo>
                  <a:pt x="9" y="981"/>
                </a:lnTo>
                <a:lnTo>
                  <a:pt x="8" y="982"/>
                </a:lnTo>
                <a:lnTo>
                  <a:pt x="8" y="985"/>
                </a:lnTo>
                <a:lnTo>
                  <a:pt x="12" y="993"/>
                </a:lnTo>
                <a:lnTo>
                  <a:pt x="12" y="994"/>
                </a:lnTo>
                <a:lnTo>
                  <a:pt x="10" y="995"/>
                </a:lnTo>
                <a:lnTo>
                  <a:pt x="9" y="995"/>
                </a:lnTo>
                <a:lnTo>
                  <a:pt x="6" y="993"/>
                </a:lnTo>
                <a:lnTo>
                  <a:pt x="5" y="994"/>
                </a:lnTo>
                <a:lnTo>
                  <a:pt x="5" y="997"/>
                </a:lnTo>
                <a:lnTo>
                  <a:pt x="10" y="1002"/>
                </a:lnTo>
                <a:lnTo>
                  <a:pt x="10" y="1003"/>
                </a:lnTo>
                <a:lnTo>
                  <a:pt x="9" y="1006"/>
                </a:lnTo>
                <a:lnTo>
                  <a:pt x="6" y="1007"/>
                </a:lnTo>
                <a:lnTo>
                  <a:pt x="4" y="1007"/>
                </a:lnTo>
                <a:lnTo>
                  <a:pt x="1" y="1008"/>
                </a:lnTo>
                <a:lnTo>
                  <a:pt x="0" y="1008"/>
                </a:lnTo>
                <a:lnTo>
                  <a:pt x="5" y="1014"/>
                </a:lnTo>
                <a:lnTo>
                  <a:pt x="5" y="1015"/>
                </a:lnTo>
                <a:lnTo>
                  <a:pt x="4" y="1018"/>
                </a:lnTo>
                <a:lnTo>
                  <a:pt x="2" y="1019"/>
                </a:lnTo>
                <a:lnTo>
                  <a:pt x="2" y="1020"/>
                </a:lnTo>
                <a:lnTo>
                  <a:pt x="4" y="1022"/>
                </a:lnTo>
                <a:lnTo>
                  <a:pt x="6" y="1023"/>
                </a:lnTo>
                <a:lnTo>
                  <a:pt x="9" y="1026"/>
                </a:lnTo>
                <a:lnTo>
                  <a:pt x="4" y="1031"/>
                </a:lnTo>
                <a:lnTo>
                  <a:pt x="5" y="1032"/>
                </a:lnTo>
                <a:lnTo>
                  <a:pt x="12" y="1032"/>
                </a:lnTo>
                <a:lnTo>
                  <a:pt x="30" y="1030"/>
                </a:lnTo>
                <a:lnTo>
                  <a:pt x="38" y="1028"/>
                </a:lnTo>
                <a:lnTo>
                  <a:pt x="41" y="1028"/>
                </a:lnTo>
                <a:lnTo>
                  <a:pt x="83" y="1024"/>
                </a:lnTo>
                <a:lnTo>
                  <a:pt x="125" y="1019"/>
                </a:lnTo>
                <a:lnTo>
                  <a:pt x="133" y="1018"/>
                </a:lnTo>
                <a:lnTo>
                  <a:pt x="144" y="1015"/>
                </a:lnTo>
                <a:lnTo>
                  <a:pt x="153" y="1014"/>
                </a:lnTo>
                <a:lnTo>
                  <a:pt x="161" y="1014"/>
                </a:lnTo>
                <a:lnTo>
                  <a:pt x="162" y="1016"/>
                </a:lnTo>
                <a:lnTo>
                  <a:pt x="161" y="1024"/>
                </a:lnTo>
                <a:lnTo>
                  <a:pt x="157" y="1032"/>
                </a:lnTo>
                <a:lnTo>
                  <a:pt x="155" y="1040"/>
                </a:lnTo>
                <a:lnTo>
                  <a:pt x="154" y="1045"/>
                </a:lnTo>
                <a:lnTo>
                  <a:pt x="157" y="1047"/>
                </a:lnTo>
                <a:lnTo>
                  <a:pt x="158" y="1048"/>
                </a:lnTo>
                <a:lnTo>
                  <a:pt x="158" y="1049"/>
                </a:lnTo>
                <a:lnTo>
                  <a:pt x="159" y="1052"/>
                </a:lnTo>
                <a:lnTo>
                  <a:pt x="159" y="1055"/>
                </a:lnTo>
                <a:lnTo>
                  <a:pt x="162" y="1056"/>
                </a:lnTo>
                <a:lnTo>
                  <a:pt x="166" y="1059"/>
                </a:lnTo>
                <a:lnTo>
                  <a:pt x="169" y="1060"/>
                </a:lnTo>
                <a:lnTo>
                  <a:pt x="171" y="1063"/>
                </a:lnTo>
                <a:lnTo>
                  <a:pt x="177" y="1074"/>
                </a:lnTo>
                <a:lnTo>
                  <a:pt x="182" y="1085"/>
                </a:lnTo>
                <a:lnTo>
                  <a:pt x="183" y="1086"/>
                </a:lnTo>
                <a:lnTo>
                  <a:pt x="186" y="1086"/>
                </a:lnTo>
                <a:lnTo>
                  <a:pt x="187" y="1085"/>
                </a:lnTo>
                <a:lnTo>
                  <a:pt x="189" y="1086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01" name="Freeform 153"/>
          <p:cNvSpPr>
            <a:spLocks/>
          </p:cNvSpPr>
          <p:nvPr/>
        </p:nvSpPr>
        <p:spPr bwMode="auto">
          <a:xfrm>
            <a:off x="5497647" y="3350430"/>
            <a:ext cx="501490" cy="725245"/>
          </a:xfrm>
          <a:custGeom>
            <a:avLst/>
            <a:gdLst/>
            <a:ahLst/>
            <a:cxnLst>
              <a:cxn ang="0">
                <a:pos x="207" y="297"/>
              </a:cxn>
              <a:cxn ang="0">
                <a:pos x="203" y="292"/>
              </a:cxn>
              <a:cxn ang="0">
                <a:pos x="198" y="289"/>
              </a:cxn>
              <a:cxn ang="0">
                <a:pos x="198" y="290"/>
              </a:cxn>
              <a:cxn ang="0">
                <a:pos x="201" y="293"/>
              </a:cxn>
              <a:cxn ang="0">
                <a:pos x="202" y="295"/>
              </a:cxn>
              <a:cxn ang="0">
                <a:pos x="194" y="293"/>
              </a:cxn>
              <a:cxn ang="0">
                <a:pos x="193" y="290"/>
              </a:cxn>
              <a:cxn ang="0">
                <a:pos x="192" y="288"/>
              </a:cxn>
              <a:cxn ang="0">
                <a:pos x="184" y="274"/>
              </a:cxn>
              <a:cxn ang="0">
                <a:pos x="180" y="270"/>
              </a:cxn>
              <a:cxn ang="0">
                <a:pos x="181" y="266"/>
              </a:cxn>
              <a:cxn ang="0">
                <a:pos x="184" y="262"/>
              </a:cxn>
              <a:cxn ang="0">
                <a:pos x="182" y="256"/>
              </a:cxn>
              <a:cxn ang="0">
                <a:pos x="174" y="237"/>
              </a:cxn>
              <a:cxn ang="0">
                <a:pos x="172" y="233"/>
              </a:cxn>
              <a:cxn ang="0">
                <a:pos x="163" y="232"/>
              </a:cxn>
              <a:cxn ang="0">
                <a:pos x="160" y="228"/>
              </a:cxn>
              <a:cxn ang="0">
                <a:pos x="155" y="222"/>
              </a:cxn>
              <a:cxn ang="0">
                <a:pos x="149" y="219"/>
              </a:cxn>
              <a:cxn ang="0">
                <a:pos x="147" y="218"/>
              </a:cxn>
              <a:cxn ang="0">
                <a:pos x="144" y="219"/>
              </a:cxn>
              <a:cxn ang="0">
                <a:pos x="143" y="222"/>
              </a:cxn>
              <a:cxn ang="0">
                <a:pos x="139" y="219"/>
              </a:cxn>
              <a:cxn ang="0">
                <a:pos x="137" y="214"/>
              </a:cxn>
              <a:cxn ang="0">
                <a:pos x="131" y="212"/>
              </a:cxn>
              <a:cxn ang="0">
                <a:pos x="124" y="208"/>
              </a:cxn>
              <a:cxn ang="0">
                <a:pos x="122" y="204"/>
              </a:cxn>
              <a:cxn ang="0">
                <a:pos x="114" y="200"/>
              </a:cxn>
              <a:cxn ang="0">
                <a:pos x="107" y="194"/>
              </a:cxn>
              <a:cxn ang="0">
                <a:pos x="103" y="182"/>
              </a:cxn>
              <a:cxn ang="0">
                <a:pos x="111" y="162"/>
              </a:cxn>
              <a:cxn ang="0">
                <a:pos x="114" y="150"/>
              </a:cxn>
              <a:cxn ang="0">
                <a:pos x="112" y="144"/>
              </a:cxn>
              <a:cxn ang="0">
                <a:pos x="115" y="134"/>
              </a:cxn>
              <a:cxn ang="0">
                <a:pos x="103" y="128"/>
              </a:cxn>
              <a:cxn ang="0">
                <a:pos x="91" y="124"/>
              </a:cxn>
              <a:cxn ang="0">
                <a:pos x="86" y="130"/>
              </a:cxn>
              <a:cxn ang="0">
                <a:pos x="79" y="133"/>
              </a:cxn>
              <a:cxn ang="0">
                <a:pos x="74" y="129"/>
              </a:cxn>
              <a:cxn ang="0">
                <a:pos x="71" y="123"/>
              </a:cxn>
              <a:cxn ang="0">
                <a:pos x="70" y="113"/>
              </a:cxn>
              <a:cxn ang="0">
                <a:pos x="69" y="112"/>
              </a:cxn>
              <a:cxn ang="0">
                <a:pos x="67" y="108"/>
              </a:cxn>
              <a:cxn ang="0">
                <a:pos x="66" y="103"/>
              </a:cxn>
              <a:cxn ang="0">
                <a:pos x="61" y="95"/>
              </a:cxn>
              <a:cxn ang="0">
                <a:pos x="48" y="88"/>
              </a:cxn>
              <a:cxn ang="0">
                <a:pos x="41" y="82"/>
              </a:cxn>
              <a:cxn ang="0">
                <a:pos x="37" y="76"/>
              </a:cxn>
              <a:cxn ang="0">
                <a:pos x="21" y="67"/>
              </a:cxn>
              <a:cxn ang="0">
                <a:pos x="13" y="60"/>
              </a:cxn>
              <a:cxn ang="0">
                <a:pos x="12" y="54"/>
              </a:cxn>
              <a:cxn ang="0">
                <a:pos x="8" y="49"/>
              </a:cxn>
              <a:cxn ang="0">
                <a:pos x="4" y="37"/>
              </a:cxn>
              <a:cxn ang="0">
                <a:pos x="0" y="18"/>
              </a:cxn>
              <a:cxn ang="0">
                <a:pos x="1" y="2"/>
              </a:cxn>
            </a:cxnLst>
            <a:rect l="0" t="0" r="r" b="b"/>
            <a:pathLst>
              <a:path w="214" h="297">
                <a:moveTo>
                  <a:pt x="214" y="297"/>
                </a:moveTo>
                <a:lnTo>
                  <a:pt x="207" y="297"/>
                </a:lnTo>
                <a:lnTo>
                  <a:pt x="205" y="294"/>
                </a:lnTo>
                <a:lnTo>
                  <a:pt x="203" y="292"/>
                </a:lnTo>
                <a:lnTo>
                  <a:pt x="201" y="289"/>
                </a:lnTo>
                <a:lnTo>
                  <a:pt x="198" y="289"/>
                </a:lnTo>
                <a:lnTo>
                  <a:pt x="197" y="290"/>
                </a:lnTo>
                <a:lnTo>
                  <a:pt x="198" y="290"/>
                </a:lnTo>
                <a:lnTo>
                  <a:pt x="198" y="292"/>
                </a:lnTo>
                <a:lnTo>
                  <a:pt x="201" y="293"/>
                </a:lnTo>
                <a:lnTo>
                  <a:pt x="201" y="294"/>
                </a:lnTo>
                <a:lnTo>
                  <a:pt x="202" y="295"/>
                </a:lnTo>
                <a:lnTo>
                  <a:pt x="197" y="295"/>
                </a:lnTo>
                <a:lnTo>
                  <a:pt x="194" y="293"/>
                </a:lnTo>
                <a:lnTo>
                  <a:pt x="193" y="293"/>
                </a:lnTo>
                <a:lnTo>
                  <a:pt x="193" y="290"/>
                </a:lnTo>
                <a:lnTo>
                  <a:pt x="192" y="289"/>
                </a:lnTo>
                <a:lnTo>
                  <a:pt x="192" y="288"/>
                </a:lnTo>
                <a:lnTo>
                  <a:pt x="184" y="280"/>
                </a:lnTo>
                <a:lnTo>
                  <a:pt x="184" y="274"/>
                </a:lnTo>
                <a:lnTo>
                  <a:pt x="180" y="273"/>
                </a:lnTo>
                <a:lnTo>
                  <a:pt x="180" y="270"/>
                </a:lnTo>
                <a:lnTo>
                  <a:pt x="181" y="269"/>
                </a:lnTo>
                <a:lnTo>
                  <a:pt x="181" y="266"/>
                </a:lnTo>
                <a:lnTo>
                  <a:pt x="182" y="265"/>
                </a:lnTo>
                <a:lnTo>
                  <a:pt x="184" y="262"/>
                </a:lnTo>
                <a:lnTo>
                  <a:pt x="184" y="259"/>
                </a:lnTo>
                <a:lnTo>
                  <a:pt x="182" y="256"/>
                </a:lnTo>
                <a:lnTo>
                  <a:pt x="174" y="248"/>
                </a:lnTo>
                <a:lnTo>
                  <a:pt x="174" y="237"/>
                </a:lnTo>
                <a:lnTo>
                  <a:pt x="173" y="235"/>
                </a:lnTo>
                <a:lnTo>
                  <a:pt x="172" y="233"/>
                </a:lnTo>
                <a:lnTo>
                  <a:pt x="165" y="233"/>
                </a:lnTo>
                <a:lnTo>
                  <a:pt x="163" y="232"/>
                </a:lnTo>
                <a:lnTo>
                  <a:pt x="161" y="229"/>
                </a:lnTo>
                <a:lnTo>
                  <a:pt x="160" y="228"/>
                </a:lnTo>
                <a:lnTo>
                  <a:pt x="157" y="223"/>
                </a:lnTo>
                <a:lnTo>
                  <a:pt x="155" y="222"/>
                </a:lnTo>
                <a:lnTo>
                  <a:pt x="152" y="222"/>
                </a:lnTo>
                <a:lnTo>
                  <a:pt x="149" y="219"/>
                </a:lnTo>
                <a:lnTo>
                  <a:pt x="148" y="219"/>
                </a:lnTo>
                <a:lnTo>
                  <a:pt x="147" y="218"/>
                </a:lnTo>
                <a:lnTo>
                  <a:pt x="145" y="218"/>
                </a:lnTo>
                <a:lnTo>
                  <a:pt x="144" y="219"/>
                </a:lnTo>
                <a:lnTo>
                  <a:pt x="144" y="220"/>
                </a:lnTo>
                <a:lnTo>
                  <a:pt x="143" y="222"/>
                </a:lnTo>
                <a:lnTo>
                  <a:pt x="141" y="222"/>
                </a:lnTo>
                <a:lnTo>
                  <a:pt x="139" y="219"/>
                </a:lnTo>
                <a:lnTo>
                  <a:pt x="139" y="215"/>
                </a:lnTo>
                <a:lnTo>
                  <a:pt x="137" y="214"/>
                </a:lnTo>
                <a:lnTo>
                  <a:pt x="135" y="212"/>
                </a:lnTo>
                <a:lnTo>
                  <a:pt x="131" y="212"/>
                </a:lnTo>
                <a:lnTo>
                  <a:pt x="126" y="210"/>
                </a:lnTo>
                <a:lnTo>
                  <a:pt x="124" y="208"/>
                </a:lnTo>
                <a:lnTo>
                  <a:pt x="123" y="206"/>
                </a:lnTo>
                <a:lnTo>
                  <a:pt x="122" y="204"/>
                </a:lnTo>
                <a:lnTo>
                  <a:pt x="118" y="204"/>
                </a:lnTo>
                <a:lnTo>
                  <a:pt x="114" y="200"/>
                </a:lnTo>
                <a:lnTo>
                  <a:pt x="110" y="198"/>
                </a:lnTo>
                <a:lnTo>
                  <a:pt x="107" y="194"/>
                </a:lnTo>
                <a:lnTo>
                  <a:pt x="104" y="191"/>
                </a:lnTo>
                <a:lnTo>
                  <a:pt x="103" y="182"/>
                </a:lnTo>
                <a:lnTo>
                  <a:pt x="106" y="171"/>
                </a:lnTo>
                <a:lnTo>
                  <a:pt x="111" y="162"/>
                </a:lnTo>
                <a:lnTo>
                  <a:pt x="114" y="153"/>
                </a:lnTo>
                <a:lnTo>
                  <a:pt x="114" y="150"/>
                </a:lnTo>
                <a:lnTo>
                  <a:pt x="112" y="149"/>
                </a:lnTo>
                <a:lnTo>
                  <a:pt x="112" y="144"/>
                </a:lnTo>
                <a:lnTo>
                  <a:pt x="116" y="136"/>
                </a:lnTo>
                <a:lnTo>
                  <a:pt x="115" y="134"/>
                </a:lnTo>
                <a:lnTo>
                  <a:pt x="111" y="132"/>
                </a:lnTo>
                <a:lnTo>
                  <a:pt x="103" y="128"/>
                </a:lnTo>
                <a:lnTo>
                  <a:pt x="96" y="125"/>
                </a:lnTo>
                <a:lnTo>
                  <a:pt x="91" y="124"/>
                </a:lnTo>
                <a:lnTo>
                  <a:pt x="87" y="128"/>
                </a:lnTo>
                <a:lnTo>
                  <a:pt x="86" y="130"/>
                </a:lnTo>
                <a:lnTo>
                  <a:pt x="83" y="133"/>
                </a:lnTo>
                <a:lnTo>
                  <a:pt x="79" y="133"/>
                </a:lnTo>
                <a:lnTo>
                  <a:pt x="77" y="132"/>
                </a:lnTo>
                <a:lnTo>
                  <a:pt x="74" y="129"/>
                </a:lnTo>
                <a:lnTo>
                  <a:pt x="73" y="126"/>
                </a:lnTo>
                <a:lnTo>
                  <a:pt x="71" y="123"/>
                </a:lnTo>
                <a:lnTo>
                  <a:pt x="71" y="116"/>
                </a:lnTo>
                <a:lnTo>
                  <a:pt x="70" y="113"/>
                </a:lnTo>
                <a:lnTo>
                  <a:pt x="70" y="112"/>
                </a:lnTo>
                <a:lnTo>
                  <a:pt x="69" y="112"/>
                </a:lnTo>
                <a:lnTo>
                  <a:pt x="67" y="111"/>
                </a:lnTo>
                <a:lnTo>
                  <a:pt x="67" y="108"/>
                </a:lnTo>
                <a:lnTo>
                  <a:pt x="66" y="105"/>
                </a:lnTo>
                <a:lnTo>
                  <a:pt x="66" y="103"/>
                </a:lnTo>
                <a:lnTo>
                  <a:pt x="65" y="100"/>
                </a:lnTo>
                <a:lnTo>
                  <a:pt x="61" y="95"/>
                </a:lnTo>
                <a:lnTo>
                  <a:pt x="56" y="91"/>
                </a:lnTo>
                <a:lnTo>
                  <a:pt x="48" y="88"/>
                </a:lnTo>
                <a:lnTo>
                  <a:pt x="42" y="84"/>
                </a:lnTo>
                <a:lnTo>
                  <a:pt x="41" y="82"/>
                </a:lnTo>
                <a:lnTo>
                  <a:pt x="38" y="79"/>
                </a:lnTo>
                <a:lnTo>
                  <a:pt x="37" y="76"/>
                </a:lnTo>
                <a:lnTo>
                  <a:pt x="29" y="72"/>
                </a:lnTo>
                <a:lnTo>
                  <a:pt x="21" y="67"/>
                </a:lnTo>
                <a:lnTo>
                  <a:pt x="15" y="62"/>
                </a:lnTo>
                <a:lnTo>
                  <a:pt x="13" y="60"/>
                </a:lnTo>
                <a:lnTo>
                  <a:pt x="13" y="57"/>
                </a:lnTo>
                <a:lnTo>
                  <a:pt x="12" y="54"/>
                </a:lnTo>
                <a:lnTo>
                  <a:pt x="12" y="53"/>
                </a:lnTo>
                <a:lnTo>
                  <a:pt x="8" y="49"/>
                </a:lnTo>
                <a:lnTo>
                  <a:pt x="8" y="41"/>
                </a:lnTo>
                <a:lnTo>
                  <a:pt x="4" y="37"/>
                </a:lnTo>
                <a:lnTo>
                  <a:pt x="1" y="24"/>
                </a:lnTo>
                <a:lnTo>
                  <a:pt x="0" y="18"/>
                </a:lnTo>
                <a:lnTo>
                  <a:pt x="0" y="6"/>
                </a:lnTo>
                <a:lnTo>
                  <a:pt x="1" y="2"/>
                </a:lnTo>
                <a:lnTo>
                  <a:pt x="4" y="0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02" name="Freeform 154"/>
          <p:cNvSpPr>
            <a:spLocks/>
          </p:cNvSpPr>
          <p:nvPr/>
        </p:nvSpPr>
        <p:spPr bwMode="auto">
          <a:xfrm>
            <a:off x="5586697" y="2788793"/>
            <a:ext cx="459309" cy="61048"/>
          </a:xfrm>
          <a:custGeom>
            <a:avLst/>
            <a:gdLst/>
            <a:ahLst/>
            <a:cxnLst>
              <a:cxn ang="0">
                <a:pos x="196" y="0"/>
              </a:cxn>
              <a:cxn ang="0">
                <a:pos x="98" y="13"/>
              </a:cxn>
              <a:cxn ang="0">
                <a:pos x="0" y="25"/>
              </a:cxn>
            </a:cxnLst>
            <a:rect l="0" t="0" r="r" b="b"/>
            <a:pathLst>
              <a:path w="196" h="25">
                <a:moveTo>
                  <a:pt x="196" y="0"/>
                </a:moveTo>
                <a:lnTo>
                  <a:pt x="98" y="13"/>
                </a:lnTo>
                <a:lnTo>
                  <a:pt x="0" y="25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03" name="Freeform 155"/>
          <p:cNvSpPr>
            <a:spLocks/>
          </p:cNvSpPr>
          <p:nvPr/>
        </p:nvSpPr>
        <p:spPr bwMode="auto">
          <a:xfrm>
            <a:off x="5516395" y="1912152"/>
            <a:ext cx="473369" cy="275935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3" y="1"/>
              </a:cxn>
              <a:cxn ang="0">
                <a:pos x="7" y="3"/>
              </a:cxn>
              <a:cxn ang="0">
                <a:pos x="8" y="5"/>
              </a:cxn>
              <a:cxn ang="0">
                <a:pos x="13" y="6"/>
              </a:cxn>
              <a:cxn ang="0">
                <a:pos x="17" y="12"/>
              </a:cxn>
              <a:cxn ang="0">
                <a:pos x="20" y="18"/>
              </a:cxn>
              <a:cxn ang="0">
                <a:pos x="28" y="22"/>
              </a:cxn>
              <a:cxn ang="0">
                <a:pos x="46" y="24"/>
              </a:cxn>
              <a:cxn ang="0">
                <a:pos x="77" y="28"/>
              </a:cxn>
              <a:cxn ang="0">
                <a:pos x="96" y="33"/>
              </a:cxn>
              <a:cxn ang="0">
                <a:pos x="112" y="39"/>
              </a:cxn>
              <a:cxn ang="0">
                <a:pos x="115" y="38"/>
              </a:cxn>
              <a:cxn ang="0">
                <a:pos x="118" y="37"/>
              </a:cxn>
              <a:cxn ang="0">
                <a:pos x="123" y="39"/>
              </a:cxn>
              <a:cxn ang="0">
                <a:pos x="127" y="37"/>
              </a:cxn>
              <a:cxn ang="0">
                <a:pos x="141" y="38"/>
              </a:cxn>
              <a:cxn ang="0">
                <a:pos x="148" y="39"/>
              </a:cxn>
              <a:cxn ang="0">
                <a:pos x="152" y="38"/>
              </a:cxn>
              <a:cxn ang="0">
                <a:pos x="158" y="43"/>
              </a:cxn>
              <a:cxn ang="0">
                <a:pos x="162" y="54"/>
              </a:cxn>
              <a:cxn ang="0">
                <a:pos x="172" y="55"/>
              </a:cxn>
              <a:cxn ang="0">
                <a:pos x="181" y="61"/>
              </a:cxn>
              <a:cxn ang="0">
                <a:pos x="180" y="66"/>
              </a:cxn>
              <a:cxn ang="0">
                <a:pos x="184" y="67"/>
              </a:cxn>
              <a:cxn ang="0">
                <a:pos x="180" y="72"/>
              </a:cxn>
              <a:cxn ang="0">
                <a:pos x="182" y="75"/>
              </a:cxn>
              <a:cxn ang="0">
                <a:pos x="184" y="80"/>
              </a:cxn>
              <a:cxn ang="0">
                <a:pos x="180" y="91"/>
              </a:cxn>
              <a:cxn ang="0">
                <a:pos x="184" y="92"/>
              </a:cxn>
              <a:cxn ang="0">
                <a:pos x="195" y="88"/>
              </a:cxn>
              <a:cxn ang="0">
                <a:pos x="194" y="95"/>
              </a:cxn>
              <a:cxn ang="0">
                <a:pos x="193" y="108"/>
              </a:cxn>
              <a:cxn ang="0">
                <a:pos x="197" y="111"/>
              </a:cxn>
              <a:cxn ang="0">
                <a:pos x="202" y="113"/>
              </a:cxn>
            </a:cxnLst>
            <a:rect l="0" t="0" r="r" b="b"/>
            <a:pathLst>
              <a:path w="202" h="113">
                <a:moveTo>
                  <a:pt x="0" y="0"/>
                </a:moveTo>
                <a:lnTo>
                  <a:pt x="0" y="1"/>
                </a:lnTo>
                <a:lnTo>
                  <a:pt x="1" y="3"/>
                </a:lnTo>
                <a:lnTo>
                  <a:pt x="3" y="1"/>
                </a:lnTo>
                <a:lnTo>
                  <a:pt x="5" y="1"/>
                </a:lnTo>
                <a:lnTo>
                  <a:pt x="7" y="3"/>
                </a:lnTo>
                <a:lnTo>
                  <a:pt x="7" y="4"/>
                </a:lnTo>
                <a:lnTo>
                  <a:pt x="8" y="5"/>
                </a:lnTo>
                <a:lnTo>
                  <a:pt x="12" y="5"/>
                </a:lnTo>
                <a:lnTo>
                  <a:pt x="13" y="6"/>
                </a:lnTo>
                <a:lnTo>
                  <a:pt x="15" y="9"/>
                </a:lnTo>
                <a:lnTo>
                  <a:pt x="17" y="12"/>
                </a:lnTo>
                <a:lnTo>
                  <a:pt x="17" y="16"/>
                </a:lnTo>
                <a:lnTo>
                  <a:pt x="20" y="18"/>
                </a:lnTo>
                <a:lnTo>
                  <a:pt x="21" y="21"/>
                </a:lnTo>
                <a:lnTo>
                  <a:pt x="28" y="22"/>
                </a:lnTo>
                <a:lnTo>
                  <a:pt x="37" y="24"/>
                </a:lnTo>
                <a:lnTo>
                  <a:pt x="46" y="24"/>
                </a:lnTo>
                <a:lnTo>
                  <a:pt x="53" y="25"/>
                </a:lnTo>
                <a:lnTo>
                  <a:pt x="77" y="28"/>
                </a:lnTo>
                <a:lnTo>
                  <a:pt x="88" y="30"/>
                </a:lnTo>
                <a:lnTo>
                  <a:pt x="96" y="33"/>
                </a:lnTo>
                <a:lnTo>
                  <a:pt x="104" y="37"/>
                </a:lnTo>
                <a:lnTo>
                  <a:pt x="112" y="39"/>
                </a:lnTo>
                <a:lnTo>
                  <a:pt x="114" y="38"/>
                </a:lnTo>
                <a:lnTo>
                  <a:pt x="115" y="38"/>
                </a:lnTo>
                <a:lnTo>
                  <a:pt x="116" y="37"/>
                </a:lnTo>
                <a:lnTo>
                  <a:pt x="118" y="37"/>
                </a:lnTo>
                <a:lnTo>
                  <a:pt x="120" y="39"/>
                </a:lnTo>
                <a:lnTo>
                  <a:pt x="123" y="39"/>
                </a:lnTo>
                <a:lnTo>
                  <a:pt x="124" y="38"/>
                </a:lnTo>
                <a:lnTo>
                  <a:pt x="127" y="37"/>
                </a:lnTo>
                <a:lnTo>
                  <a:pt x="140" y="37"/>
                </a:lnTo>
                <a:lnTo>
                  <a:pt x="141" y="38"/>
                </a:lnTo>
                <a:lnTo>
                  <a:pt x="141" y="39"/>
                </a:lnTo>
                <a:lnTo>
                  <a:pt x="148" y="39"/>
                </a:lnTo>
                <a:lnTo>
                  <a:pt x="151" y="38"/>
                </a:lnTo>
                <a:lnTo>
                  <a:pt x="152" y="38"/>
                </a:lnTo>
                <a:lnTo>
                  <a:pt x="157" y="41"/>
                </a:lnTo>
                <a:lnTo>
                  <a:pt x="158" y="43"/>
                </a:lnTo>
                <a:lnTo>
                  <a:pt x="158" y="53"/>
                </a:lnTo>
                <a:lnTo>
                  <a:pt x="162" y="54"/>
                </a:lnTo>
                <a:lnTo>
                  <a:pt x="170" y="54"/>
                </a:lnTo>
                <a:lnTo>
                  <a:pt x="172" y="55"/>
                </a:lnTo>
                <a:lnTo>
                  <a:pt x="180" y="59"/>
                </a:lnTo>
                <a:lnTo>
                  <a:pt x="181" y="61"/>
                </a:lnTo>
                <a:lnTo>
                  <a:pt x="180" y="65"/>
                </a:lnTo>
                <a:lnTo>
                  <a:pt x="180" y="66"/>
                </a:lnTo>
                <a:lnTo>
                  <a:pt x="182" y="66"/>
                </a:lnTo>
                <a:lnTo>
                  <a:pt x="184" y="67"/>
                </a:lnTo>
                <a:lnTo>
                  <a:pt x="184" y="69"/>
                </a:lnTo>
                <a:lnTo>
                  <a:pt x="180" y="72"/>
                </a:lnTo>
                <a:lnTo>
                  <a:pt x="180" y="74"/>
                </a:lnTo>
                <a:lnTo>
                  <a:pt x="182" y="75"/>
                </a:lnTo>
                <a:lnTo>
                  <a:pt x="184" y="76"/>
                </a:lnTo>
                <a:lnTo>
                  <a:pt x="184" y="80"/>
                </a:lnTo>
                <a:lnTo>
                  <a:pt x="180" y="88"/>
                </a:lnTo>
                <a:lnTo>
                  <a:pt x="180" y="91"/>
                </a:lnTo>
                <a:lnTo>
                  <a:pt x="181" y="92"/>
                </a:lnTo>
                <a:lnTo>
                  <a:pt x="184" y="92"/>
                </a:lnTo>
                <a:lnTo>
                  <a:pt x="191" y="88"/>
                </a:lnTo>
                <a:lnTo>
                  <a:pt x="195" y="88"/>
                </a:lnTo>
                <a:lnTo>
                  <a:pt x="195" y="92"/>
                </a:lnTo>
                <a:lnTo>
                  <a:pt x="194" y="95"/>
                </a:lnTo>
                <a:lnTo>
                  <a:pt x="193" y="99"/>
                </a:lnTo>
                <a:lnTo>
                  <a:pt x="193" y="108"/>
                </a:lnTo>
                <a:lnTo>
                  <a:pt x="194" y="109"/>
                </a:lnTo>
                <a:lnTo>
                  <a:pt x="197" y="111"/>
                </a:lnTo>
                <a:lnTo>
                  <a:pt x="199" y="113"/>
                </a:lnTo>
                <a:lnTo>
                  <a:pt x="202" y="113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04" name="Freeform 156"/>
          <p:cNvSpPr>
            <a:spLocks/>
          </p:cNvSpPr>
          <p:nvPr/>
        </p:nvSpPr>
        <p:spPr bwMode="auto">
          <a:xfrm>
            <a:off x="5507021" y="2849841"/>
            <a:ext cx="175757" cy="500590"/>
          </a:xfrm>
          <a:custGeom>
            <a:avLst/>
            <a:gdLst/>
            <a:ahLst/>
            <a:cxnLst>
              <a:cxn ang="0">
                <a:pos x="0" y="205"/>
              </a:cxn>
              <a:cxn ang="0">
                <a:pos x="3" y="203"/>
              </a:cxn>
              <a:cxn ang="0">
                <a:pos x="5" y="201"/>
              </a:cxn>
              <a:cxn ang="0">
                <a:pos x="5" y="199"/>
              </a:cxn>
              <a:cxn ang="0">
                <a:pos x="3" y="194"/>
              </a:cxn>
              <a:cxn ang="0">
                <a:pos x="1" y="193"/>
              </a:cxn>
              <a:cxn ang="0">
                <a:pos x="0" y="190"/>
              </a:cxn>
              <a:cxn ang="0">
                <a:pos x="0" y="188"/>
              </a:cxn>
              <a:cxn ang="0">
                <a:pos x="4" y="184"/>
              </a:cxn>
              <a:cxn ang="0">
                <a:pos x="8" y="182"/>
              </a:cxn>
              <a:cxn ang="0">
                <a:pos x="11" y="180"/>
              </a:cxn>
              <a:cxn ang="0">
                <a:pos x="15" y="178"/>
              </a:cxn>
              <a:cxn ang="0">
                <a:pos x="17" y="176"/>
              </a:cxn>
              <a:cxn ang="0">
                <a:pos x="20" y="168"/>
              </a:cxn>
              <a:cxn ang="0">
                <a:pos x="20" y="164"/>
              </a:cxn>
              <a:cxn ang="0">
                <a:pos x="21" y="160"/>
              </a:cxn>
              <a:cxn ang="0">
                <a:pos x="23" y="157"/>
              </a:cxn>
              <a:cxn ang="0">
                <a:pos x="25" y="153"/>
              </a:cxn>
              <a:cxn ang="0">
                <a:pos x="28" y="151"/>
              </a:cxn>
              <a:cxn ang="0">
                <a:pos x="29" y="147"/>
              </a:cxn>
              <a:cxn ang="0">
                <a:pos x="29" y="140"/>
              </a:cxn>
              <a:cxn ang="0">
                <a:pos x="21" y="129"/>
              </a:cxn>
              <a:cxn ang="0">
                <a:pos x="17" y="123"/>
              </a:cxn>
              <a:cxn ang="0">
                <a:pos x="16" y="116"/>
              </a:cxn>
              <a:cxn ang="0">
                <a:pos x="19" y="106"/>
              </a:cxn>
              <a:cxn ang="0">
                <a:pos x="23" y="103"/>
              </a:cxn>
              <a:cxn ang="0">
                <a:pos x="29" y="102"/>
              </a:cxn>
              <a:cxn ang="0">
                <a:pos x="37" y="100"/>
              </a:cxn>
              <a:cxn ang="0">
                <a:pos x="42" y="99"/>
              </a:cxn>
              <a:cxn ang="0">
                <a:pos x="45" y="96"/>
              </a:cxn>
              <a:cxn ang="0">
                <a:pos x="48" y="95"/>
              </a:cxn>
              <a:cxn ang="0">
                <a:pos x="50" y="93"/>
              </a:cxn>
              <a:cxn ang="0">
                <a:pos x="53" y="91"/>
              </a:cxn>
              <a:cxn ang="0">
                <a:pos x="57" y="90"/>
              </a:cxn>
              <a:cxn ang="0">
                <a:pos x="59" y="89"/>
              </a:cxn>
              <a:cxn ang="0">
                <a:pos x="65" y="83"/>
              </a:cxn>
              <a:cxn ang="0">
                <a:pos x="65" y="71"/>
              </a:cxn>
              <a:cxn ang="0">
                <a:pos x="66" y="67"/>
              </a:cxn>
              <a:cxn ang="0">
                <a:pos x="73" y="61"/>
              </a:cxn>
              <a:cxn ang="0">
                <a:pos x="74" y="57"/>
              </a:cxn>
              <a:cxn ang="0">
                <a:pos x="74" y="52"/>
              </a:cxn>
              <a:cxn ang="0">
                <a:pos x="75" y="48"/>
              </a:cxn>
              <a:cxn ang="0">
                <a:pos x="75" y="44"/>
              </a:cxn>
              <a:cxn ang="0">
                <a:pos x="71" y="36"/>
              </a:cxn>
              <a:cxn ang="0">
                <a:pos x="66" y="30"/>
              </a:cxn>
              <a:cxn ang="0">
                <a:pos x="59" y="26"/>
              </a:cxn>
              <a:cxn ang="0">
                <a:pos x="53" y="21"/>
              </a:cxn>
              <a:cxn ang="0">
                <a:pos x="50" y="16"/>
              </a:cxn>
              <a:cxn ang="0">
                <a:pos x="50" y="15"/>
              </a:cxn>
              <a:cxn ang="0">
                <a:pos x="46" y="11"/>
              </a:cxn>
              <a:cxn ang="0">
                <a:pos x="41" y="8"/>
              </a:cxn>
              <a:cxn ang="0">
                <a:pos x="37" y="5"/>
              </a:cxn>
              <a:cxn ang="0">
                <a:pos x="36" y="4"/>
              </a:cxn>
              <a:cxn ang="0">
                <a:pos x="34" y="1"/>
              </a:cxn>
              <a:cxn ang="0">
                <a:pos x="34" y="0"/>
              </a:cxn>
            </a:cxnLst>
            <a:rect l="0" t="0" r="r" b="b"/>
            <a:pathLst>
              <a:path w="75" h="205">
                <a:moveTo>
                  <a:pt x="0" y="205"/>
                </a:moveTo>
                <a:lnTo>
                  <a:pt x="3" y="203"/>
                </a:lnTo>
                <a:lnTo>
                  <a:pt x="5" y="201"/>
                </a:lnTo>
                <a:lnTo>
                  <a:pt x="5" y="199"/>
                </a:lnTo>
                <a:lnTo>
                  <a:pt x="3" y="194"/>
                </a:lnTo>
                <a:lnTo>
                  <a:pt x="1" y="193"/>
                </a:lnTo>
                <a:lnTo>
                  <a:pt x="0" y="190"/>
                </a:lnTo>
                <a:lnTo>
                  <a:pt x="0" y="188"/>
                </a:lnTo>
                <a:lnTo>
                  <a:pt x="4" y="184"/>
                </a:lnTo>
                <a:lnTo>
                  <a:pt x="8" y="182"/>
                </a:lnTo>
                <a:lnTo>
                  <a:pt x="11" y="180"/>
                </a:lnTo>
                <a:lnTo>
                  <a:pt x="15" y="178"/>
                </a:lnTo>
                <a:lnTo>
                  <a:pt x="17" y="176"/>
                </a:lnTo>
                <a:lnTo>
                  <a:pt x="20" y="168"/>
                </a:lnTo>
                <a:lnTo>
                  <a:pt x="20" y="164"/>
                </a:lnTo>
                <a:lnTo>
                  <a:pt x="21" y="160"/>
                </a:lnTo>
                <a:lnTo>
                  <a:pt x="23" y="157"/>
                </a:lnTo>
                <a:lnTo>
                  <a:pt x="25" y="153"/>
                </a:lnTo>
                <a:lnTo>
                  <a:pt x="28" y="151"/>
                </a:lnTo>
                <a:lnTo>
                  <a:pt x="29" y="147"/>
                </a:lnTo>
                <a:lnTo>
                  <a:pt x="29" y="140"/>
                </a:lnTo>
                <a:lnTo>
                  <a:pt x="21" y="129"/>
                </a:lnTo>
                <a:lnTo>
                  <a:pt x="17" y="123"/>
                </a:lnTo>
                <a:lnTo>
                  <a:pt x="16" y="116"/>
                </a:lnTo>
                <a:lnTo>
                  <a:pt x="19" y="106"/>
                </a:lnTo>
                <a:lnTo>
                  <a:pt x="23" y="103"/>
                </a:lnTo>
                <a:lnTo>
                  <a:pt x="29" y="102"/>
                </a:lnTo>
                <a:lnTo>
                  <a:pt x="37" y="100"/>
                </a:lnTo>
                <a:lnTo>
                  <a:pt x="42" y="99"/>
                </a:lnTo>
                <a:lnTo>
                  <a:pt x="45" y="96"/>
                </a:lnTo>
                <a:lnTo>
                  <a:pt x="48" y="95"/>
                </a:lnTo>
                <a:lnTo>
                  <a:pt x="50" y="93"/>
                </a:lnTo>
                <a:lnTo>
                  <a:pt x="53" y="91"/>
                </a:lnTo>
                <a:lnTo>
                  <a:pt x="57" y="90"/>
                </a:lnTo>
                <a:lnTo>
                  <a:pt x="59" y="89"/>
                </a:lnTo>
                <a:lnTo>
                  <a:pt x="65" y="83"/>
                </a:lnTo>
                <a:lnTo>
                  <a:pt x="65" y="71"/>
                </a:lnTo>
                <a:lnTo>
                  <a:pt x="66" y="67"/>
                </a:lnTo>
                <a:lnTo>
                  <a:pt x="73" y="61"/>
                </a:lnTo>
                <a:lnTo>
                  <a:pt x="74" y="57"/>
                </a:lnTo>
                <a:lnTo>
                  <a:pt x="74" y="52"/>
                </a:lnTo>
                <a:lnTo>
                  <a:pt x="75" y="48"/>
                </a:lnTo>
                <a:lnTo>
                  <a:pt x="75" y="44"/>
                </a:lnTo>
                <a:lnTo>
                  <a:pt x="71" y="36"/>
                </a:lnTo>
                <a:lnTo>
                  <a:pt x="66" y="30"/>
                </a:lnTo>
                <a:lnTo>
                  <a:pt x="59" y="26"/>
                </a:lnTo>
                <a:lnTo>
                  <a:pt x="53" y="21"/>
                </a:lnTo>
                <a:lnTo>
                  <a:pt x="50" y="16"/>
                </a:lnTo>
                <a:lnTo>
                  <a:pt x="50" y="15"/>
                </a:lnTo>
                <a:lnTo>
                  <a:pt x="46" y="11"/>
                </a:lnTo>
                <a:lnTo>
                  <a:pt x="41" y="8"/>
                </a:lnTo>
                <a:lnTo>
                  <a:pt x="37" y="5"/>
                </a:lnTo>
                <a:lnTo>
                  <a:pt x="36" y="4"/>
                </a:lnTo>
                <a:lnTo>
                  <a:pt x="34" y="1"/>
                </a:lnTo>
                <a:lnTo>
                  <a:pt x="34" y="0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05" name="Freeform 157"/>
          <p:cNvSpPr>
            <a:spLocks/>
          </p:cNvSpPr>
          <p:nvPr/>
        </p:nvSpPr>
        <p:spPr bwMode="auto">
          <a:xfrm>
            <a:off x="5469527" y="2634954"/>
            <a:ext cx="117171" cy="214887"/>
          </a:xfrm>
          <a:custGeom>
            <a:avLst/>
            <a:gdLst/>
            <a:ahLst/>
            <a:cxnLst>
              <a:cxn ang="0">
                <a:pos x="50" y="88"/>
              </a:cxn>
              <a:cxn ang="0">
                <a:pos x="48" y="79"/>
              </a:cxn>
              <a:cxn ang="0">
                <a:pos x="42" y="75"/>
              </a:cxn>
              <a:cxn ang="0">
                <a:pos x="36" y="74"/>
              </a:cxn>
              <a:cxn ang="0">
                <a:pos x="28" y="74"/>
              </a:cxn>
              <a:cxn ang="0">
                <a:pos x="21" y="72"/>
              </a:cxn>
              <a:cxn ang="0">
                <a:pos x="17" y="68"/>
              </a:cxn>
              <a:cxn ang="0">
                <a:pos x="17" y="66"/>
              </a:cxn>
              <a:cxn ang="0">
                <a:pos x="16" y="63"/>
              </a:cxn>
              <a:cxn ang="0">
                <a:pos x="16" y="60"/>
              </a:cxn>
              <a:cxn ang="0">
                <a:pos x="15" y="58"/>
              </a:cxn>
              <a:cxn ang="0">
                <a:pos x="11" y="54"/>
              </a:cxn>
              <a:cxn ang="0">
                <a:pos x="9" y="50"/>
              </a:cxn>
              <a:cxn ang="0">
                <a:pos x="7" y="39"/>
              </a:cxn>
              <a:cxn ang="0">
                <a:pos x="5" y="35"/>
              </a:cxn>
              <a:cxn ang="0">
                <a:pos x="7" y="31"/>
              </a:cxn>
              <a:cxn ang="0">
                <a:pos x="8" y="29"/>
              </a:cxn>
              <a:cxn ang="0">
                <a:pos x="9" y="25"/>
              </a:cxn>
              <a:cxn ang="0">
                <a:pos x="11" y="22"/>
              </a:cxn>
              <a:cxn ang="0">
                <a:pos x="11" y="18"/>
              </a:cxn>
              <a:cxn ang="0">
                <a:pos x="9" y="15"/>
              </a:cxn>
              <a:cxn ang="0">
                <a:pos x="8" y="14"/>
              </a:cxn>
              <a:cxn ang="0">
                <a:pos x="5" y="13"/>
              </a:cxn>
              <a:cxn ang="0">
                <a:pos x="4" y="13"/>
              </a:cxn>
              <a:cxn ang="0">
                <a:pos x="2" y="12"/>
              </a:cxn>
              <a:cxn ang="0">
                <a:pos x="0" y="9"/>
              </a:cxn>
              <a:cxn ang="0">
                <a:pos x="0" y="0"/>
              </a:cxn>
            </a:cxnLst>
            <a:rect l="0" t="0" r="r" b="b"/>
            <a:pathLst>
              <a:path w="50" h="88">
                <a:moveTo>
                  <a:pt x="50" y="88"/>
                </a:moveTo>
                <a:lnTo>
                  <a:pt x="48" y="79"/>
                </a:lnTo>
                <a:lnTo>
                  <a:pt x="42" y="75"/>
                </a:lnTo>
                <a:lnTo>
                  <a:pt x="36" y="74"/>
                </a:lnTo>
                <a:lnTo>
                  <a:pt x="28" y="74"/>
                </a:lnTo>
                <a:lnTo>
                  <a:pt x="21" y="72"/>
                </a:lnTo>
                <a:lnTo>
                  <a:pt x="17" y="68"/>
                </a:lnTo>
                <a:lnTo>
                  <a:pt x="17" y="66"/>
                </a:lnTo>
                <a:lnTo>
                  <a:pt x="16" y="63"/>
                </a:lnTo>
                <a:lnTo>
                  <a:pt x="16" y="60"/>
                </a:lnTo>
                <a:lnTo>
                  <a:pt x="15" y="58"/>
                </a:lnTo>
                <a:lnTo>
                  <a:pt x="11" y="54"/>
                </a:lnTo>
                <a:lnTo>
                  <a:pt x="9" y="50"/>
                </a:lnTo>
                <a:lnTo>
                  <a:pt x="7" y="39"/>
                </a:lnTo>
                <a:lnTo>
                  <a:pt x="5" y="35"/>
                </a:lnTo>
                <a:lnTo>
                  <a:pt x="7" y="31"/>
                </a:lnTo>
                <a:lnTo>
                  <a:pt x="8" y="29"/>
                </a:lnTo>
                <a:lnTo>
                  <a:pt x="9" y="25"/>
                </a:lnTo>
                <a:lnTo>
                  <a:pt x="11" y="22"/>
                </a:lnTo>
                <a:lnTo>
                  <a:pt x="11" y="18"/>
                </a:lnTo>
                <a:lnTo>
                  <a:pt x="9" y="15"/>
                </a:lnTo>
                <a:lnTo>
                  <a:pt x="8" y="14"/>
                </a:lnTo>
                <a:lnTo>
                  <a:pt x="5" y="13"/>
                </a:lnTo>
                <a:lnTo>
                  <a:pt x="4" y="13"/>
                </a:lnTo>
                <a:lnTo>
                  <a:pt x="2" y="12"/>
                </a:lnTo>
                <a:lnTo>
                  <a:pt x="0" y="9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06" name="Freeform 158"/>
          <p:cNvSpPr>
            <a:spLocks/>
          </p:cNvSpPr>
          <p:nvPr/>
        </p:nvSpPr>
        <p:spPr bwMode="auto">
          <a:xfrm>
            <a:off x="5157853" y="1899941"/>
            <a:ext cx="311675" cy="735013"/>
          </a:xfrm>
          <a:custGeom>
            <a:avLst/>
            <a:gdLst/>
            <a:ahLst/>
            <a:cxnLst>
              <a:cxn ang="0">
                <a:pos x="129" y="291"/>
              </a:cxn>
              <a:cxn ang="0">
                <a:pos x="123" y="265"/>
              </a:cxn>
              <a:cxn ang="0">
                <a:pos x="107" y="252"/>
              </a:cxn>
              <a:cxn ang="0">
                <a:pos x="103" y="253"/>
              </a:cxn>
              <a:cxn ang="0">
                <a:pos x="98" y="252"/>
              </a:cxn>
              <a:cxn ang="0">
                <a:pos x="87" y="244"/>
              </a:cxn>
              <a:cxn ang="0">
                <a:pos x="82" y="237"/>
              </a:cxn>
              <a:cxn ang="0">
                <a:pos x="79" y="231"/>
              </a:cxn>
              <a:cxn ang="0">
                <a:pos x="66" y="221"/>
              </a:cxn>
              <a:cxn ang="0">
                <a:pos x="51" y="215"/>
              </a:cxn>
              <a:cxn ang="0">
                <a:pos x="42" y="208"/>
              </a:cxn>
              <a:cxn ang="0">
                <a:pos x="34" y="207"/>
              </a:cxn>
              <a:cxn ang="0">
                <a:pos x="30" y="206"/>
              </a:cxn>
              <a:cxn ang="0">
                <a:pos x="25" y="202"/>
              </a:cxn>
              <a:cxn ang="0">
                <a:pos x="18" y="198"/>
              </a:cxn>
              <a:cxn ang="0">
                <a:pos x="13" y="194"/>
              </a:cxn>
              <a:cxn ang="0">
                <a:pos x="14" y="187"/>
              </a:cxn>
              <a:cxn ang="0">
                <a:pos x="16" y="179"/>
              </a:cxn>
              <a:cxn ang="0">
                <a:pos x="14" y="169"/>
              </a:cxn>
              <a:cxn ang="0">
                <a:pos x="12" y="162"/>
              </a:cxn>
              <a:cxn ang="0">
                <a:pos x="14" y="155"/>
              </a:cxn>
              <a:cxn ang="0">
                <a:pos x="12" y="149"/>
              </a:cxn>
              <a:cxn ang="0">
                <a:pos x="13" y="141"/>
              </a:cxn>
              <a:cxn ang="0">
                <a:pos x="17" y="132"/>
              </a:cxn>
              <a:cxn ang="0">
                <a:pos x="16" y="125"/>
              </a:cxn>
              <a:cxn ang="0">
                <a:pos x="13" y="121"/>
              </a:cxn>
              <a:cxn ang="0">
                <a:pos x="10" y="118"/>
              </a:cxn>
              <a:cxn ang="0">
                <a:pos x="4" y="117"/>
              </a:cxn>
              <a:cxn ang="0">
                <a:pos x="1" y="116"/>
              </a:cxn>
              <a:cxn ang="0">
                <a:pos x="0" y="103"/>
              </a:cxn>
              <a:cxn ang="0">
                <a:pos x="4" y="100"/>
              </a:cxn>
              <a:cxn ang="0">
                <a:pos x="8" y="95"/>
              </a:cxn>
              <a:cxn ang="0">
                <a:pos x="10" y="83"/>
              </a:cxn>
              <a:cxn ang="0">
                <a:pos x="32" y="71"/>
              </a:cxn>
              <a:cxn ang="0">
                <a:pos x="36" y="56"/>
              </a:cxn>
              <a:cxn ang="0">
                <a:pos x="32" y="23"/>
              </a:cxn>
              <a:cxn ang="0">
                <a:pos x="30" y="17"/>
              </a:cxn>
              <a:cxn ang="0">
                <a:pos x="36" y="10"/>
              </a:cxn>
              <a:cxn ang="0">
                <a:pos x="38" y="4"/>
              </a:cxn>
            </a:cxnLst>
            <a:rect l="0" t="0" r="r" b="b"/>
            <a:pathLst>
              <a:path w="133" h="301">
                <a:moveTo>
                  <a:pt x="133" y="301"/>
                </a:moveTo>
                <a:lnTo>
                  <a:pt x="129" y="291"/>
                </a:lnTo>
                <a:lnTo>
                  <a:pt x="127" y="273"/>
                </a:lnTo>
                <a:lnTo>
                  <a:pt x="123" y="265"/>
                </a:lnTo>
                <a:lnTo>
                  <a:pt x="115" y="257"/>
                </a:lnTo>
                <a:lnTo>
                  <a:pt x="107" y="252"/>
                </a:lnTo>
                <a:lnTo>
                  <a:pt x="105" y="252"/>
                </a:lnTo>
                <a:lnTo>
                  <a:pt x="103" y="253"/>
                </a:lnTo>
                <a:lnTo>
                  <a:pt x="102" y="253"/>
                </a:lnTo>
                <a:lnTo>
                  <a:pt x="98" y="252"/>
                </a:lnTo>
                <a:lnTo>
                  <a:pt x="90" y="246"/>
                </a:lnTo>
                <a:lnTo>
                  <a:pt x="87" y="244"/>
                </a:lnTo>
                <a:lnTo>
                  <a:pt x="84" y="240"/>
                </a:lnTo>
                <a:lnTo>
                  <a:pt x="82" y="237"/>
                </a:lnTo>
                <a:lnTo>
                  <a:pt x="80" y="233"/>
                </a:lnTo>
                <a:lnTo>
                  <a:pt x="79" y="231"/>
                </a:lnTo>
                <a:lnTo>
                  <a:pt x="76" y="227"/>
                </a:lnTo>
                <a:lnTo>
                  <a:pt x="66" y="221"/>
                </a:lnTo>
                <a:lnTo>
                  <a:pt x="54" y="216"/>
                </a:lnTo>
                <a:lnTo>
                  <a:pt x="51" y="215"/>
                </a:lnTo>
                <a:lnTo>
                  <a:pt x="47" y="211"/>
                </a:lnTo>
                <a:lnTo>
                  <a:pt x="42" y="208"/>
                </a:lnTo>
                <a:lnTo>
                  <a:pt x="38" y="207"/>
                </a:lnTo>
                <a:lnTo>
                  <a:pt x="34" y="207"/>
                </a:lnTo>
                <a:lnTo>
                  <a:pt x="32" y="206"/>
                </a:lnTo>
                <a:lnTo>
                  <a:pt x="30" y="206"/>
                </a:lnTo>
                <a:lnTo>
                  <a:pt x="28" y="204"/>
                </a:lnTo>
                <a:lnTo>
                  <a:pt x="25" y="202"/>
                </a:lnTo>
                <a:lnTo>
                  <a:pt x="21" y="200"/>
                </a:lnTo>
                <a:lnTo>
                  <a:pt x="18" y="198"/>
                </a:lnTo>
                <a:lnTo>
                  <a:pt x="16" y="196"/>
                </a:lnTo>
                <a:lnTo>
                  <a:pt x="13" y="194"/>
                </a:lnTo>
                <a:lnTo>
                  <a:pt x="13" y="190"/>
                </a:lnTo>
                <a:lnTo>
                  <a:pt x="14" y="187"/>
                </a:lnTo>
                <a:lnTo>
                  <a:pt x="14" y="183"/>
                </a:lnTo>
                <a:lnTo>
                  <a:pt x="16" y="179"/>
                </a:lnTo>
                <a:lnTo>
                  <a:pt x="16" y="173"/>
                </a:lnTo>
                <a:lnTo>
                  <a:pt x="14" y="169"/>
                </a:lnTo>
                <a:lnTo>
                  <a:pt x="12" y="163"/>
                </a:lnTo>
                <a:lnTo>
                  <a:pt x="12" y="162"/>
                </a:lnTo>
                <a:lnTo>
                  <a:pt x="14" y="159"/>
                </a:lnTo>
                <a:lnTo>
                  <a:pt x="14" y="155"/>
                </a:lnTo>
                <a:lnTo>
                  <a:pt x="13" y="153"/>
                </a:lnTo>
                <a:lnTo>
                  <a:pt x="12" y="149"/>
                </a:lnTo>
                <a:lnTo>
                  <a:pt x="12" y="144"/>
                </a:lnTo>
                <a:lnTo>
                  <a:pt x="13" y="141"/>
                </a:lnTo>
                <a:lnTo>
                  <a:pt x="14" y="137"/>
                </a:lnTo>
                <a:lnTo>
                  <a:pt x="17" y="132"/>
                </a:lnTo>
                <a:lnTo>
                  <a:pt x="17" y="126"/>
                </a:lnTo>
                <a:lnTo>
                  <a:pt x="16" y="125"/>
                </a:lnTo>
                <a:lnTo>
                  <a:pt x="14" y="122"/>
                </a:lnTo>
                <a:lnTo>
                  <a:pt x="13" y="121"/>
                </a:lnTo>
                <a:lnTo>
                  <a:pt x="12" y="118"/>
                </a:lnTo>
                <a:lnTo>
                  <a:pt x="10" y="118"/>
                </a:lnTo>
                <a:lnTo>
                  <a:pt x="8" y="117"/>
                </a:lnTo>
                <a:lnTo>
                  <a:pt x="4" y="117"/>
                </a:lnTo>
                <a:lnTo>
                  <a:pt x="2" y="116"/>
                </a:lnTo>
                <a:lnTo>
                  <a:pt x="1" y="116"/>
                </a:lnTo>
                <a:lnTo>
                  <a:pt x="0" y="113"/>
                </a:lnTo>
                <a:lnTo>
                  <a:pt x="0" y="103"/>
                </a:lnTo>
                <a:lnTo>
                  <a:pt x="1" y="101"/>
                </a:lnTo>
                <a:lnTo>
                  <a:pt x="4" y="100"/>
                </a:lnTo>
                <a:lnTo>
                  <a:pt x="6" y="97"/>
                </a:lnTo>
                <a:lnTo>
                  <a:pt x="8" y="95"/>
                </a:lnTo>
                <a:lnTo>
                  <a:pt x="8" y="88"/>
                </a:lnTo>
                <a:lnTo>
                  <a:pt x="10" y="83"/>
                </a:lnTo>
                <a:lnTo>
                  <a:pt x="16" y="79"/>
                </a:lnTo>
                <a:lnTo>
                  <a:pt x="32" y="71"/>
                </a:lnTo>
                <a:lnTo>
                  <a:pt x="36" y="64"/>
                </a:lnTo>
                <a:lnTo>
                  <a:pt x="36" y="56"/>
                </a:lnTo>
                <a:lnTo>
                  <a:pt x="33" y="33"/>
                </a:lnTo>
                <a:lnTo>
                  <a:pt x="32" y="23"/>
                </a:lnTo>
                <a:lnTo>
                  <a:pt x="32" y="19"/>
                </a:lnTo>
                <a:lnTo>
                  <a:pt x="30" y="17"/>
                </a:lnTo>
                <a:lnTo>
                  <a:pt x="30" y="10"/>
                </a:lnTo>
                <a:lnTo>
                  <a:pt x="36" y="10"/>
                </a:lnTo>
                <a:lnTo>
                  <a:pt x="36" y="5"/>
                </a:lnTo>
                <a:lnTo>
                  <a:pt x="38" y="4"/>
                </a:lnTo>
                <a:lnTo>
                  <a:pt x="42" y="0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07" name="Freeform 159"/>
          <p:cNvSpPr>
            <a:spLocks/>
          </p:cNvSpPr>
          <p:nvPr/>
        </p:nvSpPr>
        <p:spPr bwMode="auto">
          <a:xfrm>
            <a:off x="5185974" y="5020689"/>
            <a:ext cx="541329" cy="725245"/>
          </a:xfrm>
          <a:custGeom>
            <a:avLst/>
            <a:gdLst/>
            <a:ahLst/>
            <a:cxnLst>
              <a:cxn ang="0">
                <a:pos x="47" y="287"/>
              </a:cxn>
              <a:cxn ang="0">
                <a:pos x="46" y="272"/>
              </a:cxn>
              <a:cxn ang="0">
                <a:pos x="43" y="258"/>
              </a:cxn>
              <a:cxn ang="0">
                <a:pos x="46" y="254"/>
              </a:cxn>
              <a:cxn ang="0">
                <a:pos x="47" y="251"/>
              </a:cxn>
              <a:cxn ang="0">
                <a:pos x="43" y="243"/>
              </a:cxn>
              <a:cxn ang="0">
                <a:pos x="46" y="241"/>
              </a:cxn>
              <a:cxn ang="0">
                <a:pos x="46" y="235"/>
              </a:cxn>
              <a:cxn ang="0">
                <a:pos x="51" y="231"/>
              </a:cxn>
              <a:cxn ang="0">
                <a:pos x="54" y="225"/>
              </a:cxn>
              <a:cxn ang="0">
                <a:pos x="55" y="210"/>
              </a:cxn>
              <a:cxn ang="0">
                <a:pos x="57" y="206"/>
              </a:cxn>
              <a:cxn ang="0">
                <a:pos x="53" y="203"/>
              </a:cxn>
              <a:cxn ang="0">
                <a:pos x="58" y="199"/>
              </a:cxn>
              <a:cxn ang="0">
                <a:pos x="55" y="196"/>
              </a:cxn>
              <a:cxn ang="0">
                <a:pos x="53" y="192"/>
              </a:cxn>
              <a:cxn ang="0">
                <a:pos x="54" y="188"/>
              </a:cxn>
              <a:cxn ang="0">
                <a:pos x="55" y="185"/>
              </a:cxn>
              <a:cxn ang="0">
                <a:pos x="49" y="183"/>
              </a:cxn>
              <a:cxn ang="0">
                <a:pos x="46" y="177"/>
              </a:cxn>
              <a:cxn ang="0">
                <a:pos x="42" y="174"/>
              </a:cxn>
              <a:cxn ang="0">
                <a:pos x="45" y="170"/>
              </a:cxn>
              <a:cxn ang="0">
                <a:pos x="41" y="165"/>
              </a:cxn>
              <a:cxn ang="0">
                <a:pos x="37" y="161"/>
              </a:cxn>
              <a:cxn ang="0">
                <a:pos x="35" y="158"/>
              </a:cxn>
              <a:cxn ang="0">
                <a:pos x="37" y="155"/>
              </a:cxn>
              <a:cxn ang="0">
                <a:pos x="29" y="150"/>
              </a:cxn>
              <a:cxn ang="0">
                <a:pos x="27" y="140"/>
              </a:cxn>
              <a:cxn ang="0">
                <a:pos x="22" y="126"/>
              </a:cxn>
              <a:cxn ang="0">
                <a:pos x="17" y="120"/>
              </a:cxn>
              <a:cxn ang="0">
                <a:pos x="9" y="116"/>
              </a:cxn>
              <a:cxn ang="0">
                <a:pos x="5" y="108"/>
              </a:cxn>
              <a:cxn ang="0">
                <a:pos x="0" y="19"/>
              </a:cxn>
              <a:cxn ang="0">
                <a:pos x="231" y="0"/>
              </a:cxn>
            </a:cxnLst>
            <a:rect l="0" t="0" r="r" b="b"/>
            <a:pathLst>
              <a:path w="231" h="297">
                <a:moveTo>
                  <a:pt x="43" y="297"/>
                </a:moveTo>
                <a:lnTo>
                  <a:pt x="47" y="287"/>
                </a:lnTo>
                <a:lnTo>
                  <a:pt x="47" y="280"/>
                </a:lnTo>
                <a:lnTo>
                  <a:pt x="46" y="272"/>
                </a:lnTo>
                <a:lnTo>
                  <a:pt x="43" y="262"/>
                </a:lnTo>
                <a:lnTo>
                  <a:pt x="43" y="258"/>
                </a:lnTo>
                <a:lnTo>
                  <a:pt x="45" y="257"/>
                </a:lnTo>
                <a:lnTo>
                  <a:pt x="46" y="254"/>
                </a:lnTo>
                <a:lnTo>
                  <a:pt x="47" y="253"/>
                </a:lnTo>
                <a:lnTo>
                  <a:pt x="47" y="251"/>
                </a:lnTo>
                <a:lnTo>
                  <a:pt x="43" y="247"/>
                </a:lnTo>
                <a:lnTo>
                  <a:pt x="43" y="243"/>
                </a:lnTo>
                <a:lnTo>
                  <a:pt x="45" y="241"/>
                </a:lnTo>
                <a:lnTo>
                  <a:pt x="46" y="241"/>
                </a:lnTo>
                <a:lnTo>
                  <a:pt x="47" y="240"/>
                </a:lnTo>
                <a:lnTo>
                  <a:pt x="46" y="235"/>
                </a:lnTo>
                <a:lnTo>
                  <a:pt x="49" y="232"/>
                </a:lnTo>
                <a:lnTo>
                  <a:pt x="51" y="231"/>
                </a:lnTo>
                <a:lnTo>
                  <a:pt x="51" y="229"/>
                </a:lnTo>
                <a:lnTo>
                  <a:pt x="54" y="225"/>
                </a:lnTo>
                <a:lnTo>
                  <a:pt x="54" y="211"/>
                </a:lnTo>
                <a:lnTo>
                  <a:pt x="55" y="210"/>
                </a:lnTo>
                <a:lnTo>
                  <a:pt x="57" y="207"/>
                </a:lnTo>
                <a:lnTo>
                  <a:pt x="57" y="206"/>
                </a:lnTo>
                <a:lnTo>
                  <a:pt x="55" y="206"/>
                </a:lnTo>
                <a:lnTo>
                  <a:pt x="53" y="203"/>
                </a:lnTo>
                <a:lnTo>
                  <a:pt x="54" y="200"/>
                </a:lnTo>
                <a:lnTo>
                  <a:pt x="58" y="199"/>
                </a:lnTo>
                <a:lnTo>
                  <a:pt x="58" y="198"/>
                </a:lnTo>
                <a:lnTo>
                  <a:pt x="55" y="196"/>
                </a:lnTo>
                <a:lnTo>
                  <a:pt x="54" y="194"/>
                </a:lnTo>
                <a:lnTo>
                  <a:pt x="53" y="192"/>
                </a:lnTo>
                <a:lnTo>
                  <a:pt x="53" y="191"/>
                </a:lnTo>
                <a:lnTo>
                  <a:pt x="54" y="188"/>
                </a:lnTo>
                <a:lnTo>
                  <a:pt x="55" y="187"/>
                </a:lnTo>
                <a:lnTo>
                  <a:pt x="55" y="185"/>
                </a:lnTo>
                <a:lnTo>
                  <a:pt x="50" y="185"/>
                </a:lnTo>
                <a:lnTo>
                  <a:pt x="49" y="183"/>
                </a:lnTo>
                <a:lnTo>
                  <a:pt x="49" y="179"/>
                </a:lnTo>
                <a:lnTo>
                  <a:pt x="46" y="177"/>
                </a:lnTo>
                <a:lnTo>
                  <a:pt x="45" y="177"/>
                </a:lnTo>
                <a:lnTo>
                  <a:pt x="42" y="174"/>
                </a:lnTo>
                <a:lnTo>
                  <a:pt x="42" y="173"/>
                </a:lnTo>
                <a:lnTo>
                  <a:pt x="45" y="170"/>
                </a:lnTo>
                <a:lnTo>
                  <a:pt x="45" y="169"/>
                </a:lnTo>
                <a:lnTo>
                  <a:pt x="41" y="165"/>
                </a:lnTo>
                <a:lnTo>
                  <a:pt x="38" y="163"/>
                </a:lnTo>
                <a:lnTo>
                  <a:pt x="37" y="161"/>
                </a:lnTo>
                <a:lnTo>
                  <a:pt x="35" y="159"/>
                </a:lnTo>
                <a:lnTo>
                  <a:pt x="35" y="158"/>
                </a:lnTo>
                <a:lnTo>
                  <a:pt x="37" y="158"/>
                </a:lnTo>
                <a:lnTo>
                  <a:pt x="37" y="155"/>
                </a:lnTo>
                <a:lnTo>
                  <a:pt x="34" y="153"/>
                </a:lnTo>
                <a:lnTo>
                  <a:pt x="29" y="150"/>
                </a:lnTo>
                <a:lnTo>
                  <a:pt x="27" y="149"/>
                </a:lnTo>
                <a:lnTo>
                  <a:pt x="27" y="140"/>
                </a:lnTo>
                <a:lnTo>
                  <a:pt x="25" y="132"/>
                </a:lnTo>
                <a:lnTo>
                  <a:pt x="22" y="126"/>
                </a:lnTo>
                <a:lnTo>
                  <a:pt x="20" y="122"/>
                </a:lnTo>
                <a:lnTo>
                  <a:pt x="17" y="120"/>
                </a:lnTo>
                <a:lnTo>
                  <a:pt x="13" y="118"/>
                </a:lnTo>
                <a:lnTo>
                  <a:pt x="9" y="116"/>
                </a:lnTo>
                <a:lnTo>
                  <a:pt x="6" y="113"/>
                </a:lnTo>
                <a:lnTo>
                  <a:pt x="5" y="108"/>
                </a:lnTo>
                <a:lnTo>
                  <a:pt x="5" y="85"/>
                </a:lnTo>
                <a:lnTo>
                  <a:pt x="0" y="19"/>
                </a:lnTo>
                <a:lnTo>
                  <a:pt x="116" y="10"/>
                </a:lnTo>
                <a:lnTo>
                  <a:pt x="231" y="0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08" name="Freeform 160"/>
          <p:cNvSpPr>
            <a:spLocks/>
          </p:cNvSpPr>
          <p:nvPr/>
        </p:nvSpPr>
        <p:spPr bwMode="auto">
          <a:xfrm>
            <a:off x="5094580" y="4932780"/>
            <a:ext cx="91394" cy="13430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" y="3"/>
              </a:cxn>
              <a:cxn ang="0">
                <a:pos x="3" y="4"/>
              </a:cxn>
              <a:cxn ang="0">
                <a:pos x="4" y="4"/>
              </a:cxn>
              <a:cxn ang="0">
                <a:pos x="6" y="5"/>
              </a:cxn>
              <a:cxn ang="0">
                <a:pos x="8" y="5"/>
              </a:cxn>
              <a:cxn ang="0">
                <a:pos x="7" y="5"/>
              </a:cxn>
              <a:cxn ang="0">
                <a:pos x="7" y="8"/>
              </a:cxn>
              <a:cxn ang="0">
                <a:pos x="14" y="8"/>
              </a:cxn>
              <a:cxn ang="0">
                <a:pos x="15" y="7"/>
              </a:cxn>
              <a:cxn ang="0">
                <a:pos x="16" y="7"/>
              </a:cxn>
              <a:cxn ang="0">
                <a:pos x="15" y="5"/>
              </a:cxn>
              <a:cxn ang="0">
                <a:pos x="23" y="5"/>
              </a:cxn>
              <a:cxn ang="0">
                <a:pos x="26" y="4"/>
              </a:cxn>
              <a:cxn ang="0">
                <a:pos x="32" y="4"/>
              </a:cxn>
              <a:cxn ang="0">
                <a:pos x="35" y="7"/>
              </a:cxn>
              <a:cxn ang="0">
                <a:pos x="36" y="13"/>
              </a:cxn>
              <a:cxn ang="0">
                <a:pos x="37" y="24"/>
              </a:cxn>
              <a:cxn ang="0">
                <a:pos x="39" y="36"/>
              </a:cxn>
              <a:cxn ang="0">
                <a:pos x="39" y="55"/>
              </a:cxn>
            </a:cxnLst>
            <a:rect l="0" t="0" r="r" b="b"/>
            <a:pathLst>
              <a:path w="39" h="55">
                <a:moveTo>
                  <a:pt x="0" y="0"/>
                </a:moveTo>
                <a:lnTo>
                  <a:pt x="2" y="3"/>
                </a:lnTo>
                <a:lnTo>
                  <a:pt x="3" y="4"/>
                </a:lnTo>
                <a:lnTo>
                  <a:pt x="4" y="4"/>
                </a:lnTo>
                <a:lnTo>
                  <a:pt x="6" y="5"/>
                </a:lnTo>
                <a:lnTo>
                  <a:pt x="8" y="5"/>
                </a:lnTo>
                <a:lnTo>
                  <a:pt x="7" y="5"/>
                </a:lnTo>
                <a:lnTo>
                  <a:pt x="7" y="8"/>
                </a:lnTo>
                <a:lnTo>
                  <a:pt x="14" y="8"/>
                </a:lnTo>
                <a:lnTo>
                  <a:pt x="15" y="7"/>
                </a:lnTo>
                <a:lnTo>
                  <a:pt x="16" y="7"/>
                </a:lnTo>
                <a:lnTo>
                  <a:pt x="15" y="5"/>
                </a:lnTo>
                <a:lnTo>
                  <a:pt x="23" y="5"/>
                </a:lnTo>
                <a:lnTo>
                  <a:pt x="26" y="4"/>
                </a:lnTo>
                <a:lnTo>
                  <a:pt x="32" y="4"/>
                </a:lnTo>
                <a:lnTo>
                  <a:pt x="35" y="7"/>
                </a:lnTo>
                <a:lnTo>
                  <a:pt x="36" y="13"/>
                </a:lnTo>
                <a:lnTo>
                  <a:pt x="37" y="24"/>
                </a:lnTo>
                <a:lnTo>
                  <a:pt x="39" y="36"/>
                </a:lnTo>
                <a:lnTo>
                  <a:pt x="39" y="55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09" name="Freeform 161"/>
          <p:cNvSpPr>
            <a:spLocks/>
          </p:cNvSpPr>
          <p:nvPr/>
        </p:nvSpPr>
        <p:spPr bwMode="auto">
          <a:xfrm>
            <a:off x="5026622" y="4285678"/>
            <a:ext cx="67960" cy="647104"/>
          </a:xfrm>
          <a:custGeom>
            <a:avLst/>
            <a:gdLst/>
            <a:ahLst/>
            <a:cxnLst>
              <a:cxn ang="0">
                <a:pos x="29" y="265"/>
              </a:cxn>
              <a:cxn ang="0">
                <a:pos x="27" y="208"/>
              </a:cxn>
              <a:cxn ang="0">
                <a:pos x="24" y="153"/>
              </a:cxn>
              <a:cxn ang="0">
                <a:pos x="23" y="121"/>
              </a:cxn>
              <a:cxn ang="0">
                <a:pos x="19" y="88"/>
              </a:cxn>
              <a:cxn ang="0">
                <a:pos x="14" y="59"/>
              </a:cxn>
              <a:cxn ang="0">
                <a:pos x="7" y="30"/>
              </a:cxn>
              <a:cxn ang="0">
                <a:pos x="6" y="21"/>
              </a:cxn>
              <a:cxn ang="0">
                <a:pos x="3" y="12"/>
              </a:cxn>
              <a:cxn ang="0">
                <a:pos x="2" y="9"/>
              </a:cxn>
              <a:cxn ang="0">
                <a:pos x="2" y="6"/>
              </a:cxn>
              <a:cxn ang="0">
                <a:pos x="0" y="2"/>
              </a:cxn>
              <a:cxn ang="0">
                <a:pos x="0" y="0"/>
              </a:cxn>
            </a:cxnLst>
            <a:rect l="0" t="0" r="r" b="b"/>
            <a:pathLst>
              <a:path w="29" h="265">
                <a:moveTo>
                  <a:pt x="29" y="265"/>
                </a:moveTo>
                <a:lnTo>
                  <a:pt x="27" y="208"/>
                </a:lnTo>
                <a:lnTo>
                  <a:pt x="24" y="153"/>
                </a:lnTo>
                <a:lnTo>
                  <a:pt x="23" y="121"/>
                </a:lnTo>
                <a:lnTo>
                  <a:pt x="19" y="88"/>
                </a:lnTo>
                <a:lnTo>
                  <a:pt x="14" y="59"/>
                </a:lnTo>
                <a:lnTo>
                  <a:pt x="7" y="30"/>
                </a:lnTo>
                <a:lnTo>
                  <a:pt x="6" y="21"/>
                </a:lnTo>
                <a:lnTo>
                  <a:pt x="3" y="12"/>
                </a:lnTo>
                <a:lnTo>
                  <a:pt x="2" y="9"/>
                </a:lnTo>
                <a:lnTo>
                  <a:pt x="2" y="6"/>
                </a:lnTo>
                <a:lnTo>
                  <a:pt x="0" y="2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10" name="Freeform 162"/>
          <p:cNvSpPr>
            <a:spLocks/>
          </p:cNvSpPr>
          <p:nvPr/>
        </p:nvSpPr>
        <p:spPr bwMode="auto">
          <a:xfrm>
            <a:off x="5026622" y="4207537"/>
            <a:ext cx="888154" cy="122095"/>
          </a:xfrm>
          <a:custGeom>
            <a:avLst/>
            <a:gdLst/>
            <a:ahLst/>
            <a:cxnLst>
              <a:cxn ang="0">
                <a:pos x="0" y="32"/>
              </a:cxn>
              <a:cxn ang="0">
                <a:pos x="123" y="22"/>
              </a:cxn>
              <a:cxn ang="0">
                <a:pos x="246" y="11"/>
              </a:cxn>
              <a:cxn ang="0">
                <a:pos x="316" y="3"/>
              </a:cxn>
              <a:cxn ang="0">
                <a:pos x="321" y="3"/>
              </a:cxn>
              <a:cxn ang="0">
                <a:pos x="337" y="0"/>
              </a:cxn>
              <a:cxn ang="0">
                <a:pos x="341" y="0"/>
              </a:cxn>
              <a:cxn ang="0">
                <a:pos x="345" y="8"/>
              </a:cxn>
              <a:cxn ang="0">
                <a:pos x="348" y="11"/>
              </a:cxn>
              <a:cxn ang="0">
                <a:pos x="350" y="16"/>
              </a:cxn>
              <a:cxn ang="0">
                <a:pos x="350" y="20"/>
              </a:cxn>
              <a:cxn ang="0">
                <a:pos x="349" y="22"/>
              </a:cxn>
              <a:cxn ang="0">
                <a:pos x="346" y="26"/>
              </a:cxn>
              <a:cxn ang="0">
                <a:pos x="345" y="28"/>
              </a:cxn>
              <a:cxn ang="0">
                <a:pos x="342" y="28"/>
              </a:cxn>
              <a:cxn ang="0">
                <a:pos x="341" y="29"/>
              </a:cxn>
              <a:cxn ang="0">
                <a:pos x="338" y="30"/>
              </a:cxn>
              <a:cxn ang="0">
                <a:pos x="338" y="34"/>
              </a:cxn>
              <a:cxn ang="0">
                <a:pos x="337" y="36"/>
              </a:cxn>
              <a:cxn ang="0">
                <a:pos x="334" y="37"/>
              </a:cxn>
              <a:cxn ang="0">
                <a:pos x="334" y="38"/>
              </a:cxn>
              <a:cxn ang="0">
                <a:pos x="329" y="49"/>
              </a:cxn>
              <a:cxn ang="0">
                <a:pos x="329" y="50"/>
              </a:cxn>
              <a:cxn ang="0">
                <a:pos x="333" y="50"/>
              </a:cxn>
              <a:cxn ang="0">
                <a:pos x="337" y="49"/>
              </a:cxn>
              <a:cxn ang="0">
                <a:pos x="341" y="49"/>
              </a:cxn>
              <a:cxn ang="0">
                <a:pos x="361" y="46"/>
              </a:cxn>
              <a:cxn ang="0">
                <a:pos x="379" y="44"/>
              </a:cxn>
            </a:cxnLst>
            <a:rect l="0" t="0" r="r" b="b"/>
            <a:pathLst>
              <a:path w="379" h="50">
                <a:moveTo>
                  <a:pt x="0" y="32"/>
                </a:moveTo>
                <a:lnTo>
                  <a:pt x="123" y="22"/>
                </a:lnTo>
                <a:lnTo>
                  <a:pt x="246" y="11"/>
                </a:lnTo>
                <a:lnTo>
                  <a:pt x="316" y="3"/>
                </a:lnTo>
                <a:lnTo>
                  <a:pt x="321" y="3"/>
                </a:lnTo>
                <a:lnTo>
                  <a:pt x="337" y="0"/>
                </a:lnTo>
                <a:lnTo>
                  <a:pt x="341" y="0"/>
                </a:lnTo>
                <a:lnTo>
                  <a:pt x="345" y="8"/>
                </a:lnTo>
                <a:lnTo>
                  <a:pt x="348" y="11"/>
                </a:lnTo>
                <a:lnTo>
                  <a:pt x="350" y="16"/>
                </a:lnTo>
                <a:lnTo>
                  <a:pt x="350" y="20"/>
                </a:lnTo>
                <a:lnTo>
                  <a:pt x="349" y="22"/>
                </a:lnTo>
                <a:lnTo>
                  <a:pt x="346" y="26"/>
                </a:lnTo>
                <a:lnTo>
                  <a:pt x="345" y="28"/>
                </a:lnTo>
                <a:lnTo>
                  <a:pt x="342" y="28"/>
                </a:lnTo>
                <a:lnTo>
                  <a:pt x="341" y="29"/>
                </a:lnTo>
                <a:lnTo>
                  <a:pt x="338" y="30"/>
                </a:lnTo>
                <a:lnTo>
                  <a:pt x="338" y="34"/>
                </a:lnTo>
                <a:lnTo>
                  <a:pt x="337" y="36"/>
                </a:lnTo>
                <a:lnTo>
                  <a:pt x="334" y="37"/>
                </a:lnTo>
                <a:lnTo>
                  <a:pt x="334" y="38"/>
                </a:lnTo>
                <a:lnTo>
                  <a:pt x="329" y="49"/>
                </a:lnTo>
                <a:lnTo>
                  <a:pt x="329" y="50"/>
                </a:lnTo>
                <a:lnTo>
                  <a:pt x="333" y="50"/>
                </a:lnTo>
                <a:lnTo>
                  <a:pt x="337" y="49"/>
                </a:lnTo>
                <a:lnTo>
                  <a:pt x="341" y="49"/>
                </a:lnTo>
                <a:lnTo>
                  <a:pt x="361" y="46"/>
                </a:lnTo>
                <a:lnTo>
                  <a:pt x="379" y="44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11" name="Freeform 163"/>
          <p:cNvSpPr>
            <a:spLocks/>
          </p:cNvSpPr>
          <p:nvPr/>
        </p:nvSpPr>
        <p:spPr bwMode="auto">
          <a:xfrm>
            <a:off x="5021935" y="4170908"/>
            <a:ext cx="4687" cy="114770"/>
          </a:xfrm>
          <a:custGeom>
            <a:avLst/>
            <a:gdLst/>
            <a:ahLst/>
            <a:cxnLst>
              <a:cxn ang="0">
                <a:pos x="2" y="47"/>
              </a:cxn>
              <a:cxn ang="0">
                <a:pos x="1" y="24"/>
              </a:cxn>
              <a:cxn ang="0">
                <a:pos x="0" y="0"/>
              </a:cxn>
            </a:cxnLst>
            <a:rect l="0" t="0" r="r" b="b"/>
            <a:pathLst>
              <a:path w="2" h="47">
                <a:moveTo>
                  <a:pt x="2" y="47"/>
                </a:moveTo>
                <a:lnTo>
                  <a:pt x="1" y="24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12" name="Freeform 164"/>
          <p:cNvSpPr>
            <a:spLocks/>
          </p:cNvSpPr>
          <p:nvPr/>
        </p:nvSpPr>
        <p:spPr bwMode="auto">
          <a:xfrm>
            <a:off x="4860239" y="3496944"/>
            <a:ext cx="161696" cy="673964"/>
          </a:xfrm>
          <a:custGeom>
            <a:avLst/>
            <a:gdLst/>
            <a:ahLst/>
            <a:cxnLst>
              <a:cxn ang="0">
                <a:pos x="69" y="276"/>
              </a:cxn>
              <a:cxn ang="0">
                <a:pos x="57" y="125"/>
              </a:cxn>
              <a:cxn ang="0">
                <a:pos x="54" y="89"/>
              </a:cxn>
              <a:cxn ang="0">
                <a:pos x="54" y="78"/>
              </a:cxn>
              <a:cxn ang="0">
                <a:pos x="56" y="76"/>
              </a:cxn>
              <a:cxn ang="0">
                <a:pos x="53" y="74"/>
              </a:cxn>
              <a:cxn ang="0">
                <a:pos x="46" y="74"/>
              </a:cxn>
              <a:cxn ang="0">
                <a:pos x="42" y="73"/>
              </a:cxn>
              <a:cxn ang="0">
                <a:pos x="40" y="72"/>
              </a:cxn>
              <a:cxn ang="0">
                <a:pos x="40" y="68"/>
              </a:cxn>
              <a:cxn ang="0">
                <a:pos x="38" y="66"/>
              </a:cxn>
              <a:cxn ang="0">
                <a:pos x="38" y="65"/>
              </a:cxn>
              <a:cxn ang="0">
                <a:pos x="37" y="64"/>
              </a:cxn>
              <a:cxn ang="0">
                <a:pos x="34" y="64"/>
              </a:cxn>
              <a:cxn ang="0">
                <a:pos x="32" y="61"/>
              </a:cxn>
              <a:cxn ang="0">
                <a:pos x="32" y="59"/>
              </a:cxn>
              <a:cxn ang="0">
                <a:pos x="33" y="56"/>
              </a:cxn>
              <a:cxn ang="0">
                <a:pos x="33" y="55"/>
              </a:cxn>
              <a:cxn ang="0">
                <a:pos x="32" y="53"/>
              </a:cxn>
              <a:cxn ang="0">
                <a:pos x="27" y="51"/>
              </a:cxn>
              <a:cxn ang="0">
                <a:pos x="17" y="41"/>
              </a:cxn>
              <a:cxn ang="0">
                <a:pos x="17" y="37"/>
              </a:cxn>
              <a:cxn ang="0">
                <a:pos x="20" y="37"/>
              </a:cxn>
              <a:cxn ang="0">
                <a:pos x="20" y="35"/>
              </a:cxn>
              <a:cxn ang="0">
                <a:pos x="21" y="33"/>
              </a:cxn>
              <a:cxn ang="0">
                <a:pos x="21" y="30"/>
              </a:cxn>
              <a:cxn ang="0">
                <a:pos x="24" y="28"/>
              </a:cxn>
              <a:cxn ang="0">
                <a:pos x="25" y="27"/>
              </a:cxn>
              <a:cxn ang="0">
                <a:pos x="25" y="23"/>
              </a:cxn>
              <a:cxn ang="0">
                <a:pos x="32" y="23"/>
              </a:cxn>
              <a:cxn ang="0">
                <a:pos x="33" y="22"/>
              </a:cxn>
              <a:cxn ang="0">
                <a:pos x="33" y="20"/>
              </a:cxn>
              <a:cxn ang="0">
                <a:pos x="32" y="19"/>
              </a:cxn>
              <a:cxn ang="0">
                <a:pos x="32" y="14"/>
              </a:cxn>
              <a:cxn ang="0">
                <a:pos x="30" y="12"/>
              </a:cxn>
              <a:cxn ang="0">
                <a:pos x="27" y="12"/>
              </a:cxn>
              <a:cxn ang="0">
                <a:pos x="27" y="7"/>
              </a:cxn>
              <a:cxn ang="0">
                <a:pos x="25" y="6"/>
              </a:cxn>
              <a:cxn ang="0">
                <a:pos x="23" y="6"/>
              </a:cxn>
              <a:cxn ang="0">
                <a:pos x="21" y="7"/>
              </a:cxn>
              <a:cxn ang="0">
                <a:pos x="20" y="10"/>
              </a:cxn>
              <a:cxn ang="0">
                <a:pos x="17" y="11"/>
              </a:cxn>
              <a:cxn ang="0">
                <a:pos x="16" y="11"/>
              </a:cxn>
              <a:cxn ang="0">
                <a:pos x="11" y="8"/>
              </a:cxn>
              <a:cxn ang="0">
                <a:pos x="8" y="6"/>
              </a:cxn>
              <a:cxn ang="0">
                <a:pos x="4" y="4"/>
              </a:cxn>
              <a:cxn ang="0">
                <a:pos x="3" y="2"/>
              </a:cxn>
              <a:cxn ang="0">
                <a:pos x="0" y="0"/>
              </a:cxn>
            </a:cxnLst>
            <a:rect l="0" t="0" r="r" b="b"/>
            <a:pathLst>
              <a:path w="69" h="276">
                <a:moveTo>
                  <a:pt x="69" y="276"/>
                </a:moveTo>
                <a:lnTo>
                  <a:pt x="57" y="125"/>
                </a:lnTo>
                <a:lnTo>
                  <a:pt x="54" y="89"/>
                </a:lnTo>
                <a:lnTo>
                  <a:pt x="54" y="78"/>
                </a:lnTo>
                <a:lnTo>
                  <a:pt x="56" y="76"/>
                </a:lnTo>
                <a:lnTo>
                  <a:pt x="53" y="74"/>
                </a:lnTo>
                <a:lnTo>
                  <a:pt x="46" y="74"/>
                </a:lnTo>
                <a:lnTo>
                  <a:pt x="42" y="73"/>
                </a:lnTo>
                <a:lnTo>
                  <a:pt x="40" y="72"/>
                </a:lnTo>
                <a:lnTo>
                  <a:pt x="40" y="68"/>
                </a:lnTo>
                <a:lnTo>
                  <a:pt x="38" y="66"/>
                </a:lnTo>
                <a:lnTo>
                  <a:pt x="38" y="65"/>
                </a:lnTo>
                <a:lnTo>
                  <a:pt x="37" y="64"/>
                </a:lnTo>
                <a:lnTo>
                  <a:pt x="34" y="64"/>
                </a:lnTo>
                <a:lnTo>
                  <a:pt x="32" y="61"/>
                </a:lnTo>
                <a:lnTo>
                  <a:pt x="32" y="59"/>
                </a:lnTo>
                <a:lnTo>
                  <a:pt x="33" y="56"/>
                </a:lnTo>
                <a:lnTo>
                  <a:pt x="33" y="55"/>
                </a:lnTo>
                <a:lnTo>
                  <a:pt x="32" y="53"/>
                </a:lnTo>
                <a:lnTo>
                  <a:pt x="27" y="51"/>
                </a:lnTo>
                <a:lnTo>
                  <a:pt x="17" y="41"/>
                </a:lnTo>
                <a:lnTo>
                  <a:pt x="17" y="37"/>
                </a:lnTo>
                <a:lnTo>
                  <a:pt x="20" y="37"/>
                </a:lnTo>
                <a:lnTo>
                  <a:pt x="20" y="35"/>
                </a:lnTo>
                <a:lnTo>
                  <a:pt x="21" y="33"/>
                </a:lnTo>
                <a:lnTo>
                  <a:pt x="21" y="30"/>
                </a:lnTo>
                <a:lnTo>
                  <a:pt x="24" y="28"/>
                </a:lnTo>
                <a:lnTo>
                  <a:pt x="25" y="27"/>
                </a:lnTo>
                <a:lnTo>
                  <a:pt x="25" y="23"/>
                </a:lnTo>
                <a:lnTo>
                  <a:pt x="32" y="23"/>
                </a:lnTo>
                <a:lnTo>
                  <a:pt x="33" y="22"/>
                </a:lnTo>
                <a:lnTo>
                  <a:pt x="33" y="20"/>
                </a:lnTo>
                <a:lnTo>
                  <a:pt x="32" y="19"/>
                </a:lnTo>
                <a:lnTo>
                  <a:pt x="32" y="14"/>
                </a:lnTo>
                <a:lnTo>
                  <a:pt x="30" y="12"/>
                </a:lnTo>
                <a:lnTo>
                  <a:pt x="27" y="12"/>
                </a:lnTo>
                <a:lnTo>
                  <a:pt x="27" y="7"/>
                </a:lnTo>
                <a:lnTo>
                  <a:pt x="25" y="6"/>
                </a:lnTo>
                <a:lnTo>
                  <a:pt x="23" y="6"/>
                </a:lnTo>
                <a:lnTo>
                  <a:pt x="21" y="7"/>
                </a:lnTo>
                <a:lnTo>
                  <a:pt x="20" y="10"/>
                </a:lnTo>
                <a:lnTo>
                  <a:pt x="17" y="11"/>
                </a:lnTo>
                <a:lnTo>
                  <a:pt x="16" y="11"/>
                </a:lnTo>
                <a:lnTo>
                  <a:pt x="11" y="8"/>
                </a:lnTo>
                <a:lnTo>
                  <a:pt x="8" y="6"/>
                </a:lnTo>
                <a:lnTo>
                  <a:pt x="4" y="4"/>
                </a:lnTo>
                <a:lnTo>
                  <a:pt x="3" y="2"/>
                </a:lnTo>
                <a:lnTo>
                  <a:pt x="0" y="0"/>
                </a:lnTo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13" name="Freeform 165"/>
          <p:cNvSpPr>
            <a:spLocks/>
          </p:cNvSpPr>
          <p:nvPr/>
        </p:nvSpPr>
        <p:spPr bwMode="auto">
          <a:xfrm>
            <a:off x="4773534" y="3299150"/>
            <a:ext cx="733489" cy="63489"/>
          </a:xfrm>
          <a:custGeom>
            <a:avLst/>
            <a:gdLst/>
            <a:ahLst/>
            <a:cxnLst>
              <a:cxn ang="0">
                <a:pos x="0" y="26"/>
              </a:cxn>
              <a:cxn ang="0">
                <a:pos x="107" y="19"/>
              </a:cxn>
              <a:cxn ang="0">
                <a:pos x="214" y="10"/>
              </a:cxn>
              <a:cxn ang="0">
                <a:pos x="243" y="8"/>
              </a:cxn>
              <a:cxn ang="0">
                <a:pos x="271" y="4"/>
              </a:cxn>
              <a:cxn ang="0">
                <a:pos x="273" y="4"/>
              </a:cxn>
              <a:cxn ang="0">
                <a:pos x="277" y="2"/>
              </a:cxn>
              <a:cxn ang="0">
                <a:pos x="280" y="1"/>
              </a:cxn>
              <a:cxn ang="0">
                <a:pos x="284" y="1"/>
              </a:cxn>
              <a:cxn ang="0">
                <a:pos x="287" y="0"/>
              </a:cxn>
              <a:cxn ang="0">
                <a:pos x="289" y="0"/>
              </a:cxn>
              <a:cxn ang="0">
                <a:pos x="297" y="10"/>
              </a:cxn>
              <a:cxn ang="0">
                <a:pos x="302" y="14"/>
              </a:cxn>
              <a:cxn ang="0">
                <a:pos x="305" y="15"/>
              </a:cxn>
              <a:cxn ang="0">
                <a:pos x="306" y="17"/>
              </a:cxn>
              <a:cxn ang="0">
                <a:pos x="308" y="19"/>
              </a:cxn>
              <a:cxn ang="0">
                <a:pos x="310" y="21"/>
              </a:cxn>
              <a:cxn ang="0">
                <a:pos x="313" y="21"/>
              </a:cxn>
            </a:cxnLst>
            <a:rect l="0" t="0" r="r" b="b"/>
            <a:pathLst>
              <a:path w="313" h="26">
                <a:moveTo>
                  <a:pt x="0" y="26"/>
                </a:moveTo>
                <a:lnTo>
                  <a:pt x="107" y="19"/>
                </a:lnTo>
                <a:lnTo>
                  <a:pt x="214" y="10"/>
                </a:lnTo>
                <a:lnTo>
                  <a:pt x="243" y="8"/>
                </a:lnTo>
                <a:lnTo>
                  <a:pt x="271" y="4"/>
                </a:lnTo>
                <a:lnTo>
                  <a:pt x="273" y="4"/>
                </a:lnTo>
                <a:lnTo>
                  <a:pt x="277" y="2"/>
                </a:lnTo>
                <a:lnTo>
                  <a:pt x="280" y="1"/>
                </a:lnTo>
                <a:lnTo>
                  <a:pt x="284" y="1"/>
                </a:lnTo>
                <a:lnTo>
                  <a:pt x="287" y="0"/>
                </a:lnTo>
                <a:lnTo>
                  <a:pt x="289" y="0"/>
                </a:lnTo>
                <a:lnTo>
                  <a:pt x="297" y="10"/>
                </a:lnTo>
                <a:lnTo>
                  <a:pt x="302" y="14"/>
                </a:lnTo>
                <a:lnTo>
                  <a:pt x="305" y="15"/>
                </a:lnTo>
                <a:lnTo>
                  <a:pt x="306" y="17"/>
                </a:lnTo>
                <a:lnTo>
                  <a:pt x="308" y="19"/>
                </a:lnTo>
                <a:lnTo>
                  <a:pt x="310" y="21"/>
                </a:lnTo>
                <a:lnTo>
                  <a:pt x="313" y="21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14" name="Freeform 166"/>
          <p:cNvSpPr>
            <a:spLocks/>
          </p:cNvSpPr>
          <p:nvPr/>
        </p:nvSpPr>
        <p:spPr bwMode="auto">
          <a:xfrm>
            <a:off x="4773534" y="3362640"/>
            <a:ext cx="86707" cy="13430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"/>
              </a:cxn>
              <a:cxn ang="0">
                <a:pos x="1" y="5"/>
              </a:cxn>
              <a:cxn ang="0">
                <a:pos x="3" y="7"/>
              </a:cxn>
              <a:cxn ang="0">
                <a:pos x="4" y="7"/>
              </a:cxn>
              <a:cxn ang="0">
                <a:pos x="5" y="8"/>
              </a:cxn>
              <a:cxn ang="0">
                <a:pos x="8" y="13"/>
              </a:cxn>
              <a:cxn ang="0">
                <a:pos x="8" y="15"/>
              </a:cxn>
              <a:cxn ang="0">
                <a:pos x="9" y="19"/>
              </a:cxn>
              <a:cxn ang="0">
                <a:pos x="9" y="25"/>
              </a:cxn>
              <a:cxn ang="0">
                <a:pos x="11" y="26"/>
              </a:cxn>
              <a:cxn ang="0">
                <a:pos x="13" y="28"/>
              </a:cxn>
              <a:cxn ang="0">
                <a:pos x="17" y="29"/>
              </a:cxn>
              <a:cxn ang="0">
                <a:pos x="23" y="32"/>
              </a:cxn>
              <a:cxn ang="0">
                <a:pos x="24" y="33"/>
              </a:cxn>
              <a:cxn ang="0">
                <a:pos x="23" y="36"/>
              </a:cxn>
              <a:cxn ang="0">
                <a:pos x="25" y="38"/>
              </a:cxn>
              <a:cxn ang="0">
                <a:pos x="27" y="41"/>
              </a:cxn>
              <a:cxn ang="0">
                <a:pos x="29" y="44"/>
              </a:cxn>
              <a:cxn ang="0">
                <a:pos x="29" y="48"/>
              </a:cxn>
              <a:cxn ang="0">
                <a:pos x="28" y="50"/>
              </a:cxn>
              <a:cxn ang="0">
                <a:pos x="28" y="52"/>
              </a:cxn>
              <a:cxn ang="0">
                <a:pos x="32" y="52"/>
              </a:cxn>
              <a:cxn ang="0">
                <a:pos x="33" y="53"/>
              </a:cxn>
              <a:cxn ang="0">
                <a:pos x="36" y="54"/>
              </a:cxn>
              <a:cxn ang="0">
                <a:pos x="37" y="55"/>
              </a:cxn>
            </a:cxnLst>
            <a:rect l="0" t="0" r="r" b="b"/>
            <a:pathLst>
              <a:path w="37" h="55">
                <a:moveTo>
                  <a:pt x="0" y="0"/>
                </a:moveTo>
                <a:lnTo>
                  <a:pt x="0" y="3"/>
                </a:lnTo>
                <a:lnTo>
                  <a:pt x="1" y="5"/>
                </a:lnTo>
                <a:lnTo>
                  <a:pt x="3" y="7"/>
                </a:lnTo>
                <a:lnTo>
                  <a:pt x="4" y="7"/>
                </a:lnTo>
                <a:lnTo>
                  <a:pt x="5" y="8"/>
                </a:lnTo>
                <a:lnTo>
                  <a:pt x="8" y="13"/>
                </a:lnTo>
                <a:lnTo>
                  <a:pt x="8" y="15"/>
                </a:lnTo>
                <a:lnTo>
                  <a:pt x="9" y="19"/>
                </a:lnTo>
                <a:lnTo>
                  <a:pt x="9" y="25"/>
                </a:lnTo>
                <a:lnTo>
                  <a:pt x="11" y="26"/>
                </a:lnTo>
                <a:lnTo>
                  <a:pt x="13" y="28"/>
                </a:lnTo>
                <a:lnTo>
                  <a:pt x="17" y="29"/>
                </a:lnTo>
                <a:lnTo>
                  <a:pt x="23" y="32"/>
                </a:lnTo>
                <a:lnTo>
                  <a:pt x="24" y="33"/>
                </a:lnTo>
                <a:lnTo>
                  <a:pt x="23" y="36"/>
                </a:lnTo>
                <a:lnTo>
                  <a:pt x="25" y="38"/>
                </a:lnTo>
                <a:lnTo>
                  <a:pt x="27" y="41"/>
                </a:lnTo>
                <a:lnTo>
                  <a:pt x="29" y="44"/>
                </a:lnTo>
                <a:lnTo>
                  <a:pt x="29" y="48"/>
                </a:lnTo>
                <a:lnTo>
                  <a:pt x="28" y="50"/>
                </a:lnTo>
                <a:lnTo>
                  <a:pt x="28" y="52"/>
                </a:lnTo>
                <a:lnTo>
                  <a:pt x="32" y="52"/>
                </a:lnTo>
                <a:lnTo>
                  <a:pt x="33" y="53"/>
                </a:lnTo>
                <a:lnTo>
                  <a:pt x="36" y="54"/>
                </a:lnTo>
                <a:lnTo>
                  <a:pt x="37" y="55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15" name="Freeform 167"/>
          <p:cNvSpPr>
            <a:spLocks/>
          </p:cNvSpPr>
          <p:nvPr/>
        </p:nvSpPr>
        <p:spPr bwMode="auto">
          <a:xfrm>
            <a:off x="4637616" y="2927982"/>
            <a:ext cx="135918" cy="434658"/>
          </a:xfrm>
          <a:custGeom>
            <a:avLst/>
            <a:gdLst/>
            <a:ahLst/>
            <a:cxnLst>
              <a:cxn ang="0">
                <a:pos x="57" y="174"/>
              </a:cxn>
              <a:cxn ang="0">
                <a:pos x="53" y="169"/>
              </a:cxn>
              <a:cxn ang="0">
                <a:pos x="50" y="165"/>
              </a:cxn>
              <a:cxn ang="0">
                <a:pos x="53" y="154"/>
              </a:cxn>
              <a:cxn ang="0">
                <a:pos x="52" y="144"/>
              </a:cxn>
              <a:cxn ang="0">
                <a:pos x="49" y="137"/>
              </a:cxn>
              <a:cxn ang="0">
                <a:pos x="48" y="132"/>
              </a:cxn>
              <a:cxn ang="0">
                <a:pos x="49" y="123"/>
              </a:cxn>
              <a:cxn ang="0">
                <a:pos x="44" y="121"/>
              </a:cxn>
              <a:cxn ang="0">
                <a:pos x="45" y="117"/>
              </a:cxn>
              <a:cxn ang="0">
                <a:pos x="46" y="112"/>
              </a:cxn>
              <a:cxn ang="0">
                <a:pos x="42" y="111"/>
              </a:cxn>
              <a:cxn ang="0">
                <a:pos x="41" y="108"/>
              </a:cxn>
              <a:cxn ang="0">
                <a:pos x="42" y="103"/>
              </a:cxn>
              <a:cxn ang="0">
                <a:pos x="44" y="97"/>
              </a:cxn>
              <a:cxn ang="0">
                <a:pos x="38" y="96"/>
              </a:cxn>
              <a:cxn ang="0">
                <a:pos x="37" y="94"/>
              </a:cxn>
              <a:cxn ang="0">
                <a:pos x="38" y="90"/>
              </a:cxn>
              <a:cxn ang="0">
                <a:pos x="33" y="91"/>
              </a:cxn>
              <a:cxn ang="0">
                <a:pos x="32" y="84"/>
              </a:cxn>
              <a:cxn ang="0">
                <a:pos x="29" y="76"/>
              </a:cxn>
              <a:cxn ang="0">
                <a:pos x="29" y="61"/>
              </a:cxn>
              <a:cxn ang="0">
                <a:pos x="25" y="57"/>
              </a:cxn>
              <a:cxn ang="0">
                <a:pos x="24" y="51"/>
              </a:cxn>
              <a:cxn ang="0">
                <a:pos x="21" y="46"/>
              </a:cxn>
              <a:cxn ang="0">
                <a:pos x="17" y="43"/>
              </a:cxn>
              <a:cxn ang="0">
                <a:pos x="16" y="38"/>
              </a:cxn>
              <a:cxn ang="0">
                <a:pos x="15" y="35"/>
              </a:cxn>
              <a:cxn ang="0">
                <a:pos x="11" y="31"/>
              </a:cxn>
              <a:cxn ang="0">
                <a:pos x="9" y="25"/>
              </a:cxn>
              <a:cxn ang="0">
                <a:pos x="11" y="21"/>
              </a:cxn>
              <a:cxn ang="0">
                <a:pos x="8" y="17"/>
              </a:cxn>
              <a:cxn ang="0">
                <a:pos x="4" y="13"/>
              </a:cxn>
              <a:cxn ang="0">
                <a:pos x="5" y="6"/>
              </a:cxn>
              <a:cxn ang="0">
                <a:pos x="3" y="0"/>
              </a:cxn>
            </a:cxnLst>
            <a:rect l="0" t="0" r="r" b="b"/>
            <a:pathLst>
              <a:path w="58" h="178">
                <a:moveTo>
                  <a:pt x="58" y="178"/>
                </a:moveTo>
                <a:lnTo>
                  <a:pt x="57" y="174"/>
                </a:lnTo>
                <a:lnTo>
                  <a:pt x="54" y="171"/>
                </a:lnTo>
                <a:lnTo>
                  <a:pt x="53" y="169"/>
                </a:lnTo>
                <a:lnTo>
                  <a:pt x="52" y="167"/>
                </a:lnTo>
                <a:lnTo>
                  <a:pt x="50" y="165"/>
                </a:lnTo>
                <a:lnTo>
                  <a:pt x="50" y="162"/>
                </a:lnTo>
                <a:lnTo>
                  <a:pt x="53" y="154"/>
                </a:lnTo>
                <a:lnTo>
                  <a:pt x="53" y="148"/>
                </a:lnTo>
                <a:lnTo>
                  <a:pt x="52" y="144"/>
                </a:lnTo>
                <a:lnTo>
                  <a:pt x="50" y="141"/>
                </a:lnTo>
                <a:lnTo>
                  <a:pt x="49" y="137"/>
                </a:lnTo>
                <a:lnTo>
                  <a:pt x="48" y="134"/>
                </a:lnTo>
                <a:lnTo>
                  <a:pt x="48" y="132"/>
                </a:lnTo>
                <a:lnTo>
                  <a:pt x="49" y="129"/>
                </a:lnTo>
                <a:lnTo>
                  <a:pt x="49" y="123"/>
                </a:lnTo>
                <a:lnTo>
                  <a:pt x="45" y="123"/>
                </a:lnTo>
                <a:lnTo>
                  <a:pt x="44" y="121"/>
                </a:lnTo>
                <a:lnTo>
                  <a:pt x="44" y="119"/>
                </a:lnTo>
                <a:lnTo>
                  <a:pt x="45" y="117"/>
                </a:lnTo>
                <a:lnTo>
                  <a:pt x="46" y="115"/>
                </a:lnTo>
                <a:lnTo>
                  <a:pt x="46" y="112"/>
                </a:lnTo>
                <a:lnTo>
                  <a:pt x="45" y="111"/>
                </a:lnTo>
                <a:lnTo>
                  <a:pt x="42" y="111"/>
                </a:lnTo>
                <a:lnTo>
                  <a:pt x="41" y="109"/>
                </a:lnTo>
                <a:lnTo>
                  <a:pt x="41" y="108"/>
                </a:lnTo>
                <a:lnTo>
                  <a:pt x="42" y="105"/>
                </a:lnTo>
                <a:lnTo>
                  <a:pt x="42" y="103"/>
                </a:lnTo>
                <a:lnTo>
                  <a:pt x="44" y="100"/>
                </a:lnTo>
                <a:lnTo>
                  <a:pt x="44" y="97"/>
                </a:lnTo>
                <a:lnTo>
                  <a:pt x="42" y="96"/>
                </a:lnTo>
                <a:lnTo>
                  <a:pt x="38" y="96"/>
                </a:lnTo>
                <a:lnTo>
                  <a:pt x="37" y="95"/>
                </a:lnTo>
                <a:lnTo>
                  <a:pt x="37" y="94"/>
                </a:lnTo>
                <a:lnTo>
                  <a:pt x="38" y="92"/>
                </a:lnTo>
                <a:lnTo>
                  <a:pt x="38" y="90"/>
                </a:lnTo>
                <a:lnTo>
                  <a:pt x="34" y="90"/>
                </a:lnTo>
                <a:lnTo>
                  <a:pt x="33" y="91"/>
                </a:lnTo>
                <a:lnTo>
                  <a:pt x="32" y="91"/>
                </a:lnTo>
                <a:lnTo>
                  <a:pt x="32" y="84"/>
                </a:lnTo>
                <a:lnTo>
                  <a:pt x="29" y="82"/>
                </a:lnTo>
                <a:lnTo>
                  <a:pt x="29" y="76"/>
                </a:lnTo>
                <a:lnTo>
                  <a:pt x="32" y="66"/>
                </a:lnTo>
                <a:lnTo>
                  <a:pt x="29" y="61"/>
                </a:lnTo>
                <a:lnTo>
                  <a:pt x="26" y="59"/>
                </a:lnTo>
                <a:lnTo>
                  <a:pt x="25" y="57"/>
                </a:lnTo>
                <a:lnTo>
                  <a:pt x="25" y="54"/>
                </a:lnTo>
                <a:lnTo>
                  <a:pt x="24" y="51"/>
                </a:lnTo>
                <a:lnTo>
                  <a:pt x="24" y="49"/>
                </a:lnTo>
                <a:lnTo>
                  <a:pt x="21" y="46"/>
                </a:lnTo>
                <a:lnTo>
                  <a:pt x="19" y="45"/>
                </a:lnTo>
                <a:lnTo>
                  <a:pt x="17" y="43"/>
                </a:lnTo>
                <a:lnTo>
                  <a:pt x="17" y="39"/>
                </a:lnTo>
                <a:lnTo>
                  <a:pt x="16" y="38"/>
                </a:lnTo>
                <a:lnTo>
                  <a:pt x="16" y="37"/>
                </a:lnTo>
                <a:lnTo>
                  <a:pt x="15" y="35"/>
                </a:lnTo>
                <a:lnTo>
                  <a:pt x="13" y="33"/>
                </a:lnTo>
                <a:lnTo>
                  <a:pt x="11" y="31"/>
                </a:lnTo>
                <a:lnTo>
                  <a:pt x="9" y="30"/>
                </a:lnTo>
                <a:lnTo>
                  <a:pt x="9" y="25"/>
                </a:lnTo>
                <a:lnTo>
                  <a:pt x="11" y="24"/>
                </a:lnTo>
                <a:lnTo>
                  <a:pt x="11" y="21"/>
                </a:lnTo>
                <a:lnTo>
                  <a:pt x="9" y="20"/>
                </a:lnTo>
                <a:lnTo>
                  <a:pt x="8" y="17"/>
                </a:lnTo>
                <a:lnTo>
                  <a:pt x="5" y="16"/>
                </a:lnTo>
                <a:lnTo>
                  <a:pt x="4" y="13"/>
                </a:lnTo>
                <a:lnTo>
                  <a:pt x="4" y="10"/>
                </a:lnTo>
                <a:lnTo>
                  <a:pt x="5" y="6"/>
                </a:lnTo>
                <a:lnTo>
                  <a:pt x="5" y="2"/>
                </a:lnTo>
                <a:lnTo>
                  <a:pt x="3" y="0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16" name="Freeform 168"/>
          <p:cNvSpPr>
            <a:spLocks/>
          </p:cNvSpPr>
          <p:nvPr/>
        </p:nvSpPr>
        <p:spPr bwMode="auto">
          <a:xfrm>
            <a:off x="4604808" y="2698443"/>
            <a:ext cx="32808" cy="229539"/>
          </a:xfrm>
          <a:custGeom>
            <a:avLst/>
            <a:gdLst/>
            <a:ahLst/>
            <a:cxnLst>
              <a:cxn ang="0">
                <a:pos x="14" y="94"/>
              </a:cxn>
              <a:cxn ang="0">
                <a:pos x="13" y="91"/>
              </a:cxn>
              <a:cxn ang="0">
                <a:pos x="13" y="88"/>
              </a:cxn>
              <a:cxn ang="0">
                <a:pos x="11" y="86"/>
              </a:cxn>
              <a:cxn ang="0">
                <a:pos x="10" y="85"/>
              </a:cxn>
              <a:cxn ang="0">
                <a:pos x="10" y="83"/>
              </a:cxn>
              <a:cxn ang="0">
                <a:pos x="7" y="83"/>
              </a:cxn>
              <a:cxn ang="0">
                <a:pos x="7" y="82"/>
              </a:cxn>
              <a:cxn ang="0">
                <a:pos x="10" y="82"/>
              </a:cxn>
              <a:cxn ang="0">
                <a:pos x="10" y="81"/>
              </a:cxn>
              <a:cxn ang="0">
                <a:pos x="7" y="78"/>
              </a:cxn>
              <a:cxn ang="0">
                <a:pos x="5" y="78"/>
              </a:cxn>
              <a:cxn ang="0">
                <a:pos x="2" y="75"/>
              </a:cxn>
              <a:cxn ang="0">
                <a:pos x="2" y="65"/>
              </a:cxn>
              <a:cxn ang="0">
                <a:pos x="3" y="63"/>
              </a:cxn>
              <a:cxn ang="0">
                <a:pos x="6" y="62"/>
              </a:cxn>
              <a:cxn ang="0">
                <a:pos x="6" y="58"/>
              </a:cxn>
              <a:cxn ang="0">
                <a:pos x="7" y="57"/>
              </a:cxn>
              <a:cxn ang="0">
                <a:pos x="9" y="54"/>
              </a:cxn>
              <a:cxn ang="0">
                <a:pos x="10" y="53"/>
              </a:cxn>
              <a:cxn ang="0">
                <a:pos x="10" y="49"/>
              </a:cxn>
              <a:cxn ang="0">
                <a:pos x="9" y="46"/>
              </a:cxn>
              <a:cxn ang="0">
                <a:pos x="9" y="42"/>
              </a:cxn>
              <a:cxn ang="0">
                <a:pos x="11" y="41"/>
              </a:cxn>
              <a:cxn ang="0">
                <a:pos x="13" y="38"/>
              </a:cxn>
              <a:cxn ang="0">
                <a:pos x="13" y="33"/>
              </a:cxn>
              <a:cxn ang="0">
                <a:pos x="10" y="28"/>
              </a:cxn>
              <a:cxn ang="0">
                <a:pos x="7" y="28"/>
              </a:cxn>
              <a:cxn ang="0">
                <a:pos x="6" y="26"/>
              </a:cxn>
              <a:cxn ang="0">
                <a:pos x="3" y="26"/>
              </a:cxn>
              <a:cxn ang="0">
                <a:pos x="3" y="25"/>
              </a:cxn>
              <a:cxn ang="0">
                <a:pos x="5" y="25"/>
              </a:cxn>
              <a:cxn ang="0">
                <a:pos x="5" y="24"/>
              </a:cxn>
              <a:cxn ang="0">
                <a:pos x="3" y="24"/>
              </a:cxn>
              <a:cxn ang="0">
                <a:pos x="2" y="22"/>
              </a:cxn>
              <a:cxn ang="0">
                <a:pos x="3" y="21"/>
              </a:cxn>
              <a:cxn ang="0">
                <a:pos x="5" y="21"/>
              </a:cxn>
              <a:cxn ang="0">
                <a:pos x="6" y="20"/>
              </a:cxn>
              <a:cxn ang="0">
                <a:pos x="6" y="12"/>
              </a:cxn>
              <a:cxn ang="0">
                <a:pos x="3" y="9"/>
              </a:cxn>
              <a:cxn ang="0">
                <a:pos x="2" y="7"/>
              </a:cxn>
              <a:cxn ang="0">
                <a:pos x="0" y="5"/>
              </a:cxn>
              <a:cxn ang="0">
                <a:pos x="0" y="3"/>
              </a:cxn>
              <a:cxn ang="0">
                <a:pos x="1" y="1"/>
              </a:cxn>
              <a:cxn ang="0">
                <a:pos x="5" y="1"/>
              </a:cxn>
              <a:cxn ang="0">
                <a:pos x="7" y="0"/>
              </a:cxn>
              <a:cxn ang="0">
                <a:pos x="13" y="0"/>
              </a:cxn>
            </a:cxnLst>
            <a:rect l="0" t="0" r="r" b="b"/>
            <a:pathLst>
              <a:path w="14" h="94">
                <a:moveTo>
                  <a:pt x="14" y="94"/>
                </a:moveTo>
                <a:lnTo>
                  <a:pt x="13" y="91"/>
                </a:lnTo>
                <a:lnTo>
                  <a:pt x="13" y="88"/>
                </a:lnTo>
                <a:lnTo>
                  <a:pt x="11" y="86"/>
                </a:lnTo>
                <a:lnTo>
                  <a:pt x="10" y="85"/>
                </a:lnTo>
                <a:lnTo>
                  <a:pt x="10" y="83"/>
                </a:lnTo>
                <a:lnTo>
                  <a:pt x="7" y="83"/>
                </a:lnTo>
                <a:lnTo>
                  <a:pt x="7" y="82"/>
                </a:lnTo>
                <a:lnTo>
                  <a:pt x="10" y="82"/>
                </a:lnTo>
                <a:lnTo>
                  <a:pt x="10" y="81"/>
                </a:lnTo>
                <a:lnTo>
                  <a:pt x="7" y="78"/>
                </a:lnTo>
                <a:lnTo>
                  <a:pt x="5" y="78"/>
                </a:lnTo>
                <a:lnTo>
                  <a:pt x="2" y="75"/>
                </a:lnTo>
                <a:lnTo>
                  <a:pt x="2" y="65"/>
                </a:lnTo>
                <a:lnTo>
                  <a:pt x="3" y="63"/>
                </a:lnTo>
                <a:lnTo>
                  <a:pt x="6" y="62"/>
                </a:lnTo>
                <a:lnTo>
                  <a:pt x="6" y="58"/>
                </a:lnTo>
                <a:lnTo>
                  <a:pt x="7" y="57"/>
                </a:lnTo>
                <a:lnTo>
                  <a:pt x="9" y="54"/>
                </a:lnTo>
                <a:lnTo>
                  <a:pt x="10" y="53"/>
                </a:lnTo>
                <a:lnTo>
                  <a:pt x="10" y="49"/>
                </a:lnTo>
                <a:lnTo>
                  <a:pt x="9" y="46"/>
                </a:lnTo>
                <a:lnTo>
                  <a:pt x="9" y="42"/>
                </a:lnTo>
                <a:lnTo>
                  <a:pt x="11" y="41"/>
                </a:lnTo>
                <a:lnTo>
                  <a:pt x="13" y="38"/>
                </a:lnTo>
                <a:lnTo>
                  <a:pt x="13" y="33"/>
                </a:lnTo>
                <a:lnTo>
                  <a:pt x="10" y="28"/>
                </a:lnTo>
                <a:lnTo>
                  <a:pt x="7" y="28"/>
                </a:lnTo>
                <a:lnTo>
                  <a:pt x="6" y="26"/>
                </a:lnTo>
                <a:lnTo>
                  <a:pt x="3" y="26"/>
                </a:lnTo>
                <a:lnTo>
                  <a:pt x="3" y="25"/>
                </a:lnTo>
                <a:lnTo>
                  <a:pt x="5" y="25"/>
                </a:lnTo>
                <a:lnTo>
                  <a:pt x="5" y="24"/>
                </a:lnTo>
                <a:lnTo>
                  <a:pt x="3" y="24"/>
                </a:lnTo>
                <a:lnTo>
                  <a:pt x="2" y="22"/>
                </a:lnTo>
                <a:lnTo>
                  <a:pt x="3" y="21"/>
                </a:lnTo>
                <a:lnTo>
                  <a:pt x="5" y="21"/>
                </a:lnTo>
                <a:lnTo>
                  <a:pt x="6" y="20"/>
                </a:lnTo>
                <a:lnTo>
                  <a:pt x="6" y="12"/>
                </a:lnTo>
                <a:lnTo>
                  <a:pt x="3" y="9"/>
                </a:lnTo>
                <a:lnTo>
                  <a:pt x="2" y="7"/>
                </a:lnTo>
                <a:lnTo>
                  <a:pt x="0" y="5"/>
                </a:lnTo>
                <a:lnTo>
                  <a:pt x="0" y="3"/>
                </a:lnTo>
                <a:lnTo>
                  <a:pt x="1" y="1"/>
                </a:lnTo>
                <a:lnTo>
                  <a:pt x="5" y="1"/>
                </a:lnTo>
                <a:lnTo>
                  <a:pt x="7" y="0"/>
                </a:lnTo>
                <a:lnTo>
                  <a:pt x="13" y="0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17" name="Freeform 169"/>
          <p:cNvSpPr>
            <a:spLocks/>
          </p:cNvSpPr>
          <p:nvPr/>
        </p:nvSpPr>
        <p:spPr bwMode="auto">
          <a:xfrm>
            <a:off x="4635271" y="2634954"/>
            <a:ext cx="834255" cy="63489"/>
          </a:xfrm>
          <a:custGeom>
            <a:avLst/>
            <a:gdLst/>
            <a:ahLst/>
            <a:cxnLst>
              <a:cxn ang="0">
                <a:pos x="0" y="26"/>
              </a:cxn>
              <a:cxn ang="0">
                <a:pos x="117" y="21"/>
              </a:cxn>
              <a:cxn ang="0">
                <a:pos x="236" y="12"/>
              </a:cxn>
              <a:cxn ang="0">
                <a:pos x="317" y="4"/>
              </a:cxn>
              <a:cxn ang="0">
                <a:pos x="330" y="2"/>
              </a:cxn>
              <a:cxn ang="0">
                <a:pos x="342" y="1"/>
              </a:cxn>
              <a:cxn ang="0">
                <a:pos x="347" y="0"/>
              </a:cxn>
              <a:cxn ang="0">
                <a:pos x="356" y="0"/>
              </a:cxn>
            </a:cxnLst>
            <a:rect l="0" t="0" r="r" b="b"/>
            <a:pathLst>
              <a:path w="356" h="26">
                <a:moveTo>
                  <a:pt x="0" y="26"/>
                </a:moveTo>
                <a:lnTo>
                  <a:pt x="117" y="21"/>
                </a:lnTo>
                <a:lnTo>
                  <a:pt x="236" y="12"/>
                </a:lnTo>
                <a:lnTo>
                  <a:pt x="317" y="4"/>
                </a:lnTo>
                <a:lnTo>
                  <a:pt x="330" y="2"/>
                </a:lnTo>
                <a:lnTo>
                  <a:pt x="342" y="1"/>
                </a:lnTo>
                <a:lnTo>
                  <a:pt x="347" y="0"/>
                </a:lnTo>
                <a:lnTo>
                  <a:pt x="356" y="0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18" name="Freeform 170"/>
          <p:cNvSpPr>
            <a:spLocks/>
          </p:cNvSpPr>
          <p:nvPr/>
        </p:nvSpPr>
        <p:spPr bwMode="auto">
          <a:xfrm>
            <a:off x="4543879" y="2141690"/>
            <a:ext cx="91394" cy="556753"/>
          </a:xfrm>
          <a:custGeom>
            <a:avLst/>
            <a:gdLst/>
            <a:ahLst/>
            <a:cxnLst>
              <a:cxn ang="0">
                <a:pos x="39" y="228"/>
              </a:cxn>
              <a:cxn ang="0">
                <a:pos x="35" y="169"/>
              </a:cxn>
              <a:cxn ang="0">
                <a:pos x="32" y="108"/>
              </a:cxn>
              <a:cxn ang="0">
                <a:pos x="32" y="76"/>
              </a:cxn>
              <a:cxn ang="0">
                <a:pos x="31" y="66"/>
              </a:cxn>
              <a:cxn ang="0">
                <a:pos x="29" y="59"/>
              </a:cxn>
              <a:cxn ang="0">
                <a:pos x="28" y="56"/>
              </a:cxn>
              <a:cxn ang="0">
                <a:pos x="26" y="54"/>
              </a:cxn>
              <a:cxn ang="0">
                <a:pos x="23" y="52"/>
              </a:cxn>
              <a:cxn ang="0">
                <a:pos x="20" y="52"/>
              </a:cxn>
              <a:cxn ang="0">
                <a:pos x="12" y="48"/>
              </a:cxn>
              <a:cxn ang="0">
                <a:pos x="8" y="45"/>
              </a:cxn>
              <a:cxn ang="0">
                <a:pos x="7" y="42"/>
              </a:cxn>
              <a:cxn ang="0">
                <a:pos x="2" y="37"/>
              </a:cxn>
              <a:cxn ang="0">
                <a:pos x="0" y="34"/>
              </a:cxn>
              <a:cxn ang="0">
                <a:pos x="0" y="31"/>
              </a:cxn>
              <a:cxn ang="0">
                <a:pos x="2" y="29"/>
              </a:cxn>
              <a:cxn ang="0">
                <a:pos x="3" y="25"/>
              </a:cxn>
              <a:cxn ang="0">
                <a:pos x="7" y="22"/>
              </a:cxn>
              <a:cxn ang="0">
                <a:pos x="10" y="19"/>
              </a:cxn>
              <a:cxn ang="0">
                <a:pos x="12" y="18"/>
              </a:cxn>
              <a:cxn ang="0">
                <a:pos x="15" y="15"/>
              </a:cxn>
              <a:cxn ang="0">
                <a:pos x="18" y="11"/>
              </a:cxn>
              <a:cxn ang="0">
                <a:pos x="18" y="8"/>
              </a:cxn>
              <a:cxn ang="0">
                <a:pos x="20" y="0"/>
              </a:cxn>
            </a:cxnLst>
            <a:rect l="0" t="0" r="r" b="b"/>
            <a:pathLst>
              <a:path w="39" h="228">
                <a:moveTo>
                  <a:pt x="39" y="228"/>
                </a:moveTo>
                <a:lnTo>
                  <a:pt x="35" y="169"/>
                </a:lnTo>
                <a:lnTo>
                  <a:pt x="32" y="108"/>
                </a:lnTo>
                <a:lnTo>
                  <a:pt x="32" y="76"/>
                </a:lnTo>
                <a:lnTo>
                  <a:pt x="31" y="66"/>
                </a:lnTo>
                <a:lnTo>
                  <a:pt x="29" y="59"/>
                </a:lnTo>
                <a:lnTo>
                  <a:pt x="28" y="56"/>
                </a:lnTo>
                <a:lnTo>
                  <a:pt x="26" y="54"/>
                </a:lnTo>
                <a:lnTo>
                  <a:pt x="23" y="52"/>
                </a:lnTo>
                <a:lnTo>
                  <a:pt x="20" y="52"/>
                </a:lnTo>
                <a:lnTo>
                  <a:pt x="12" y="48"/>
                </a:lnTo>
                <a:lnTo>
                  <a:pt x="8" y="45"/>
                </a:lnTo>
                <a:lnTo>
                  <a:pt x="7" y="42"/>
                </a:lnTo>
                <a:lnTo>
                  <a:pt x="2" y="37"/>
                </a:lnTo>
                <a:lnTo>
                  <a:pt x="0" y="34"/>
                </a:lnTo>
                <a:lnTo>
                  <a:pt x="0" y="31"/>
                </a:lnTo>
                <a:lnTo>
                  <a:pt x="2" y="29"/>
                </a:lnTo>
                <a:lnTo>
                  <a:pt x="3" y="25"/>
                </a:lnTo>
                <a:lnTo>
                  <a:pt x="7" y="22"/>
                </a:lnTo>
                <a:lnTo>
                  <a:pt x="10" y="19"/>
                </a:lnTo>
                <a:lnTo>
                  <a:pt x="12" y="18"/>
                </a:lnTo>
                <a:lnTo>
                  <a:pt x="15" y="15"/>
                </a:lnTo>
                <a:lnTo>
                  <a:pt x="18" y="11"/>
                </a:lnTo>
                <a:lnTo>
                  <a:pt x="18" y="8"/>
                </a:lnTo>
                <a:lnTo>
                  <a:pt x="20" y="0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19" name="Freeform 171"/>
          <p:cNvSpPr>
            <a:spLocks/>
          </p:cNvSpPr>
          <p:nvPr/>
        </p:nvSpPr>
        <p:spPr bwMode="auto">
          <a:xfrm>
            <a:off x="4464203" y="1438423"/>
            <a:ext cx="126544" cy="703267"/>
          </a:xfrm>
          <a:custGeom>
            <a:avLst/>
            <a:gdLst/>
            <a:ahLst/>
            <a:cxnLst>
              <a:cxn ang="0">
                <a:pos x="54" y="288"/>
              </a:cxn>
              <a:cxn ang="0">
                <a:pos x="53" y="284"/>
              </a:cxn>
              <a:cxn ang="0">
                <a:pos x="53" y="276"/>
              </a:cxn>
              <a:cxn ang="0">
                <a:pos x="54" y="272"/>
              </a:cxn>
              <a:cxn ang="0">
                <a:pos x="54" y="269"/>
              </a:cxn>
              <a:cxn ang="0">
                <a:pos x="53" y="266"/>
              </a:cxn>
              <a:cxn ang="0">
                <a:pos x="50" y="264"/>
              </a:cxn>
              <a:cxn ang="0">
                <a:pos x="50" y="256"/>
              </a:cxn>
              <a:cxn ang="0">
                <a:pos x="49" y="255"/>
              </a:cxn>
              <a:cxn ang="0">
                <a:pos x="49" y="252"/>
              </a:cxn>
              <a:cxn ang="0">
                <a:pos x="48" y="249"/>
              </a:cxn>
              <a:cxn ang="0">
                <a:pos x="45" y="245"/>
              </a:cxn>
              <a:cxn ang="0">
                <a:pos x="42" y="243"/>
              </a:cxn>
              <a:cxn ang="0">
                <a:pos x="41" y="240"/>
              </a:cxn>
              <a:cxn ang="0">
                <a:pos x="40" y="236"/>
              </a:cxn>
              <a:cxn ang="0">
                <a:pos x="40" y="231"/>
              </a:cxn>
              <a:cxn ang="0">
                <a:pos x="38" y="227"/>
              </a:cxn>
              <a:cxn ang="0">
                <a:pos x="38" y="226"/>
              </a:cxn>
              <a:cxn ang="0">
                <a:pos x="37" y="223"/>
              </a:cxn>
              <a:cxn ang="0">
                <a:pos x="36" y="222"/>
              </a:cxn>
              <a:cxn ang="0">
                <a:pos x="36" y="194"/>
              </a:cxn>
              <a:cxn ang="0">
                <a:pos x="32" y="190"/>
              </a:cxn>
              <a:cxn ang="0">
                <a:pos x="32" y="187"/>
              </a:cxn>
              <a:cxn ang="0">
                <a:pos x="30" y="175"/>
              </a:cxn>
              <a:cxn ang="0">
                <a:pos x="32" y="164"/>
              </a:cxn>
              <a:cxn ang="0">
                <a:pos x="30" y="152"/>
              </a:cxn>
              <a:cxn ang="0">
                <a:pos x="29" y="149"/>
              </a:cxn>
              <a:cxn ang="0">
                <a:pos x="28" y="148"/>
              </a:cxn>
              <a:cxn ang="0">
                <a:pos x="28" y="130"/>
              </a:cxn>
              <a:cxn ang="0">
                <a:pos x="26" y="125"/>
              </a:cxn>
              <a:cxn ang="0">
                <a:pos x="25" y="121"/>
              </a:cxn>
              <a:cxn ang="0">
                <a:pos x="21" y="117"/>
              </a:cxn>
              <a:cxn ang="0">
                <a:pos x="19" y="112"/>
              </a:cxn>
              <a:cxn ang="0">
                <a:pos x="19" y="109"/>
              </a:cxn>
              <a:cxn ang="0">
                <a:pos x="17" y="107"/>
              </a:cxn>
              <a:cxn ang="0">
                <a:pos x="17" y="100"/>
              </a:cxn>
              <a:cxn ang="0">
                <a:pos x="15" y="100"/>
              </a:cxn>
              <a:cxn ang="0">
                <a:pos x="15" y="97"/>
              </a:cxn>
              <a:cxn ang="0">
                <a:pos x="13" y="95"/>
              </a:cxn>
              <a:cxn ang="0">
                <a:pos x="12" y="91"/>
              </a:cxn>
              <a:cxn ang="0">
                <a:pos x="11" y="88"/>
              </a:cxn>
              <a:cxn ang="0">
                <a:pos x="9" y="84"/>
              </a:cxn>
              <a:cxn ang="0">
                <a:pos x="9" y="82"/>
              </a:cxn>
              <a:cxn ang="0">
                <a:pos x="8" y="80"/>
              </a:cxn>
              <a:cxn ang="0">
                <a:pos x="8" y="76"/>
              </a:cxn>
              <a:cxn ang="0">
                <a:pos x="9" y="71"/>
              </a:cxn>
              <a:cxn ang="0">
                <a:pos x="9" y="64"/>
              </a:cxn>
              <a:cxn ang="0">
                <a:pos x="8" y="62"/>
              </a:cxn>
              <a:cxn ang="0">
                <a:pos x="7" y="61"/>
              </a:cxn>
              <a:cxn ang="0">
                <a:pos x="7" y="55"/>
              </a:cxn>
              <a:cxn ang="0">
                <a:pos x="8" y="54"/>
              </a:cxn>
              <a:cxn ang="0">
                <a:pos x="8" y="47"/>
              </a:cxn>
              <a:cxn ang="0">
                <a:pos x="7" y="45"/>
              </a:cxn>
              <a:cxn ang="0">
                <a:pos x="7" y="39"/>
              </a:cxn>
              <a:cxn ang="0">
                <a:pos x="8" y="35"/>
              </a:cxn>
              <a:cxn ang="0">
                <a:pos x="9" y="33"/>
              </a:cxn>
              <a:cxn ang="0">
                <a:pos x="8" y="26"/>
              </a:cxn>
              <a:cxn ang="0">
                <a:pos x="5" y="18"/>
              </a:cxn>
              <a:cxn ang="0">
                <a:pos x="3" y="12"/>
              </a:cxn>
              <a:cxn ang="0">
                <a:pos x="0" y="6"/>
              </a:cxn>
              <a:cxn ang="0">
                <a:pos x="0" y="1"/>
              </a:cxn>
              <a:cxn ang="0">
                <a:pos x="1" y="1"/>
              </a:cxn>
              <a:cxn ang="0">
                <a:pos x="1" y="0"/>
              </a:cxn>
            </a:cxnLst>
            <a:rect l="0" t="0" r="r" b="b"/>
            <a:pathLst>
              <a:path w="54" h="288">
                <a:moveTo>
                  <a:pt x="54" y="288"/>
                </a:moveTo>
                <a:lnTo>
                  <a:pt x="53" y="284"/>
                </a:lnTo>
                <a:lnTo>
                  <a:pt x="53" y="276"/>
                </a:lnTo>
                <a:lnTo>
                  <a:pt x="54" y="272"/>
                </a:lnTo>
                <a:lnTo>
                  <a:pt x="54" y="269"/>
                </a:lnTo>
                <a:lnTo>
                  <a:pt x="53" y="266"/>
                </a:lnTo>
                <a:lnTo>
                  <a:pt x="50" y="264"/>
                </a:lnTo>
                <a:lnTo>
                  <a:pt x="50" y="256"/>
                </a:lnTo>
                <a:lnTo>
                  <a:pt x="49" y="255"/>
                </a:lnTo>
                <a:lnTo>
                  <a:pt x="49" y="252"/>
                </a:lnTo>
                <a:lnTo>
                  <a:pt x="48" y="249"/>
                </a:lnTo>
                <a:lnTo>
                  <a:pt x="45" y="245"/>
                </a:lnTo>
                <a:lnTo>
                  <a:pt x="42" y="243"/>
                </a:lnTo>
                <a:lnTo>
                  <a:pt x="41" y="240"/>
                </a:lnTo>
                <a:lnTo>
                  <a:pt x="40" y="236"/>
                </a:lnTo>
                <a:lnTo>
                  <a:pt x="40" y="231"/>
                </a:lnTo>
                <a:lnTo>
                  <a:pt x="38" y="227"/>
                </a:lnTo>
                <a:lnTo>
                  <a:pt x="38" y="226"/>
                </a:lnTo>
                <a:lnTo>
                  <a:pt x="37" y="223"/>
                </a:lnTo>
                <a:lnTo>
                  <a:pt x="36" y="222"/>
                </a:lnTo>
                <a:lnTo>
                  <a:pt x="36" y="194"/>
                </a:lnTo>
                <a:lnTo>
                  <a:pt x="32" y="190"/>
                </a:lnTo>
                <a:lnTo>
                  <a:pt x="32" y="187"/>
                </a:lnTo>
                <a:lnTo>
                  <a:pt x="30" y="175"/>
                </a:lnTo>
                <a:lnTo>
                  <a:pt x="32" y="164"/>
                </a:lnTo>
                <a:lnTo>
                  <a:pt x="30" y="152"/>
                </a:lnTo>
                <a:lnTo>
                  <a:pt x="29" y="149"/>
                </a:lnTo>
                <a:lnTo>
                  <a:pt x="28" y="148"/>
                </a:lnTo>
                <a:lnTo>
                  <a:pt x="28" y="130"/>
                </a:lnTo>
                <a:lnTo>
                  <a:pt x="26" y="125"/>
                </a:lnTo>
                <a:lnTo>
                  <a:pt x="25" y="121"/>
                </a:lnTo>
                <a:lnTo>
                  <a:pt x="21" y="117"/>
                </a:lnTo>
                <a:lnTo>
                  <a:pt x="19" y="112"/>
                </a:lnTo>
                <a:lnTo>
                  <a:pt x="19" y="109"/>
                </a:lnTo>
                <a:lnTo>
                  <a:pt x="17" y="107"/>
                </a:lnTo>
                <a:lnTo>
                  <a:pt x="17" y="100"/>
                </a:lnTo>
                <a:lnTo>
                  <a:pt x="15" y="100"/>
                </a:lnTo>
                <a:lnTo>
                  <a:pt x="15" y="97"/>
                </a:lnTo>
                <a:lnTo>
                  <a:pt x="13" y="95"/>
                </a:lnTo>
                <a:lnTo>
                  <a:pt x="12" y="91"/>
                </a:lnTo>
                <a:lnTo>
                  <a:pt x="11" y="88"/>
                </a:lnTo>
                <a:lnTo>
                  <a:pt x="9" y="84"/>
                </a:lnTo>
                <a:lnTo>
                  <a:pt x="9" y="82"/>
                </a:lnTo>
                <a:lnTo>
                  <a:pt x="8" y="80"/>
                </a:lnTo>
                <a:lnTo>
                  <a:pt x="8" y="76"/>
                </a:lnTo>
                <a:lnTo>
                  <a:pt x="9" y="71"/>
                </a:lnTo>
                <a:lnTo>
                  <a:pt x="9" y="64"/>
                </a:lnTo>
                <a:lnTo>
                  <a:pt x="8" y="62"/>
                </a:lnTo>
                <a:lnTo>
                  <a:pt x="7" y="61"/>
                </a:lnTo>
                <a:lnTo>
                  <a:pt x="7" y="55"/>
                </a:lnTo>
                <a:lnTo>
                  <a:pt x="8" y="54"/>
                </a:lnTo>
                <a:lnTo>
                  <a:pt x="8" y="47"/>
                </a:lnTo>
                <a:lnTo>
                  <a:pt x="7" y="45"/>
                </a:lnTo>
                <a:lnTo>
                  <a:pt x="7" y="39"/>
                </a:lnTo>
                <a:lnTo>
                  <a:pt x="8" y="35"/>
                </a:lnTo>
                <a:lnTo>
                  <a:pt x="9" y="33"/>
                </a:lnTo>
                <a:lnTo>
                  <a:pt x="8" y="26"/>
                </a:lnTo>
                <a:lnTo>
                  <a:pt x="5" y="18"/>
                </a:lnTo>
                <a:lnTo>
                  <a:pt x="3" y="12"/>
                </a:lnTo>
                <a:lnTo>
                  <a:pt x="0" y="6"/>
                </a:lnTo>
                <a:lnTo>
                  <a:pt x="0" y="1"/>
                </a:lnTo>
                <a:lnTo>
                  <a:pt x="1" y="1"/>
                </a:lnTo>
                <a:lnTo>
                  <a:pt x="1" y="0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20" name="Freeform 172"/>
          <p:cNvSpPr>
            <a:spLocks/>
          </p:cNvSpPr>
          <p:nvPr/>
        </p:nvSpPr>
        <p:spPr bwMode="auto">
          <a:xfrm>
            <a:off x="3519807" y="4310097"/>
            <a:ext cx="1574774" cy="632453"/>
          </a:xfrm>
          <a:custGeom>
            <a:avLst/>
            <a:gdLst/>
            <a:ahLst/>
            <a:cxnLst>
              <a:cxn ang="0">
                <a:pos x="230" y="182"/>
              </a:cxn>
              <a:cxn ang="0">
                <a:pos x="250" y="196"/>
              </a:cxn>
              <a:cxn ang="0">
                <a:pos x="266" y="198"/>
              </a:cxn>
              <a:cxn ang="0">
                <a:pos x="276" y="202"/>
              </a:cxn>
              <a:cxn ang="0">
                <a:pos x="280" y="194"/>
              </a:cxn>
              <a:cxn ang="0">
                <a:pos x="283" y="198"/>
              </a:cxn>
              <a:cxn ang="0">
                <a:pos x="293" y="214"/>
              </a:cxn>
              <a:cxn ang="0">
                <a:pos x="307" y="217"/>
              </a:cxn>
              <a:cxn ang="0">
                <a:pos x="332" y="223"/>
              </a:cxn>
              <a:cxn ang="0">
                <a:pos x="346" y="226"/>
              </a:cxn>
              <a:cxn ang="0">
                <a:pos x="356" y="229"/>
              </a:cxn>
              <a:cxn ang="0">
                <a:pos x="366" y="223"/>
              </a:cxn>
              <a:cxn ang="0">
                <a:pos x="382" y="221"/>
              </a:cxn>
              <a:cxn ang="0">
                <a:pos x="383" y="234"/>
              </a:cxn>
              <a:cxn ang="0">
                <a:pos x="394" y="237"/>
              </a:cxn>
              <a:cxn ang="0">
                <a:pos x="394" y="246"/>
              </a:cxn>
              <a:cxn ang="0">
                <a:pos x="418" y="235"/>
              </a:cxn>
              <a:cxn ang="0">
                <a:pos x="423" y="243"/>
              </a:cxn>
              <a:cxn ang="0">
                <a:pos x="436" y="251"/>
              </a:cxn>
              <a:cxn ang="0">
                <a:pos x="445" y="244"/>
              </a:cxn>
              <a:cxn ang="0">
                <a:pos x="452" y="244"/>
              </a:cxn>
              <a:cxn ang="0">
                <a:pos x="455" y="247"/>
              </a:cxn>
              <a:cxn ang="0">
                <a:pos x="459" y="258"/>
              </a:cxn>
              <a:cxn ang="0">
                <a:pos x="464" y="254"/>
              </a:cxn>
              <a:cxn ang="0">
                <a:pos x="469" y="247"/>
              </a:cxn>
              <a:cxn ang="0">
                <a:pos x="478" y="235"/>
              </a:cxn>
              <a:cxn ang="0">
                <a:pos x="481" y="243"/>
              </a:cxn>
              <a:cxn ang="0">
                <a:pos x="496" y="246"/>
              </a:cxn>
              <a:cxn ang="0">
                <a:pos x="498" y="239"/>
              </a:cxn>
              <a:cxn ang="0">
                <a:pos x="502" y="246"/>
              </a:cxn>
              <a:cxn ang="0">
                <a:pos x="510" y="251"/>
              </a:cxn>
              <a:cxn ang="0">
                <a:pos x="523" y="256"/>
              </a:cxn>
              <a:cxn ang="0">
                <a:pos x="531" y="252"/>
              </a:cxn>
              <a:cxn ang="0">
                <a:pos x="536" y="246"/>
              </a:cxn>
              <a:cxn ang="0">
                <a:pos x="546" y="243"/>
              </a:cxn>
              <a:cxn ang="0">
                <a:pos x="554" y="238"/>
              </a:cxn>
              <a:cxn ang="0">
                <a:pos x="567" y="242"/>
              </a:cxn>
              <a:cxn ang="0">
                <a:pos x="579" y="234"/>
              </a:cxn>
              <a:cxn ang="0">
                <a:pos x="601" y="239"/>
              </a:cxn>
              <a:cxn ang="0">
                <a:pos x="608" y="234"/>
              </a:cxn>
              <a:cxn ang="0">
                <a:pos x="610" y="229"/>
              </a:cxn>
              <a:cxn ang="0">
                <a:pos x="628" y="238"/>
              </a:cxn>
              <a:cxn ang="0">
                <a:pos x="633" y="239"/>
              </a:cxn>
              <a:cxn ang="0">
                <a:pos x="639" y="244"/>
              </a:cxn>
              <a:cxn ang="0">
                <a:pos x="646" y="248"/>
              </a:cxn>
              <a:cxn ang="0">
                <a:pos x="657" y="252"/>
              </a:cxn>
              <a:cxn ang="0">
                <a:pos x="663" y="252"/>
              </a:cxn>
              <a:cxn ang="0">
                <a:pos x="672" y="255"/>
              </a:cxn>
            </a:cxnLst>
            <a:rect l="0" t="0" r="r" b="b"/>
            <a:pathLst>
              <a:path w="672" h="259">
                <a:moveTo>
                  <a:pt x="0" y="0"/>
                </a:moveTo>
                <a:lnTo>
                  <a:pt x="167" y="4"/>
                </a:lnTo>
                <a:lnTo>
                  <a:pt x="230" y="4"/>
                </a:lnTo>
                <a:lnTo>
                  <a:pt x="230" y="182"/>
                </a:lnTo>
                <a:lnTo>
                  <a:pt x="231" y="184"/>
                </a:lnTo>
                <a:lnTo>
                  <a:pt x="239" y="184"/>
                </a:lnTo>
                <a:lnTo>
                  <a:pt x="245" y="189"/>
                </a:lnTo>
                <a:lnTo>
                  <a:pt x="250" y="196"/>
                </a:lnTo>
                <a:lnTo>
                  <a:pt x="257" y="201"/>
                </a:lnTo>
                <a:lnTo>
                  <a:pt x="264" y="201"/>
                </a:lnTo>
                <a:lnTo>
                  <a:pt x="266" y="200"/>
                </a:lnTo>
                <a:lnTo>
                  <a:pt x="266" y="198"/>
                </a:lnTo>
                <a:lnTo>
                  <a:pt x="270" y="198"/>
                </a:lnTo>
                <a:lnTo>
                  <a:pt x="271" y="201"/>
                </a:lnTo>
                <a:lnTo>
                  <a:pt x="274" y="202"/>
                </a:lnTo>
                <a:lnTo>
                  <a:pt x="276" y="202"/>
                </a:lnTo>
                <a:lnTo>
                  <a:pt x="278" y="201"/>
                </a:lnTo>
                <a:lnTo>
                  <a:pt x="279" y="198"/>
                </a:lnTo>
                <a:lnTo>
                  <a:pt x="280" y="197"/>
                </a:lnTo>
                <a:lnTo>
                  <a:pt x="280" y="194"/>
                </a:lnTo>
                <a:lnTo>
                  <a:pt x="282" y="193"/>
                </a:lnTo>
                <a:lnTo>
                  <a:pt x="282" y="196"/>
                </a:lnTo>
                <a:lnTo>
                  <a:pt x="283" y="197"/>
                </a:lnTo>
                <a:lnTo>
                  <a:pt x="283" y="198"/>
                </a:lnTo>
                <a:lnTo>
                  <a:pt x="291" y="202"/>
                </a:lnTo>
                <a:lnTo>
                  <a:pt x="292" y="204"/>
                </a:lnTo>
                <a:lnTo>
                  <a:pt x="293" y="206"/>
                </a:lnTo>
                <a:lnTo>
                  <a:pt x="293" y="214"/>
                </a:lnTo>
                <a:lnTo>
                  <a:pt x="296" y="217"/>
                </a:lnTo>
                <a:lnTo>
                  <a:pt x="300" y="218"/>
                </a:lnTo>
                <a:lnTo>
                  <a:pt x="303" y="218"/>
                </a:lnTo>
                <a:lnTo>
                  <a:pt x="307" y="217"/>
                </a:lnTo>
                <a:lnTo>
                  <a:pt x="313" y="217"/>
                </a:lnTo>
                <a:lnTo>
                  <a:pt x="317" y="218"/>
                </a:lnTo>
                <a:lnTo>
                  <a:pt x="320" y="219"/>
                </a:lnTo>
                <a:lnTo>
                  <a:pt x="332" y="223"/>
                </a:lnTo>
                <a:lnTo>
                  <a:pt x="337" y="223"/>
                </a:lnTo>
                <a:lnTo>
                  <a:pt x="340" y="222"/>
                </a:lnTo>
                <a:lnTo>
                  <a:pt x="342" y="222"/>
                </a:lnTo>
                <a:lnTo>
                  <a:pt x="346" y="226"/>
                </a:lnTo>
                <a:lnTo>
                  <a:pt x="348" y="229"/>
                </a:lnTo>
                <a:lnTo>
                  <a:pt x="350" y="230"/>
                </a:lnTo>
                <a:lnTo>
                  <a:pt x="353" y="230"/>
                </a:lnTo>
                <a:lnTo>
                  <a:pt x="356" y="229"/>
                </a:lnTo>
                <a:lnTo>
                  <a:pt x="358" y="226"/>
                </a:lnTo>
                <a:lnTo>
                  <a:pt x="361" y="225"/>
                </a:lnTo>
                <a:lnTo>
                  <a:pt x="362" y="223"/>
                </a:lnTo>
                <a:lnTo>
                  <a:pt x="366" y="223"/>
                </a:lnTo>
                <a:lnTo>
                  <a:pt x="370" y="222"/>
                </a:lnTo>
                <a:lnTo>
                  <a:pt x="374" y="222"/>
                </a:lnTo>
                <a:lnTo>
                  <a:pt x="378" y="221"/>
                </a:lnTo>
                <a:lnTo>
                  <a:pt x="382" y="221"/>
                </a:lnTo>
                <a:lnTo>
                  <a:pt x="383" y="222"/>
                </a:lnTo>
                <a:lnTo>
                  <a:pt x="382" y="225"/>
                </a:lnTo>
                <a:lnTo>
                  <a:pt x="382" y="231"/>
                </a:lnTo>
                <a:lnTo>
                  <a:pt x="383" y="234"/>
                </a:lnTo>
                <a:lnTo>
                  <a:pt x="386" y="234"/>
                </a:lnTo>
                <a:lnTo>
                  <a:pt x="387" y="235"/>
                </a:lnTo>
                <a:lnTo>
                  <a:pt x="393" y="235"/>
                </a:lnTo>
                <a:lnTo>
                  <a:pt x="394" y="237"/>
                </a:lnTo>
                <a:lnTo>
                  <a:pt x="394" y="240"/>
                </a:lnTo>
                <a:lnTo>
                  <a:pt x="393" y="242"/>
                </a:lnTo>
                <a:lnTo>
                  <a:pt x="393" y="244"/>
                </a:lnTo>
                <a:lnTo>
                  <a:pt x="394" y="246"/>
                </a:lnTo>
                <a:lnTo>
                  <a:pt x="400" y="247"/>
                </a:lnTo>
                <a:lnTo>
                  <a:pt x="407" y="244"/>
                </a:lnTo>
                <a:lnTo>
                  <a:pt x="415" y="237"/>
                </a:lnTo>
                <a:lnTo>
                  <a:pt x="418" y="235"/>
                </a:lnTo>
                <a:lnTo>
                  <a:pt x="422" y="237"/>
                </a:lnTo>
                <a:lnTo>
                  <a:pt x="424" y="239"/>
                </a:lnTo>
                <a:lnTo>
                  <a:pt x="423" y="240"/>
                </a:lnTo>
                <a:lnTo>
                  <a:pt x="423" y="243"/>
                </a:lnTo>
                <a:lnTo>
                  <a:pt x="432" y="243"/>
                </a:lnTo>
                <a:lnTo>
                  <a:pt x="433" y="244"/>
                </a:lnTo>
                <a:lnTo>
                  <a:pt x="433" y="248"/>
                </a:lnTo>
                <a:lnTo>
                  <a:pt x="436" y="251"/>
                </a:lnTo>
                <a:lnTo>
                  <a:pt x="439" y="251"/>
                </a:lnTo>
                <a:lnTo>
                  <a:pt x="443" y="247"/>
                </a:lnTo>
                <a:lnTo>
                  <a:pt x="444" y="244"/>
                </a:lnTo>
                <a:lnTo>
                  <a:pt x="445" y="244"/>
                </a:lnTo>
                <a:lnTo>
                  <a:pt x="445" y="246"/>
                </a:lnTo>
                <a:lnTo>
                  <a:pt x="448" y="247"/>
                </a:lnTo>
                <a:lnTo>
                  <a:pt x="451" y="247"/>
                </a:lnTo>
                <a:lnTo>
                  <a:pt x="452" y="244"/>
                </a:lnTo>
                <a:lnTo>
                  <a:pt x="452" y="243"/>
                </a:lnTo>
                <a:lnTo>
                  <a:pt x="453" y="242"/>
                </a:lnTo>
                <a:lnTo>
                  <a:pt x="455" y="243"/>
                </a:lnTo>
                <a:lnTo>
                  <a:pt x="455" y="247"/>
                </a:lnTo>
                <a:lnTo>
                  <a:pt x="456" y="250"/>
                </a:lnTo>
                <a:lnTo>
                  <a:pt x="456" y="255"/>
                </a:lnTo>
                <a:lnTo>
                  <a:pt x="457" y="258"/>
                </a:lnTo>
                <a:lnTo>
                  <a:pt x="459" y="258"/>
                </a:lnTo>
                <a:lnTo>
                  <a:pt x="459" y="259"/>
                </a:lnTo>
                <a:lnTo>
                  <a:pt x="460" y="259"/>
                </a:lnTo>
                <a:lnTo>
                  <a:pt x="463" y="256"/>
                </a:lnTo>
                <a:lnTo>
                  <a:pt x="464" y="254"/>
                </a:lnTo>
                <a:lnTo>
                  <a:pt x="465" y="252"/>
                </a:lnTo>
                <a:lnTo>
                  <a:pt x="466" y="250"/>
                </a:lnTo>
                <a:lnTo>
                  <a:pt x="464" y="247"/>
                </a:lnTo>
                <a:lnTo>
                  <a:pt x="469" y="247"/>
                </a:lnTo>
                <a:lnTo>
                  <a:pt x="470" y="244"/>
                </a:lnTo>
                <a:lnTo>
                  <a:pt x="470" y="238"/>
                </a:lnTo>
                <a:lnTo>
                  <a:pt x="473" y="235"/>
                </a:lnTo>
                <a:lnTo>
                  <a:pt x="478" y="235"/>
                </a:lnTo>
                <a:lnTo>
                  <a:pt x="480" y="238"/>
                </a:lnTo>
                <a:lnTo>
                  <a:pt x="480" y="239"/>
                </a:lnTo>
                <a:lnTo>
                  <a:pt x="481" y="242"/>
                </a:lnTo>
                <a:lnTo>
                  <a:pt x="481" y="243"/>
                </a:lnTo>
                <a:lnTo>
                  <a:pt x="482" y="244"/>
                </a:lnTo>
                <a:lnTo>
                  <a:pt x="485" y="244"/>
                </a:lnTo>
                <a:lnTo>
                  <a:pt x="489" y="246"/>
                </a:lnTo>
                <a:lnTo>
                  <a:pt x="496" y="246"/>
                </a:lnTo>
                <a:lnTo>
                  <a:pt x="496" y="244"/>
                </a:lnTo>
                <a:lnTo>
                  <a:pt x="497" y="243"/>
                </a:lnTo>
                <a:lnTo>
                  <a:pt x="497" y="242"/>
                </a:lnTo>
                <a:lnTo>
                  <a:pt x="498" y="239"/>
                </a:lnTo>
                <a:lnTo>
                  <a:pt x="499" y="239"/>
                </a:lnTo>
                <a:lnTo>
                  <a:pt x="501" y="238"/>
                </a:lnTo>
                <a:lnTo>
                  <a:pt x="502" y="239"/>
                </a:lnTo>
                <a:lnTo>
                  <a:pt x="502" y="246"/>
                </a:lnTo>
                <a:lnTo>
                  <a:pt x="503" y="247"/>
                </a:lnTo>
                <a:lnTo>
                  <a:pt x="507" y="247"/>
                </a:lnTo>
                <a:lnTo>
                  <a:pt x="509" y="248"/>
                </a:lnTo>
                <a:lnTo>
                  <a:pt x="510" y="251"/>
                </a:lnTo>
                <a:lnTo>
                  <a:pt x="519" y="251"/>
                </a:lnTo>
                <a:lnTo>
                  <a:pt x="519" y="252"/>
                </a:lnTo>
                <a:lnTo>
                  <a:pt x="521" y="255"/>
                </a:lnTo>
                <a:lnTo>
                  <a:pt x="523" y="256"/>
                </a:lnTo>
                <a:lnTo>
                  <a:pt x="525" y="258"/>
                </a:lnTo>
                <a:lnTo>
                  <a:pt x="526" y="258"/>
                </a:lnTo>
                <a:lnTo>
                  <a:pt x="526" y="252"/>
                </a:lnTo>
                <a:lnTo>
                  <a:pt x="531" y="252"/>
                </a:lnTo>
                <a:lnTo>
                  <a:pt x="532" y="251"/>
                </a:lnTo>
                <a:lnTo>
                  <a:pt x="534" y="251"/>
                </a:lnTo>
                <a:lnTo>
                  <a:pt x="536" y="248"/>
                </a:lnTo>
                <a:lnTo>
                  <a:pt x="536" y="246"/>
                </a:lnTo>
                <a:lnTo>
                  <a:pt x="538" y="246"/>
                </a:lnTo>
                <a:lnTo>
                  <a:pt x="540" y="244"/>
                </a:lnTo>
                <a:lnTo>
                  <a:pt x="543" y="244"/>
                </a:lnTo>
                <a:lnTo>
                  <a:pt x="546" y="243"/>
                </a:lnTo>
                <a:lnTo>
                  <a:pt x="550" y="243"/>
                </a:lnTo>
                <a:lnTo>
                  <a:pt x="551" y="242"/>
                </a:lnTo>
                <a:lnTo>
                  <a:pt x="552" y="239"/>
                </a:lnTo>
                <a:lnTo>
                  <a:pt x="554" y="238"/>
                </a:lnTo>
                <a:lnTo>
                  <a:pt x="556" y="238"/>
                </a:lnTo>
                <a:lnTo>
                  <a:pt x="562" y="240"/>
                </a:lnTo>
                <a:lnTo>
                  <a:pt x="563" y="242"/>
                </a:lnTo>
                <a:lnTo>
                  <a:pt x="567" y="242"/>
                </a:lnTo>
                <a:lnTo>
                  <a:pt x="568" y="240"/>
                </a:lnTo>
                <a:lnTo>
                  <a:pt x="568" y="238"/>
                </a:lnTo>
                <a:lnTo>
                  <a:pt x="571" y="238"/>
                </a:lnTo>
                <a:lnTo>
                  <a:pt x="579" y="234"/>
                </a:lnTo>
                <a:lnTo>
                  <a:pt x="580" y="233"/>
                </a:lnTo>
                <a:lnTo>
                  <a:pt x="583" y="233"/>
                </a:lnTo>
                <a:lnTo>
                  <a:pt x="589" y="239"/>
                </a:lnTo>
                <a:lnTo>
                  <a:pt x="601" y="239"/>
                </a:lnTo>
                <a:lnTo>
                  <a:pt x="604" y="238"/>
                </a:lnTo>
                <a:lnTo>
                  <a:pt x="606" y="235"/>
                </a:lnTo>
                <a:lnTo>
                  <a:pt x="606" y="234"/>
                </a:lnTo>
                <a:lnTo>
                  <a:pt x="608" y="234"/>
                </a:lnTo>
                <a:lnTo>
                  <a:pt x="608" y="235"/>
                </a:lnTo>
                <a:lnTo>
                  <a:pt x="609" y="235"/>
                </a:lnTo>
                <a:lnTo>
                  <a:pt x="609" y="230"/>
                </a:lnTo>
                <a:lnTo>
                  <a:pt x="610" y="229"/>
                </a:lnTo>
                <a:lnTo>
                  <a:pt x="614" y="229"/>
                </a:lnTo>
                <a:lnTo>
                  <a:pt x="618" y="233"/>
                </a:lnTo>
                <a:lnTo>
                  <a:pt x="622" y="233"/>
                </a:lnTo>
                <a:lnTo>
                  <a:pt x="628" y="238"/>
                </a:lnTo>
                <a:lnTo>
                  <a:pt x="629" y="238"/>
                </a:lnTo>
                <a:lnTo>
                  <a:pt x="629" y="237"/>
                </a:lnTo>
                <a:lnTo>
                  <a:pt x="630" y="237"/>
                </a:lnTo>
                <a:lnTo>
                  <a:pt x="633" y="239"/>
                </a:lnTo>
                <a:lnTo>
                  <a:pt x="633" y="240"/>
                </a:lnTo>
                <a:lnTo>
                  <a:pt x="634" y="242"/>
                </a:lnTo>
                <a:lnTo>
                  <a:pt x="638" y="242"/>
                </a:lnTo>
                <a:lnTo>
                  <a:pt x="639" y="244"/>
                </a:lnTo>
                <a:lnTo>
                  <a:pt x="639" y="246"/>
                </a:lnTo>
                <a:lnTo>
                  <a:pt x="641" y="247"/>
                </a:lnTo>
                <a:lnTo>
                  <a:pt x="643" y="247"/>
                </a:lnTo>
                <a:lnTo>
                  <a:pt x="646" y="248"/>
                </a:lnTo>
                <a:lnTo>
                  <a:pt x="649" y="248"/>
                </a:lnTo>
                <a:lnTo>
                  <a:pt x="653" y="251"/>
                </a:lnTo>
                <a:lnTo>
                  <a:pt x="654" y="252"/>
                </a:lnTo>
                <a:lnTo>
                  <a:pt x="657" y="252"/>
                </a:lnTo>
                <a:lnTo>
                  <a:pt x="659" y="254"/>
                </a:lnTo>
                <a:lnTo>
                  <a:pt x="662" y="254"/>
                </a:lnTo>
                <a:lnTo>
                  <a:pt x="662" y="252"/>
                </a:lnTo>
                <a:lnTo>
                  <a:pt x="663" y="252"/>
                </a:lnTo>
                <a:lnTo>
                  <a:pt x="665" y="254"/>
                </a:lnTo>
                <a:lnTo>
                  <a:pt x="667" y="254"/>
                </a:lnTo>
                <a:lnTo>
                  <a:pt x="670" y="255"/>
                </a:lnTo>
                <a:lnTo>
                  <a:pt x="672" y="255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21" name="Freeform 173"/>
          <p:cNvSpPr>
            <a:spLocks/>
          </p:cNvSpPr>
          <p:nvPr/>
        </p:nvSpPr>
        <p:spPr bwMode="auto">
          <a:xfrm>
            <a:off x="3702593" y="4170908"/>
            <a:ext cx="1319342" cy="34187"/>
          </a:xfrm>
          <a:custGeom>
            <a:avLst/>
            <a:gdLst/>
            <a:ahLst/>
            <a:cxnLst>
              <a:cxn ang="0">
                <a:pos x="0" y="12"/>
              </a:cxn>
              <a:cxn ang="0">
                <a:pos x="186" y="14"/>
              </a:cxn>
              <a:cxn ang="0">
                <a:pos x="374" y="11"/>
              </a:cxn>
              <a:cxn ang="0">
                <a:pos x="437" y="8"/>
              </a:cxn>
              <a:cxn ang="0">
                <a:pos x="499" y="4"/>
              </a:cxn>
              <a:cxn ang="0">
                <a:pos x="521" y="3"/>
              </a:cxn>
              <a:cxn ang="0">
                <a:pos x="540" y="2"/>
              </a:cxn>
              <a:cxn ang="0">
                <a:pos x="555" y="2"/>
              </a:cxn>
              <a:cxn ang="0">
                <a:pos x="560" y="0"/>
              </a:cxn>
              <a:cxn ang="0">
                <a:pos x="563" y="0"/>
              </a:cxn>
            </a:cxnLst>
            <a:rect l="0" t="0" r="r" b="b"/>
            <a:pathLst>
              <a:path w="563" h="14">
                <a:moveTo>
                  <a:pt x="0" y="12"/>
                </a:moveTo>
                <a:lnTo>
                  <a:pt x="186" y="14"/>
                </a:lnTo>
                <a:lnTo>
                  <a:pt x="374" y="11"/>
                </a:lnTo>
                <a:lnTo>
                  <a:pt x="437" y="8"/>
                </a:lnTo>
                <a:lnTo>
                  <a:pt x="499" y="4"/>
                </a:lnTo>
                <a:lnTo>
                  <a:pt x="521" y="3"/>
                </a:lnTo>
                <a:lnTo>
                  <a:pt x="540" y="2"/>
                </a:lnTo>
                <a:lnTo>
                  <a:pt x="555" y="2"/>
                </a:lnTo>
                <a:lnTo>
                  <a:pt x="560" y="0"/>
                </a:lnTo>
                <a:lnTo>
                  <a:pt x="563" y="0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22" name="Freeform 174"/>
          <p:cNvSpPr>
            <a:spLocks/>
          </p:cNvSpPr>
          <p:nvPr/>
        </p:nvSpPr>
        <p:spPr bwMode="auto">
          <a:xfrm>
            <a:off x="3716653" y="3496944"/>
            <a:ext cx="1143586" cy="19535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162" y="8"/>
              </a:cxn>
              <a:cxn ang="0">
                <a:pos x="324" y="6"/>
              </a:cxn>
              <a:cxn ang="0">
                <a:pos x="380" y="4"/>
              </a:cxn>
              <a:cxn ang="0">
                <a:pos x="434" y="3"/>
              </a:cxn>
              <a:cxn ang="0">
                <a:pos x="470" y="2"/>
              </a:cxn>
              <a:cxn ang="0">
                <a:pos x="472" y="2"/>
              </a:cxn>
              <a:cxn ang="0">
                <a:pos x="476" y="0"/>
              </a:cxn>
              <a:cxn ang="0">
                <a:pos x="488" y="0"/>
              </a:cxn>
            </a:cxnLst>
            <a:rect l="0" t="0" r="r" b="b"/>
            <a:pathLst>
              <a:path w="488" h="8">
                <a:moveTo>
                  <a:pt x="0" y="7"/>
                </a:moveTo>
                <a:lnTo>
                  <a:pt x="162" y="8"/>
                </a:lnTo>
                <a:lnTo>
                  <a:pt x="324" y="6"/>
                </a:lnTo>
                <a:lnTo>
                  <a:pt x="380" y="4"/>
                </a:lnTo>
                <a:lnTo>
                  <a:pt x="434" y="3"/>
                </a:lnTo>
                <a:lnTo>
                  <a:pt x="470" y="2"/>
                </a:lnTo>
                <a:lnTo>
                  <a:pt x="472" y="2"/>
                </a:lnTo>
                <a:lnTo>
                  <a:pt x="476" y="0"/>
                </a:lnTo>
                <a:lnTo>
                  <a:pt x="488" y="0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23" name="Freeform 175"/>
          <p:cNvSpPr>
            <a:spLocks/>
          </p:cNvSpPr>
          <p:nvPr/>
        </p:nvSpPr>
        <p:spPr bwMode="auto">
          <a:xfrm>
            <a:off x="2781632" y="4310097"/>
            <a:ext cx="738176" cy="1025598"/>
          </a:xfrm>
          <a:custGeom>
            <a:avLst/>
            <a:gdLst/>
            <a:ahLst/>
            <a:cxnLst>
              <a:cxn ang="0">
                <a:pos x="10" y="420"/>
              </a:cxn>
              <a:cxn ang="0">
                <a:pos x="9" y="419"/>
              </a:cxn>
              <a:cxn ang="0">
                <a:pos x="6" y="417"/>
              </a:cxn>
              <a:cxn ang="0">
                <a:pos x="4" y="415"/>
              </a:cxn>
              <a:cxn ang="0">
                <a:pos x="2" y="412"/>
              </a:cxn>
              <a:cxn ang="0">
                <a:pos x="2" y="409"/>
              </a:cxn>
              <a:cxn ang="0">
                <a:pos x="1" y="407"/>
              </a:cxn>
              <a:cxn ang="0">
                <a:pos x="1" y="403"/>
              </a:cxn>
              <a:cxn ang="0">
                <a:pos x="0" y="400"/>
              </a:cxn>
              <a:cxn ang="0">
                <a:pos x="0" y="399"/>
              </a:cxn>
              <a:cxn ang="0">
                <a:pos x="5" y="399"/>
              </a:cxn>
              <a:cxn ang="0">
                <a:pos x="9" y="400"/>
              </a:cxn>
              <a:cxn ang="0">
                <a:pos x="14" y="400"/>
              </a:cxn>
              <a:cxn ang="0">
                <a:pos x="55" y="404"/>
              </a:cxn>
              <a:cxn ang="0">
                <a:pos x="227" y="415"/>
              </a:cxn>
              <a:cxn ang="0">
                <a:pos x="277" y="417"/>
              </a:cxn>
              <a:cxn ang="0">
                <a:pos x="294" y="417"/>
              </a:cxn>
              <a:cxn ang="0">
                <a:pos x="301" y="258"/>
              </a:cxn>
              <a:cxn ang="0">
                <a:pos x="309" y="97"/>
              </a:cxn>
              <a:cxn ang="0">
                <a:pos x="313" y="21"/>
              </a:cxn>
              <a:cxn ang="0">
                <a:pos x="313" y="3"/>
              </a:cxn>
              <a:cxn ang="0">
                <a:pos x="315" y="0"/>
              </a:cxn>
            </a:cxnLst>
            <a:rect l="0" t="0" r="r" b="b"/>
            <a:pathLst>
              <a:path w="315" h="420">
                <a:moveTo>
                  <a:pt x="10" y="420"/>
                </a:moveTo>
                <a:lnTo>
                  <a:pt x="9" y="419"/>
                </a:lnTo>
                <a:lnTo>
                  <a:pt x="6" y="417"/>
                </a:lnTo>
                <a:lnTo>
                  <a:pt x="4" y="415"/>
                </a:lnTo>
                <a:lnTo>
                  <a:pt x="2" y="412"/>
                </a:lnTo>
                <a:lnTo>
                  <a:pt x="2" y="409"/>
                </a:lnTo>
                <a:lnTo>
                  <a:pt x="1" y="407"/>
                </a:lnTo>
                <a:lnTo>
                  <a:pt x="1" y="403"/>
                </a:lnTo>
                <a:lnTo>
                  <a:pt x="0" y="400"/>
                </a:lnTo>
                <a:lnTo>
                  <a:pt x="0" y="399"/>
                </a:lnTo>
                <a:lnTo>
                  <a:pt x="5" y="399"/>
                </a:lnTo>
                <a:lnTo>
                  <a:pt x="9" y="400"/>
                </a:lnTo>
                <a:lnTo>
                  <a:pt x="14" y="400"/>
                </a:lnTo>
                <a:lnTo>
                  <a:pt x="55" y="404"/>
                </a:lnTo>
                <a:lnTo>
                  <a:pt x="227" y="415"/>
                </a:lnTo>
                <a:lnTo>
                  <a:pt x="277" y="417"/>
                </a:lnTo>
                <a:lnTo>
                  <a:pt x="294" y="417"/>
                </a:lnTo>
                <a:lnTo>
                  <a:pt x="301" y="258"/>
                </a:lnTo>
                <a:lnTo>
                  <a:pt x="309" y="97"/>
                </a:lnTo>
                <a:lnTo>
                  <a:pt x="313" y="21"/>
                </a:lnTo>
                <a:lnTo>
                  <a:pt x="313" y="3"/>
                </a:lnTo>
                <a:lnTo>
                  <a:pt x="315" y="0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24" name="Line 176"/>
          <p:cNvSpPr>
            <a:spLocks noChangeShapeType="1"/>
          </p:cNvSpPr>
          <p:nvPr/>
        </p:nvSpPr>
        <p:spPr bwMode="auto">
          <a:xfrm flipV="1">
            <a:off x="3519807" y="4195327"/>
            <a:ext cx="4687" cy="114770"/>
          </a:xfrm>
          <a:prstGeom prst="line">
            <a:avLst/>
          </a:pr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25" name="Line 177"/>
          <p:cNvSpPr>
            <a:spLocks noChangeShapeType="1"/>
          </p:cNvSpPr>
          <p:nvPr/>
        </p:nvSpPr>
        <p:spPr bwMode="auto">
          <a:xfrm>
            <a:off x="3524494" y="4195327"/>
            <a:ext cx="178099" cy="4884"/>
          </a:xfrm>
          <a:prstGeom prst="line">
            <a:avLst/>
          </a:pr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26" name="Line 178"/>
          <p:cNvSpPr>
            <a:spLocks noChangeShapeType="1"/>
          </p:cNvSpPr>
          <p:nvPr/>
        </p:nvSpPr>
        <p:spPr bwMode="auto">
          <a:xfrm flipH="1">
            <a:off x="3702593" y="3514038"/>
            <a:ext cx="14060" cy="686175"/>
          </a:xfrm>
          <a:prstGeom prst="line">
            <a:avLst/>
          </a:pr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27" name="Freeform 179"/>
          <p:cNvSpPr>
            <a:spLocks/>
          </p:cNvSpPr>
          <p:nvPr/>
        </p:nvSpPr>
        <p:spPr bwMode="auto">
          <a:xfrm>
            <a:off x="3388576" y="3272289"/>
            <a:ext cx="330422" cy="241749"/>
          </a:xfrm>
          <a:custGeom>
            <a:avLst/>
            <a:gdLst/>
            <a:ahLst/>
            <a:cxnLst>
              <a:cxn ang="0">
                <a:pos x="140" y="99"/>
              </a:cxn>
              <a:cxn ang="0">
                <a:pos x="141" y="65"/>
              </a:cxn>
              <a:cxn ang="0">
                <a:pos x="141" y="5"/>
              </a:cxn>
              <a:cxn ang="0">
                <a:pos x="137" y="5"/>
              </a:cxn>
              <a:cxn ang="0">
                <a:pos x="129" y="4"/>
              </a:cxn>
              <a:cxn ang="0">
                <a:pos x="107" y="4"/>
              </a:cxn>
              <a:cxn ang="0">
                <a:pos x="0" y="0"/>
              </a:cxn>
            </a:cxnLst>
            <a:rect l="0" t="0" r="r" b="b"/>
            <a:pathLst>
              <a:path w="141" h="99">
                <a:moveTo>
                  <a:pt x="140" y="99"/>
                </a:moveTo>
                <a:lnTo>
                  <a:pt x="141" y="65"/>
                </a:lnTo>
                <a:lnTo>
                  <a:pt x="141" y="5"/>
                </a:lnTo>
                <a:lnTo>
                  <a:pt x="137" y="5"/>
                </a:lnTo>
                <a:lnTo>
                  <a:pt x="129" y="4"/>
                </a:lnTo>
                <a:lnTo>
                  <a:pt x="107" y="4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28" name="Freeform 180"/>
          <p:cNvSpPr>
            <a:spLocks/>
          </p:cNvSpPr>
          <p:nvPr/>
        </p:nvSpPr>
        <p:spPr bwMode="auto">
          <a:xfrm>
            <a:off x="3388576" y="2810771"/>
            <a:ext cx="1249040" cy="461520"/>
          </a:xfrm>
          <a:custGeom>
            <a:avLst/>
            <a:gdLst/>
            <a:ahLst/>
            <a:cxnLst>
              <a:cxn ang="0">
                <a:pos x="0" y="189"/>
              </a:cxn>
              <a:cxn ang="0">
                <a:pos x="8" y="0"/>
              </a:cxn>
              <a:cxn ang="0">
                <a:pos x="192" y="7"/>
              </a:cxn>
              <a:cxn ang="0">
                <a:pos x="392" y="7"/>
              </a:cxn>
              <a:cxn ang="0">
                <a:pos x="393" y="8"/>
              </a:cxn>
              <a:cxn ang="0">
                <a:pos x="396" y="9"/>
              </a:cxn>
              <a:cxn ang="0">
                <a:pos x="397" y="12"/>
              </a:cxn>
              <a:cxn ang="0">
                <a:pos x="405" y="16"/>
              </a:cxn>
              <a:cxn ang="0">
                <a:pos x="413" y="21"/>
              </a:cxn>
              <a:cxn ang="0">
                <a:pos x="421" y="24"/>
              </a:cxn>
              <a:cxn ang="0">
                <a:pos x="426" y="25"/>
              </a:cxn>
              <a:cxn ang="0">
                <a:pos x="429" y="25"/>
              </a:cxn>
              <a:cxn ang="0">
                <a:pos x="431" y="23"/>
              </a:cxn>
              <a:cxn ang="0">
                <a:pos x="431" y="21"/>
              </a:cxn>
              <a:cxn ang="0">
                <a:pos x="435" y="17"/>
              </a:cxn>
              <a:cxn ang="0">
                <a:pos x="442" y="17"/>
              </a:cxn>
              <a:cxn ang="0">
                <a:pos x="451" y="19"/>
              </a:cxn>
              <a:cxn ang="0">
                <a:pos x="462" y="19"/>
              </a:cxn>
              <a:cxn ang="0">
                <a:pos x="466" y="16"/>
              </a:cxn>
              <a:cxn ang="0">
                <a:pos x="470" y="15"/>
              </a:cxn>
              <a:cxn ang="0">
                <a:pos x="474" y="15"/>
              </a:cxn>
              <a:cxn ang="0">
                <a:pos x="478" y="16"/>
              </a:cxn>
              <a:cxn ang="0">
                <a:pos x="484" y="23"/>
              </a:cxn>
              <a:cxn ang="0">
                <a:pos x="487" y="24"/>
              </a:cxn>
              <a:cxn ang="0">
                <a:pos x="493" y="25"/>
              </a:cxn>
              <a:cxn ang="0">
                <a:pos x="501" y="28"/>
              </a:cxn>
              <a:cxn ang="0">
                <a:pos x="508" y="29"/>
              </a:cxn>
              <a:cxn ang="0">
                <a:pos x="508" y="31"/>
              </a:cxn>
              <a:cxn ang="0">
                <a:pos x="509" y="32"/>
              </a:cxn>
              <a:cxn ang="0">
                <a:pos x="509" y="33"/>
              </a:cxn>
              <a:cxn ang="0">
                <a:pos x="515" y="33"/>
              </a:cxn>
              <a:cxn ang="0">
                <a:pos x="516" y="35"/>
              </a:cxn>
              <a:cxn ang="0">
                <a:pos x="516" y="37"/>
              </a:cxn>
              <a:cxn ang="0">
                <a:pos x="519" y="39"/>
              </a:cxn>
              <a:cxn ang="0">
                <a:pos x="521" y="41"/>
              </a:cxn>
              <a:cxn ang="0">
                <a:pos x="521" y="42"/>
              </a:cxn>
              <a:cxn ang="0">
                <a:pos x="522" y="44"/>
              </a:cxn>
              <a:cxn ang="0">
                <a:pos x="522" y="46"/>
              </a:cxn>
              <a:cxn ang="0">
                <a:pos x="525" y="48"/>
              </a:cxn>
              <a:cxn ang="0">
                <a:pos x="533" y="48"/>
              </a:cxn>
            </a:cxnLst>
            <a:rect l="0" t="0" r="r" b="b"/>
            <a:pathLst>
              <a:path w="533" h="189">
                <a:moveTo>
                  <a:pt x="0" y="189"/>
                </a:moveTo>
                <a:lnTo>
                  <a:pt x="8" y="0"/>
                </a:lnTo>
                <a:lnTo>
                  <a:pt x="192" y="7"/>
                </a:lnTo>
                <a:lnTo>
                  <a:pt x="392" y="7"/>
                </a:lnTo>
                <a:lnTo>
                  <a:pt x="393" y="8"/>
                </a:lnTo>
                <a:lnTo>
                  <a:pt x="396" y="9"/>
                </a:lnTo>
                <a:lnTo>
                  <a:pt x="397" y="12"/>
                </a:lnTo>
                <a:lnTo>
                  <a:pt x="405" y="16"/>
                </a:lnTo>
                <a:lnTo>
                  <a:pt x="413" y="21"/>
                </a:lnTo>
                <a:lnTo>
                  <a:pt x="421" y="24"/>
                </a:lnTo>
                <a:lnTo>
                  <a:pt x="426" y="25"/>
                </a:lnTo>
                <a:lnTo>
                  <a:pt x="429" y="25"/>
                </a:lnTo>
                <a:lnTo>
                  <a:pt x="431" y="23"/>
                </a:lnTo>
                <a:lnTo>
                  <a:pt x="431" y="21"/>
                </a:lnTo>
                <a:lnTo>
                  <a:pt x="435" y="17"/>
                </a:lnTo>
                <a:lnTo>
                  <a:pt x="442" y="17"/>
                </a:lnTo>
                <a:lnTo>
                  <a:pt x="451" y="19"/>
                </a:lnTo>
                <a:lnTo>
                  <a:pt x="462" y="19"/>
                </a:lnTo>
                <a:lnTo>
                  <a:pt x="466" y="16"/>
                </a:lnTo>
                <a:lnTo>
                  <a:pt x="470" y="15"/>
                </a:lnTo>
                <a:lnTo>
                  <a:pt x="474" y="15"/>
                </a:lnTo>
                <a:lnTo>
                  <a:pt x="478" y="16"/>
                </a:lnTo>
                <a:lnTo>
                  <a:pt x="484" y="23"/>
                </a:lnTo>
                <a:lnTo>
                  <a:pt x="487" y="24"/>
                </a:lnTo>
                <a:lnTo>
                  <a:pt x="493" y="25"/>
                </a:lnTo>
                <a:lnTo>
                  <a:pt x="501" y="28"/>
                </a:lnTo>
                <a:lnTo>
                  <a:pt x="508" y="29"/>
                </a:lnTo>
                <a:lnTo>
                  <a:pt x="508" y="31"/>
                </a:lnTo>
                <a:lnTo>
                  <a:pt x="509" y="32"/>
                </a:lnTo>
                <a:lnTo>
                  <a:pt x="509" y="33"/>
                </a:lnTo>
                <a:lnTo>
                  <a:pt x="515" y="33"/>
                </a:lnTo>
                <a:lnTo>
                  <a:pt x="516" y="35"/>
                </a:lnTo>
                <a:lnTo>
                  <a:pt x="516" y="37"/>
                </a:lnTo>
                <a:lnTo>
                  <a:pt x="519" y="39"/>
                </a:lnTo>
                <a:lnTo>
                  <a:pt x="521" y="41"/>
                </a:lnTo>
                <a:lnTo>
                  <a:pt x="521" y="42"/>
                </a:lnTo>
                <a:lnTo>
                  <a:pt x="522" y="44"/>
                </a:lnTo>
                <a:lnTo>
                  <a:pt x="522" y="46"/>
                </a:lnTo>
                <a:lnTo>
                  <a:pt x="525" y="48"/>
                </a:lnTo>
                <a:lnTo>
                  <a:pt x="533" y="48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30" name="Freeform 182"/>
          <p:cNvSpPr>
            <a:spLocks/>
          </p:cNvSpPr>
          <p:nvPr/>
        </p:nvSpPr>
        <p:spPr bwMode="auto">
          <a:xfrm>
            <a:off x="3433101" y="2136806"/>
            <a:ext cx="1157646" cy="212446"/>
          </a:xfrm>
          <a:custGeom>
            <a:avLst/>
            <a:gdLst/>
            <a:ahLst/>
            <a:cxnLst>
              <a:cxn ang="0">
                <a:pos x="0" y="87"/>
              </a:cxn>
              <a:cxn ang="0">
                <a:pos x="4" y="0"/>
              </a:cxn>
              <a:cxn ang="0">
                <a:pos x="167" y="6"/>
              </a:cxn>
              <a:cxn ang="0">
                <a:pos x="330" y="6"/>
              </a:cxn>
              <a:cxn ang="0">
                <a:pos x="439" y="3"/>
              </a:cxn>
              <a:cxn ang="0">
                <a:pos x="474" y="2"/>
              </a:cxn>
              <a:cxn ang="0">
                <a:pos x="494" y="2"/>
              </a:cxn>
            </a:cxnLst>
            <a:rect l="0" t="0" r="r" b="b"/>
            <a:pathLst>
              <a:path w="494" h="87">
                <a:moveTo>
                  <a:pt x="0" y="87"/>
                </a:moveTo>
                <a:lnTo>
                  <a:pt x="4" y="0"/>
                </a:lnTo>
                <a:lnTo>
                  <a:pt x="167" y="6"/>
                </a:lnTo>
                <a:lnTo>
                  <a:pt x="330" y="6"/>
                </a:lnTo>
                <a:lnTo>
                  <a:pt x="439" y="3"/>
                </a:lnTo>
                <a:lnTo>
                  <a:pt x="474" y="2"/>
                </a:lnTo>
                <a:lnTo>
                  <a:pt x="494" y="2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31" name="Line 183"/>
          <p:cNvSpPr>
            <a:spLocks noChangeShapeType="1"/>
          </p:cNvSpPr>
          <p:nvPr/>
        </p:nvSpPr>
        <p:spPr bwMode="auto">
          <a:xfrm flipV="1">
            <a:off x="3442475" y="2147967"/>
            <a:ext cx="35152" cy="705710"/>
          </a:xfrm>
          <a:prstGeom prst="line">
            <a:avLst/>
          </a:pr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32" name="Line 184"/>
          <p:cNvSpPr>
            <a:spLocks noChangeShapeType="1"/>
          </p:cNvSpPr>
          <p:nvPr/>
        </p:nvSpPr>
        <p:spPr bwMode="auto">
          <a:xfrm flipV="1">
            <a:off x="2310605" y="4109861"/>
            <a:ext cx="140605" cy="1277114"/>
          </a:xfrm>
          <a:prstGeom prst="line">
            <a:avLst/>
          </a:pr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33" name="Freeform 185"/>
          <p:cNvSpPr>
            <a:spLocks/>
          </p:cNvSpPr>
          <p:nvPr/>
        </p:nvSpPr>
        <p:spPr bwMode="auto">
          <a:xfrm>
            <a:off x="1277161" y="4410214"/>
            <a:ext cx="173413" cy="505474"/>
          </a:xfrm>
          <a:custGeom>
            <a:avLst/>
            <a:gdLst/>
            <a:ahLst/>
            <a:cxnLst>
              <a:cxn ang="0">
                <a:pos x="5" y="203"/>
              </a:cxn>
              <a:cxn ang="0">
                <a:pos x="9" y="205"/>
              </a:cxn>
              <a:cxn ang="0">
                <a:pos x="13" y="207"/>
              </a:cxn>
              <a:cxn ang="0">
                <a:pos x="17" y="206"/>
              </a:cxn>
              <a:cxn ang="0">
                <a:pos x="16" y="202"/>
              </a:cxn>
              <a:cxn ang="0">
                <a:pos x="17" y="199"/>
              </a:cxn>
              <a:cxn ang="0">
                <a:pos x="24" y="196"/>
              </a:cxn>
              <a:cxn ang="0">
                <a:pos x="23" y="184"/>
              </a:cxn>
              <a:cxn ang="0">
                <a:pos x="16" y="180"/>
              </a:cxn>
              <a:cxn ang="0">
                <a:pos x="9" y="177"/>
              </a:cxn>
              <a:cxn ang="0">
                <a:pos x="8" y="173"/>
              </a:cxn>
              <a:cxn ang="0">
                <a:pos x="12" y="164"/>
              </a:cxn>
              <a:cxn ang="0">
                <a:pos x="13" y="159"/>
              </a:cxn>
              <a:cxn ang="0">
                <a:pos x="9" y="155"/>
              </a:cxn>
              <a:cxn ang="0">
                <a:pos x="12" y="149"/>
              </a:cxn>
              <a:cxn ang="0">
                <a:pos x="12" y="145"/>
              </a:cxn>
              <a:cxn ang="0">
                <a:pos x="19" y="144"/>
              </a:cxn>
              <a:cxn ang="0">
                <a:pos x="24" y="135"/>
              </a:cxn>
              <a:cxn ang="0">
                <a:pos x="29" y="131"/>
              </a:cxn>
              <a:cxn ang="0">
                <a:pos x="30" y="126"/>
              </a:cxn>
              <a:cxn ang="0">
                <a:pos x="36" y="118"/>
              </a:cxn>
              <a:cxn ang="0">
                <a:pos x="34" y="110"/>
              </a:cxn>
              <a:cxn ang="0">
                <a:pos x="36" y="104"/>
              </a:cxn>
              <a:cxn ang="0">
                <a:pos x="38" y="100"/>
              </a:cxn>
              <a:cxn ang="0">
                <a:pos x="37" y="97"/>
              </a:cxn>
              <a:cxn ang="0">
                <a:pos x="41" y="94"/>
              </a:cxn>
              <a:cxn ang="0">
                <a:pos x="48" y="89"/>
              </a:cxn>
              <a:cxn ang="0">
                <a:pos x="49" y="85"/>
              </a:cxn>
              <a:cxn ang="0">
                <a:pos x="56" y="81"/>
              </a:cxn>
              <a:cxn ang="0">
                <a:pos x="70" y="75"/>
              </a:cxn>
              <a:cxn ang="0">
                <a:pos x="74" y="70"/>
              </a:cxn>
              <a:cxn ang="0">
                <a:pos x="70" y="65"/>
              </a:cxn>
              <a:cxn ang="0">
                <a:pos x="65" y="58"/>
              </a:cxn>
              <a:cxn ang="0">
                <a:pos x="61" y="53"/>
              </a:cxn>
              <a:cxn ang="0">
                <a:pos x="57" y="52"/>
              </a:cxn>
              <a:cxn ang="0">
                <a:pos x="58" y="49"/>
              </a:cxn>
              <a:cxn ang="0">
                <a:pos x="57" y="45"/>
              </a:cxn>
              <a:cxn ang="0">
                <a:pos x="56" y="33"/>
              </a:cxn>
              <a:cxn ang="0">
                <a:pos x="53" y="25"/>
              </a:cxn>
              <a:cxn ang="0">
                <a:pos x="48" y="19"/>
              </a:cxn>
              <a:cxn ang="0">
                <a:pos x="46" y="13"/>
              </a:cxn>
              <a:cxn ang="0">
                <a:pos x="45" y="3"/>
              </a:cxn>
              <a:cxn ang="0">
                <a:pos x="46" y="0"/>
              </a:cxn>
            </a:cxnLst>
            <a:rect l="0" t="0" r="r" b="b"/>
            <a:pathLst>
              <a:path w="74" h="207">
                <a:moveTo>
                  <a:pt x="0" y="206"/>
                </a:moveTo>
                <a:lnTo>
                  <a:pt x="5" y="203"/>
                </a:lnTo>
                <a:lnTo>
                  <a:pt x="7" y="205"/>
                </a:lnTo>
                <a:lnTo>
                  <a:pt x="9" y="205"/>
                </a:lnTo>
                <a:lnTo>
                  <a:pt x="11" y="206"/>
                </a:lnTo>
                <a:lnTo>
                  <a:pt x="13" y="207"/>
                </a:lnTo>
                <a:lnTo>
                  <a:pt x="16" y="207"/>
                </a:lnTo>
                <a:lnTo>
                  <a:pt x="17" y="206"/>
                </a:lnTo>
                <a:lnTo>
                  <a:pt x="17" y="203"/>
                </a:lnTo>
                <a:lnTo>
                  <a:pt x="16" y="202"/>
                </a:lnTo>
                <a:lnTo>
                  <a:pt x="16" y="201"/>
                </a:lnTo>
                <a:lnTo>
                  <a:pt x="17" y="199"/>
                </a:lnTo>
                <a:lnTo>
                  <a:pt x="23" y="197"/>
                </a:lnTo>
                <a:lnTo>
                  <a:pt x="24" y="196"/>
                </a:lnTo>
                <a:lnTo>
                  <a:pt x="24" y="186"/>
                </a:lnTo>
                <a:lnTo>
                  <a:pt x="23" y="184"/>
                </a:lnTo>
                <a:lnTo>
                  <a:pt x="21" y="182"/>
                </a:lnTo>
                <a:lnTo>
                  <a:pt x="16" y="180"/>
                </a:lnTo>
                <a:lnTo>
                  <a:pt x="15" y="180"/>
                </a:lnTo>
                <a:lnTo>
                  <a:pt x="9" y="177"/>
                </a:lnTo>
                <a:lnTo>
                  <a:pt x="8" y="176"/>
                </a:lnTo>
                <a:lnTo>
                  <a:pt x="8" y="173"/>
                </a:lnTo>
                <a:lnTo>
                  <a:pt x="11" y="168"/>
                </a:lnTo>
                <a:lnTo>
                  <a:pt x="12" y="164"/>
                </a:lnTo>
                <a:lnTo>
                  <a:pt x="13" y="161"/>
                </a:lnTo>
                <a:lnTo>
                  <a:pt x="13" y="159"/>
                </a:lnTo>
                <a:lnTo>
                  <a:pt x="11" y="157"/>
                </a:lnTo>
                <a:lnTo>
                  <a:pt x="9" y="155"/>
                </a:lnTo>
                <a:lnTo>
                  <a:pt x="9" y="152"/>
                </a:lnTo>
                <a:lnTo>
                  <a:pt x="12" y="149"/>
                </a:lnTo>
                <a:lnTo>
                  <a:pt x="13" y="147"/>
                </a:lnTo>
                <a:lnTo>
                  <a:pt x="12" y="145"/>
                </a:lnTo>
                <a:lnTo>
                  <a:pt x="12" y="144"/>
                </a:lnTo>
                <a:lnTo>
                  <a:pt x="19" y="144"/>
                </a:lnTo>
                <a:lnTo>
                  <a:pt x="20" y="143"/>
                </a:lnTo>
                <a:lnTo>
                  <a:pt x="24" y="135"/>
                </a:lnTo>
                <a:lnTo>
                  <a:pt x="26" y="133"/>
                </a:lnTo>
                <a:lnTo>
                  <a:pt x="29" y="131"/>
                </a:lnTo>
                <a:lnTo>
                  <a:pt x="30" y="128"/>
                </a:lnTo>
                <a:lnTo>
                  <a:pt x="30" y="126"/>
                </a:lnTo>
                <a:lnTo>
                  <a:pt x="33" y="120"/>
                </a:lnTo>
                <a:lnTo>
                  <a:pt x="36" y="118"/>
                </a:lnTo>
                <a:lnTo>
                  <a:pt x="36" y="112"/>
                </a:lnTo>
                <a:lnTo>
                  <a:pt x="34" y="110"/>
                </a:lnTo>
                <a:lnTo>
                  <a:pt x="34" y="107"/>
                </a:lnTo>
                <a:lnTo>
                  <a:pt x="36" y="104"/>
                </a:lnTo>
                <a:lnTo>
                  <a:pt x="38" y="102"/>
                </a:lnTo>
                <a:lnTo>
                  <a:pt x="38" y="100"/>
                </a:lnTo>
                <a:lnTo>
                  <a:pt x="37" y="99"/>
                </a:lnTo>
                <a:lnTo>
                  <a:pt x="37" y="97"/>
                </a:lnTo>
                <a:lnTo>
                  <a:pt x="38" y="95"/>
                </a:lnTo>
                <a:lnTo>
                  <a:pt x="41" y="94"/>
                </a:lnTo>
                <a:lnTo>
                  <a:pt x="45" y="91"/>
                </a:lnTo>
                <a:lnTo>
                  <a:pt x="48" y="89"/>
                </a:lnTo>
                <a:lnTo>
                  <a:pt x="48" y="87"/>
                </a:lnTo>
                <a:lnTo>
                  <a:pt x="49" y="85"/>
                </a:lnTo>
                <a:lnTo>
                  <a:pt x="50" y="83"/>
                </a:lnTo>
                <a:lnTo>
                  <a:pt x="56" y="81"/>
                </a:lnTo>
                <a:lnTo>
                  <a:pt x="62" y="78"/>
                </a:lnTo>
                <a:lnTo>
                  <a:pt x="70" y="75"/>
                </a:lnTo>
                <a:lnTo>
                  <a:pt x="74" y="71"/>
                </a:lnTo>
                <a:lnTo>
                  <a:pt x="74" y="70"/>
                </a:lnTo>
                <a:lnTo>
                  <a:pt x="73" y="67"/>
                </a:lnTo>
                <a:lnTo>
                  <a:pt x="70" y="65"/>
                </a:lnTo>
                <a:lnTo>
                  <a:pt x="67" y="61"/>
                </a:lnTo>
                <a:lnTo>
                  <a:pt x="65" y="58"/>
                </a:lnTo>
                <a:lnTo>
                  <a:pt x="63" y="54"/>
                </a:lnTo>
                <a:lnTo>
                  <a:pt x="61" y="53"/>
                </a:lnTo>
                <a:lnTo>
                  <a:pt x="59" y="52"/>
                </a:lnTo>
                <a:lnTo>
                  <a:pt x="57" y="52"/>
                </a:lnTo>
                <a:lnTo>
                  <a:pt x="57" y="50"/>
                </a:lnTo>
                <a:lnTo>
                  <a:pt x="58" y="49"/>
                </a:lnTo>
                <a:lnTo>
                  <a:pt x="58" y="48"/>
                </a:lnTo>
                <a:lnTo>
                  <a:pt x="57" y="45"/>
                </a:lnTo>
                <a:lnTo>
                  <a:pt x="57" y="37"/>
                </a:lnTo>
                <a:lnTo>
                  <a:pt x="56" y="33"/>
                </a:lnTo>
                <a:lnTo>
                  <a:pt x="56" y="30"/>
                </a:lnTo>
                <a:lnTo>
                  <a:pt x="53" y="25"/>
                </a:lnTo>
                <a:lnTo>
                  <a:pt x="50" y="24"/>
                </a:lnTo>
                <a:lnTo>
                  <a:pt x="48" y="19"/>
                </a:lnTo>
                <a:lnTo>
                  <a:pt x="48" y="15"/>
                </a:lnTo>
                <a:lnTo>
                  <a:pt x="46" y="13"/>
                </a:lnTo>
                <a:lnTo>
                  <a:pt x="45" y="11"/>
                </a:lnTo>
                <a:lnTo>
                  <a:pt x="45" y="3"/>
                </a:lnTo>
                <a:lnTo>
                  <a:pt x="46" y="1"/>
                </a:lnTo>
                <a:lnTo>
                  <a:pt x="46" y="0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34" name="Freeform 186"/>
          <p:cNvSpPr>
            <a:spLocks/>
          </p:cNvSpPr>
          <p:nvPr/>
        </p:nvSpPr>
        <p:spPr bwMode="auto">
          <a:xfrm>
            <a:off x="1384958" y="3977999"/>
            <a:ext cx="182786" cy="432217"/>
          </a:xfrm>
          <a:custGeom>
            <a:avLst/>
            <a:gdLst/>
            <a:ahLst/>
            <a:cxnLst>
              <a:cxn ang="0">
                <a:pos x="0" y="177"/>
              </a:cxn>
              <a:cxn ang="0">
                <a:pos x="0" y="174"/>
              </a:cxn>
              <a:cxn ang="0">
                <a:pos x="2" y="172"/>
              </a:cxn>
              <a:cxn ang="0">
                <a:pos x="3" y="171"/>
              </a:cxn>
              <a:cxn ang="0">
                <a:pos x="3" y="168"/>
              </a:cxn>
              <a:cxn ang="0">
                <a:pos x="2" y="167"/>
              </a:cxn>
              <a:cxn ang="0">
                <a:pos x="2" y="165"/>
              </a:cxn>
              <a:cxn ang="0">
                <a:pos x="7" y="160"/>
              </a:cxn>
              <a:cxn ang="0">
                <a:pos x="8" y="157"/>
              </a:cxn>
              <a:cxn ang="0">
                <a:pos x="8" y="148"/>
              </a:cxn>
              <a:cxn ang="0">
                <a:pos x="6" y="130"/>
              </a:cxn>
              <a:cxn ang="0">
                <a:pos x="6" y="127"/>
              </a:cxn>
              <a:cxn ang="0">
                <a:pos x="8" y="122"/>
              </a:cxn>
              <a:cxn ang="0">
                <a:pos x="8" y="106"/>
              </a:cxn>
              <a:cxn ang="0">
                <a:pos x="10" y="101"/>
              </a:cxn>
              <a:cxn ang="0">
                <a:pos x="10" y="99"/>
              </a:cxn>
              <a:cxn ang="0">
                <a:pos x="11" y="98"/>
              </a:cxn>
              <a:cxn ang="0">
                <a:pos x="12" y="95"/>
              </a:cxn>
              <a:cxn ang="0">
                <a:pos x="12" y="94"/>
              </a:cxn>
              <a:cxn ang="0">
                <a:pos x="11" y="94"/>
              </a:cxn>
              <a:cxn ang="0">
                <a:pos x="10" y="93"/>
              </a:cxn>
              <a:cxn ang="0">
                <a:pos x="8" y="89"/>
              </a:cxn>
              <a:cxn ang="0">
                <a:pos x="8" y="81"/>
              </a:cxn>
              <a:cxn ang="0">
                <a:pos x="10" y="78"/>
              </a:cxn>
              <a:cxn ang="0">
                <a:pos x="12" y="74"/>
              </a:cxn>
              <a:cxn ang="0">
                <a:pos x="15" y="73"/>
              </a:cxn>
              <a:cxn ang="0">
                <a:pos x="19" y="71"/>
              </a:cxn>
              <a:cxn ang="0">
                <a:pos x="27" y="71"/>
              </a:cxn>
              <a:cxn ang="0">
                <a:pos x="32" y="74"/>
              </a:cxn>
              <a:cxn ang="0">
                <a:pos x="40" y="74"/>
              </a:cxn>
              <a:cxn ang="0">
                <a:pos x="41" y="75"/>
              </a:cxn>
              <a:cxn ang="0">
                <a:pos x="41" y="77"/>
              </a:cxn>
              <a:cxn ang="0">
                <a:pos x="43" y="79"/>
              </a:cxn>
              <a:cxn ang="0">
                <a:pos x="44" y="83"/>
              </a:cxn>
              <a:cxn ang="0">
                <a:pos x="45" y="86"/>
              </a:cxn>
              <a:cxn ang="0">
                <a:pos x="47" y="87"/>
              </a:cxn>
              <a:cxn ang="0">
                <a:pos x="49" y="89"/>
              </a:cxn>
              <a:cxn ang="0">
                <a:pos x="52" y="89"/>
              </a:cxn>
              <a:cxn ang="0">
                <a:pos x="54" y="87"/>
              </a:cxn>
              <a:cxn ang="0">
                <a:pos x="56" y="86"/>
              </a:cxn>
              <a:cxn ang="0">
                <a:pos x="58" y="81"/>
              </a:cxn>
              <a:cxn ang="0">
                <a:pos x="60" y="79"/>
              </a:cxn>
              <a:cxn ang="0">
                <a:pos x="61" y="77"/>
              </a:cxn>
              <a:cxn ang="0">
                <a:pos x="64" y="75"/>
              </a:cxn>
              <a:cxn ang="0">
                <a:pos x="65" y="74"/>
              </a:cxn>
              <a:cxn ang="0">
                <a:pos x="68" y="65"/>
              </a:cxn>
              <a:cxn ang="0">
                <a:pos x="70" y="52"/>
              </a:cxn>
              <a:cxn ang="0">
                <a:pos x="72" y="38"/>
              </a:cxn>
              <a:cxn ang="0">
                <a:pos x="73" y="28"/>
              </a:cxn>
              <a:cxn ang="0">
                <a:pos x="77" y="8"/>
              </a:cxn>
              <a:cxn ang="0">
                <a:pos x="77" y="3"/>
              </a:cxn>
              <a:cxn ang="0">
                <a:pos x="78" y="2"/>
              </a:cxn>
              <a:cxn ang="0">
                <a:pos x="78" y="0"/>
              </a:cxn>
            </a:cxnLst>
            <a:rect l="0" t="0" r="r" b="b"/>
            <a:pathLst>
              <a:path w="78" h="177">
                <a:moveTo>
                  <a:pt x="0" y="177"/>
                </a:moveTo>
                <a:lnTo>
                  <a:pt x="0" y="174"/>
                </a:lnTo>
                <a:lnTo>
                  <a:pt x="2" y="172"/>
                </a:lnTo>
                <a:lnTo>
                  <a:pt x="3" y="171"/>
                </a:lnTo>
                <a:lnTo>
                  <a:pt x="3" y="168"/>
                </a:lnTo>
                <a:lnTo>
                  <a:pt x="2" y="167"/>
                </a:lnTo>
                <a:lnTo>
                  <a:pt x="2" y="165"/>
                </a:lnTo>
                <a:lnTo>
                  <a:pt x="7" y="160"/>
                </a:lnTo>
                <a:lnTo>
                  <a:pt x="8" y="157"/>
                </a:lnTo>
                <a:lnTo>
                  <a:pt x="8" y="148"/>
                </a:lnTo>
                <a:lnTo>
                  <a:pt x="6" y="130"/>
                </a:lnTo>
                <a:lnTo>
                  <a:pt x="6" y="127"/>
                </a:lnTo>
                <a:lnTo>
                  <a:pt x="8" y="122"/>
                </a:lnTo>
                <a:lnTo>
                  <a:pt x="8" y="106"/>
                </a:lnTo>
                <a:lnTo>
                  <a:pt x="10" y="101"/>
                </a:lnTo>
                <a:lnTo>
                  <a:pt x="10" y="99"/>
                </a:lnTo>
                <a:lnTo>
                  <a:pt x="11" y="98"/>
                </a:lnTo>
                <a:lnTo>
                  <a:pt x="12" y="95"/>
                </a:lnTo>
                <a:lnTo>
                  <a:pt x="12" y="94"/>
                </a:lnTo>
                <a:lnTo>
                  <a:pt x="11" y="94"/>
                </a:lnTo>
                <a:lnTo>
                  <a:pt x="10" y="93"/>
                </a:lnTo>
                <a:lnTo>
                  <a:pt x="8" y="89"/>
                </a:lnTo>
                <a:lnTo>
                  <a:pt x="8" y="81"/>
                </a:lnTo>
                <a:lnTo>
                  <a:pt x="10" y="78"/>
                </a:lnTo>
                <a:lnTo>
                  <a:pt x="12" y="74"/>
                </a:lnTo>
                <a:lnTo>
                  <a:pt x="15" y="73"/>
                </a:lnTo>
                <a:lnTo>
                  <a:pt x="19" y="71"/>
                </a:lnTo>
                <a:lnTo>
                  <a:pt x="27" y="71"/>
                </a:lnTo>
                <a:lnTo>
                  <a:pt x="32" y="74"/>
                </a:lnTo>
                <a:lnTo>
                  <a:pt x="40" y="74"/>
                </a:lnTo>
                <a:lnTo>
                  <a:pt x="41" y="75"/>
                </a:lnTo>
                <a:lnTo>
                  <a:pt x="41" y="77"/>
                </a:lnTo>
                <a:lnTo>
                  <a:pt x="43" y="79"/>
                </a:lnTo>
                <a:lnTo>
                  <a:pt x="44" y="83"/>
                </a:lnTo>
                <a:lnTo>
                  <a:pt x="45" y="86"/>
                </a:lnTo>
                <a:lnTo>
                  <a:pt x="47" y="87"/>
                </a:lnTo>
                <a:lnTo>
                  <a:pt x="49" y="89"/>
                </a:lnTo>
                <a:lnTo>
                  <a:pt x="52" y="89"/>
                </a:lnTo>
                <a:lnTo>
                  <a:pt x="54" y="87"/>
                </a:lnTo>
                <a:lnTo>
                  <a:pt x="56" y="86"/>
                </a:lnTo>
                <a:lnTo>
                  <a:pt x="58" y="81"/>
                </a:lnTo>
                <a:lnTo>
                  <a:pt x="60" y="79"/>
                </a:lnTo>
                <a:lnTo>
                  <a:pt x="61" y="77"/>
                </a:lnTo>
                <a:lnTo>
                  <a:pt x="64" y="75"/>
                </a:lnTo>
                <a:lnTo>
                  <a:pt x="65" y="74"/>
                </a:lnTo>
                <a:lnTo>
                  <a:pt x="68" y="65"/>
                </a:lnTo>
                <a:lnTo>
                  <a:pt x="70" y="52"/>
                </a:lnTo>
                <a:lnTo>
                  <a:pt x="72" y="38"/>
                </a:lnTo>
                <a:lnTo>
                  <a:pt x="73" y="28"/>
                </a:lnTo>
                <a:lnTo>
                  <a:pt x="77" y="8"/>
                </a:lnTo>
                <a:lnTo>
                  <a:pt x="77" y="3"/>
                </a:lnTo>
                <a:lnTo>
                  <a:pt x="78" y="2"/>
                </a:lnTo>
                <a:lnTo>
                  <a:pt x="78" y="0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35" name="Freeform 187"/>
          <p:cNvSpPr>
            <a:spLocks/>
          </p:cNvSpPr>
          <p:nvPr/>
        </p:nvSpPr>
        <p:spPr bwMode="auto">
          <a:xfrm>
            <a:off x="1567744" y="3977999"/>
            <a:ext cx="1956751" cy="21733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88" y="31"/>
              </a:cxn>
              <a:cxn ang="0">
                <a:pos x="377" y="54"/>
              </a:cxn>
              <a:cxn ang="0">
                <a:pos x="530" y="70"/>
              </a:cxn>
              <a:cxn ang="0">
                <a:pos x="683" y="82"/>
              </a:cxn>
              <a:cxn ang="0">
                <a:pos x="733" y="85"/>
              </a:cxn>
              <a:cxn ang="0">
                <a:pos x="785" y="87"/>
              </a:cxn>
              <a:cxn ang="0">
                <a:pos x="802" y="89"/>
              </a:cxn>
              <a:cxn ang="0">
                <a:pos x="835" y="89"/>
              </a:cxn>
            </a:cxnLst>
            <a:rect l="0" t="0" r="r" b="b"/>
            <a:pathLst>
              <a:path w="835" h="89">
                <a:moveTo>
                  <a:pt x="0" y="0"/>
                </a:moveTo>
                <a:lnTo>
                  <a:pt x="188" y="31"/>
                </a:lnTo>
                <a:lnTo>
                  <a:pt x="377" y="54"/>
                </a:lnTo>
                <a:lnTo>
                  <a:pt x="530" y="70"/>
                </a:lnTo>
                <a:lnTo>
                  <a:pt x="683" y="82"/>
                </a:lnTo>
                <a:lnTo>
                  <a:pt x="733" y="85"/>
                </a:lnTo>
                <a:lnTo>
                  <a:pt x="785" y="87"/>
                </a:lnTo>
                <a:lnTo>
                  <a:pt x="802" y="89"/>
                </a:lnTo>
                <a:lnTo>
                  <a:pt x="835" y="89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36" name="Line 188"/>
          <p:cNvSpPr>
            <a:spLocks noChangeShapeType="1"/>
          </p:cNvSpPr>
          <p:nvPr/>
        </p:nvSpPr>
        <p:spPr bwMode="auto">
          <a:xfrm flipV="1">
            <a:off x="2451210" y="3201474"/>
            <a:ext cx="93737" cy="908387"/>
          </a:xfrm>
          <a:prstGeom prst="line">
            <a:avLst/>
          </a:pr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37" name="Freeform 189"/>
          <p:cNvSpPr>
            <a:spLocks/>
          </p:cNvSpPr>
          <p:nvPr/>
        </p:nvSpPr>
        <p:spPr bwMode="auto">
          <a:xfrm>
            <a:off x="2544947" y="3918344"/>
            <a:ext cx="843629" cy="7081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80" y="17"/>
              </a:cxn>
              <a:cxn ang="0">
                <a:pos x="360" y="29"/>
              </a:cxn>
            </a:cxnLst>
            <a:rect l="0" t="0" r="r" b="b"/>
            <a:pathLst>
              <a:path w="360" h="29">
                <a:moveTo>
                  <a:pt x="0" y="0"/>
                </a:moveTo>
                <a:lnTo>
                  <a:pt x="180" y="17"/>
                </a:lnTo>
                <a:lnTo>
                  <a:pt x="360" y="29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38" name="Freeform 190"/>
          <p:cNvSpPr>
            <a:spLocks/>
          </p:cNvSpPr>
          <p:nvPr/>
        </p:nvSpPr>
        <p:spPr bwMode="auto">
          <a:xfrm>
            <a:off x="2214526" y="3644852"/>
            <a:ext cx="330422" cy="273493"/>
          </a:xfrm>
          <a:custGeom>
            <a:avLst/>
            <a:gdLst/>
            <a:ahLst/>
            <a:cxnLst>
              <a:cxn ang="0">
                <a:pos x="141" y="112"/>
              </a:cxn>
              <a:cxn ang="0">
                <a:pos x="36" y="99"/>
              </a:cxn>
              <a:cxn ang="0">
                <a:pos x="31" y="97"/>
              </a:cxn>
              <a:cxn ang="0">
                <a:pos x="12" y="95"/>
              </a:cxn>
              <a:cxn ang="0">
                <a:pos x="4" y="94"/>
              </a:cxn>
              <a:cxn ang="0">
                <a:pos x="0" y="94"/>
              </a:cxn>
              <a:cxn ang="0">
                <a:pos x="0" y="90"/>
              </a:cxn>
              <a:cxn ang="0">
                <a:pos x="3" y="74"/>
              </a:cxn>
              <a:cxn ang="0">
                <a:pos x="4" y="68"/>
              </a:cxn>
              <a:cxn ang="0">
                <a:pos x="8" y="34"/>
              </a:cxn>
              <a:cxn ang="0">
                <a:pos x="13" y="0"/>
              </a:cxn>
            </a:cxnLst>
            <a:rect l="0" t="0" r="r" b="b"/>
            <a:pathLst>
              <a:path w="141" h="112">
                <a:moveTo>
                  <a:pt x="141" y="112"/>
                </a:moveTo>
                <a:lnTo>
                  <a:pt x="36" y="99"/>
                </a:lnTo>
                <a:lnTo>
                  <a:pt x="31" y="97"/>
                </a:lnTo>
                <a:lnTo>
                  <a:pt x="12" y="95"/>
                </a:lnTo>
                <a:lnTo>
                  <a:pt x="4" y="94"/>
                </a:lnTo>
                <a:lnTo>
                  <a:pt x="0" y="94"/>
                </a:lnTo>
                <a:lnTo>
                  <a:pt x="0" y="90"/>
                </a:lnTo>
                <a:lnTo>
                  <a:pt x="3" y="74"/>
                </a:lnTo>
                <a:lnTo>
                  <a:pt x="4" y="68"/>
                </a:lnTo>
                <a:lnTo>
                  <a:pt x="8" y="34"/>
                </a:lnTo>
                <a:lnTo>
                  <a:pt x="13" y="0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39" name="Line 191"/>
          <p:cNvSpPr>
            <a:spLocks noChangeShapeType="1"/>
          </p:cNvSpPr>
          <p:nvPr/>
        </p:nvSpPr>
        <p:spPr bwMode="auto">
          <a:xfrm flipV="1">
            <a:off x="1567744" y="2849841"/>
            <a:ext cx="192160" cy="1128158"/>
          </a:xfrm>
          <a:prstGeom prst="line">
            <a:avLst/>
          </a:pr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40" name="Freeform 192"/>
          <p:cNvSpPr>
            <a:spLocks/>
          </p:cNvSpPr>
          <p:nvPr/>
        </p:nvSpPr>
        <p:spPr bwMode="auto">
          <a:xfrm>
            <a:off x="1277161" y="3466592"/>
            <a:ext cx="967830" cy="178259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06" y="41"/>
              </a:cxn>
              <a:cxn ang="0">
                <a:pos x="309" y="58"/>
              </a:cxn>
              <a:cxn ang="0">
                <a:pos x="413" y="73"/>
              </a:cxn>
            </a:cxnLst>
            <a:rect l="0" t="0" r="r" b="b"/>
            <a:pathLst>
              <a:path w="413" h="73">
                <a:moveTo>
                  <a:pt x="0" y="0"/>
                </a:moveTo>
                <a:lnTo>
                  <a:pt x="206" y="41"/>
                </a:lnTo>
                <a:lnTo>
                  <a:pt x="309" y="58"/>
                </a:lnTo>
                <a:lnTo>
                  <a:pt x="413" y="73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41" name="Line 193"/>
          <p:cNvSpPr>
            <a:spLocks noChangeShapeType="1"/>
          </p:cNvSpPr>
          <p:nvPr/>
        </p:nvSpPr>
        <p:spPr bwMode="auto">
          <a:xfrm flipV="1">
            <a:off x="2244990" y="3073447"/>
            <a:ext cx="74989" cy="571404"/>
          </a:xfrm>
          <a:prstGeom prst="line">
            <a:avLst/>
          </a:pr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42" name="Freeform 194"/>
          <p:cNvSpPr>
            <a:spLocks/>
          </p:cNvSpPr>
          <p:nvPr/>
        </p:nvSpPr>
        <p:spPr bwMode="auto">
          <a:xfrm>
            <a:off x="2319979" y="2961120"/>
            <a:ext cx="1113122" cy="112327"/>
          </a:xfrm>
          <a:custGeom>
            <a:avLst/>
            <a:gdLst/>
            <a:ahLst/>
            <a:cxnLst>
              <a:cxn ang="0">
                <a:pos x="0" y="46"/>
              </a:cxn>
              <a:cxn ang="0">
                <a:pos x="1" y="41"/>
              </a:cxn>
              <a:cxn ang="0">
                <a:pos x="3" y="33"/>
              </a:cxn>
              <a:cxn ang="0">
                <a:pos x="4" y="21"/>
              </a:cxn>
              <a:cxn ang="0">
                <a:pos x="5" y="10"/>
              </a:cxn>
              <a:cxn ang="0">
                <a:pos x="7" y="3"/>
              </a:cxn>
              <a:cxn ang="0">
                <a:pos x="7" y="0"/>
              </a:cxn>
              <a:cxn ang="0">
                <a:pos x="9" y="0"/>
              </a:cxn>
              <a:cxn ang="0">
                <a:pos x="17" y="1"/>
              </a:cxn>
              <a:cxn ang="0">
                <a:pos x="24" y="3"/>
              </a:cxn>
              <a:cxn ang="0">
                <a:pos x="28" y="3"/>
              </a:cxn>
              <a:cxn ang="0">
                <a:pos x="90" y="10"/>
              </a:cxn>
              <a:cxn ang="0">
                <a:pos x="211" y="24"/>
              </a:cxn>
              <a:cxn ang="0">
                <a:pos x="333" y="34"/>
              </a:cxn>
              <a:cxn ang="0">
                <a:pos x="380" y="38"/>
              </a:cxn>
              <a:cxn ang="0">
                <a:pos x="429" y="41"/>
              </a:cxn>
              <a:cxn ang="0">
                <a:pos x="444" y="42"/>
              </a:cxn>
              <a:cxn ang="0">
                <a:pos x="460" y="43"/>
              </a:cxn>
              <a:cxn ang="0">
                <a:pos x="475" y="43"/>
              </a:cxn>
            </a:cxnLst>
            <a:rect l="0" t="0" r="r" b="b"/>
            <a:pathLst>
              <a:path w="475" h="46">
                <a:moveTo>
                  <a:pt x="0" y="46"/>
                </a:moveTo>
                <a:lnTo>
                  <a:pt x="1" y="41"/>
                </a:lnTo>
                <a:lnTo>
                  <a:pt x="3" y="33"/>
                </a:lnTo>
                <a:lnTo>
                  <a:pt x="4" y="21"/>
                </a:lnTo>
                <a:lnTo>
                  <a:pt x="5" y="10"/>
                </a:lnTo>
                <a:lnTo>
                  <a:pt x="7" y="3"/>
                </a:lnTo>
                <a:lnTo>
                  <a:pt x="7" y="0"/>
                </a:lnTo>
                <a:lnTo>
                  <a:pt x="9" y="0"/>
                </a:lnTo>
                <a:lnTo>
                  <a:pt x="17" y="1"/>
                </a:lnTo>
                <a:lnTo>
                  <a:pt x="24" y="3"/>
                </a:lnTo>
                <a:lnTo>
                  <a:pt x="28" y="3"/>
                </a:lnTo>
                <a:lnTo>
                  <a:pt x="90" y="10"/>
                </a:lnTo>
                <a:lnTo>
                  <a:pt x="211" y="24"/>
                </a:lnTo>
                <a:lnTo>
                  <a:pt x="333" y="34"/>
                </a:lnTo>
                <a:lnTo>
                  <a:pt x="380" y="38"/>
                </a:lnTo>
                <a:lnTo>
                  <a:pt x="429" y="41"/>
                </a:lnTo>
                <a:lnTo>
                  <a:pt x="444" y="42"/>
                </a:lnTo>
                <a:lnTo>
                  <a:pt x="460" y="43"/>
                </a:lnTo>
                <a:lnTo>
                  <a:pt x="475" y="43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43" name="Freeform 195"/>
          <p:cNvSpPr>
            <a:spLocks/>
          </p:cNvSpPr>
          <p:nvPr/>
        </p:nvSpPr>
        <p:spPr bwMode="auto">
          <a:xfrm>
            <a:off x="1694289" y="1918428"/>
            <a:ext cx="625692" cy="1155019"/>
          </a:xfrm>
          <a:custGeom>
            <a:avLst/>
            <a:gdLst/>
            <a:ahLst/>
            <a:cxnLst>
              <a:cxn ang="0">
                <a:pos x="256" y="456"/>
              </a:cxn>
              <a:cxn ang="0">
                <a:pos x="245" y="448"/>
              </a:cxn>
              <a:cxn ang="0">
                <a:pos x="241" y="456"/>
              </a:cxn>
              <a:cxn ang="0">
                <a:pos x="242" y="465"/>
              </a:cxn>
              <a:cxn ang="0">
                <a:pos x="237" y="463"/>
              </a:cxn>
              <a:cxn ang="0">
                <a:pos x="225" y="463"/>
              </a:cxn>
              <a:cxn ang="0">
                <a:pos x="208" y="460"/>
              </a:cxn>
              <a:cxn ang="0">
                <a:pos x="194" y="459"/>
              </a:cxn>
              <a:cxn ang="0">
                <a:pos x="180" y="463"/>
              </a:cxn>
              <a:cxn ang="0">
                <a:pos x="171" y="460"/>
              </a:cxn>
              <a:cxn ang="0">
                <a:pos x="153" y="459"/>
              </a:cxn>
              <a:cxn ang="0">
                <a:pos x="147" y="468"/>
              </a:cxn>
              <a:cxn ang="0">
                <a:pos x="138" y="449"/>
              </a:cxn>
              <a:cxn ang="0">
                <a:pos x="136" y="440"/>
              </a:cxn>
              <a:cxn ang="0">
                <a:pos x="132" y="426"/>
              </a:cxn>
              <a:cxn ang="0">
                <a:pos x="124" y="423"/>
              </a:cxn>
              <a:cxn ang="0">
                <a:pos x="114" y="414"/>
              </a:cxn>
              <a:cxn ang="0">
                <a:pos x="115" y="404"/>
              </a:cxn>
              <a:cxn ang="0">
                <a:pos x="115" y="393"/>
              </a:cxn>
              <a:cxn ang="0">
                <a:pos x="110" y="385"/>
              </a:cxn>
              <a:cxn ang="0">
                <a:pos x="105" y="363"/>
              </a:cxn>
              <a:cxn ang="0">
                <a:pos x="103" y="356"/>
              </a:cxn>
              <a:cxn ang="0">
                <a:pos x="101" y="346"/>
              </a:cxn>
              <a:cxn ang="0">
                <a:pos x="101" y="341"/>
              </a:cxn>
              <a:cxn ang="0">
                <a:pos x="94" y="332"/>
              </a:cxn>
              <a:cxn ang="0">
                <a:pos x="82" y="342"/>
              </a:cxn>
              <a:cxn ang="0">
                <a:pos x="70" y="348"/>
              </a:cxn>
              <a:cxn ang="0">
                <a:pos x="62" y="342"/>
              </a:cxn>
              <a:cxn ang="0">
                <a:pos x="53" y="337"/>
              </a:cxn>
              <a:cxn ang="0">
                <a:pos x="60" y="325"/>
              </a:cxn>
              <a:cxn ang="0">
                <a:pos x="57" y="315"/>
              </a:cxn>
              <a:cxn ang="0">
                <a:pos x="68" y="311"/>
              </a:cxn>
              <a:cxn ang="0">
                <a:pos x="69" y="300"/>
              </a:cxn>
              <a:cxn ang="0">
                <a:pos x="65" y="292"/>
              </a:cxn>
              <a:cxn ang="0">
                <a:pos x="66" y="283"/>
              </a:cxn>
              <a:cxn ang="0">
                <a:pos x="72" y="275"/>
              </a:cxn>
              <a:cxn ang="0">
                <a:pos x="78" y="261"/>
              </a:cxn>
              <a:cxn ang="0">
                <a:pos x="81" y="250"/>
              </a:cxn>
              <a:cxn ang="0">
                <a:pos x="86" y="241"/>
              </a:cxn>
              <a:cxn ang="0">
                <a:pos x="68" y="235"/>
              </a:cxn>
              <a:cxn ang="0">
                <a:pos x="61" y="226"/>
              </a:cxn>
              <a:cxn ang="0">
                <a:pos x="60" y="225"/>
              </a:cxn>
              <a:cxn ang="0">
                <a:pos x="53" y="216"/>
              </a:cxn>
              <a:cxn ang="0">
                <a:pos x="47" y="201"/>
              </a:cxn>
              <a:cxn ang="0">
                <a:pos x="41" y="189"/>
              </a:cxn>
              <a:cxn ang="0">
                <a:pos x="33" y="172"/>
              </a:cxn>
              <a:cxn ang="0">
                <a:pos x="21" y="160"/>
              </a:cxn>
              <a:cxn ang="0">
                <a:pos x="15" y="152"/>
              </a:cxn>
              <a:cxn ang="0">
                <a:pos x="12" y="147"/>
              </a:cxn>
              <a:cxn ang="0">
                <a:pos x="17" y="134"/>
              </a:cxn>
              <a:cxn ang="0">
                <a:pos x="16" y="125"/>
              </a:cxn>
              <a:cxn ang="0">
                <a:pos x="4" y="103"/>
              </a:cxn>
              <a:cxn ang="0">
                <a:pos x="2" y="86"/>
              </a:cxn>
              <a:cxn ang="0">
                <a:pos x="12" y="39"/>
              </a:cxn>
              <a:cxn ang="0">
                <a:pos x="19" y="7"/>
              </a:cxn>
            </a:cxnLst>
            <a:rect l="0" t="0" r="r" b="b"/>
            <a:pathLst>
              <a:path w="267" h="473">
                <a:moveTo>
                  <a:pt x="267" y="473"/>
                </a:moveTo>
                <a:lnTo>
                  <a:pt x="262" y="470"/>
                </a:lnTo>
                <a:lnTo>
                  <a:pt x="259" y="464"/>
                </a:lnTo>
                <a:lnTo>
                  <a:pt x="256" y="456"/>
                </a:lnTo>
                <a:lnTo>
                  <a:pt x="254" y="449"/>
                </a:lnTo>
                <a:lnTo>
                  <a:pt x="250" y="447"/>
                </a:lnTo>
                <a:lnTo>
                  <a:pt x="246" y="448"/>
                </a:lnTo>
                <a:lnTo>
                  <a:pt x="245" y="448"/>
                </a:lnTo>
                <a:lnTo>
                  <a:pt x="243" y="449"/>
                </a:lnTo>
                <a:lnTo>
                  <a:pt x="243" y="455"/>
                </a:lnTo>
                <a:lnTo>
                  <a:pt x="242" y="455"/>
                </a:lnTo>
                <a:lnTo>
                  <a:pt x="241" y="456"/>
                </a:lnTo>
                <a:lnTo>
                  <a:pt x="239" y="456"/>
                </a:lnTo>
                <a:lnTo>
                  <a:pt x="238" y="457"/>
                </a:lnTo>
                <a:lnTo>
                  <a:pt x="238" y="461"/>
                </a:lnTo>
                <a:lnTo>
                  <a:pt x="242" y="465"/>
                </a:lnTo>
                <a:lnTo>
                  <a:pt x="241" y="465"/>
                </a:lnTo>
                <a:lnTo>
                  <a:pt x="239" y="464"/>
                </a:lnTo>
                <a:lnTo>
                  <a:pt x="238" y="464"/>
                </a:lnTo>
                <a:lnTo>
                  <a:pt x="237" y="463"/>
                </a:lnTo>
                <a:lnTo>
                  <a:pt x="235" y="463"/>
                </a:lnTo>
                <a:lnTo>
                  <a:pt x="231" y="461"/>
                </a:lnTo>
                <a:lnTo>
                  <a:pt x="227" y="461"/>
                </a:lnTo>
                <a:lnTo>
                  <a:pt x="225" y="463"/>
                </a:lnTo>
                <a:lnTo>
                  <a:pt x="218" y="463"/>
                </a:lnTo>
                <a:lnTo>
                  <a:pt x="217" y="461"/>
                </a:lnTo>
                <a:lnTo>
                  <a:pt x="214" y="460"/>
                </a:lnTo>
                <a:lnTo>
                  <a:pt x="208" y="460"/>
                </a:lnTo>
                <a:lnTo>
                  <a:pt x="205" y="461"/>
                </a:lnTo>
                <a:lnTo>
                  <a:pt x="201" y="461"/>
                </a:lnTo>
                <a:lnTo>
                  <a:pt x="198" y="460"/>
                </a:lnTo>
                <a:lnTo>
                  <a:pt x="194" y="459"/>
                </a:lnTo>
                <a:lnTo>
                  <a:pt x="187" y="455"/>
                </a:lnTo>
                <a:lnTo>
                  <a:pt x="183" y="459"/>
                </a:lnTo>
                <a:lnTo>
                  <a:pt x="181" y="461"/>
                </a:lnTo>
                <a:lnTo>
                  <a:pt x="180" y="463"/>
                </a:lnTo>
                <a:lnTo>
                  <a:pt x="179" y="465"/>
                </a:lnTo>
                <a:lnTo>
                  <a:pt x="177" y="465"/>
                </a:lnTo>
                <a:lnTo>
                  <a:pt x="173" y="461"/>
                </a:lnTo>
                <a:lnTo>
                  <a:pt x="171" y="460"/>
                </a:lnTo>
                <a:lnTo>
                  <a:pt x="167" y="459"/>
                </a:lnTo>
                <a:lnTo>
                  <a:pt x="161" y="457"/>
                </a:lnTo>
                <a:lnTo>
                  <a:pt x="157" y="457"/>
                </a:lnTo>
                <a:lnTo>
                  <a:pt x="153" y="459"/>
                </a:lnTo>
                <a:lnTo>
                  <a:pt x="151" y="460"/>
                </a:lnTo>
                <a:lnTo>
                  <a:pt x="148" y="465"/>
                </a:lnTo>
                <a:lnTo>
                  <a:pt x="148" y="466"/>
                </a:lnTo>
                <a:lnTo>
                  <a:pt x="147" y="468"/>
                </a:lnTo>
                <a:lnTo>
                  <a:pt x="142" y="463"/>
                </a:lnTo>
                <a:lnTo>
                  <a:pt x="140" y="460"/>
                </a:lnTo>
                <a:lnTo>
                  <a:pt x="138" y="457"/>
                </a:lnTo>
                <a:lnTo>
                  <a:pt x="138" y="449"/>
                </a:lnTo>
                <a:lnTo>
                  <a:pt x="136" y="447"/>
                </a:lnTo>
                <a:lnTo>
                  <a:pt x="135" y="445"/>
                </a:lnTo>
                <a:lnTo>
                  <a:pt x="135" y="441"/>
                </a:lnTo>
                <a:lnTo>
                  <a:pt x="136" y="440"/>
                </a:lnTo>
                <a:lnTo>
                  <a:pt x="136" y="436"/>
                </a:lnTo>
                <a:lnTo>
                  <a:pt x="135" y="432"/>
                </a:lnTo>
                <a:lnTo>
                  <a:pt x="134" y="430"/>
                </a:lnTo>
                <a:lnTo>
                  <a:pt x="132" y="426"/>
                </a:lnTo>
                <a:lnTo>
                  <a:pt x="131" y="423"/>
                </a:lnTo>
                <a:lnTo>
                  <a:pt x="128" y="422"/>
                </a:lnTo>
                <a:lnTo>
                  <a:pt x="126" y="422"/>
                </a:lnTo>
                <a:lnTo>
                  <a:pt x="124" y="423"/>
                </a:lnTo>
                <a:lnTo>
                  <a:pt x="122" y="424"/>
                </a:lnTo>
                <a:lnTo>
                  <a:pt x="119" y="424"/>
                </a:lnTo>
                <a:lnTo>
                  <a:pt x="119" y="419"/>
                </a:lnTo>
                <a:lnTo>
                  <a:pt x="114" y="414"/>
                </a:lnTo>
                <a:lnTo>
                  <a:pt x="113" y="411"/>
                </a:lnTo>
                <a:lnTo>
                  <a:pt x="113" y="408"/>
                </a:lnTo>
                <a:lnTo>
                  <a:pt x="114" y="407"/>
                </a:lnTo>
                <a:lnTo>
                  <a:pt x="115" y="404"/>
                </a:lnTo>
                <a:lnTo>
                  <a:pt x="117" y="403"/>
                </a:lnTo>
                <a:lnTo>
                  <a:pt x="117" y="399"/>
                </a:lnTo>
                <a:lnTo>
                  <a:pt x="115" y="395"/>
                </a:lnTo>
                <a:lnTo>
                  <a:pt x="115" y="393"/>
                </a:lnTo>
                <a:lnTo>
                  <a:pt x="113" y="390"/>
                </a:lnTo>
                <a:lnTo>
                  <a:pt x="111" y="390"/>
                </a:lnTo>
                <a:lnTo>
                  <a:pt x="110" y="389"/>
                </a:lnTo>
                <a:lnTo>
                  <a:pt x="110" y="385"/>
                </a:lnTo>
                <a:lnTo>
                  <a:pt x="109" y="382"/>
                </a:lnTo>
                <a:lnTo>
                  <a:pt x="109" y="381"/>
                </a:lnTo>
                <a:lnTo>
                  <a:pt x="105" y="377"/>
                </a:lnTo>
                <a:lnTo>
                  <a:pt x="105" y="363"/>
                </a:lnTo>
                <a:lnTo>
                  <a:pt x="103" y="361"/>
                </a:lnTo>
                <a:lnTo>
                  <a:pt x="102" y="360"/>
                </a:lnTo>
                <a:lnTo>
                  <a:pt x="102" y="357"/>
                </a:lnTo>
                <a:lnTo>
                  <a:pt x="103" y="356"/>
                </a:lnTo>
                <a:lnTo>
                  <a:pt x="103" y="353"/>
                </a:lnTo>
                <a:lnTo>
                  <a:pt x="99" y="349"/>
                </a:lnTo>
                <a:lnTo>
                  <a:pt x="99" y="348"/>
                </a:lnTo>
                <a:lnTo>
                  <a:pt x="101" y="346"/>
                </a:lnTo>
                <a:lnTo>
                  <a:pt x="102" y="346"/>
                </a:lnTo>
                <a:lnTo>
                  <a:pt x="102" y="345"/>
                </a:lnTo>
                <a:lnTo>
                  <a:pt x="103" y="344"/>
                </a:lnTo>
                <a:lnTo>
                  <a:pt x="101" y="341"/>
                </a:lnTo>
                <a:lnTo>
                  <a:pt x="99" y="338"/>
                </a:lnTo>
                <a:lnTo>
                  <a:pt x="97" y="336"/>
                </a:lnTo>
                <a:lnTo>
                  <a:pt x="95" y="333"/>
                </a:lnTo>
                <a:lnTo>
                  <a:pt x="94" y="332"/>
                </a:lnTo>
                <a:lnTo>
                  <a:pt x="91" y="332"/>
                </a:lnTo>
                <a:lnTo>
                  <a:pt x="89" y="334"/>
                </a:lnTo>
                <a:lnTo>
                  <a:pt x="87" y="337"/>
                </a:lnTo>
                <a:lnTo>
                  <a:pt x="82" y="342"/>
                </a:lnTo>
                <a:lnTo>
                  <a:pt x="74" y="342"/>
                </a:lnTo>
                <a:lnTo>
                  <a:pt x="72" y="345"/>
                </a:lnTo>
                <a:lnTo>
                  <a:pt x="72" y="346"/>
                </a:lnTo>
                <a:lnTo>
                  <a:pt x="70" y="348"/>
                </a:lnTo>
                <a:lnTo>
                  <a:pt x="66" y="348"/>
                </a:lnTo>
                <a:lnTo>
                  <a:pt x="64" y="346"/>
                </a:lnTo>
                <a:lnTo>
                  <a:pt x="62" y="345"/>
                </a:lnTo>
                <a:lnTo>
                  <a:pt x="62" y="342"/>
                </a:lnTo>
                <a:lnTo>
                  <a:pt x="61" y="341"/>
                </a:lnTo>
                <a:lnTo>
                  <a:pt x="61" y="340"/>
                </a:lnTo>
                <a:lnTo>
                  <a:pt x="58" y="337"/>
                </a:lnTo>
                <a:lnTo>
                  <a:pt x="53" y="337"/>
                </a:lnTo>
                <a:lnTo>
                  <a:pt x="53" y="333"/>
                </a:lnTo>
                <a:lnTo>
                  <a:pt x="54" y="332"/>
                </a:lnTo>
                <a:lnTo>
                  <a:pt x="54" y="330"/>
                </a:lnTo>
                <a:lnTo>
                  <a:pt x="60" y="325"/>
                </a:lnTo>
                <a:lnTo>
                  <a:pt x="60" y="323"/>
                </a:lnTo>
                <a:lnTo>
                  <a:pt x="58" y="320"/>
                </a:lnTo>
                <a:lnTo>
                  <a:pt x="57" y="319"/>
                </a:lnTo>
                <a:lnTo>
                  <a:pt x="57" y="315"/>
                </a:lnTo>
                <a:lnTo>
                  <a:pt x="58" y="313"/>
                </a:lnTo>
                <a:lnTo>
                  <a:pt x="61" y="312"/>
                </a:lnTo>
                <a:lnTo>
                  <a:pt x="66" y="312"/>
                </a:lnTo>
                <a:lnTo>
                  <a:pt x="68" y="311"/>
                </a:lnTo>
                <a:lnTo>
                  <a:pt x="69" y="308"/>
                </a:lnTo>
                <a:lnTo>
                  <a:pt x="68" y="305"/>
                </a:lnTo>
                <a:lnTo>
                  <a:pt x="68" y="304"/>
                </a:lnTo>
                <a:lnTo>
                  <a:pt x="69" y="300"/>
                </a:lnTo>
                <a:lnTo>
                  <a:pt x="69" y="299"/>
                </a:lnTo>
                <a:lnTo>
                  <a:pt x="68" y="299"/>
                </a:lnTo>
                <a:lnTo>
                  <a:pt x="65" y="296"/>
                </a:lnTo>
                <a:lnTo>
                  <a:pt x="65" y="292"/>
                </a:lnTo>
                <a:lnTo>
                  <a:pt x="66" y="290"/>
                </a:lnTo>
                <a:lnTo>
                  <a:pt x="69" y="288"/>
                </a:lnTo>
                <a:lnTo>
                  <a:pt x="69" y="286"/>
                </a:lnTo>
                <a:lnTo>
                  <a:pt x="66" y="283"/>
                </a:lnTo>
                <a:lnTo>
                  <a:pt x="66" y="282"/>
                </a:lnTo>
                <a:lnTo>
                  <a:pt x="70" y="282"/>
                </a:lnTo>
                <a:lnTo>
                  <a:pt x="70" y="278"/>
                </a:lnTo>
                <a:lnTo>
                  <a:pt x="72" y="275"/>
                </a:lnTo>
                <a:lnTo>
                  <a:pt x="72" y="274"/>
                </a:lnTo>
                <a:lnTo>
                  <a:pt x="73" y="270"/>
                </a:lnTo>
                <a:lnTo>
                  <a:pt x="76" y="264"/>
                </a:lnTo>
                <a:lnTo>
                  <a:pt x="78" y="261"/>
                </a:lnTo>
                <a:lnTo>
                  <a:pt x="80" y="257"/>
                </a:lnTo>
                <a:lnTo>
                  <a:pt x="78" y="254"/>
                </a:lnTo>
                <a:lnTo>
                  <a:pt x="78" y="253"/>
                </a:lnTo>
                <a:lnTo>
                  <a:pt x="81" y="250"/>
                </a:lnTo>
                <a:lnTo>
                  <a:pt x="82" y="250"/>
                </a:lnTo>
                <a:lnTo>
                  <a:pt x="82" y="247"/>
                </a:lnTo>
                <a:lnTo>
                  <a:pt x="85" y="242"/>
                </a:lnTo>
                <a:lnTo>
                  <a:pt x="86" y="241"/>
                </a:lnTo>
                <a:lnTo>
                  <a:pt x="86" y="238"/>
                </a:lnTo>
                <a:lnTo>
                  <a:pt x="84" y="237"/>
                </a:lnTo>
                <a:lnTo>
                  <a:pt x="70" y="237"/>
                </a:lnTo>
                <a:lnTo>
                  <a:pt x="68" y="235"/>
                </a:lnTo>
                <a:lnTo>
                  <a:pt x="68" y="226"/>
                </a:lnTo>
                <a:lnTo>
                  <a:pt x="65" y="225"/>
                </a:lnTo>
                <a:lnTo>
                  <a:pt x="64" y="226"/>
                </a:lnTo>
                <a:lnTo>
                  <a:pt x="61" y="226"/>
                </a:lnTo>
                <a:lnTo>
                  <a:pt x="60" y="227"/>
                </a:lnTo>
                <a:lnTo>
                  <a:pt x="58" y="227"/>
                </a:lnTo>
                <a:lnTo>
                  <a:pt x="58" y="226"/>
                </a:lnTo>
                <a:lnTo>
                  <a:pt x="60" y="225"/>
                </a:lnTo>
                <a:lnTo>
                  <a:pt x="60" y="221"/>
                </a:lnTo>
                <a:lnTo>
                  <a:pt x="56" y="221"/>
                </a:lnTo>
                <a:lnTo>
                  <a:pt x="53" y="218"/>
                </a:lnTo>
                <a:lnTo>
                  <a:pt x="53" y="216"/>
                </a:lnTo>
                <a:lnTo>
                  <a:pt x="52" y="213"/>
                </a:lnTo>
                <a:lnTo>
                  <a:pt x="52" y="208"/>
                </a:lnTo>
                <a:lnTo>
                  <a:pt x="49" y="202"/>
                </a:lnTo>
                <a:lnTo>
                  <a:pt x="47" y="201"/>
                </a:lnTo>
                <a:lnTo>
                  <a:pt x="45" y="200"/>
                </a:lnTo>
                <a:lnTo>
                  <a:pt x="45" y="194"/>
                </a:lnTo>
                <a:lnTo>
                  <a:pt x="41" y="191"/>
                </a:lnTo>
                <a:lnTo>
                  <a:pt x="41" y="189"/>
                </a:lnTo>
                <a:lnTo>
                  <a:pt x="39" y="185"/>
                </a:lnTo>
                <a:lnTo>
                  <a:pt x="37" y="180"/>
                </a:lnTo>
                <a:lnTo>
                  <a:pt x="35" y="176"/>
                </a:lnTo>
                <a:lnTo>
                  <a:pt x="33" y="172"/>
                </a:lnTo>
                <a:lnTo>
                  <a:pt x="31" y="169"/>
                </a:lnTo>
                <a:lnTo>
                  <a:pt x="25" y="167"/>
                </a:lnTo>
                <a:lnTo>
                  <a:pt x="21" y="163"/>
                </a:lnTo>
                <a:lnTo>
                  <a:pt x="21" y="160"/>
                </a:lnTo>
                <a:lnTo>
                  <a:pt x="20" y="159"/>
                </a:lnTo>
                <a:lnTo>
                  <a:pt x="20" y="156"/>
                </a:lnTo>
                <a:lnTo>
                  <a:pt x="19" y="155"/>
                </a:lnTo>
                <a:lnTo>
                  <a:pt x="15" y="152"/>
                </a:lnTo>
                <a:lnTo>
                  <a:pt x="12" y="151"/>
                </a:lnTo>
                <a:lnTo>
                  <a:pt x="11" y="150"/>
                </a:lnTo>
                <a:lnTo>
                  <a:pt x="11" y="148"/>
                </a:lnTo>
                <a:lnTo>
                  <a:pt x="12" y="147"/>
                </a:lnTo>
                <a:lnTo>
                  <a:pt x="17" y="147"/>
                </a:lnTo>
                <a:lnTo>
                  <a:pt x="17" y="144"/>
                </a:lnTo>
                <a:lnTo>
                  <a:pt x="12" y="139"/>
                </a:lnTo>
                <a:lnTo>
                  <a:pt x="17" y="134"/>
                </a:lnTo>
                <a:lnTo>
                  <a:pt x="16" y="132"/>
                </a:lnTo>
                <a:lnTo>
                  <a:pt x="16" y="131"/>
                </a:lnTo>
                <a:lnTo>
                  <a:pt x="15" y="130"/>
                </a:lnTo>
                <a:lnTo>
                  <a:pt x="16" y="125"/>
                </a:lnTo>
                <a:lnTo>
                  <a:pt x="16" y="123"/>
                </a:lnTo>
                <a:lnTo>
                  <a:pt x="11" y="118"/>
                </a:lnTo>
                <a:lnTo>
                  <a:pt x="11" y="110"/>
                </a:lnTo>
                <a:lnTo>
                  <a:pt x="4" y="103"/>
                </a:lnTo>
                <a:lnTo>
                  <a:pt x="3" y="101"/>
                </a:lnTo>
                <a:lnTo>
                  <a:pt x="3" y="98"/>
                </a:lnTo>
                <a:lnTo>
                  <a:pt x="0" y="93"/>
                </a:lnTo>
                <a:lnTo>
                  <a:pt x="2" y="86"/>
                </a:lnTo>
                <a:lnTo>
                  <a:pt x="3" y="76"/>
                </a:lnTo>
                <a:lnTo>
                  <a:pt x="7" y="64"/>
                </a:lnTo>
                <a:lnTo>
                  <a:pt x="10" y="51"/>
                </a:lnTo>
                <a:lnTo>
                  <a:pt x="12" y="39"/>
                </a:lnTo>
                <a:lnTo>
                  <a:pt x="15" y="31"/>
                </a:lnTo>
                <a:lnTo>
                  <a:pt x="16" y="22"/>
                </a:lnTo>
                <a:lnTo>
                  <a:pt x="19" y="12"/>
                </a:lnTo>
                <a:lnTo>
                  <a:pt x="19" y="7"/>
                </a:lnTo>
                <a:lnTo>
                  <a:pt x="20" y="3"/>
                </a:lnTo>
                <a:lnTo>
                  <a:pt x="20" y="0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44" name="Freeform 196"/>
          <p:cNvSpPr>
            <a:spLocks/>
          </p:cNvSpPr>
          <p:nvPr/>
        </p:nvSpPr>
        <p:spPr bwMode="auto">
          <a:xfrm>
            <a:off x="637408" y="2634954"/>
            <a:ext cx="747550" cy="1775262"/>
          </a:xfrm>
          <a:custGeom>
            <a:avLst/>
            <a:gdLst/>
            <a:ahLst/>
            <a:cxnLst>
              <a:cxn ang="0">
                <a:pos x="319" y="727"/>
              </a:cxn>
              <a:cxn ang="0">
                <a:pos x="237" y="620"/>
              </a:cxn>
              <a:cxn ang="0">
                <a:pos x="158" y="511"/>
              </a:cxn>
              <a:cxn ang="0">
                <a:pos x="82" y="400"/>
              </a:cxn>
              <a:cxn ang="0">
                <a:pos x="22" y="310"/>
              </a:cxn>
              <a:cxn ang="0">
                <a:pos x="18" y="305"/>
              </a:cxn>
              <a:cxn ang="0">
                <a:pos x="13" y="295"/>
              </a:cxn>
              <a:cxn ang="0">
                <a:pos x="6" y="286"/>
              </a:cxn>
              <a:cxn ang="0">
                <a:pos x="1" y="278"/>
              </a:cxn>
              <a:cxn ang="0">
                <a:pos x="0" y="273"/>
              </a:cxn>
              <a:cxn ang="0">
                <a:pos x="0" y="265"/>
              </a:cxn>
              <a:cxn ang="0">
                <a:pos x="5" y="249"/>
              </a:cxn>
              <a:cxn ang="0">
                <a:pos x="20" y="194"/>
              </a:cxn>
              <a:cxn ang="0">
                <a:pos x="68" y="0"/>
              </a:cxn>
            </a:cxnLst>
            <a:rect l="0" t="0" r="r" b="b"/>
            <a:pathLst>
              <a:path w="319" h="727">
                <a:moveTo>
                  <a:pt x="319" y="727"/>
                </a:moveTo>
                <a:lnTo>
                  <a:pt x="237" y="620"/>
                </a:lnTo>
                <a:lnTo>
                  <a:pt x="158" y="511"/>
                </a:lnTo>
                <a:lnTo>
                  <a:pt x="82" y="400"/>
                </a:lnTo>
                <a:lnTo>
                  <a:pt x="22" y="310"/>
                </a:lnTo>
                <a:lnTo>
                  <a:pt x="18" y="305"/>
                </a:lnTo>
                <a:lnTo>
                  <a:pt x="13" y="295"/>
                </a:lnTo>
                <a:lnTo>
                  <a:pt x="6" y="286"/>
                </a:lnTo>
                <a:lnTo>
                  <a:pt x="1" y="278"/>
                </a:lnTo>
                <a:lnTo>
                  <a:pt x="0" y="273"/>
                </a:lnTo>
                <a:lnTo>
                  <a:pt x="0" y="265"/>
                </a:lnTo>
                <a:lnTo>
                  <a:pt x="5" y="249"/>
                </a:lnTo>
                <a:lnTo>
                  <a:pt x="20" y="194"/>
                </a:lnTo>
                <a:lnTo>
                  <a:pt x="68" y="0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45" name="Freeform 197"/>
          <p:cNvSpPr>
            <a:spLocks/>
          </p:cNvSpPr>
          <p:nvPr/>
        </p:nvSpPr>
        <p:spPr bwMode="auto">
          <a:xfrm>
            <a:off x="796761" y="3351824"/>
            <a:ext cx="480400" cy="11477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2" y="25"/>
              </a:cxn>
              <a:cxn ang="0">
                <a:pos x="205" y="47"/>
              </a:cxn>
            </a:cxnLst>
            <a:rect l="0" t="0" r="r" b="b"/>
            <a:pathLst>
              <a:path w="205" h="47">
                <a:moveTo>
                  <a:pt x="0" y="0"/>
                </a:moveTo>
                <a:lnTo>
                  <a:pt x="102" y="25"/>
                </a:lnTo>
                <a:lnTo>
                  <a:pt x="205" y="47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46" name="Freeform 198"/>
          <p:cNvSpPr>
            <a:spLocks/>
          </p:cNvSpPr>
          <p:nvPr/>
        </p:nvSpPr>
        <p:spPr bwMode="auto">
          <a:xfrm>
            <a:off x="1277161" y="2570416"/>
            <a:ext cx="253089" cy="896178"/>
          </a:xfrm>
          <a:custGeom>
            <a:avLst/>
            <a:gdLst/>
            <a:ahLst/>
            <a:cxnLst>
              <a:cxn ang="0">
                <a:pos x="0" y="367"/>
              </a:cxn>
              <a:cxn ang="0">
                <a:pos x="32" y="213"/>
              </a:cxn>
              <a:cxn ang="0">
                <a:pos x="33" y="209"/>
              </a:cxn>
              <a:cxn ang="0">
                <a:pos x="33" y="203"/>
              </a:cxn>
              <a:cxn ang="0">
                <a:pos x="34" y="199"/>
              </a:cxn>
              <a:cxn ang="0">
                <a:pos x="37" y="197"/>
              </a:cxn>
              <a:cxn ang="0">
                <a:pos x="40" y="196"/>
              </a:cxn>
              <a:cxn ang="0">
                <a:pos x="41" y="194"/>
              </a:cxn>
              <a:cxn ang="0">
                <a:pos x="42" y="189"/>
              </a:cxn>
              <a:cxn ang="0">
                <a:pos x="45" y="185"/>
              </a:cxn>
              <a:cxn ang="0">
                <a:pos x="45" y="174"/>
              </a:cxn>
              <a:cxn ang="0">
                <a:pos x="46" y="173"/>
              </a:cxn>
              <a:cxn ang="0">
                <a:pos x="50" y="173"/>
              </a:cxn>
              <a:cxn ang="0">
                <a:pos x="52" y="172"/>
              </a:cxn>
              <a:cxn ang="0">
                <a:pos x="52" y="168"/>
              </a:cxn>
              <a:cxn ang="0">
                <a:pos x="49" y="166"/>
              </a:cxn>
              <a:cxn ang="0">
                <a:pos x="48" y="165"/>
              </a:cxn>
              <a:cxn ang="0">
                <a:pos x="48" y="159"/>
              </a:cxn>
              <a:cxn ang="0">
                <a:pos x="45" y="159"/>
              </a:cxn>
              <a:cxn ang="0">
                <a:pos x="44" y="160"/>
              </a:cxn>
              <a:cxn ang="0">
                <a:pos x="42" y="160"/>
              </a:cxn>
              <a:cxn ang="0">
                <a:pos x="41" y="159"/>
              </a:cxn>
              <a:cxn ang="0">
                <a:pos x="42" y="157"/>
              </a:cxn>
              <a:cxn ang="0">
                <a:pos x="42" y="156"/>
              </a:cxn>
              <a:cxn ang="0">
                <a:pos x="36" y="156"/>
              </a:cxn>
              <a:cxn ang="0">
                <a:pos x="34" y="155"/>
              </a:cxn>
              <a:cxn ang="0">
                <a:pos x="34" y="143"/>
              </a:cxn>
              <a:cxn ang="0">
                <a:pos x="36" y="139"/>
              </a:cxn>
              <a:cxn ang="0">
                <a:pos x="36" y="135"/>
              </a:cxn>
              <a:cxn ang="0">
                <a:pos x="38" y="133"/>
              </a:cxn>
              <a:cxn ang="0">
                <a:pos x="40" y="132"/>
              </a:cxn>
              <a:cxn ang="0">
                <a:pos x="42" y="131"/>
              </a:cxn>
              <a:cxn ang="0">
                <a:pos x="48" y="123"/>
              </a:cxn>
              <a:cxn ang="0">
                <a:pos x="49" y="119"/>
              </a:cxn>
              <a:cxn ang="0">
                <a:pos x="50" y="116"/>
              </a:cxn>
              <a:cxn ang="0">
                <a:pos x="53" y="114"/>
              </a:cxn>
              <a:cxn ang="0">
                <a:pos x="61" y="111"/>
              </a:cxn>
              <a:cxn ang="0">
                <a:pos x="66" y="104"/>
              </a:cxn>
              <a:cxn ang="0">
                <a:pos x="70" y="98"/>
              </a:cxn>
              <a:cxn ang="0">
                <a:pos x="73" y="90"/>
              </a:cxn>
              <a:cxn ang="0">
                <a:pos x="74" y="87"/>
              </a:cxn>
              <a:cxn ang="0">
                <a:pos x="82" y="79"/>
              </a:cxn>
              <a:cxn ang="0">
                <a:pos x="90" y="63"/>
              </a:cxn>
              <a:cxn ang="0">
                <a:pos x="103" y="50"/>
              </a:cxn>
              <a:cxn ang="0">
                <a:pos x="108" y="42"/>
              </a:cxn>
              <a:cxn ang="0">
                <a:pos x="108" y="36"/>
              </a:cxn>
              <a:cxn ang="0">
                <a:pos x="100" y="23"/>
              </a:cxn>
              <a:cxn ang="0">
                <a:pos x="96" y="17"/>
              </a:cxn>
              <a:cxn ang="0">
                <a:pos x="94" y="17"/>
              </a:cxn>
              <a:cxn ang="0">
                <a:pos x="91" y="15"/>
              </a:cxn>
              <a:cxn ang="0">
                <a:pos x="89" y="7"/>
              </a:cxn>
              <a:cxn ang="0">
                <a:pos x="89" y="0"/>
              </a:cxn>
            </a:cxnLst>
            <a:rect l="0" t="0" r="r" b="b"/>
            <a:pathLst>
              <a:path w="108" h="367">
                <a:moveTo>
                  <a:pt x="0" y="367"/>
                </a:moveTo>
                <a:lnTo>
                  <a:pt x="32" y="213"/>
                </a:lnTo>
                <a:lnTo>
                  <a:pt x="33" y="209"/>
                </a:lnTo>
                <a:lnTo>
                  <a:pt x="33" y="203"/>
                </a:lnTo>
                <a:lnTo>
                  <a:pt x="34" y="199"/>
                </a:lnTo>
                <a:lnTo>
                  <a:pt x="37" y="197"/>
                </a:lnTo>
                <a:lnTo>
                  <a:pt x="40" y="196"/>
                </a:lnTo>
                <a:lnTo>
                  <a:pt x="41" y="194"/>
                </a:lnTo>
                <a:lnTo>
                  <a:pt x="42" y="189"/>
                </a:lnTo>
                <a:lnTo>
                  <a:pt x="45" y="185"/>
                </a:lnTo>
                <a:lnTo>
                  <a:pt x="45" y="174"/>
                </a:lnTo>
                <a:lnTo>
                  <a:pt x="46" y="173"/>
                </a:lnTo>
                <a:lnTo>
                  <a:pt x="50" y="173"/>
                </a:lnTo>
                <a:lnTo>
                  <a:pt x="52" y="172"/>
                </a:lnTo>
                <a:lnTo>
                  <a:pt x="52" y="168"/>
                </a:lnTo>
                <a:lnTo>
                  <a:pt x="49" y="166"/>
                </a:lnTo>
                <a:lnTo>
                  <a:pt x="48" y="165"/>
                </a:lnTo>
                <a:lnTo>
                  <a:pt x="48" y="159"/>
                </a:lnTo>
                <a:lnTo>
                  <a:pt x="45" y="159"/>
                </a:lnTo>
                <a:lnTo>
                  <a:pt x="44" y="160"/>
                </a:lnTo>
                <a:lnTo>
                  <a:pt x="42" y="160"/>
                </a:lnTo>
                <a:lnTo>
                  <a:pt x="41" y="159"/>
                </a:lnTo>
                <a:lnTo>
                  <a:pt x="42" y="157"/>
                </a:lnTo>
                <a:lnTo>
                  <a:pt x="42" y="156"/>
                </a:lnTo>
                <a:lnTo>
                  <a:pt x="36" y="156"/>
                </a:lnTo>
                <a:lnTo>
                  <a:pt x="34" y="155"/>
                </a:lnTo>
                <a:lnTo>
                  <a:pt x="34" y="143"/>
                </a:lnTo>
                <a:lnTo>
                  <a:pt x="36" y="139"/>
                </a:lnTo>
                <a:lnTo>
                  <a:pt x="36" y="135"/>
                </a:lnTo>
                <a:lnTo>
                  <a:pt x="38" y="133"/>
                </a:lnTo>
                <a:lnTo>
                  <a:pt x="40" y="132"/>
                </a:lnTo>
                <a:lnTo>
                  <a:pt x="42" y="131"/>
                </a:lnTo>
                <a:lnTo>
                  <a:pt x="48" y="123"/>
                </a:lnTo>
                <a:lnTo>
                  <a:pt x="49" y="119"/>
                </a:lnTo>
                <a:lnTo>
                  <a:pt x="50" y="116"/>
                </a:lnTo>
                <a:lnTo>
                  <a:pt x="53" y="114"/>
                </a:lnTo>
                <a:lnTo>
                  <a:pt x="61" y="111"/>
                </a:lnTo>
                <a:lnTo>
                  <a:pt x="66" y="104"/>
                </a:lnTo>
                <a:lnTo>
                  <a:pt x="70" y="98"/>
                </a:lnTo>
                <a:lnTo>
                  <a:pt x="73" y="90"/>
                </a:lnTo>
                <a:lnTo>
                  <a:pt x="74" y="87"/>
                </a:lnTo>
                <a:lnTo>
                  <a:pt x="82" y="79"/>
                </a:lnTo>
                <a:lnTo>
                  <a:pt x="90" y="63"/>
                </a:lnTo>
                <a:lnTo>
                  <a:pt x="103" y="50"/>
                </a:lnTo>
                <a:lnTo>
                  <a:pt x="108" y="42"/>
                </a:lnTo>
                <a:lnTo>
                  <a:pt x="108" y="36"/>
                </a:lnTo>
                <a:lnTo>
                  <a:pt x="100" y="23"/>
                </a:lnTo>
                <a:lnTo>
                  <a:pt x="96" y="17"/>
                </a:lnTo>
                <a:lnTo>
                  <a:pt x="94" y="17"/>
                </a:lnTo>
                <a:lnTo>
                  <a:pt x="91" y="15"/>
                </a:lnTo>
                <a:lnTo>
                  <a:pt x="89" y="7"/>
                </a:lnTo>
                <a:lnTo>
                  <a:pt x="89" y="0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47" name="Freeform 199"/>
          <p:cNvSpPr>
            <a:spLocks/>
          </p:cNvSpPr>
          <p:nvPr/>
        </p:nvSpPr>
        <p:spPr bwMode="auto">
          <a:xfrm>
            <a:off x="1476350" y="1891568"/>
            <a:ext cx="121857" cy="678848"/>
          </a:xfrm>
          <a:custGeom>
            <a:avLst/>
            <a:gdLst/>
            <a:ahLst/>
            <a:cxnLst>
              <a:cxn ang="0">
                <a:pos x="4" y="278"/>
              </a:cxn>
              <a:cxn ang="0">
                <a:pos x="0" y="270"/>
              </a:cxn>
              <a:cxn ang="0">
                <a:pos x="0" y="266"/>
              </a:cxn>
              <a:cxn ang="0">
                <a:pos x="1" y="265"/>
              </a:cxn>
              <a:cxn ang="0">
                <a:pos x="4" y="264"/>
              </a:cxn>
              <a:cxn ang="0">
                <a:pos x="4" y="250"/>
              </a:cxn>
              <a:cxn ang="0">
                <a:pos x="1" y="248"/>
              </a:cxn>
              <a:cxn ang="0">
                <a:pos x="0" y="245"/>
              </a:cxn>
              <a:cxn ang="0">
                <a:pos x="0" y="241"/>
              </a:cxn>
              <a:cxn ang="0">
                <a:pos x="1" y="238"/>
              </a:cxn>
              <a:cxn ang="0">
                <a:pos x="4" y="236"/>
              </a:cxn>
              <a:cxn ang="0">
                <a:pos x="9" y="204"/>
              </a:cxn>
              <a:cxn ang="0">
                <a:pos x="33" y="95"/>
              </a:cxn>
              <a:cxn ang="0">
                <a:pos x="46" y="31"/>
              </a:cxn>
              <a:cxn ang="0">
                <a:pos x="51" y="10"/>
              </a:cxn>
              <a:cxn ang="0">
                <a:pos x="51" y="5"/>
              </a:cxn>
              <a:cxn ang="0">
                <a:pos x="52" y="2"/>
              </a:cxn>
              <a:cxn ang="0">
                <a:pos x="52" y="0"/>
              </a:cxn>
            </a:cxnLst>
            <a:rect l="0" t="0" r="r" b="b"/>
            <a:pathLst>
              <a:path w="52" h="278">
                <a:moveTo>
                  <a:pt x="4" y="278"/>
                </a:moveTo>
                <a:lnTo>
                  <a:pt x="0" y="270"/>
                </a:lnTo>
                <a:lnTo>
                  <a:pt x="0" y="266"/>
                </a:lnTo>
                <a:lnTo>
                  <a:pt x="1" y="265"/>
                </a:lnTo>
                <a:lnTo>
                  <a:pt x="4" y="264"/>
                </a:lnTo>
                <a:lnTo>
                  <a:pt x="4" y="250"/>
                </a:lnTo>
                <a:lnTo>
                  <a:pt x="1" y="248"/>
                </a:lnTo>
                <a:lnTo>
                  <a:pt x="0" y="245"/>
                </a:lnTo>
                <a:lnTo>
                  <a:pt x="0" y="241"/>
                </a:lnTo>
                <a:lnTo>
                  <a:pt x="1" y="238"/>
                </a:lnTo>
                <a:lnTo>
                  <a:pt x="4" y="236"/>
                </a:lnTo>
                <a:lnTo>
                  <a:pt x="9" y="204"/>
                </a:lnTo>
                <a:lnTo>
                  <a:pt x="33" y="95"/>
                </a:lnTo>
                <a:lnTo>
                  <a:pt x="46" y="31"/>
                </a:lnTo>
                <a:lnTo>
                  <a:pt x="51" y="10"/>
                </a:lnTo>
                <a:lnTo>
                  <a:pt x="51" y="5"/>
                </a:lnTo>
                <a:lnTo>
                  <a:pt x="52" y="2"/>
                </a:lnTo>
                <a:lnTo>
                  <a:pt x="52" y="0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48" name="Freeform 200"/>
          <p:cNvSpPr>
            <a:spLocks/>
          </p:cNvSpPr>
          <p:nvPr/>
        </p:nvSpPr>
        <p:spPr bwMode="auto">
          <a:xfrm>
            <a:off x="135918" y="2437159"/>
            <a:ext cx="660843" cy="19779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1" y="42"/>
              </a:cxn>
              <a:cxn ang="0">
                <a:pos x="282" y="81"/>
              </a:cxn>
            </a:cxnLst>
            <a:rect l="0" t="0" r="r" b="b"/>
            <a:pathLst>
              <a:path w="282" h="81">
                <a:moveTo>
                  <a:pt x="0" y="0"/>
                </a:moveTo>
                <a:lnTo>
                  <a:pt x="141" y="42"/>
                </a:lnTo>
                <a:lnTo>
                  <a:pt x="282" y="81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49" name="Freeform 201"/>
          <p:cNvSpPr>
            <a:spLocks/>
          </p:cNvSpPr>
          <p:nvPr/>
        </p:nvSpPr>
        <p:spPr bwMode="auto">
          <a:xfrm>
            <a:off x="433532" y="2213899"/>
            <a:ext cx="1052193" cy="356517"/>
          </a:xfrm>
          <a:custGeom>
            <a:avLst/>
            <a:gdLst/>
            <a:ahLst/>
            <a:cxnLst>
              <a:cxn ang="0">
                <a:pos x="353" y="125"/>
              </a:cxn>
              <a:cxn ang="0">
                <a:pos x="334" y="118"/>
              </a:cxn>
              <a:cxn ang="0">
                <a:pos x="311" y="116"/>
              </a:cxn>
              <a:cxn ang="0">
                <a:pos x="306" y="120"/>
              </a:cxn>
              <a:cxn ang="0">
                <a:pos x="295" y="118"/>
              </a:cxn>
              <a:cxn ang="0">
                <a:pos x="278" y="114"/>
              </a:cxn>
              <a:cxn ang="0">
                <a:pos x="277" y="113"/>
              </a:cxn>
              <a:cxn ang="0">
                <a:pos x="270" y="116"/>
              </a:cxn>
              <a:cxn ang="0">
                <a:pos x="264" y="117"/>
              </a:cxn>
              <a:cxn ang="0">
                <a:pos x="257" y="116"/>
              </a:cxn>
              <a:cxn ang="0">
                <a:pos x="233" y="118"/>
              </a:cxn>
              <a:cxn ang="0">
                <a:pos x="217" y="120"/>
              </a:cxn>
              <a:cxn ang="0">
                <a:pos x="211" y="117"/>
              </a:cxn>
              <a:cxn ang="0">
                <a:pos x="198" y="113"/>
              </a:cxn>
              <a:cxn ang="0">
                <a:pos x="183" y="117"/>
              </a:cxn>
              <a:cxn ang="0">
                <a:pos x="177" y="113"/>
              </a:cxn>
              <a:cxn ang="0">
                <a:pos x="170" y="114"/>
              </a:cxn>
              <a:cxn ang="0">
                <a:pos x="166" y="116"/>
              </a:cxn>
              <a:cxn ang="0">
                <a:pos x="165" y="113"/>
              </a:cxn>
              <a:cxn ang="0">
                <a:pos x="163" y="108"/>
              </a:cxn>
              <a:cxn ang="0">
                <a:pos x="155" y="103"/>
              </a:cxn>
              <a:cxn ang="0">
                <a:pos x="149" y="99"/>
              </a:cxn>
              <a:cxn ang="0">
                <a:pos x="132" y="97"/>
              </a:cxn>
              <a:cxn ang="0">
                <a:pos x="124" y="95"/>
              </a:cxn>
              <a:cxn ang="0">
                <a:pos x="114" y="100"/>
              </a:cxn>
              <a:cxn ang="0">
                <a:pos x="108" y="101"/>
              </a:cxn>
              <a:cxn ang="0">
                <a:pos x="99" y="100"/>
              </a:cxn>
              <a:cxn ang="0">
                <a:pos x="91" y="99"/>
              </a:cxn>
              <a:cxn ang="0">
                <a:pos x="78" y="89"/>
              </a:cxn>
              <a:cxn ang="0">
                <a:pos x="70" y="87"/>
              </a:cxn>
              <a:cxn ang="0">
                <a:pos x="67" y="80"/>
              </a:cxn>
              <a:cxn ang="0">
                <a:pos x="70" y="48"/>
              </a:cxn>
              <a:cxn ang="0">
                <a:pos x="59" y="29"/>
              </a:cxn>
              <a:cxn ang="0">
                <a:pos x="46" y="27"/>
              </a:cxn>
              <a:cxn ang="0">
                <a:pos x="39" y="23"/>
              </a:cxn>
              <a:cxn ang="0">
                <a:pos x="38" y="19"/>
              </a:cxn>
              <a:cxn ang="0">
                <a:pos x="39" y="14"/>
              </a:cxn>
              <a:cxn ang="0">
                <a:pos x="35" y="13"/>
              </a:cxn>
              <a:cxn ang="0">
                <a:pos x="27" y="11"/>
              </a:cxn>
              <a:cxn ang="0">
                <a:pos x="17" y="10"/>
              </a:cxn>
              <a:cxn ang="0">
                <a:pos x="11" y="9"/>
              </a:cxn>
              <a:cxn ang="0">
                <a:pos x="9" y="4"/>
              </a:cxn>
              <a:cxn ang="0">
                <a:pos x="6" y="0"/>
              </a:cxn>
              <a:cxn ang="0">
                <a:pos x="4" y="1"/>
              </a:cxn>
              <a:cxn ang="0">
                <a:pos x="1" y="4"/>
              </a:cxn>
            </a:cxnLst>
            <a:rect l="0" t="0" r="r" b="b"/>
            <a:pathLst>
              <a:path w="449" h="146">
                <a:moveTo>
                  <a:pt x="449" y="146"/>
                </a:moveTo>
                <a:lnTo>
                  <a:pt x="353" y="125"/>
                </a:lnTo>
                <a:lnTo>
                  <a:pt x="344" y="122"/>
                </a:lnTo>
                <a:lnTo>
                  <a:pt x="334" y="118"/>
                </a:lnTo>
                <a:lnTo>
                  <a:pt x="322" y="116"/>
                </a:lnTo>
                <a:lnTo>
                  <a:pt x="311" y="116"/>
                </a:lnTo>
                <a:lnTo>
                  <a:pt x="309" y="117"/>
                </a:lnTo>
                <a:lnTo>
                  <a:pt x="306" y="120"/>
                </a:lnTo>
                <a:lnTo>
                  <a:pt x="302" y="120"/>
                </a:lnTo>
                <a:lnTo>
                  <a:pt x="295" y="118"/>
                </a:lnTo>
                <a:lnTo>
                  <a:pt x="286" y="117"/>
                </a:lnTo>
                <a:lnTo>
                  <a:pt x="278" y="114"/>
                </a:lnTo>
                <a:lnTo>
                  <a:pt x="277" y="114"/>
                </a:lnTo>
                <a:lnTo>
                  <a:pt x="277" y="113"/>
                </a:lnTo>
                <a:lnTo>
                  <a:pt x="273" y="113"/>
                </a:lnTo>
                <a:lnTo>
                  <a:pt x="270" y="116"/>
                </a:lnTo>
                <a:lnTo>
                  <a:pt x="268" y="117"/>
                </a:lnTo>
                <a:lnTo>
                  <a:pt x="264" y="117"/>
                </a:lnTo>
                <a:lnTo>
                  <a:pt x="261" y="116"/>
                </a:lnTo>
                <a:lnTo>
                  <a:pt x="257" y="116"/>
                </a:lnTo>
                <a:lnTo>
                  <a:pt x="235" y="117"/>
                </a:lnTo>
                <a:lnTo>
                  <a:pt x="233" y="118"/>
                </a:lnTo>
                <a:lnTo>
                  <a:pt x="231" y="120"/>
                </a:lnTo>
                <a:lnTo>
                  <a:pt x="217" y="120"/>
                </a:lnTo>
                <a:lnTo>
                  <a:pt x="214" y="118"/>
                </a:lnTo>
                <a:lnTo>
                  <a:pt x="211" y="117"/>
                </a:lnTo>
                <a:lnTo>
                  <a:pt x="207" y="113"/>
                </a:lnTo>
                <a:lnTo>
                  <a:pt x="198" y="113"/>
                </a:lnTo>
                <a:lnTo>
                  <a:pt x="190" y="116"/>
                </a:lnTo>
                <a:lnTo>
                  <a:pt x="183" y="117"/>
                </a:lnTo>
                <a:lnTo>
                  <a:pt x="178" y="114"/>
                </a:lnTo>
                <a:lnTo>
                  <a:pt x="177" y="113"/>
                </a:lnTo>
                <a:lnTo>
                  <a:pt x="171" y="113"/>
                </a:lnTo>
                <a:lnTo>
                  <a:pt x="170" y="114"/>
                </a:lnTo>
                <a:lnTo>
                  <a:pt x="167" y="116"/>
                </a:lnTo>
                <a:lnTo>
                  <a:pt x="166" y="116"/>
                </a:lnTo>
                <a:lnTo>
                  <a:pt x="166" y="114"/>
                </a:lnTo>
                <a:lnTo>
                  <a:pt x="165" y="113"/>
                </a:lnTo>
                <a:lnTo>
                  <a:pt x="165" y="110"/>
                </a:lnTo>
                <a:lnTo>
                  <a:pt x="163" y="108"/>
                </a:lnTo>
                <a:lnTo>
                  <a:pt x="159" y="104"/>
                </a:lnTo>
                <a:lnTo>
                  <a:pt x="155" y="103"/>
                </a:lnTo>
                <a:lnTo>
                  <a:pt x="151" y="100"/>
                </a:lnTo>
                <a:lnTo>
                  <a:pt x="149" y="99"/>
                </a:lnTo>
                <a:lnTo>
                  <a:pt x="133" y="99"/>
                </a:lnTo>
                <a:lnTo>
                  <a:pt x="132" y="97"/>
                </a:lnTo>
                <a:lnTo>
                  <a:pt x="126" y="95"/>
                </a:lnTo>
                <a:lnTo>
                  <a:pt x="124" y="95"/>
                </a:lnTo>
                <a:lnTo>
                  <a:pt x="120" y="97"/>
                </a:lnTo>
                <a:lnTo>
                  <a:pt x="114" y="100"/>
                </a:lnTo>
                <a:lnTo>
                  <a:pt x="112" y="100"/>
                </a:lnTo>
                <a:lnTo>
                  <a:pt x="108" y="101"/>
                </a:lnTo>
                <a:lnTo>
                  <a:pt x="103" y="101"/>
                </a:lnTo>
                <a:lnTo>
                  <a:pt x="99" y="100"/>
                </a:lnTo>
                <a:lnTo>
                  <a:pt x="95" y="100"/>
                </a:lnTo>
                <a:lnTo>
                  <a:pt x="91" y="99"/>
                </a:lnTo>
                <a:lnTo>
                  <a:pt x="79" y="91"/>
                </a:lnTo>
                <a:lnTo>
                  <a:pt x="78" y="89"/>
                </a:lnTo>
                <a:lnTo>
                  <a:pt x="75" y="89"/>
                </a:lnTo>
                <a:lnTo>
                  <a:pt x="70" y="87"/>
                </a:lnTo>
                <a:lnTo>
                  <a:pt x="67" y="84"/>
                </a:lnTo>
                <a:lnTo>
                  <a:pt x="67" y="80"/>
                </a:lnTo>
                <a:lnTo>
                  <a:pt x="70" y="72"/>
                </a:lnTo>
                <a:lnTo>
                  <a:pt x="70" y="48"/>
                </a:lnTo>
                <a:lnTo>
                  <a:pt x="66" y="38"/>
                </a:lnTo>
                <a:lnTo>
                  <a:pt x="59" y="29"/>
                </a:lnTo>
                <a:lnTo>
                  <a:pt x="56" y="27"/>
                </a:lnTo>
                <a:lnTo>
                  <a:pt x="46" y="27"/>
                </a:lnTo>
                <a:lnTo>
                  <a:pt x="41" y="25"/>
                </a:lnTo>
                <a:lnTo>
                  <a:pt x="39" y="23"/>
                </a:lnTo>
                <a:lnTo>
                  <a:pt x="38" y="21"/>
                </a:lnTo>
                <a:lnTo>
                  <a:pt x="38" y="19"/>
                </a:lnTo>
                <a:lnTo>
                  <a:pt x="39" y="18"/>
                </a:lnTo>
                <a:lnTo>
                  <a:pt x="39" y="14"/>
                </a:lnTo>
                <a:lnTo>
                  <a:pt x="38" y="13"/>
                </a:lnTo>
                <a:lnTo>
                  <a:pt x="35" y="13"/>
                </a:lnTo>
                <a:lnTo>
                  <a:pt x="33" y="11"/>
                </a:lnTo>
                <a:lnTo>
                  <a:pt x="27" y="11"/>
                </a:lnTo>
                <a:lnTo>
                  <a:pt x="23" y="10"/>
                </a:lnTo>
                <a:lnTo>
                  <a:pt x="17" y="10"/>
                </a:lnTo>
                <a:lnTo>
                  <a:pt x="14" y="9"/>
                </a:lnTo>
                <a:lnTo>
                  <a:pt x="11" y="9"/>
                </a:lnTo>
                <a:lnTo>
                  <a:pt x="10" y="7"/>
                </a:lnTo>
                <a:lnTo>
                  <a:pt x="9" y="4"/>
                </a:lnTo>
                <a:lnTo>
                  <a:pt x="8" y="1"/>
                </a:lnTo>
                <a:lnTo>
                  <a:pt x="6" y="0"/>
                </a:lnTo>
                <a:lnTo>
                  <a:pt x="5" y="0"/>
                </a:lnTo>
                <a:lnTo>
                  <a:pt x="4" y="1"/>
                </a:lnTo>
                <a:lnTo>
                  <a:pt x="4" y="4"/>
                </a:lnTo>
                <a:lnTo>
                  <a:pt x="1" y="4"/>
                </a:lnTo>
                <a:lnTo>
                  <a:pt x="0" y="2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50" name="Freeform 202"/>
          <p:cNvSpPr>
            <a:spLocks/>
          </p:cNvSpPr>
          <p:nvPr/>
        </p:nvSpPr>
        <p:spPr bwMode="auto">
          <a:xfrm>
            <a:off x="4611837" y="6785343"/>
            <a:ext cx="44526" cy="19535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2" y="6"/>
              </a:cxn>
              <a:cxn ang="0">
                <a:pos x="3" y="4"/>
              </a:cxn>
              <a:cxn ang="0">
                <a:pos x="6" y="3"/>
              </a:cxn>
              <a:cxn ang="0">
                <a:pos x="10" y="2"/>
              </a:cxn>
              <a:cxn ang="0">
                <a:pos x="12" y="2"/>
              </a:cxn>
              <a:cxn ang="0">
                <a:pos x="16" y="0"/>
              </a:cxn>
              <a:cxn ang="0">
                <a:pos x="19" y="0"/>
              </a:cxn>
            </a:cxnLst>
            <a:rect l="0" t="0" r="r" b="b"/>
            <a:pathLst>
              <a:path w="19" h="8">
                <a:moveTo>
                  <a:pt x="0" y="8"/>
                </a:moveTo>
                <a:lnTo>
                  <a:pt x="2" y="6"/>
                </a:lnTo>
                <a:lnTo>
                  <a:pt x="3" y="4"/>
                </a:lnTo>
                <a:lnTo>
                  <a:pt x="6" y="3"/>
                </a:lnTo>
                <a:lnTo>
                  <a:pt x="10" y="2"/>
                </a:lnTo>
                <a:lnTo>
                  <a:pt x="12" y="2"/>
                </a:lnTo>
                <a:lnTo>
                  <a:pt x="16" y="0"/>
                </a:lnTo>
                <a:lnTo>
                  <a:pt x="19" y="0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51" name="Freeform 203"/>
          <p:cNvSpPr>
            <a:spLocks/>
          </p:cNvSpPr>
          <p:nvPr/>
        </p:nvSpPr>
        <p:spPr bwMode="auto">
          <a:xfrm>
            <a:off x="822539" y="4859523"/>
            <a:ext cx="3775239" cy="1843635"/>
          </a:xfrm>
          <a:custGeom>
            <a:avLst/>
            <a:gdLst/>
            <a:ahLst/>
            <a:cxnLst>
              <a:cxn ang="0">
                <a:pos x="49" y="5"/>
              </a:cxn>
              <a:cxn ang="0">
                <a:pos x="141" y="14"/>
              </a:cxn>
              <a:cxn ang="0">
                <a:pos x="190" y="26"/>
              </a:cxn>
              <a:cxn ang="0">
                <a:pos x="189" y="34"/>
              </a:cxn>
              <a:cxn ang="0">
                <a:pos x="271" y="92"/>
              </a:cxn>
              <a:cxn ang="0">
                <a:pos x="453" y="186"/>
              </a:cxn>
              <a:cxn ang="0">
                <a:pos x="551" y="212"/>
              </a:cxn>
              <a:cxn ang="0">
                <a:pos x="648" y="219"/>
              </a:cxn>
              <a:cxn ang="0">
                <a:pos x="698" y="216"/>
              </a:cxn>
              <a:cxn ang="0">
                <a:pos x="704" y="202"/>
              </a:cxn>
              <a:cxn ang="0">
                <a:pos x="709" y="192"/>
              </a:cxn>
              <a:cxn ang="0">
                <a:pos x="782" y="186"/>
              </a:cxn>
              <a:cxn ang="0">
                <a:pos x="854" y="199"/>
              </a:cxn>
              <a:cxn ang="0">
                <a:pos x="937" y="286"/>
              </a:cxn>
              <a:cxn ang="0">
                <a:pos x="984" y="343"/>
              </a:cxn>
              <a:cxn ang="0">
                <a:pos x="985" y="369"/>
              </a:cxn>
              <a:cxn ang="0">
                <a:pos x="992" y="396"/>
              </a:cxn>
              <a:cxn ang="0">
                <a:pos x="1036" y="434"/>
              </a:cxn>
              <a:cxn ang="0">
                <a:pos x="1089" y="459"/>
              </a:cxn>
              <a:cxn ang="0">
                <a:pos x="1118" y="463"/>
              </a:cxn>
              <a:cxn ang="0">
                <a:pos x="1137" y="449"/>
              </a:cxn>
              <a:cxn ang="0">
                <a:pos x="1150" y="421"/>
              </a:cxn>
              <a:cxn ang="0">
                <a:pos x="1163" y="404"/>
              </a:cxn>
              <a:cxn ang="0">
                <a:pos x="1186" y="394"/>
              </a:cxn>
              <a:cxn ang="0">
                <a:pos x="1206" y="388"/>
              </a:cxn>
              <a:cxn ang="0">
                <a:pos x="1225" y="396"/>
              </a:cxn>
              <a:cxn ang="0">
                <a:pos x="1241" y="402"/>
              </a:cxn>
              <a:cxn ang="0">
                <a:pos x="1246" y="401"/>
              </a:cxn>
              <a:cxn ang="0">
                <a:pos x="1252" y="397"/>
              </a:cxn>
              <a:cxn ang="0">
                <a:pos x="1250" y="401"/>
              </a:cxn>
              <a:cxn ang="0">
                <a:pos x="1248" y="405"/>
              </a:cxn>
              <a:cxn ang="0">
                <a:pos x="1249" y="401"/>
              </a:cxn>
              <a:cxn ang="0">
                <a:pos x="1270" y="412"/>
              </a:cxn>
              <a:cxn ang="0">
                <a:pos x="1305" y="442"/>
              </a:cxn>
              <a:cxn ang="0">
                <a:pos x="1331" y="478"/>
              </a:cxn>
              <a:cxn ang="0">
                <a:pos x="1342" y="504"/>
              </a:cxn>
              <a:cxn ang="0">
                <a:pos x="1345" y="507"/>
              </a:cxn>
              <a:cxn ang="0">
                <a:pos x="1351" y="511"/>
              </a:cxn>
              <a:cxn ang="0">
                <a:pos x="1353" y="515"/>
              </a:cxn>
              <a:cxn ang="0">
                <a:pos x="1372" y="546"/>
              </a:cxn>
              <a:cxn ang="0">
                <a:pos x="1386" y="574"/>
              </a:cxn>
              <a:cxn ang="0">
                <a:pos x="1398" y="587"/>
              </a:cxn>
              <a:cxn ang="0">
                <a:pos x="1414" y="594"/>
              </a:cxn>
              <a:cxn ang="0">
                <a:pos x="1426" y="607"/>
              </a:cxn>
              <a:cxn ang="0">
                <a:pos x="1442" y="660"/>
              </a:cxn>
              <a:cxn ang="0">
                <a:pos x="1471" y="698"/>
              </a:cxn>
              <a:cxn ang="0">
                <a:pos x="1508" y="726"/>
              </a:cxn>
              <a:cxn ang="0">
                <a:pos x="1557" y="739"/>
              </a:cxn>
              <a:cxn ang="0">
                <a:pos x="1592" y="740"/>
              </a:cxn>
              <a:cxn ang="0">
                <a:pos x="1606" y="751"/>
              </a:cxn>
            </a:cxnLst>
            <a:rect l="0" t="0" r="r" b="b"/>
            <a:pathLst>
              <a:path w="1611" h="755">
                <a:moveTo>
                  <a:pt x="0" y="0"/>
                </a:moveTo>
                <a:lnTo>
                  <a:pt x="49" y="5"/>
                </a:lnTo>
                <a:lnTo>
                  <a:pt x="95" y="9"/>
                </a:lnTo>
                <a:lnTo>
                  <a:pt x="141" y="14"/>
                </a:lnTo>
                <a:lnTo>
                  <a:pt x="190" y="22"/>
                </a:lnTo>
                <a:lnTo>
                  <a:pt x="190" y="26"/>
                </a:lnTo>
                <a:lnTo>
                  <a:pt x="189" y="30"/>
                </a:lnTo>
                <a:lnTo>
                  <a:pt x="189" y="34"/>
                </a:lnTo>
                <a:lnTo>
                  <a:pt x="184" y="42"/>
                </a:lnTo>
                <a:lnTo>
                  <a:pt x="271" y="92"/>
                </a:lnTo>
                <a:lnTo>
                  <a:pt x="360" y="140"/>
                </a:lnTo>
                <a:lnTo>
                  <a:pt x="453" y="186"/>
                </a:lnTo>
                <a:lnTo>
                  <a:pt x="502" y="202"/>
                </a:lnTo>
                <a:lnTo>
                  <a:pt x="551" y="212"/>
                </a:lnTo>
                <a:lnTo>
                  <a:pt x="599" y="216"/>
                </a:lnTo>
                <a:lnTo>
                  <a:pt x="648" y="219"/>
                </a:lnTo>
                <a:lnTo>
                  <a:pt x="696" y="219"/>
                </a:lnTo>
                <a:lnTo>
                  <a:pt x="698" y="216"/>
                </a:lnTo>
                <a:lnTo>
                  <a:pt x="701" y="210"/>
                </a:lnTo>
                <a:lnTo>
                  <a:pt x="704" y="202"/>
                </a:lnTo>
                <a:lnTo>
                  <a:pt x="706" y="195"/>
                </a:lnTo>
                <a:lnTo>
                  <a:pt x="709" y="192"/>
                </a:lnTo>
                <a:lnTo>
                  <a:pt x="745" y="186"/>
                </a:lnTo>
                <a:lnTo>
                  <a:pt x="782" y="186"/>
                </a:lnTo>
                <a:lnTo>
                  <a:pt x="819" y="191"/>
                </a:lnTo>
                <a:lnTo>
                  <a:pt x="854" y="199"/>
                </a:lnTo>
                <a:lnTo>
                  <a:pt x="895" y="244"/>
                </a:lnTo>
                <a:lnTo>
                  <a:pt x="937" y="286"/>
                </a:lnTo>
                <a:lnTo>
                  <a:pt x="978" y="331"/>
                </a:lnTo>
                <a:lnTo>
                  <a:pt x="984" y="343"/>
                </a:lnTo>
                <a:lnTo>
                  <a:pt x="985" y="356"/>
                </a:lnTo>
                <a:lnTo>
                  <a:pt x="985" y="369"/>
                </a:lnTo>
                <a:lnTo>
                  <a:pt x="986" y="383"/>
                </a:lnTo>
                <a:lnTo>
                  <a:pt x="992" y="396"/>
                </a:lnTo>
                <a:lnTo>
                  <a:pt x="1013" y="417"/>
                </a:lnTo>
                <a:lnTo>
                  <a:pt x="1036" y="434"/>
                </a:lnTo>
                <a:lnTo>
                  <a:pt x="1063" y="449"/>
                </a:lnTo>
                <a:lnTo>
                  <a:pt x="1089" y="459"/>
                </a:lnTo>
                <a:lnTo>
                  <a:pt x="1117" y="468"/>
                </a:lnTo>
                <a:lnTo>
                  <a:pt x="1118" y="463"/>
                </a:lnTo>
                <a:lnTo>
                  <a:pt x="1128" y="454"/>
                </a:lnTo>
                <a:lnTo>
                  <a:pt x="1137" y="449"/>
                </a:lnTo>
                <a:lnTo>
                  <a:pt x="1146" y="435"/>
                </a:lnTo>
                <a:lnTo>
                  <a:pt x="1150" y="421"/>
                </a:lnTo>
                <a:lnTo>
                  <a:pt x="1150" y="402"/>
                </a:lnTo>
                <a:lnTo>
                  <a:pt x="1163" y="404"/>
                </a:lnTo>
                <a:lnTo>
                  <a:pt x="1175" y="401"/>
                </a:lnTo>
                <a:lnTo>
                  <a:pt x="1186" y="394"/>
                </a:lnTo>
                <a:lnTo>
                  <a:pt x="1195" y="389"/>
                </a:lnTo>
                <a:lnTo>
                  <a:pt x="1206" y="388"/>
                </a:lnTo>
                <a:lnTo>
                  <a:pt x="1216" y="390"/>
                </a:lnTo>
                <a:lnTo>
                  <a:pt x="1225" y="396"/>
                </a:lnTo>
                <a:lnTo>
                  <a:pt x="1233" y="400"/>
                </a:lnTo>
                <a:lnTo>
                  <a:pt x="1241" y="402"/>
                </a:lnTo>
                <a:lnTo>
                  <a:pt x="1244" y="402"/>
                </a:lnTo>
                <a:lnTo>
                  <a:pt x="1246" y="401"/>
                </a:lnTo>
                <a:lnTo>
                  <a:pt x="1250" y="397"/>
                </a:lnTo>
                <a:lnTo>
                  <a:pt x="1252" y="397"/>
                </a:lnTo>
                <a:lnTo>
                  <a:pt x="1252" y="400"/>
                </a:lnTo>
                <a:lnTo>
                  <a:pt x="1250" y="401"/>
                </a:lnTo>
                <a:lnTo>
                  <a:pt x="1250" y="402"/>
                </a:lnTo>
                <a:lnTo>
                  <a:pt x="1248" y="405"/>
                </a:lnTo>
                <a:lnTo>
                  <a:pt x="1248" y="404"/>
                </a:lnTo>
                <a:lnTo>
                  <a:pt x="1249" y="401"/>
                </a:lnTo>
                <a:lnTo>
                  <a:pt x="1252" y="397"/>
                </a:lnTo>
                <a:lnTo>
                  <a:pt x="1270" y="412"/>
                </a:lnTo>
                <a:lnTo>
                  <a:pt x="1287" y="426"/>
                </a:lnTo>
                <a:lnTo>
                  <a:pt x="1305" y="442"/>
                </a:lnTo>
                <a:lnTo>
                  <a:pt x="1319" y="458"/>
                </a:lnTo>
                <a:lnTo>
                  <a:pt x="1331" y="478"/>
                </a:lnTo>
                <a:lnTo>
                  <a:pt x="1340" y="501"/>
                </a:lnTo>
                <a:lnTo>
                  <a:pt x="1342" y="504"/>
                </a:lnTo>
                <a:lnTo>
                  <a:pt x="1343" y="505"/>
                </a:lnTo>
                <a:lnTo>
                  <a:pt x="1345" y="507"/>
                </a:lnTo>
                <a:lnTo>
                  <a:pt x="1348" y="509"/>
                </a:lnTo>
                <a:lnTo>
                  <a:pt x="1351" y="511"/>
                </a:lnTo>
                <a:lnTo>
                  <a:pt x="1352" y="512"/>
                </a:lnTo>
                <a:lnTo>
                  <a:pt x="1353" y="515"/>
                </a:lnTo>
                <a:lnTo>
                  <a:pt x="1353" y="528"/>
                </a:lnTo>
                <a:lnTo>
                  <a:pt x="1372" y="546"/>
                </a:lnTo>
                <a:lnTo>
                  <a:pt x="1380" y="558"/>
                </a:lnTo>
                <a:lnTo>
                  <a:pt x="1386" y="574"/>
                </a:lnTo>
                <a:lnTo>
                  <a:pt x="1392" y="582"/>
                </a:lnTo>
                <a:lnTo>
                  <a:pt x="1398" y="587"/>
                </a:lnTo>
                <a:lnTo>
                  <a:pt x="1406" y="591"/>
                </a:lnTo>
                <a:lnTo>
                  <a:pt x="1414" y="594"/>
                </a:lnTo>
                <a:lnTo>
                  <a:pt x="1421" y="599"/>
                </a:lnTo>
                <a:lnTo>
                  <a:pt x="1426" y="607"/>
                </a:lnTo>
                <a:lnTo>
                  <a:pt x="1433" y="635"/>
                </a:lnTo>
                <a:lnTo>
                  <a:pt x="1442" y="660"/>
                </a:lnTo>
                <a:lnTo>
                  <a:pt x="1454" y="681"/>
                </a:lnTo>
                <a:lnTo>
                  <a:pt x="1471" y="698"/>
                </a:lnTo>
                <a:lnTo>
                  <a:pt x="1488" y="713"/>
                </a:lnTo>
                <a:lnTo>
                  <a:pt x="1508" y="726"/>
                </a:lnTo>
                <a:lnTo>
                  <a:pt x="1532" y="734"/>
                </a:lnTo>
                <a:lnTo>
                  <a:pt x="1557" y="739"/>
                </a:lnTo>
                <a:lnTo>
                  <a:pt x="1583" y="738"/>
                </a:lnTo>
                <a:lnTo>
                  <a:pt x="1592" y="740"/>
                </a:lnTo>
                <a:lnTo>
                  <a:pt x="1599" y="744"/>
                </a:lnTo>
                <a:lnTo>
                  <a:pt x="1606" y="751"/>
                </a:lnTo>
                <a:lnTo>
                  <a:pt x="1611" y="755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52" name="Freeform 204"/>
          <p:cNvSpPr>
            <a:spLocks/>
          </p:cNvSpPr>
          <p:nvPr/>
        </p:nvSpPr>
        <p:spPr bwMode="auto">
          <a:xfrm>
            <a:off x="787387" y="857251"/>
            <a:ext cx="8328491" cy="1953520"/>
          </a:xfrm>
          <a:custGeom>
            <a:avLst/>
            <a:gdLst/>
            <a:ahLst/>
            <a:cxnLst>
              <a:cxn ang="0">
                <a:pos x="530" y="165"/>
              </a:cxn>
              <a:cxn ang="0">
                <a:pos x="1673" y="234"/>
              </a:cxn>
              <a:cxn ang="0">
                <a:pos x="1698" y="196"/>
              </a:cxn>
              <a:cxn ang="0">
                <a:pos x="1720" y="215"/>
              </a:cxn>
              <a:cxn ang="0">
                <a:pos x="1735" y="256"/>
              </a:cxn>
              <a:cxn ang="0">
                <a:pos x="1763" y="260"/>
              </a:cxn>
              <a:cxn ang="0">
                <a:pos x="1790" y="271"/>
              </a:cxn>
              <a:cxn ang="0">
                <a:pos x="1827" y="258"/>
              </a:cxn>
              <a:cxn ang="0">
                <a:pos x="1856" y="268"/>
              </a:cxn>
              <a:cxn ang="0">
                <a:pos x="1870" y="275"/>
              </a:cxn>
              <a:cxn ang="0">
                <a:pos x="1881" y="284"/>
              </a:cxn>
              <a:cxn ang="0">
                <a:pos x="1898" y="279"/>
              </a:cxn>
              <a:cxn ang="0">
                <a:pos x="1918" y="293"/>
              </a:cxn>
              <a:cxn ang="0">
                <a:pos x="1945" y="297"/>
              </a:cxn>
              <a:cxn ang="0">
                <a:pos x="1977" y="291"/>
              </a:cxn>
              <a:cxn ang="0">
                <a:pos x="2026" y="292"/>
              </a:cxn>
              <a:cxn ang="0">
                <a:pos x="2068" y="292"/>
              </a:cxn>
              <a:cxn ang="0">
                <a:pos x="2138" y="256"/>
              </a:cxn>
              <a:cxn ang="0">
                <a:pos x="2368" y="347"/>
              </a:cxn>
              <a:cxn ang="0">
                <a:pos x="2394" y="384"/>
              </a:cxn>
              <a:cxn ang="0">
                <a:pos x="2421" y="380"/>
              </a:cxn>
              <a:cxn ang="0">
                <a:pos x="2454" y="407"/>
              </a:cxn>
              <a:cxn ang="0">
                <a:pos x="2475" y="415"/>
              </a:cxn>
              <a:cxn ang="0">
                <a:pos x="2478" y="433"/>
              </a:cxn>
              <a:cxn ang="0">
                <a:pos x="2550" y="465"/>
              </a:cxn>
              <a:cxn ang="0">
                <a:pos x="2596" y="586"/>
              </a:cxn>
              <a:cxn ang="0">
                <a:pos x="2602" y="685"/>
              </a:cxn>
              <a:cxn ang="0">
                <a:pos x="2596" y="720"/>
              </a:cxn>
              <a:cxn ang="0">
                <a:pos x="2570" y="753"/>
              </a:cxn>
              <a:cxn ang="0">
                <a:pos x="2604" y="798"/>
              </a:cxn>
              <a:cxn ang="0">
                <a:pos x="2702" y="725"/>
              </a:cxn>
              <a:cxn ang="0">
                <a:pos x="2812" y="658"/>
              </a:cxn>
              <a:cxn ang="0">
                <a:pos x="2837" y="623"/>
              </a:cxn>
              <a:cxn ang="0">
                <a:pos x="2825" y="610"/>
              </a:cxn>
              <a:cxn ang="0">
                <a:pos x="2813" y="586"/>
              </a:cxn>
              <a:cxn ang="0">
                <a:pos x="2837" y="556"/>
              </a:cxn>
              <a:cxn ang="0">
                <a:pos x="2963" y="512"/>
              </a:cxn>
              <a:cxn ang="0">
                <a:pos x="2994" y="437"/>
              </a:cxn>
              <a:cxn ang="0">
                <a:pos x="3044" y="361"/>
              </a:cxn>
              <a:cxn ang="0">
                <a:pos x="3081" y="347"/>
              </a:cxn>
              <a:cxn ang="0">
                <a:pos x="3257" y="285"/>
              </a:cxn>
              <a:cxn ang="0">
                <a:pos x="3261" y="269"/>
              </a:cxn>
              <a:cxn ang="0">
                <a:pos x="3270" y="255"/>
              </a:cxn>
              <a:cxn ang="0">
                <a:pos x="3280" y="240"/>
              </a:cxn>
              <a:cxn ang="0">
                <a:pos x="3292" y="244"/>
              </a:cxn>
              <a:cxn ang="0">
                <a:pos x="3300" y="230"/>
              </a:cxn>
              <a:cxn ang="0">
                <a:pos x="3291" y="215"/>
              </a:cxn>
              <a:cxn ang="0">
                <a:pos x="3301" y="185"/>
              </a:cxn>
              <a:cxn ang="0">
                <a:pos x="3301" y="169"/>
              </a:cxn>
              <a:cxn ang="0">
                <a:pos x="3297" y="136"/>
              </a:cxn>
              <a:cxn ang="0">
                <a:pos x="3303" y="61"/>
              </a:cxn>
              <a:cxn ang="0">
                <a:pos x="3328" y="13"/>
              </a:cxn>
              <a:cxn ang="0">
                <a:pos x="3337" y="28"/>
              </a:cxn>
              <a:cxn ang="0">
                <a:pos x="3362" y="12"/>
              </a:cxn>
              <a:cxn ang="0">
                <a:pos x="3389" y="3"/>
              </a:cxn>
              <a:cxn ang="0">
                <a:pos x="3456" y="104"/>
              </a:cxn>
              <a:cxn ang="0">
                <a:pos x="3490" y="131"/>
              </a:cxn>
              <a:cxn ang="0">
                <a:pos x="3498" y="153"/>
              </a:cxn>
              <a:cxn ang="0">
                <a:pos x="3510" y="168"/>
              </a:cxn>
              <a:cxn ang="0">
                <a:pos x="3529" y="164"/>
              </a:cxn>
              <a:cxn ang="0">
                <a:pos x="3546" y="185"/>
              </a:cxn>
            </a:cxnLst>
            <a:rect l="0" t="0" r="r" b="b"/>
            <a:pathLst>
              <a:path w="3554" h="800">
                <a:moveTo>
                  <a:pt x="0" y="41"/>
                </a:moveTo>
                <a:lnTo>
                  <a:pt x="12" y="45"/>
                </a:lnTo>
                <a:lnTo>
                  <a:pt x="23" y="48"/>
                </a:lnTo>
                <a:lnTo>
                  <a:pt x="30" y="50"/>
                </a:lnTo>
                <a:lnTo>
                  <a:pt x="167" y="87"/>
                </a:lnTo>
                <a:lnTo>
                  <a:pt x="348" y="130"/>
                </a:lnTo>
                <a:lnTo>
                  <a:pt x="530" y="165"/>
                </a:lnTo>
                <a:lnTo>
                  <a:pt x="713" y="194"/>
                </a:lnTo>
                <a:lnTo>
                  <a:pt x="898" y="215"/>
                </a:lnTo>
                <a:lnTo>
                  <a:pt x="1083" y="231"/>
                </a:lnTo>
                <a:lnTo>
                  <a:pt x="1269" y="239"/>
                </a:lnTo>
                <a:lnTo>
                  <a:pt x="1430" y="240"/>
                </a:lnTo>
                <a:lnTo>
                  <a:pt x="1593" y="236"/>
                </a:lnTo>
                <a:lnTo>
                  <a:pt x="1673" y="234"/>
                </a:lnTo>
                <a:lnTo>
                  <a:pt x="1677" y="233"/>
                </a:lnTo>
                <a:lnTo>
                  <a:pt x="1693" y="233"/>
                </a:lnTo>
                <a:lnTo>
                  <a:pt x="1697" y="231"/>
                </a:lnTo>
                <a:lnTo>
                  <a:pt x="1697" y="218"/>
                </a:lnTo>
                <a:lnTo>
                  <a:pt x="1696" y="209"/>
                </a:lnTo>
                <a:lnTo>
                  <a:pt x="1696" y="196"/>
                </a:lnTo>
                <a:lnTo>
                  <a:pt x="1698" y="196"/>
                </a:lnTo>
                <a:lnTo>
                  <a:pt x="1700" y="197"/>
                </a:lnTo>
                <a:lnTo>
                  <a:pt x="1701" y="197"/>
                </a:lnTo>
                <a:lnTo>
                  <a:pt x="1702" y="198"/>
                </a:lnTo>
                <a:lnTo>
                  <a:pt x="1710" y="198"/>
                </a:lnTo>
                <a:lnTo>
                  <a:pt x="1716" y="201"/>
                </a:lnTo>
                <a:lnTo>
                  <a:pt x="1718" y="206"/>
                </a:lnTo>
                <a:lnTo>
                  <a:pt x="1720" y="215"/>
                </a:lnTo>
                <a:lnTo>
                  <a:pt x="1725" y="239"/>
                </a:lnTo>
                <a:lnTo>
                  <a:pt x="1726" y="248"/>
                </a:lnTo>
                <a:lnTo>
                  <a:pt x="1728" y="252"/>
                </a:lnTo>
                <a:lnTo>
                  <a:pt x="1729" y="254"/>
                </a:lnTo>
                <a:lnTo>
                  <a:pt x="1731" y="254"/>
                </a:lnTo>
                <a:lnTo>
                  <a:pt x="1734" y="255"/>
                </a:lnTo>
                <a:lnTo>
                  <a:pt x="1735" y="256"/>
                </a:lnTo>
                <a:lnTo>
                  <a:pt x="1738" y="258"/>
                </a:lnTo>
                <a:lnTo>
                  <a:pt x="1743" y="258"/>
                </a:lnTo>
                <a:lnTo>
                  <a:pt x="1747" y="256"/>
                </a:lnTo>
                <a:lnTo>
                  <a:pt x="1754" y="256"/>
                </a:lnTo>
                <a:lnTo>
                  <a:pt x="1754" y="259"/>
                </a:lnTo>
                <a:lnTo>
                  <a:pt x="1755" y="259"/>
                </a:lnTo>
                <a:lnTo>
                  <a:pt x="1763" y="260"/>
                </a:lnTo>
                <a:lnTo>
                  <a:pt x="1779" y="260"/>
                </a:lnTo>
                <a:lnTo>
                  <a:pt x="1780" y="263"/>
                </a:lnTo>
                <a:lnTo>
                  <a:pt x="1782" y="264"/>
                </a:lnTo>
                <a:lnTo>
                  <a:pt x="1782" y="267"/>
                </a:lnTo>
                <a:lnTo>
                  <a:pt x="1783" y="269"/>
                </a:lnTo>
                <a:lnTo>
                  <a:pt x="1784" y="271"/>
                </a:lnTo>
                <a:lnTo>
                  <a:pt x="1790" y="271"/>
                </a:lnTo>
                <a:lnTo>
                  <a:pt x="1803" y="268"/>
                </a:lnTo>
                <a:lnTo>
                  <a:pt x="1807" y="266"/>
                </a:lnTo>
                <a:lnTo>
                  <a:pt x="1807" y="262"/>
                </a:lnTo>
                <a:lnTo>
                  <a:pt x="1808" y="262"/>
                </a:lnTo>
                <a:lnTo>
                  <a:pt x="1811" y="260"/>
                </a:lnTo>
                <a:lnTo>
                  <a:pt x="1819" y="258"/>
                </a:lnTo>
                <a:lnTo>
                  <a:pt x="1827" y="258"/>
                </a:lnTo>
                <a:lnTo>
                  <a:pt x="1838" y="260"/>
                </a:lnTo>
                <a:lnTo>
                  <a:pt x="1850" y="262"/>
                </a:lnTo>
                <a:lnTo>
                  <a:pt x="1857" y="264"/>
                </a:lnTo>
                <a:lnTo>
                  <a:pt x="1858" y="266"/>
                </a:lnTo>
                <a:lnTo>
                  <a:pt x="1858" y="267"/>
                </a:lnTo>
                <a:lnTo>
                  <a:pt x="1857" y="268"/>
                </a:lnTo>
                <a:lnTo>
                  <a:pt x="1856" y="268"/>
                </a:lnTo>
                <a:lnTo>
                  <a:pt x="1854" y="269"/>
                </a:lnTo>
                <a:lnTo>
                  <a:pt x="1854" y="271"/>
                </a:lnTo>
                <a:lnTo>
                  <a:pt x="1856" y="272"/>
                </a:lnTo>
                <a:lnTo>
                  <a:pt x="1860" y="272"/>
                </a:lnTo>
                <a:lnTo>
                  <a:pt x="1862" y="271"/>
                </a:lnTo>
                <a:lnTo>
                  <a:pt x="1866" y="271"/>
                </a:lnTo>
                <a:lnTo>
                  <a:pt x="1870" y="275"/>
                </a:lnTo>
                <a:lnTo>
                  <a:pt x="1874" y="287"/>
                </a:lnTo>
                <a:lnTo>
                  <a:pt x="1875" y="289"/>
                </a:lnTo>
                <a:lnTo>
                  <a:pt x="1877" y="291"/>
                </a:lnTo>
                <a:lnTo>
                  <a:pt x="1881" y="291"/>
                </a:lnTo>
                <a:lnTo>
                  <a:pt x="1881" y="289"/>
                </a:lnTo>
                <a:lnTo>
                  <a:pt x="1882" y="287"/>
                </a:lnTo>
                <a:lnTo>
                  <a:pt x="1881" y="284"/>
                </a:lnTo>
                <a:lnTo>
                  <a:pt x="1881" y="283"/>
                </a:lnTo>
                <a:lnTo>
                  <a:pt x="1882" y="280"/>
                </a:lnTo>
                <a:lnTo>
                  <a:pt x="1882" y="279"/>
                </a:lnTo>
                <a:lnTo>
                  <a:pt x="1883" y="279"/>
                </a:lnTo>
                <a:lnTo>
                  <a:pt x="1886" y="277"/>
                </a:lnTo>
                <a:lnTo>
                  <a:pt x="1895" y="277"/>
                </a:lnTo>
                <a:lnTo>
                  <a:pt x="1898" y="279"/>
                </a:lnTo>
                <a:lnTo>
                  <a:pt x="1901" y="284"/>
                </a:lnTo>
                <a:lnTo>
                  <a:pt x="1902" y="285"/>
                </a:lnTo>
                <a:lnTo>
                  <a:pt x="1903" y="288"/>
                </a:lnTo>
                <a:lnTo>
                  <a:pt x="1906" y="289"/>
                </a:lnTo>
                <a:lnTo>
                  <a:pt x="1914" y="289"/>
                </a:lnTo>
                <a:lnTo>
                  <a:pt x="1916" y="291"/>
                </a:lnTo>
                <a:lnTo>
                  <a:pt x="1918" y="293"/>
                </a:lnTo>
                <a:lnTo>
                  <a:pt x="1919" y="295"/>
                </a:lnTo>
                <a:lnTo>
                  <a:pt x="1919" y="297"/>
                </a:lnTo>
                <a:lnTo>
                  <a:pt x="1922" y="300"/>
                </a:lnTo>
                <a:lnTo>
                  <a:pt x="1924" y="300"/>
                </a:lnTo>
                <a:lnTo>
                  <a:pt x="1928" y="301"/>
                </a:lnTo>
                <a:lnTo>
                  <a:pt x="1937" y="301"/>
                </a:lnTo>
                <a:lnTo>
                  <a:pt x="1945" y="297"/>
                </a:lnTo>
                <a:lnTo>
                  <a:pt x="1961" y="284"/>
                </a:lnTo>
                <a:lnTo>
                  <a:pt x="1969" y="280"/>
                </a:lnTo>
                <a:lnTo>
                  <a:pt x="1972" y="280"/>
                </a:lnTo>
                <a:lnTo>
                  <a:pt x="1973" y="281"/>
                </a:lnTo>
                <a:lnTo>
                  <a:pt x="1976" y="287"/>
                </a:lnTo>
                <a:lnTo>
                  <a:pt x="1976" y="289"/>
                </a:lnTo>
                <a:lnTo>
                  <a:pt x="1977" y="291"/>
                </a:lnTo>
                <a:lnTo>
                  <a:pt x="1978" y="293"/>
                </a:lnTo>
                <a:lnTo>
                  <a:pt x="1981" y="293"/>
                </a:lnTo>
                <a:lnTo>
                  <a:pt x="2000" y="289"/>
                </a:lnTo>
                <a:lnTo>
                  <a:pt x="2017" y="287"/>
                </a:lnTo>
                <a:lnTo>
                  <a:pt x="2019" y="287"/>
                </a:lnTo>
                <a:lnTo>
                  <a:pt x="2025" y="289"/>
                </a:lnTo>
                <a:lnTo>
                  <a:pt x="2026" y="292"/>
                </a:lnTo>
                <a:lnTo>
                  <a:pt x="2027" y="293"/>
                </a:lnTo>
                <a:lnTo>
                  <a:pt x="2029" y="296"/>
                </a:lnTo>
                <a:lnTo>
                  <a:pt x="2031" y="297"/>
                </a:lnTo>
                <a:lnTo>
                  <a:pt x="2034" y="297"/>
                </a:lnTo>
                <a:lnTo>
                  <a:pt x="2042" y="295"/>
                </a:lnTo>
                <a:lnTo>
                  <a:pt x="2044" y="292"/>
                </a:lnTo>
                <a:lnTo>
                  <a:pt x="2068" y="292"/>
                </a:lnTo>
                <a:lnTo>
                  <a:pt x="2072" y="291"/>
                </a:lnTo>
                <a:lnTo>
                  <a:pt x="2081" y="281"/>
                </a:lnTo>
                <a:lnTo>
                  <a:pt x="2100" y="268"/>
                </a:lnTo>
                <a:lnTo>
                  <a:pt x="2118" y="256"/>
                </a:lnTo>
                <a:lnTo>
                  <a:pt x="2126" y="252"/>
                </a:lnTo>
                <a:lnTo>
                  <a:pt x="2132" y="254"/>
                </a:lnTo>
                <a:lnTo>
                  <a:pt x="2138" y="256"/>
                </a:lnTo>
                <a:lnTo>
                  <a:pt x="2151" y="263"/>
                </a:lnTo>
                <a:lnTo>
                  <a:pt x="2217" y="289"/>
                </a:lnTo>
                <a:lnTo>
                  <a:pt x="2327" y="330"/>
                </a:lnTo>
                <a:lnTo>
                  <a:pt x="2336" y="334"/>
                </a:lnTo>
                <a:lnTo>
                  <a:pt x="2348" y="338"/>
                </a:lnTo>
                <a:lnTo>
                  <a:pt x="2360" y="343"/>
                </a:lnTo>
                <a:lnTo>
                  <a:pt x="2368" y="347"/>
                </a:lnTo>
                <a:lnTo>
                  <a:pt x="2372" y="354"/>
                </a:lnTo>
                <a:lnTo>
                  <a:pt x="2375" y="362"/>
                </a:lnTo>
                <a:lnTo>
                  <a:pt x="2378" y="370"/>
                </a:lnTo>
                <a:lnTo>
                  <a:pt x="2389" y="378"/>
                </a:lnTo>
                <a:lnTo>
                  <a:pt x="2392" y="380"/>
                </a:lnTo>
                <a:lnTo>
                  <a:pt x="2393" y="383"/>
                </a:lnTo>
                <a:lnTo>
                  <a:pt x="2394" y="384"/>
                </a:lnTo>
                <a:lnTo>
                  <a:pt x="2400" y="382"/>
                </a:lnTo>
                <a:lnTo>
                  <a:pt x="2406" y="378"/>
                </a:lnTo>
                <a:lnTo>
                  <a:pt x="2414" y="374"/>
                </a:lnTo>
                <a:lnTo>
                  <a:pt x="2421" y="372"/>
                </a:lnTo>
                <a:lnTo>
                  <a:pt x="2422" y="372"/>
                </a:lnTo>
                <a:lnTo>
                  <a:pt x="2422" y="379"/>
                </a:lnTo>
                <a:lnTo>
                  <a:pt x="2421" y="380"/>
                </a:lnTo>
                <a:lnTo>
                  <a:pt x="2421" y="382"/>
                </a:lnTo>
                <a:lnTo>
                  <a:pt x="2431" y="403"/>
                </a:lnTo>
                <a:lnTo>
                  <a:pt x="2437" y="411"/>
                </a:lnTo>
                <a:lnTo>
                  <a:pt x="2441" y="413"/>
                </a:lnTo>
                <a:lnTo>
                  <a:pt x="2445" y="412"/>
                </a:lnTo>
                <a:lnTo>
                  <a:pt x="2450" y="409"/>
                </a:lnTo>
                <a:lnTo>
                  <a:pt x="2454" y="407"/>
                </a:lnTo>
                <a:lnTo>
                  <a:pt x="2460" y="405"/>
                </a:lnTo>
                <a:lnTo>
                  <a:pt x="2468" y="408"/>
                </a:lnTo>
                <a:lnTo>
                  <a:pt x="2470" y="408"/>
                </a:lnTo>
                <a:lnTo>
                  <a:pt x="2472" y="409"/>
                </a:lnTo>
                <a:lnTo>
                  <a:pt x="2474" y="409"/>
                </a:lnTo>
                <a:lnTo>
                  <a:pt x="2475" y="411"/>
                </a:lnTo>
                <a:lnTo>
                  <a:pt x="2475" y="415"/>
                </a:lnTo>
                <a:lnTo>
                  <a:pt x="2472" y="420"/>
                </a:lnTo>
                <a:lnTo>
                  <a:pt x="2470" y="424"/>
                </a:lnTo>
                <a:lnTo>
                  <a:pt x="2470" y="427"/>
                </a:lnTo>
                <a:lnTo>
                  <a:pt x="2468" y="429"/>
                </a:lnTo>
                <a:lnTo>
                  <a:pt x="2468" y="431"/>
                </a:lnTo>
                <a:lnTo>
                  <a:pt x="2471" y="432"/>
                </a:lnTo>
                <a:lnTo>
                  <a:pt x="2478" y="433"/>
                </a:lnTo>
                <a:lnTo>
                  <a:pt x="2489" y="437"/>
                </a:lnTo>
                <a:lnTo>
                  <a:pt x="2499" y="440"/>
                </a:lnTo>
                <a:lnTo>
                  <a:pt x="2512" y="445"/>
                </a:lnTo>
                <a:lnTo>
                  <a:pt x="2526" y="450"/>
                </a:lnTo>
                <a:lnTo>
                  <a:pt x="2538" y="456"/>
                </a:lnTo>
                <a:lnTo>
                  <a:pt x="2546" y="460"/>
                </a:lnTo>
                <a:lnTo>
                  <a:pt x="2550" y="465"/>
                </a:lnTo>
                <a:lnTo>
                  <a:pt x="2554" y="474"/>
                </a:lnTo>
                <a:lnTo>
                  <a:pt x="2558" y="486"/>
                </a:lnTo>
                <a:lnTo>
                  <a:pt x="2563" y="499"/>
                </a:lnTo>
                <a:lnTo>
                  <a:pt x="2567" y="510"/>
                </a:lnTo>
                <a:lnTo>
                  <a:pt x="2570" y="516"/>
                </a:lnTo>
                <a:lnTo>
                  <a:pt x="2583" y="551"/>
                </a:lnTo>
                <a:lnTo>
                  <a:pt x="2596" y="586"/>
                </a:lnTo>
                <a:lnTo>
                  <a:pt x="2604" y="601"/>
                </a:lnTo>
                <a:lnTo>
                  <a:pt x="2610" y="617"/>
                </a:lnTo>
                <a:lnTo>
                  <a:pt x="2610" y="630"/>
                </a:lnTo>
                <a:lnTo>
                  <a:pt x="2604" y="659"/>
                </a:lnTo>
                <a:lnTo>
                  <a:pt x="2603" y="673"/>
                </a:lnTo>
                <a:lnTo>
                  <a:pt x="2603" y="679"/>
                </a:lnTo>
                <a:lnTo>
                  <a:pt x="2602" y="685"/>
                </a:lnTo>
                <a:lnTo>
                  <a:pt x="2602" y="691"/>
                </a:lnTo>
                <a:lnTo>
                  <a:pt x="2604" y="701"/>
                </a:lnTo>
                <a:lnTo>
                  <a:pt x="2604" y="712"/>
                </a:lnTo>
                <a:lnTo>
                  <a:pt x="2603" y="714"/>
                </a:lnTo>
                <a:lnTo>
                  <a:pt x="2600" y="716"/>
                </a:lnTo>
                <a:lnTo>
                  <a:pt x="2599" y="718"/>
                </a:lnTo>
                <a:lnTo>
                  <a:pt x="2596" y="720"/>
                </a:lnTo>
                <a:lnTo>
                  <a:pt x="2591" y="726"/>
                </a:lnTo>
                <a:lnTo>
                  <a:pt x="2587" y="734"/>
                </a:lnTo>
                <a:lnTo>
                  <a:pt x="2582" y="741"/>
                </a:lnTo>
                <a:lnTo>
                  <a:pt x="2577" y="743"/>
                </a:lnTo>
                <a:lnTo>
                  <a:pt x="2571" y="749"/>
                </a:lnTo>
                <a:lnTo>
                  <a:pt x="2571" y="750"/>
                </a:lnTo>
                <a:lnTo>
                  <a:pt x="2570" y="753"/>
                </a:lnTo>
                <a:lnTo>
                  <a:pt x="2570" y="766"/>
                </a:lnTo>
                <a:lnTo>
                  <a:pt x="2574" y="779"/>
                </a:lnTo>
                <a:lnTo>
                  <a:pt x="2582" y="788"/>
                </a:lnTo>
                <a:lnTo>
                  <a:pt x="2586" y="791"/>
                </a:lnTo>
                <a:lnTo>
                  <a:pt x="2598" y="795"/>
                </a:lnTo>
                <a:lnTo>
                  <a:pt x="2600" y="796"/>
                </a:lnTo>
                <a:lnTo>
                  <a:pt x="2604" y="798"/>
                </a:lnTo>
                <a:lnTo>
                  <a:pt x="2607" y="800"/>
                </a:lnTo>
                <a:lnTo>
                  <a:pt x="2610" y="800"/>
                </a:lnTo>
                <a:lnTo>
                  <a:pt x="2620" y="799"/>
                </a:lnTo>
                <a:lnTo>
                  <a:pt x="2629" y="794"/>
                </a:lnTo>
                <a:lnTo>
                  <a:pt x="2645" y="780"/>
                </a:lnTo>
                <a:lnTo>
                  <a:pt x="2698" y="728"/>
                </a:lnTo>
                <a:lnTo>
                  <a:pt x="2702" y="725"/>
                </a:lnTo>
                <a:lnTo>
                  <a:pt x="2706" y="724"/>
                </a:lnTo>
                <a:lnTo>
                  <a:pt x="2710" y="721"/>
                </a:lnTo>
                <a:lnTo>
                  <a:pt x="2714" y="720"/>
                </a:lnTo>
                <a:lnTo>
                  <a:pt x="2753" y="704"/>
                </a:lnTo>
                <a:lnTo>
                  <a:pt x="2772" y="692"/>
                </a:lnTo>
                <a:lnTo>
                  <a:pt x="2792" y="676"/>
                </a:lnTo>
                <a:lnTo>
                  <a:pt x="2812" y="658"/>
                </a:lnTo>
                <a:lnTo>
                  <a:pt x="2830" y="640"/>
                </a:lnTo>
                <a:lnTo>
                  <a:pt x="2833" y="638"/>
                </a:lnTo>
                <a:lnTo>
                  <a:pt x="2835" y="637"/>
                </a:lnTo>
                <a:lnTo>
                  <a:pt x="2838" y="634"/>
                </a:lnTo>
                <a:lnTo>
                  <a:pt x="2841" y="629"/>
                </a:lnTo>
                <a:lnTo>
                  <a:pt x="2839" y="626"/>
                </a:lnTo>
                <a:lnTo>
                  <a:pt x="2837" y="623"/>
                </a:lnTo>
                <a:lnTo>
                  <a:pt x="2834" y="622"/>
                </a:lnTo>
                <a:lnTo>
                  <a:pt x="2833" y="621"/>
                </a:lnTo>
                <a:lnTo>
                  <a:pt x="2830" y="619"/>
                </a:lnTo>
                <a:lnTo>
                  <a:pt x="2829" y="618"/>
                </a:lnTo>
                <a:lnTo>
                  <a:pt x="2829" y="613"/>
                </a:lnTo>
                <a:lnTo>
                  <a:pt x="2827" y="613"/>
                </a:lnTo>
                <a:lnTo>
                  <a:pt x="2825" y="610"/>
                </a:lnTo>
                <a:lnTo>
                  <a:pt x="2823" y="606"/>
                </a:lnTo>
                <a:lnTo>
                  <a:pt x="2823" y="602"/>
                </a:lnTo>
                <a:lnTo>
                  <a:pt x="2822" y="600"/>
                </a:lnTo>
                <a:lnTo>
                  <a:pt x="2821" y="596"/>
                </a:lnTo>
                <a:lnTo>
                  <a:pt x="2820" y="594"/>
                </a:lnTo>
                <a:lnTo>
                  <a:pt x="2818" y="592"/>
                </a:lnTo>
                <a:lnTo>
                  <a:pt x="2813" y="586"/>
                </a:lnTo>
                <a:lnTo>
                  <a:pt x="2812" y="582"/>
                </a:lnTo>
                <a:lnTo>
                  <a:pt x="2809" y="581"/>
                </a:lnTo>
                <a:lnTo>
                  <a:pt x="2809" y="578"/>
                </a:lnTo>
                <a:lnTo>
                  <a:pt x="2810" y="578"/>
                </a:lnTo>
                <a:lnTo>
                  <a:pt x="2810" y="577"/>
                </a:lnTo>
                <a:lnTo>
                  <a:pt x="2823" y="565"/>
                </a:lnTo>
                <a:lnTo>
                  <a:pt x="2837" y="556"/>
                </a:lnTo>
                <a:lnTo>
                  <a:pt x="2845" y="553"/>
                </a:lnTo>
                <a:lnTo>
                  <a:pt x="2929" y="528"/>
                </a:lnTo>
                <a:lnTo>
                  <a:pt x="2936" y="527"/>
                </a:lnTo>
                <a:lnTo>
                  <a:pt x="2946" y="524"/>
                </a:lnTo>
                <a:lnTo>
                  <a:pt x="2956" y="522"/>
                </a:lnTo>
                <a:lnTo>
                  <a:pt x="2961" y="519"/>
                </a:lnTo>
                <a:lnTo>
                  <a:pt x="2963" y="512"/>
                </a:lnTo>
                <a:lnTo>
                  <a:pt x="2966" y="502"/>
                </a:lnTo>
                <a:lnTo>
                  <a:pt x="2971" y="478"/>
                </a:lnTo>
                <a:lnTo>
                  <a:pt x="2973" y="470"/>
                </a:lnTo>
                <a:lnTo>
                  <a:pt x="2978" y="460"/>
                </a:lnTo>
                <a:lnTo>
                  <a:pt x="2985" y="449"/>
                </a:lnTo>
                <a:lnTo>
                  <a:pt x="2991" y="440"/>
                </a:lnTo>
                <a:lnTo>
                  <a:pt x="2994" y="437"/>
                </a:lnTo>
                <a:lnTo>
                  <a:pt x="2998" y="436"/>
                </a:lnTo>
                <a:lnTo>
                  <a:pt x="3000" y="433"/>
                </a:lnTo>
                <a:lnTo>
                  <a:pt x="3006" y="421"/>
                </a:lnTo>
                <a:lnTo>
                  <a:pt x="3011" y="411"/>
                </a:lnTo>
                <a:lnTo>
                  <a:pt x="3024" y="386"/>
                </a:lnTo>
                <a:lnTo>
                  <a:pt x="3041" y="363"/>
                </a:lnTo>
                <a:lnTo>
                  <a:pt x="3044" y="361"/>
                </a:lnTo>
                <a:lnTo>
                  <a:pt x="3047" y="359"/>
                </a:lnTo>
                <a:lnTo>
                  <a:pt x="3049" y="357"/>
                </a:lnTo>
                <a:lnTo>
                  <a:pt x="3052" y="355"/>
                </a:lnTo>
                <a:lnTo>
                  <a:pt x="3055" y="355"/>
                </a:lnTo>
                <a:lnTo>
                  <a:pt x="3057" y="354"/>
                </a:lnTo>
                <a:lnTo>
                  <a:pt x="3060" y="354"/>
                </a:lnTo>
                <a:lnTo>
                  <a:pt x="3081" y="347"/>
                </a:lnTo>
                <a:lnTo>
                  <a:pt x="3101" y="341"/>
                </a:lnTo>
                <a:lnTo>
                  <a:pt x="3154" y="322"/>
                </a:lnTo>
                <a:lnTo>
                  <a:pt x="3205" y="302"/>
                </a:lnTo>
                <a:lnTo>
                  <a:pt x="3226" y="295"/>
                </a:lnTo>
                <a:lnTo>
                  <a:pt x="3247" y="288"/>
                </a:lnTo>
                <a:lnTo>
                  <a:pt x="3253" y="285"/>
                </a:lnTo>
                <a:lnTo>
                  <a:pt x="3257" y="285"/>
                </a:lnTo>
                <a:lnTo>
                  <a:pt x="3259" y="284"/>
                </a:lnTo>
                <a:lnTo>
                  <a:pt x="3261" y="283"/>
                </a:lnTo>
                <a:lnTo>
                  <a:pt x="3259" y="280"/>
                </a:lnTo>
                <a:lnTo>
                  <a:pt x="3258" y="279"/>
                </a:lnTo>
                <a:lnTo>
                  <a:pt x="3258" y="276"/>
                </a:lnTo>
                <a:lnTo>
                  <a:pt x="3259" y="273"/>
                </a:lnTo>
                <a:lnTo>
                  <a:pt x="3261" y="269"/>
                </a:lnTo>
                <a:lnTo>
                  <a:pt x="3261" y="264"/>
                </a:lnTo>
                <a:lnTo>
                  <a:pt x="3257" y="262"/>
                </a:lnTo>
                <a:lnTo>
                  <a:pt x="3258" y="259"/>
                </a:lnTo>
                <a:lnTo>
                  <a:pt x="3261" y="256"/>
                </a:lnTo>
                <a:lnTo>
                  <a:pt x="3262" y="254"/>
                </a:lnTo>
                <a:lnTo>
                  <a:pt x="3267" y="254"/>
                </a:lnTo>
                <a:lnTo>
                  <a:pt x="3270" y="255"/>
                </a:lnTo>
                <a:lnTo>
                  <a:pt x="3274" y="255"/>
                </a:lnTo>
                <a:lnTo>
                  <a:pt x="3275" y="254"/>
                </a:lnTo>
                <a:lnTo>
                  <a:pt x="3275" y="251"/>
                </a:lnTo>
                <a:lnTo>
                  <a:pt x="3276" y="248"/>
                </a:lnTo>
                <a:lnTo>
                  <a:pt x="3278" y="244"/>
                </a:lnTo>
                <a:lnTo>
                  <a:pt x="3279" y="242"/>
                </a:lnTo>
                <a:lnTo>
                  <a:pt x="3280" y="240"/>
                </a:lnTo>
                <a:lnTo>
                  <a:pt x="3284" y="240"/>
                </a:lnTo>
                <a:lnTo>
                  <a:pt x="3284" y="242"/>
                </a:lnTo>
                <a:lnTo>
                  <a:pt x="3286" y="244"/>
                </a:lnTo>
                <a:lnTo>
                  <a:pt x="3288" y="246"/>
                </a:lnTo>
                <a:lnTo>
                  <a:pt x="3290" y="247"/>
                </a:lnTo>
                <a:lnTo>
                  <a:pt x="3291" y="247"/>
                </a:lnTo>
                <a:lnTo>
                  <a:pt x="3292" y="244"/>
                </a:lnTo>
                <a:lnTo>
                  <a:pt x="3292" y="242"/>
                </a:lnTo>
                <a:lnTo>
                  <a:pt x="3290" y="236"/>
                </a:lnTo>
                <a:lnTo>
                  <a:pt x="3290" y="231"/>
                </a:lnTo>
                <a:lnTo>
                  <a:pt x="3292" y="229"/>
                </a:lnTo>
                <a:lnTo>
                  <a:pt x="3294" y="229"/>
                </a:lnTo>
                <a:lnTo>
                  <a:pt x="3296" y="230"/>
                </a:lnTo>
                <a:lnTo>
                  <a:pt x="3300" y="230"/>
                </a:lnTo>
                <a:lnTo>
                  <a:pt x="3301" y="229"/>
                </a:lnTo>
                <a:lnTo>
                  <a:pt x="3301" y="227"/>
                </a:lnTo>
                <a:lnTo>
                  <a:pt x="3300" y="227"/>
                </a:lnTo>
                <a:lnTo>
                  <a:pt x="3297" y="225"/>
                </a:lnTo>
                <a:lnTo>
                  <a:pt x="3296" y="225"/>
                </a:lnTo>
                <a:lnTo>
                  <a:pt x="3291" y="219"/>
                </a:lnTo>
                <a:lnTo>
                  <a:pt x="3291" y="215"/>
                </a:lnTo>
                <a:lnTo>
                  <a:pt x="3294" y="211"/>
                </a:lnTo>
                <a:lnTo>
                  <a:pt x="3296" y="206"/>
                </a:lnTo>
                <a:lnTo>
                  <a:pt x="3300" y="199"/>
                </a:lnTo>
                <a:lnTo>
                  <a:pt x="3304" y="194"/>
                </a:lnTo>
                <a:lnTo>
                  <a:pt x="3305" y="192"/>
                </a:lnTo>
                <a:lnTo>
                  <a:pt x="3301" y="188"/>
                </a:lnTo>
                <a:lnTo>
                  <a:pt x="3301" y="185"/>
                </a:lnTo>
                <a:lnTo>
                  <a:pt x="3303" y="182"/>
                </a:lnTo>
                <a:lnTo>
                  <a:pt x="3304" y="178"/>
                </a:lnTo>
                <a:lnTo>
                  <a:pt x="3307" y="173"/>
                </a:lnTo>
                <a:lnTo>
                  <a:pt x="3307" y="172"/>
                </a:lnTo>
                <a:lnTo>
                  <a:pt x="3305" y="170"/>
                </a:lnTo>
                <a:lnTo>
                  <a:pt x="3303" y="170"/>
                </a:lnTo>
                <a:lnTo>
                  <a:pt x="3301" y="169"/>
                </a:lnTo>
                <a:lnTo>
                  <a:pt x="3301" y="166"/>
                </a:lnTo>
                <a:lnTo>
                  <a:pt x="3300" y="164"/>
                </a:lnTo>
                <a:lnTo>
                  <a:pt x="3300" y="152"/>
                </a:lnTo>
                <a:lnTo>
                  <a:pt x="3299" y="151"/>
                </a:lnTo>
                <a:lnTo>
                  <a:pt x="3296" y="151"/>
                </a:lnTo>
                <a:lnTo>
                  <a:pt x="3296" y="144"/>
                </a:lnTo>
                <a:lnTo>
                  <a:pt x="3297" y="136"/>
                </a:lnTo>
                <a:lnTo>
                  <a:pt x="3301" y="124"/>
                </a:lnTo>
                <a:lnTo>
                  <a:pt x="3300" y="116"/>
                </a:lnTo>
                <a:lnTo>
                  <a:pt x="3297" y="107"/>
                </a:lnTo>
                <a:lnTo>
                  <a:pt x="3295" y="99"/>
                </a:lnTo>
                <a:lnTo>
                  <a:pt x="3296" y="90"/>
                </a:lnTo>
                <a:lnTo>
                  <a:pt x="3299" y="77"/>
                </a:lnTo>
                <a:lnTo>
                  <a:pt x="3303" y="61"/>
                </a:lnTo>
                <a:lnTo>
                  <a:pt x="3307" y="46"/>
                </a:lnTo>
                <a:lnTo>
                  <a:pt x="3309" y="36"/>
                </a:lnTo>
                <a:lnTo>
                  <a:pt x="3311" y="32"/>
                </a:lnTo>
                <a:lnTo>
                  <a:pt x="3312" y="24"/>
                </a:lnTo>
                <a:lnTo>
                  <a:pt x="3313" y="17"/>
                </a:lnTo>
                <a:lnTo>
                  <a:pt x="3315" y="13"/>
                </a:lnTo>
                <a:lnTo>
                  <a:pt x="3328" y="13"/>
                </a:lnTo>
                <a:lnTo>
                  <a:pt x="3329" y="15"/>
                </a:lnTo>
                <a:lnTo>
                  <a:pt x="3329" y="20"/>
                </a:lnTo>
                <a:lnTo>
                  <a:pt x="3331" y="23"/>
                </a:lnTo>
                <a:lnTo>
                  <a:pt x="3332" y="24"/>
                </a:lnTo>
                <a:lnTo>
                  <a:pt x="3333" y="27"/>
                </a:lnTo>
                <a:lnTo>
                  <a:pt x="3334" y="28"/>
                </a:lnTo>
                <a:lnTo>
                  <a:pt x="3337" y="28"/>
                </a:lnTo>
                <a:lnTo>
                  <a:pt x="3342" y="30"/>
                </a:lnTo>
                <a:lnTo>
                  <a:pt x="3346" y="30"/>
                </a:lnTo>
                <a:lnTo>
                  <a:pt x="3348" y="28"/>
                </a:lnTo>
                <a:lnTo>
                  <a:pt x="3350" y="27"/>
                </a:lnTo>
                <a:lnTo>
                  <a:pt x="3353" y="23"/>
                </a:lnTo>
                <a:lnTo>
                  <a:pt x="3361" y="15"/>
                </a:lnTo>
                <a:lnTo>
                  <a:pt x="3362" y="12"/>
                </a:lnTo>
                <a:lnTo>
                  <a:pt x="3365" y="9"/>
                </a:lnTo>
                <a:lnTo>
                  <a:pt x="3369" y="9"/>
                </a:lnTo>
                <a:lnTo>
                  <a:pt x="3370" y="8"/>
                </a:lnTo>
                <a:lnTo>
                  <a:pt x="3370" y="3"/>
                </a:lnTo>
                <a:lnTo>
                  <a:pt x="3373" y="0"/>
                </a:lnTo>
                <a:lnTo>
                  <a:pt x="3378" y="0"/>
                </a:lnTo>
                <a:lnTo>
                  <a:pt x="3389" y="3"/>
                </a:lnTo>
                <a:lnTo>
                  <a:pt x="3399" y="7"/>
                </a:lnTo>
                <a:lnTo>
                  <a:pt x="3408" y="11"/>
                </a:lnTo>
                <a:lnTo>
                  <a:pt x="3414" y="13"/>
                </a:lnTo>
                <a:lnTo>
                  <a:pt x="3418" y="21"/>
                </a:lnTo>
                <a:lnTo>
                  <a:pt x="3422" y="32"/>
                </a:lnTo>
                <a:lnTo>
                  <a:pt x="3426" y="41"/>
                </a:lnTo>
                <a:lnTo>
                  <a:pt x="3456" y="104"/>
                </a:lnTo>
                <a:lnTo>
                  <a:pt x="3459" y="114"/>
                </a:lnTo>
                <a:lnTo>
                  <a:pt x="3461" y="120"/>
                </a:lnTo>
                <a:lnTo>
                  <a:pt x="3464" y="130"/>
                </a:lnTo>
                <a:lnTo>
                  <a:pt x="3464" y="132"/>
                </a:lnTo>
                <a:lnTo>
                  <a:pt x="3488" y="132"/>
                </a:lnTo>
                <a:lnTo>
                  <a:pt x="3489" y="131"/>
                </a:lnTo>
                <a:lnTo>
                  <a:pt x="3490" y="131"/>
                </a:lnTo>
                <a:lnTo>
                  <a:pt x="3493" y="132"/>
                </a:lnTo>
                <a:lnTo>
                  <a:pt x="3493" y="137"/>
                </a:lnTo>
                <a:lnTo>
                  <a:pt x="3492" y="140"/>
                </a:lnTo>
                <a:lnTo>
                  <a:pt x="3492" y="141"/>
                </a:lnTo>
                <a:lnTo>
                  <a:pt x="3494" y="147"/>
                </a:lnTo>
                <a:lnTo>
                  <a:pt x="3496" y="151"/>
                </a:lnTo>
                <a:lnTo>
                  <a:pt x="3498" y="153"/>
                </a:lnTo>
                <a:lnTo>
                  <a:pt x="3500" y="156"/>
                </a:lnTo>
                <a:lnTo>
                  <a:pt x="3500" y="157"/>
                </a:lnTo>
                <a:lnTo>
                  <a:pt x="3501" y="159"/>
                </a:lnTo>
                <a:lnTo>
                  <a:pt x="3501" y="160"/>
                </a:lnTo>
                <a:lnTo>
                  <a:pt x="3506" y="165"/>
                </a:lnTo>
                <a:lnTo>
                  <a:pt x="3509" y="166"/>
                </a:lnTo>
                <a:lnTo>
                  <a:pt x="3510" y="168"/>
                </a:lnTo>
                <a:lnTo>
                  <a:pt x="3514" y="168"/>
                </a:lnTo>
                <a:lnTo>
                  <a:pt x="3514" y="163"/>
                </a:lnTo>
                <a:lnTo>
                  <a:pt x="3515" y="163"/>
                </a:lnTo>
                <a:lnTo>
                  <a:pt x="3518" y="161"/>
                </a:lnTo>
                <a:lnTo>
                  <a:pt x="3525" y="161"/>
                </a:lnTo>
                <a:lnTo>
                  <a:pt x="3526" y="163"/>
                </a:lnTo>
                <a:lnTo>
                  <a:pt x="3529" y="164"/>
                </a:lnTo>
                <a:lnTo>
                  <a:pt x="3534" y="169"/>
                </a:lnTo>
                <a:lnTo>
                  <a:pt x="3538" y="172"/>
                </a:lnTo>
                <a:lnTo>
                  <a:pt x="3540" y="174"/>
                </a:lnTo>
                <a:lnTo>
                  <a:pt x="3542" y="177"/>
                </a:lnTo>
                <a:lnTo>
                  <a:pt x="3544" y="180"/>
                </a:lnTo>
                <a:lnTo>
                  <a:pt x="3544" y="184"/>
                </a:lnTo>
                <a:lnTo>
                  <a:pt x="3546" y="185"/>
                </a:lnTo>
                <a:lnTo>
                  <a:pt x="3550" y="185"/>
                </a:lnTo>
                <a:lnTo>
                  <a:pt x="3552" y="186"/>
                </a:lnTo>
                <a:lnTo>
                  <a:pt x="3554" y="186"/>
                </a:lnTo>
                <a:lnTo>
                  <a:pt x="3552" y="190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53" name="Freeform 205"/>
          <p:cNvSpPr>
            <a:spLocks/>
          </p:cNvSpPr>
          <p:nvPr/>
        </p:nvSpPr>
        <p:spPr bwMode="auto">
          <a:xfrm>
            <a:off x="7285673" y="1890174"/>
            <a:ext cx="546016" cy="454193"/>
          </a:xfrm>
          <a:custGeom>
            <a:avLst/>
            <a:gdLst/>
            <a:ahLst/>
            <a:cxnLst>
              <a:cxn ang="0">
                <a:pos x="222" y="12"/>
              </a:cxn>
              <a:cxn ang="0">
                <a:pos x="194" y="35"/>
              </a:cxn>
              <a:cxn ang="0">
                <a:pos x="192" y="38"/>
              </a:cxn>
              <a:cxn ang="0">
                <a:pos x="168" y="58"/>
              </a:cxn>
              <a:cxn ang="0">
                <a:pos x="159" y="60"/>
              </a:cxn>
              <a:cxn ang="0">
                <a:pos x="168" y="51"/>
              </a:cxn>
              <a:cxn ang="0">
                <a:pos x="163" y="52"/>
              </a:cxn>
              <a:cxn ang="0">
                <a:pos x="159" y="52"/>
              </a:cxn>
              <a:cxn ang="0">
                <a:pos x="151" y="55"/>
              </a:cxn>
              <a:cxn ang="0">
                <a:pos x="131" y="64"/>
              </a:cxn>
              <a:cxn ang="0">
                <a:pos x="128" y="68"/>
              </a:cxn>
              <a:cxn ang="0">
                <a:pos x="142" y="63"/>
              </a:cxn>
              <a:cxn ang="0">
                <a:pos x="146" y="63"/>
              </a:cxn>
              <a:cxn ang="0">
                <a:pos x="151" y="55"/>
              </a:cxn>
              <a:cxn ang="0">
                <a:pos x="159" y="64"/>
              </a:cxn>
              <a:cxn ang="0">
                <a:pos x="168" y="60"/>
              </a:cxn>
              <a:cxn ang="0">
                <a:pos x="173" y="54"/>
              </a:cxn>
              <a:cxn ang="0">
                <a:pos x="164" y="70"/>
              </a:cxn>
              <a:cxn ang="0">
                <a:pos x="175" y="68"/>
              </a:cxn>
              <a:cxn ang="0">
                <a:pos x="171" y="75"/>
              </a:cxn>
              <a:cxn ang="0">
                <a:pos x="157" y="83"/>
              </a:cxn>
              <a:cxn ang="0">
                <a:pos x="156" y="76"/>
              </a:cxn>
              <a:cxn ang="0">
                <a:pos x="148" y="81"/>
              </a:cxn>
              <a:cxn ang="0">
                <a:pos x="149" y="75"/>
              </a:cxn>
              <a:cxn ang="0">
                <a:pos x="131" y="80"/>
              </a:cxn>
              <a:cxn ang="0">
                <a:pos x="130" y="75"/>
              </a:cxn>
              <a:cxn ang="0">
                <a:pos x="119" y="79"/>
              </a:cxn>
              <a:cxn ang="0">
                <a:pos x="110" y="83"/>
              </a:cxn>
              <a:cxn ang="0">
                <a:pos x="78" y="100"/>
              </a:cxn>
              <a:cxn ang="0">
                <a:pos x="56" y="109"/>
              </a:cxn>
              <a:cxn ang="0">
                <a:pos x="37" y="118"/>
              </a:cxn>
              <a:cxn ang="0">
                <a:pos x="20" y="141"/>
              </a:cxn>
              <a:cxn ang="0">
                <a:pos x="11" y="149"/>
              </a:cxn>
              <a:cxn ang="0">
                <a:pos x="0" y="175"/>
              </a:cxn>
              <a:cxn ang="0">
                <a:pos x="33" y="184"/>
              </a:cxn>
              <a:cxn ang="0">
                <a:pos x="87" y="150"/>
              </a:cxn>
              <a:cxn ang="0">
                <a:pos x="148" y="146"/>
              </a:cxn>
              <a:cxn ang="0">
                <a:pos x="185" y="132"/>
              </a:cxn>
              <a:cxn ang="0">
                <a:pos x="192" y="128"/>
              </a:cxn>
              <a:cxn ang="0">
                <a:pos x="205" y="112"/>
              </a:cxn>
              <a:cxn ang="0">
                <a:pos x="227" y="96"/>
              </a:cxn>
              <a:cxn ang="0">
                <a:pos x="229" y="88"/>
              </a:cxn>
              <a:cxn ang="0">
                <a:pos x="227" y="81"/>
              </a:cxn>
              <a:cxn ang="0">
                <a:pos x="223" y="72"/>
              </a:cxn>
              <a:cxn ang="0">
                <a:pos x="216" y="67"/>
              </a:cxn>
              <a:cxn ang="0">
                <a:pos x="218" y="62"/>
              </a:cxn>
              <a:cxn ang="0">
                <a:pos x="222" y="59"/>
              </a:cxn>
              <a:cxn ang="0">
                <a:pos x="227" y="50"/>
              </a:cxn>
              <a:cxn ang="0">
                <a:pos x="218" y="51"/>
              </a:cxn>
              <a:cxn ang="0">
                <a:pos x="219" y="47"/>
              </a:cxn>
              <a:cxn ang="0">
                <a:pos x="213" y="47"/>
              </a:cxn>
              <a:cxn ang="0">
                <a:pos x="209" y="48"/>
              </a:cxn>
              <a:cxn ang="0">
                <a:pos x="205" y="42"/>
              </a:cxn>
              <a:cxn ang="0">
                <a:pos x="217" y="26"/>
              </a:cxn>
              <a:cxn ang="0">
                <a:pos x="230" y="0"/>
              </a:cxn>
            </a:cxnLst>
            <a:rect l="0" t="0" r="r" b="b"/>
            <a:pathLst>
              <a:path w="233" h="186">
                <a:moveTo>
                  <a:pt x="230" y="0"/>
                </a:moveTo>
                <a:lnTo>
                  <a:pt x="229" y="0"/>
                </a:lnTo>
                <a:lnTo>
                  <a:pt x="226" y="5"/>
                </a:lnTo>
                <a:lnTo>
                  <a:pt x="223" y="8"/>
                </a:lnTo>
                <a:lnTo>
                  <a:pt x="222" y="12"/>
                </a:lnTo>
                <a:lnTo>
                  <a:pt x="218" y="15"/>
                </a:lnTo>
                <a:lnTo>
                  <a:pt x="202" y="26"/>
                </a:lnTo>
                <a:lnTo>
                  <a:pt x="198" y="30"/>
                </a:lnTo>
                <a:lnTo>
                  <a:pt x="196" y="35"/>
                </a:lnTo>
                <a:lnTo>
                  <a:pt x="194" y="35"/>
                </a:lnTo>
                <a:lnTo>
                  <a:pt x="194" y="34"/>
                </a:lnTo>
                <a:lnTo>
                  <a:pt x="193" y="34"/>
                </a:lnTo>
                <a:lnTo>
                  <a:pt x="193" y="35"/>
                </a:lnTo>
                <a:lnTo>
                  <a:pt x="192" y="37"/>
                </a:lnTo>
                <a:lnTo>
                  <a:pt x="192" y="38"/>
                </a:lnTo>
                <a:lnTo>
                  <a:pt x="190" y="39"/>
                </a:lnTo>
                <a:lnTo>
                  <a:pt x="184" y="39"/>
                </a:lnTo>
                <a:lnTo>
                  <a:pt x="172" y="51"/>
                </a:lnTo>
                <a:lnTo>
                  <a:pt x="169" y="55"/>
                </a:lnTo>
                <a:lnTo>
                  <a:pt x="168" y="58"/>
                </a:lnTo>
                <a:lnTo>
                  <a:pt x="165" y="60"/>
                </a:lnTo>
                <a:lnTo>
                  <a:pt x="163" y="62"/>
                </a:lnTo>
                <a:lnTo>
                  <a:pt x="161" y="63"/>
                </a:lnTo>
                <a:lnTo>
                  <a:pt x="161" y="60"/>
                </a:lnTo>
                <a:lnTo>
                  <a:pt x="159" y="60"/>
                </a:lnTo>
                <a:lnTo>
                  <a:pt x="159" y="58"/>
                </a:lnTo>
                <a:lnTo>
                  <a:pt x="160" y="56"/>
                </a:lnTo>
                <a:lnTo>
                  <a:pt x="163" y="55"/>
                </a:lnTo>
                <a:lnTo>
                  <a:pt x="167" y="51"/>
                </a:lnTo>
                <a:lnTo>
                  <a:pt x="168" y="51"/>
                </a:lnTo>
                <a:lnTo>
                  <a:pt x="168" y="50"/>
                </a:lnTo>
                <a:lnTo>
                  <a:pt x="167" y="48"/>
                </a:lnTo>
                <a:lnTo>
                  <a:pt x="165" y="48"/>
                </a:lnTo>
                <a:lnTo>
                  <a:pt x="164" y="50"/>
                </a:lnTo>
                <a:lnTo>
                  <a:pt x="163" y="52"/>
                </a:lnTo>
                <a:lnTo>
                  <a:pt x="161" y="54"/>
                </a:lnTo>
                <a:lnTo>
                  <a:pt x="160" y="56"/>
                </a:lnTo>
                <a:lnTo>
                  <a:pt x="157" y="56"/>
                </a:lnTo>
                <a:lnTo>
                  <a:pt x="157" y="54"/>
                </a:lnTo>
                <a:lnTo>
                  <a:pt x="159" y="52"/>
                </a:lnTo>
                <a:lnTo>
                  <a:pt x="159" y="51"/>
                </a:lnTo>
                <a:lnTo>
                  <a:pt x="160" y="48"/>
                </a:lnTo>
                <a:lnTo>
                  <a:pt x="157" y="50"/>
                </a:lnTo>
                <a:lnTo>
                  <a:pt x="153" y="54"/>
                </a:lnTo>
                <a:lnTo>
                  <a:pt x="151" y="55"/>
                </a:lnTo>
                <a:lnTo>
                  <a:pt x="149" y="55"/>
                </a:lnTo>
                <a:lnTo>
                  <a:pt x="149" y="56"/>
                </a:lnTo>
                <a:lnTo>
                  <a:pt x="144" y="56"/>
                </a:lnTo>
                <a:lnTo>
                  <a:pt x="138" y="59"/>
                </a:lnTo>
                <a:lnTo>
                  <a:pt x="131" y="64"/>
                </a:lnTo>
                <a:lnTo>
                  <a:pt x="127" y="68"/>
                </a:lnTo>
                <a:lnTo>
                  <a:pt x="126" y="71"/>
                </a:lnTo>
                <a:lnTo>
                  <a:pt x="127" y="71"/>
                </a:lnTo>
                <a:lnTo>
                  <a:pt x="128" y="70"/>
                </a:lnTo>
                <a:lnTo>
                  <a:pt x="128" y="68"/>
                </a:lnTo>
                <a:lnTo>
                  <a:pt x="134" y="63"/>
                </a:lnTo>
                <a:lnTo>
                  <a:pt x="138" y="62"/>
                </a:lnTo>
                <a:lnTo>
                  <a:pt x="140" y="60"/>
                </a:lnTo>
                <a:lnTo>
                  <a:pt x="142" y="60"/>
                </a:lnTo>
                <a:lnTo>
                  <a:pt x="142" y="63"/>
                </a:lnTo>
                <a:lnTo>
                  <a:pt x="140" y="64"/>
                </a:lnTo>
                <a:lnTo>
                  <a:pt x="140" y="66"/>
                </a:lnTo>
                <a:lnTo>
                  <a:pt x="142" y="66"/>
                </a:lnTo>
                <a:lnTo>
                  <a:pt x="144" y="64"/>
                </a:lnTo>
                <a:lnTo>
                  <a:pt x="146" y="63"/>
                </a:lnTo>
                <a:lnTo>
                  <a:pt x="144" y="63"/>
                </a:lnTo>
                <a:lnTo>
                  <a:pt x="144" y="62"/>
                </a:lnTo>
                <a:lnTo>
                  <a:pt x="146" y="59"/>
                </a:lnTo>
                <a:lnTo>
                  <a:pt x="148" y="58"/>
                </a:lnTo>
                <a:lnTo>
                  <a:pt x="151" y="55"/>
                </a:lnTo>
                <a:lnTo>
                  <a:pt x="156" y="52"/>
                </a:lnTo>
                <a:lnTo>
                  <a:pt x="156" y="67"/>
                </a:lnTo>
                <a:lnTo>
                  <a:pt x="157" y="67"/>
                </a:lnTo>
                <a:lnTo>
                  <a:pt x="157" y="64"/>
                </a:lnTo>
                <a:lnTo>
                  <a:pt x="159" y="64"/>
                </a:lnTo>
                <a:lnTo>
                  <a:pt x="161" y="63"/>
                </a:lnTo>
                <a:lnTo>
                  <a:pt x="163" y="63"/>
                </a:lnTo>
                <a:lnTo>
                  <a:pt x="165" y="62"/>
                </a:lnTo>
                <a:lnTo>
                  <a:pt x="167" y="60"/>
                </a:lnTo>
                <a:lnTo>
                  <a:pt x="168" y="60"/>
                </a:lnTo>
                <a:lnTo>
                  <a:pt x="169" y="58"/>
                </a:lnTo>
                <a:lnTo>
                  <a:pt x="171" y="56"/>
                </a:lnTo>
                <a:lnTo>
                  <a:pt x="171" y="55"/>
                </a:lnTo>
                <a:lnTo>
                  <a:pt x="172" y="54"/>
                </a:lnTo>
                <a:lnTo>
                  <a:pt x="173" y="54"/>
                </a:lnTo>
                <a:lnTo>
                  <a:pt x="173" y="56"/>
                </a:lnTo>
                <a:lnTo>
                  <a:pt x="171" y="62"/>
                </a:lnTo>
                <a:lnTo>
                  <a:pt x="168" y="64"/>
                </a:lnTo>
                <a:lnTo>
                  <a:pt x="167" y="67"/>
                </a:lnTo>
                <a:lnTo>
                  <a:pt x="164" y="70"/>
                </a:lnTo>
                <a:lnTo>
                  <a:pt x="164" y="74"/>
                </a:lnTo>
                <a:lnTo>
                  <a:pt x="165" y="74"/>
                </a:lnTo>
                <a:lnTo>
                  <a:pt x="171" y="71"/>
                </a:lnTo>
                <a:lnTo>
                  <a:pt x="172" y="70"/>
                </a:lnTo>
                <a:lnTo>
                  <a:pt x="175" y="68"/>
                </a:lnTo>
                <a:lnTo>
                  <a:pt x="176" y="68"/>
                </a:lnTo>
                <a:lnTo>
                  <a:pt x="177" y="70"/>
                </a:lnTo>
                <a:lnTo>
                  <a:pt x="176" y="71"/>
                </a:lnTo>
                <a:lnTo>
                  <a:pt x="173" y="72"/>
                </a:lnTo>
                <a:lnTo>
                  <a:pt x="171" y="75"/>
                </a:lnTo>
                <a:lnTo>
                  <a:pt x="169" y="75"/>
                </a:lnTo>
                <a:lnTo>
                  <a:pt x="165" y="79"/>
                </a:lnTo>
                <a:lnTo>
                  <a:pt x="163" y="80"/>
                </a:lnTo>
                <a:lnTo>
                  <a:pt x="160" y="83"/>
                </a:lnTo>
                <a:lnTo>
                  <a:pt x="157" y="83"/>
                </a:lnTo>
                <a:lnTo>
                  <a:pt x="155" y="84"/>
                </a:lnTo>
                <a:lnTo>
                  <a:pt x="153" y="83"/>
                </a:lnTo>
                <a:lnTo>
                  <a:pt x="153" y="80"/>
                </a:lnTo>
                <a:lnTo>
                  <a:pt x="155" y="79"/>
                </a:lnTo>
                <a:lnTo>
                  <a:pt x="156" y="76"/>
                </a:lnTo>
                <a:lnTo>
                  <a:pt x="156" y="75"/>
                </a:lnTo>
                <a:lnTo>
                  <a:pt x="153" y="78"/>
                </a:lnTo>
                <a:lnTo>
                  <a:pt x="152" y="80"/>
                </a:lnTo>
                <a:lnTo>
                  <a:pt x="151" y="81"/>
                </a:lnTo>
                <a:lnTo>
                  <a:pt x="148" y="81"/>
                </a:lnTo>
                <a:lnTo>
                  <a:pt x="148" y="80"/>
                </a:lnTo>
                <a:lnTo>
                  <a:pt x="146" y="78"/>
                </a:lnTo>
                <a:lnTo>
                  <a:pt x="151" y="78"/>
                </a:lnTo>
                <a:lnTo>
                  <a:pt x="151" y="75"/>
                </a:lnTo>
                <a:lnTo>
                  <a:pt x="149" y="75"/>
                </a:lnTo>
                <a:lnTo>
                  <a:pt x="148" y="76"/>
                </a:lnTo>
                <a:lnTo>
                  <a:pt x="138" y="81"/>
                </a:lnTo>
                <a:lnTo>
                  <a:pt x="135" y="81"/>
                </a:lnTo>
                <a:lnTo>
                  <a:pt x="134" y="80"/>
                </a:lnTo>
                <a:lnTo>
                  <a:pt x="131" y="80"/>
                </a:lnTo>
                <a:lnTo>
                  <a:pt x="128" y="79"/>
                </a:lnTo>
                <a:lnTo>
                  <a:pt x="128" y="78"/>
                </a:lnTo>
                <a:lnTo>
                  <a:pt x="131" y="78"/>
                </a:lnTo>
                <a:lnTo>
                  <a:pt x="131" y="76"/>
                </a:lnTo>
                <a:lnTo>
                  <a:pt x="130" y="75"/>
                </a:lnTo>
                <a:lnTo>
                  <a:pt x="126" y="75"/>
                </a:lnTo>
                <a:lnTo>
                  <a:pt x="120" y="78"/>
                </a:lnTo>
                <a:lnTo>
                  <a:pt x="118" y="78"/>
                </a:lnTo>
                <a:lnTo>
                  <a:pt x="116" y="79"/>
                </a:lnTo>
                <a:lnTo>
                  <a:pt x="119" y="79"/>
                </a:lnTo>
                <a:lnTo>
                  <a:pt x="120" y="80"/>
                </a:lnTo>
                <a:lnTo>
                  <a:pt x="122" y="80"/>
                </a:lnTo>
                <a:lnTo>
                  <a:pt x="114" y="80"/>
                </a:lnTo>
                <a:lnTo>
                  <a:pt x="113" y="81"/>
                </a:lnTo>
                <a:lnTo>
                  <a:pt x="110" y="83"/>
                </a:lnTo>
                <a:lnTo>
                  <a:pt x="109" y="85"/>
                </a:lnTo>
                <a:lnTo>
                  <a:pt x="106" y="87"/>
                </a:lnTo>
                <a:lnTo>
                  <a:pt x="85" y="95"/>
                </a:lnTo>
                <a:lnTo>
                  <a:pt x="81" y="97"/>
                </a:lnTo>
                <a:lnTo>
                  <a:pt x="78" y="100"/>
                </a:lnTo>
                <a:lnTo>
                  <a:pt x="74" y="103"/>
                </a:lnTo>
                <a:lnTo>
                  <a:pt x="69" y="105"/>
                </a:lnTo>
                <a:lnTo>
                  <a:pt x="64" y="105"/>
                </a:lnTo>
                <a:lnTo>
                  <a:pt x="60" y="108"/>
                </a:lnTo>
                <a:lnTo>
                  <a:pt x="56" y="109"/>
                </a:lnTo>
                <a:lnTo>
                  <a:pt x="48" y="114"/>
                </a:lnTo>
                <a:lnTo>
                  <a:pt x="45" y="114"/>
                </a:lnTo>
                <a:lnTo>
                  <a:pt x="43" y="116"/>
                </a:lnTo>
                <a:lnTo>
                  <a:pt x="40" y="116"/>
                </a:lnTo>
                <a:lnTo>
                  <a:pt x="37" y="118"/>
                </a:lnTo>
                <a:lnTo>
                  <a:pt x="36" y="121"/>
                </a:lnTo>
                <a:lnTo>
                  <a:pt x="33" y="122"/>
                </a:lnTo>
                <a:lnTo>
                  <a:pt x="31" y="128"/>
                </a:lnTo>
                <a:lnTo>
                  <a:pt x="27" y="134"/>
                </a:lnTo>
                <a:lnTo>
                  <a:pt x="20" y="141"/>
                </a:lnTo>
                <a:lnTo>
                  <a:pt x="20" y="144"/>
                </a:lnTo>
                <a:lnTo>
                  <a:pt x="15" y="144"/>
                </a:lnTo>
                <a:lnTo>
                  <a:pt x="12" y="145"/>
                </a:lnTo>
                <a:lnTo>
                  <a:pt x="12" y="148"/>
                </a:lnTo>
                <a:lnTo>
                  <a:pt x="11" y="149"/>
                </a:lnTo>
                <a:lnTo>
                  <a:pt x="11" y="150"/>
                </a:lnTo>
                <a:lnTo>
                  <a:pt x="6" y="155"/>
                </a:lnTo>
                <a:lnTo>
                  <a:pt x="6" y="163"/>
                </a:lnTo>
                <a:lnTo>
                  <a:pt x="3" y="171"/>
                </a:lnTo>
                <a:lnTo>
                  <a:pt x="0" y="175"/>
                </a:lnTo>
                <a:lnTo>
                  <a:pt x="0" y="183"/>
                </a:lnTo>
                <a:lnTo>
                  <a:pt x="2" y="184"/>
                </a:lnTo>
                <a:lnTo>
                  <a:pt x="8" y="186"/>
                </a:lnTo>
                <a:lnTo>
                  <a:pt x="27" y="186"/>
                </a:lnTo>
                <a:lnTo>
                  <a:pt x="33" y="184"/>
                </a:lnTo>
                <a:lnTo>
                  <a:pt x="45" y="173"/>
                </a:lnTo>
                <a:lnTo>
                  <a:pt x="47" y="173"/>
                </a:lnTo>
                <a:lnTo>
                  <a:pt x="48" y="171"/>
                </a:lnTo>
                <a:lnTo>
                  <a:pt x="68" y="159"/>
                </a:lnTo>
                <a:lnTo>
                  <a:pt x="87" y="150"/>
                </a:lnTo>
                <a:lnTo>
                  <a:pt x="109" y="144"/>
                </a:lnTo>
                <a:lnTo>
                  <a:pt x="118" y="142"/>
                </a:lnTo>
                <a:lnTo>
                  <a:pt x="138" y="142"/>
                </a:lnTo>
                <a:lnTo>
                  <a:pt x="146" y="146"/>
                </a:lnTo>
                <a:lnTo>
                  <a:pt x="148" y="146"/>
                </a:lnTo>
                <a:lnTo>
                  <a:pt x="164" y="138"/>
                </a:lnTo>
                <a:lnTo>
                  <a:pt x="175" y="134"/>
                </a:lnTo>
                <a:lnTo>
                  <a:pt x="179" y="133"/>
                </a:lnTo>
                <a:lnTo>
                  <a:pt x="181" y="133"/>
                </a:lnTo>
                <a:lnTo>
                  <a:pt x="185" y="132"/>
                </a:lnTo>
                <a:lnTo>
                  <a:pt x="186" y="132"/>
                </a:lnTo>
                <a:lnTo>
                  <a:pt x="186" y="134"/>
                </a:lnTo>
                <a:lnTo>
                  <a:pt x="189" y="134"/>
                </a:lnTo>
                <a:lnTo>
                  <a:pt x="189" y="130"/>
                </a:lnTo>
                <a:lnTo>
                  <a:pt x="192" y="128"/>
                </a:lnTo>
                <a:lnTo>
                  <a:pt x="197" y="125"/>
                </a:lnTo>
                <a:lnTo>
                  <a:pt x="200" y="122"/>
                </a:lnTo>
                <a:lnTo>
                  <a:pt x="202" y="122"/>
                </a:lnTo>
                <a:lnTo>
                  <a:pt x="202" y="117"/>
                </a:lnTo>
                <a:lnTo>
                  <a:pt x="205" y="112"/>
                </a:lnTo>
                <a:lnTo>
                  <a:pt x="212" y="105"/>
                </a:lnTo>
                <a:lnTo>
                  <a:pt x="213" y="103"/>
                </a:lnTo>
                <a:lnTo>
                  <a:pt x="218" y="97"/>
                </a:lnTo>
                <a:lnTo>
                  <a:pt x="225" y="97"/>
                </a:lnTo>
                <a:lnTo>
                  <a:pt x="227" y="96"/>
                </a:lnTo>
                <a:lnTo>
                  <a:pt x="229" y="92"/>
                </a:lnTo>
                <a:lnTo>
                  <a:pt x="229" y="91"/>
                </a:lnTo>
                <a:lnTo>
                  <a:pt x="230" y="91"/>
                </a:lnTo>
                <a:lnTo>
                  <a:pt x="230" y="89"/>
                </a:lnTo>
                <a:lnTo>
                  <a:pt x="229" y="88"/>
                </a:lnTo>
                <a:lnTo>
                  <a:pt x="227" y="88"/>
                </a:lnTo>
                <a:lnTo>
                  <a:pt x="227" y="85"/>
                </a:lnTo>
                <a:lnTo>
                  <a:pt x="229" y="84"/>
                </a:lnTo>
                <a:lnTo>
                  <a:pt x="229" y="80"/>
                </a:lnTo>
                <a:lnTo>
                  <a:pt x="227" y="81"/>
                </a:lnTo>
                <a:lnTo>
                  <a:pt x="227" y="83"/>
                </a:lnTo>
                <a:lnTo>
                  <a:pt x="226" y="84"/>
                </a:lnTo>
                <a:lnTo>
                  <a:pt x="225" y="80"/>
                </a:lnTo>
                <a:lnTo>
                  <a:pt x="225" y="75"/>
                </a:lnTo>
                <a:lnTo>
                  <a:pt x="223" y="72"/>
                </a:lnTo>
                <a:lnTo>
                  <a:pt x="221" y="71"/>
                </a:lnTo>
                <a:lnTo>
                  <a:pt x="221" y="70"/>
                </a:lnTo>
                <a:lnTo>
                  <a:pt x="219" y="68"/>
                </a:lnTo>
                <a:lnTo>
                  <a:pt x="218" y="68"/>
                </a:lnTo>
                <a:lnTo>
                  <a:pt x="216" y="67"/>
                </a:lnTo>
                <a:lnTo>
                  <a:pt x="216" y="64"/>
                </a:lnTo>
                <a:lnTo>
                  <a:pt x="217" y="64"/>
                </a:lnTo>
                <a:lnTo>
                  <a:pt x="217" y="63"/>
                </a:lnTo>
                <a:lnTo>
                  <a:pt x="218" y="63"/>
                </a:lnTo>
                <a:lnTo>
                  <a:pt x="218" y="62"/>
                </a:lnTo>
                <a:lnTo>
                  <a:pt x="219" y="62"/>
                </a:lnTo>
                <a:lnTo>
                  <a:pt x="219" y="64"/>
                </a:lnTo>
                <a:lnTo>
                  <a:pt x="221" y="64"/>
                </a:lnTo>
                <a:lnTo>
                  <a:pt x="222" y="62"/>
                </a:lnTo>
                <a:lnTo>
                  <a:pt x="222" y="59"/>
                </a:lnTo>
                <a:lnTo>
                  <a:pt x="223" y="56"/>
                </a:lnTo>
                <a:lnTo>
                  <a:pt x="223" y="55"/>
                </a:lnTo>
                <a:lnTo>
                  <a:pt x="225" y="54"/>
                </a:lnTo>
                <a:lnTo>
                  <a:pt x="226" y="51"/>
                </a:lnTo>
                <a:lnTo>
                  <a:pt x="227" y="50"/>
                </a:lnTo>
                <a:lnTo>
                  <a:pt x="227" y="48"/>
                </a:lnTo>
                <a:lnTo>
                  <a:pt x="225" y="48"/>
                </a:lnTo>
                <a:lnTo>
                  <a:pt x="223" y="51"/>
                </a:lnTo>
                <a:lnTo>
                  <a:pt x="218" y="54"/>
                </a:lnTo>
                <a:lnTo>
                  <a:pt x="218" y="51"/>
                </a:lnTo>
                <a:lnTo>
                  <a:pt x="221" y="48"/>
                </a:lnTo>
                <a:lnTo>
                  <a:pt x="221" y="47"/>
                </a:lnTo>
                <a:lnTo>
                  <a:pt x="222" y="46"/>
                </a:lnTo>
                <a:lnTo>
                  <a:pt x="221" y="46"/>
                </a:lnTo>
                <a:lnTo>
                  <a:pt x="219" y="47"/>
                </a:lnTo>
                <a:lnTo>
                  <a:pt x="219" y="45"/>
                </a:lnTo>
                <a:lnTo>
                  <a:pt x="218" y="45"/>
                </a:lnTo>
                <a:lnTo>
                  <a:pt x="217" y="46"/>
                </a:lnTo>
                <a:lnTo>
                  <a:pt x="213" y="46"/>
                </a:lnTo>
                <a:lnTo>
                  <a:pt x="213" y="47"/>
                </a:lnTo>
                <a:lnTo>
                  <a:pt x="212" y="50"/>
                </a:lnTo>
                <a:lnTo>
                  <a:pt x="212" y="51"/>
                </a:lnTo>
                <a:lnTo>
                  <a:pt x="210" y="51"/>
                </a:lnTo>
                <a:lnTo>
                  <a:pt x="209" y="50"/>
                </a:lnTo>
                <a:lnTo>
                  <a:pt x="209" y="48"/>
                </a:lnTo>
                <a:lnTo>
                  <a:pt x="208" y="47"/>
                </a:lnTo>
                <a:lnTo>
                  <a:pt x="205" y="47"/>
                </a:lnTo>
                <a:lnTo>
                  <a:pt x="204" y="46"/>
                </a:lnTo>
                <a:lnTo>
                  <a:pt x="204" y="45"/>
                </a:lnTo>
                <a:lnTo>
                  <a:pt x="205" y="42"/>
                </a:lnTo>
                <a:lnTo>
                  <a:pt x="206" y="41"/>
                </a:lnTo>
                <a:lnTo>
                  <a:pt x="208" y="38"/>
                </a:lnTo>
                <a:lnTo>
                  <a:pt x="210" y="35"/>
                </a:lnTo>
                <a:lnTo>
                  <a:pt x="213" y="31"/>
                </a:lnTo>
                <a:lnTo>
                  <a:pt x="217" y="26"/>
                </a:lnTo>
                <a:lnTo>
                  <a:pt x="223" y="19"/>
                </a:lnTo>
                <a:lnTo>
                  <a:pt x="229" y="13"/>
                </a:lnTo>
                <a:lnTo>
                  <a:pt x="231" y="8"/>
                </a:lnTo>
                <a:lnTo>
                  <a:pt x="233" y="2"/>
                </a:lnTo>
                <a:lnTo>
                  <a:pt x="23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55" name="Freeform 207"/>
          <p:cNvSpPr>
            <a:spLocks/>
          </p:cNvSpPr>
          <p:nvPr/>
        </p:nvSpPr>
        <p:spPr bwMode="auto">
          <a:xfrm>
            <a:off x="5256277" y="1306559"/>
            <a:ext cx="1968467" cy="1665375"/>
          </a:xfrm>
          <a:custGeom>
            <a:avLst/>
            <a:gdLst/>
            <a:ahLst/>
            <a:cxnLst>
              <a:cxn ang="0">
                <a:pos x="527" y="228"/>
              </a:cxn>
              <a:cxn ang="0">
                <a:pos x="495" y="240"/>
              </a:cxn>
              <a:cxn ang="0">
                <a:pos x="411" y="266"/>
              </a:cxn>
              <a:cxn ang="0">
                <a:pos x="363" y="301"/>
              </a:cxn>
              <a:cxn ang="0">
                <a:pos x="354" y="284"/>
              </a:cxn>
              <a:cxn ang="0">
                <a:pos x="338" y="298"/>
              </a:cxn>
              <a:cxn ang="0">
                <a:pos x="291" y="413"/>
              </a:cxn>
              <a:cxn ang="0">
                <a:pos x="328" y="380"/>
              </a:cxn>
              <a:cxn ang="0">
                <a:pos x="322" y="480"/>
              </a:cxn>
              <a:cxn ang="0">
                <a:pos x="325" y="559"/>
              </a:cxn>
              <a:cxn ang="0">
                <a:pos x="355" y="652"/>
              </a:cxn>
              <a:cxn ang="0">
                <a:pos x="432" y="519"/>
              </a:cxn>
              <a:cxn ang="0">
                <a:pos x="405" y="438"/>
              </a:cxn>
              <a:cxn ang="0">
                <a:pos x="427" y="355"/>
              </a:cxn>
              <a:cxn ang="0">
                <a:pos x="446" y="356"/>
              </a:cxn>
              <a:cxn ang="0">
                <a:pos x="456" y="322"/>
              </a:cxn>
              <a:cxn ang="0">
                <a:pos x="486" y="264"/>
              </a:cxn>
              <a:cxn ang="0">
                <a:pos x="571" y="290"/>
              </a:cxn>
              <a:cxn ang="0">
                <a:pos x="586" y="320"/>
              </a:cxn>
              <a:cxn ang="0">
                <a:pos x="601" y="390"/>
              </a:cxn>
              <a:cxn ang="0">
                <a:pos x="596" y="453"/>
              </a:cxn>
              <a:cxn ang="0">
                <a:pos x="611" y="420"/>
              </a:cxn>
              <a:cxn ang="0">
                <a:pos x="688" y="480"/>
              </a:cxn>
              <a:cxn ang="0">
                <a:pos x="724" y="367"/>
              </a:cxn>
              <a:cxn ang="0">
                <a:pos x="720" y="293"/>
              </a:cxn>
              <a:cxn ang="0">
                <a:pos x="728" y="284"/>
              </a:cxn>
              <a:cxn ang="0">
                <a:pos x="747" y="287"/>
              </a:cxn>
              <a:cxn ang="0">
                <a:pos x="762" y="317"/>
              </a:cxn>
              <a:cxn ang="0">
                <a:pos x="815" y="294"/>
              </a:cxn>
              <a:cxn ang="0">
                <a:pos x="840" y="286"/>
              </a:cxn>
              <a:cxn ang="0">
                <a:pos x="819" y="273"/>
              </a:cxn>
              <a:cxn ang="0">
                <a:pos x="799" y="235"/>
              </a:cxn>
              <a:cxn ang="0">
                <a:pos x="766" y="225"/>
              </a:cxn>
              <a:cxn ang="0">
                <a:pos x="742" y="195"/>
              </a:cxn>
              <a:cxn ang="0">
                <a:pos x="714" y="194"/>
              </a:cxn>
              <a:cxn ang="0">
                <a:pos x="685" y="200"/>
              </a:cxn>
              <a:cxn ang="0">
                <a:pos x="681" y="192"/>
              </a:cxn>
              <a:cxn ang="0">
                <a:pos x="634" y="196"/>
              </a:cxn>
              <a:cxn ang="0">
                <a:pos x="596" y="206"/>
              </a:cxn>
              <a:cxn ang="0">
                <a:pos x="520" y="204"/>
              </a:cxn>
              <a:cxn ang="0">
                <a:pos x="491" y="178"/>
              </a:cxn>
              <a:cxn ang="0">
                <a:pos x="475" y="159"/>
              </a:cxn>
              <a:cxn ang="0">
                <a:pos x="470" y="120"/>
              </a:cxn>
              <a:cxn ang="0">
                <a:pos x="441" y="79"/>
              </a:cxn>
              <a:cxn ang="0">
                <a:pos x="350" y="34"/>
              </a:cxn>
              <a:cxn ang="0">
                <a:pos x="300" y="10"/>
              </a:cxn>
              <a:cxn ang="0">
                <a:pos x="247" y="8"/>
              </a:cxn>
              <a:cxn ang="0">
                <a:pos x="230" y="29"/>
              </a:cxn>
              <a:cxn ang="0">
                <a:pos x="211" y="45"/>
              </a:cxn>
              <a:cxn ang="0">
                <a:pos x="202" y="30"/>
              </a:cxn>
              <a:cxn ang="0">
                <a:pos x="184" y="70"/>
              </a:cxn>
              <a:cxn ang="0">
                <a:pos x="166" y="75"/>
              </a:cxn>
              <a:cxn ang="0">
                <a:pos x="132" y="121"/>
              </a:cxn>
              <a:cxn ang="0">
                <a:pos x="3" y="245"/>
              </a:cxn>
              <a:cxn ang="0">
                <a:pos x="83" y="225"/>
              </a:cxn>
              <a:cxn ang="0">
                <a:pos x="104" y="249"/>
              </a:cxn>
              <a:cxn ang="0">
                <a:pos x="193" y="196"/>
              </a:cxn>
              <a:cxn ang="0">
                <a:pos x="235" y="212"/>
              </a:cxn>
              <a:cxn ang="0">
                <a:pos x="266" y="195"/>
              </a:cxn>
              <a:cxn ang="0">
                <a:pos x="342" y="228"/>
              </a:cxn>
              <a:cxn ang="0">
                <a:pos x="432" y="186"/>
              </a:cxn>
              <a:cxn ang="0">
                <a:pos x="474" y="203"/>
              </a:cxn>
            </a:cxnLst>
            <a:rect l="0" t="0" r="r" b="b"/>
            <a:pathLst>
              <a:path w="840" h="682">
                <a:moveTo>
                  <a:pt x="501" y="194"/>
                </a:moveTo>
                <a:lnTo>
                  <a:pt x="502" y="194"/>
                </a:lnTo>
                <a:lnTo>
                  <a:pt x="505" y="196"/>
                </a:lnTo>
                <a:lnTo>
                  <a:pt x="512" y="207"/>
                </a:lnTo>
                <a:lnTo>
                  <a:pt x="516" y="215"/>
                </a:lnTo>
                <a:lnTo>
                  <a:pt x="516" y="216"/>
                </a:lnTo>
                <a:lnTo>
                  <a:pt x="515" y="218"/>
                </a:lnTo>
                <a:lnTo>
                  <a:pt x="514" y="218"/>
                </a:lnTo>
                <a:lnTo>
                  <a:pt x="514" y="219"/>
                </a:lnTo>
                <a:lnTo>
                  <a:pt x="512" y="220"/>
                </a:lnTo>
                <a:lnTo>
                  <a:pt x="512" y="221"/>
                </a:lnTo>
                <a:lnTo>
                  <a:pt x="514" y="223"/>
                </a:lnTo>
                <a:lnTo>
                  <a:pt x="515" y="223"/>
                </a:lnTo>
                <a:lnTo>
                  <a:pt x="518" y="220"/>
                </a:lnTo>
                <a:lnTo>
                  <a:pt x="522" y="220"/>
                </a:lnTo>
                <a:lnTo>
                  <a:pt x="523" y="221"/>
                </a:lnTo>
                <a:lnTo>
                  <a:pt x="526" y="223"/>
                </a:lnTo>
                <a:lnTo>
                  <a:pt x="528" y="223"/>
                </a:lnTo>
                <a:lnTo>
                  <a:pt x="528" y="224"/>
                </a:lnTo>
                <a:lnTo>
                  <a:pt x="527" y="225"/>
                </a:lnTo>
                <a:lnTo>
                  <a:pt x="527" y="228"/>
                </a:lnTo>
                <a:lnTo>
                  <a:pt x="528" y="228"/>
                </a:lnTo>
                <a:lnTo>
                  <a:pt x="530" y="229"/>
                </a:lnTo>
                <a:lnTo>
                  <a:pt x="531" y="229"/>
                </a:lnTo>
                <a:lnTo>
                  <a:pt x="532" y="231"/>
                </a:lnTo>
                <a:lnTo>
                  <a:pt x="538" y="233"/>
                </a:lnTo>
                <a:lnTo>
                  <a:pt x="540" y="236"/>
                </a:lnTo>
                <a:lnTo>
                  <a:pt x="539" y="237"/>
                </a:lnTo>
                <a:lnTo>
                  <a:pt x="534" y="240"/>
                </a:lnTo>
                <a:lnTo>
                  <a:pt x="511" y="240"/>
                </a:lnTo>
                <a:lnTo>
                  <a:pt x="511" y="241"/>
                </a:lnTo>
                <a:lnTo>
                  <a:pt x="508" y="241"/>
                </a:lnTo>
                <a:lnTo>
                  <a:pt x="507" y="240"/>
                </a:lnTo>
                <a:lnTo>
                  <a:pt x="503" y="240"/>
                </a:lnTo>
                <a:lnTo>
                  <a:pt x="503" y="241"/>
                </a:lnTo>
                <a:lnTo>
                  <a:pt x="502" y="243"/>
                </a:lnTo>
                <a:lnTo>
                  <a:pt x="501" y="241"/>
                </a:lnTo>
                <a:lnTo>
                  <a:pt x="499" y="243"/>
                </a:lnTo>
                <a:lnTo>
                  <a:pt x="499" y="244"/>
                </a:lnTo>
                <a:lnTo>
                  <a:pt x="497" y="241"/>
                </a:lnTo>
                <a:lnTo>
                  <a:pt x="497" y="240"/>
                </a:lnTo>
                <a:lnTo>
                  <a:pt x="495" y="240"/>
                </a:lnTo>
                <a:lnTo>
                  <a:pt x="494" y="239"/>
                </a:lnTo>
                <a:lnTo>
                  <a:pt x="490" y="239"/>
                </a:lnTo>
                <a:lnTo>
                  <a:pt x="490" y="240"/>
                </a:lnTo>
                <a:lnTo>
                  <a:pt x="489" y="243"/>
                </a:lnTo>
                <a:lnTo>
                  <a:pt x="489" y="245"/>
                </a:lnTo>
                <a:lnTo>
                  <a:pt x="487" y="249"/>
                </a:lnTo>
                <a:lnTo>
                  <a:pt x="487" y="253"/>
                </a:lnTo>
                <a:lnTo>
                  <a:pt x="489" y="254"/>
                </a:lnTo>
                <a:lnTo>
                  <a:pt x="489" y="256"/>
                </a:lnTo>
                <a:lnTo>
                  <a:pt x="490" y="257"/>
                </a:lnTo>
                <a:lnTo>
                  <a:pt x="490" y="258"/>
                </a:lnTo>
                <a:lnTo>
                  <a:pt x="485" y="258"/>
                </a:lnTo>
                <a:lnTo>
                  <a:pt x="466" y="248"/>
                </a:lnTo>
                <a:lnTo>
                  <a:pt x="456" y="244"/>
                </a:lnTo>
                <a:lnTo>
                  <a:pt x="436" y="244"/>
                </a:lnTo>
                <a:lnTo>
                  <a:pt x="432" y="245"/>
                </a:lnTo>
                <a:lnTo>
                  <a:pt x="425" y="258"/>
                </a:lnTo>
                <a:lnTo>
                  <a:pt x="423" y="260"/>
                </a:lnTo>
                <a:lnTo>
                  <a:pt x="416" y="260"/>
                </a:lnTo>
                <a:lnTo>
                  <a:pt x="411" y="262"/>
                </a:lnTo>
                <a:lnTo>
                  <a:pt x="411" y="266"/>
                </a:lnTo>
                <a:lnTo>
                  <a:pt x="408" y="266"/>
                </a:lnTo>
                <a:lnTo>
                  <a:pt x="407" y="265"/>
                </a:lnTo>
                <a:lnTo>
                  <a:pt x="404" y="264"/>
                </a:lnTo>
                <a:lnTo>
                  <a:pt x="398" y="264"/>
                </a:lnTo>
                <a:lnTo>
                  <a:pt x="390" y="266"/>
                </a:lnTo>
                <a:lnTo>
                  <a:pt x="387" y="269"/>
                </a:lnTo>
                <a:lnTo>
                  <a:pt x="384" y="273"/>
                </a:lnTo>
                <a:lnTo>
                  <a:pt x="384" y="282"/>
                </a:lnTo>
                <a:lnTo>
                  <a:pt x="383" y="284"/>
                </a:lnTo>
                <a:lnTo>
                  <a:pt x="378" y="286"/>
                </a:lnTo>
                <a:lnTo>
                  <a:pt x="376" y="287"/>
                </a:lnTo>
                <a:lnTo>
                  <a:pt x="374" y="289"/>
                </a:lnTo>
                <a:lnTo>
                  <a:pt x="374" y="291"/>
                </a:lnTo>
                <a:lnTo>
                  <a:pt x="370" y="295"/>
                </a:lnTo>
                <a:lnTo>
                  <a:pt x="370" y="297"/>
                </a:lnTo>
                <a:lnTo>
                  <a:pt x="369" y="299"/>
                </a:lnTo>
                <a:lnTo>
                  <a:pt x="370" y="302"/>
                </a:lnTo>
                <a:lnTo>
                  <a:pt x="370" y="303"/>
                </a:lnTo>
                <a:lnTo>
                  <a:pt x="367" y="303"/>
                </a:lnTo>
                <a:lnTo>
                  <a:pt x="366" y="302"/>
                </a:lnTo>
                <a:lnTo>
                  <a:pt x="363" y="301"/>
                </a:lnTo>
                <a:lnTo>
                  <a:pt x="362" y="299"/>
                </a:lnTo>
                <a:lnTo>
                  <a:pt x="362" y="298"/>
                </a:lnTo>
                <a:lnTo>
                  <a:pt x="363" y="297"/>
                </a:lnTo>
                <a:lnTo>
                  <a:pt x="363" y="295"/>
                </a:lnTo>
                <a:lnTo>
                  <a:pt x="366" y="293"/>
                </a:lnTo>
                <a:lnTo>
                  <a:pt x="366" y="287"/>
                </a:lnTo>
                <a:lnTo>
                  <a:pt x="371" y="287"/>
                </a:lnTo>
                <a:lnTo>
                  <a:pt x="371" y="286"/>
                </a:lnTo>
                <a:lnTo>
                  <a:pt x="370" y="286"/>
                </a:lnTo>
                <a:lnTo>
                  <a:pt x="370" y="284"/>
                </a:lnTo>
                <a:lnTo>
                  <a:pt x="371" y="282"/>
                </a:lnTo>
                <a:lnTo>
                  <a:pt x="371" y="278"/>
                </a:lnTo>
                <a:lnTo>
                  <a:pt x="370" y="277"/>
                </a:lnTo>
                <a:lnTo>
                  <a:pt x="367" y="277"/>
                </a:lnTo>
                <a:lnTo>
                  <a:pt x="365" y="280"/>
                </a:lnTo>
                <a:lnTo>
                  <a:pt x="365" y="281"/>
                </a:lnTo>
                <a:lnTo>
                  <a:pt x="363" y="282"/>
                </a:lnTo>
                <a:lnTo>
                  <a:pt x="359" y="282"/>
                </a:lnTo>
                <a:lnTo>
                  <a:pt x="357" y="280"/>
                </a:lnTo>
                <a:lnTo>
                  <a:pt x="355" y="281"/>
                </a:lnTo>
                <a:lnTo>
                  <a:pt x="354" y="284"/>
                </a:lnTo>
                <a:lnTo>
                  <a:pt x="354" y="291"/>
                </a:lnTo>
                <a:lnTo>
                  <a:pt x="353" y="295"/>
                </a:lnTo>
                <a:lnTo>
                  <a:pt x="351" y="297"/>
                </a:lnTo>
                <a:lnTo>
                  <a:pt x="347" y="297"/>
                </a:lnTo>
                <a:lnTo>
                  <a:pt x="347" y="298"/>
                </a:lnTo>
                <a:lnTo>
                  <a:pt x="346" y="298"/>
                </a:lnTo>
                <a:lnTo>
                  <a:pt x="346" y="301"/>
                </a:lnTo>
                <a:lnTo>
                  <a:pt x="345" y="299"/>
                </a:lnTo>
                <a:lnTo>
                  <a:pt x="345" y="297"/>
                </a:lnTo>
                <a:lnTo>
                  <a:pt x="343" y="293"/>
                </a:lnTo>
                <a:lnTo>
                  <a:pt x="341" y="287"/>
                </a:lnTo>
                <a:lnTo>
                  <a:pt x="341" y="286"/>
                </a:lnTo>
                <a:lnTo>
                  <a:pt x="342" y="284"/>
                </a:lnTo>
                <a:lnTo>
                  <a:pt x="343" y="280"/>
                </a:lnTo>
                <a:lnTo>
                  <a:pt x="342" y="278"/>
                </a:lnTo>
                <a:lnTo>
                  <a:pt x="341" y="280"/>
                </a:lnTo>
                <a:lnTo>
                  <a:pt x="341" y="281"/>
                </a:lnTo>
                <a:lnTo>
                  <a:pt x="339" y="285"/>
                </a:lnTo>
                <a:lnTo>
                  <a:pt x="339" y="287"/>
                </a:lnTo>
                <a:lnTo>
                  <a:pt x="338" y="291"/>
                </a:lnTo>
                <a:lnTo>
                  <a:pt x="338" y="298"/>
                </a:lnTo>
                <a:lnTo>
                  <a:pt x="335" y="301"/>
                </a:lnTo>
                <a:lnTo>
                  <a:pt x="334" y="305"/>
                </a:lnTo>
                <a:lnTo>
                  <a:pt x="332" y="309"/>
                </a:lnTo>
                <a:lnTo>
                  <a:pt x="330" y="311"/>
                </a:lnTo>
                <a:lnTo>
                  <a:pt x="322" y="332"/>
                </a:lnTo>
                <a:lnTo>
                  <a:pt x="312" y="355"/>
                </a:lnTo>
                <a:lnTo>
                  <a:pt x="312" y="360"/>
                </a:lnTo>
                <a:lnTo>
                  <a:pt x="313" y="363"/>
                </a:lnTo>
                <a:lnTo>
                  <a:pt x="313" y="369"/>
                </a:lnTo>
                <a:lnTo>
                  <a:pt x="312" y="372"/>
                </a:lnTo>
                <a:lnTo>
                  <a:pt x="309" y="373"/>
                </a:lnTo>
                <a:lnTo>
                  <a:pt x="308" y="375"/>
                </a:lnTo>
                <a:lnTo>
                  <a:pt x="304" y="376"/>
                </a:lnTo>
                <a:lnTo>
                  <a:pt x="302" y="377"/>
                </a:lnTo>
                <a:lnTo>
                  <a:pt x="300" y="379"/>
                </a:lnTo>
                <a:lnTo>
                  <a:pt x="300" y="384"/>
                </a:lnTo>
                <a:lnTo>
                  <a:pt x="297" y="393"/>
                </a:lnTo>
                <a:lnTo>
                  <a:pt x="293" y="402"/>
                </a:lnTo>
                <a:lnTo>
                  <a:pt x="292" y="412"/>
                </a:lnTo>
                <a:lnTo>
                  <a:pt x="292" y="413"/>
                </a:lnTo>
                <a:lnTo>
                  <a:pt x="291" y="413"/>
                </a:lnTo>
                <a:lnTo>
                  <a:pt x="291" y="414"/>
                </a:lnTo>
                <a:lnTo>
                  <a:pt x="292" y="417"/>
                </a:lnTo>
                <a:lnTo>
                  <a:pt x="295" y="418"/>
                </a:lnTo>
                <a:lnTo>
                  <a:pt x="296" y="418"/>
                </a:lnTo>
                <a:lnTo>
                  <a:pt x="299" y="417"/>
                </a:lnTo>
                <a:lnTo>
                  <a:pt x="300" y="414"/>
                </a:lnTo>
                <a:lnTo>
                  <a:pt x="301" y="413"/>
                </a:lnTo>
                <a:lnTo>
                  <a:pt x="301" y="410"/>
                </a:lnTo>
                <a:lnTo>
                  <a:pt x="304" y="408"/>
                </a:lnTo>
                <a:lnTo>
                  <a:pt x="306" y="406"/>
                </a:lnTo>
                <a:lnTo>
                  <a:pt x="308" y="406"/>
                </a:lnTo>
                <a:lnTo>
                  <a:pt x="309" y="405"/>
                </a:lnTo>
                <a:lnTo>
                  <a:pt x="312" y="397"/>
                </a:lnTo>
                <a:lnTo>
                  <a:pt x="312" y="393"/>
                </a:lnTo>
                <a:lnTo>
                  <a:pt x="313" y="389"/>
                </a:lnTo>
                <a:lnTo>
                  <a:pt x="317" y="385"/>
                </a:lnTo>
                <a:lnTo>
                  <a:pt x="321" y="384"/>
                </a:lnTo>
                <a:lnTo>
                  <a:pt x="322" y="383"/>
                </a:lnTo>
                <a:lnTo>
                  <a:pt x="325" y="381"/>
                </a:lnTo>
                <a:lnTo>
                  <a:pt x="326" y="380"/>
                </a:lnTo>
                <a:lnTo>
                  <a:pt x="328" y="380"/>
                </a:lnTo>
                <a:lnTo>
                  <a:pt x="329" y="381"/>
                </a:lnTo>
                <a:lnTo>
                  <a:pt x="329" y="384"/>
                </a:lnTo>
                <a:lnTo>
                  <a:pt x="330" y="385"/>
                </a:lnTo>
                <a:lnTo>
                  <a:pt x="334" y="385"/>
                </a:lnTo>
                <a:lnTo>
                  <a:pt x="335" y="387"/>
                </a:lnTo>
                <a:lnTo>
                  <a:pt x="335" y="392"/>
                </a:lnTo>
                <a:lnTo>
                  <a:pt x="334" y="400"/>
                </a:lnTo>
                <a:lnTo>
                  <a:pt x="330" y="408"/>
                </a:lnTo>
                <a:lnTo>
                  <a:pt x="329" y="414"/>
                </a:lnTo>
                <a:lnTo>
                  <a:pt x="329" y="423"/>
                </a:lnTo>
                <a:lnTo>
                  <a:pt x="328" y="429"/>
                </a:lnTo>
                <a:lnTo>
                  <a:pt x="328" y="435"/>
                </a:lnTo>
                <a:lnTo>
                  <a:pt x="329" y="438"/>
                </a:lnTo>
                <a:lnTo>
                  <a:pt x="332" y="439"/>
                </a:lnTo>
                <a:lnTo>
                  <a:pt x="333" y="442"/>
                </a:lnTo>
                <a:lnTo>
                  <a:pt x="333" y="447"/>
                </a:lnTo>
                <a:lnTo>
                  <a:pt x="328" y="453"/>
                </a:lnTo>
                <a:lnTo>
                  <a:pt x="325" y="454"/>
                </a:lnTo>
                <a:lnTo>
                  <a:pt x="325" y="456"/>
                </a:lnTo>
                <a:lnTo>
                  <a:pt x="322" y="468"/>
                </a:lnTo>
                <a:lnTo>
                  <a:pt x="322" y="480"/>
                </a:lnTo>
                <a:lnTo>
                  <a:pt x="325" y="486"/>
                </a:lnTo>
                <a:lnTo>
                  <a:pt x="326" y="491"/>
                </a:lnTo>
                <a:lnTo>
                  <a:pt x="326" y="497"/>
                </a:lnTo>
                <a:lnTo>
                  <a:pt x="325" y="500"/>
                </a:lnTo>
                <a:lnTo>
                  <a:pt x="324" y="504"/>
                </a:lnTo>
                <a:lnTo>
                  <a:pt x="322" y="507"/>
                </a:lnTo>
                <a:lnTo>
                  <a:pt x="322" y="511"/>
                </a:lnTo>
                <a:lnTo>
                  <a:pt x="324" y="512"/>
                </a:lnTo>
                <a:lnTo>
                  <a:pt x="324" y="515"/>
                </a:lnTo>
                <a:lnTo>
                  <a:pt x="322" y="525"/>
                </a:lnTo>
                <a:lnTo>
                  <a:pt x="320" y="537"/>
                </a:lnTo>
                <a:lnTo>
                  <a:pt x="320" y="540"/>
                </a:lnTo>
                <a:lnTo>
                  <a:pt x="321" y="542"/>
                </a:lnTo>
                <a:lnTo>
                  <a:pt x="322" y="544"/>
                </a:lnTo>
                <a:lnTo>
                  <a:pt x="322" y="550"/>
                </a:lnTo>
                <a:lnTo>
                  <a:pt x="324" y="550"/>
                </a:lnTo>
                <a:lnTo>
                  <a:pt x="324" y="556"/>
                </a:lnTo>
                <a:lnTo>
                  <a:pt x="322" y="557"/>
                </a:lnTo>
                <a:lnTo>
                  <a:pt x="322" y="558"/>
                </a:lnTo>
                <a:lnTo>
                  <a:pt x="324" y="559"/>
                </a:lnTo>
                <a:lnTo>
                  <a:pt x="325" y="559"/>
                </a:lnTo>
                <a:lnTo>
                  <a:pt x="328" y="562"/>
                </a:lnTo>
                <a:lnTo>
                  <a:pt x="328" y="565"/>
                </a:lnTo>
                <a:lnTo>
                  <a:pt x="329" y="567"/>
                </a:lnTo>
                <a:lnTo>
                  <a:pt x="329" y="573"/>
                </a:lnTo>
                <a:lnTo>
                  <a:pt x="332" y="575"/>
                </a:lnTo>
                <a:lnTo>
                  <a:pt x="334" y="577"/>
                </a:lnTo>
                <a:lnTo>
                  <a:pt x="337" y="582"/>
                </a:lnTo>
                <a:lnTo>
                  <a:pt x="337" y="585"/>
                </a:lnTo>
                <a:lnTo>
                  <a:pt x="335" y="587"/>
                </a:lnTo>
                <a:lnTo>
                  <a:pt x="334" y="591"/>
                </a:lnTo>
                <a:lnTo>
                  <a:pt x="334" y="594"/>
                </a:lnTo>
                <a:lnTo>
                  <a:pt x="338" y="610"/>
                </a:lnTo>
                <a:lnTo>
                  <a:pt x="338" y="625"/>
                </a:lnTo>
                <a:lnTo>
                  <a:pt x="339" y="628"/>
                </a:lnTo>
                <a:lnTo>
                  <a:pt x="341" y="632"/>
                </a:lnTo>
                <a:lnTo>
                  <a:pt x="343" y="636"/>
                </a:lnTo>
                <a:lnTo>
                  <a:pt x="345" y="640"/>
                </a:lnTo>
                <a:lnTo>
                  <a:pt x="347" y="643"/>
                </a:lnTo>
                <a:lnTo>
                  <a:pt x="350" y="643"/>
                </a:lnTo>
                <a:lnTo>
                  <a:pt x="353" y="645"/>
                </a:lnTo>
                <a:lnTo>
                  <a:pt x="355" y="652"/>
                </a:lnTo>
                <a:lnTo>
                  <a:pt x="358" y="661"/>
                </a:lnTo>
                <a:lnTo>
                  <a:pt x="362" y="669"/>
                </a:lnTo>
                <a:lnTo>
                  <a:pt x="367" y="674"/>
                </a:lnTo>
                <a:lnTo>
                  <a:pt x="375" y="678"/>
                </a:lnTo>
                <a:lnTo>
                  <a:pt x="375" y="680"/>
                </a:lnTo>
                <a:lnTo>
                  <a:pt x="376" y="681"/>
                </a:lnTo>
                <a:lnTo>
                  <a:pt x="379" y="682"/>
                </a:lnTo>
                <a:lnTo>
                  <a:pt x="386" y="682"/>
                </a:lnTo>
                <a:lnTo>
                  <a:pt x="398" y="678"/>
                </a:lnTo>
                <a:lnTo>
                  <a:pt x="409" y="670"/>
                </a:lnTo>
                <a:lnTo>
                  <a:pt x="420" y="661"/>
                </a:lnTo>
                <a:lnTo>
                  <a:pt x="427" y="651"/>
                </a:lnTo>
                <a:lnTo>
                  <a:pt x="431" y="639"/>
                </a:lnTo>
                <a:lnTo>
                  <a:pt x="433" y="625"/>
                </a:lnTo>
                <a:lnTo>
                  <a:pt x="441" y="604"/>
                </a:lnTo>
                <a:lnTo>
                  <a:pt x="444" y="594"/>
                </a:lnTo>
                <a:lnTo>
                  <a:pt x="444" y="581"/>
                </a:lnTo>
                <a:lnTo>
                  <a:pt x="438" y="550"/>
                </a:lnTo>
                <a:lnTo>
                  <a:pt x="427" y="523"/>
                </a:lnTo>
                <a:lnTo>
                  <a:pt x="428" y="523"/>
                </a:lnTo>
                <a:lnTo>
                  <a:pt x="432" y="519"/>
                </a:lnTo>
                <a:lnTo>
                  <a:pt x="432" y="517"/>
                </a:lnTo>
                <a:lnTo>
                  <a:pt x="431" y="517"/>
                </a:lnTo>
                <a:lnTo>
                  <a:pt x="427" y="521"/>
                </a:lnTo>
                <a:lnTo>
                  <a:pt x="425" y="521"/>
                </a:lnTo>
                <a:lnTo>
                  <a:pt x="424" y="519"/>
                </a:lnTo>
                <a:lnTo>
                  <a:pt x="423" y="517"/>
                </a:lnTo>
                <a:lnTo>
                  <a:pt x="413" y="503"/>
                </a:lnTo>
                <a:lnTo>
                  <a:pt x="405" y="488"/>
                </a:lnTo>
                <a:lnTo>
                  <a:pt x="405" y="484"/>
                </a:lnTo>
                <a:lnTo>
                  <a:pt x="407" y="482"/>
                </a:lnTo>
                <a:lnTo>
                  <a:pt x="408" y="478"/>
                </a:lnTo>
                <a:lnTo>
                  <a:pt x="411" y="472"/>
                </a:lnTo>
                <a:lnTo>
                  <a:pt x="411" y="468"/>
                </a:lnTo>
                <a:lnTo>
                  <a:pt x="409" y="464"/>
                </a:lnTo>
                <a:lnTo>
                  <a:pt x="407" y="459"/>
                </a:lnTo>
                <a:lnTo>
                  <a:pt x="407" y="455"/>
                </a:lnTo>
                <a:lnTo>
                  <a:pt x="405" y="453"/>
                </a:lnTo>
                <a:lnTo>
                  <a:pt x="402" y="449"/>
                </a:lnTo>
                <a:lnTo>
                  <a:pt x="400" y="446"/>
                </a:lnTo>
                <a:lnTo>
                  <a:pt x="403" y="441"/>
                </a:lnTo>
                <a:lnTo>
                  <a:pt x="405" y="438"/>
                </a:lnTo>
                <a:lnTo>
                  <a:pt x="407" y="435"/>
                </a:lnTo>
                <a:lnTo>
                  <a:pt x="408" y="431"/>
                </a:lnTo>
                <a:lnTo>
                  <a:pt x="411" y="426"/>
                </a:lnTo>
                <a:lnTo>
                  <a:pt x="412" y="421"/>
                </a:lnTo>
                <a:lnTo>
                  <a:pt x="412" y="397"/>
                </a:lnTo>
                <a:lnTo>
                  <a:pt x="411" y="393"/>
                </a:lnTo>
                <a:lnTo>
                  <a:pt x="411" y="392"/>
                </a:lnTo>
                <a:lnTo>
                  <a:pt x="407" y="384"/>
                </a:lnTo>
                <a:lnTo>
                  <a:pt x="408" y="383"/>
                </a:lnTo>
                <a:lnTo>
                  <a:pt x="419" y="377"/>
                </a:lnTo>
                <a:lnTo>
                  <a:pt x="419" y="371"/>
                </a:lnTo>
                <a:lnTo>
                  <a:pt x="416" y="365"/>
                </a:lnTo>
                <a:lnTo>
                  <a:pt x="416" y="363"/>
                </a:lnTo>
                <a:lnTo>
                  <a:pt x="417" y="361"/>
                </a:lnTo>
                <a:lnTo>
                  <a:pt x="421" y="361"/>
                </a:lnTo>
                <a:lnTo>
                  <a:pt x="421" y="360"/>
                </a:lnTo>
                <a:lnTo>
                  <a:pt x="423" y="359"/>
                </a:lnTo>
                <a:lnTo>
                  <a:pt x="423" y="357"/>
                </a:lnTo>
                <a:lnTo>
                  <a:pt x="424" y="356"/>
                </a:lnTo>
                <a:lnTo>
                  <a:pt x="424" y="355"/>
                </a:lnTo>
                <a:lnTo>
                  <a:pt x="427" y="355"/>
                </a:lnTo>
                <a:lnTo>
                  <a:pt x="428" y="356"/>
                </a:lnTo>
                <a:lnTo>
                  <a:pt x="432" y="356"/>
                </a:lnTo>
                <a:lnTo>
                  <a:pt x="432" y="355"/>
                </a:lnTo>
                <a:lnTo>
                  <a:pt x="433" y="355"/>
                </a:lnTo>
                <a:lnTo>
                  <a:pt x="435" y="348"/>
                </a:lnTo>
                <a:lnTo>
                  <a:pt x="438" y="339"/>
                </a:lnTo>
                <a:lnTo>
                  <a:pt x="441" y="331"/>
                </a:lnTo>
                <a:lnTo>
                  <a:pt x="446" y="327"/>
                </a:lnTo>
                <a:lnTo>
                  <a:pt x="448" y="328"/>
                </a:lnTo>
                <a:lnTo>
                  <a:pt x="448" y="330"/>
                </a:lnTo>
                <a:lnTo>
                  <a:pt x="444" y="334"/>
                </a:lnTo>
                <a:lnTo>
                  <a:pt x="444" y="336"/>
                </a:lnTo>
                <a:lnTo>
                  <a:pt x="445" y="339"/>
                </a:lnTo>
                <a:lnTo>
                  <a:pt x="446" y="340"/>
                </a:lnTo>
                <a:lnTo>
                  <a:pt x="446" y="343"/>
                </a:lnTo>
                <a:lnTo>
                  <a:pt x="448" y="343"/>
                </a:lnTo>
                <a:lnTo>
                  <a:pt x="446" y="343"/>
                </a:lnTo>
                <a:lnTo>
                  <a:pt x="444" y="346"/>
                </a:lnTo>
                <a:lnTo>
                  <a:pt x="444" y="350"/>
                </a:lnTo>
                <a:lnTo>
                  <a:pt x="446" y="352"/>
                </a:lnTo>
                <a:lnTo>
                  <a:pt x="446" y="356"/>
                </a:lnTo>
                <a:lnTo>
                  <a:pt x="445" y="357"/>
                </a:lnTo>
                <a:lnTo>
                  <a:pt x="445" y="365"/>
                </a:lnTo>
                <a:lnTo>
                  <a:pt x="446" y="367"/>
                </a:lnTo>
                <a:lnTo>
                  <a:pt x="448" y="369"/>
                </a:lnTo>
                <a:lnTo>
                  <a:pt x="449" y="369"/>
                </a:lnTo>
                <a:lnTo>
                  <a:pt x="450" y="365"/>
                </a:lnTo>
                <a:lnTo>
                  <a:pt x="450" y="357"/>
                </a:lnTo>
                <a:lnTo>
                  <a:pt x="452" y="351"/>
                </a:lnTo>
                <a:lnTo>
                  <a:pt x="453" y="347"/>
                </a:lnTo>
                <a:lnTo>
                  <a:pt x="454" y="351"/>
                </a:lnTo>
                <a:lnTo>
                  <a:pt x="454" y="357"/>
                </a:lnTo>
                <a:lnTo>
                  <a:pt x="453" y="364"/>
                </a:lnTo>
                <a:lnTo>
                  <a:pt x="453" y="371"/>
                </a:lnTo>
                <a:lnTo>
                  <a:pt x="456" y="368"/>
                </a:lnTo>
                <a:lnTo>
                  <a:pt x="456" y="364"/>
                </a:lnTo>
                <a:lnTo>
                  <a:pt x="460" y="351"/>
                </a:lnTo>
                <a:lnTo>
                  <a:pt x="460" y="336"/>
                </a:lnTo>
                <a:lnTo>
                  <a:pt x="458" y="332"/>
                </a:lnTo>
                <a:lnTo>
                  <a:pt x="457" y="330"/>
                </a:lnTo>
                <a:lnTo>
                  <a:pt x="456" y="326"/>
                </a:lnTo>
                <a:lnTo>
                  <a:pt x="456" y="322"/>
                </a:lnTo>
                <a:lnTo>
                  <a:pt x="457" y="318"/>
                </a:lnTo>
                <a:lnTo>
                  <a:pt x="464" y="311"/>
                </a:lnTo>
                <a:lnTo>
                  <a:pt x="473" y="307"/>
                </a:lnTo>
                <a:lnTo>
                  <a:pt x="479" y="305"/>
                </a:lnTo>
                <a:lnTo>
                  <a:pt x="483" y="303"/>
                </a:lnTo>
                <a:lnTo>
                  <a:pt x="483" y="301"/>
                </a:lnTo>
                <a:lnTo>
                  <a:pt x="477" y="301"/>
                </a:lnTo>
                <a:lnTo>
                  <a:pt x="474" y="299"/>
                </a:lnTo>
                <a:lnTo>
                  <a:pt x="471" y="297"/>
                </a:lnTo>
                <a:lnTo>
                  <a:pt x="469" y="291"/>
                </a:lnTo>
                <a:lnTo>
                  <a:pt x="469" y="286"/>
                </a:lnTo>
                <a:lnTo>
                  <a:pt x="477" y="274"/>
                </a:lnTo>
                <a:lnTo>
                  <a:pt x="477" y="273"/>
                </a:lnTo>
                <a:lnTo>
                  <a:pt x="474" y="270"/>
                </a:lnTo>
                <a:lnTo>
                  <a:pt x="473" y="270"/>
                </a:lnTo>
                <a:lnTo>
                  <a:pt x="473" y="269"/>
                </a:lnTo>
                <a:lnTo>
                  <a:pt x="477" y="269"/>
                </a:lnTo>
                <a:lnTo>
                  <a:pt x="479" y="268"/>
                </a:lnTo>
                <a:lnTo>
                  <a:pt x="485" y="268"/>
                </a:lnTo>
                <a:lnTo>
                  <a:pt x="486" y="265"/>
                </a:lnTo>
                <a:lnTo>
                  <a:pt x="486" y="264"/>
                </a:lnTo>
                <a:lnTo>
                  <a:pt x="487" y="264"/>
                </a:lnTo>
                <a:lnTo>
                  <a:pt x="493" y="265"/>
                </a:lnTo>
                <a:lnTo>
                  <a:pt x="499" y="268"/>
                </a:lnTo>
                <a:lnTo>
                  <a:pt x="506" y="272"/>
                </a:lnTo>
                <a:lnTo>
                  <a:pt x="510" y="273"/>
                </a:lnTo>
                <a:lnTo>
                  <a:pt x="511" y="273"/>
                </a:lnTo>
                <a:lnTo>
                  <a:pt x="514" y="272"/>
                </a:lnTo>
                <a:lnTo>
                  <a:pt x="515" y="270"/>
                </a:lnTo>
                <a:lnTo>
                  <a:pt x="520" y="270"/>
                </a:lnTo>
                <a:lnTo>
                  <a:pt x="524" y="272"/>
                </a:lnTo>
                <a:lnTo>
                  <a:pt x="527" y="273"/>
                </a:lnTo>
                <a:lnTo>
                  <a:pt x="530" y="276"/>
                </a:lnTo>
                <a:lnTo>
                  <a:pt x="531" y="278"/>
                </a:lnTo>
                <a:lnTo>
                  <a:pt x="532" y="280"/>
                </a:lnTo>
                <a:lnTo>
                  <a:pt x="534" y="282"/>
                </a:lnTo>
                <a:lnTo>
                  <a:pt x="547" y="282"/>
                </a:lnTo>
                <a:lnTo>
                  <a:pt x="555" y="286"/>
                </a:lnTo>
                <a:lnTo>
                  <a:pt x="564" y="286"/>
                </a:lnTo>
                <a:lnTo>
                  <a:pt x="567" y="287"/>
                </a:lnTo>
                <a:lnTo>
                  <a:pt x="568" y="289"/>
                </a:lnTo>
                <a:lnTo>
                  <a:pt x="571" y="290"/>
                </a:lnTo>
                <a:lnTo>
                  <a:pt x="580" y="290"/>
                </a:lnTo>
                <a:lnTo>
                  <a:pt x="584" y="291"/>
                </a:lnTo>
                <a:lnTo>
                  <a:pt x="586" y="294"/>
                </a:lnTo>
                <a:lnTo>
                  <a:pt x="586" y="295"/>
                </a:lnTo>
                <a:lnTo>
                  <a:pt x="585" y="295"/>
                </a:lnTo>
                <a:lnTo>
                  <a:pt x="585" y="298"/>
                </a:lnTo>
                <a:lnTo>
                  <a:pt x="586" y="301"/>
                </a:lnTo>
                <a:lnTo>
                  <a:pt x="589" y="302"/>
                </a:lnTo>
                <a:lnTo>
                  <a:pt x="593" y="306"/>
                </a:lnTo>
                <a:lnTo>
                  <a:pt x="594" y="310"/>
                </a:lnTo>
                <a:lnTo>
                  <a:pt x="594" y="313"/>
                </a:lnTo>
                <a:lnTo>
                  <a:pt x="596" y="314"/>
                </a:lnTo>
                <a:lnTo>
                  <a:pt x="598" y="314"/>
                </a:lnTo>
                <a:lnTo>
                  <a:pt x="598" y="315"/>
                </a:lnTo>
                <a:lnTo>
                  <a:pt x="597" y="317"/>
                </a:lnTo>
                <a:lnTo>
                  <a:pt x="594" y="315"/>
                </a:lnTo>
                <a:lnTo>
                  <a:pt x="592" y="313"/>
                </a:lnTo>
                <a:lnTo>
                  <a:pt x="590" y="313"/>
                </a:lnTo>
                <a:lnTo>
                  <a:pt x="588" y="315"/>
                </a:lnTo>
                <a:lnTo>
                  <a:pt x="586" y="318"/>
                </a:lnTo>
                <a:lnTo>
                  <a:pt x="586" y="320"/>
                </a:lnTo>
                <a:lnTo>
                  <a:pt x="589" y="323"/>
                </a:lnTo>
                <a:lnTo>
                  <a:pt x="589" y="326"/>
                </a:lnTo>
                <a:lnTo>
                  <a:pt x="590" y="326"/>
                </a:lnTo>
                <a:lnTo>
                  <a:pt x="592" y="327"/>
                </a:lnTo>
                <a:lnTo>
                  <a:pt x="594" y="328"/>
                </a:lnTo>
                <a:lnTo>
                  <a:pt x="596" y="328"/>
                </a:lnTo>
                <a:lnTo>
                  <a:pt x="597" y="330"/>
                </a:lnTo>
                <a:lnTo>
                  <a:pt x="601" y="336"/>
                </a:lnTo>
                <a:lnTo>
                  <a:pt x="604" y="346"/>
                </a:lnTo>
                <a:lnTo>
                  <a:pt x="604" y="355"/>
                </a:lnTo>
                <a:lnTo>
                  <a:pt x="605" y="363"/>
                </a:lnTo>
                <a:lnTo>
                  <a:pt x="606" y="365"/>
                </a:lnTo>
                <a:lnTo>
                  <a:pt x="606" y="368"/>
                </a:lnTo>
                <a:lnTo>
                  <a:pt x="609" y="376"/>
                </a:lnTo>
                <a:lnTo>
                  <a:pt x="609" y="379"/>
                </a:lnTo>
                <a:lnTo>
                  <a:pt x="607" y="381"/>
                </a:lnTo>
                <a:lnTo>
                  <a:pt x="606" y="383"/>
                </a:lnTo>
                <a:lnTo>
                  <a:pt x="605" y="383"/>
                </a:lnTo>
                <a:lnTo>
                  <a:pt x="602" y="385"/>
                </a:lnTo>
                <a:lnTo>
                  <a:pt x="602" y="389"/>
                </a:lnTo>
                <a:lnTo>
                  <a:pt x="601" y="390"/>
                </a:lnTo>
                <a:lnTo>
                  <a:pt x="601" y="388"/>
                </a:lnTo>
                <a:lnTo>
                  <a:pt x="598" y="388"/>
                </a:lnTo>
                <a:lnTo>
                  <a:pt x="596" y="390"/>
                </a:lnTo>
                <a:lnTo>
                  <a:pt x="596" y="410"/>
                </a:lnTo>
                <a:lnTo>
                  <a:pt x="594" y="410"/>
                </a:lnTo>
                <a:lnTo>
                  <a:pt x="593" y="412"/>
                </a:lnTo>
                <a:lnTo>
                  <a:pt x="592" y="412"/>
                </a:lnTo>
                <a:lnTo>
                  <a:pt x="590" y="413"/>
                </a:lnTo>
                <a:lnTo>
                  <a:pt x="590" y="416"/>
                </a:lnTo>
                <a:lnTo>
                  <a:pt x="589" y="417"/>
                </a:lnTo>
                <a:lnTo>
                  <a:pt x="588" y="417"/>
                </a:lnTo>
                <a:lnTo>
                  <a:pt x="585" y="418"/>
                </a:lnTo>
                <a:lnTo>
                  <a:pt x="581" y="418"/>
                </a:lnTo>
                <a:lnTo>
                  <a:pt x="578" y="425"/>
                </a:lnTo>
                <a:lnTo>
                  <a:pt x="578" y="441"/>
                </a:lnTo>
                <a:lnTo>
                  <a:pt x="580" y="447"/>
                </a:lnTo>
                <a:lnTo>
                  <a:pt x="582" y="450"/>
                </a:lnTo>
                <a:lnTo>
                  <a:pt x="585" y="451"/>
                </a:lnTo>
                <a:lnTo>
                  <a:pt x="590" y="451"/>
                </a:lnTo>
                <a:lnTo>
                  <a:pt x="593" y="453"/>
                </a:lnTo>
                <a:lnTo>
                  <a:pt x="596" y="453"/>
                </a:lnTo>
                <a:lnTo>
                  <a:pt x="598" y="454"/>
                </a:lnTo>
                <a:lnTo>
                  <a:pt x="601" y="453"/>
                </a:lnTo>
                <a:lnTo>
                  <a:pt x="602" y="451"/>
                </a:lnTo>
                <a:lnTo>
                  <a:pt x="604" y="449"/>
                </a:lnTo>
                <a:lnTo>
                  <a:pt x="604" y="443"/>
                </a:lnTo>
                <a:lnTo>
                  <a:pt x="605" y="441"/>
                </a:lnTo>
                <a:lnTo>
                  <a:pt x="606" y="439"/>
                </a:lnTo>
                <a:lnTo>
                  <a:pt x="607" y="439"/>
                </a:lnTo>
                <a:lnTo>
                  <a:pt x="607" y="441"/>
                </a:lnTo>
                <a:lnTo>
                  <a:pt x="609" y="442"/>
                </a:lnTo>
                <a:lnTo>
                  <a:pt x="610" y="442"/>
                </a:lnTo>
                <a:lnTo>
                  <a:pt x="610" y="441"/>
                </a:lnTo>
                <a:lnTo>
                  <a:pt x="611" y="439"/>
                </a:lnTo>
                <a:lnTo>
                  <a:pt x="611" y="437"/>
                </a:lnTo>
                <a:lnTo>
                  <a:pt x="614" y="429"/>
                </a:lnTo>
                <a:lnTo>
                  <a:pt x="615" y="426"/>
                </a:lnTo>
                <a:lnTo>
                  <a:pt x="615" y="423"/>
                </a:lnTo>
                <a:lnTo>
                  <a:pt x="617" y="422"/>
                </a:lnTo>
                <a:lnTo>
                  <a:pt x="617" y="421"/>
                </a:lnTo>
                <a:lnTo>
                  <a:pt x="613" y="421"/>
                </a:lnTo>
                <a:lnTo>
                  <a:pt x="611" y="420"/>
                </a:lnTo>
                <a:lnTo>
                  <a:pt x="613" y="420"/>
                </a:lnTo>
                <a:lnTo>
                  <a:pt x="614" y="418"/>
                </a:lnTo>
                <a:lnTo>
                  <a:pt x="618" y="418"/>
                </a:lnTo>
                <a:lnTo>
                  <a:pt x="618" y="417"/>
                </a:lnTo>
                <a:lnTo>
                  <a:pt x="619" y="414"/>
                </a:lnTo>
                <a:lnTo>
                  <a:pt x="619" y="413"/>
                </a:lnTo>
                <a:lnTo>
                  <a:pt x="621" y="412"/>
                </a:lnTo>
                <a:lnTo>
                  <a:pt x="625" y="410"/>
                </a:lnTo>
                <a:lnTo>
                  <a:pt x="627" y="409"/>
                </a:lnTo>
                <a:lnTo>
                  <a:pt x="631" y="408"/>
                </a:lnTo>
                <a:lnTo>
                  <a:pt x="634" y="405"/>
                </a:lnTo>
                <a:lnTo>
                  <a:pt x="635" y="402"/>
                </a:lnTo>
                <a:lnTo>
                  <a:pt x="638" y="400"/>
                </a:lnTo>
                <a:lnTo>
                  <a:pt x="641" y="400"/>
                </a:lnTo>
                <a:lnTo>
                  <a:pt x="651" y="404"/>
                </a:lnTo>
                <a:lnTo>
                  <a:pt x="660" y="413"/>
                </a:lnTo>
                <a:lnTo>
                  <a:pt x="667" y="425"/>
                </a:lnTo>
                <a:lnTo>
                  <a:pt x="672" y="438"/>
                </a:lnTo>
                <a:lnTo>
                  <a:pt x="677" y="454"/>
                </a:lnTo>
                <a:lnTo>
                  <a:pt x="681" y="467"/>
                </a:lnTo>
                <a:lnTo>
                  <a:pt x="688" y="480"/>
                </a:lnTo>
                <a:lnTo>
                  <a:pt x="695" y="489"/>
                </a:lnTo>
                <a:lnTo>
                  <a:pt x="696" y="489"/>
                </a:lnTo>
                <a:lnTo>
                  <a:pt x="701" y="487"/>
                </a:lnTo>
                <a:lnTo>
                  <a:pt x="712" y="479"/>
                </a:lnTo>
                <a:lnTo>
                  <a:pt x="716" y="474"/>
                </a:lnTo>
                <a:lnTo>
                  <a:pt x="718" y="466"/>
                </a:lnTo>
                <a:lnTo>
                  <a:pt x="726" y="458"/>
                </a:lnTo>
                <a:lnTo>
                  <a:pt x="730" y="455"/>
                </a:lnTo>
                <a:lnTo>
                  <a:pt x="733" y="453"/>
                </a:lnTo>
                <a:lnTo>
                  <a:pt x="734" y="449"/>
                </a:lnTo>
                <a:lnTo>
                  <a:pt x="734" y="441"/>
                </a:lnTo>
                <a:lnTo>
                  <a:pt x="732" y="429"/>
                </a:lnTo>
                <a:lnTo>
                  <a:pt x="729" y="416"/>
                </a:lnTo>
                <a:lnTo>
                  <a:pt x="725" y="402"/>
                </a:lnTo>
                <a:lnTo>
                  <a:pt x="721" y="390"/>
                </a:lnTo>
                <a:lnTo>
                  <a:pt x="718" y="381"/>
                </a:lnTo>
                <a:lnTo>
                  <a:pt x="718" y="380"/>
                </a:lnTo>
                <a:lnTo>
                  <a:pt x="720" y="377"/>
                </a:lnTo>
                <a:lnTo>
                  <a:pt x="721" y="373"/>
                </a:lnTo>
                <a:lnTo>
                  <a:pt x="722" y="371"/>
                </a:lnTo>
                <a:lnTo>
                  <a:pt x="724" y="367"/>
                </a:lnTo>
                <a:lnTo>
                  <a:pt x="724" y="352"/>
                </a:lnTo>
                <a:lnTo>
                  <a:pt x="726" y="347"/>
                </a:lnTo>
                <a:lnTo>
                  <a:pt x="729" y="344"/>
                </a:lnTo>
                <a:lnTo>
                  <a:pt x="732" y="344"/>
                </a:lnTo>
                <a:lnTo>
                  <a:pt x="733" y="343"/>
                </a:lnTo>
                <a:lnTo>
                  <a:pt x="733" y="336"/>
                </a:lnTo>
                <a:lnTo>
                  <a:pt x="734" y="332"/>
                </a:lnTo>
                <a:lnTo>
                  <a:pt x="738" y="324"/>
                </a:lnTo>
                <a:lnTo>
                  <a:pt x="738" y="322"/>
                </a:lnTo>
                <a:lnTo>
                  <a:pt x="734" y="318"/>
                </a:lnTo>
                <a:lnTo>
                  <a:pt x="734" y="311"/>
                </a:lnTo>
                <a:lnTo>
                  <a:pt x="733" y="307"/>
                </a:lnTo>
                <a:lnTo>
                  <a:pt x="730" y="306"/>
                </a:lnTo>
                <a:lnTo>
                  <a:pt x="729" y="303"/>
                </a:lnTo>
                <a:lnTo>
                  <a:pt x="726" y="301"/>
                </a:lnTo>
                <a:lnTo>
                  <a:pt x="725" y="298"/>
                </a:lnTo>
                <a:lnTo>
                  <a:pt x="725" y="295"/>
                </a:lnTo>
                <a:lnTo>
                  <a:pt x="724" y="293"/>
                </a:lnTo>
                <a:lnTo>
                  <a:pt x="722" y="291"/>
                </a:lnTo>
                <a:lnTo>
                  <a:pt x="721" y="291"/>
                </a:lnTo>
                <a:lnTo>
                  <a:pt x="720" y="293"/>
                </a:lnTo>
                <a:lnTo>
                  <a:pt x="716" y="289"/>
                </a:lnTo>
                <a:lnTo>
                  <a:pt x="713" y="285"/>
                </a:lnTo>
                <a:lnTo>
                  <a:pt x="705" y="280"/>
                </a:lnTo>
                <a:lnTo>
                  <a:pt x="705" y="277"/>
                </a:lnTo>
                <a:lnTo>
                  <a:pt x="697" y="277"/>
                </a:lnTo>
                <a:lnTo>
                  <a:pt x="696" y="276"/>
                </a:lnTo>
                <a:lnTo>
                  <a:pt x="696" y="272"/>
                </a:lnTo>
                <a:lnTo>
                  <a:pt x="697" y="272"/>
                </a:lnTo>
                <a:lnTo>
                  <a:pt x="699" y="270"/>
                </a:lnTo>
                <a:lnTo>
                  <a:pt x="710" y="270"/>
                </a:lnTo>
                <a:lnTo>
                  <a:pt x="712" y="269"/>
                </a:lnTo>
                <a:lnTo>
                  <a:pt x="714" y="269"/>
                </a:lnTo>
                <a:lnTo>
                  <a:pt x="718" y="268"/>
                </a:lnTo>
                <a:lnTo>
                  <a:pt x="721" y="266"/>
                </a:lnTo>
                <a:lnTo>
                  <a:pt x="724" y="266"/>
                </a:lnTo>
                <a:lnTo>
                  <a:pt x="725" y="268"/>
                </a:lnTo>
                <a:lnTo>
                  <a:pt x="724" y="269"/>
                </a:lnTo>
                <a:lnTo>
                  <a:pt x="722" y="272"/>
                </a:lnTo>
                <a:lnTo>
                  <a:pt x="722" y="274"/>
                </a:lnTo>
                <a:lnTo>
                  <a:pt x="728" y="280"/>
                </a:lnTo>
                <a:lnTo>
                  <a:pt x="728" y="284"/>
                </a:lnTo>
                <a:lnTo>
                  <a:pt x="729" y="286"/>
                </a:lnTo>
                <a:lnTo>
                  <a:pt x="729" y="287"/>
                </a:lnTo>
                <a:lnTo>
                  <a:pt x="730" y="289"/>
                </a:lnTo>
                <a:lnTo>
                  <a:pt x="732" y="289"/>
                </a:lnTo>
                <a:lnTo>
                  <a:pt x="732" y="287"/>
                </a:lnTo>
                <a:lnTo>
                  <a:pt x="733" y="286"/>
                </a:lnTo>
                <a:lnTo>
                  <a:pt x="734" y="286"/>
                </a:lnTo>
                <a:lnTo>
                  <a:pt x="734" y="290"/>
                </a:lnTo>
                <a:lnTo>
                  <a:pt x="741" y="290"/>
                </a:lnTo>
                <a:lnTo>
                  <a:pt x="741" y="293"/>
                </a:lnTo>
                <a:lnTo>
                  <a:pt x="740" y="294"/>
                </a:lnTo>
                <a:lnTo>
                  <a:pt x="740" y="295"/>
                </a:lnTo>
                <a:lnTo>
                  <a:pt x="741" y="295"/>
                </a:lnTo>
                <a:lnTo>
                  <a:pt x="741" y="293"/>
                </a:lnTo>
                <a:lnTo>
                  <a:pt x="743" y="293"/>
                </a:lnTo>
                <a:lnTo>
                  <a:pt x="743" y="295"/>
                </a:lnTo>
                <a:lnTo>
                  <a:pt x="745" y="295"/>
                </a:lnTo>
                <a:lnTo>
                  <a:pt x="745" y="294"/>
                </a:lnTo>
                <a:lnTo>
                  <a:pt x="746" y="293"/>
                </a:lnTo>
                <a:lnTo>
                  <a:pt x="746" y="287"/>
                </a:lnTo>
                <a:lnTo>
                  <a:pt x="747" y="287"/>
                </a:lnTo>
                <a:lnTo>
                  <a:pt x="749" y="286"/>
                </a:lnTo>
                <a:lnTo>
                  <a:pt x="751" y="287"/>
                </a:lnTo>
                <a:lnTo>
                  <a:pt x="751" y="289"/>
                </a:lnTo>
                <a:lnTo>
                  <a:pt x="749" y="291"/>
                </a:lnTo>
                <a:lnTo>
                  <a:pt x="749" y="295"/>
                </a:lnTo>
                <a:lnTo>
                  <a:pt x="750" y="297"/>
                </a:lnTo>
                <a:lnTo>
                  <a:pt x="750" y="299"/>
                </a:lnTo>
                <a:lnTo>
                  <a:pt x="749" y="302"/>
                </a:lnTo>
                <a:lnTo>
                  <a:pt x="747" y="303"/>
                </a:lnTo>
                <a:lnTo>
                  <a:pt x="745" y="305"/>
                </a:lnTo>
                <a:lnTo>
                  <a:pt x="743" y="307"/>
                </a:lnTo>
                <a:lnTo>
                  <a:pt x="743" y="310"/>
                </a:lnTo>
                <a:lnTo>
                  <a:pt x="745" y="310"/>
                </a:lnTo>
                <a:lnTo>
                  <a:pt x="749" y="306"/>
                </a:lnTo>
                <a:lnTo>
                  <a:pt x="750" y="303"/>
                </a:lnTo>
                <a:lnTo>
                  <a:pt x="755" y="301"/>
                </a:lnTo>
                <a:lnTo>
                  <a:pt x="758" y="302"/>
                </a:lnTo>
                <a:lnTo>
                  <a:pt x="759" y="305"/>
                </a:lnTo>
                <a:lnTo>
                  <a:pt x="759" y="322"/>
                </a:lnTo>
                <a:lnTo>
                  <a:pt x="762" y="319"/>
                </a:lnTo>
                <a:lnTo>
                  <a:pt x="762" y="317"/>
                </a:lnTo>
                <a:lnTo>
                  <a:pt x="763" y="314"/>
                </a:lnTo>
                <a:lnTo>
                  <a:pt x="765" y="313"/>
                </a:lnTo>
                <a:lnTo>
                  <a:pt x="766" y="310"/>
                </a:lnTo>
                <a:lnTo>
                  <a:pt x="769" y="307"/>
                </a:lnTo>
                <a:lnTo>
                  <a:pt x="773" y="306"/>
                </a:lnTo>
                <a:lnTo>
                  <a:pt x="775" y="305"/>
                </a:lnTo>
                <a:lnTo>
                  <a:pt x="778" y="307"/>
                </a:lnTo>
                <a:lnTo>
                  <a:pt x="780" y="313"/>
                </a:lnTo>
                <a:lnTo>
                  <a:pt x="782" y="314"/>
                </a:lnTo>
                <a:lnTo>
                  <a:pt x="788" y="314"/>
                </a:lnTo>
                <a:lnTo>
                  <a:pt x="791" y="315"/>
                </a:lnTo>
                <a:lnTo>
                  <a:pt x="792" y="317"/>
                </a:lnTo>
                <a:lnTo>
                  <a:pt x="808" y="317"/>
                </a:lnTo>
                <a:lnTo>
                  <a:pt x="813" y="319"/>
                </a:lnTo>
                <a:lnTo>
                  <a:pt x="819" y="319"/>
                </a:lnTo>
                <a:lnTo>
                  <a:pt x="821" y="315"/>
                </a:lnTo>
                <a:lnTo>
                  <a:pt x="821" y="307"/>
                </a:lnTo>
                <a:lnTo>
                  <a:pt x="820" y="301"/>
                </a:lnTo>
                <a:lnTo>
                  <a:pt x="819" y="297"/>
                </a:lnTo>
                <a:lnTo>
                  <a:pt x="817" y="295"/>
                </a:lnTo>
                <a:lnTo>
                  <a:pt x="815" y="294"/>
                </a:lnTo>
                <a:lnTo>
                  <a:pt x="812" y="294"/>
                </a:lnTo>
                <a:lnTo>
                  <a:pt x="810" y="291"/>
                </a:lnTo>
                <a:lnTo>
                  <a:pt x="810" y="286"/>
                </a:lnTo>
                <a:lnTo>
                  <a:pt x="811" y="286"/>
                </a:lnTo>
                <a:lnTo>
                  <a:pt x="811" y="287"/>
                </a:lnTo>
                <a:lnTo>
                  <a:pt x="812" y="287"/>
                </a:lnTo>
                <a:lnTo>
                  <a:pt x="813" y="286"/>
                </a:lnTo>
                <a:lnTo>
                  <a:pt x="815" y="284"/>
                </a:lnTo>
                <a:lnTo>
                  <a:pt x="815" y="282"/>
                </a:lnTo>
                <a:lnTo>
                  <a:pt x="816" y="281"/>
                </a:lnTo>
                <a:lnTo>
                  <a:pt x="820" y="281"/>
                </a:lnTo>
                <a:lnTo>
                  <a:pt x="821" y="282"/>
                </a:lnTo>
                <a:lnTo>
                  <a:pt x="820" y="284"/>
                </a:lnTo>
                <a:lnTo>
                  <a:pt x="820" y="285"/>
                </a:lnTo>
                <a:lnTo>
                  <a:pt x="824" y="285"/>
                </a:lnTo>
                <a:lnTo>
                  <a:pt x="825" y="286"/>
                </a:lnTo>
                <a:lnTo>
                  <a:pt x="825" y="289"/>
                </a:lnTo>
                <a:lnTo>
                  <a:pt x="829" y="287"/>
                </a:lnTo>
                <a:lnTo>
                  <a:pt x="833" y="287"/>
                </a:lnTo>
                <a:lnTo>
                  <a:pt x="836" y="286"/>
                </a:lnTo>
                <a:lnTo>
                  <a:pt x="840" y="286"/>
                </a:lnTo>
                <a:lnTo>
                  <a:pt x="839" y="285"/>
                </a:lnTo>
                <a:lnTo>
                  <a:pt x="836" y="285"/>
                </a:lnTo>
                <a:lnTo>
                  <a:pt x="835" y="284"/>
                </a:lnTo>
                <a:lnTo>
                  <a:pt x="835" y="281"/>
                </a:lnTo>
                <a:lnTo>
                  <a:pt x="836" y="280"/>
                </a:lnTo>
                <a:lnTo>
                  <a:pt x="836" y="277"/>
                </a:lnTo>
                <a:lnTo>
                  <a:pt x="835" y="276"/>
                </a:lnTo>
                <a:lnTo>
                  <a:pt x="835" y="274"/>
                </a:lnTo>
                <a:lnTo>
                  <a:pt x="833" y="276"/>
                </a:lnTo>
                <a:lnTo>
                  <a:pt x="833" y="278"/>
                </a:lnTo>
                <a:lnTo>
                  <a:pt x="835" y="280"/>
                </a:lnTo>
                <a:lnTo>
                  <a:pt x="835" y="282"/>
                </a:lnTo>
                <a:lnTo>
                  <a:pt x="833" y="284"/>
                </a:lnTo>
                <a:lnTo>
                  <a:pt x="828" y="278"/>
                </a:lnTo>
                <a:lnTo>
                  <a:pt x="825" y="273"/>
                </a:lnTo>
                <a:lnTo>
                  <a:pt x="823" y="270"/>
                </a:lnTo>
                <a:lnTo>
                  <a:pt x="821" y="270"/>
                </a:lnTo>
                <a:lnTo>
                  <a:pt x="821" y="272"/>
                </a:lnTo>
                <a:lnTo>
                  <a:pt x="820" y="272"/>
                </a:lnTo>
                <a:lnTo>
                  <a:pt x="820" y="273"/>
                </a:lnTo>
                <a:lnTo>
                  <a:pt x="819" y="273"/>
                </a:lnTo>
                <a:lnTo>
                  <a:pt x="816" y="270"/>
                </a:lnTo>
                <a:lnTo>
                  <a:pt x="816" y="266"/>
                </a:lnTo>
                <a:lnTo>
                  <a:pt x="813" y="266"/>
                </a:lnTo>
                <a:lnTo>
                  <a:pt x="810" y="265"/>
                </a:lnTo>
                <a:lnTo>
                  <a:pt x="807" y="262"/>
                </a:lnTo>
                <a:lnTo>
                  <a:pt x="804" y="261"/>
                </a:lnTo>
                <a:lnTo>
                  <a:pt x="803" y="260"/>
                </a:lnTo>
                <a:lnTo>
                  <a:pt x="804" y="258"/>
                </a:lnTo>
                <a:lnTo>
                  <a:pt x="807" y="258"/>
                </a:lnTo>
                <a:lnTo>
                  <a:pt x="810" y="256"/>
                </a:lnTo>
                <a:lnTo>
                  <a:pt x="804" y="251"/>
                </a:lnTo>
                <a:lnTo>
                  <a:pt x="803" y="251"/>
                </a:lnTo>
                <a:lnTo>
                  <a:pt x="802" y="252"/>
                </a:lnTo>
                <a:lnTo>
                  <a:pt x="802" y="253"/>
                </a:lnTo>
                <a:lnTo>
                  <a:pt x="800" y="253"/>
                </a:lnTo>
                <a:lnTo>
                  <a:pt x="799" y="251"/>
                </a:lnTo>
                <a:lnTo>
                  <a:pt x="799" y="247"/>
                </a:lnTo>
                <a:lnTo>
                  <a:pt x="800" y="244"/>
                </a:lnTo>
                <a:lnTo>
                  <a:pt x="800" y="243"/>
                </a:lnTo>
                <a:lnTo>
                  <a:pt x="802" y="240"/>
                </a:lnTo>
                <a:lnTo>
                  <a:pt x="799" y="235"/>
                </a:lnTo>
                <a:lnTo>
                  <a:pt x="798" y="233"/>
                </a:lnTo>
                <a:lnTo>
                  <a:pt x="794" y="233"/>
                </a:lnTo>
                <a:lnTo>
                  <a:pt x="791" y="236"/>
                </a:lnTo>
                <a:lnTo>
                  <a:pt x="791" y="237"/>
                </a:lnTo>
                <a:lnTo>
                  <a:pt x="794" y="240"/>
                </a:lnTo>
                <a:lnTo>
                  <a:pt x="792" y="241"/>
                </a:lnTo>
                <a:lnTo>
                  <a:pt x="788" y="241"/>
                </a:lnTo>
                <a:lnTo>
                  <a:pt x="786" y="240"/>
                </a:lnTo>
                <a:lnTo>
                  <a:pt x="784" y="239"/>
                </a:lnTo>
                <a:lnTo>
                  <a:pt x="783" y="236"/>
                </a:lnTo>
                <a:lnTo>
                  <a:pt x="782" y="235"/>
                </a:lnTo>
                <a:lnTo>
                  <a:pt x="780" y="235"/>
                </a:lnTo>
                <a:lnTo>
                  <a:pt x="780" y="240"/>
                </a:lnTo>
                <a:lnTo>
                  <a:pt x="778" y="236"/>
                </a:lnTo>
                <a:lnTo>
                  <a:pt x="777" y="229"/>
                </a:lnTo>
                <a:lnTo>
                  <a:pt x="774" y="223"/>
                </a:lnTo>
                <a:lnTo>
                  <a:pt x="771" y="219"/>
                </a:lnTo>
                <a:lnTo>
                  <a:pt x="771" y="221"/>
                </a:lnTo>
                <a:lnTo>
                  <a:pt x="770" y="224"/>
                </a:lnTo>
                <a:lnTo>
                  <a:pt x="769" y="225"/>
                </a:lnTo>
                <a:lnTo>
                  <a:pt x="766" y="225"/>
                </a:lnTo>
                <a:lnTo>
                  <a:pt x="765" y="224"/>
                </a:lnTo>
                <a:lnTo>
                  <a:pt x="765" y="220"/>
                </a:lnTo>
                <a:lnTo>
                  <a:pt x="763" y="220"/>
                </a:lnTo>
                <a:lnTo>
                  <a:pt x="762" y="219"/>
                </a:lnTo>
                <a:lnTo>
                  <a:pt x="759" y="219"/>
                </a:lnTo>
                <a:lnTo>
                  <a:pt x="758" y="218"/>
                </a:lnTo>
                <a:lnTo>
                  <a:pt x="757" y="215"/>
                </a:lnTo>
                <a:lnTo>
                  <a:pt x="754" y="211"/>
                </a:lnTo>
                <a:lnTo>
                  <a:pt x="753" y="208"/>
                </a:lnTo>
                <a:lnTo>
                  <a:pt x="750" y="206"/>
                </a:lnTo>
                <a:lnTo>
                  <a:pt x="749" y="206"/>
                </a:lnTo>
                <a:lnTo>
                  <a:pt x="747" y="204"/>
                </a:lnTo>
                <a:lnTo>
                  <a:pt x="746" y="204"/>
                </a:lnTo>
                <a:lnTo>
                  <a:pt x="747" y="203"/>
                </a:lnTo>
                <a:lnTo>
                  <a:pt x="749" y="203"/>
                </a:lnTo>
                <a:lnTo>
                  <a:pt x="749" y="202"/>
                </a:lnTo>
                <a:lnTo>
                  <a:pt x="746" y="200"/>
                </a:lnTo>
                <a:lnTo>
                  <a:pt x="745" y="200"/>
                </a:lnTo>
                <a:lnTo>
                  <a:pt x="745" y="199"/>
                </a:lnTo>
                <a:lnTo>
                  <a:pt x="742" y="196"/>
                </a:lnTo>
                <a:lnTo>
                  <a:pt x="742" y="195"/>
                </a:lnTo>
                <a:lnTo>
                  <a:pt x="741" y="196"/>
                </a:lnTo>
                <a:lnTo>
                  <a:pt x="741" y="198"/>
                </a:lnTo>
                <a:lnTo>
                  <a:pt x="740" y="199"/>
                </a:lnTo>
                <a:lnTo>
                  <a:pt x="740" y="196"/>
                </a:lnTo>
                <a:lnTo>
                  <a:pt x="738" y="195"/>
                </a:lnTo>
                <a:lnTo>
                  <a:pt x="737" y="195"/>
                </a:lnTo>
                <a:lnTo>
                  <a:pt x="737" y="198"/>
                </a:lnTo>
                <a:lnTo>
                  <a:pt x="734" y="198"/>
                </a:lnTo>
                <a:lnTo>
                  <a:pt x="734" y="196"/>
                </a:lnTo>
                <a:lnTo>
                  <a:pt x="732" y="196"/>
                </a:lnTo>
                <a:lnTo>
                  <a:pt x="732" y="198"/>
                </a:lnTo>
                <a:lnTo>
                  <a:pt x="722" y="198"/>
                </a:lnTo>
                <a:lnTo>
                  <a:pt x="721" y="199"/>
                </a:lnTo>
                <a:lnTo>
                  <a:pt x="718" y="200"/>
                </a:lnTo>
                <a:lnTo>
                  <a:pt x="717" y="200"/>
                </a:lnTo>
                <a:lnTo>
                  <a:pt x="717" y="203"/>
                </a:lnTo>
                <a:lnTo>
                  <a:pt x="714" y="202"/>
                </a:lnTo>
                <a:lnTo>
                  <a:pt x="714" y="198"/>
                </a:lnTo>
                <a:lnTo>
                  <a:pt x="716" y="196"/>
                </a:lnTo>
                <a:lnTo>
                  <a:pt x="716" y="195"/>
                </a:lnTo>
                <a:lnTo>
                  <a:pt x="714" y="194"/>
                </a:lnTo>
                <a:lnTo>
                  <a:pt x="713" y="194"/>
                </a:lnTo>
                <a:lnTo>
                  <a:pt x="710" y="196"/>
                </a:lnTo>
                <a:lnTo>
                  <a:pt x="709" y="196"/>
                </a:lnTo>
                <a:lnTo>
                  <a:pt x="709" y="198"/>
                </a:lnTo>
                <a:lnTo>
                  <a:pt x="710" y="198"/>
                </a:lnTo>
                <a:lnTo>
                  <a:pt x="712" y="196"/>
                </a:lnTo>
                <a:lnTo>
                  <a:pt x="712" y="195"/>
                </a:lnTo>
                <a:lnTo>
                  <a:pt x="714" y="195"/>
                </a:lnTo>
                <a:lnTo>
                  <a:pt x="714" y="199"/>
                </a:lnTo>
                <a:lnTo>
                  <a:pt x="713" y="200"/>
                </a:lnTo>
                <a:lnTo>
                  <a:pt x="696" y="200"/>
                </a:lnTo>
                <a:lnTo>
                  <a:pt x="693" y="203"/>
                </a:lnTo>
                <a:lnTo>
                  <a:pt x="693" y="199"/>
                </a:lnTo>
                <a:lnTo>
                  <a:pt x="692" y="199"/>
                </a:lnTo>
                <a:lnTo>
                  <a:pt x="683" y="208"/>
                </a:lnTo>
                <a:lnTo>
                  <a:pt x="683" y="207"/>
                </a:lnTo>
                <a:lnTo>
                  <a:pt x="684" y="206"/>
                </a:lnTo>
                <a:lnTo>
                  <a:pt x="687" y="204"/>
                </a:lnTo>
                <a:lnTo>
                  <a:pt x="688" y="203"/>
                </a:lnTo>
                <a:lnTo>
                  <a:pt x="688" y="200"/>
                </a:lnTo>
                <a:lnTo>
                  <a:pt x="685" y="200"/>
                </a:lnTo>
                <a:lnTo>
                  <a:pt x="684" y="202"/>
                </a:lnTo>
                <a:lnTo>
                  <a:pt x="683" y="202"/>
                </a:lnTo>
                <a:lnTo>
                  <a:pt x="684" y="200"/>
                </a:lnTo>
                <a:lnTo>
                  <a:pt x="687" y="199"/>
                </a:lnTo>
                <a:lnTo>
                  <a:pt x="689" y="199"/>
                </a:lnTo>
                <a:lnTo>
                  <a:pt x="692" y="196"/>
                </a:lnTo>
                <a:lnTo>
                  <a:pt x="691" y="196"/>
                </a:lnTo>
                <a:lnTo>
                  <a:pt x="689" y="198"/>
                </a:lnTo>
                <a:lnTo>
                  <a:pt x="687" y="198"/>
                </a:lnTo>
                <a:lnTo>
                  <a:pt x="685" y="199"/>
                </a:lnTo>
                <a:lnTo>
                  <a:pt x="683" y="200"/>
                </a:lnTo>
                <a:lnTo>
                  <a:pt x="681" y="200"/>
                </a:lnTo>
                <a:lnTo>
                  <a:pt x="681" y="202"/>
                </a:lnTo>
                <a:lnTo>
                  <a:pt x="680" y="202"/>
                </a:lnTo>
                <a:lnTo>
                  <a:pt x="680" y="200"/>
                </a:lnTo>
                <a:lnTo>
                  <a:pt x="683" y="200"/>
                </a:lnTo>
                <a:lnTo>
                  <a:pt x="685" y="198"/>
                </a:lnTo>
                <a:lnTo>
                  <a:pt x="688" y="196"/>
                </a:lnTo>
                <a:lnTo>
                  <a:pt x="688" y="194"/>
                </a:lnTo>
                <a:lnTo>
                  <a:pt x="687" y="192"/>
                </a:lnTo>
                <a:lnTo>
                  <a:pt x="681" y="192"/>
                </a:lnTo>
                <a:lnTo>
                  <a:pt x="681" y="196"/>
                </a:lnTo>
                <a:lnTo>
                  <a:pt x="680" y="196"/>
                </a:lnTo>
                <a:lnTo>
                  <a:pt x="677" y="198"/>
                </a:lnTo>
                <a:lnTo>
                  <a:pt x="676" y="198"/>
                </a:lnTo>
                <a:lnTo>
                  <a:pt x="676" y="203"/>
                </a:lnTo>
                <a:lnTo>
                  <a:pt x="675" y="203"/>
                </a:lnTo>
                <a:lnTo>
                  <a:pt x="675" y="199"/>
                </a:lnTo>
                <a:lnTo>
                  <a:pt x="674" y="198"/>
                </a:lnTo>
                <a:lnTo>
                  <a:pt x="675" y="198"/>
                </a:lnTo>
                <a:lnTo>
                  <a:pt x="677" y="195"/>
                </a:lnTo>
                <a:lnTo>
                  <a:pt x="676" y="194"/>
                </a:lnTo>
                <a:lnTo>
                  <a:pt x="675" y="195"/>
                </a:lnTo>
                <a:lnTo>
                  <a:pt x="672" y="195"/>
                </a:lnTo>
                <a:lnTo>
                  <a:pt x="668" y="196"/>
                </a:lnTo>
                <a:lnTo>
                  <a:pt x="666" y="196"/>
                </a:lnTo>
                <a:lnTo>
                  <a:pt x="664" y="198"/>
                </a:lnTo>
                <a:lnTo>
                  <a:pt x="663" y="198"/>
                </a:lnTo>
                <a:lnTo>
                  <a:pt x="656" y="199"/>
                </a:lnTo>
                <a:lnTo>
                  <a:pt x="638" y="199"/>
                </a:lnTo>
                <a:lnTo>
                  <a:pt x="634" y="198"/>
                </a:lnTo>
                <a:lnTo>
                  <a:pt x="634" y="196"/>
                </a:lnTo>
                <a:lnTo>
                  <a:pt x="637" y="196"/>
                </a:lnTo>
                <a:lnTo>
                  <a:pt x="637" y="195"/>
                </a:lnTo>
                <a:lnTo>
                  <a:pt x="634" y="195"/>
                </a:lnTo>
                <a:lnTo>
                  <a:pt x="631" y="196"/>
                </a:lnTo>
                <a:lnTo>
                  <a:pt x="630" y="198"/>
                </a:lnTo>
                <a:lnTo>
                  <a:pt x="629" y="198"/>
                </a:lnTo>
                <a:lnTo>
                  <a:pt x="629" y="196"/>
                </a:lnTo>
                <a:lnTo>
                  <a:pt x="627" y="196"/>
                </a:lnTo>
                <a:lnTo>
                  <a:pt x="625" y="199"/>
                </a:lnTo>
                <a:lnTo>
                  <a:pt x="622" y="200"/>
                </a:lnTo>
                <a:lnTo>
                  <a:pt x="614" y="203"/>
                </a:lnTo>
                <a:lnTo>
                  <a:pt x="613" y="203"/>
                </a:lnTo>
                <a:lnTo>
                  <a:pt x="613" y="202"/>
                </a:lnTo>
                <a:lnTo>
                  <a:pt x="617" y="198"/>
                </a:lnTo>
                <a:lnTo>
                  <a:pt x="615" y="198"/>
                </a:lnTo>
                <a:lnTo>
                  <a:pt x="613" y="200"/>
                </a:lnTo>
                <a:lnTo>
                  <a:pt x="611" y="200"/>
                </a:lnTo>
                <a:lnTo>
                  <a:pt x="607" y="202"/>
                </a:lnTo>
                <a:lnTo>
                  <a:pt x="604" y="202"/>
                </a:lnTo>
                <a:lnTo>
                  <a:pt x="596" y="204"/>
                </a:lnTo>
                <a:lnTo>
                  <a:pt x="596" y="206"/>
                </a:lnTo>
                <a:lnTo>
                  <a:pt x="594" y="207"/>
                </a:lnTo>
                <a:lnTo>
                  <a:pt x="586" y="207"/>
                </a:lnTo>
                <a:lnTo>
                  <a:pt x="574" y="206"/>
                </a:lnTo>
                <a:lnTo>
                  <a:pt x="564" y="206"/>
                </a:lnTo>
                <a:lnTo>
                  <a:pt x="557" y="207"/>
                </a:lnTo>
                <a:lnTo>
                  <a:pt x="556" y="206"/>
                </a:lnTo>
                <a:lnTo>
                  <a:pt x="555" y="206"/>
                </a:lnTo>
                <a:lnTo>
                  <a:pt x="553" y="204"/>
                </a:lnTo>
                <a:lnTo>
                  <a:pt x="552" y="204"/>
                </a:lnTo>
                <a:lnTo>
                  <a:pt x="551" y="206"/>
                </a:lnTo>
                <a:lnTo>
                  <a:pt x="548" y="207"/>
                </a:lnTo>
                <a:lnTo>
                  <a:pt x="545" y="207"/>
                </a:lnTo>
                <a:lnTo>
                  <a:pt x="544" y="206"/>
                </a:lnTo>
                <a:lnTo>
                  <a:pt x="539" y="206"/>
                </a:lnTo>
                <a:lnTo>
                  <a:pt x="536" y="207"/>
                </a:lnTo>
                <a:lnTo>
                  <a:pt x="535" y="207"/>
                </a:lnTo>
                <a:lnTo>
                  <a:pt x="535" y="204"/>
                </a:lnTo>
                <a:lnTo>
                  <a:pt x="534" y="203"/>
                </a:lnTo>
                <a:lnTo>
                  <a:pt x="528" y="206"/>
                </a:lnTo>
                <a:lnTo>
                  <a:pt x="523" y="206"/>
                </a:lnTo>
                <a:lnTo>
                  <a:pt x="520" y="204"/>
                </a:lnTo>
                <a:lnTo>
                  <a:pt x="518" y="202"/>
                </a:lnTo>
                <a:lnTo>
                  <a:pt x="518" y="199"/>
                </a:lnTo>
                <a:lnTo>
                  <a:pt x="519" y="196"/>
                </a:lnTo>
                <a:lnTo>
                  <a:pt x="519" y="191"/>
                </a:lnTo>
                <a:lnTo>
                  <a:pt x="518" y="190"/>
                </a:lnTo>
                <a:lnTo>
                  <a:pt x="516" y="187"/>
                </a:lnTo>
                <a:lnTo>
                  <a:pt x="512" y="187"/>
                </a:lnTo>
                <a:lnTo>
                  <a:pt x="510" y="188"/>
                </a:lnTo>
                <a:lnTo>
                  <a:pt x="508" y="190"/>
                </a:lnTo>
                <a:lnTo>
                  <a:pt x="506" y="191"/>
                </a:lnTo>
                <a:lnTo>
                  <a:pt x="505" y="192"/>
                </a:lnTo>
                <a:lnTo>
                  <a:pt x="497" y="192"/>
                </a:lnTo>
                <a:lnTo>
                  <a:pt x="495" y="194"/>
                </a:lnTo>
                <a:lnTo>
                  <a:pt x="495" y="195"/>
                </a:lnTo>
                <a:lnTo>
                  <a:pt x="493" y="198"/>
                </a:lnTo>
                <a:lnTo>
                  <a:pt x="490" y="198"/>
                </a:lnTo>
                <a:lnTo>
                  <a:pt x="490" y="195"/>
                </a:lnTo>
                <a:lnTo>
                  <a:pt x="489" y="195"/>
                </a:lnTo>
                <a:lnTo>
                  <a:pt x="485" y="191"/>
                </a:lnTo>
                <a:lnTo>
                  <a:pt x="486" y="186"/>
                </a:lnTo>
                <a:lnTo>
                  <a:pt x="491" y="178"/>
                </a:lnTo>
                <a:lnTo>
                  <a:pt x="490" y="173"/>
                </a:lnTo>
                <a:lnTo>
                  <a:pt x="489" y="171"/>
                </a:lnTo>
                <a:lnTo>
                  <a:pt x="487" y="173"/>
                </a:lnTo>
                <a:lnTo>
                  <a:pt x="487" y="177"/>
                </a:lnTo>
                <a:lnTo>
                  <a:pt x="486" y="178"/>
                </a:lnTo>
                <a:lnTo>
                  <a:pt x="486" y="179"/>
                </a:lnTo>
                <a:lnTo>
                  <a:pt x="483" y="177"/>
                </a:lnTo>
                <a:lnTo>
                  <a:pt x="483" y="171"/>
                </a:lnTo>
                <a:lnTo>
                  <a:pt x="482" y="169"/>
                </a:lnTo>
                <a:lnTo>
                  <a:pt x="482" y="166"/>
                </a:lnTo>
                <a:lnTo>
                  <a:pt x="485" y="163"/>
                </a:lnTo>
                <a:lnTo>
                  <a:pt x="493" y="163"/>
                </a:lnTo>
                <a:lnTo>
                  <a:pt x="494" y="162"/>
                </a:lnTo>
                <a:lnTo>
                  <a:pt x="494" y="158"/>
                </a:lnTo>
                <a:lnTo>
                  <a:pt x="493" y="157"/>
                </a:lnTo>
                <a:lnTo>
                  <a:pt x="487" y="154"/>
                </a:lnTo>
                <a:lnTo>
                  <a:pt x="485" y="154"/>
                </a:lnTo>
                <a:lnTo>
                  <a:pt x="481" y="155"/>
                </a:lnTo>
                <a:lnTo>
                  <a:pt x="478" y="155"/>
                </a:lnTo>
                <a:lnTo>
                  <a:pt x="478" y="159"/>
                </a:lnTo>
                <a:lnTo>
                  <a:pt x="475" y="159"/>
                </a:lnTo>
                <a:lnTo>
                  <a:pt x="474" y="157"/>
                </a:lnTo>
                <a:lnTo>
                  <a:pt x="474" y="155"/>
                </a:lnTo>
                <a:lnTo>
                  <a:pt x="471" y="155"/>
                </a:lnTo>
                <a:lnTo>
                  <a:pt x="469" y="157"/>
                </a:lnTo>
                <a:lnTo>
                  <a:pt x="466" y="155"/>
                </a:lnTo>
                <a:lnTo>
                  <a:pt x="465" y="154"/>
                </a:lnTo>
                <a:lnTo>
                  <a:pt x="465" y="149"/>
                </a:lnTo>
                <a:lnTo>
                  <a:pt x="468" y="144"/>
                </a:lnTo>
                <a:lnTo>
                  <a:pt x="468" y="142"/>
                </a:lnTo>
                <a:lnTo>
                  <a:pt x="466" y="141"/>
                </a:lnTo>
                <a:lnTo>
                  <a:pt x="466" y="140"/>
                </a:lnTo>
                <a:lnTo>
                  <a:pt x="465" y="140"/>
                </a:lnTo>
                <a:lnTo>
                  <a:pt x="465" y="138"/>
                </a:lnTo>
                <a:lnTo>
                  <a:pt x="466" y="136"/>
                </a:lnTo>
                <a:lnTo>
                  <a:pt x="468" y="134"/>
                </a:lnTo>
                <a:lnTo>
                  <a:pt x="469" y="132"/>
                </a:lnTo>
                <a:lnTo>
                  <a:pt x="469" y="129"/>
                </a:lnTo>
                <a:lnTo>
                  <a:pt x="470" y="126"/>
                </a:lnTo>
                <a:lnTo>
                  <a:pt x="471" y="125"/>
                </a:lnTo>
                <a:lnTo>
                  <a:pt x="471" y="121"/>
                </a:lnTo>
                <a:lnTo>
                  <a:pt x="470" y="120"/>
                </a:lnTo>
                <a:lnTo>
                  <a:pt x="468" y="118"/>
                </a:lnTo>
                <a:lnTo>
                  <a:pt x="466" y="118"/>
                </a:lnTo>
                <a:lnTo>
                  <a:pt x="464" y="116"/>
                </a:lnTo>
                <a:lnTo>
                  <a:pt x="464" y="115"/>
                </a:lnTo>
                <a:lnTo>
                  <a:pt x="461" y="112"/>
                </a:lnTo>
                <a:lnTo>
                  <a:pt x="456" y="109"/>
                </a:lnTo>
                <a:lnTo>
                  <a:pt x="442" y="104"/>
                </a:lnTo>
                <a:lnTo>
                  <a:pt x="438" y="99"/>
                </a:lnTo>
                <a:lnTo>
                  <a:pt x="440" y="99"/>
                </a:lnTo>
                <a:lnTo>
                  <a:pt x="440" y="96"/>
                </a:lnTo>
                <a:lnTo>
                  <a:pt x="441" y="93"/>
                </a:lnTo>
                <a:lnTo>
                  <a:pt x="441" y="91"/>
                </a:lnTo>
                <a:lnTo>
                  <a:pt x="440" y="89"/>
                </a:lnTo>
                <a:lnTo>
                  <a:pt x="438" y="89"/>
                </a:lnTo>
                <a:lnTo>
                  <a:pt x="438" y="88"/>
                </a:lnTo>
                <a:lnTo>
                  <a:pt x="441" y="85"/>
                </a:lnTo>
                <a:lnTo>
                  <a:pt x="442" y="83"/>
                </a:lnTo>
                <a:lnTo>
                  <a:pt x="444" y="82"/>
                </a:lnTo>
                <a:lnTo>
                  <a:pt x="444" y="80"/>
                </a:lnTo>
                <a:lnTo>
                  <a:pt x="442" y="79"/>
                </a:lnTo>
                <a:lnTo>
                  <a:pt x="441" y="79"/>
                </a:lnTo>
                <a:lnTo>
                  <a:pt x="440" y="78"/>
                </a:lnTo>
                <a:lnTo>
                  <a:pt x="440" y="75"/>
                </a:lnTo>
                <a:lnTo>
                  <a:pt x="442" y="72"/>
                </a:lnTo>
                <a:lnTo>
                  <a:pt x="442" y="70"/>
                </a:lnTo>
                <a:lnTo>
                  <a:pt x="444" y="68"/>
                </a:lnTo>
                <a:lnTo>
                  <a:pt x="444" y="64"/>
                </a:lnTo>
                <a:lnTo>
                  <a:pt x="440" y="64"/>
                </a:lnTo>
                <a:lnTo>
                  <a:pt x="440" y="66"/>
                </a:lnTo>
                <a:lnTo>
                  <a:pt x="438" y="66"/>
                </a:lnTo>
                <a:lnTo>
                  <a:pt x="427" y="67"/>
                </a:lnTo>
                <a:lnTo>
                  <a:pt x="415" y="71"/>
                </a:lnTo>
                <a:lnTo>
                  <a:pt x="404" y="75"/>
                </a:lnTo>
                <a:lnTo>
                  <a:pt x="392" y="78"/>
                </a:lnTo>
                <a:lnTo>
                  <a:pt x="380" y="74"/>
                </a:lnTo>
                <a:lnTo>
                  <a:pt x="379" y="72"/>
                </a:lnTo>
                <a:lnTo>
                  <a:pt x="376" y="71"/>
                </a:lnTo>
                <a:lnTo>
                  <a:pt x="375" y="68"/>
                </a:lnTo>
                <a:lnTo>
                  <a:pt x="374" y="68"/>
                </a:lnTo>
                <a:lnTo>
                  <a:pt x="363" y="59"/>
                </a:lnTo>
                <a:lnTo>
                  <a:pt x="355" y="46"/>
                </a:lnTo>
                <a:lnTo>
                  <a:pt x="350" y="34"/>
                </a:lnTo>
                <a:lnTo>
                  <a:pt x="343" y="21"/>
                </a:lnTo>
                <a:lnTo>
                  <a:pt x="334" y="12"/>
                </a:lnTo>
                <a:lnTo>
                  <a:pt x="334" y="10"/>
                </a:lnTo>
                <a:lnTo>
                  <a:pt x="335" y="10"/>
                </a:lnTo>
                <a:lnTo>
                  <a:pt x="335" y="9"/>
                </a:lnTo>
                <a:lnTo>
                  <a:pt x="333" y="9"/>
                </a:lnTo>
                <a:lnTo>
                  <a:pt x="333" y="8"/>
                </a:lnTo>
                <a:lnTo>
                  <a:pt x="332" y="6"/>
                </a:lnTo>
                <a:lnTo>
                  <a:pt x="329" y="6"/>
                </a:lnTo>
                <a:lnTo>
                  <a:pt x="324" y="12"/>
                </a:lnTo>
                <a:lnTo>
                  <a:pt x="320" y="12"/>
                </a:lnTo>
                <a:lnTo>
                  <a:pt x="320" y="8"/>
                </a:lnTo>
                <a:lnTo>
                  <a:pt x="317" y="6"/>
                </a:lnTo>
                <a:lnTo>
                  <a:pt x="313" y="6"/>
                </a:lnTo>
                <a:lnTo>
                  <a:pt x="312" y="9"/>
                </a:lnTo>
                <a:lnTo>
                  <a:pt x="310" y="10"/>
                </a:lnTo>
                <a:lnTo>
                  <a:pt x="308" y="12"/>
                </a:lnTo>
                <a:lnTo>
                  <a:pt x="306" y="13"/>
                </a:lnTo>
                <a:lnTo>
                  <a:pt x="304" y="13"/>
                </a:lnTo>
                <a:lnTo>
                  <a:pt x="302" y="12"/>
                </a:lnTo>
                <a:lnTo>
                  <a:pt x="300" y="10"/>
                </a:lnTo>
                <a:lnTo>
                  <a:pt x="299" y="9"/>
                </a:lnTo>
                <a:lnTo>
                  <a:pt x="297" y="9"/>
                </a:lnTo>
                <a:lnTo>
                  <a:pt x="297" y="13"/>
                </a:lnTo>
                <a:lnTo>
                  <a:pt x="292" y="13"/>
                </a:lnTo>
                <a:lnTo>
                  <a:pt x="284" y="15"/>
                </a:lnTo>
                <a:lnTo>
                  <a:pt x="279" y="15"/>
                </a:lnTo>
                <a:lnTo>
                  <a:pt x="276" y="14"/>
                </a:lnTo>
                <a:lnTo>
                  <a:pt x="273" y="12"/>
                </a:lnTo>
                <a:lnTo>
                  <a:pt x="271" y="10"/>
                </a:lnTo>
                <a:lnTo>
                  <a:pt x="267" y="10"/>
                </a:lnTo>
                <a:lnTo>
                  <a:pt x="264" y="13"/>
                </a:lnTo>
                <a:lnTo>
                  <a:pt x="263" y="13"/>
                </a:lnTo>
                <a:lnTo>
                  <a:pt x="262" y="12"/>
                </a:lnTo>
                <a:lnTo>
                  <a:pt x="262" y="8"/>
                </a:lnTo>
                <a:lnTo>
                  <a:pt x="259" y="8"/>
                </a:lnTo>
                <a:lnTo>
                  <a:pt x="256" y="10"/>
                </a:lnTo>
                <a:lnTo>
                  <a:pt x="255" y="10"/>
                </a:lnTo>
                <a:lnTo>
                  <a:pt x="255" y="9"/>
                </a:lnTo>
                <a:lnTo>
                  <a:pt x="254" y="9"/>
                </a:lnTo>
                <a:lnTo>
                  <a:pt x="254" y="8"/>
                </a:lnTo>
                <a:lnTo>
                  <a:pt x="247" y="8"/>
                </a:lnTo>
                <a:lnTo>
                  <a:pt x="246" y="6"/>
                </a:lnTo>
                <a:lnTo>
                  <a:pt x="243" y="6"/>
                </a:lnTo>
                <a:lnTo>
                  <a:pt x="240" y="5"/>
                </a:lnTo>
                <a:lnTo>
                  <a:pt x="232" y="5"/>
                </a:lnTo>
                <a:lnTo>
                  <a:pt x="230" y="4"/>
                </a:lnTo>
                <a:lnTo>
                  <a:pt x="230" y="0"/>
                </a:lnTo>
                <a:lnTo>
                  <a:pt x="229" y="1"/>
                </a:lnTo>
                <a:lnTo>
                  <a:pt x="226" y="2"/>
                </a:lnTo>
                <a:lnTo>
                  <a:pt x="221" y="8"/>
                </a:lnTo>
                <a:lnTo>
                  <a:pt x="218" y="8"/>
                </a:lnTo>
                <a:lnTo>
                  <a:pt x="218" y="6"/>
                </a:lnTo>
                <a:lnTo>
                  <a:pt x="217" y="6"/>
                </a:lnTo>
                <a:lnTo>
                  <a:pt x="217" y="4"/>
                </a:lnTo>
                <a:lnTo>
                  <a:pt x="217" y="10"/>
                </a:lnTo>
                <a:lnTo>
                  <a:pt x="218" y="13"/>
                </a:lnTo>
                <a:lnTo>
                  <a:pt x="218" y="15"/>
                </a:lnTo>
                <a:lnTo>
                  <a:pt x="221" y="18"/>
                </a:lnTo>
                <a:lnTo>
                  <a:pt x="225" y="18"/>
                </a:lnTo>
                <a:lnTo>
                  <a:pt x="227" y="19"/>
                </a:lnTo>
                <a:lnTo>
                  <a:pt x="229" y="21"/>
                </a:lnTo>
                <a:lnTo>
                  <a:pt x="230" y="29"/>
                </a:lnTo>
                <a:lnTo>
                  <a:pt x="227" y="37"/>
                </a:lnTo>
                <a:lnTo>
                  <a:pt x="223" y="42"/>
                </a:lnTo>
                <a:lnTo>
                  <a:pt x="222" y="42"/>
                </a:lnTo>
                <a:lnTo>
                  <a:pt x="222" y="38"/>
                </a:lnTo>
                <a:lnTo>
                  <a:pt x="223" y="37"/>
                </a:lnTo>
                <a:lnTo>
                  <a:pt x="222" y="38"/>
                </a:lnTo>
                <a:lnTo>
                  <a:pt x="222" y="39"/>
                </a:lnTo>
                <a:lnTo>
                  <a:pt x="221" y="41"/>
                </a:lnTo>
                <a:lnTo>
                  <a:pt x="219" y="41"/>
                </a:lnTo>
                <a:lnTo>
                  <a:pt x="219" y="39"/>
                </a:lnTo>
                <a:lnTo>
                  <a:pt x="218" y="38"/>
                </a:lnTo>
                <a:lnTo>
                  <a:pt x="218" y="37"/>
                </a:lnTo>
                <a:lnTo>
                  <a:pt x="217" y="37"/>
                </a:lnTo>
                <a:lnTo>
                  <a:pt x="215" y="38"/>
                </a:lnTo>
                <a:lnTo>
                  <a:pt x="218" y="41"/>
                </a:lnTo>
                <a:lnTo>
                  <a:pt x="218" y="45"/>
                </a:lnTo>
                <a:lnTo>
                  <a:pt x="215" y="46"/>
                </a:lnTo>
                <a:lnTo>
                  <a:pt x="214" y="47"/>
                </a:lnTo>
                <a:lnTo>
                  <a:pt x="213" y="47"/>
                </a:lnTo>
                <a:lnTo>
                  <a:pt x="211" y="46"/>
                </a:lnTo>
                <a:lnTo>
                  <a:pt x="211" y="45"/>
                </a:lnTo>
                <a:lnTo>
                  <a:pt x="209" y="50"/>
                </a:lnTo>
                <a:lnTo>
                  <a:pt x="209" y="55"/>
                </a:lnTo>
                <a:lnTo>
                  <a:pt x="206" y="60"/>
                </a:lnTo>
                <a:lnTo>
                  <a:pt x="205" y="59"/>
                </a:lnTo>
                <a:lnTo>
                  <a:pt x="205" y="54"/>
                </a:lnTo>
                <a:lnTo>
                  <a:pt x="202" y="54"/>
                </a:lnTo>
                <a:lnTo>
                  <a:pt x="202" y="51"/>
                </a:lnTo>
                <a:lnTo>
                  <a:pt x="203" y="50"/>
                </a:lnTo>
                <a:lnTo>
                  <a:pt x="203" y="49"/>
                </a:lnTo>
                <a:lnTo>
                  <a:pt x="215" y="33"/>
                </a:lnTo>
                <a:lnTo>
                  <a:pt x="215" y="25"/>
                </a:lnTo>
                <a:lnTo>
                  <a:pt x="214" y="25"/>
                </a:lnTo>
                <a:lnTo>
                  <a:pt x="214" y="23"/>
                </a:lnTo>
                <a:lnTo>
                  <a:pt x="213" y="21"/>
                </a:lnTo>
                <a:lnTo>
                  <a:pt x="210" y="19"/>
                </a:lnTo>
                <a:lnTo>
                  <a:pt x="205" y="19"/>
                </a:lnTo>
                <a:lnTo>
                  <a:pt x="205" y="22"/>
                </a:lnTo>
                <a:lnTo>
                  <a:pt x="203" y="23"/>
                </a:lnTo>
                <a:lnTo>
                  <a:pt x="203" y="25"/>
                </a:lnTo>
                <a:lnTo>
                  <a:pt x="202" y="27"/>
                </a:lnTo>
                <a:lnTo>
                  <a:pt x="202" y="30"/>
                </a:lnTo>
                <a:lnTo>
                  <a:pt x="205" y="33"/>
                </a:lnTo>
                <a:lnTo>
                  <a:pt x="203" y="33"/>
                </a:lnTo>
                <a:lnTo>
                  <a:pt x="202" y="34"/>
                </a:lnTo>
                <a:lnTo>
                  <a:pt x="202" y="37"/>
                </a:lnTo>
                <a:lnTo>
                  <a:pt x="203" y="38"/>
                </a:lnTo>
                <a:lnTo>
                  <a:pt x="203" y="41"/>
                </a:lnTo>
                <a:lnTo>
                  <a:pt x="201" y="41"/>
                </a:lnTo>
                <a:lnTo>
                  <a:pt x="199" y="42"/>
                </a:lnTo>
                <a:lnTo>
                  <a:pt x="198" y="42"/>
                </a:lnTo>
                <a:lnTo>
                  <a:pt x="198" y="45"/>
                </a:lnTo>
                <a:lnTo>
                  <a:pt x="199" y="47"/>
                </a:lnTo>
                <a:lnTo>
                  <a:pt x="199" y="51"/>
                </a:lnTo>
                <a:lnTo>
                  <a:pt x="198" y="52"/>
                </a:lnTo>
                <a:lnTo>
                  <a:pt x="196" y="52"/>
                </a:lnTo>
                <a:lnTo>
                  <a:pt x="196" y="63"/>
                </a:lnTo>
                <a:lnTo>
                  <a:pt x="192" y="71"/>
                </a:lnTo>
                <a:lnTo>
                  <a:pt x="189" y="72"/>
                </a:lnTo>
                <a:lnTo>
                  <a:pt x="185" y="72"/>
                </a:lnTo>
                <a:lnTo>
                  <a:pt x="185" y="74"/>
                </a:lnTo>
                <a:lnTo>
                  <a:pt x="184" y="74"/>
                </a:lnTo>
                <a:lnTo>
                  <a:pt x="184" y="70"/>
                </a:lnTo>
                <a:lnTo>
                  <a:pt x="185" y="68"/>
                </a:lnTo>
                <a:lnTo>
                  <a:pt x="185" y="67"/>
                </a:lnTo>
                <a:lnTo>
                  <a:pt x="186" y="67"/>
                </a:lnTo>
                <a:lnTo>
                  <a:pt x="188" y="64"/>
                </a:lnTo>
                <a:lnTo>
                  <a:pt x="188" y="56"/>
                </a:lnTo>
                <a:lnTo>
                  <a:pt x="190" y="54"/>
                </a:lnTo>
                <a:lnTo>
                  <a:pt x="192" y="51"/>
                </a:lnTo>
                <a:lnTo>
                  <a:pt x="192" y="49"/>
                </a:lnTo>
                <a:lnTo>
                  <a:pt x="190" y="47"/>
                </a:lnTo>
                <a:lnTo>
                  <a:pt x="189" y="47"/>
                </a:lnTo>
                <a:lnTo>
                  <a:pt x="184" y="50"/>
                </a:lnTo>
                <a:lnTo>
                  <a:pt x="181" y="52"/>
                </a:lnTo>
                <a:lnTo>
                  <a:pt x="178" y="54"/>
                </a:lnTo>
                <a:lnTo>
                  <a:pt x="174" y="55"/>
                </a:lnTo>
                <a:lnTo>
                  <a:pt x="170" y="58"/>
                </a:lnTo>
                <a:lnTo>
                  <a:pt x="165" y="63"/>
                </a:lnTo>
                <a:lnTo>
                  <a:pt x="164" y="66"/>
                </a:lnTo>
                <a:lnTo>
                  <a:pt x="164" y="71"/>
                </a:lnTo>
                <a:lnTo>
                  <a:pt x="165" y="71"/>
                </a:lnTo>
                <a:lnTo>
                  <a:pt x="166" y="72"/>
                </a:lnTo>
                <a:lnTo>
                  <a:pt x="166" y="75"/>
                </a:lnTo>
                <a:lnTo>
                  <a:pt x="165" y="76"/>
                </a:lnTo>
                <a:lnTo>
                  <a:pt x="165" y="79"/>
                </a:lnTo>
                <a:lnTo>
                  <a:pt x="164" y="80"/>
                </a:lnTo>
                <a:lnTo>
                  <a:pt x="164" y="87"/>
                </a:lnTo>
                <a:lnTo>
                  <a:pt x="163" y="87"/>
                </a:lnTo>
                <a:lnTo>
                  <a:pt x="163" y="88"/>
                </a:lnTo>
                <a:lnTo>
                  <a:pt x="161" y="91"/>
                </a:lnTo>
                <a:lnTo>
                  <a:pt x="161" y="95"/>
                </a:lnTo>
                <a:lnTo>
                  <a:pt x="159" y="97"/>
                </a:lnTo>
                <a:lnTo>
                  <a:pt x="155" y="97"/>
                </a:lnTo>
                <a:lnTo>
                  <a:pt x="155" y="99"/>
                </a:lnTo>
                <a:lnTo>
                  <a:pt x="157" y="99"/>
                </a:lnTo>
                <a:lnTo>
                  <a:pt x="157" y="100"/>
                </a:lnTo>
                <a:lnTo>
                  <a:pt x="156" y="101"/>
                </a:lnTo>
                <a:lnTo>
                  <a:pt x="153" y="103"/>
                </a:lnTo>
                <a:lnTo>
                  <a:pt x="152" y="104"/>
                </a:lnTo>
                <a:lnTo>
                  <a:pt x="149" y="105"/>
                </a:lnTo>
                <a:lnTo>
                  <a:pt x="147" y="108"/>
                </a:lnTo>
                <a:lnTo>
                  <a:pt x="147" y="109"/>
                </a:lnTo>
                <a:lnTo>
                  <a:pt x="143" y="109"/>
                </a:lnTo>
                <a:lnTo>
                  <a:pt x="132" y="121"/>
                </a:lnTo>
                <a:lnTo>
                  <a:pt x="116" y="132"/>
                </a:lnTo>
                <a:lnTo>
                  <a:pt x="114" y="133"/>
                </a:lnTo>
                <a:lnTo>
                  <a:pt x="110" y="134"/>
                </a:lnTo>
                <a:lnTo>
                  <a:pt x="102" y="138"/>
                </a:lnTo>
                <a:lnTo>
                  <a:pt x="94" y="141"/>
                </a:lnTo>
                <a:lnTo>
                  <a:pt x="91" y="142"/>
                </a:lnTo>
                <a:lnTo>
                  <a:pt x="75" y="154"/>
                </a:lnTo>
                <a:lnTo>
                  <a:pt x="69" y="161"/>
                </a:lnTo>
                <a:lnTo>
                  <a:pt x="61" y="170"/>
                </a:lnTo>
                <a:lnTo>
                  <a:pt x="54" y="178"/>
                </a:lnTo>
                <a:lnTo>
                  <a:pt x="52" y="182"/>
                </a:lnTo>
                <a:lnTo>
                  <a:pt x="50" y="186"/>
                </a:lnTo>
                <a:lnTo>
                  <a:pt x="45" y="194"/>
                </a:lnTo>
                <a:lnTo>
                  <a:pt x="36" y="203"/>
                </a:lnTo>
                <a:lnTo>
                  <a:pt x="25" y="216"/>
                </a:lnTo>
                <a:lnTo>
                  <a:pt x="20" y="221"/>
                </a:lnTo>
                <a:lnTo>
                  <a:pt x="11" y="228"/>
                </a:lnTo>
                <a:lnTo>
                  <a:pt x="4" y="236"/>
                </a:lnTo>
                <a:lnTo>
                  <a:pt x="0" y="241"/>
                </a:lnTo>
                <a:lnTo>
                  <a:pt x="0" y="243"/>
                </a:lnTo>
                <a:lnTo>
                  <a:pt x="3" y="245"/>
                </a:lnTo>
                <a:lnTo>
                  <a:pt x="11" y="248"/>
                </a:lnTo>
                <a:lnTo>
                  <a:pt x="21" y="247"/>
                </a:lnTo>
                <a:lnTo>
                  <a:pt x="40" y="239"/>
                </a:lnTo>
                <a:lnTo>
                  <a:pt x="44" y="236"/>
                </a:lnTo>
                <a:lnTo>
                  <a:pt x="49" y="232"/>
                </a:lnTo>
                <a:lnTo>
                  <a:pt x="53" y="228"/>
                </a:lnTo>
                <a:lnTo>
                  <a:pt x="57" y="225"/>
                </a:lnTo>
                <a:lnTo>
                  <a:pt x="57" y="228"/>
                </a:lnTo>
                <a:lnTo>
                  <a:pt x="60" y="228"/>
                </a:lnTo>
                <a:lnTo>
                  <a:pt x="63" y="224"/>
                </a:lnTo>
                <a:lnTo>
                  <a:pt x="66" y="224"/>
                </a:lnTo>
                <a:lnTo>
                  <a:pt x="74" y="216"/>
                </a:lnTo>
                <a:lnTo>
                  <a:pt x="77" y="215"/>
                </a:lnTo>
                <a:lnTo>
                  <a:pt x="78" y="215"/>
                </a:lnTo>
                <a:lnTo>
                  <a:pt x="79" y="216"/>
                </a:lnTo>
                <a:lnTo>
                  <a:pt x="79" y="218"/>
                </a:lnTo>
                <a:lnTo>
                  <a:pt x="81" y="218"/>
                </a:lnTo>
                <a:lnTo>
                  <a:pt x="81" y="216"/>
                </a:lnTo>
                <a:lnTo>
                  <a:pt x="82" y="216"/>
                </a:lnTo>
                <a:lnTo>
                  <a:pt x="83" y="219"/>
                </a:lnTo>
                <a:lnTo>
                  <a:pt x="83" y="225"/>
                </a:lnTo>
                <a:lnTo>
                  <a:pt x="82" y="228"/>
                </a:lnTo>
                <a:lnTo>
                  <a:pt x="79" y="231"/>
                </a:lnTo>
                <a:lnTo>
                  <a:pt x="79" y="236"/>
                </a:lnTo>
                <a:lnTo>
                  <a:pt x="81" y="237"/>
                </a:lnTo>
                <a:lnTo>
                  <a:pt x="81" y="240"/>
                </a:lnTo>
                <a:lnTo>
                  <a:pt x="79" y="241"/>
                </a:lnTo>
                <a:lnTo>
                  <a:pt x="75" y="249"/>
                </a:lnTo>
                <a:lnTo>
                  <a:pt x="75" y="251"/>
                </a:lnTo>
                <a:lnTo>
                  <a:pt x="78" y="251"/>
                </a:lnTo>
                <a:lnTo>
                  <a:pt x="83" y="248"/>
                </a:lnTo>
                <a:lnTo>
                  <a:pt x="89" y="243"/>
                </a:lnTo>
                <a:lnTo>
                  <a:pt x="89" y="241"/>
                </a:lnTo>
                <a:lnTo>
                  <a:pt x="87" y="243"/>
                </a:lnTo>
                <a:lnTo>
                  <a:pt x="86" y="243"/>
                </a:lnTo>
                <a:lnTo>
                  <a:pt x="87" y="241"/>
                </a:lnTo>
                <a:lnTo>
                  <a:pt x="87" y="239"/>
                </a:lnTo>
                <a:lnTo>
                  <a:pt x="89" y="240"/>
                </a:lnTo>
                <a:lnTo>
                  <a:pt x="91" y="241"/>
                </a:lnTo>
                <a:lnTo>
                  <a:pt x="94" y="244"/>
                </a:lnTo>
                <a:lnTo>
                  <a:pt x="102" y="247"/>
                </a:lnTo>
                <a:lnTo>
                  <a:pt x="104" y="249"/>
                </a:lnTo>
                <a:lnTo>
                  <a:pt x="110" y="249"/>
                </a:lnTo>
                <a:lnTo>
                  <a:pt x="111" y="247"/>
                </a:lnTo>
                <a:lnTo>
                  <a:pt x="112" y="245"/>
                </a:lnTo>
                <a:lnTo>
                  <a:pt x="114" y="245"/>
                </a:lnTo>
                <a:lnTo>
                  <a:pt x="118" y="243"/>
                </a:lnTo>
                <a:lnTo>
                  <a:pt x="124" y="240"/>
                </a:lnTo>
                <a:lnTo>
                  <a:pt x="130" y="239"/>
                </a:lnTo>
                <a:lnTo>
                  <a:pt x="133" y="236"/>
                </a:lnTo>
                <a:lnTo>
                  <a:pt x="136" y="232"/>
                </a:lnTo>
                <a:lnTo>
                  <a:pt x="139" y="229"/>
                </a:lnTo>
                <a:lnTo>
                  <a:pt x="141" y="225"/>
                </a:lnTo>
                <a:lnTo>
                  <a:pt x="147" y="220"/>
                </a:lnTo>
                <a:lnTo>
                  <a:pt x="155" y="218"/>
                </a:lnTo>
                <a:lnTo>
                  <a:pt x="164" y="216"/>
                </a:lnTo>
                <a:lnTo>
                  <a:pt x="172" y="215"/>
                </a:lnTo>
                <a:lnTo>
                  <a:pt x="176" y="212"/>
                </a:lnTo>
                <a:lnTo>
                  <a:pt x="182" y="206"/>
                </a:lnTo>
                <a:lnTo>
                  <a:pt x="184" y="202"/>
                </a:lnTo>
                <a:lnTo>
                  <a:pt x="188" y="198"/>
                </a:lnTo>
                <a:lnTo>
                  <a:pt x="190" y="198"/>
                </a:lnTo>
                <a:lnTo>
                  <a:pt x="193" y="196"/>
                </a:lnTo>
                <a:lnTo>
                  <a:pt x="196" y="196"/>
                </a:lnTo>
                <a:lnTo>
                  <a:pt x="198" y="195"/>
                </a:lnTo>
                <a:lnTo>
                  <a:pt x="201" y="190"/>
                </a:lnTo>
                <a:lnTo>
                  <a:pt x="201" y="188"/>
                </a:lnTo>
                <a:lnTo>
                  <a:pt x="202" y="186"/>
                </a:lnTo>
                <a:lnTo>
                  <a:pt x="214" y="174"/>
                </a:lnTo>
                <a:lnTo>
                  <a:pt x="214" y="173"/>
                </a:lnTo>
                <a:lnTo>
                  <a:pt x="217" y="173"/>
                </a:lnTo>
                <a:lnTo>
                  <a:pt x="217" y="179"/>
                </a:lnTo>
                <a:lnTo>
                  <a:pt x="218" y="181"/>
                </a:lnTo>
                <a:lnTo>
                  <a:pt x="221" y="182"/>
                </a:lnTo>
                <a:lnTo>
                  <a:pt x="226" y="182"/>
                </a:lnTo>
                <a:lnTo>
                  <a:pt x="227" y="183"/>
                </a:lnTo>
                <a:lnTo>
                  <a:pt x="227" y="184"/>
                </a:lnTo>
                <a:lnTo>
                  <a:pt x="226" y="187"/>
                </a:lnTo>
                <a:lnTo>
                  <a:pt x="226" y="188"/>
                </a:lnTo>
                <a:lnTo>
                  <a:pt x="227" y="190"/>
                </a:lnTo>
                <a:lnTo>
                  <a:pt x="230" y="190"/>
                </a:lnTo>
                <a:lnTo>
                  <a:pt x="232" y="195"/>
                </a:lnTo>
                <a:lnTo>
                  <a:pt x="232" y="215"/>
                </a:lnTo>
                <a:lnTo>
                  <a:pt x="235" y="212"/>
                </a:lnTo>
                <a:lnTo>
                  <a:pt x="235" y="210"/>
                </a:lnTo>
                <a:lnTo>
                  <a:pt x="236" y="206"/>
                </a:lnTo>
                <a:lnTo>
                  <a:pt x="236" y="203"/>
                </a:lnTo>
                <a:lnTo>
                  <a:pt x="238" y="203"/>
                </a:lnTo>
                <a:lnTo>
                  <a:pt x="242" y="200"/>
                </a:lnTo>
                <a:lnTo>
                  <a:pt x="244" y="196"/>
                </a:lnTo>
                <a:lnTo>
                  <a:pt x="248" y="194"/>
                </a:lnTo>
                <a:lnTo>
                  <a:pt x="248" y="192"/>
                </a:lnTo>
                <a:lnTo>
                  <a:pt x="252" y="192"/>
                </a:lnTo>
                <a:lnTo>
                  <a:pt x="251" y="194"/>
                </a:lnTo>
                <a:lnTo>
                  <a:pt x="250" y="196"/>
                </a:lnTo>
                <a:lnTo>
                  <a:pt x="247" y="199"/>
                </a:lnTo>
                <a:lnTo>
                  <a:pt x="246" y="202"/>
                </a:lnTo>
                <a:lnTo>
                  <a:pt x="244" y="203"/>
                </a:lnTo>
                <a:lnTo>
                  <a:pt x="243" y="206"/>
                </a:lnTo>
                <a:lnTo>
                  <a:pt x="243" y="207"/>
                </a:lnTo>
                <a:lnTo>
                  <a:pt x="246" y="204"/>
                </a:lnTo>
                <a:lnTo>
                  <a:pt x="247" y="202"/>
                </a:lnTo>
                <a:lnTo>
                  <a:pt x="251" y="198"/>
                </a:lnTo>
                <a:lnTo>
                  <a:pt x="258" y="196"/>
                </a:lnTo>
                <a:lnTo>
                  <a:pt x="266" y="195"/>
                </a:lnTo>
                <a:lnTo>
                  <a:pt x="272" y="195"/>
                </a:lnTo>
                <a:lnTo>
                  <a:pt x="277" y="196"/>
                </a:lnTo>
                <a:lnTo>
                  <a:pt x="283" y="199"/>
                </a:lnTo>
                <a:lnTo>
                  <a:pt x="285" y="202"/>
                </a:lnTo>
                <a:lnTo>
                  <a:pt x="288" y="203"/>
                </a:lnTo>
                <a:lnTo>
                  <a:pt x="289" y="204"/>
                </a:lnTo>
                <a:lnTo>
                  <a:pt x="289" y="207"/>
                </a:lnTo>
                <a:lnTo>
                  <a:pt x="297" y="215"/>
                </a:lnTo>
                <a:lnTo>
                  <a:pt x="301" y="218"/>
                </a:lnTo>
                <a:lnTo>
                  <a:pt x="305" y="219"/>
                </a:lnTo>
                <a:lnTo>
                  <a:pt x="305" y="224"/>
                </a:lnTo>
                <a:lnTo>
                  <a:pt x="308" y="227"/>
                </a:lnTo>
                <a:lnTo>
                  <a:pt x="316" y="227"/>
                </a:lnTo>
                <a:lnTo>
                  <a:pt x="322" y="224"/>
                </a:lnTo>
                <a:lnTo>
                  <a:pt x="330" y="220"/>
                </a:lnTo>
                <a:lnTo>
                  <a:pt x="333" y="220"/>
                </a:lnTo>
                <a:lnTo>
                  <a:pt x="334" y="223"/>
                </a:lnTo>
                <a:lnTo>
                  <a:pt x="337" y="224"/>
                </a:lnTo>
                <a:lnTo>
                  <a:pt x="338" y="225"/>
                </a:lnTo>
                <a:lnTo>
                  <a:pt x="339" y="228"/>
                </a:lnTo>
                <a:lnTo>
                  <a:pt x="342" y="228"/>
                </a:lnTo>
                <a:lnTo>
                  <a:pt x="343" y="227"/>
                </a:lnTo>
                <a:lnTo>
                  <a:pt x="343" y="225"/>
                </a:lnTo>
                <a:lnTo>
                  <a:pt x="346" y="223"/>
                </a:lnTo>
                <a:lnTo>
                  <a:pt x="349" y="223"/>
                </a:lnTo>
                <a:lnTo>
                  <a:pt x="351" y="225"/>
                </a:lnTo>
                <a:lnTo>
                  <a:pt x="354" y="227"/>
                </a:lnTo>
                <a:lnTo>
                  <a:pt x="355" y="227"/>
                </a:lnTo>
                <a:lnTo>
                  <a:pt x="358" y="224"/>
                </a:lnTo>
                <a:lnTo>
                  <a:pt x="361" y="220"/>
                </a:lnTo>
                <a:lnTo>
                  <a:pt x="362" y="216"/>
                </a:lnTo>
                <a:lnTo>
                  <a:pt x="369" y="210"/>
                </a:lnTo>
                <a:lnTo>
                  <a:pt x="374" y="207"/>
                </a:lnTo>
                <a:lnTo>
                  <a:pt x="380" y="200"/>
                </a:lnTo>
                <a:lnTo>
                  <a:pt x="382" y="198"/>
                </a:lnTo>
                <a:lnTo>
                  <a:pt x="390" y="198"/>
                </a:lnTo>
                <a:lnTo>
                  <a:pt x="395" y="195"/>
                </a:lnTo>
                <a:lnTo>
                  <a:pt x="399" y="194"/>
                </a:lnTo>
                <a:lnTo>
                  <a:pt x="412" y="192"/>
                </a:lnTo>
                <a:lnTo>
                  <a:pt x="424" y="191"/>
                </a:lnTo>
                <a:lnTo>
                  <a:pt x="428" y="190"/>
                </a:lnTo>
                <a:lnTo>
                  <a:pt x="432" y="186"/>
                </a:lnTo>
                <a:lnTo>
                  <a:pt x="436" y="183"/>
                </a:lnTo>
                <a:lnTo>
                  <a:pt x="440" y="179"/>
                </a:lnTo>
                <a:lnTo>
                  <a:pt x="442" y="179"/>
                </a:lnTo>
                <a:lnTo>
                  <a:pt x="445" y="178"/>
                </a:lnTo>
                <a:lnTo>
                  <a:pt x="449" y="177"/>
                </a:lnTo>
                <a:lnTo>
                  <a:pt x="453" y="177"/>
                </a:lnTo>
                <a:lnTo>
                  <a:pt x="456" y="175"/>
                </a:lnTo>
                <a:lnTo>
                  <a:pt x="457" y="175"/>
                </a:lnTo>
                <a:lnTo>
                  <a:pt x="457" y="177"/>
                </a:lnTo>
                <a:lnTo>
                  <a:pt x="456" y="179"/>
                </a:lnTo>
                <a:lnTo>
                  <a:pt x="454" y="181"/>
                </a:lnTo>
                <a:lnTo>
                  <a:pt x="454" y="186"/>
                </a:lnTo>
                <a:lnTo>
                  <a:pt x="457" y="199"/>
                </a:lnTo>
                <a:lnTo>
                  <a:pt x="457" y="203"/>
                </a:lnTo>
                <a:lnTo>
                  <a:pt x="461" y="203"/>
                </a:lnTo>
                <a:lnTo>
                  <a:pt x="462" y="202"/>
                </a:lnTo>
                <a:lnTo>
                  <a:pt x="465" y="202"/>
                </a:lnTo>
                <a:lnTo>
                  <a:pt x="468" y="203"/>
                </a:lnTo>
                <a:lnTo>
                  <a:pt x="469" y="204"/>
                </a:lnTo>
                <a:lnTo>
                  <a:pt x="471" y="204"/>
                </a:lnTo>
                <a:lnTo>
                  <a:pt x="474" y="203"/>
                </a:lnTo>
                <a:lnTo>
                  <a:pt x="478" y="199"/>
                </a:lnTo>
                <a:lnTo>
                  <a:pt x="481" y="198"/>
                </a:lnTo>
                <a:lnTo>
                  <a:pt x="483" y="198"/>
                </a:lnTo>
                <a:lnTo>
                  <a:pt x="485" y="200"/>
                </a:lnTo>
                <a:lnTo>
                  <a:pt x="486" y="202"/>
                </a:lnTo>
                <a:lnTo>
                  <a:pt x="486" y="203"/>
                </a:lnTo>
                <a:lnTo>
                  <a:pt x="487" y="204"/>
                </a:lnTo>
                <a:lnTo>
                  <a:pt x="489" y="204"/>
                </a:lnTo>
                <a:lnTo>
                  <a:pt x="491" y="203"/>
                </a:lnTo>
                <a:lnTo>
                  <a:pt x="493" y="202"/>
                </a:lnTo>
                <a:lnTo>
                  <a:pt x="494" y="199"/>
                </a:lnTo>
                <a:lnTo>
                  <a:pt x="495" y="198"/>
                </a:lnTo>
                <a:lnTo>
                  <a:pt x="497" y="195"/>
                </a:lnTo>
                <a:lnTo>
                  <a:pt x="498" y="194"/>
                </a:lnTo>
                <a:lnTo>
                  <a:pt x="501" y="19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56" name="Freeform 208"/>
          <p:cNvSpPr>
            <a:spLocks/>
          </p:cNvSpPr>
          <p:nvPr/>
        </p:nvSpPr>
        <p:spPr bwMode="auto">
          <a:xfrm>
            <a:off x="6774808" y="2383437"/>
            <a:ext cx="681934" cy="493264"/>
          </a:xfrm>
          <a:custGeom>
            <a:avLst/>
            <a:gdLst/>
            <a:ahLst/>
            <a:cxnLst>
              <a:cxn ang="0">
                <a:pos x="16" y="151"/>
              </a:cxn>
              <a:cxn ang="0">
                <a:pos x="14" y="155"/>
              </a:cxn>
              <a:cxn ang="0">
                <a:pos x="12" y="158"/>
              </a:cxn>
              <a:cxn ang="0">
                <a:pos x="8" y="162"/>
              </a:cxn>
              <a:cxn ang="0">
                <a:pos x="3" y="179"/>
              </a:cxn>
              <a:cxn ang="0">
                <a:pos x="0" y="182"/>
              </a:cxn>
              <a:cxn ang="0">
                <a:pos x="14" y="182"/>
              </a:cxn>
              <a:cxn ang="0">
                <a:pos x="36" y="191"/>
              </a:cxn>
              <a:cxn ang="0">
                <a:pos x="45" y="192"/>
              </a:cxn>
              <a:cxn ang="0">
                <a:pos x="49" y="187"/>
              </a:cxn>
              <a:cxn ang="0">
                <a:pos x="56" y="187"/>
              </a:cxn>
              <a:cxn ang="0">
                <a:pos x="53" y="194"/>
              </a:cxn>
              <a:cxn ang="0">
                <a:pos x="41" y="196"/>
              </a:cxn>
              <a:cxn ang="0">
                <a:pos x="36" y="200"/>
              </a:cxn>
              <a:cxn ang="0">
                <a:pos x="40" y="200"/>
              </a:cxn>
              <a:cxn ang="0">
                <a:pos x="43" y="202"/>
              </a:cxn>
              <a:cxn ang="0">
                <a:pos x="52" y="195"/>
              </a:cxn>
              <a:cxn ang="0">
                <a:pos x="61" y="195"/>
              </a:cxn>
              <a:cxn ang="0">
                <a:pos x="66" y="196"/>
              </a:cxn>
              <a:cxn ang="0">
                <a:pos x="60" y="192"/>
              </a:cxn>
              <a:cxn ang="0">
                <a:pos x="73" y="199"/>
              </a:cxn>
              <a:cxn ang="0">
                <a:pos x="93" y="188"/>
              </a:cxn>
              <a:cxn ang="0">
                <a:pos x="118" y="179"/>
              </a:cxn>
              <a:cxn ang="0">
                <a:pos x="152" y="146"/>
              </a:cxn>
              <a:cxn ang="0">
                <a:pos x="205" y="109"/>
              </a:cxn>
              <a:cxn ang="0">
                <a:pos x="221" y="92"/>
              </a:cxn>
              <a:cxn ang="0">
                <a:pos x="225" y="89"/>
              </a:cxn>
              <a:cxn ang="0">
                <a:pos x="234" y="84"/>
              </a:cxn>
              <a:cxn ang="0">
                <a:pos x="278" y="35"/>
              </a:cxn>
              <a:cxn ang="0">
                <a:pos x="280" y="27"/>
              </a:cxn>
              <a:cxn ang="0">
                <a:pos x="291" y="10"/>
              </a:cxn>
              <a:cxn ang="0">
                <a:pos x="286" y="0"/>
              </a:cxn>
              <a:cxn ang="0">
                <a:pos x="280" y="4"/>
              </a:cxn>
              <a:cxn ang="0">
                <a:pos x="275" y="10"/>
              </a:cxn>
              <a:cxn ang="0">
                <a:pos x="250" y="13"/>
              </a:cxn>
              <a:cxn ang="0">
                <a:pos x="243" y="17"/>
              </a:cxn>
              <a:cxn ang="0">
                <a:pos x="217" y="29"/>
              </a:cxn>
              <a:cxn ang="0">
                <a:pos x="204" y="34"/>
              </a:cxn>
              <a:cxn ang="0">
                <a:pos x="196" y="42"/>
              </a:cxn>
              <a:cxn ang="0">
                <a:pos x="189" y="50"/>
              </a:cxn>
              <a:cxn ang="0">
                <a:pos x="197" y="54"/>
              </a:cxn>
              <a:cxn ang="0">
                <a:pos x="209" y="54"/>
              </a:cxn>
              <a:cxn ang="0">
                <a:pos x="202" y="56"/>
              </a:cxn>
              <a:cxn ang="0">
                <a:pos x="171" y="59"/>
              </a:cxn>
              <a:cxn ang="0">
                <a:pos x="125" y="68"/>
              </a:cxn>
              <a:cxn ang="0">
                <a:pos x="102" y="99"/>
              </a:cxn>
              <a:cxn ang="0">
                <a:pos x="99" y="109"/>
              </a:cxn>
              <a:cxn ang="0">
                <a:pos x="97" y="107"/>
              </a:cxn>
              <a:cxn ang="0">
                <a:pos x="88" y="112"/>
              </a:cxn>
              <a:cxn ang="0">
                <a:pos x="64" y="151"/>
              </a:cxn>
              <a:cxn ang="0">
                <a:pos x="48" y="144"/>
              </a:cxn>
              <a:cxn ang="0">
                <a:pos x="27" y="148"/>
              </a:cxn>
              <a:cxn ang="0">
                <a:pos x="22" y="121"/>
              </a:cxn>
              <a:cxn ang="0">
                <a:pos x="51" y="115"/>
              </a:cxn>
              <a:cxn ang="0">
                <a:pos x="59" y="112"/>
              </a:cxn>
              <a:cxn ang="0">
                <a:pos x="59" y="96"/>
              </a:cxn>
              <a:cxn ang="0">
                <a:pos x="51" y="99"/>
              </a:cxn>
              <a:cxn ang="0">
                <a:pos x="41" y="95"/>
              </a:cxn>
              <a:cxn ang="0">
                <a:pos x="43" y="91"/>
              </a:cxn>
              <a:cxn ang="0">
                <a:pos x="35" y="82"/>
              </a:cxn>
              <a:cxn ang="0">
                <a:pos x="32" y="93"/>
              </a:cxn>
              <a:cxn ang="0">
                <a:pos x="27" y="104"/>
              </a:cxn>
              <a:cxn ang="0">
                <a:pos x="23" y="117"/>
              </a:cxn>
            </a:cxnLst>
            <a:rect l="0" t="0" r="r" b="b"/>
            <a:pathLst>
              <a:path w="291" h="202">
                <a:moveTo>
                  <a:pt x="18" y="122"/>
                </a:moveTo>
                <a:lnTo>
                  <a:pt x="14" y="132"/>
                </a:lnTo>
                <a:lnTo>
                  <a:pt x="14" y="142"/>
                </a:lnTo>
                <a:lnTo>
                  <a:pt x="16" y="151"/>
                </a:lnTo>
                <a:lnTo>
                  <a:pt x="15" y="151"/>
                </a:lnTo>
                <a:lnTo>
                  <a:pt x="15" y="150"/>
                </a:lnTo>
                <a:lnTo>
                  <a:pt x="14" y="150"/>
                </a:lnTo>
                <a:lnTo>
                  <a:pt x="14" y="155"/>
                </a:lnTo>
                <a:lnTo>
                  <a:pt x="11" y="155"/>
                </a:lnTo>
                <a:lnTo>
                  <a:pt x="10" y="157"/>
                </a:lnTo>
                <a:lnTo>
                  <a:pt x="11" y="158"/>
                </a:lnTo>
                <a:lnTo>
                  <a:pt x="12" y="158"/>
                </a:lnTo>
                <a:lnTo>
                  <a:pt x="12" y="159"/>
                </a:lnTo>
                <a:lnTo>
                  <a:pt x="11" y="161"/>
                </a:lnTo>
                <a:lnTo>
                  <a:pt x="8" y="161"/>
                </a:lnTo>
                <a:lnTo>
                  <a:pt x="8" y="162"/>
                </a:lnTo>
                <a:lnTo>
                  <a:pt x="7" y="166"/>
                </a:lnTo>
                <a:lnTo>
                  <a:pt x="4" y="170"/>
                </a:lnTo>
                <a:lnTo>
                  <a:pt x="3" y="174"/>
                </a:lnTo>
                <a:lnTo>
                  <a:pt x="3" y="179"/>
                </a:lnTo>
                <a:lnTo>
                  <a:pt x="3" y="178"/>
                </a:lnTo>
                <a:lnTo>
                  <a:pt x="2" y="178"/>
                </a:lnTo>
                <a:lnTo>
                  <a:pt x="0" y="179"/>
                </a:lnTo>
                <a:lnTo>
                  <a:pt x="0" y="182"/>
                </a:lnTo>
                <a:lnTo>
                  <a:pt x="2" y="183"/>
                </a:lnTo>
                <a:lnTo>
                  <a:pt x="7" y="183"/>
                </a:lnTo>
                <a:lnTo>
                  <a:pt x="10" y="182"/>
                </a:lnTo>
                <a:lnTo>
                  <a:pt x="14" y="182"/>
                </a:lnTo>
                <a:lnTo>
                  <a:pt x="18" y="186"/>
                </a:lnTo>
                <a:lnTo>
                  <a:pt x="20" y="187"/>
                </a:lnTo>
                <a:lnTo>
                  <a:pt x="28" y="187"/>
                </a:lnTo>
                <a:lnTo>
                  <a:pt x="36" y="191"/>
                </a:lnTo>
                <a:lnTo>
                  <a:pt x="37" y="192"/>
                </a:lnTo>
                <a:lnTo>
                  <a:pt x="40" y="194"/>
                </a:lnTo>
                <a:lnTo>
                  <a:pt x="44" y="194"/>
                </a:lnTo>
                <a:lnTo>
                  <a:pt x="45" y="192"/>
                </a:lnTo>
                <a:lnTo>
                  <a:pt x="47" y="190"/>
                </a:lnTo>
                <a:lnTo>
                  <a:pt x="47" y="186"/>
                </a:lnTo>
                <a:lnTo>
                  <a:pt x="49" y="186"/>
                </a:lnTo>
                <a:lnTo>
                  <a:pt x="49" y="187"/>
                </a:lnTo>
                <a:lnTo>
                  <a:pt x="51" y="188"/>
                </a:lnTo>
                <a:lnTo>
                  <a:pt x="51" y="190"/>
                </a:lnTo>
                <a:lnTo>
                  <a:pt x="53" y="190"/>
                </a:lnTo>
                <a:lnTo>
                  <a:pt x="56" y="187"/>
                </a:lnTo>
                <a:lnTo>
                  <a:pt x="57" y="187"/>
                </a:lnTo>
                <a:lnTo>
                  <a:pt x="59" y="188"/>
                </a:lnTo>
                <a:lnTo>
                  <a:pt x="59" y="191"/>
                </a:lnTo>
                <a:lnTo>
                  <a:pt x="53" y="194"/>
                </a:lnTo>
                <a:lnTo>
                  <a:pt x="51" y="194"/>
                </a:lnTo>
                <a:lnTo>
                  <a:pt x="47" y="195"/>
                </a:lnTo>
                <a:lnTo>
                  <a:pt x="44" y="196"/>
                </a:lnTo>
                <a:lnTo>
                  <a:pt x="41" y="196"/>
                </a:lnTo>
                <a:lnTo>
                  <a:pt x="41" y="199"/>
                </a:lnTo>
                <a:lnTo>
                  <a:pt x="40" y="199"/>
                </a:lnTo>
                <a:lnTo>
                  <a:pt x="39" y="200"/>
                </a:lnTo>
                <a:lnTo>
                  <a:pt x="36" y="200"/>
                </a:lnTo>
                <a:lnTo>
                  <a:pt x="35" y="202"/>
                </a:lnTo>
                <a:lnTo>
                  <a:pt x="36" y="202"/>
                </a:lnTo>
                <a:lnTo>
                  <a:pt x="39" y="200"/>
                </a:lnTo>
                <a:lnTo>
                  <a:pt x="40" y="200"/>
                </a:lnTo>
                <a:lnTo>
                  <a:pt x="40" y="202"/>
                </a:lnTo>
                <a:lnTo>
                  <a:pt x="41" y="202"/>
                </a:lnTo>
                <a:lnTo>
                  <a:pt x="41" y="200"/>
                </a:lnTo>
                <a:lnTo>
                  <a:pt x="43" y="202"/>
                </a:lnTo>
                <a:lnTo>
                  <a:pt x="47" y="202"/>
                </a:lnTo>
                <a:lnTo>
                  <a:pt x="48" y="200"/>
                </a:lnTo>
                <a:lnTo>
                  <a:pt x="49" y="198"/>
                </a:lnTo>
                <a:lnTo>
                  <a:pt x="52" y="195"/>
                </a:lnTo>
                <a:lnTo>
                  <a:pt x="55" y="196"/>
                </a:lnTo>
                <a:lnTo>
                  <a:pt x="56" y="198"/>
                </a:lnTo>
                <a:lnTo>
                  <a:pt x="59" y="195"/>
                </a:lnTo>
                <a:lnTo>
                  <a:pt x="61" y="195"/>
                </a:lnTo>
                <a:lnTo>
                  <a:pt x="64" y="196"/>
                </a:lnTo>
                <a:lnTo>
                  <a:pt x="65" y="198"/>
                </a:lnTo>
                <a:lnTo>
                  <a:pt x="66" y="198"/>
                </a:lnTo>
                <a:lnTo>
                  <a:pt x="66" y="196"/>
                </a:lnTo>
                <a:lnTo>
                  <a:pt x="65" y="196"/>
                </a:lnTo>
                <a:lnTo>
                  <a:pt x="64" y="195"/>
                </a:lnTo>
                <a:lnTo>
                  <a:pt x="62" y="195"/>
                </a:lnTo>
                <a:lnTo>
                  <a:pt x="60" y="192"/>
                </a:lnTo>
                <a:lnTo>
                  <a:pt x="64" y="194"/>
                </a:lnTo>
                <a:lnTo>
                  <a:pt x="66" y="196"/>
                </a:lnTo>
                <a:lnTo>
                  <a:pt x="70" y="198"/>
                </a:lnTo>
                <a:lnTo>
                  <a:pt x="73" y="199"/>
                </a:lnTo>
                <a:lnTo>
                  <a:pt x="77" y="199"/>
                </a:lnTo>
                <a:lnTo>
                  <a:pt x="80" y="198"/>
                </a:lnTo>
                <a:lnTo>
                  <a:pt x="86" y="194"/>
                </a:lnTo>
                <a:lnTo>
                  <a:pt x="93" y="188"/>
                </a:lnTo>
                <a:lnTo>
                  <a:pt x="99" y="184"/>
                </a:lnTo>
                <a:lnTo>
                  <a:pt x="103" y="182"/>
                </a:lnTo>
                <a:lnTo>
                  <a:pt x="110" y="179"/>
                </a:lnTo>
                <a:lnTo>
                  <a:pt x="118" y="179"/>
                </a:lnTo>
                <a:lnTo>
                  <a:pt x="126" y="178"/>
                </a:lnTo>
                <a:lnTo>
                  <a:pt x="135" y="169"/>
                </a:lnTo>
                <a:lnTo>
                  <a:pt x="143" y="157"/>
                </a:lnTo>
                <a:lnTo>
                  <a:pt x="152" y="146"/>
                </a:lnTo>
                <a:lnTo>
                  <a:pt x="176" y="126"/>
                </a:lnTo>
                <a:lnTo>
                  <a:pt x="201" y="111"/>
                </a:lnTo>
                <a:lnTo>
                  <a:pt x="202" y="109"/>
                </a:lnTo>
                <a:lnTo>
                  <a:pt x="205" y="109"/>
                </a:lnTo>
                <a:lnTo>
                  <a:pt x="208" y="107"/>
                </a:lnTo>
                <a:lnTo>
                  <a:pt x="214" y="101"/>
                </a:lnTo>
                <a:lnTo>
                  <a:pt x="221" y="95"/>
                </a:lnTo>
                <a:lnTo>
                  <a:pt x="221" y="92"/>
                </a:lnTo>
                <a:lnTo>
                  <a:pt x="222" y="91"/>
                </a:lnTo>
                <a:lnTo>
                  <a:pt x="224" y="88"/>
                </a:lnTo>
                <a:lnTo>
                  <a:pt x="225" y="88"/>
                </a:lnTo>
                <a:lnTo>
                  <a:pt x="225" y="89"/>
                </a:lnTo>
                <a:lnTo>
                  <a:pt x="222" y="92"/>
                </a:lnTo>
                <a:lnTo>
                  <a:pt x="222" y="93"/>
                </a:lnTo>
                <a:lnTo>
                  <a:pt x="228" y="89"/>
                </a:lnTo>
                <a:lnTo>
                  <a:pt x="234" y="84"/>
                </a:lnTo>
                <a:lnTo>
                  <a:pt x="246" y="72"/>
                </a:lnTo>
                <a:lnTo>
                  <a:pt x="257" y="59"/>
                </a:lnTo>
                <a:lnTo>
                  <a:pt x="266" y="46"/>
                </a:lnTo>
                <a:lnTo>
                  <a:pt x="278" y="35"/>
                </a:lnTo>
                <a:lnTo>
                  <a:pt x="278" y="34"/>
                </a:lnTo>
                <a:lnTo>
                  <a:pt x="279" y="33"/>
                </a:lnTo>
                <a:lnTo>
                  <a:pt x="279" y="30"/>
                </a:lnTo>
                <a:lnTo>
                  <a:pt x="280" y="27"/>
                </a:lnTo>
                <a:lnTo>
                  <a:pt x="282" y="26"/>
                </a:lnTo>
                <a:lnTo>
                  <a:pt x="282" y="22"/>
                </a:lnTo>
                <a:lnTo>
                  <a:pt x="288" y="15"/>
                </a:lnTo>
                <a:lnTo>
                  <a:pt x="291" y="10"/>
                </a:lnTo>
                <a:lnTo>
                  <a:pt x="291" y="6"/>
                </a:lnTo>
                <a:lnTo>
                  <a:pt x="290" y="5"/>
                </a:lnTo>
                <a:lnTo>
                  <a:pt x="288" y="2"/>
                </a:lnTo>
                <a:lnTo>
                  <a:pt x="286" y="0"/>
                </a:lnTo>
                <a:lnTo>
                  <a:pt x="284" y="0"/>
                </a:lnTo>
                <a:lnTo>
                  <a:pt x="283" y="2"/>
                </a:lnTo>
                <a:lnTo>
                  <a:pt x="282" y="4"/>
                </a:lnTo>
                <a:lnTo>
                  <a:pt x="280" y="4"/>
                </a:lnTo>
                <a:lnTo>
                  <a:pt x="278" y="5"/>
                </a:lnTo>
                <a:lnTo>
                  <a:pt x="276" y="6"/>
                </a:lnTo>
                <a:lnTo>
                  <a:pt x="276" y="8"/>
                </a:lnTo>
                <a:lnTo>
                  <a:pt x="275" y="10"/>
                </a:lnTo>
                <a:lnTo>
                  <a:pt x="272" y="10"/>
                </a:lnTo>
                <a:lnTo>
                  <a:pt x="268" y="9"/>
                </a:lnTo>
                <a:lnTo>
                  <a:pt x="262" y="9"/>
                </a:lnTo>
                <a:lnTo>
                  <a:pt x="250" y="13"/>
                </a:lnTo>
                <a:lnTo>
                  <a:pt x="249" y="13"/>
                </a:lnTo>
                <a:lnTo>
                  <a:pt x="249" y="15"/>
                </a:lnTo>
                <a:lnTo>
                  <a:pt x="246" y="15"/>
                </a:lnTo>
                <a:lnTo>
                  <a:pt x="243" y="17"/>
                </a:lnTo>
                <a:lnTo>
                  <a:pt x="239" y="17"/>
                </a:lnTo>
                <a:lnTo>
                  <a:pt x="237" y="18"/>
                </a:lnTo>
                <a:lnTo>
                  <a:pt x="233" y="18"/>
                </a:lnTo>
                <a:lnTo>
                  <a:pt x="217" y="29"/>
                </a:lnTo>
                <a:lnTo>
                  <a:pt x="214" y="30"/>
                </a:lnTo>
                <a:lnTo>
                  <a:pt x="210" y="31"/>
                </a:lnTo>
                <a:lnTo>
                  <a:pt x="208" y="33"/>
                </a:lnTo>
                <a:lnTo>
                  <a:pt x="204" y="34"/>
                </a:lnTo>
                <a:lnTo>
                  <a:pt x="201" y="35"/>
                </a:lnTo>
                <a:lnTo>
                  <a:pt x="198" y="38"/>
                </a:lnTo>
                <a:lnTo>
                  <a:pt x="197" y="41"/>
                </a:lnTo>
                <a:lnTo>
                  <a:pt x="196" y="42"/>
                </a:lnTo>
                <a:lnTo>
                  <a:pt x="196" y="45"/>
                </a:lnTo>
                <a:lnTo>
                  <a:pt x="195" y="47"/>
                </a:lnTo>
                <a:lnTo>
                  <a:pt x="192" y="47"/>
                </a:lnTo>
                <a:lnTo>
                  <a:pt x="189" y="50"/>
                </a:lnTo>
                <a:lnTo>
                  <a:pt x="189" y="55"/>
                </a:lnTo>
                <a:lnTo>
                  <a:pt x="191" y="55"/>
                </a:lnTo>
                <a:lnTo>
                  <a:pt x="193" y="54"/>
                </a:lnTo>
                <a:lnTo>
                  <a:pt x="197" y="54"/>
                </a:lnTo>
                <a:lnTo>
                  <a:pt x="198" y="55"/>
                </a:lnTo>
                <a:lnTo>
                  <a:pt x="201" y="55"/>
                </a:lnTo>
                <a:lnTo>
                  <a:pt x="204" y="54"/>
                </a:lnTo>
                <a:lnTo>
                  <a:pt x="209" y="54"/>
                </a:lnTo>
                <a:lnTo>
                  <a:pt x="212" y="52"/>
                </a:lnTo>
                <a:lnTo>
                  <a:pt x="217" y="52"/>
                </a:lnTo>
                <a:lnTo>
                  <a:pt x="210" y="55"/>
                </a:lnTo>
                <a:lnTo>
                  <a:pt x="202" y="56"/>
                </a:lnTo>
                <a:lnTo>
                  <a:pt x="192" y="56"/>
                </a:lnTo>
                <a:lnTo>
                  <a:pt x="191" y="58"/>
                </a:lnTo>
                <a:lnTo>
                  <a:pt x="188" y="59"/>
                </a:lnTo>
                <a:lnTo>
                  <a:pt x="171" y="59"/>
                </a:lnTo>
                <a:lnTo>
                  <a:pt x="158" y="58"/>
                </a:lnTo>
                <a:lnTo>
                  <a:pt x="143" y="59"/>
                </a:lnTo>
                <a:lnTo>
                  <a:pt x="130" y="64"/>
                </a:lnTo>
                <a:lnTo>
                  <a:pt x="125" y="68"/>
                </a:lnTo>
                <a:lnTo>
                  <a:pt x="117" y="76"/>
                </a:lnTo>
                <a:lnTo>
                  <a:pt x="110" y="84"/>
                </a:lnTo>
                <a:lnTo>
                  <a:pt x="105" y="92"/>
                </a:lnTo>
                <a:lnTo>
                  <a:pt x="102" y="99"/>
                </a:lnTo>
                <a:lnTo>
                  <a:pt x="102" y="111"/>
                </a:lnTo>
                <a:lnTo>
                  <a:pt x="101" y="112"/>
                </a:lnTo>
                <a:lnTo>
                  <a:pt x="99" y="111"/>
                </a:lnTo>
                <a:lnTo>
                  <a:pt x="99" y="109"/>
                </a:lnTo>
                <a:lnTo>
                  <a:pt x="101" y="107"/>
                </a:lnTo>
                <a:lnTo>
                  <a:pt x="101" y="104"/>
                </a:lnTo>
                <a:lnTo>
                  <a:pt x="99" y="104"/>
                </a:lnTo>
                <a:lnTo>
                  <a:pt x="97" y="107"/>
                </a:lnTo>
                <a:lnTo>
                  <a:pt x="95" y="109"/>
                </a:lnTo>
                <a:lnTo>
                  <a:pt x="97" y="111"/>
                </a:lnTo>
                <a:lnTo>
                  <a:pt x="92" y="111"/>
                </a:lnTo>
                <a:lnTo>
                  <a:pt x="88" y="112"/>
                </a:lnTo>
                <a:lnTo>
                  <a:pt x="84" y="115"/>
                </a:lnTo>
                <a:lnTo>
                  <a:pt x="69" y="129"/>
                </a:lnTo>
                <a:lnTo>
                  <a:pt x="64" y="136"/>
                </a:lnTo>
                <a:lnTo>
                  <a:pt x="64" y="151"/>
                </a:lnTo>
                <a:lnTo>
                  <a:pt x="62" y="149"/>
                </a:lnTo>
                <a:lnTo>
                  <a:pt x="56" y="142"/>
                </a:lnTo>
                <a:lnTo>
                  <a:pt x="51" y="142"/>
                </a:lnTo>
                <a:lnTo>
                  <a:pt x="48" y="144"/>
                </a:lnTo>
                <a:lnTo>
                  <a:pt x="45" y="146"/>
                </a:lnTo>
                <a:lnTo>
                  <a:pt x="37" y="150"/>
                </a:lnTo>
                <a:lnTo>
                  <a:pt x="32" y="150"/>
                </a:lnTo>
                <a:lnTo>
                  <a:pt x="27" y="148"/>
                </a:lnTo>
                <a:lnTo>
                  <a:pt x="20" y="148"/>
                </a:lnTo>
                <a:lnTo>
                  <a:pt x="18" y="145"/>
                </a:lnTo>
                <a:lnTo>
                  <a:pt x="18" y="126"/>
                </a:lnTo>
                <a:lnTo>
                  <a:pt x="22" y="121"/>
                </a:lnTo>
                <a:lnTo>
                  <a:pt x="27" y="118"/>
                </a:lnTo>
                <a:lnTo>
                  <a:pt x="35" y="117"/>
                </a:lnTo>
                <a:lnTo>
                  <a:pt x="43" y="117"/>
                </a:lnTo>
                <a:lnTo>
                  <a:pt x="51" y="115"/>
                </a:lnTo>
                <a:lnTo>
                  <a:pt x="53" y="115"/>
                </a:lnTo>
                <a:lnTo>
                  <a:pt x="56" y="113"/>
                </a:lnTo>
                <a:lnTo>
                  <a:pt x="57" y="113"/>
                </a:lnTo>
                <a:lnTo>
                  <a:pt x="59" y="112"/>
                </a:lnTo>
                <a:lnTo>
                  <a:pt x="60" y="109"/>
                </a:lnTo>
                <a:lnTo>
                  <a:pt x="60" y="103"/>
                </a:lnTo>
                <a:lnTo>
                  <a:pt x="59" y="99"/>
                </a:lnTo>
                <a:lnTo>
                  <a:pt x="59" y="96"/>
                </a:lnTo>
                <a:lnTo>
                  <a:pt x="56" y="96"/>
                </a:lnTo>
                <a:lnTo>
                  <a:pt x="56" y="97"/>
                </a:lnTo>
                <a:lnTo>
                  <a:pt x="55" y="99"/>
                </a:lnTo>
                <a:lnTo>
                  <a:pt x="51" y="99"/>
                </a:lnTo>
                <a:lnTo>
                  <a:pt x="48" y="97"/>
                </a:lnTo>
                <a:lnTo>
                  <a:pt x="45" y="97"/>
                </a:lnTo>
                <a:lnTo>
                  <a:pt x="43" y="96"/>
                </a:lnTo>
                <a:lnTo>
                  <a:pt x="41" y="95"/>
                </a:lnTo>
                <a:lnTo>
                  <a:pt x="41" y="93"/>
                </a:lnTo>
                <a:lnTo>
                  <a:pt x="43" y="92"/>
                </a:lnTo>
                <a:lnTo>
                  <a:pt x="44" y="92"/>
                </a:lnTo>
                <a:lnTo>
                  <a:pt x="43" y="91"/>
                </a:lnTo>
                <a:lnTo>
                  <a:pt x="40" y="85"/>
                </a:lnTo>
                <a:lnTo>
                  <a:pt x="40" y="83"/>
                </a:lnTo>
                <a:lnTo>
                  <a:pt x="39" y="82"/>
                </a:lnTo>
                <a:lnTo>
                  <a:pt x="35" y="82"/>
                </a:lnTo>
                <a:lnTo>
                  <a:pt x="32" y="84"/>
                </a:lnTo>
                <a:lnTo>
                  <a:pt x="28" y="87"/>
                </a:lnTo>
                <a:lnTo>
                  <a:pt x="28" y="89"/>
                </a:lnTo>
                <a:lnTo>
                  <a:pt x="32" y="93"/>
                </a:lnTo>
                <a:lnTo>
                  <a:pt x="32" y="95"/>
                </a:lnTo>
                <a:lnTo>
                  <a:pt x="31" y="95"/>
                </a:lnTo>
                <a:lnTo>
                  <a:pt x="27" y="99"/>
                </a:lnTo>
                <a:lnTo>
                  <a:pt x="27" y="104"/>
                </a:lnTo>
                <a:lnTo>
                  <a:pt x="28" y="107"/>
                </a:lnTo>
                <a:lnTo>
                  <a:pt x="28" y="112"/>
                </a:lnTo>
                <a:lnTo>
                  <a:pt x="27" y="115"/>
                </a:lnTo>
                <a:lnTo>
                  <a:pt x="23" y="117"/>
                </a:lnTo>
                <a:lnTo>
                  <a:pt x="18" y="12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58" name="Freeform 210"/>
          <p:cNvSpPr>
            <a:spLocks/>
          </p:cNvSpPr>
          <p:nvPr/>
        </p:nvSpPr>
        <p:spPr bwMode="auto">
          <a:xfrm>
            <a:off x="5795262" y="1295772"/>
            <a:ext cx="46868" cy="41513"/>
          </a:xfrm>
          <a:custGeom>
            <a:avLst/>
            <a:gdLst/>
            <a:ahLst/>
            <a:cxnLst>
              <a:cxn ang="0">
                <a:pos x="18" y="1"/>
              </a:cxn>
              <a:cxn ang="0">
                <a:pos x="18" y="4"/>
              </a:cxn>
              <a:cxn ang="0">
                <a:pos x="20" y="5"/>
              </a:cxn>
              <a:cxn ang="0">
                <a:pos x="20" y="6"/>
              </a:cxn>
              <a:cxn ang="0">
                <a:pos x="17" y="8"/>
              </a:cxn>
              <a:cxn ang="0">
                <a:pos x="14" y="10"/>
              </a:cxn>
              <a:cxn ang="0">
                <a:pos x="10" y="12"/>
              </a:cxn>
              <a:cxn ang="0">
                <a:pos x="8" y="14"/>
              </a:cxn>
              <a:cxn ang="0">
                <a:pos x="2" y="17"/>
              </a:cxn>
              <a:cxn ang="0">
                <a:pos x="1" y="16"/>
              </a:cxn>
              <a:cxn ang="0">
                <a:pos x="1" y="14"/>
              </a:cxn>
              <a:cxn ang="0">
                <a:pos x="0" y="12"/>
              </a:cxn>
              <a:cxn ang="0">
                <a:pos x="0" y="6"/>
              </a:cxn>
              <a:cxn ang="0">
                <a:pos x="2" y="1"/>
              </a:cxn>
              <a:cxn ang="0">
                <a:pos x="6" y="0"/>
              </a:cxn>
              <a:cxn ang="0">
                <a:pos x="9" y="0"/>
              </a:cxn>
              <a:cxn ang="0">
                <a:pos x="13" y="1"/>
              </a:cxn>
              <a:cxn ang="0">
                <a:pos x="18" y="1"/>
              </a:cxn>
            </a:cxnLst>
            <a:rect l="0" t="0" r="r" b="b"/>
            <a:pathLst>
              <a:path w="20" h="17">
                <a:moveTo>
                  <a:pt x="18" y="1"/>
                </a:moveTo>
                <a:lnTo>
                  <a:pt x="18" y="4"/>
                </a:lnTo>
                <a:lnTo>
                  <a:pt x="20" y="5"/>
                </a:lnTo>
                <a:lnTo>
                  <a:pt x="20" y="6"/>
                </a:lnTo>
                <a:lnTo>
                  <a:pt x="17" y="8"/>
                </a:lnTo>
                <a:lnTo>
                  <a:pt x="14" y="10"/>
                </a:lnTo>
                <a:lnTo>
                  <a:pt x="10" y="12"/>
                </a:lnTo>
                <a:lnTo>
                  <a:pt x="8" y="14"/>
                </a:lnTo>
                <a:lnTo>
                  <a:pt x="2" y="17"/>
                </a:lnTo>
                <a:lnTo>
                  <a:pt x="1" y="16"/>
                </a:lnTo>
                <a:lnTo>
                  <a:pt x="1" y="14"/>
                </a:lnTo>
                <a:lnTo>
                  <a:pt x="0" y="12"/>
                </a:lnTo>
                <a:lnTo>
                  <a:pt x="0" y="6"/>
                </a:lnTo>
                <a:lnTo>
                  <a:pt x="2" y="1"/>
                </a:lnTo>
                <a:lnTo>
                  <a:pt x="6" y="0"/>
                </a:lnTo>
                <a:lnTo>
                  <a:pt x="9" y="0"/>
                </a:lnTo>
                <a:lnTo>
                  <a:pt x="13" y="1"/>
                </a:lnTo>
                <a:lnTo>
                  <a:pt x="18" y="1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59" name="Freeform 211"/>
          <p:cNvSpPr>
            <a:spLocks/>
          </p:cNvSpPr>
          <p:nvPr/>
        </p:nvSpPr>
        <p:spPr bwMode="auto">
          <a:xfrm>
            <a:off x="5767141" y="1650868"/>
            <a:ext cx="126544" cy="129421"/>
          </a:xfrm>
          <a:custGeom>
            <a:avLst/>
            <a:gdLst/>
            <a:ahLst/>
            <a:cxnLst>
              <a:cxn ang="0">
                <a:pos x="40" y="16"/>
              </a:cxn>
              <a:cxn ang="0">
                <a:pos x="29" y="28"/>
              </a:cxn>
              <a:cxn ang="0">
                <a:pos x="20" y="41"/>
              </a:cxn>
              <a:cxn ang="0">
                <a:pos x="18" y="42"/>
              </a:cxn>
              <a:cxn ang="0">
                <a:pos x="18" y="46"/>
              </a:cxn>
              <a:cxn ang="0">
                <a:pos x="17" y="49"/>
              </a:cxn>
              <a:cxn ang="0">
                <a:pos x="17" y="51"/>
              </a:cxn>
              <a:cxn ang="0">
                <a:pos x="16" y="53"/>
              </a:cxn>
              <a:cxn ang="0">
                <a:pos x="14" y="51"/>
              </a:cxn>
              <a:cxn ang="0">
                <a:pos x="13" y="49"/>
              </a:cxn>
              <a:cxn ang="0">
                <a:pos x="11" y="46"/>
              </a:cxn>
              <a:cxn ang="0">
                <a:pos x="11" y="42"/>
              </a:cxn>
              <a:cxn ang="0">
                <a:pos x="13" y="40"/>
              </a:cxn>
              <a:cxn ang="0">
                <a:pos x="14" y="37"/>
              </a:cxn>
              <a:cxn ang="0">
                <a:pos x="14" y="34"/>
              </a:cxn>
              <a:cxn ang="0">
                <a:pos x="12" y="34"/>
              </a:cxn>
              <a:cxn ang="0">
                <a:pos x="11" y="36"/>
              </a:cxn>
              <a:cxn ang="0">
                <a:pos x="12" y="37"/>
              </a:cxn>
              <a:cxn ang="0">
                <a:pos x="12" y="38"/>
              </a:cxn>
              <a:cxn ang="0">
                <a:pos x="13" y="40"/>
              </a:cxn>
              <a:cxn ang="0">
                <a:pos x="13" y="41"/>
              </a:cxn>
              <a:cxn ang="0">
                <a:pos x="12" y="42"/>
              </a:cxn>
              <a:cxn ang="0">
                <a:pos x="9" y="42"/>
              </a:cxn>
              <a:cxn ang="0">
                <a:pos x="9" y="40"/>
              </a:cxn>
              <a:cxn ang="0">
                <a:pos x="3" y="40"/>
              </a:cxn>
              <a:cxn ang="0">
                <a:pos x="0" y="37"/>
              </a:cxn>
              <a:cxn ang="0">
                <a:pos x="0" y="36"/>
              </a:cxn>
              <a:cxn ang="0">
                <a:pos x="1" y="33"/>
              </a:cxn>
              <a:cxn ang="0">
                <a:pos x="5" y="21"/>
              </a:cxn>
              <a:cxn ang="0">
                <a:pos x="7" y="18"/>
              </a:cxn>
              <a:cxn ang="0">
                <a:pos x="11" y="14"/>
              </a:cxn>
              <a:cxn ang="0">
                <a:pos x="21" y="9"/>
              </a:cxn>
              <a:cxn ang="0">
                <a:pos x="22" y="7"/>
              </a:cxn>
              <a:cxn ang="0">
                <a:pos x="22" y="5"/>
              </a:cxn>
              <a:cxn ang="0">
                <a:pos x="25" y="4"/>
              </a:cxn>
              <a:cxn ang="0">
                <a:pos x="30" y="4"/>
              </a:cxn>
              <a:cxn ang="0">
                <a:pos x="33" y="3"/>
              </a:cxn>
              <a:cxn ang="0">
                <a:pos x="44" y="3"/>
              </a:cxn>
              <a:cxn ang="0">
                <a:pos x="46" y="0"/>
              </a:cxn>
              <a:cxn ang="0">
                <a:pos x="49" y="0"/>
              </a:cxn>
              <a:cxn ang="0">
                <a:pos x="54" y="5"/>
              </a:cxn>
              <a:cxn ang="0">
                <a:pos x="53" y="7"/>
              </a:cxn>
              <a:cxn ang="0">
                <a:pos x="51" y="7"/>
              </a:cxn>
              <a:cxn ang="0">
                <a:pos x="48" y="8"/>
              </a:cxn>
              <a:cxn ang="0">
                <a:pos x="45" y="8"/>
              </a:cxn>
              <a:cxn ang="0">
                <a:pos x="41" y="9"/>
              </a:cxn>
              <a:cxn ang="0">
                <a:pos x="37" y="9"/>
              </a:cxn>
              <a:cxn ang="0">
                <a:pos x="34" y="12"/>
              </a:cxn>
              <a:cxn ang="0">
                <a:pos x="36" y="13"/>
              </a:cxn>
              <a:cxn ang="0">
                <a:pos x="37" y="13"/>
              </a:cxn>
              <a:cxn ang="0">
                <a:pos x="38" y="12"/>
              </a:cxn>
              <a:cxn ang="0">
                <a:pos x="40" y="12"/>
              </a:cxn>
              <a:cxn ang="0">
                <a:pos x="40" y="16"/>
              </a:cxn>
            </a:cxnLst>
            <a:rect l="0" t="0" r="r" b="b"/>
            <a:pathLst>
              <a:path w="54" h="53">
                <a:moveTo>
                  <a:pt x="40" y="16"/>
                </a:moveTo>
                <a:lnTo>
                  <a:pt x="29" y="28"/>
                </a:lnTo>
                <a:lnTo>
                  <a:pt x="20" y="41"/>
                </a:lnTo>
                <a:lnTo>
                  <a:pt x="18" y="42"/>
                </a:lnTo>
                <a:lnTo>
                  <a:pt x="18" y="46"/>
                </a:lnTo>
                <a:lnTo>
                  <a:pt x="17" y="49"/>
                </a:lnTo>
                <a:lnTo>
                  <a:pt x="17" y="51"/>
                </a:lnTo>
                <a:lnTo>
                  <a:pt x="16" y="53"/>
                </a:lnTo>
                <a:lnTo>
                  <a:pt x="14" y="51"/>
                </a:lnTo>
                <a:lnTo>
                  <a:pt x="13" y="49"/>
                </a:lnTo>
                <a:lnTo>
                  <a:pt x="11" y="46"/>
                </a:lnTo>
                <a:lnTo>
                  <a:pt x="11" y="42"/>
                </a:lnTo>
                <a:lnTo>
                  <a:pt x="13" y="40"/>
                </a:lnTo>
                <a:lnTo>
                  <a:pt x="14" y="37"/>
                </a:lnTo>
                <a:lnTo>
                  <a:pt x="14" y="34"/>
                </a:lnTo>
                <a:lnTo>
                  <a:pt x="12" y="34"/>
                </a:lnTo>
                <a:lnTo>
                  <a:pt x="11" y="36"/>
                </a:lnTo>
                <a:lnTo>
                  <a:pt x="12" y="37"/>
                </a:lnTo>
                <a:lnTo>
                  <a:pt x="12" y="38"/>
                </a:lnTo>
                <a:lnTo>
                  <a:pt x="13" y="40"/>
                </a:lnTo>
                <a:lnTo>
                  <a:pt x="13" y="41"/>
                </a:lnTo>
                <a:lnTo>
                  <a:pt x="12" y="42"/>
                </a:lnTo>
                <a:lnTo>
                  <a:pt x="9" y="42"/>
                </a:lnTo>
                <a:lnTo>
                  <a:pt x="9" y="40"/>
                </a:lnTo>
                <a:lnTo>
                  <a:pt x="3" y="40"/>
                </a:lnTo>
                <a:lnTo>
                  <a:pt x="0" y="37"/>
                </a:lnTo>
                <a:lnTo>
                  <a:pt x="0" y="36"/>
                </a:lnTo>
                <a:lnTo>
                  <a:pt x="1" y="33"/>
                </a:lnTo>
                <a:lnTo>
                  <a:pt x="5" y="21"/>
                </a:lnTo>
                <a:lnTo>
                  <a:pt x="7" y="18"/>
                </a:lnTo>
                <a:lnTo>
                  <a:pt x="11" y="14"/>
                </a:lnTo>
                <a:lnTo>
                  <a:pt x="21" y="9"/>
                </a:lnTo>
                <a:lnTo>
                  <a:pt x="22" y="7"/>
                </a:lnTo>
                <a:lnTo>
                  <a:pt x="22" y="5"/>
                </a:lnTo>
                <a:lnTo>
                  <a:pt x="25" y="4"/>
                </a:lnTo>
                <a:lnTo>
                  <a:pt x="30" y="4"/>
                </a:lnTo>
                <a:lnTo>
                  <a:pt x="33" y="3"/>
                </a:lnTo>
                <a:lnTo>
                  <a:pt x="44" y="3"/>
                </a:lnTo>
                <a:lnTo>
                  <a:pt x="46" y="0"/>
                </a:lnTo>
                <a:lnTo>
                  <a:pt x="49" y="0"/>
                </a:lnTo>
                <a:lnTo>
                  <a:pt x="54" y="5"/>
                </a:lnTo>
                <a:lnTo>
                  <a:pt x="53" y="7"/>
                </a:lnTo>
                <a:lnTo>
                  <a:pt x="51" y="7"/>
                </a:lnTo>
                <a:lnTo>
                  <a:pt x="48" y="8"/>
                </a:lnTo>
                <a:lnTo>
                  <a:pt x="45" y="8"/>
                </a:lnTo>
                <a:lnTo>
                  <a:pt x="41" y="9"/>
                </a:lnTo>
                <a:lnTo>
                  <a:pt x="37" y="9"/>
                </a:lnTo>
                <a:lnTo>
                  <a:pt x="34" y="12"/>
                </a:lnTo>
                <a:lnTo>
                  <a:pt x="36" y="13"/>
                </a:lnTo>
                <a:lnTo>
                  <a:pt x="37" y="13"/>
                </a:lnTo>
                <a:lnTo>
                  <a:pt x="38" y="12"/>
                </a:lnTo>
                <a:lnTo>
                  <a:pt x="40" y="12"/>
                </a:lnTo>
                <a:lnTo>
                  <a:pt x="40" y="16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60" name="Freeform 212"/>
          <p:cNvSpPr>
            <a:spLocks/>
          </p:cNvSpPr>
          <p:nvPr/>
        </p:nvSpPr>
        <p:spPr bwMode="auto">
          <a:xfrm>
            <a:off x="5450779" y="1851103"/>
            <a:ext cx="28121" cy="29303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12" y="1"/>
              </a:cxn>
              <a:cxn ang="0">
                <a:pos x="11" y="2"/>
              </a:cxn>
              <a:cxn ang="0">
                <a:pos x="10" y="5"/>
              </a:cxn>
              <a:cxn ang="0">
                <a:pos x="7" y="8"/>
              </a:cxn>
              <a:cxn ang="0">
                <a:pos x="4" y="9"/>
              </a:cxn>
              <a:cxn ang="0">
                <a:pos x="2" y="12"/>
              </a:cxn>
              <a:cxn ang="0">
                <a:pos x="0" y="12"/>
              </a:cxn>
              <a:cxn ang="0">
                <a:pos x="0" y="10"/>
              </a:cxn>
              <a:cxn ang="0">
                <a:pos x="2" y="9"/>
              </a:cxn>
              <a:cxn ang="0">
                <a:pos x="3" y="6"/>
              </a:cxn>
              <a:cxn ang="0">
                <a:pos x="4" y="5"/>
              </a:cxn>
              <a:cxn ang="0">
                <a:pos x="7" y="4"/>
              </a:cxn>
              <a:cxn ang="0">
                <a:pos x="10" y="1"/>
              </a:cxn>
              <a:cxn ang="0">
                <a:pos x="12" y="0"/>
              </a:cxn>
            </a:cxnLst>
            <a:rect l="0" t="0" r="r" b="b"/>
            <a:pathLst>
              <a:path w="12" h="12">
                <a:moveTo>
                  <a:pt x="12" y="0"/>
                </a:moveTo>
                <a:lnTo>
                  <a:pt x="12" y="1"/>
                </a:lnTo>
                <a:lnTo>
                  <a:pt x="11" y="2"/>
                </a:lnTo>
                <a:lnTo>
                  <a:pt x="10" y="5"/>
                </a:lnTo>
                <a:lnTo>
                  <a:pt x="7" y="8"/>
                </a:lnTo>
                <a:lnTo>
                  <a:pt x="4" y="9"/>
                </a:lnTo>
                <a:lnTo>
                  <a:pt x="2" y="12"/>
                </a:lnTo>
                <a:lnTo>
                  <a:pt x="0" y="12"/>
                </a:lnTo>
                <a:lnTo>
                  <a:pt x="0" y="10"/>
                </a:lnTo>
                <a:lnTo>
                  <a:pt x="2" y="9"/>
                </a:lnTo>
                <a:lnTo>
                  <a:pt x="3" y="6"/>
                </a:lnTo>
                <a:lnTo>
                  <a:pt x="4" y="5"/>
                </a:lnTo>
                <a:lnTo>
                  <a:pt x="7" y="4"/>
                </a:lnTo>
                <a:lnTo>
                  <a:pt x="10" y="1"/>
                </a:lnTo>
                <a:lnTo>
                  <a:pt x="12" y="0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61" name="Freeform 213"/>
          <p:cNvSpPr>
            <a:spLocks/>
          </p:cNvSpPr>
          <p:nvPr/>
        </p:nvSpPr>
        <p:spPr bwMode="auto">
          <a:xfrm>
            <a:off x="6472507" y="1812033"/>
            <a:ext cx="58586" cy="53722"/>
          </a:xfrm>
          <a:custGeom>
            <a:avLst/>
            <a:gdLst/>
            <a:ahLst/>
            <a:cxnLst>
              <a:cxn ang="0">
                <a:pos x="13" y="0"/>
              </a:cxn>
              <a:cxn ang="0">
                <a:pos x="16" y="1"/>
              </a:cxn>
              <a:cxn ang="0">
                <a:pos x="17" y="1"/>
              </a:cxn>
              <a:cxn ang="0">
                <a:pos x="20" y="3"/>
              </a:cxn>
              <a:cxn ang="0">
                <a:pos x="24" y="7"/>
              </a:cxn>
              <a:cxn ang="0">
                <a:pos x="25" y="9"/>
              </a:cxn>
              <a:cxn ang="0">
                <a:pos x="24" y="12"/>
              </a:cxn>
              <a:cxn ang="0">
                <a:pos x="21" y="12"/>
              </a:cxn>
              <a:cxn ang="0">
                <a:pos x="19" y="13"/>
              </a:cxn>
              <a:cxn ang="0">
                <a:pos x="17" y="13"/>
              </a:cxn>
              <a:cxn ang="0">
                <a:pos x="17" y="16"/>
              </a:cxn>
              <a:cxn ang="0">
                <a:pos x="19" y="18"/>
              </a:cxn>
              <a:cxn ang="0">
                <a:pos x="19" y="20"/>
              </a:cxn>
              <a:cxn ang="0">
                <a:pos x="17" y="22"/>
              </a:cxn>
              <a:cxn ang="0">
                <a:pos x="16" y="22"/>
              </a:cxn>
              <a:cxn ang="0">
                <a:pos x="11" y="17"/>
              </a:cxn>
              <a:cxn ang="0">
                <a:pos x="9" y="14"/>
              </a:cxn>
              <a:cxn ang="0">
                <a:pos x="7" y="11"/>
              </a:cxn>
              <a:cxn ang="0">
                <a:pos x="4" y="8"/>
              </a:cxn>
              <a:cxn ang="0">
                <a:pos x="3" y="5"/>
              </a:cxn>
              <a:cxn ang="0">
                <a:pos x="0" y="3"/>
              </a:cxn>
              <a:cxn ang="0">
                <a:pos x="1" y="1"/>
              </a:cxn>
              <a:cxn ang="0">
                <a:pos x="5" y="1"/>
              </a:cxn>
              <a:cxn ang="0">
                <a:pos x="8" y="0"/>
              </a:cxn>
              <a:cxn ang="0">
                <a:pos x="13" y="0"/>
              </a:cxn>
            </a:cxnLst>
            <a:rect l="0" t="0" r="r" b="b"/>
            <a:pathLst>
              <a:path w="25" h="22">
                <a:moveTo>
                  <a:pt x="13" y="0"/>
                </a:moveTo>
                <a:lnTo>
                  <a:pt x="16" y="1"/>
                </a:lnTo>
                <a:lnTo>
                  <a:pt x="17" y="1"/>
                </a:lnTo>
                <a:lnTo>
                  <a:pt x="20" y="3"/>
                </a:lnTo>
                <a:lnTo>
                  <a:pt x="24" y="7"/>
                </a:lnTo>
                <a:lnTo>
                  <a:pt x="25" y="9"/>
                </a:lnTo>
                <a:lnTo>
                  <a:pt x="24" y="12"/>
                </a:lnTo>
                <a:lnTo>
                  <a:pt x="21" y="12"/>
                </a:lnTo>
                <a:lnTo>
                  <a:pt x="19" y="13"/>
                </a:lnTo>
                <a:lnTo>
                  <a:pt x="17" y="13"/>
                </a:lnTo>
                <a:lnTo>
                  <a:pt x="17" y="16"/>
                </a:lnTo>
                <a:lnTo>
                  <a:pt x="19" y="18"/>
                </a:lnTo>
                <a:lnTo>
                  <a:pt x="19" y="20"/>
                </a:lnTo>
                <a:lnTo>
                  <a:pt x="17" y="22"/>
                </a:lnTo>
                <a:lnTo>
                  <a:pt x="16" y="22"/>
                </a:lnTo>
                <a:lnTo>
                  <a:pt x="11" y="17"/>
                </a:lnTo>
                <a:lnTo>
                  <a:pt x="9" y="14"/>
                </a:lnTo>
                <a:lnTo>
                  <a:pt x="7" y="11"/>
                </a:lnTo>
                <a:lnTo>
                  <a:pt x="4" y="8"/>
                </a:lnTo>
                <a:lnTo>
                  <a:pt x="3" y="5"/>
                </a:lnTo>
                <a:lnTo>
                  <a:pt x="0" y="3"/>
                </a:lnTo>
                <a:lnTo>
                  <a:pt x="1" y="1"/>
                </a:lnTo>
                <a:lnTo>
                  <a:pt x="5" y="1"/>
                </a:lnTo>
                <a:lnTo>
                  <a:pt x="8" y="0"/>
                </a:lnTo>
                <a:lnTo>
                  <a:pt x="13" y="0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62" name="Freeform 214"/>
          <p:cNvSpPr>
            <a:spLocks/>
          </p:cNvSpPr>
          <p:nvPr/>
        </p:nvSpPr>
        <p:spPr bwMode="auto">
          <a:xfrm>
            <a:off x="6521720" y="1846220"/>
            <a:ext cx="63273" cy="39070"/>
          </a:xfrm>
          <a:custGeom>
            <a:avLst/>
            <a:gdLst/>
            <a:ahLst/>
            <a:cxnLst>
              <a:cxn ang="0">
                <a:pos x="15" y="0"/>
              </a:cxn>
              <a:cxn ang="0">
                <a:pos x="16" y="2"/>
              </a:cxn>
              <a:cxn ang="0">
                <a:pos x="19" y="2"/>
              </a:cxn>
              <a:cxn ang="0">
                <a:pos x="25" y="8"/>
              </a:cxn>
              <a:cxn ang="0">
                <a:pos x="27" y="11"/>
              </a:cxn>
              <a:cxn ang="0">
                <a:pos x="27" y="12"/>
              </a:cxn>
              <a:cxn ang="0">
                <a:pos x="25" y="15"/>
              </a:cxn>
              <a:cxn ang="0">
                <a:pos x="23" y="15"/>
              </a:cxn>
              <a:cxn ang="0">
                <a:pos x="16" y="16"/>
              </a:cxn>
              <a:cxn ang="0">
                <a:pos x="9" y="16"/>
              </a:cxn>
              <a:cxn ang="0">
                <a:pos x="4" y="15"/>
              </a:cxn>
              <a:cxn ang="0">
                <a:pos x="0" y="14"/>
              </a:cxn>
              <a:cxn ang="0">
                <a:pos x="1" y="11"/>
              </a:cxn>
              <a:cxn ang="0">
                <a:pos x="3" y="10"/>
              </a:cxn>
              <a:cxn ang="0">
                <a:pos x="9" y="10"/>
              </a:cxn>
              <a:cxn ang="0">
                <a:pos x="12" y="7"/>
              </a:cxn>
              <a:cxn ang="0">
                <a:pos x="12" y="6"/>
              </a:cxn>
              <a:cxn ang="0">
                <a:pos x="9" y="3"/>
              </a:cxn>
              <a:cxn ang="0">
                <a:pos x="9" y="2"/>
              </a:cxn>
              <a:cxn ang="0">
                <a:pos x="12" y="2"/>
              </a:cxn>
              <a:cxn ang="0">
                <a:pos x="12" y="0"/>
              </a:cxn>
              <a:cxn ang="0">
                <a:pos x="15" y="0"/>
              </a:cxn>
            </a:cxnLst>
            <a:rect l="0" t="0" r="r" b="b"/>
            <a:pathLst>
              <a:path w="27" h="16">
                <a:moveTo>
                  <a:pt x="15" y="0"/>
                </a:moveTo>
                <a:lnTo>
                  <a:pt x="16" y="2"/>
                </a:lnTo>
                <a:lnTo>
                  <a:pt x="19" y="2"/>
                </a:lnTo>
                <a:lnTo>
                  <a:pt x="25" y="8"/>
                </a:lnTo>
                <a:lnTo>
                  <a:pt x="27" y="11"/>
                </a:lnTo>
                <a:lnTo>
                  <a:pt x="27" y="12"/>
                </a:lnTo>
                <a:lnTo>
                  <a:pt x="25" y="15"/>
                </a:lnTo>
                <a:lnTo>
                  <a:pt x="23" y="15"/>
                </a:lnTo>
                <a:lnTo>
                  <a:pt x="16" y="16"/>
                </a:lnTo>
                <a:lnTo>
                  <a:pt x="9" y="16"/>
                </a:lnTo>
                <a:lnTo>
                  <a:pt x="4" y="15"/>
                </a:lnTo>
                <a:lnTo>
                  <a:pt x="0" y="14"/>
                </a:lnTo>
                <a:lnTo>
                  <a:pt x="1" y="11"/>
                </a:lnTo>
                <a:lnTo>
                  <a:pt x="3" y="10"/>
                </a:lnTo>
                <a:lnTo>
                  <a:pt x="9" y="10"/>
                </a:lnTo>
                <a:lnTo>
                  <a:pt x="12" y="7"/>
                </a:lnTo>
                <a:lnTo>
                  <a:pt x="12" y="6"/>
                </a:lnTo>
                <a:lnTo>
                  <a:pt x="9" y="3"/>
                </a:lnTo>
                <a:lnTo>
                  <a:pt x="9" y="2"/>
                </a:lnTo>
                <a:lnTo>
                  <a:pt x="12" y="2"/>
                </a:lnTo>
                <a:lnTo>
                  <a:pt x="12" y="0"/>
                </a:lnTo>
                <a:lnTo>
                  <a:pt x="15" y="0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63" name="Freeform 215"/>
          <p:cNvSpPr>
            <a:spLocks/>
          </p:cNvSpPr>
          <p:nvPr/>
        </p:nvSpPr>
        <p:spPr bwMode="auto">
          <a:xfrm>
            <a:off x="6584991" y="1863312"/>
            <a:ext cx="32808" cy="31745"/>
          </a:xfrm>
          <a:custGeom>
            <a:avLst/>
            <a:gdLst/>
            <a:ahLst/>
            <a:cxnLst>
              <a:cxn ang="0">
                <a:pos x="9" y="0"/>
              </a:cxn>
              <a:cxn ang="0">
                <a:pos x="14" y="3"/>
              </a:cxn>
              <a:cxn ang="0">
                <a:pos x="14" y="7"/>
              </a:cxn>
              <a:cxn ang="0">
                <a:pos x="13" y="9"/>
              </a:cxn>
              <a:cxn ang="0">
                <a:pos x="7" y="12"/>
              </a:cxn>
              <a:cxn ang="0">
                <a:pos x="6" y="13"/>
              </a:cxn>
              <a:cxn ang="0">
                <a:pos x="4" y="13"/>
              </a:cxn>
              <a:cxn ang="0">
                <a:pos x="1" y="12"/>
              </a:cxn>
              <a:cxn ang="0">
                <a:pos x="0" y="11"/>
              </a:cxn>
              <a:cxn ang="0">
                <a:pos x="0" y="8"/>
              </a:cxn>
              <a:cxn ang="0">
                <a:pos x="2" y="3"/>
              </a:cxn>
              <a:cxn ang="0">
                <a:pos x="7" y="0"/>
              </a:cxn>
              <a:cxn ang="0">
                <a:pos x="9" y="0"/>
              </a:cxn>
            </a:cxnLst>
            <a:rect l="0" t="0" r="r" b="b"/>
            <a:pathLst>
              <a:path w="14" h="13">
                <a:moveTo>
                  <a:pt x="9" y="0"/>
                </a:moveTo>
                <a:lnTo>
                  <a:pt x="14" y="3"/>
                </a:lnTo>
                <a:lnTo>
                  <a:pt x="14" y="7"/>
                </a:lnTo>
                <a:lnTo>
                  <a:pt x="13" y="9"/>
                </a:lnTo>
                <a:lnTo>
                  <a:pt x="7" y="12"/>
                </a:lnTo>
                <a:lnTo>
                  <a:pt x="6" y="13"/>
                </a:lnTo>
                <a:lnTo>
                  <a:pt x="4" y="13"/>
                </a:lnTo>
                <a:lnTo>
                  <a:pt x="1" y="12"/>
                </a:lnTo>
                <a:lnTo>
                  <a:pt x="0" y="11"/>
                </a:lnTo>
                <a:lnTo>
                  <a:pt x="0" y="8"/>
                </a:lnTo>
                <a:lnTo>
                  <a:pt x="2" y="3"/>
                </a:lnTo>
                <a:lnTo>
                  <a:pt x="7" y="0"/>
                </a:lnTo>
                <a:lnTo>
                  <a:pt x="9" y="0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64" name="Freeform 216"/>
          <p:cNvSpPr>
            <a:spLocks/>
          </p:cNvSpPr>
          <p:nvPr/>
        </p:nvSpPr>
        <p:spPr bwMode="auto">
          <a:xfrm>
            <a:off x="6624830" y="1814474"/>
            <a:ext cx="253089" cy="105002"/>
          </a:xfrm>
          <a:custGeom>
            <a:avLst/>
            <a:gdLst/>
            <a:ahLst/>
            <a:cxnLst>
              <a:cxn ang="0">
                <a:pos x="101" y="13"/>
              </a:cxn>
              <a:cxn ang="0">
                <a:pos x="107" y="12"/>
              </a:cxn>
              <a:cxn ang="0">
                <a:pos x="108" y="16"/>
              </a:cxn>
              <a:cxn ang="0">
                <a:pos x="101" y="35"/>
              </a:cxn>
              <a:cxn ang="0">
                <a:pos x="92" y="43"/>
              </a:cxn>
              <a:cxn ang="0">
                <a:pos x="91" y="39"/>
              </a:cxn>
              <a:cxn ang="0">
                <a:pos x="90" y="40"/>
              </a:cxn>
              <a:cxn ang="0">
                <a:pos x="91" y="36"/>
              </a:cxn>
              <a:cxn ang="0">
                <a:pos x="91" y="37"/>
              </a:cxn>
              <a:cxn ang="0">
                <a:pos x="93" y="33"/>
              </a:cxn>
              <a:cxn ang="0">
                <a:pos x="97" y="28"/>
              </a:cxn>
              <a:cxn ang="0">
                <a:pos x="99" y="24"/>
              </a:cxn>
              <a:cxn ang="0">
                <a:pos x="91" y="29"/>
              </a:cxn>
              <a:cxn ang="0">
                <a:pos x="88" y="36"/>
              </a:cxn>
              <a:cxn ang="0">
                <a:pos x="86" y="40"/>
              </a:cxn>
              <a:cxn ang="0">
                <a:pos x="71" y="37"/>
              </a:cxn>
              <a:cxn ang="0">
                <a:pos x="51" y="35"/>
              </a:cxn>
              <a:cxn ang="0">
                <a:pos x="46" y="32"/>
              </a:cxn>
              <a:cxn ang="0">
                <a:pos x="37" y="28"/>
              </a:cxn>
              <a:cxn ang="0">
                <a:pos x="23" y="31"/>
              </a:cxn>
              <a:cxn ang="0">
                <a:pos x="12" y="29"/>
              </a:cxn>
              <a:cxn ang="0">
                <a:pos x="0" y="28"/>
              </a:cxn>
              <a:cxn ang="0">
                <a:pos x="2" y="20"/>
              </a:cxn>
              <a:cxn ang="0">
                <a:pos x="5" y="21"/>
              </a:cxn>
              <a:cxn ang="0">
                <a:pos x="8" y="23"/>
              </a:cxn>
              <a:cxn ang="0">
                <a:pos x="10" y="20"/>
              </a:cxn>
              <a:cxn ang="0">
                <a:pos x="13" y="19"/>
              </a:cxn>
              <a:cxn ang="0">
                <a:pos x="16" y="20"/>
              </a:cxn>
              <a:cxn ang="0">
                <a:pos x="17" y="16"/>
              </a:cxn>
              <a:cxn ang="0">
                <a:pos x="22" y="12"/>
              </a:cxn>
              <a:cxn ang="0">
                <a:pos x="25" y="20"/>
              </a:cxn>
              <a:cxn ang="0">
                <a:pos x="35" y="23"/>
              </a:cxn>
              <a:cxn ang="0">
                <a:pos x="39" y="24"/>
              </a:cxn>
              <a:cxn ang="0">
                <a:pos x="41" y="23"/>
              </a:cxn>
              <a:cxn ang="0">
                <a:pos x="45" y="24"/>
              </a:cxn>
              <a:cxn ang="0">
                <a:pos x="47" y="25"/>
              </a:cxn>
              <a:cxn ang="0">
                <a:pos x="46" y="20"/>
              </a:cxn>
              <a:cxn ang="0">
                <a:pos x="45" y="21"/>
              </a:cxn>
              <a:cxn ang="0">
                <a:pos x="41" y="20"/>
              </a:cxn>
              <a:cxn ang="0">
                <a:pos x="43" y="16"/>
              </a:cxn>
              <a:cxn ang="0">
                <a:pos x="45" y="12"/>
              </a:cxn>
              <a:cxn ang="0">
                <a:pos x="47" y="15"/>
              </a:cxn>
              <a:cxn ang="0">
                <a:pos x="50" y="13"/>
              </a:cxn>
              <a:cxn ang="0">
                <a:pos x="51" y="11"/>
              </a:cxn>
              <a:cxn ang="0">
                <a:pos x="53" y="10"/>
              </a:cxn>
              <a:cxn ang="0">
                <a:pos x="57" y="7"/>
              </a:cxn>
              <a:cxn ang="0">
                <a:pos x="58" y="7"/>
              </a:cxn>
              <a:cxn ang="0">
                <a:pos x="59" y="10"/>
              </a:cxn>
              <a:cxn ang="0">
                <a:pos x="63" y="10"/>
              </a:cxn>
              <a:cxn ang="0">
                <a:pos x="67" y="11"/>
              </a:cxn>
              <a:cxn ang="0">
                <a:pos x="70" y="17"/>
              </a:cxn>
              <a:cxn ang="0">
                <a:pos x="71" y="15"/>
              </a:cxn>
              <a:cxn ang="0">
                <a:pos x="74" y="8"/>
              </a:cxn>
              <a:cxn ang="0">
                <a:pos x="79" y="0"/>
              </a:cxn>
              <a:cxn ang="0">
                <a:pos x="84" y="3"/>
              </a:cxn>
              <a:cxn ang="0">
                <a:pos x="86" y="8"/>
              </a:cxn>
              <a:cxn ang="0">
                <a:pos x="91" y="16"/>
              </a:cxn>
              <a:cxn ang="0">
                <a:pos x="93" y="20"/>
              </a:cxn>
              <a:cxn ang="0">
                <a:pos x="96" y="8"/>
              </a:cxn>
              <a:cxn ang="0">
                <a:pos x="97" y="4"/>
              </a:cxn>
              <a:cxn ang="0">
                <a:pos x="101" y="6"/>
              </a:cxn>
            </a:cxnLst>
            <a:rect l="0" t="0" r="r" b="b"/>
            <a:pathLst>
              <a:path w="108" h="43">
                <a:moveTo>
                  <a:pt x="101" y="6"/>
                </a:moveTo>
                <a:lnTo>
                  <a:pt x="101" y="13"/>
                </a:lnTo>
                <a:lnTo>
                  <a:pt x="104" y="13"/>
                </a:lnTo>
                <a:lnTo>
                  <a:pt x="107" y="12"/>
                </a:lnTo>
                <a:lnTo>
                  <a:pt x="108" y="12"/>
                </a:lnTo>
                <a:lnTo>
                  <a:pt x="108" y="16"/>
                </a:lnTo>
                <a:lnTo>
                  <a:pt x="105" y="25"/>
                </a:lnTo>
                <a:lnTo>
                  <a:pt x="101" y="35"/>
                </a:lnTo>
                <a:lnTo>
                  <a:pt x="97" y="41"/>
                </a:lnTo>
                <a:lnTo>
                  <a:pt x="92" y="43"/>
                </a:lnTo>
                <a:lnTo>
                  <a:pt x="91" y="41"/>
                </a:lnTo>
                <a:lnTo>
                  <a:pt x="91" y="39"/>
                </a:lnTo>
                <a:lnTo>
                  <a:pt x="90" y="39"/>
                </a:lnTo>
                <a:lnTo>
                  <a:pt x="90" y="40"/>
                </a:lnTo>
                <a:lnTo>
                  <a:pt x="87" y="40"/>
                </a:lnTo>
                <a:lnTo>
                  <a:pt x="91" y="36"/>
                </a:lnTo>
                <a:lnTo>
                  <a:pt x="91" y="35"/>
                </a:lnTo>
                <a:lnTo>
                  <a:pt x="91" y="37"/>
                </a:lnTo>
                <a:lnTo>
                  <a:pt x="92" y="37"/>
                </a:lnTo>
                <a:lnTo>
                  <a:pt x="93" y="33"/>
                </a:lnTo>
                <a:lnTo>
                  <a:pt x="96" y="31"/>
                </a:lnTo>
                <a:lnTo>
                  <a:pt x="97" y="28"/>
                </a:lnTo>
                <a:lnTo>
                  <a:pt x="99" y="27"/>
                </a:lnTo>
                <a:lnTo>
                  <a:pt x="99" y="24"/>
                </a:lnTo>
                <a:lnTo>
                  <a:pt x="93" y="27"/>
                </a:lnTo>
                <a:lnTo>
                  <a:pt x="91" y="29"/>
                </a:lnTo>
                <a:lnTo>
                  <a:pt x="90" y="32"/>
                </a:lnTo>
                <a:lnTo>
                  <a:pt x="88" y="36"/>
                </a:lnTo>
                <a:lnTo>
                  <a:pt x="87" y="39"/>
                </a:lnTo>
                <a:lnTo>
                  <a:pt x="86" y="40"/>
                </a:lnTo>
                <a:lnTo>
                  <a:pt x="79" y="40"/>
                </a:lnTo>
                <a:lnTo>
                  <a:pt x="71" y="37"/>
                </a:lnTo>
                <a:lnTo>
                  <a:pt x="66" y="35"/>
                </a:lnTo>
                <a:lnTo>
                  <a:pt x="51" y="35"/>
                </a:lnTo>
                <a:lnTo>
                  <a:pt x="50" y="33"/>
                </a:lnTo>
                <a:lnTo>
                  <a:pt x="46" y="32"/>
                </a:lnTo>
                <a:lnTo>
                  <a:pt x="38" y="28"/>
                </a:lnTo>
                <a:lnTo>
                  <a:pt x="37" y="28"/>
                </a:lnTo>
                <a:lnTo>
                  <a:pt x="37" y="31"/>
                </a:lnTo>
                <a:lnTo>
                  <a:pt x="23" y="31"/>
                </a:lnTo>
                <a:lnTo>
                  <a:pt x="20" y="29"/>
                </a:lnTo>
                <a:lnTo>
                  <a:pt x="12" y="29"/>
                </a:lnTo>
                <a:lnTo>
                  <a:pt x="8" y="28"/>
                </a:lnTo>
                <a:lnTo>
                  <a:pt x="0" y="28"/>
                </a:lnTo>
                <a:lnTo>
                  <a:pt x="0" y="23"/>
                </a:lnTo>
                <a:lnTo>
                  <a:pt x="2" y="20"/>
                </a:lnTo>
                <a:lnTo>
                  <a:pt x="4" y="20"/>
                </a:lnTo>
                <a:lnTo>
                  <a:pt x="5" y="21"/>
                </a:lnTo>
                <a:lnTo>
                  <a:pt x="6" y="21"/>
                </a:lnTo>
                <a:lnTo>
                  <a:pt x="8" y="23"/>
                </a:lnTo>
                <a:lnTo>
                  <a:pt x="9" y="23"/>
                </a:lnTo>
                <a:lnTo>
                  <a:pt x="10" y="20"/>
                </a:lnTo>
                <a:lnTo>
                  <a:pt x="10" y="19"/>
                </a:lnTo>
                <a:lnTo>
                  <a:pt x="13" y="19"/>
                </a:lnTo>
                <a:lnTo>
                  <a:pt x="14" y="20"/>
                </a:lnTo>
                <a:lnTo>
                  <a:pt x="16" y="20"/>
                </a:lnTo>
                <a:lnTo>
                  <a:pt x="17" y="19"/>
                </a:lnTo>
                <a:lnTo>
                  <a:pt x="17" y="16"/>
                </a:lnTo>
                <a:lnTo>
                  <a:pt x="22" y="16"/>
                </a:lnTo>
                <a:lnTo>
                  <a:pt x="22" y="12"/>
                </a:lnTo>
                <a:lnTo>
                  <a:pt x="25" y="12"/>
                </a:lnTo>
                <a:lnTo>
                  <a:pt x="25" y="20"/>
                </a:lnTo>
                <a:lnTo>
                  <a:pt x="26" y="23"/>
                </a:lnTo>
                <a:lnTo>
                  <a:pt x="35" y="23"/>
                </a:lnTo>
                <a:lnTo>
                  <a:pt x="37" y="21"/>
                </a:lnTo>
                <a:lnTo>
                  <a:pt x="39" y="24"/>
                </a:lnTo>
                <a:lnTo>
                  <a:pt x="41" y="24"/>
                </a:lnTo>
                <a:lnTo>
                  <a:pt x="41" y="23"/>
                </a:lnTo>
                <a:lnTo>
                  <a:pt x="43" y="23"/>
                </a:lnTo>
                <a:lnTo>
                  <a:pt x="45" y="24"/>
                </a:lnTo>
                <a:lnTo>
                  <a:pt x="45" y="25"/>
                </a:lnTo>
                <a:lnTo>
                  <a:pt x="47" y="25"/>
                </a:lnTo>
                <a:lnTo>
                  <a:pt x="47" y="21"/>
                </a:lnTo>
                <a:lnTo>
                  <a:pt x="46" y="20"/>
                </a:lnTo>
                <a:lnTo>
                  <a:pt x="45" y="20"/>
                </a:lnTo>
                <a:lnTo>
                  <a:pt x="45" y="21"/>
                </a:lnTo>
                <a:lnTo>
                  <a:pt x="43" y="23"/>
                </a:lnTo>
                <a:lnTo>
                  <a:pt x="41" y="20"/>
                </a:lnTo>
                <a:lnTo>
                  <a:pt x="41" y="19"/>
                </a:lnTo>
                <a:lnTo>
                  <a:pt x="43" y="16"/>
                </a:lnTo>
                <a:lnTo>
                  <a:pt x="45" y="16"/>
                </a:lnTo>
                <a:lnTo>
                  <a:pt x="45" y="12"/>
                </a:lnTo>
                <a:lnTo>
                  <a:pt x="47" y="12"/>
                </a:lnTo>
                <a:lnTo>
                  <a:pt x="47" y="15"/>
                </a:lnTo>
                <a:lnTo>
                  <a:pt x="49" y="15"/>
                </a:lnTo>
                <a:lnTo>
                  <a:pt x="50" y="13"/>
                </a:lnTo>
                <a:lnTo>
                  <a:pt x="50" y="12"/>
                </a:lnTo>
                <a:lnTo>
                  <a:pt x="51" y="11"/>
                </a:lnTo>
                <a:lnTo>
                  <a:pt x="51" y="10"/>
                </a:lnTo>
                <a:lnTo>
                  <a:pt x="53" y="10"/>
                </a:lnTo>
                <a:lnTo>
                  <a:pt x="54" y="8"/>
                </a:lnTo>
                <a:lnTo>
                  <a:pt x="57" y="7"/>
                </a:lnTo>
                <a:lnTo>
                  <a:pt x="58" y="6"/>
                </a:lnTo>
                <a:lnTo>
                  <a:pt x="58" y="7"/>
                </a:lnTo>
                <a:lnTo>
                  <a:pt x="59" y="8"/>
                </a:lnTo>
                <a:lnTo>
                  <a:pt x="59" y="10"/>
                </a:lnTo>
                <a:lnTo>
                  <a:pt x="60" y="11"/>
                </a:lnTo>
                <a:lnTo>
                  <a:pt x="63" y="10"/>
                </a:lnTo>
                <a:lnTo>
                  <a:pt x="64" y="8"/>
                </a:lnTo>
                <a:lnTo>
                  <a:pt x="67" y="11"/>
                </a:lnTo>
                <a:lnTo>
                  <a:pt x="67" y="15"/>
                </a:lnTo>
                <a:lnTo>
                  <a:pt x="70" y="17"/>
                </a:lnTo>
                <a:lnTo>
                  <a:pt x="70" y="16"/>
                </a:lnTo>
                <a:lnTo>
                  <a:pt x="71" y="15"/>
                </a:lnTo>
                <a:lnTo>
                  <a:pt x="72" y="12"/>
                </a:lnTo>
                <a:lnTo>
                  <a:pt x="74" y="8"/>
                </a:lnTo>
                <a:lnTo>
                  <a:pt x="76" y="3"/>
                </a:lnTo>
                <a:lnTo>
                  <a:pt x="79" y="0"/>
                </a:lnTo>
                <a:lnTo>
                  <a:pt x="82" y="0"/>
                </a:lnTo>
                <a:lnTo>
                  <a:pt x="84" y="3"/>
                </a:lnTo>
                <a:lnTo>
                  <a:pt x="84" y="7"/>
                </a:lnTo>
                <a:lnTo>
                  <a:pt x="86" y="8"/>
                </a:lnTo>
                <a:lnTo>
                  <a:pt x="91" y="8"/>
                </a:lnTo>
                <a:lnTo>
                  <a:pt x="91" y="16"/>
                </a:lnTo>
                <a:lnTo>
                  <a:pt x="92" y="19"/>
                </a:lnTo>
                <a:lnTo>
                  <a:pt x="93" y="20"/>
                </a:lnTo>
                <a:lnTo>
                  <a:pt x="96" y="20"/>
                </a:lnTo>
                <a:lnTo>
                  <a:pt x="96" y="8"/>
                </a:lnTo>
                <a:lnTo>
                  <a:pt x="97" y="6"/>
                </a:lnTo>
                <a:lnTo>
                  <a:pt x="97" y="4"/>
                </a:lnTo>
                <a:lnTo>
                  <a:pt x="100" y="4"/>
                </a:lnTo>
                <a:lnTo>
                  <a:pt x="101" y="6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65" name="Freeform 217"/>
          <p:cNvSpPr>
            <a:spLocks/>
          </p:cNvSpPr>
          <p:nvPr/>
        </p:nvSpPr>
        <p:spPr bwMode="auto">
          <a:xfrm>
            <a:off x="6027259" y="2127037"/>
            <a:ext cx="51555" cy="124538"/>
          </a:xfrm>
          <a:custGeom>
            <a:avLst/>
            <a:gdLst/>
            <a:ahLst/>
            <a:cxnLst>
              <a:cxn ang="0">
                <a:pos x="22" y="2"/>
              </a:cxn>
              <a:cxn ang="0">
                <a:pos x="22" y="4"/>
              </a:cxn>
              <a:cxn ang="0">
                <a:pos x="21" y="6"/>
              </a:cxn>
              <a:cxn ang="0">
                <a:pos x="20" y="8"/>
              </a:cxn>
              <a:cxn ang="0">
                <a:pos x="20" y="11"/>
              </a:cxn>
              <a:cxn ang="0">
                <a:pos x="21" y="14"/>
              </a:cxn>
              <a:cxn ang="0">
                <a:pos x="21" y="15"/>
              </a:cxn>
              <a:cxn ang="0">
                <a:pos x="17" y="15"/>
              </a:cxn>
              <a:cxn ang="0">
                <a:pos x="17" y="16"/>
              </a:cxn>
              <a:cxn ang="0">
                <a:pos x="21" y="20"/>
              </a:cxn>
              <a:cxn ang="0">
                <a:pos x="17" y="20"/>
              </a:cxn>
              <a:cxn ang="0">
                <a:pos x="17" y="21"/>
              </a:cxn>
              <a:cxn ang="0">
                <a:pos x="18" y="21"/>
              </a:cxn>
              <a:cxn ang="0">
                <a:pos x="18" y="23"/>
              </a:cxn>
              <a:cxn ang="0">
                <a:pos x="17" y="23"/>
              </a:cxn>
              <a:cxn ang="0">
                <a:pos x="16" y="24"/>
              </a:cxn>
              <a:cxn ang="0">
                <a:pos x="16" y="27"/>
              </a:cxn>
              <a:cxn ang="0">
                <a:pos x="14" y="28"/>
              </a:cxn>
              <a:cxn ang="0">
                <a:pos x="13" y="31"/>
              </a:cxn>
              <a:cxn ang="0">
                <a:pos x="13" y="36"/>
              </a:cxn>
              <a:cxn ang="0">
                <a:pos x="16" y="36"/>
              </a:cxn>
              <a:cxn ang="0">
                <a:pos x="12" y="39"/>
              </a:cxn>
              <a:cxn ang="0">
                <a:pos x="12" y="44"/>
              </a:cxn>
              <a:cxn ang="0">
                <a:pos x="9" y="49"/>
              </a:cxn>
              <a:cxn ang="0">
                <a:pos x="8" y="51"/>
              </a:cxn>
              <a:cxn ang="0">
                <a:pos x="5" y="51"/>
              </a:cxn>
              <a:cxn ang="0">
                <a:pos x="1" y="47"/>
              </a:cxn>
              <a:cxn ang="0">
                <a:pos x="1" y="45"/>
              </a:cxn>
              <a:cxn ang="0">
                <a:pos x="0" y="43"/>
              </a:cxn>
              <a:cxn ang="0">
                <a:pos x="0" y="36"/>
              </a:cxn>
              <a:cxn ang="0">
                <a:pos x="1" y="32"/>
              </a:cxn>
              <a:cxn ang="0">
                <a:pos x="5" y="28"/>
              </a:cxn>
              <a:cxn ang="0">
                <a:pos x="5" y="17"/>
              </a:cxn>
              <a:cxn ang="0">
                <a:pos x="6" y="15"/>
              </a:cxn>
              <a:cxn ang="0">
                <a:pos x="8" y="15"/>
              </a:cxn>
              <a:cxn ang="0">
                <a:pos x="9" y="14"/>
              </a:cxn>
              <a:cxn ang="0">
                <a:pos x="10" y="14"/>
              </a:cxn>
              <a:cxn ang="0">
                <a:pos x="13" y="11"/>
              </a:cxn>
              <a:cxn ang="0">
                <a:pos x="13" y="6"/>
              </a:cxn>
              <a:cxn ang="0">
                <a:pos x="14" y="4"/>
              </a:cxn>
              <a:cxn ang="0">
                <a:pos x="14" y="2"/>
              </a:cxn>
              <a:cxn ang="0">
                <a:pos x="16" y="2"/>
              </a:cxn>
              <a:cxn ang="0">
                <a:pos x="18" y="0"/>
              </a:cxn>
              <a:cxn ang="0">
                <a:pos x="22" y="0"/>
              </a:cxn>
              <a:cxn ang="0">
                <a:pos x="22" y="2"/>
              </a:cxn>
            </a:cxnLst>
            <a:rect l="0" t="0" r="r" b="b"/>
            <a:pathLst>
              <a:path w="22" h="51">
                <a:moveTo>
                  <a:pt x="22" y="2"/>
                </a:moveTo>
                <a:lnTo>
                  <a:pt x="22" y="4"/>
                </a:lnTo>
                <a:lnTo>
                  <a:pt x="21" y="6"/>
                </a:lnTo>
                <a:lnTo>
                  <a:pt x="20" y="8"/>
                </a:lnTo>
                <a:lnTo>
                  <a:pt x="20" y="11"/>
                </a:lnTo>
                <a:lnTo>
                  <a:pt x="21" y="14"/>
                </a:lnTo>
                <a:lnTo>
                  <a:pt x="21" y="15"/>
                </a:lnTo>
                <a:lnTo>
                  <a:pt x="17" y="15"/>
                </a:lnTo>
                <a:lnTo>
                  <a:pt x="17" y="16"/>
                </a:lnTo>
                <a:lnTo>
                  <a:pt x="21" y="20"/>
                </a:lnTo>
                <a:lnTo>
                  <a:pt x="17" y="20"/>
                </a:lnTo>
                <a:lnTo>
                  <a:pt x="17" y="21"/>
                </a:lnTo>
                <a:lnTo>
                  <a:pt x="18" y="21"/>
                </a:lnTo>
                <a:lnTo>
                  <a:pt x="18" y="23"/>
                </a:lnTo>
                <a:lnTo>
                  <a:pt x="17" y="23"/>
                </a:lnTo>
                <a:lnTo>
                  <a:pt x="16" y="24"/>
                </a:lnTo>
                <a:lnTo>
                  <a:pt x="16" y="27"/>
                </a:lnTo>
                <a:lnTo>
                  <a:pt x="14" y="28"/>
                </a:lnTo>
                <a:lnTo>
                  <a:pt x="13" y="31"/>
                </a:lnTo>
                <a:lnTo>
                  <a:pt x="13" y="36"/>
                </a:lnTo>
                <a:lnTo>
                  <a:pt x="16" y="36"/>
                </a:lnTo>
                <a:lnTo>
                  <a:pt x="12" y="39"/>
                </a:lnTo>
                <a:lnTo>
                  <a:pt x="12" y="44"/>
                </a:lnTo>
                <a:lnTo>
                  <a:pt x="9" y="49"/>
                </a:lnTo>
                <a:lnTo>
                  <a:pt x="8" y="51"/>
                </a:lnTo>
                <a:lnTo>
                  <a:pt x="5" y="51"/>
                </a:lnTo>
                <a:lnTo>
                  <a:pt x="1" y="47"/>
                </a:lnTo>
                <a:lnTo>
                  <a:pt x="1" y="45"/>
                </a:lnTo>
                <a:lnTo>
                  <a:pt x="0" y="43"/>
                </a:lnTo>
                <a:lnTo>
                  <a:pt x="0" y="36"/>
                </a:lnTo>
                <a:lnTo>
                  <a:pt x="1" y="32"/>
                </a:lnTo>
                <a:lnTo>
                  <a:pt x="5" y="28"/>
                </a:lnTo>
                <a:lnTo>
                  <a:pt x="5" y="17"/>
                </a:lnTo>
                <a:lnTo>
                  <a:pt x="6" y="15"/>
                </a:lnTo>
                <a:lnTo>
                  <a:pt x="8" y="15"/>
                </a:lnTo>
                <a:lnTo>
                  <a:pt x="9" y="14"/>
                </a:lnTo>
                <a:lnTo>
                  <a:pt x="10" y="14"/>
                </a:lnTo>
                <a:lnTo>
                  <a:pt x="13" y="11"/>
                </a:lnTo>
                <a:lnTo>
                  <a:pt x="13" y="6"/>
                </a:lnTo>
                <a:lnTo>
                  <a:pt x="14" y="4"/>
                </a:lnTo>
                <a:lnTo>
                  <a:pt x="14" y="2"/>
                </a:lnTo>
                <a:lnTo>
                  <a:pt x="16" y="2"/>
                </a:lnTo>
                <a:lnTo>
                  <a:pt x="18" y="0"/>
                </a:lnTo>
                <a:lnTo>
                  <a:pt x="22" y="0"/>
                </a:lnTo>
                <a:lnTo>
                  <a:pt x="22" y="2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66" name="Freeform 218"/>
          <p:cNvSpPr>
            <a:spLocks/>
          </p:cNvSpPr>
          <p:nvPr/>
        </p:nvSpPr>
        <p:spPr bwMode="auto">
          <a:xfrm>
            <a:off x="5659344" y="1506795"/>
            <a:ext cx="98423" cy="92792"/>
          </a:xfrm>
          <a:custGeom>
            <a:avLst/>
            <a:gdLst/>
            <a:ahLst/>
            <a:cxnLst>
              <a:cxn ang="0">
                <a:pos x="42" y="2"/>
              </a:cxn>
              <a:cxn ang="0">
                <a:pos x="41" y="3"/>
              </a:cxn>
              <a:cxn ang="0">
                <a:pos x="39" y="6"/>
              </a:cxn>
              <a:cxn ang="0">
                <a:pos x="37" y="9"/>
              </a:cxn>
              <a:cxn ang="0">
                <a:pos x="35" y="13"/>
              </a:cxn>
              <a:cxn ang="0">
                <a:pos x="33" y="15"/>
              </a:cxn>
              <a:cxn ang="0">
                <a:pos x="31" y="18"/>
              </a:cxn>
              <a:cxn ang="0">
                <a:pos x="29" y="21"/>
              </a:cxn>
              <a:cxn ang="0">
                <a:pos x="26" y="22"/>
              </a:cxn>
              <a:cxn ang="0">
                <a:pos x="22" y="23"/>
              </a:cxn>
              <a:cxn ang="0">
                <a:pos x="14" y="27"/>
              </a:cxn>
              <a:cxn ang="0">
                <a:pos x="13" y="29"/>
              </a:cxn>
              <a:cxn ang="0">
                <a:pos x="13" y="30"/>
              </a:cxn>
              <a:cxn ang="0">
                <a:pos x="16" y="30"/>
              </a:cxn>
              <a:cxn ang="0">
                <a:pos x="17" y="31"/>
              </a:cxn>
              <a:cxn ang="0">
                <a:pos x="18" y="31"/>
              </a:cxn>
              <a:cxn ang="0">
                <a:pos x="16" y="33"/>
              </a:cxn>
              <a:cxn ang="0">
                <a:pos x="12" y="35"/>
              </a:cxn>
              <a:cxn ang="0">
                <a:pos x="6" y="38"/>
              </a:cxn>
              <a:cxn ang="0">
                <a:pos x="2" y="38"/>
              </a:cxn>
              <a:cxn ang="0">
                <a:pos x="0" y="36"/>
              </a:cxn>
              <a:cxn ang="0">
                <a:pos x="0" y="35"/>
              </a:cxn>
              <a:cxn ang="0">
                <a:pos x="2" y="33"/>
              </a:cxn>
              <a:cxn ang="0">
                <a:pos x="2" y="31"/>
              </a:cxn>
              <a:cxn ang="0">
                <a:pos x="1" y="31"/>
              </a:cxn>
              <a:cxn ang="0">
                <a:pos x="1" y="33"/>
              </a:cxn>
              <a:cxn ang="0">
                <a:pos x="0" y="33"/>
              </a:cxn>
              <a:cxn ang="0">
                <a:pos x="0" y="30"/>
              </a:cxn>
              <a:cxn ang="0">
                <a:pos x="4" y="26"/>
              </a:cxn>
              <a:cxn ang="0">
                <a:pos x="8" y="25"/>
              </a:cxn>
              <a:cxn ang="0">
                <a:pos x="12" y="21"/>
              </a:cxn>
              <a:cxn ang="0">
                <a:pos x="17" y="18"/>
              </a:cxn>
              <a:cxn ang="0">
                <a:pos x="22" y="14"/>
              </a:cxn>
              <a:cxn ang="0">
                <a:pos x="26" y="10"/>
              </a:cxn>
              <a:cxn ang="0">
                <a:pos x="30" y="7"/>
              </a:cxn>
              <a:cxn ang="0">
                <a:pos x="31" y="6"/>
              </a:cxn>
              <a:cxn ang="0">
                <a:pos x="34" y="6"/>
              </a:cxn>
              <a:cxn ang="0">
                <a:pos x="39" y="1"/>
              </a:cxn>
              <a:cxn ang="0">
                <a:pos x="41" y="1"/>
              </a:cxn>
              <a:cxn ang="0">
                <a:pos x="39" y="2"/>
              </a:cxn>
              <a:cxn ang="0">
                <a:pos x="41" y="2"/>
              </a:cxn>
              <a:cxn ang="0">
                <a:pos x="41" y="1"/>
              </a:cxn>
              <a:cxn ang="0">
                <a:pos x="42" y="1"/>
              </a:cxn>
              <a:cxn ang="0">
                <a:pos x="42" y="0"/>
              </a:cxn>
              <a:cxn ang="0">
                <a:pos x="42" y="2"/>
              </a:cxn>
            </a:cxnLst>
            <a:rect l="0" t="0" r="r" b="b"/>
            <a:pathLst>
              <a:path w="42" h="38">
                <a:moveTo>
                  <a:pt x="42" y="2"/>
                </a:moveTo>
                <a:lnTo>
                  <a:pt x="41" y="3"/>
                </a:lnTo>
                <a:lnTo>
                  <a:pt x="39" y="6"/>
                </a:lnTo>
                <a:lnTo>
                  <a:pt x="37" y="9"/>
                </a:lnTo>
                <a:lnTo>
                  <a:pt x="35" y="13"/>
                </a:lnTo>
                <a:lnTo>
                  <a:pt x="33" y="15"/>
                </a:lnTo>
                <a:lnTo>
                  <a:pt x="31" y="18"/>
                </a:lnTo>
                <a:lnTo>
                  <a:pt x="29" y="21"/>
                </a:lnTo>
                <a:lnTo>
                  <a:pt x="26" y="22"/>
                </a:lnTo>
                <a:lnTo>
                  <a:pt x="22" y="23"/>
                </a:lnTo>
                <a:lnTo>
                  <a:pt x="14" y="27"/>
                </a:lnTo>
                <a:lnTo>
                  <a:pt x="13" y="29"/>
                </a:lnTo>
                <a:lnTo>
                  <a:pt x="13" y="30"/>
                </a:lnTo>
                <a:lnTo>
                  <a:pt x="16" y="30"/>
                </a:lnTo>
                <a:lnTo>
                  <a:pt x="17" y="31"/>
                </a:lnTo>
                <a:lnTo>
                  <a:pt x="18" y="31"/>
                </a:lnTo>
                <a:lnTo>
                  <a:pt x="16" y="33"/>
                </a:lnTo>
                <a:lnTo>
                  <a:pt x="12" y="35"/>
                </a:lnTo>
                <a:lnTo>
                  <a:pt x="6" y="38"/>
                </a:lnTo>
                <a:lnTo>
                  <a:pt x="2" y="38"/>
                </a:lnTo>
                <a:lnTo>
                  <a:pt x="0" y="36"/>
                </a:lnTo>
                <a:lnTo>
                  <a:pt x="0" y="35"/>
                </a:lnTo>
                <a:lnTo>
                  <a:pt x="2" y="33"/>
                </a:lnTo>
                <a:lnTo>
                  <a:pt x="2" y="31"/>
                </a:lnTo>
                <a:lnTo>
                  <a:pt x="1" y="31"/>
                </a:lnTo>
                <a:lnTo>
                  <a:pt x="1" y="33"/>
                </a:lnTo>
                <a:lnTo>
                  <a:pt x="0" y="33"/>
                </a:lnTo>
                <a:lnTo>
                  <a:pt x="0" y="30"/>
                </a:lnTo>
                <a:lnTo>
                  <a:pt x="4" y="26"/>
                </a:lnTo>
                <a:lnTo>
                  <a:pt x="8" y="25"/>
                </a:lnTo>
                <a:lnTo>
                  <a:pt x="12" y="21"/>
                </a:lnTo>
                <a:lnTo>
                  <a:pt x="17" y="18"/>
                </a:lnTo>
                <a:lnTo>
                  <a:pt x="22" y="14"/>
                </a:lnTo>
                <a:lnTo>
                  <a:pt x="26" y="10"/>
                </a:lnTo>
                <a:lnTo>
                  <a:pt x="30" y="7"/>
                </a:lnTo>
                <a:lnTo>
                  <a:pt x="31" y="6"/>
                </a:lnTo>
                <a:lnTo>
                  <a:pt x="34" y="6"/>
                </a:lnTo>
                <a:lnTo>
                  <a:pt x="39" y="1"/>
                </a:lnTo>
                <a:lnTo>
                  <a:pt x="41" y="1"/>
                </a:lnTo>
                <a:lnTo>
                  <a:pt x="39" y="2"/>
                </a:lnTo>
                <a:lnTo>
                  <a:pt x="41" y="2"/>
                </a:lnTo>
                <a:lnTo>
                  <a:pt x="41" y="1"/>
                </a:lnTo>
                <a:lnTo>
                  <a:pt x="42" y="1"/>
                </a:lnTo>
                <a:lnTo>
                  <a:pt x="42" y="0"/>
                </a:lnTo>
                <a:lnTo>
                  <a:pt x="42" y="2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67" name="Freeform 219"/>
          <p:cNvSpPr>
            <a:spLocks/>
          </p:cNvSpPr>
          <p:nvPr/>
        </p:nvSpPr>
        <p:spPr bwMode="auto">
          <a:xfrm>
            <a:off x="747550" y="1815868"/>
            <a:ext cx="39839" cy="80583"/>
          </a:xfrm>
          <a:custGeom>
            <a:avLst/>
            <a:gdLst/>
            <a:ahLst/>
            <a:cxnLst>
              <a:cxn ang="0">
                <a:pos x="10" y="20"/>
              </a:cxn>
              <a:cxn ang="0">
                <a:pos x="8" y="17"/>
              </a:cxn>
              <a:cxn ang="0">
                <a:pos x="7" y="17"/>
              </a:cxn>
              <a:cxn ang="0">
                <a:pos x="4" y="16"/>
              </a:cxn>
              <a:cxn ang="0">
                <a:pos x="3" y="15"/>
              </a:cxn>
              <a:cxn ang="0">
                <a:pos x="3" y="13"/>
              </a:cxn>
              <a:cxn ang="0">
                <a:pos x="6" y="13"/>
              </a:cxn>
              <a:cxn ang="0">
                <a:pos x="6" y="11"/>
              </a:cxn>
              <a:cxn ang="0">
                <a:pos x="7" y="9"/>
              </a:cxn>
              <a:cxn ang="0">
                <a:pos x="7" y="8"/>
              </a:cxn>
              <a:cxn ang="0">
                <a:pos x="8" y="8"/>
              </a:cxn>
              <a:cxn ang="0">
                <a:pos x="11" y="9"/>
              </a:cxn>
              <a:cxn ang="0">
                <a:pos x="13" y="12"/>
              </a:cxn>
              <a:cxn ang="0">
                <a:pos x="16" y="11"/>
              </a:cxn>
              <a:cxn ang="0">
                <a:pos x="17" y="9"/>
              </a:cxn>
              <a:cxn ang="0">
                <a:pos x="17" y="8"/>
              </a:cxn>
              <a:cxn ang="0">
                <a:pos x="16" y="5"/>
              </a:cxn>
              <a:cxn ang="0">
                <a:pos x="15" y="4"/>
              </a:cxn>
              <a:cxn ang="0">
                <a:pos x="15" y="1"/>
              </a:cxn>
              <a:cxn ang="0">
                <a:pos x="13" y="0"/>
              </a:cxn>
              <a:cxn ang="0">
                <a:pos x="11" y="1"/>
              </a:cxn>
              <a:cxn ang="0">
                <a:pos x="7" y="3"/>
              </a:cxn>
              <a:cxn ang="0">
                <a:pos x="4" y="5"/>
              </a:cxn>
              <a:cxn ang="0">
                <a:pos x="2" y="9"/>
              </a:cxn>
              <a:cxn ang="0">
                <a:pos x="0" y="12"/>
              </a:cxn>
              <a:cxn ang="0">
                <a:pos x="0" y="15"/>
              </a:cxn>
              <a:cxn ang="0">
                <a:pos x="2" y="17"/>
              </a:cxn>
              <a:cxn ang="0">
                <a:pos x="4" y="19"/>
              </a:cxn>
              <a:cxn ang="0">
                <a:pos x="6" y="21"/>
              </a:cxn>
              <a:cxn ang="0">
                <a:pos x="7" y="23"/>
              </a:cxn>
              <a:cxn ang="0">
                <a:pos x="7" y="27"/>
              </a:cxn>
              <a:cxn ang="0">
                <a:pos x="6" y="28"/>
              </a:cxn>
              <a:cxn ang="0">
                <a:pos x="6" y="31"/>
              </a:cxn>
              <a:cxn ang="0">
                <a:pos x="7" y="33"/>
              </a:cxn>
              <a:cxn ang="0">
                <a:pos x="7" y="31"/>
              </a:cxn>
              <a:cxn ang="0">
                <a:pos x="10" y="23"/>
              </a:cxn>
              <a:cxn ang="0">
                <a:pos x="10" y="20"/>
              </a:cxn>
            </a:cxnLst>
            <a:rect l="0" t="0" r="r" b="b"/>
            <a:pathLst>
              <a:path w="17" h="33">
                <a:moveTo>
                  <a:pt x="10" y="20"/>
                </a:moveTo>
                <a:lnTo>
                  <a:pt x="8" y="17"/>
                </a:lnTo>
                <a:lnTo>
                  <a:pt x="7" y="17"/>
                </a:lnTo>
                <a:lnTo>
                  <a:pt x="4" y="16"/>
                </a:lnTo>
                <a:lnTo>
                  <a:pt x="3" y="15"/>
                </a:lnTo>
                <a:lnTo>
                  <a:pt x="3" y="13"/>
                </a:lnTo>
                <a:lnTo>
                  <a:pt x="6" y="13"/>
                </a:lnTo>
                <a:lnTo>
                  <a:pt x="6" y="11"/>
                </a:lnTo>
                <a:lnTo>
                  <a:pt x="7" y="9"/>
                </a:lnTo>
                <a:lnTo>
                  <a:pt x="7" y="8"/>
                </a:lnTo>
                <a:lnTo>
                  <a:pt x="8" y="8"/>
                </a:lnTo>
                <a:lnTo>
                  <a:pt x="11" y="9"/>
                </a:lnTo>
                <a:lnTo>
                  <a:pt x="13" y="12"/>
                </a:lnTo>
                <a:lnTo>
                  <a:pt x="16" y="11"/>
                </a:lnTo>
                <a:lnTo>
                  <a:pt x="17" y="9"/>
                </a:lnTo>
                <a:lnTo>
                  <a:pt x="17" y="8"/>
                </a:lnTo>
                <a:lnTo>
                  <a:pt x="16" y="5"/>
                </a:lnTo>
                <a:lnTo>
                  <a:pt x="15" y="4"/>
                </a:lnTo>
                <a:lnTo>
                  <a:pt x="15" y="1"/>
                </a:lnTo>
                <a:lnTo>
                  <a:pt x="13" y="0"/>
                </a:lnTo>
                <a:lnTo>
                  <a:pt x="11" y="1"/>
                </a:lnTo>
                <a:lnTo>
                  <a:pt x="7" y="3"/>
                </a:lnTo>
                <a:lnTo>
                  <a:pt x="4" y="5"/>
                </a:lnTo>
                <a:lnTo>
                  <a:pt x="2" y="9"/>
                </a:lnTo>
                <a:lnTo>
                  <a:pt x="0" y="12"/>
                </a:lnTo>
                <a:lnTo>
                  <a:pt x="0" y="15"/>
                </a:lnTo>
                <a:lnTo>
                  <a:pt x="2" y="17"/>
                </a:lnTo>
                <a:lnTo>
                  <a:pt x="4" y="19"/>
                </a:lnTo>
                <a:lnTo>
                  <a:pt x="6" y="21"/>
                </a:lnTo>
                <a:lnTo>
                  <a:pt x="7" y="23"/>
                </a:lnTo>
                <a:lnTo>
                  <a:pt x="7" y="27"/>
                </a:lnTo>
                <a:lnTo>
                  <a:pt x="6" y="28"/>
                </a:lnTo>
                <a:lnTo>
                  <a:pt x="6" y="31"/>
                </a:lnTo>
                <a:lnTo>
                  <a:pt x="7" y="33"/>
                </a:lnTo>
                <a:lnTo>
                  <a:pt x="7" y="31"/>
                </a:lnTo>
                <a:lnTo>
                  <a:pt x="10" y="23"/>
                </a:lnTo>
                <a:lnTo>
                  <a:pt x="10" y="20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68" name="Freeform 220"/>
          <p:cNvSpPr>
            <a:spLocks/>
          </p:cNvSpPr>
          <p:nvPr/>
        </p:nvSpPr>
        <p:spPr bwMode="auto">
          <a:xfrm>
            <a:off x="386664" y="4417508"/>
            <a:ext cx="70302" cy="31745"/>
          </a:xfrm>
          <a:custGeom>
            <a:avLst/>
            <a:gdLst/>
            <a:ahLst/>
            <a:cxnLst>
              <a:cxn ang="0">
                <a:pos x="26" y="7"/>
              </a:cxn>
              <a:cxn ang="0">
                <a:pos x="24" y="7"/>
              </a:cxn>
              <a:cxn ang="0">
                <a:pos x="22" y="9"/>
              </a:cxn>
              <a:cxn ang="0">
                <a:pos x="20" y="9"/>
              </a:cxn>
              <a:cxn ang="0">
                <a:pos x="14" y="6"/>
              </a:cxn>
              <a:cxn ang="0">
                <a:pos x="10" y="5"/>
              </a:cxn>
              <a:cxn ang="0">
                <a:pos x="8" y="2"/>
              </a:cxn>
              <a:cxn ang="0">
                <a:pos x="5" y="1"/>
              </a:cxn>
              <a:cxn ang="0">
                <a:pos x="4" y="0"/>
              </a:cxn>
              <a:cxn ang="0">
                <a:pos x="0" y="0"/>
              </a:cxn>
              <a:cxn ang="0">
                <a:pos x="0" y="1"/>
              </a:cxn>
              <a:cxn ang="0">
                <a:pos x="2" y="3"/>
              </a:cxn>
              <a:cxn ang="0">
                <a:pos x="2" y="6"/>
              </a:cxn>
              <a:cxn ang="0">
                <a:pos x="0" y="6"/>
              </a:cxn>
              <a:cxn ang="0">
                <a:pos x="0" y="7"/>
              </a:cxn>
              <a:cxn ang="0">
                <a:pos x="1" y="9"/>
              </a:cxn>
              <a:cxn ang="0">
                <a:pos x="5" y="11"/>
              </a:cxn>
              <a:cxn ang="0">
                <a:pos x="21" y="11"/>
              </a:cxn>
              <a:cxn ang="0">
                <a:pos x="24" y="13"/>
              </a:cxn>
              <a:cxn ang="0">
                <a:pos x="29" y="13"/>
              </a:cxn>
              <a:cxn ang="0">
                <a:pos x="30" y="11"/>
              </a:cxn>
              <a:cxn ang="0">
                <a:pos x="30" y="10"/>
              </a:cxn>
              <a:cxn ang="0">
                <a:pos x="28" y="9"/>
              </a:cxn>
              <a:cxn ang="0">
                <a:pos x="26" y="7"/>
              </a:cxn>
            </a:cxnLst>
            <a:rect l="0" t="0" r="r" b="b"/>
            <a:pathLst>
              <a:path w="30" h="13">
                <a:moveTo>
                  <a:pt x="26" y="7"/>
                </a:moveTo>
                <a:lnTo>
                  <a:pt x="24" y="7"/>
                </a:lnTo>
                <a:lnTo>
                  <a:pt x="22" y="9"/>
                </a:lnTo>
                <a:lnTo>
                  <a:pt x="20" y="9"/>
                </a:lnTo>
                <a:lnTo>
                  <a:pt x="14" y="6"/>
                </a:lnTo>
                <a:lnTo>
                  <a:pt x="10" y="5"/>
                </a:lnTo>
                <a:lnTo>
                  <a:pt x="8" y="2"/>
                </a:lnTo>
                <a:lnTo>
                  <a:pt x="5" y="1"/>
                </a:lnTo>
                <a:lnTo>
                  <a:pt x="4" y="0"/>
                </a:lnTo>
                <a:lnTo>
                  <a:pt x="0" y="0"/>
                </a:lnTo>
                <a:lnTo>
                  <a:pt x="0" y="1"/>
                </a:lnTo>
                <a:lnTo>
                  <a:pt x="2" y="3"/>
                </a:lnTo>
                <a:lnTo>
                  <a:pt x="2" y="6"/>
                </a:lnTo>
                <a:lnTo>
                  <a:pt x="0" y="6"/>
                </a:lnTo>
                <a:lnTo>
                  <a:pt x="0" y="7"/>
                </a:lnTo>
                <a:lnTo>
                  <a:pt x="1" y="9"/>
                </a:lnTo>
                <a:lnTo>
                  <a:pt x="5" y="11"/>
                </a:lnTo>
                <a:lnTo>
                  <a:pt x="21" y="11"/>
                </a:lnTo>
                <a:lnTo>
                  <a:pt x="24" y="13"/>
                </a:lnTo>
                <a:lnTo>
                  <a:pt x="29" y="13"/>
                </a:lnTo>
                <a:lnTo>
                  <a:pt x="30" y="11"/>
                </a:lnTo>
                <a:lnTo>
                  <a:pt x="30" y="10"/>
                </a:lnTo>
                <a:lnTo>
                  <a:pt x="28" y="9"/>
                </a:lnTo>
                <a:lnTo>
                  <a:pt x="26" y="7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69" name="Freeform 221"/>
          <p:cNvSpPr>
            <a:spLocks/>
          </p:cNvSpPr>
          <p:nvPr/>
        </p:nvSpPr>
        <p:spPr bwMode="auto">
          <a:xfrm>
            <a:off x="571793" y="4703209"/>
            <a:ext cx="37495" cy="61048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1" y="7"/>
              </a:cxn>
              <a:cxn ang="0">
                <a:pos x="4" y="15"/>
              </a:cxn>
              <a:cxn ang="0">
                <a:pos x="8" y="21"/>
              </a:cxn>
              <a:cxn ang="0">
                <a:pos x="11" y="25"/>
              </a:cxn>
              <a:cxn ang="0">
                <a:pos x="16" y="24"/>
              </a:cxn>
              <a:cxn ang="0">
                <a:pos x="16" y="22"/>
              </a:cxn>
              <a:cxn ang="0">
                <a:pos x="15" y="20"/>
              </a:cxn>
              <a:cxn ang="0">
                <a:pos x="9" y="15"/>
              </a:cxn>
              <a:cxn ang="0">
                <a:pos x="8" y="11"/>
              </a:cxn>
              <a:cxn ang="0">
                <a:pos x="5" y="8"/>
              </a:cxn>
              <a:cxn ang="0">
                <a:pos x="4" y="5"/>
              </a:cxn>
              <a:cxn ang="0">
                <a:pos x="3" y="4"/>
              </a:cxn>
              <a:cxn ang="0">
                <a:pos x="3" y="1"/>
              </a:cxn>
              <a:cxn ang="0">
                <a:pos x="1" y="0"/>
              </a:cxn>
              <a:cxn ang="0">
                <a:pos x="0" y="1"/>
              </a:cxn>
            </a:cxnLst>
            <a:rect l="0" t="0" r="r" b="b"/>
            <a:pathLst>
              <a:path w="16" h="25">
                <a:moveTo>
                  <a:pt x="0" y="1"/>
                </a:moveTo>
                <a:lnTo>
                  <a:pt x="1" y="7"/>
                </a:lnTo>
                <a:lnTo>
                  <a:pt x="4" y="15"/>
                </a:lnTo>
                <a:lnTo>
                  <a:pt x="8" y="21"/>
                </a:lnTo>
                <a:lnTo>
                  <a:pt x="11" y="25"/>
                </a:lnTo>
                <a:lnTo>
                  <a:pt x="16" y="24"/>
                </a:lnTo>
                <a:lnTo>
                  <a:pt x="16" y="22"/>
                </a:lnTo>
                <a:lnTo>
                  <a:pt x="15" y="20"/>
                </a:lnTo>
                <a:lnTo>
                  <a:pt x="9" y="15"/>
                </a:lnTo>
                <a:lnTo>
                  <a:pt x="8" y="11"/>
                </a:lnTo>
                <a:lnTo>
                  <a:pt x="5" y="8"/>
                </a:lnTo>
                <a:lnTo>
                  <a:pt x="4" y="5"/>
                </a:lnTo>
                <a:lnTo>
                  <a:pt x="3" y="4"/>
                </a:lnTo>
                <a:lnTo>
                  <a:pt x="3" y="1"/>
                </a:lnTo>
                <a:lnTo>
                  <a:pt x="1" y="0"/>
                </a:lnTo>
                <a:lnTo>
                  <a:pt x="0" y="1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70" name="Freeform 222"/>
          <p:cNvSpPr>
            <a:spLocks/>
          </p:cNvSpPr>
          <p:nvPr/>
        </p:nvSpPr>
        <p:spPr bwMode="auto">
          <a:xfrm>
            <a:off x="4665737" y="6192801"/>
            <a:ext cx="37495" cy="61048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10" y="2"/>
              </a:cxn>
              <a:cxn ang="0">
                <a:pos x="8" y="6"/>
              </a:cxn>
              <a:cxn ang="0">
                <a:pos x="7" y="10"/>
              </a:cxn>
              <a:cxn ang="0">
                <a:pos x="4" y="15"/>
              </a:cxn>
              <a:cxn ang="0">
                <a:pos x="4" y="16"/>
              </a:cxn>
              <a:cxn ang="0">
                <a:pos x="0" y="24"/>
              </a:cxn>
              <a:cxn ang="0">
                <a:pos x="0" y="25"/>
              </a:cxn>
              <a:cxn ang="0">
                <a:pos x="1" y="25"/>
              </a:cxn>
              <a:cxn ang="0">
                <a:pos x="1" y="23"/>
              </a:cxn>
              <a:cxn ang="0">
                <a:pos x="9" y="13"/>
              </a:cxn>
              <a:cxn ang="0">
                <a:pos x="16" y="3"/>
              </a:cxn>
              <a:cxn ang="0">
                <a:pos x="14" y="2"/>
              </a:cxn>
              <a:cxn ang="0">
                <a:pos x="13" y="2"/>
              </a:cxn>
              <a:cxn ang="0">
                <a:pos x="12" y="0"/>
              </a:cxn>
            </a:cxnLst>
            <a:rect l="0" t="0" r="r" b="b"/>
            <a:pathLst>
              <a:path w="16" h="25">
                <a:moveTo>
                  <a:pt x="12" y="0"/>
                </a:moveTo>
                <a:lnTo>
                  <a:pt x="10" y="2"/>
                </a:lnTo>
                <a:lnTo>
                  <a:pt x="8" y="6"/>
                </a:lnTo>
                <a:lnTo>
                  <a:pt x="7" y="10"/>
                </a:lnTo>
                <a:lnTo>
                  <a:pt x="4" y="15"/>
                </a:lnTo>
                <a:lnTo>
                  <a:pt x="4" y="16"/>
                </a:lnTo>
                <a:lnTo>
                  <a:pt x="0" y="24"/>
                </a:lnTo>
                <a:lnTo>
                  <a:pt x="0" y="25"/>
                </a:lnTo>
                <a:lnTo>
                  <a:pt x="1" y="25"/>
                </a:lnTo>
                <a:lnTo>
                  <a:pt x="1" y="23"/>
                </a:lnTo>
                <a:lnTo>
                  <a:pt x="9" y="13"/>
                </a:lnTo>
                <a:lnTo>
                  <a:pt x="16" y="3"/>
                </a:lnTo>
                <a:lnTo>
                  <a:pt x="14" y="2"/>
                </a:lnTo>
                <a:lnTo>
                  <a:pt x="13" y="2"/>
                </a:lnTo>
                <a:lnTo>
                  <a:pt x="12" y="0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71" name="Freeform 223"/>
          <p:cNvSpPr>
            <a:spLocks/>
          </p:cNvSpPr>
          <p:nvPr/>
        </p:nvSpPr>
        <p:spPr bwMode="auto">
          <a:xfrm>
            <a:off x="5035996" y="5899773"/>
            <a:ext cx="65616" cy="58606"/>
          </a:xfrm>
          <a:custGeom>
            <a:avLst/>
            <a:gdLst/>
            <a:ahLst/>
            <a:cxnLst>
              <a:cxn ang="0">
                <a:pos x="24" y="0"/>
              </a:cxn>
              <a:cxn ang="0">
                <a:pos x="21" y="1"/>
              </a:cxn>
              <a:cxn ang="0">
                <a:pos x="14" y="9"/>
              </a:cxn>
              <a:cxn ang="0">
                <a:pos x="11" y="13"/>
              </a:cxn>
              <a:cxn ang="0">
                <a:pos x="7" y="17"/>
              </a:cxn>
              <a:cxn ang="0">
                <a:pos x="4" y="19"/>
              </a:cxn>
              <a:cxn ang="0">
                <a:pos x="3" y="20"/>
              </a:cxn>
              <a:cxn ang="0">
                <a:pos x="2" y="23"/>
              </a:cxn>
              <a:cxn ang="0">
                <a:pos x="0" y="24"/>
              </a:cxn>
              <a:cxn ang="0">
                <a:pos x="2" y="24"/>
              </a:cxn>
              <a:cxn ang="0">
                <a:pos x="8" y="20"/>
              </a:cxn>
              <a:cxn ang="0">
                <a:pos x="14" y="15"/>
              </a:cxn>
              <a:cxn ang="0">
                <a:pos x="19" y="11"/>
              </a:cxn>
              <a:cxn ang="0">
                <a:pos x="21" y="8"/>
              </a:cxn>
              <a:cxn ang="0">
                <a:pos x="24" y="7"/>
              </a:cxn>
              <a:cxn ang="0">
                <a:pos x="28" y="3"/>
              </a:cxn>
              <a:cxn ang="0">
                <a:pos x="28" y="1"/>
              </a:cxn>
              <a:cxn ang="0">
                <a:pos x="27" y="1"/>
              </a:cxn>
              <a:cxn ang="0">
                <a:pos x="25" y="0"/>
              </a:cxn>
              <a:cxn ang="0">
                <a:pos x="24" y="0"/>
              </a:cxn>
            </a:cxnLst>
            <a:rect l="0" t="0" r="r" b="b"/>
            <a:pathLst>
              <a:path w="28" h="24">
                <a:moveTo>
                  <a:pt x="24" y="0"/>
                </a:moveTo>
                <a:lnTo>
                  <a:pt x="21" y="1"/>
                </a:lnTo>
                <a:lnTo>
                  <a:pt x="14" y="9"/>
                </a:lnTo>
                <a:lnTo>
                  <a:pt x="11" y="13"/>
                </a:lnTo>
                <a:lnTo>
                  <a:pt x="7" y="17"/>
                </a:lnTo>
                <a:lnTo>
                  <a:pt x="4" y="19"/>
                </a:lnTo>
                <a:lnTo>
                  <a:pt x="3" y="20"/>
                </a:lnTo>
                <a:lnTo>
                  <a:pt x="2" y="23"/>
                </a:lnTo>
                <a:lnTo>
                  <a:pt x="0" y="24"/>
                </a:lnTo>
                <a:lnTo>
                  <a:pt x="2" y="24"/>
                </a:lnTo>
                <a:lnTo>
                  <a:pt x="8" y="20"/>
                </a:lnTo>
                <a:lnTo>
                  <a:pt x="14" y="15"/>
                </a:lnTo>
                <a:lnTo>
                  <a:pt x="19" y="11"/>
                </a:lnTo>
                <a:lnTo>
                  <a:pt x="21" y="8"/>
                </a:lnTo>
                <a:lnTo>
                  <a:pt x="24" y="7"/>
                </a:lnTo>
                <a:lnTo>
                  <a:pt x="28" y="3"/>
                </a:lnTo>
                <a:lnTo>
                  <a:pt x="28" y="1"/>
                </a:lnTo>
                <a:lnTo>
                  <a:pt x="27" y="1"/>
                </a:lnTo>
                <a:lnTo>
                  <a:pt x="25" y="0"/>
                </a:lnTo>
                <a:lnTo>
                  <a:pt x="24" y="0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72" name="Freeform 224"/>
          <p:cNvSpPr>
            <a:spLocks/>
          </p:cNvSpPr>
          <p:nvPr/>
        </p:nvSpPr>
        <p:spPr bwMode="auto">
          <a:xfrm>
            <a:off x="4705574" y="6134195"/>
            <a:ext cx="79676" cy="65932"/>
          </a:xfrm>
          <a:custGeom>
            <a:avLst/>
            <a:gdLst/>
            <a:ahLst/>
            <a:cxnLst>
              <a:cxn ang="0">
                <a:pos x="34" y="0"/>
              </a:cxn>
              <a:cxn ang="0">
                <a:pos x="21" y="7"/>
              </a:cxn>
              <a:cxn ang="0">
                <a:pos x="13" y="12"/>
              </a:cxn>
              <a:cxn ang="0">
                <a:pos x="5" y="15"/>
              </a:cxn>
              <a:cxn ang="0">
                <a:pos x="3" y="18"/>
              </a:cxn>
              <a:cxn ang="0">
                <a:pos x="3" y="19"/>
              </a:cxn>
              <a:cxn ang="0">
                <a:pos x="1" y="20"/>
              </a:cxn>
              <a:cxn ang="0">
                <a:pos x="1" y="22"/>
              </a:cxn>
              <a:cxn ang="0">
                <a:pos x="0" y="24"/>
              </a:cxn>
              <a:cxn ang="0">
                <a:pos x="0" y="27"/>
              </a:cxn>
              <a:cxn ang="0">
                <a:pos x="1" y="27"/>
              </a:cxn>
              <a:cxn ang="0">
                <a:pos x="4" y="26"/>
              </a:cxn>
              <a:cxn ang="0">
                <a:pos x="11" y="22"/>
              </a:cxn>
              <a:cxn ang="0">
                <a:pos x="26" y="11"/>
              </a:cxn>
              <a:cxn ang="0">
                <a:pos x="32" y="7"/>
              </a:cxn>
              <a:cxn ang="0">
                <a:pos x="34" y="4"/>
              </a:cxn>
              <a:cxn ang="0">
                <a:pos x="34" y="0"/>
              </a:cxn>
            </a:cxnLst>
            <a:rect l="0" t="0" r="r" b="b"/>
            <a:pathLst>
              <a:path w="34" h="27">
                <a:moveTo>
                  <a:pt x="34" y="0"/>
                </a:moveTo>
                <a:lnTo>
                  <a:pt x="21" y="7"/>
                </a:lnTo>
                <a:lnTo>
                  <a:pt x="13" y="12"/>
                </a:lnTo>
                <a:lnTo>
                  <a:pt x="5" y="15"/>
                </a:lnTo>
                <a:lnTo>
                  <a:pt x="3" y="18"/>
                </a:lnTo>
                <a:lnTo>
                  <a:pt x="3" y="19"/>
                </a:lnTo>
                <a:lnTo>
                  <a:pt x="1" y="20"/>
                </a:lnTo>
                <a:lnTo>
                  <a:pt x="1" y="22"/>
                </a:lnTo>
                <a:lnTo>
                  <a:pt x="0" y="24"/>
                </a:lnTo>
                <a:lnTo>
                  <a:pt x="0" y="27"/>
                </a:lnTo>
                <a:lnTo>
                  <a:pt x="1" y="27"/>
                </a:lnTo>
                <a:lnTo>
                  <a:pt x="4" y="26"/>
                </a:lnTo>
                <a:lnTo>
                  <a:pt x="11" y="22"/>
                </a:lnTo>
                <a:lnTo>
                  <a:pt x="26" y="11"/>
                </a:lnTo>
                <a:lnTo>
                  <a:pt x="32" y="7"/>
                </a:lnTo>
                <a:lnTo>
                  <a:pt x="34" y="4"/>
                </a:lnTo>
                <a:lnTo>
                  <a:pt x="34" y="0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73" name="Freeform 225"/>
          <p:cNvSpPr>
            <a:spLocks/>
          </p:cNvSpPr>
          <p:nvPr/>
        </p:nvSpPr>
        <p:spPr bwMode="auto">
          <a:xfrm>
            <a:off x="4595434" y="6356279"/>
            <a:ext cx="63273" cy="122095"/>
          </a:xfrm>
          <a:custGeom>
            <a:avLst/>
            <a:gdLst/>
            <a:ahLst/>
            <a:cxnLst>
              <a:cxn ang="0">
                <a:pos x="4" y="37"/>
              </a:cxn>
              <a:cxn ang="0">
                <a:pos x="2" y="41"/>
              </a:cxn>
              <a:cxn ang="0">
                <a:pos x="2" y="43"/>
              </a:cxn>
              <a:cxn ang="0">
                <a:pos x="1" y="47"/>
              </a:cxn>
              <a:cxn ang="0">
                <a:pos x="0" y="48"/>
              </a:cxn>
              <a:cxn ang="0">
                <a:pos x="0" y="50"/>
              </a:cxn>
              <a:cxn ang="0">
                <a:pos x="1" y="50"/>
              </a:cxn>
              <a:cxn ang="0">
                <a:pos x="1" y="48"/>
              </a:cxn>
              <a:cxn ang="0">
                <a:pos x="2" y="43"/>
              </a:cxn>
              <a:cxn ang="0">
                <a:pos x="5" y="39"/>
              </a:cxn>
              <a:cxn ang="0">
                <a:pos x="6" y="34"/>
              </a:cxn>
              <a:cxn ang="0">
                <a:pos x="9" y="30"/>
              </a:cxn>
              <a:cxn ang="0">
                <a:pos x="27" y="0"/>
              </a:cxn>
              <a:cxn ang="0">
                <a:pos x="17" y="10"/>
              </a:cxn>
              <a:cxn ang="0">
                <a:pos x="9" y="23"/>
              </a:cxn>
              <a:cxn ang="0">
                <a:pos x="4" y="37"/>
              </a:cxn>
            </a:cxnLst>
            <a:rect l="0" t="0" r="r" b="b"/>
            <a:pathLst>
              <a:path w="27" h="50">
                <a:moveTo>
                  <a:pt x="4" y="37"/>
                </a:moveTo>
                <a:lnTo>
                  <a:pt x="2" y="41"/>
                </a:lnTo>
                <a:lnTo>
                  <a:pt x="2" y="43"/>
                </a:lnTo>
                <a:lnTo>
                  <a:pt x="1" y="47"/>
                </a:lnTo>
                <a:lnTo>
                  <a:pt x="0" y="48"/>
                </a:lnTo>
                <a:lnTo>
                  <a:pt x="0" y="50"/>
                </a:lnTo>
                <a:lnTo>
                  <a:pt x="1" y="50"/>
                </a:lnTo>
                <a:lnTo>
                  <a:pt x="1" y="48"/>
                </a:lnTo>
                <a:lnTo>
                  <a:pt x="2" y="43"/>
                </a:lnTo>
                <a:lnTo>
                  <a:pt x="5" y="39"/>
                </a:lnTo>
                <a:lnTo>
                  <a:pt x="6" y="34"/>
                </a:lnTo>
                <a:lnTo>
                  <a:pt x="9" y="30"/>
                </a:lnTo>
                <a:lnTo>
                  <a:pt x="27" y="0"/>
                </a:lnTo>
                <a:lnTo>
                  <a:pt x="17" y="10"/>
                </a:lnTo>
                <a:lnTo>
                  <a:pt x="9" y="23"/>
                </a:lnTo>
                <a:lnTo>
                  <a:pt x="4" y="37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75" name="Freeform 227"/>
          <p:cNvSpPr>
            <a:spLocks/>
          </p:cNvSpPr>
          <p:nvPr/>
        </p:nvSpPr>
        <p:spPr bwMode="auto">
          <a:xfrm>
            <a:off x="4597777" y="6497909"/>
            <a:ext cx="2344" cy="51281"/>
          </a:xfrm>
          <a:custGeom>
            <a:avLst/>
            <a:gdLst/>
            <a:ahLst/>
            <a:cxnLst>
              <a:cxn ang="0">
                <a:pos x="1" y="18"/>
              </a:cxn>
              <a:cxn ang="0">
                <a:pos x="0" y="12"/>
              </a:cxn>
              <a:cxn ang="0">
                <a:pos x="0" y="0"/>
              </a:cxn>
              <a:cxn ang="0">
                <a:pos x="0" y="21"/>
              </a:cxn>
              <a:cxn ang="0">
                <a:pos x="0" y="20"/>
              </a:cxn>
              <a:cxn ang="0">
                <a:pos x="1" y="18"/>
              </a:cxn>
            </a:cxnLst>
            <a:rect l="0" t="0" r="r" b="b"/>
            <a:pathLst>
              <a:path w="1" h="21">
                <a:moveTo>
                  <a:pt x="1" y="18"/>
                </a:moveTo>
                <a:lnTo>
                  <a:pt x="0" y="12"/>
                </a:lnTo>
                <a:lnTo>
                  <a:pt x="0" y="0"/>
                </a:lnTo>
                <a:lnTo>
                  <a:pt x="0" y="21"/>
                </a:lnTo>
                <a:lnTo>
                  <a:pt x="0" y="20"/>
                </a:lnTo>
                <a:lnTo>
                  <a:pt x="1" y="18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76" name="Freeform 228"/>
          <p:cNvSpPr>
            <a:spLocks/>
          </p:cNvSpPr>
          <p:nvPr/>
        </p:nvSpPr>
        <p:spPr bwMode="auto">
          <a:xfrm>
            <a:off x="8351925" y="4014626"/>
            <a:ext cx="25778" cy="51281"/>
          </a:xfrm>
          <a:custGeom>
            <a:avLst/>
            <a:gdLst/>
            <a:ahLst/>
            <a:cxnLst>
              <a:cxn ang="0">
                <a:pos x="3" y="13"/>
              </a:cxn>
              <a:cxn ang="0">
                <a:pos x="11" y="0"/>
              </a:cxn>
              <a:cxn ang="0">
                <a:pos x="10" y="0"/>
              </a:cxn>
              <a:cxn ang="0">
                <a:pos x="9" y="2"/>
              </a:cxn>
              <a:cxn ang="0">
                <a:pos x="6" y="5"/>
              </a:cxn>
              <a:cxn ang="0">
                <a:pos x="3" y="13"/>
              </a:cxn>
              <a:cxn ang="0">
                <a:pos x="1" y="18"/>
              </a:cxn>
              <a:cxn ang="0">
                <a:pos x="0" y="20"/>
              </a:cxn>
              <a:cxn ang="0">
                <a:pos x="0" y="21"/>
              </a:cxn>
              <a:cxn ang="0">
                <a:pos x="1" y="21"/>
              </a:cxn>
              <a:cxn ang="0">
                <a:pos x="2" y="20"/>
              </a:cxn>
              <a:cxn ang="0">
                <a:pos x="2" y="14"/>
              </a:cxn>
              <a:cxn ang="0">
                <a:pos x="3" y="13"/>
              </a:cxn>
            </a:cxnLst>
            <a:rect l="0" t="0" r="r" b="b"/>
            <a:pathLst>
              <a:path w="11" h="21">
                <a:moveTo>
                  <a:pt x="3" y="13"/>
                </a:moveTo>
                <a:lnTo>
                  <a:pt x="11" y="0"/>
                </a:lnTo>
                <a:lnTo>
                  <a:pt x="10" y="0"/>
                </a:lnTo>
                <a:lnTo>
                  <a:pt x="9" y="2"/>
                </a:lnTo>
                <a:lnTo>
                  <a:pt x="6" y="5"/>
                </a:lnTo>
                <a:lnTo>
                  <a:pt x="3" y="13"/>
                </a:lnTo>
                <a:lnTo>
                  <a:pt x="1" y="18"/>
                </a:lnTo>
                <a:lnTo>
                  <a:pt x="0" y="20"/>
                </a:lnTo>
                <a:lnTo>
                  <a:pt x="0" y="21"/>
                </a:lnTo>
                <a:lnTo>
                  <a:pt x="1" y="21"/>
                </a:lnTo>
                <a:lnTo>
                  <a:pt x="2" y="20"/>
                </a:lnTo>
                <a:lnTo>
                  <a:pt x="2" y="14"/>
                </a:lnTo>
                <a:lnTo>
                  <a:pt x="3" y="13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77" name="Freeform 229"/>
          <p:cNvSpPr>
            <a:spLocks/>
          </p:cNvSpPr>
          <p:nvPr/>
        </p:nvSpPr>
        <p:spPr bwMode="auto">
          <a:xfrm>
            <a:off x="8815921" y="2258900"/>
            <a:ext cx="51555" cy="53722"/>
          </a:xfrm>
          <a:custGeom>
            <a:avLst/>
            <a:gdLst/>
            <a:ahLst/>
            <a:cxnLst>
              <a:cxn ang="0">
                <a:pos x="6" y="22"/>
              </a:cxn>
              <a:cxn ang="0">
                <a:pos x="9" y="20"/>
              </a:cxn>
              <a:cxn ang="0">
                <a:pos x="11" y="18"/>
              </a:cxn>
              <a:cxn ang="0">
                <a:pos x="14" y="16"/>
              </a:cxn>
              <a:cxn ang="0">
                <a:pos x="17" y="14"/>
              </a:cxn>
              <a:cxn ang="0">
                <a:pos x="19" y="12"/>
              </a:cxn>
              <a:cxn ang="0">
                <a:pos x="22" y="10"/>
              </a:cxn>
              <a:cxn ang="0">
                <a:pos x="22" y="8"/>
              </a:cxn>
              <a:cxn ang="0">
                <a:pos x="21" y="7"/>
              </a:cxn>
              <a:cxn ang="0">
                <a:pos x="19" y="7"/>
              </a:cxn>
              <a:cxn ang="0">
                <a:pos x="15" y="3"/>
              </a:cxn>
              <a:cxn ang="0">
                <a:pos x="15" y="0"/>
              </a:cxn>
              <a:cxn ang="0">
                <a:pos x="10" y="0"/>
              </a:cxn>
              <a:cxn ang="0">
                <a:pos x="5" y="11"/>
              </a:cxn>
              <a:cxn ang="0">
                <a:pos x="5" y="12"/>
              </a:cxn>
              <a:cxn ang="0">
                <a:pos x="2" y="15"/>
              </a:cxn>
              <a:cxn ang="0">
                <a:pos x="0" y="16"/>
              </a:cxn>
              <a:cxn ang="0">
                <a:pos x="0" y="18"/>
              </a:cxn>
              <a:cxn ang="0">
                <a:pos x="1" y="19"/>
              </a:cxn>
              <a:cxn ang="0">
                <a:pos x="4" y="20"/>
              </a:cxn>
              <a:cxn ang="0">
                <a:pos x="5" y="22"/>
              </a:cxn>
              <a:cxn ang="0">
                <a:pos x="6" y="22"/>
              </a:cxn>
            </a:cxnLst>
            <a:rect l="0" t="0" r="r" b="b"/>
            <a:pathLst>
              <a:path w="22" h="22">
                <a:moveTo>
                  <a:pt x="6" y="22"/>
                </a:moveTo>
                <a:lnTo>
                  <a:pt x="9" y="20"/>
                </a:lnTo>
                <a:lnTo>
                  <a:pt x="11" y="18"/>
                </a:lnTo>
                <a:lnTo>
                  <a:pt x="14" y="16"/>
                </a:lnTo>
                <a:lnTo>
                  <a:pt x="17" y="14"/>
                </a:lnTo>
                <a:lnTo>
                  <a:pt x="19" y="12"/>
                </a:lnTo>
                <a:lnTo>
                  <a:pt x="22" y="10"/>
                </a:lnTo>
                <a:lnTo>
                  <a:pt x="22" y="8"/>
                </a:lnTo>
                <a:lnTo>
                  <a:pt x="21" y="7"/>
                </a:lnTo>
                <a:lnTo>
                  <a:pt x="19" y="7"/>
                </a:lnTo>
                <a:lnTo>
                  <a:pt x="15" y="3"/>
                </a:lnTo>
                <a:lnTo>
                  <a:pt x="15" y="0"/>
                </a:lnTo>
                <a:lnTo>
                  <a:pt x="10" y="0"/>
                </a:lnTo>
                <a:lnTo>
                  <a:pt x="5" y="11"/>
                </a:lnTo>
                <a:lnTo>
                  <a:pt x="5" y="12"/>
                </a:lnTo>
                <a:lnTo>
                  <a:pt x="2" y="15"/>
                </a:lnTo>
                <a:lnTo>
                  <a:pt x="0" y="16"/>
                </a:lnTo>
                <a:lnTo>
                  <a:pt x="0" y="18"/>
                </a:lnTo>
                <a:lnTo>
                  <a:pt x="1" y="19"/>
                </a:lnTo>
                <a:lnTo>
                  <a:pt x="4" y="20"/>
                </a:lnTo>
                <a:lnTo>
                  <a:pt x="5" y="22"/>
                </a:lnTo>
                <a:lnTo>
                  <a:pt x="6" y="22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78" name="Freeform 230"/>
          <p:cNvSpPr>
            <a:spLocks/>
          </p:cNvSpPr>
          <p:nvPr/>
        </p:nvSpPr>
        <p:spPr bwMode="auto">
          <a:xfrm>
            <a:off x="8358956" y="2420065"/>
            <a:ext cx="311675" cy="229539"/>
          </a:xfrm>
          <a:custGeom>
            <a:avLst/>
            <a:gdLst/>
            <a:ahLst/>
            <a:cxnLst>
              <a:cxn ang="0">
                <a:pos x="11" y="89"/>
              </a:cxn>
              <a:cxn ang="0">
                <a:pos x="15" y="84"/>
              </a:cxn>
              <a:cxn ang="0">
                <a:pos x="19" y="86"/>
              </a:cxn>
              <a:cxn ang="0">
                <a:pos x="11" y="93"/>
              </a:cxn>
              <a:cxn ang="0">
                <a:pos x="18" y="92"/>
              </a:cxn>
              <a:cxn ang="0">
                <a:pos x="24" y="86"/>
              </a:cxn>
              <a:cxn ang="0">
                <a:pos x="30" y="85"/>
              </a:cxn>
              <a:cxn ang="0">
                <a:pos x="27" y="84"/>
              </a:cxn>
              <a:cxn ang="0">
                <a:pos x="44" y="73"/>
              </a:cxn>
              <a:cxn ang="0">
                <a:pos x="57" y="65"/>
              </a:cxn>
              <a:cxn ang="0">
                <a:pos x="59" y="61"/>
              </a:cxn>
              <a:cxn ang="0">
                <a:pos x="66" y="59"/>
              </a:cxn>
              <a:cxn ang="0">
                <a:pos x="72" y="53"/>
              </a:cxn>
              <a:cxn ang="0">
                <a:pos x="78" y="48"/>
              </a:cxn>
              <a:cxn ang="0">
                <a:pos x="84" y="45"/>
              </a:cxn>
              <a:cxn ang="0">
                <a:pos x="88" y="44"/>
              </a:cxn>
              <a:cxn ang="0">
                <a:pos x="88" y="47"/>
              </a:cxn>
              <a:cxn ang="0">
                <a:pos x="100" y="36"/>
              </a:cxn>
              <a:cxn ang="0">
                <a:pos x="97" y="33"/>
              </a:cxn>
              <a:cxn ang="0">
                <a:pos x="101" y="33"/>
              </a:cxn>
              <a:cxn ang="0">
                <a:pos x="113" y="24"/>
              </a:cxn>
              <a:cxn ang="0">
                <a:pos x="133" y="3"/>
              </a:cxn>
              <a:cxn ang="0">
                <a:pos x="130" y="0"/>
              </a:cxn>
              <a:cxn ang="0">
                <a:pos x="122" y="11"/>
              </a:cxn>
              <a:cxn ang="0">
                <a:pos x="118" y="11"/>
              </a:cxn>
              <a:cxn ang="0">
                <a:pos x="113" y="14"/>
              </a:cxn>
              <a:cxn ang="0">
                <a:pos x="109" y="12"/>
              </a:cxn>
              <a:cxn ang="0">
                <a:pos x="107" y="16"/>
              </a:cxn>
              <a:cxn ang="0">
                <a:pos x="105" y="16"/>
              </a:cxn>
              <a:cxn ang="0">
                <a:pos x="100" y="27"/>
              </a:cxn>
              <a:cxn ang="0">
                <a:pos x="97" y="30"/>
              </a:cxn>
              <a:cxn ang="0">
                <a:pos x="90" y="28"/>
              </a:cxn>
              <a:cxn ang="0">
                <a:pos x="94" y="23"/>
              </a:cxn>
              <a:cxn ang="0">
                <a:pos x="98" y="22"/>
              </a:cxn>
              <a:cxn ang="0">
                <a:pos x="97" y="19"/>
              </a:cxn>
              <a:cxn ang="0">
                <a:pos x="101" y="15"/>
              </a:cxn>
              <a:cxn ang="0">
                <a:pos x="97" y="12"/>
              </a:cxn>
              <a:cxn ang="0">
                <a:pos x="74" y="32"/>
              </a:cxn>
              <a:cxn ang="0">
                <a:pos x="55" y="40"/>
              </a:cxn>
              <a:cxn ang="0">
                <a:pos x="52" y="40"/>
              </a:cxn>
              <a:cxn ang="0">
                <a:pos x="47" y="48"/>
              </a:cxn>
              <a:cxn ang="0">
                <a:pos x="39" y="49"/>
              </a:cxn>
              <a:cxn ang="0">
                <a:pos x="33" y="53"/>
              </a:cxn>
              <a:cxn ang="0">
                <a:pos x="31" y="53"/>
              </a:cxn>
              <a:cxn ang="0">
                <a:pos x="22" y="56"/>
              </a:cxn>
              <a:cxn ang="0">
                <a:pos x="18" y="63"/>
              </a:cxn>
              <a:cxn ang="0">
                <a:pos x="19" y="65"/>
              </a:cxn>
              <a:cxn ang="0">
                <a:pos x="14" y="69"/>
              </a:cxn>
              <a:cxn ang="0">
                <a:pos x="8" y="72"/>
              </a:cxn>
              <a:cxn ang="0">
                <a:pos x="3" y="80"/>
              </a:cxn>
              <a:cxn ang="0">
                <a:pos x="0" y="92"/>
              </a:cxn>
              <a:cxn ang="0">
                <a:pos x="10" y="93"/>
              </a:cxn>
            </a:cxnLst>
            <a:rect l="0" t="0" r="r" b="b"/>
            <a:pathLst>
              <a:path w="133" h="94">
                <a:moveTo>
                  <a:pt x="12" y="90"/>
                </a:moveTo>
                <a:lnTo>
                  <a:pt x="14" y="89"/>
                </a:lnTo>
                <a:lnTo>
                  <a:pt x="11" y="89"/>
                </a:lnTo>
                <a:lnTo>
                  <a:pt x="10" y="88"/>
                </a:lnTo>
                <a:lnTo>
                  <a:pt x="12" y="85"/>
                </a:lnTo>
                <a:lnTo>
                  <a:pt x="15" y="84"/>
                </a:lnTo>
                <a:lnTo>
                  <a:pt x="18" y="85"/>
                </a:lnTo>
                <a:lnTo>
                  <a:pt x="19" y="85"/>
                </a:lnTo>
                <a:lnTo>
                  <a:pt x="19" y="86"/>
                </a:lnTo>
                <a:lnTo>
                  <a:pt x="14" y="92"/>
                </a:lnTo>
                <a:lnTo>
                  <a:pt x="12" y="92"/>
                </a:lnTo>
                <a:lnTo>
                  <a:pt x="11" y="93"/>
                </a:lnTo>
                <a:lnTo>
                  <a:pt x="11" y="94"/>
                </a:lnTo>
                <a:lnTo>
                  <a:pt x="14" y="93"/>
                </a:lnTo>
                <a:lnTo>
                  <a:pt x="18" y="92"/>
                </a:lnTo>
                <a:lnTo>
                  <a:pt x="20" y="89"/>
                </a:lnTo>
                <a:lnTo>
                  <a:pt x="23" y="88"/>
                </a:lnTo>
                <a:lnTo>
                  <a:pt x="24" y="86"/>
                </a:lnTo>
                <a:lnTo>
                  <a:pt x="26" y="86"/>
                </a:lnTo>
                <a:lnTo>
                  <a:pt x="28" y="85"/>
                </a:lnTo>
                <a:lnTo>
                  <a:pt x="30" y="85"/>
                </a:lnTo>
                <a:lnTo>
                  <a:pt x="23" y="85"/>
                </a:lnTo>
                <a:lnTo>
                  <a:pt x="24" y="84"/>
                </a:lnTo>
                <a:lnTo>
                  <a:pt x="27" y="84"/>
                </a:lnTo>
                <a:lnTo>
                  <a:pt x="30" y="82"/>
                </a:lnTo>
                <a:lnTo>
                  <a:pt x="31" y="80"/>
                </a:lnTo>
                <a:lnTo>
                  <a:pt x="44" y="73"/>
                </a:lnTo>
                <a:lnTo>
                  <a:pt x="49" y="69"/>
                </a:lnTo>
                <a:lnTo>
                  <a:pt x="53" y="65"/>
                </a:lnTo>
                <a:lnTo>
                  <a:pt x="57" y="65"/>
                </a:lnTo>
                <a:lnTo>
                  <a:pt x="57" y="64"/>
                </a:lnTo>
                <a:lnTo>
                  <a:pt x="59" y="64"/>
                </a:lnTo>
                <a:lnTo>
                  <a:pt x="59" y="61"/>
                </a:lnTo>
                <a:lnTo>
                  <a:pt x="60" y="60"/>
                </a:lnTo>
                <a:lnTo>
                  <a:pt x="64" y="60"/>
                </a:lnTo>
                <a:lnTo>
                  <a:pt x="66" y="59"/>
                </a:lnTo>
                <a:lnTo>
                  <a:pt x="68" y="57"/>
                </a:lnTo>
                <a:lnTo>
                  <a:pt x="70" y="56"/>
                </a:lnTo>
                <a:lnTo>
                  <a:pt x="72" y="53"/>
                </a:lnTo>
                <a:lnTo>
                  <a:pt x="77" y="53"/>
                </a:lnTo>
                <a:lnTo>
                  <a:pt x="78" y="52"/>
                </a:lnTo>
                <a:lnTo>
                  <a:pt x="78" y="48"/>
                </a:lnTo>
                <a:lnTo>
                  <a:pt x="80" y="47"/>
                </a:lnTo>
                <a:lnTo>
                  <a:pt x="81" y="47"/>
                </a:lnTo>
                <a:lnTo>
                  <a:pt x="84" y="45"/>
                </a:lnTo>
                <a:lnTo>
                  <a:pt x="86" y="43"/>
                </a:lnTo>
                <a:lnTo>
                  <a:pt x="89" y="43"/>
                </a:lnTo>
                <a:lnTo>
                  <a:pt x="88" y="44"/>
                </a:lnTo>
                <a:lnTo>
                  <a:pt x="88" y="45"/>
                </a:lnTo>
                <a:lnTo>
                  <a:pt x="85" y="48"/>
                </a:lnTo>
                <a:lnTo>
                  <a:pt x="88" y="47"/>
                </a:lnTo>
                <a:lnTo>
                  <a:pt x="92" y="43"/>
                </a:lnTo>
                <a:lnTo>
                  <a:pt x="94" y="41"/>
                </a:lnTo>
                <a:lnTo>
                  <a:pt x="100" y="36"/>
                </a:lnTo>
                <a:lnTo>
                  <a:pt x="100" y="35"/>
                </a:lnTo>
                <a:lnTo>
                  <a:pt x="97" y="35"/>
                </a:lnTo>
                <a:lnTo>
                  <a:pt x="97" y="33"/>
                </a:lnTo>
                <a:lnTo>
                  <a:pt x="98" y="31"/>
                </a:lnTo>
                <a:lnTo>
                  <a:pt x="101" y="31"/>
                </a:lnTo>
                <a:lnTo>
                  <a:pt x="101" y="33"/>
                </a:lnTo>
                <a:lnTo>
                  <a:pt x="102" y="35"/>
                </a:lnTo>
                <a:lnTo>
                  <a:pt x="106" y="32"/>
                </a:lnTo>
                <a:lnTo>
                  <a:pt x="113" y="24"/>
                </a:lnTo>
                <a:lnTo>
                  <a:pt x="121" y="16"/>
                </a:lnTo>
                <a:lnTo>
                  <a:pt x="127" y="8"/>
                </a:lnTo>
                <a:lnTo>
                  <a:pt x="133" y="3"/>
                </a:lnTo>
                <a:lnTo>
                  <a:pt x="133" y="2"/>
                </a:lnTo>
                <a:lnTo>
                  <a:pt x="131" y="0"/>
                </a:lnTo>
                <a:lnTo>
                  <a:pt x="130" y="0"/>
                </a:lnTo>
                <a:lnTo>
                  <a:pt x="129" y="2"/>
                </a:lnTo>
                <a:lnTo>
                  <a:pt x="125" y="10"/>
                </a:lnTo>
                <a:lnTo>
                  <a:pt x="122" y="11"/>
                </a:lnTo>
                <a:lnTo>
                  <a:pt x="121" y="12"/>
                </a:lnTo>
                <a:lnTo>
                  <a:pt x="119" y="12"/>
                </a:lnTo>
                <a:lnTo>
                  <a:pt x="118" y="11"/>
                </a:lnTo>
                <a:lnTo>
                  <a:pt x="115" y="10"/>
                </a:lnTo>
                <a:lnTo>
                  <a:pt x="113" y="10"/>
                </a:lnTo>
                <a:lnTo>
                  <a:pt x="113" y="14"/>
                </a:lnTo>
                <a:lnTo>
                  <a:pt x="111" y="14"/>
                </a:lnTo>
                <a:lnTo>
                  <a:pt x="110" y="12"/>
                </a:lnTo>
                <a:lnTo>
                  <a:pt x="109" y="12"/>
                </a:lnTo>
                <a:lnTo>
                  <a:pt x="110" y="15"/>
                </a:lnTo>
                <a:lnTo>
                  <a:pt x="109" y="16"/>
                </a:lnTo>
                <a:lnTo>
                  <a:pt x="107" y="16"/>
                </a:lnTo>
                <a:lnTo>
                  <a:pt x="106" y="15"/>
                </a:lnTo>
                <a:lnTo>
                  <a:pt x="103" y="15"/>
                </a:lnTo>
                <a:lnTo>
                  <a:pt x="105" y="16"/>
                </a:lnTo>
                <a:lnTo>
                  <a:pt x="105" y="19"/>
                </a:lnTo>
                <a:lnTo>
                  <a:pt x="100" y="24"/>
                </a:lnTo>
                <a:lnTo>
                  <a:pt x="100" y="27"/>
                </a:lnTo>
                <a:lnTo>
                  <a:pt x="101" y="28"/>
                </a:lnTo>
                <a:lnTo>
                  <a:pt x="100" y="30"/>
                </a:lnTo>
                <a:lnTo>
                  <a:pt x="97" y="30"/>
                </a:lnTo>
                <a:lnTo>
                  <a:pt x="94" y="31"/>
                </a:lnTo>
                <a:lnTo>
                  <a:pt x="89" y="31"/>
                </a:lnTo>
                <a:lnTo>
                  <a:pt x="90" y="28"/>
                </a:lnTo>
                <a:lnTo>
                  <a:pt x="92" y="27"/>
                </a:lnTo>
                <a:lnTo>
                  <a:pt x="93" y="24"/>
                </a:lnTo>
                <a:lnTo>
                  <a:pt x="94" y="23"/>
                </a:lnTo>
                <a:lnTo>
                  <a:pt x="96" y="20"/>
                </a:lnTo>
                <a:lnTo>
                  <a:pt x="97" y="20"/>
                </a:lnTo>
                <a:lnTo>
                  <a:pt x="98" y="22"/>
                </a:lnTo>
                <a:lnTo>
                  <a:pt x="98" y="23"/>
                </a:lnTo>
                <a:lnTo>
                  <a:pt x="98" y="20"/>
                </a:lnTo>
                <a:lnTo>
                  <a:pt x="97" y="19"/>
                </a:lnTo>
                <a:lnTo>
                  <a:pt x="97" y="18"/>
                </a:lnTo>
                <a:lnTo>
                  <a:pt x="101" y="16"/>
                </a:lnTo>
                <a:lnTo>
                  <a:pt x="101" y="15"/>
                </a:lnTo>
                <a:lnTo>
                  <a:pt x="98" y="15"/>
                </a:lnTo>
                <a:lnTo>
                  <a:pt x="98" y="14"/>
                </a:lnTo>
                <a:lnTo>
                  <a:pt x="97" y="12"/>
                </a:lnTo>
                <a:lnTo>
                  <a:pt x="98" y="11"/>
                </a:lnTo>
                <a:lnTo>
                  <a:pt x="88" y="23"/>
                </a:lnTo>
                <a:lnTo>
                  <a:pt x="74" y="32"/>
                </a:lnTo>
                <a:lnTo>
                  <a:pt x="59" y="37"/>
                </a:lnTo>
                <a:lnTo>
                  <a:pt x="56" y="40"/>
                </a:lnTo>
                <a:lnTo>
                  <a:pt x="55" y="40"/>
                </a:lnTo>
                <a:lnTo>
                  <a:pt x="55" y="41"/>
                </a:lnTo>
                <a:lnTo>
                  <a:pt x="53" y="39"/>
                </a:lnTo>
                <a:lnTo>
                  <a:pt x="52" y="40"/>
                </a:lnTo>
                <a:lnTo>
                  <a:pt x="52" y="41"/>
                </a:lnTo>
                <a:lnTo>
                  <a:pt x="49" y="47"/>
                </a:lnTo>
                <a:lnTo>
                  <a:pt x="47" y="48"/>
                </a:lnTo>
                <a:lnTo>
                  <a:pt x="37" y="48"/>
                </a:lnTo>
                <a:lnTo>
                  <a:pt x="37" y="49"/>
                </a:lnTo>
                <a:lnTo>
                  <a:pt x="39" y="49"/>
                </a:lnTo>
                <a:lnTo>
                  <a:pt x="39" y="51"/>
                </a:lnTo>
                <a:lnTo>
                  <a:pt x="35" y="53"/>
                </a:lnTo>
                <a:lnTo>
                  <a:pt x="33" y="53"/>
                </a:lnTo>
                <a:lnTo>
                  <a:pt x="30" y="49"/>
                </a:lnTo>
                <a:lnTo>
                  <a:pt x="28" y="51"/>
                </a:lnTo>
                <a:lnTo>
                  <a:pt x="31" y="53"/>
                </a:lnTo>
                <a:lnTo>
                  <a:pt x="31" y="55"/>
                </a:lnTo>
                <a:lnTo>
                  <a:pt x="24" y="55"/>
                </a:lnTo>
                <a:lnTo>
                  <a:pt x="22" y="56"/>
                </a:lnTo>
                <a:lnTo>
                  <a:pt x="22" y="64"/>
                </a:lnTo>
                <a:lnTo>
                  <a:pt x="19" y="64"/>
                </a:lnTo>
                <a:lnTo>
                  <a:pt x="18" y="63"/>
                </a:lnTo>
                <a:lnTo>
                  <a:pt x="15" y="63"/>
                </a:lnTo>
                <a:lnTo>
                  <a:pt x="15" y="65"/>
                </a:lnTo>
                <a:lnTo>
                  <a:pt x="19" y="65"/>
                </a:lnTo>
                <a:lnTo>
                  <a:pt x="19" y="67"/>
                </a:lnTo>
                <a:lnTo>
                  <a:pt x="14" y="67"/>
                </a:lnTo>
                <a:lnTo>
                  <a:pt x="14" y="69"/>
                </a:lnTo>
                <a:lnTo>
                  <a:pt x="15" y="70"/>
                </a:lnTo>
                <a:lnTo>
                  <a:pt x="15" y="72"/>
                </a:lnTo>
                <a:lnTo>
                  <a:pt x="8" y="72"/>
                </a:lnTo>
                <a:lnTo>
                  <a:pt x="7" y="73"/>
                </a:lnTo>
                <a:lnTo>
                  <a:pt x="6" y="76"/>
                </a:lnTo>
                <a:lnTo>
                  <a:pt x="3" y="80"/>
                </a:lnTo>
                <a:lnTo>
                  <a:pt x="2" y="82"/>
                </a:lnTo>
                <a:lnTo>
                  <a:pt x="0" y="86"/>
                </a:lnTo>
                <a:lnTo>
                  <a:pt x="0" y="92"/>
                </a:lnTo>
                <a:lnTo>
                  <a:pt x="3" y="94"/>
                </a:lnTo>
                <a:lnTo>
                  <a:pt x="7" y="94"/>
                </a:lnTo>
                <a:lnTo>
                  <a:pt x="10" y="93"/>
                </a:lnTo>
                <a:lnTo>
                  <a:pt x="12" y="90"/>
                </a:lnTo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79" name="Freeform 231"/>
          <p:cNvSpPr>
            <a:spLocks/>
          </p:cNvSpPr>
          <p:nvPr/>
        </p:nvSpPr>
        <p:spPr bwMode="auto">
          <a:xfrm>
            <a:off x="323391" y="4417508"/>
            <a:ext cx="46868" cy="26862"/>
          </a:xfrm>
          <a:custGeom>
            <a:avLst/>
            <a:gdLst/>
            <a:ahLst/>
            <a:cxnLst>
              <a:cxn ang="0">
                <a:pos x="16" y="2"/>
              </a:cxn>
              <a:cxn ang="0">
                <a:pos x="16" y="0"/>
              </a:cxn>
              <a:cxn ang="0">
                <a:pos x="0" y="0"/>
              </a:cxn>
              <a:cxn ang="0">
                <a:pos x="0" y="1"/>
              </a:cxn>
              <a:cxn ang="0">
                <a:pos x="3" y="6"/>
              </a:cxn>
              <a:cxn ang="0">
                <a:pos x="4" y="7"/>
              </a:cxn>
              <a:cxn ang="0">
                <a:pos x="6" y="10"/>
              </a:cxn>
              <a:cxn ang="0">
                <a:pos x="7" y="11"/>
              </a:cxn>
              <a:cxn ang="0">
                <a:pos x="12" y="11"/>
              </a:cxn>
              <a:cxn ang="0">
                <a:pos x="20" y="7"/>
              </a:cxn>
              <a:cxn ang="0">
                <a:pos x="20" y="5"/>
              </a:cxn>
              <a:cxn ang="0">
                <a:pos x="18" y="5"/>
              </a:cxn>
              <a:cxn ang="0">
                <a:pos x="16" y="3"/>
              </a:cxn>
              <a:cxn ang="0">
                <a:pos x="16" y="2"/>
              </a:cxn>
            </a:cxnLst>
            <a:rect l="0" t="0" r="r" b="b"/>
            <a:pathLst>
              <a:path w="20" h="11">
                <a:moveTo>
                  <a:pt x="16" y="2"/>
                </a:moveTo>
                <a:lnTo>
                  <a:pt x="16" y="0"/>
                </a:lnTo>
                <a:lnTo>
                  <a:pt x="0" y="0"/>
                </a:lnTo>
                <a:lnTo>
                  <a:pt x="0" y="1"/>
                </a:lnTo>
                <a:lnTo>
                  <a:pt x="3" y="6"/>
                </a:lnTo>
                <a:lnTo>
                  <a:pt x="4" y="7"/>
                </a:lnTo>
                <a:lnTo>
                  <a:pt x="6" y="10"/>
                </a:lnTo>
                <a:lnTo>
                  <a:pt x="7" y="11"/>
                </a:lnTo>
                <a:lnTo>
                  <a:pt x="12" y="11"/>
                </a:lnTo>
                <a:lnTo>
                  <a:pt x="20" y="7"/>
                </a:lnTo>
                <a:lnTo>
                  <a:pt x="20" y="5"/>
                </a:lnTo>
                <a:lnTo>
                  <a:pt x="18" y="5"/>
                </a:lnTo>
                <a:lnTo>
                  <a:pt x="16" y="3"/>
                </a:lnTo>
                <a:lnTo>
                  <a:pt x="16" y="2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80" name="Freeform 232"/>
          <p:cNvSpPr>
            <a:spLocks/>
          </p:cNvSpPr>
          <p:nvPr/>
        </p:nvSpPr>
        <p:spPr bwMode="auto">
          <a:xfrm>
            <a:off x="8443319" y="3787529"/>
            <a:ext cx="35152" cy="131863"/>
          </a:xfrm>
          <a:custGeom>
            <a:avLst/>
            <a:gdLst/>
            <a:ahLst/>
            <a:cxnLst>
              <a:cxn ang="0">
                <a:pos x="1" y="54"/>
              </a:cxn>
              <a:cxn ang="0">
                <a:pos x="7" y="52"/>
              </a:cxn>
              <a:cxn ang="0">
                <a:pos x="11" y="50"/>
              </a:cxn>
              <a:cxn ang="0">
                <a:pos x="15" y="47"/>
              </a:cxn>
              <a:cxn ang="0">
                <a:pos x="15" y="41"/>
              </a:cxn>
              <a:cxn ang="0">
                <a:pos x="13" y="33"/>
              </a:cxn>
              <a:cxn ang="0">
                <a:pos x="12" y="24"/>
              </a:cxn>
              <a:cxn ang="0">
                <a:pos x="11" y="19"/>
              </a:cxn>
              <a:cxn ang="0">
                <a:pos x="11" y="16"/>
              </a:cxn>
              <a:cxn ang="0">
                <a:pos x="9" y="14"/>
              </a:cxn>
              <a:cxn ang="0">
                <a:pos x="8" y="10"/>
              </a:cxn>
              <a:cxn ang="0">
                <a:pos x="7" y="7"/>
              </a:cxn>
              <a:cxn ang="0">
                <a:pos x="5" y="3"/>
              </a:cxn>
              <a:cxn ang="0">
                <a:pos x="3" y="2"/>
              </a:cxn>
              <a:cxn ang="0">
                <a:pos x="1" y="0"/>
              </a:cxn>
              <a:cxn ang="0">
                <a:pos x="0" y="2"/>
              </a:cxn>
              <a:cxn ang="0">
                <a:pos x="1" y="6"/>
              </a:cxn>
              <a:cxn ang="0">
                <a:pos x="7" y="11"/>
              </a:cxn>
              <a:cxn ang="0">
                <a:pos x="9" y="19"/>
              </a:cxn>
              <a:cxn ang="0">
                <a:pos x="11" y="24"/>
              </a:cxn>
              <a:cxn ang="0">
                <a:pos x="13" y="40"/>
              </a:cxn>
              <a:cxn ang="0">
                <a:pos x="13" y="44"/>
              </a:cxn>
              <a:cxn ang="0">
                <a:pos x="8" y="49"/>
              </a:cxn>
              <a:cxn ang="0">
                <a:pos x="4" y="52"/>
              </a:cxn>
              <a:cxn ang="0">
                <a:pos x="1" y="54"/>
              </a:cxn>
            </a:cxnLst>
            <a:rect l="0" t="0" r="r" b="b"/>
            <a:pathLst>
              <a:path w="15" h="54">
                <a:moveTo>
                  <a:pt x="1" y="54"/>
                </a:moveTo>
                <a:lnTo>
                  <a:pt x="7" y="52"/>
                </a:lnTo>
                <a:lnTo>
                  <a:pt x="11" y="50"/>
                </a:lnTo>
                <a:lnTo>
                  <a:pt x="15" y="47"/>
                </a:lnTo>
                <a:lnTo>
                  <a:pt x="15" y="41"/>
                </a:lnTo>
                <a:lnTo>
                  <a:pt x="13" y="33"/>
                </a:lnTo>
                <a:lnTo>
                  <a:pt x="12" y="24"/>
                </a:lnTo>
                <a:lnTo>
                  <a:pt x="11" y="19"/>
                </a:lnTo>
                <a:lnTo>
                  <a:pt x="11" y="16"/>
                </a:lnTo>
                <a:lnTo>
                  <a:pt x="9" y="14"/>
                </a:lnTo>
                <a:lnTo>
                  <a:pt x="8" y="10"/>
                </a:lnTo>
                <a:lnTo>
                  <a:pt x="7" y="7"/>
                </a:lnTo>
                <a:lnTo>
                  <a:pt x="5" y="3"/>
                </a:lnTo>
                <a:lnTo>
                  <a:pt x="3" y="2"/>
                </a:lnTo>
                <a:lnTo>
                  <a:pt x="1" y="0"/>
                </a:lnTo>
                <a:lnTo>
                  <a:pt x="0" y="2"/>
                </a:lnTo>
                <a:lnTo>
                  <a:pt x="1" y="6"/>
                </a:lnTo>
                <a:lnTo>
                  <a:pt x="7" y="11"/>
                </a:lnTo>
                <a:lnTo>
                  <a:pt x="9" y="19"/>
                </a:lnTo>
                <a:lnTo>
                  <a:pt x="11" y="24"/>
                </a:lnTo>
                <a:lnTo>
                  <a:pt x="13" y="40"/>
                </a:lnTo>
                <a:lnTo>
                  <a:pt x="13" y="44"/>
                </a:lnTo>
                <a:lnTo>
                  <a:pt x="8" y="49"/>
                </a:lnTo>
                <a:lnTo>
                  <a:pt x="4" y="52"/>
                </a:lnTo>
                <a:lnTo>
                  <a:pt x="1" y="54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81" name="Freeform 233"/>
          <p:cNvSpPr>
            <a:spLocks/>
          </p:cNvSpPr>
          <p:nvPr/>
        </p:nvSpPr>
        <p:spPr bwMode="auto">
          <a:xfrm>
            <a:off x="5795262" y="1295772"/>
            <a:ext cx="46868" cy="41513"/>
          </a:xfrm>
          <a:custGeom>
            <a:avLst/>
            <a:gdLst/>
            <a:ahLst/>
            <a:cxnLst>
              <a:cxn ang="0">
                <a:pos x="2" y="17"/>
              </a:cxn>
              <a:cxn ang="0">
                <a:pos x="8" y="14"/>
              </a:cxn>
              <a:cxn ang="0">
                <a:pos x="10" y="12"/>
              </a:cxn>
              <a:cxn ang="0">
                <a:pos x="14" y="10"/>
              </a:cxn>
              <a:cxn ang="0">
                <a:pos x="17" y="8"/>
              </a:cxn>
              <a:cxn ang="0">
                <a:pos x="20" y="6"/>
              </a:cxn>
              <a:cxn ang="0">
                <a:pos x="20" y="5"/>
              </a:cxn>
              <a:cxn ang="0">
                <a:pos x="18" y="4"/>
              </a:cxn>
              <a:cxn ang="0">
                <a:pos x="18" y="1"/>
              </a:cxn>
              <a:cxn ang="0">
                <a:pos x="13" y="1"/>
              </a:cxn>
              <a:cxn ang="0">
                <a:pos x="9" y="0"/>
              </a:cxn>
              <a:cxn ang="0">
                <a:pos x="6" y="0"/>
              </a:cxn>
              <a:cxn ang="0">
                <a:pos x="2" y="1"/>
              </a:cxn>
              <a:cxn ang="0">
                <a:pos x="0" y="6"/>
              </a:cxn>
              <a:cxn ang="0">
                <a:pos x="0" y="12"/>
              </a:cxn>
              <a:cxn ang="0">
                <a:pos x="1" y="14"/>
              </a:cxn>
              <a:cxn ang="0">
                <a:pos x="1" y="16"/>
              </a:cxn>
              <a:cxn ang="0">
                <a:pos x="2" y="17"/>
              </a:cxn>
            </a:cxnLst>
            <a:rect l="0" t="0" r="r" b="b"/>
            <a:pathLst>
              <a:path w="20" h="17">
                <a:moveTo>
                  <a:pt x="2" y="17"/>
                </a:moveTo>
                <a:lnTo>
                  <a:pt x="8" y="14"/>
                </a:lnTo>
                <a:lnTo>
                  <a:pt x="10" y="12"/>
                </a:lnTo>
                <a:lnTo>
                  <a:pt x="14" y="10"/>
                </a:lnTo>
                <a:lnTo>
                  <a:pt x="17" y="8"/>
                </a:lnTo>
                <a:lnTo>
                  <a:pt x="20" y="6"/>
                </a:lnTo>
                <a:lnTo>
                  <a:pt x="20" y="5"/>
                </a:lnTo>
                <a:lnTo>
                  <a:pt x="18" y="4"/>
                </a:lnTo>
                <a:lnTo>
                  <a:pt x="18" y="1"/>
                </a:lnTo>
                <a:lnTo>
                  <a:pt x="13" y="1"/>
                </a:lnTo>
                <a:lnTo>
                  <a:pt x="9" y="0"/>
                </a:lnTo>
                <a:lnTo>
                  <a:pt x="6" y="0"/>
                </a:lnTo>
                <a:lnTo>
                  <a:pt x="2" y="1"/>
                </a:lnTo>
                <a:lnTo>
                  <a:pt x="0" y="6"/>
                </a:lnTo>
                <a:lnTo>
                  <a:pt x="0" y="12"/>
                </a:lnTo>
                <a:lnTo>
                  <a:pt x="1" y="14"/>
                </a:lnTo>
                <a:lnTo>
                  <a:pt x="1" y="16"/>
                </a:lnTo>
                <a:lnTo>
                  <a:pt x="2" y="17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82" name="Freeform 234"/>
          <p:cNvSpPr>
            <a:spLocks/>
          </p:cNvSpPr>
          <p:nvPr/>
        </p:nvSpPr>
        <p:spPr bwMode="auto">
          <a:xfrm>
            <a:off x="8122270" y="6409290"/>
            <a:ext cx="37495" cy="73257"/>
          </a:xfrm>
          <a:custGeom>
            <a:avLst/>
            <a:gdLst/>
            <a:ahLst/>
            <a:cxnLst>
              <a:cxn ang="0">
                <a:pos x="9" y="12"/>
              </a:cxn>
              <a:cxn ang="0">
                <a:pos x="8" y="17"/>
              </a:cxn>
              <a:cxn ang="0">
                <a:pos x="5" y="21"/>
              </a:cxn>
              <a:cxn ang="0">
                <a:pos x="1" y="26"/>
              </a:cxn>
              <a:cxn ang="0">
                <a:pos x="0" y="30"/>
              </a:cxn>
              <a:cxn ang="0">
                <a:pos x="2" y="30"/>
              </a:cxn>
              <a:cxn ang="0">
                <a:pos x="2" y="29"/>
              </a:cxn>
              <a:cxn ang="0">
                <a:pos x="6" y="25"/>
              </a:cxn>
              <a:cxn ang="0">
                <a:pos x="9" y="20"/>
              </a:cxn>
              <a:cxn ang="0">
                <a:pos x="16" y="0"/>
              </a:cxn>
              <a:cxn ang="0">
                <a:pos x="13" y="0"/>
              </a:cxn>
              <a:cxn ang="0">
                <a:pos x="12" y="2"/>
              </a:cxn>
              <a:cxn ang="0">
                <a:pos x="10" y="6"/>
              </a:cxn>
              <a:cxn ang="0">
                <a:pos x="10" y="9"/>
              </a:cxn>
              <a:cxn ang="0">
                <a:pos x="9" y="12"/>
              </a:cxn>
            </a:cxnLst>
            <a:rect l="0" t="0" r="r" b="b"/>
            <a:pathLst>
              <a:path w="16" h="30">
                <a:moveTo>
                  <a:pt x="9" y="12"/>
                </a:moveTo>
                <a:lnTo>
                  <a:pt x="8" y="17"/>
                </a:lnTo>
                <a:lnTo>
                  <a:pt x="5" y="21"/>
                </a:lnTo>
                <a:lnTo>
                  <a:pt x="1" y="26"/>
                </a:lnTo>
                <a:lnTo>
                  <a:pt x="0" y="30"/>
                </a:lnTo>
                <a:lnTo>
                  <a:pt x="2" y="30"/>
                </a:lnTo>
                <a:lnTo>
                  <a:pt x="2" y="29"/>
                </a:lnTo>
                <a:lnTo>
                  <a:pt x="6" y="25"/>
                </a:lnTo>
                <a:lnTo>
                  <a:pt x="9" y="20"/>
                </a:lnTo>
                <a:lnTo>
                  <a:pt x="16" y="0"/>
                </a:lnTo>
                <a:lnTo>
                  <a:pt x="13" y="0"/>
                </a:lnTo>
                <a:lnTo>
                  <a:pt x="12" y="2"/>
                </a:lnTo>
                <a:lnTo>
                  <a:pt x="10" y="6"/>
                </a:lnTo>
                <a:lnTo>
                  <a:pt x="10" y="9"/>
                </a:lnTo>
                <a:lnTo>
                  <a:pt x="9" y="12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83" name="Freeform 235"/>
          <p:cNvSpPr>
            <a:spLocks/>
          </p:cNvSpPr>
          <p:nvPr/>
        </p:nvSpPr>
        <p:spPr bwMode="auto">
          <a:xfrm>
            <a:off x="8328491" y="3228335"/>
            <a:ext cx="18747" cy="85467"/>
          </a:xfrm>
          <a:custGeom>
            <a:avLst/>
            <a:gdLst/>
            <a:ahLst/>
            <a:cxnLst>
              <a:cxn ang="0">
                <a:pos x="7" y="2"/>
              </a:cxn>
              <a:cxn ang="0">
                <a:pos x="7" y="9"/>
              </a:cxn>
              <a:cxn ang="0">
                <a:pos x="6" y="11"/>
              </a:cxn>
              <a:cxn ang="0">
                <a:pos x="4" y="18"/>
              </a:cxn>
              <a:cxn ang="0">
                <a:pos x="4" y="25"/>
              </a:cxn>
              <a:cxn ang="0">
                <a:pos x="3" y="30"/>
              </a:cxn>
              <a:cxn ang="0">
                <a:pos x="0" y="33"/>
              </a:cxn>
              <a:cxn ang="0">
                <a:pos x="0" y="35"/>
              </a:cxn>
              <a:cxn ang="0">
                <a:pos x="4" y="31"/>
              </a:cxn>
              <a:cxn ang="0">
                <a:pos x="4" y="25"/>
              </a:cxn>
              <a:cxn ang="0">
                <a:pos x="8" y="0"/>
              </a:cxn>
              <a:cxn ang="0">
                <a:pos x="8" y="1"/>
              </a:cxn>
              <a:cxn ang="0">
                <a:pos x="7" y="2"/>
              </a:cxn>
            </a:cxnLst>
            <a:rect l="0" t="0" r="r" b="b"/>
            <a:pathLst>
              <a:path w="8" h="35">
                <a:moveTo>
                  <a:pt x="7" y="2"/>
                </a:moveTo>
                <a:lnTo>
                  <a:pt x="7" y="9"/>
                </a:lnTo>
                <a:lnTo>
                  <a:pt x="6" y="11"/>
                </a:lnTo>
                <a:lnTo>
                  <a:pt x="4" y="18"/>
                </a:lnTo>
                <a:lnTo>
                  <a:pt x="4" y="25"/>
                </a:lnTo>
                <a:lnTo>
                  <a:pt x="3" y="30"/>
                </a:lnTo>
                <a:lnTo>
                  <a:pt x="0" y="33"/>
                </a:lnTo>
                <a:lnTo>
                  <a:pt x="0" y="35"/>
                </a:lnTo>
                <a:lnTo>
                  <a:pt x="4" y="31"/>
                </a:lnTo>
                <a:lnTo>
                  <a:pt x="4" y="25"/>
                </a:lnTo>
                <a:lnTo>
                  <a:pt x="8" y="0"/>
                </a:lnTo>
                <a:lnTo>
                  <a:pt x="8" y="1"/>
                </a:lnTo>
                <a:lnTo>
                  <a:pt x="7" y="2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84" name="Freeform 236"/>
          <p:cNvSpPr>
            <a:spLocks/>
          </p:cNvSpPr>
          <p:nvPr/>
        </p:nvSpPr>
        <p:spPr bwMode="auto">
          <a:xfrm>
            <a:off x="6521720" y="1846220"/>
            <a:ext cx="63273" cy="39070"/>
          </a:xfrm>
          <a:custGeom>
            <a:avLst/>
            <a:gdLst/>
            <a:ahLst/>
            <a:cxnLst>
              <a:cxn ang="0">
                <a:pos x="21" y="4"/>
              </a:cxn>
              <a:cxn ang="0">
                <a:pos x="19" y="2"/>
              </a:cxn>
              <a:cxn ang="0">
                <a:pos x="16" y="2"/>
              </a:cxn>
              <a:cxn ang="0">
                <a:pos x="15" y="0"/>
              </a:cxn>
              <a:cxn ang="0">
                <a:pos x="12" y="0"/>
              </a:cxn>
              <a:cxn ang="0">
                <a:pos x="12" y="2"/>
              </a:cxn>
              <a:cxn ang="0">
                <a:pos x="9" y="2"/>
              </a:cxn>
              <a:cxn ang="0">
                <a:pos x="9" y="3"/>
              </a:cxn>
              <a:cxn ang="0">
                <a:pos x="12" y="6"/>
              </a:cxn>
              <a:cxn ang="0">
                <a:pos x="12" y="7"/>
              </a:cxn>
              <a:cxn ang="0">
                <a:pos x="9" y="10"/>
              </a:cxn>
              <a:cxn ang="0">
                <a:pos x="3" y="10"/>
              </a:cxn>
              <a:cxn ang="0">
                <a:pos x="1" y="11"/>
              </a:cxn>
              <a:cxn ang="0">
                <a:pos x="0" y="14"/>
              </a:cxn>
              <a:cxn ang="0">
                <a:pos x="4" y="15"/>
              </a:cxn>
              <a:cxn ang="0">
                <a:pos x="9" y="16"/>
              </a:cxn>
              <a:cxn ang="0">
                <a:pos x="16" y="16"/>
              </a:cxn>
              <a:cxn ang="0">
                <a:pos x="23" y="15"/>
              </a:cxn>
              <a:cxn ang="0">
                <a:pos x="25" y="15"/>
              </a:cxn>
              <a:cxn ang="0">
                <a:pos x="27" y="12"/>
              </a:cxn>
              <a:cxn ang="0">
                <a:pos x="27" y="11"/>
              </a:cxn>
              <a:cxn ang="0">
                <a:pos x="25" y="8"/>
              </a:cxn>
              <a:cxn ang="0">
                <a:pos x="21" y="4"/>
              </a:cxn>
            </a:cxnLst>
            <a:rect l="0" t="0" r="r" b="b"/>
            <a:pathLst>
              <a:path w="27" h="16">
                <a:moveTo>
                  <a:pt x="21" y="4"/>
                </a:moveTo>
                <a:lnTo>
                  <a:pt x="19" y="2"/>
                </a:lnTo>
                <a:lnTo>
                  <a:pt x="16" y="2"/>
                </a:lnTo>
                <a:lnTo>
                  <a:pt x="15" y="0"/>
                </a:lnTo>
                <a:lnTo>
                  <a:pt x="12" y="0"/>
                </a:lnTo>
                <a:lnTo>
                  <a:pt x="12" y="2"/>
                </a:lnTo>
                <a:lnTo>
                  <a:pt x="9" y="2"/>
                </a:lnTo>
                <a:lnTo>
                  <a:pt x="9" y="3"/>
                </a:lnTo>
                <a:lnTo>
                  <a:pt x="12" y="6"/>
                </a:lnTo>
                <a:lnTo>
                  <a:pt x="12" y="7"/>
                </a:lnTo>
                <a:lnTo>
                  <a:pt x="9" y="10"/>
                </a:lnTo>
                <a:lnTo>
                  <a:pt x="3" y="10"/>
                </a:lnTo>
                <a:lnTo>
                  <a:pt x="1" y="11"/>
                </a:lnTo>
                <a:lnTo>
                  <a:pt x="0" y="14"/>
                </a:lnTo>
                <a:lnTo>
                  <a:pt x="4" y="15"/>
                </a:lnTo>
                <a:lnTo>
                  <a:pt x="9" y="16"/>
                </a:lnTo>
                <a:lnTo>
                  <a:pt x="16" y="16"/>
                </a:lnTo>
                <a:lnTo>
                  <a:pt x="23" y="15"/>
                </a:lnTo>
                <a:lnTo>
                  <a:pt x="25" y="15"/>
                </a:lnTo>
                <a:lnTo>
                  <a:pt x="27" y="12"/>
                </a:lnTo>
                <a:lnTo>
                  <a:pt x="27" y="11"/>
                </a:lnTo>
                <a:lnTo>
                  <a:pt x="25" y="8"/>
                </a:lnTo>
                <a:lnTo>
                  <a:pt x="21" y="4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85" name="Freeform 237"/>
          <p:cNvSpPr>
            <a:spLocks/>
          </p:cNvSpPr>
          <p:nvPr/>
        </p:nvSpPr>
        <p:spPr bwMode="auto">
          <a:xfrm>
            <a:off x="5640596" y="5787445"/>
            <a:ext cx="60929" cy="31745"/>
          </a:xfrm>
          <a:custGeom>
            <a:avLst/>
            <a:gdLst/>
            <a:ahLst/>
            <a:cxnLst>
              <a:cxn ang="0">
                <a:pos x="1" y="3"/>
              </a:cxn>
              <a:cxn ang="0">
                <a:pos x="0" y="4"/>
              </a:cxn>
              <a:cxn ang="0">
                <a:pos x="0" y="7"/>
              </a:cxn>
              <a:cxn ang="0">
                <a:pos x="1" y="8"/>
              </a:cxn>
              <a:cxn ang="0">
                <a:pos x="4" y="8"/>
              </a:cxn>
              <a:cxn ang="0">
                <a:pos x="6" y="9"/>
              </a:cxn>
              <a:cxn ang="0">
                <a:pos x="10" y="10"/>
              </a:cxn>
              <a:cxn ang="0">
                <a:pos x="16" y="13"/>
              </a:cxn>
              <a:cxn ang="0">
                <a:pos x="17" y="13"/>
              </a:cxn>
              <a:cxn ang="0">
                <a:pos x="18" y="12"/>
              </a:cxn>
              <a:cxn ang="0">
                <a:pos x="24" y="9"/>
              </a:cxn>
              <a:cxn ang="0">
                <a:pos x="25" y="7"/>
              </a:cxn>
              <a:cxn ang="0">
                <a:pos x="26" y="5"/>
              </a:cxn>
              <a:cxn ang="0">
                <a:pos x="18" y="1"/>
              </a:cxn>
              <a:cxn ang="0">
                <a:pos x="9" y="0"/>
              </a:cxn>
              <a:cxn ang="0">
                <a:pos x="1" y="3"/>
              </a:cxn>
            </a:cxnLst>
            <a:rect l="0" t="0" r="r" b="b"/>
            <a:pathLst>
              <a:path w="26" h="13">
                <a:moveTo>
                  <a:pt x="1" y="3"/>
                </a:moveTo>
                <a:lnTo>
                  <a:pt x="0" y="4"/>
                </a:lnTo>
                <a:lnTo>
                  <a:pt x="0" y="7"/>
                </a:lnTo>
                <a:lnTo>
                  <a:pt x="1" y="8"/>
                </a:lnTo>
                <a:lnTo>
                  <a:pt x="4" y="8"/>
                </a:lnTo>
                <a:lnTo>
                  <a:pt x="6" y="9"/>
                </a:lnTo>
                <a:lnTo>
                  <a:pt x="10" y="10"/>
                </a:lnTo>
                <a:lnTo>
                  <a:pt x="16" y="13"/>
                </a:lnTo>
                <a:lnTo>
                  <a:pt x="17" y="13"/>
                </a:lnTo>
                <a:lnTo>
                  <a:pt x="18" y="12"/>
                </a:lnTo>
                <a:lnTo>
                  <a:pt x="24" y="9"/>
                </a:lnTo>
                <a:lnTo>
                  <a:pt x="25" y="7"/>
                </a:lnTo>
                <a:lnTo>
                  <a:pt x="26" y="5"/>
                </a:lnTo>
                <a:lnTo>
                  <a:pt x="18" y="1"/>
                </a:lnTo>
                <a:lnTo>
                  <a:pt x="9" y="0"/>
                </a:lnTo>
                <a:lnTo>
                  <a:pt x="1" y="3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86" name="Freeform 238"/>
          <p:cNvSpPr>
            <a:spLocks/>
          </p:cNvSpPr>
          <p:nvPr/>
        </p:nvSpPr>
        <p:spPr bwMode="auto">
          <a:xfrm>
            <a:off x="6472507" y="1812033"/>
            <a:ext cx="58586" cy="53722"/>
          </a:xfrm>
          <a:custGeom>
            <a:avLst/>
            <a:gdLst/>
            <a:ahLst/>
            <a:cxnLst>
              <a:cxn ang="0">
                <a:pos x="17" y="13"/>
              </a:cxn>
              <a:cxn ang="0">
                <a:pos x="19" y="13"/>
              </a:cxn>
              <a:cxn ang="0">
                <a:pos x="21" y="12"/>
              </a:cxn>
              <a:cxn ang="0">
                <a:pos x="24" y="12"/>
              </a:cxn>
              <a:cxn ang="0">
                <a:pos x="25" y="9"/>
              </a:cxn>
              <a:cxn ang="0">
                <a:pos x="24" y="7"/>
              </a:cxn>
              <a:cxn ang="0">
                <a:pos x="20" y="3"/>
              </a:cxn>
              <a:cxn ang="0">
                <a:pos x="17" y="1"/>
              </a:cxn>
              <a:cxn ang="0">
                <a:pos x="16" y="1"/>
              </a:cxn>
              <a:cxn ang="0">
                <a:pos x="13" y="0"/>
              </a:cxn>
              <a:cxn ang="0">
                <a:pos x="8" y="0"/>
              </a:cxn>
              <a:cxn ang="0">
                <a:pos x="5" y="1"/>
              </a:cxn>
              <a:cxn ang="0">
                <a:pos x="1" y="1"/>
              </a:cxn>
              <a:cxn ang="0">
                <a:pos x="0" y="3"/>
              </a:cxn>
              <a:cxn ang="0">
                <a:pos x="3" y="5"/>
              </a:cxn>
              <a:cxn ang="0">
                <a:pos x="4" y="8"/>
              </a:cxn>
              <a:cxn ang="0">
                <a:pos x="7" y="11"/>
              </a:cxn>
              <a:cxn ang="0">
                <a:pos x="9" y="14"/>
              </a:cxn>
              <a:cxn ang="0">
                <a:pos x="11" y="17"/>
              </a:cxn>
              <a:cxn ang="0">
                <a:pos x="16" y="22"/>
              </a:cxn>
              <a:cxn ang="0">
                <a:pos x="17" y="22"/>
              </a:cxn>
              <a:cxn ang="0">
                <a:pos x="19" y="20"/>
              </a:cxn>
              <a:cxn ang="0">
                <a:pos x="19" y="18"/>
              </a:cxn>
              <a:cxn ang="0">
                <a:pos x="17" y="16"/>
              </a:cxn>
              <a:cxn ang="0">
                <a:pos x="17" y="13"/>
              </a:cxn>
            </a:cxnLst>
            <a:rect l="0" t="0" r="r" b="b"/>
            <a:pathLst>
              <a:path w="25" h="22">
                <a:moveTo>
                  <a:pt x="17" y="13"/>
                </a:moveTo>
                <a:lnTo>
                  <a:pt x="19" y="13"/>
                </a:lnTo>
                <a:lnTo>
                  <a:pt x="21" y="12"/>
                </a:lnTo>
                <a:lnTo>
                  <a:pt x="24" y="12"/>
                </a:lnTo>
                <a:lnTo>
                  <a:pt x="25" y="9"/>
                </a:lnTo>
                <a:lnTo>
                  <a:pt x="24" y="7"/>
                </a:lnTo>
                <a:lnTo>
                  <a:pt x="20" y="3"/>
                </a:lnTo>
                <a:lnTo>
                  <a:pt x="17" y="1"/>
                </a:lnTo>
                <a:lnTo>
                  <a:pt x="16" y="1"/>
                </a:lnTo>
                <a:lnTo>
                  <a:pt x="13" y="0"/>
                </a:lnTo>
                <a:lnTo>
                  <a:pt x="8" y="0"/>
                </a:lnTo>
                <a:lnTo>
                  <a:pt x="5" y="1"/>
                </a:lnTo>
                <a:lnTo>
                  <a:pt x="1" y="1"/>
                </a:lnTo>
                <a:lnTo>
                  <a:pt x="0" y="3"/>
                </a:lnTo>
                <a:lnTo>
                  <a:pt x="3" y="5"/>
                </a:lnTo>
                <a:lnTo>
                  <a:pt x="4" y="8"/>
                </a:lnTo>
                <a:lnTo>
                  <a:pt x="7" y="11"/>
                </a:lnTo>
                <a:lnTo>
                  <a:pt x="9" y="14"/>
                </a:lnTo>
                <a:lnTo>
                  <a:pt x="11" y="17"/>
                </a:lnTo>
                <a:lnTo>
                  <a:pt x="16" y="22"/>
                </a:lnTo>
                <a:lnTo>
                  <a:pt x="17" y="22"/>
                </a:lnTo>
                <a:lnTo>
                  <a:pt x="19" y="20"/>
                </a:lnTo>
                <a:lnTo>
                  <a:pt x="19" y="18"/>
                </a:lnTo>
                <a:lnTo>
                  <a:pt x="17" y="16"/>
                </a:lnTo>
                <a:lnTo>
                  <a:pt x="17" y="13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87" name="Freeform 239"/>
          <p:cNvSpPr>
            <a:spLocks/>
          </p:cNvSpPr>
          <p:nvPr/>
        </p:nvSpPr>
        <p:spPr bwMode="auto">
          <a:xfrm>
            <a:off x="6584991" y="5472439"/>
            <a:ext cx="100768" cy="26862"/>
          </a:xfrm>
          <a:custGeom>
            <a:avLst/>
            <a:gdLst/>
            <a:ahLst/>
            <a:cxnLst>
              <a:cxn ang="0">
                <a:pos x="6" y="9"/>
              </a:cxn>
              <a:cxn ang="0">
                <a:pos x="5" y="10"/>
              </a:cxn>
              <a:cxn ang="0">
                <a:pos x="2" y="10"/>
              </a:cxn>
              <a:cxn ang="0">
                <a:pos x="1" y="11"/>
              </a:cxn>
              <a:cxn ang="0">
                <a:pos x="0" y="11"/>
              </a:cxn>
              <a:cxn ang="0">
                <a:pos x="1" y="11"/>
              </a:cxn>
              <a:cxn ang="0">
                <a:pos x="15" y="9"/>
              </a:cxn>
              <a:cxn ang="0">
                <a:pos x="29" y="5"/>
              </a:cxn>
              <a:cxn ang="0">
                <a:pos x="43" y="0"/>
              </a:cxn>
              <a:cxn ang="0">
                <a:pos x="15" y="6"/>
              </a:cxn>
              <a:cxn ang="0">
                <a:pos x="13" y="7"/>
              </a:cxn>
              <a:cxn ang="0">
                <a:pos x="9" y="9"/>
              </a:cxn>
              <a:cxn ang="0">
                <a:pos x="6" y="9"/>
              </a:cxn>
            </a:cxnLst>
            <a:rect l="0" t="0" r="r" b="b"/>
            <a:pathLst>
              <a:path w="43" h="11">
                <a:moveTo>
                  <a:pt x="6" y="9"/>
                </a:moveTo>
                <a:lnTo>
                  <a:pt x="5" y="10"/>
                </a:lnTo>
                <a:lnTo>
                  <a:pt x="2" y="10"/>
                </a:lnTo>
                <a:lnTo>
                  <a:pt x="1" y="11"/>
                </a:lnTo>
                <a:lnTo>
                  <a:pt x="0" y="11"/>
                </a:lnTo>
                <a:lnTo>
                  <a:pt x="1" y="11"/>
                </a:lnTo>
                <a:lnTo>
                  <a:pt x="15" y="9"/>
                </a:lnTo>
                <a:lnTo>
                  <a:pt x="29" y="5"/>
                </a:lnTo>
                <a:lnTo>
                  <a:pt x="43" y="0"/>
                </a:lnTo>
                <a:lnTo>
                  <a:pt x="15" y="6"/>
                </a:lnTo>
                <a:lnTo>
                  <a:pt x="13" y="7"/>
                </a:lnTo>
                <a:lnTo>
                  <a:pt x="9" y="9"/>
                </a:lnTo>
                <a:lnTo>
                  <a:pt x="6" y="9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88" name="Freeform 240"/>
          <p:cNvSpPr>
            <a:spLocks/>
          </p:cNvSpPr>
          <p:nvPr/>
        </p:nvSpPr>
        <p:spPr bwMode="auto">
          <a:xfrm>
            <a:off x="5767141" y="1650868"/>
            <a:ext cx="126544" cy="129421"/>
          </a:xfrm>
          <a:custGeom>
            <a:avLst/>
            <a:gdLst/>
            <a:ahLst/>
            <a:cxnLst>
              <a:cxn ang="0">
                <a:pos x="48" y="0"/>
              </a:cxn>
              <a:cxn ang="0">
                <a:pos x="46" y="0"/>
              </a:cxn>
              <a:cxn ang="0">
                <a:pos x="44" y="3"/>
              </a:cxn>
              <a:cxn ang="0">
                <a:pos x="33" y="3"/>
              </a:cxn>
              <a:cxn ang="0">
                <a:pos x="30" y="4"/>
              </a:cxn>
              <a:cxn ang="0">
                <a:pos x="25" y="4"/>
              </a:cxn>
              <a:cxn ang="0">
                <a:pos x="22" y="5"/>
              </a:cxn>
              <a:cxn ang="0">
                <a:pos x="22" y="7"/>
              </a:cxn>
              <a:cxn ang="0">
                <a:pos x="21" y="9"/>
              </a:cxn>
              <a:cxn ang="0">
                <a:pos x="11" y="14"/>
              </a:cxn>
              <a:cxn ang="0">
                <a:pos x="7" y="18"/>
              </a:cxn>
              <a:cxn ang="0">
                <a:pos x="5" y="21"/>
              </a:cxn>
              <a:cxn ang="0">
                <a:pos x="1" y="33"/>
              </a:cxn>
              <a:cxn ang="0">
                <a:pos x="0" y="36"/>
              </a:cxn>
              <a:cxn ang="0">
                <a:pos x="0" y="37"/>
              </a:cxn>
              <a:cxn ang="0">
                <a:pos x="3" y="40"/>
              </a:cxn>
              <a:cxn ang="0">
                <a:pos x="9" y="40"/>
              </a:cxn>
              <a:cxn ang="0">
                <a:pos x="9" y="42"/>
              </a:cxn>
              <a:cxn ang="0">
                <a:pos x="12" y="42"/>
              </a:cxn>
              <a:cxn ang="0">
                <a:pos x="11" y="43"/>
              </a:cxn>
              <a:cxn ang="0">
                <a:pos x="11" y="46"/>
              </a:cxn>
              <a:cxn ang="0">
                <a:pos x="13" y="49"/>
              </a:cxn>
              <a:cxn ang="0">
                <a:pos x="14" y="51"/>
              </a:cxn>
              <a:cxn ang="0">
                <a:pos x="16" y="53"/>
              </a:cxn>
              <a:cxn ang="0">
                <a:pos x="17" y="51"/>
              </a:cxn>
              <a:cxn ang="0">
                <a:pos x="17" y="49"/>
              </a:cxn>
              <a:cxn ang="0">
                <a:pos x="18" y="46"/>
              </a:cxn>
              <a:cxn ang="0">
                <a:pos x="18" y="42"/>
              </a:cxn>
              <a:cxn ang="0">
                <a:pos x="20" y="41"/>
              </a:cxn>
              <a:cxn ang="0">
                <a:pos x="29" y="28"/>
              </a:cxn>
              <a:cxn ang="0">
                <a:pos x="40" y="16"/>
              </a:cxn>
              <a:cxn ang="0">
                <a:pos x="40" y="12"/>
              </a:cxn>
              <a:cxn ang="0">
                <a:pos x="38" y="12"/>
              </a:cxn>
              <a:cxn ang="0">
                <a:pos x="37" y="13"/>
              </a:cxn>
              <a:cxn ang="0">
                <a:pos x="36" y="13"/>
              </a:cxn>
              <a:cxn ang="0">
                <a:pos x="34" y="12"/>
              </a:cxn>
              <a:cxn ang="0">
                <a:pos x="37" y="9"/>
              </a:cxn>
              <a:cxn ang="0">
                <a:pos x="41" y="9"/>
              </a:cxn>
              <a:cxn ang="0">
                <a:pos x="45" y="8"/>
              </a:cxn>
              <a:cxn ang="0">
                <a:pos x="48" y="8"/>
              </a:cxn>
              <a:cxn ang="0">
                <a:pos x="51" y="7"/>
              </a:cxn>
              <a:cxn ang="0">
                <a:pos x="53" y="7"/>
              </a:cxn>
              <a:cxn ang="0">
                <a:pos x="54" y="5"/>
              </a:cxn>
              <a:cxn ang="0">
                <a:pos x="49" y="0"/>
              </a:cxn>
              <a:cxn ang="0">
                <a:pos x="48" y="0"/>
              </a:cxn>
            </a:cxnLst>
            <a:rect l="0" t="0" r="r" b="b"/>
            <a:pathLst>
              <a:path w="54" h="53">
                <a:moveTo>
                  <a:pt x="48" y="0"/>
                </a:moveTo>
                <a:lnTo>
                  <a:pt x="46" y="0"/>
                </a:lnTo>
                <a:lnTo>
                  <a:pt x="44" y="3"/>
                </a:lnTo>
                <a:lnTo>
                  <a:pt x="33" y="3"/>
                </a:lnTo>
                <a:lnTo>
                  <a:pt x="30" y="4"/>
                </a:lnTo>
                <a:lnTo>
                  <a:pt x="25" y="4"/>
                </a:lnTo>
                <a:lnTo>
                  <a:pt x="22" y="5"/>
                </a:lnTo>
                <a:lnTo>
                  <a:pt x="22" y="7"/>
                </a:lnTo>
                <a:lnTo>
                  <a:pt x="21" y="9"/>
                </a:lnTo>
                <a:lnTo>
                  <a:pt x="11" y="14"/>
                </a:lnTo>
                <a:lnTo>
                  <a:pt x="7" y="18"/>
                </a:lnTo>
                <a:lnTo>
                  <a:pt x="5" y="21"/>
                </a:lnTo>
                <a:lnTo>
                  <a:pt x="1" y="33"/>
                </a:lnTo>
                <a:lnTo>
                  <a:pt x="0" y="36"/>
                </a:lnTo>
                <a:lnTo>
                  <a:pt x="0" y="37"/>
                </a:lnTo>
                <a:lnTo>
                  <a:pt x="3" y="40"/>
                </a:lnTo>
                <a:lnTo>
                  <a:pt x="9" y="40"/>
                </a:lnTo>
                <a:lnTo>
                  <a:pt x="9" y="42"/>
                </a:lnTo>
                <a:lnTo>
                  <a:pt x="12" y="42"/>
                </a:lnTo>
                <a:lnTo>
                  <a:pt x="11" y="43"/>
                </a:lnTo>
                <a:lnTo>
                  <a:pt x="11" y="46"/>
                </a:lnTo>
                <a:lnTo>
                  <a:pt x="13" y="49"/>
                </a:lnTo>
                <a:lnTo>
                  <a:pt x="14" y="51"/>
                </a:lnTo>
                <a:lnTo>
                  <a:pt x="16" y="53"/>
                </a:lnTo>
                <a:lnTo>
                  <a:pt x="17" y="51"/>
                </a:lnTo>
                <a:lnTo>
                  <a:pt x="17" y="49"/>
                </a:lnTo>
                <a:lnTo>
                  <a:pt x="18" y="46"/>
                </a:lnTo>
                <a:lnTo>
                  <a:pt x="18" y="42"/>
                </a:lnTo>
                <a:lnTo>
                  <a:pt x="20" y="41"/>
                </a:lnTo>
                <a:lnTo>
                  <a:pt x="29" y="28"/>
                </a:lnTo>
                <a:lnTo>
                  <a:pt x="40" y="16"/>
                </a:lnTo>
                <a:lnTo>
                  <a:pt x="40" y="12"/>
                </a:lnTo>
                <a:lnTo>
                  <a:pt x="38" y="12"/>
                </a:lnTo>
                <a:lnTo>
                  <a:pt x="37" y="13"/>
                </a:lnTo>
                <a:lnTo>
                  <a:pt x="36" y="13"/>
                </a:lnTo>
                <a:lnTo>
                  <a:pt x="34" y="12"/>
                </a:lnTo>
                <a:lnTo>
                  <a:pt x="37" y="9"/>
                </a:lnTo>
                <a:lnTo>
                  <a:pt x="41" y="9"/>
                </a:lnTo>
                <a:lnTo>
                  <a:pt x="45" y="8"/>
                </a:lnTo>
                <a:lnTo>
                  <a:pt x="48" y="8"/>
                </a:lnTo>
                <a:lnTo>
                  <a:pt x="51" y="7"/>
                </a:lnTo>
                <a:lnTo>
                  <a:pt x="53" y="7"/>
                </a:lnTo>
                <a:lnTo>
                  <a:pt x="54" y="5"/>
                </a:lnTo>
                <a:lnTo>
                  <a:pt x="49" y="0"/>
                </a:lnTo>
                <a:lnTo>
                  <a:pt x="48" y="0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89" name="Freeform 241"/>
          <p:cNvSpPr>
            <a:spLocks/>
          </p:cNvSpPr>
          <p:nvPr/>
        </p:nvSpPr>
        <p:spPr bwMode="auto">
          <a:xfrm>
            <a:off x="5792918" y="1733892"/>
            <a:ext cx="7031" cy="14651"/>
          </a:xfrm>
          <a:custGeom>
            <a:avLst/>
            <a:gdLst/>
            <a:ahLst/>
            <a:cxnLst>
              <a:cxn ang="0">
                <a:pos x="2" y="6"/>
              </a:cxn>
              <a:cxn ang="0">
                <a:pos x="2" y="4"/>
              </a:cxn>
              <a:cxn ang="0">
                <a:pos x="0" y="2"/>
              </a:cxn>
              <a:cxn ang="0">
                <a:pos x="2" y="0"/>
              </a:cxn>
              <a:cxn ang="0">
                <a:pos x="3" y="0"/>
              </a:cxn>
              <a:cxn ang="0">
                <a:pos x="3" y="3"/>
              </a:cxn>
              <a:cxn ang="0">
                <a:pos x="2" y="6"/>
              </a:cxn>
            </a:cxnLst>
            <a:rect l="0" t="0" r="r" b="b"/>
            <a:pathLst>
              <a:path w="3" h="6">
                <a:moveTo>
                  <a:pt x="2" y="6"/>
                </a:moveTo>
                <a:lnTo>
                  <a:pt x="2" y="4"/>
                </a:lnTo>
                <a:lnTo>
                  <a:pt x="0" y="2"/>
                </a:lnTo>
                <a:lnTo>
                  <a:pt x="2" y="0"/>
                </a:lnTo>
                <a:lnTo>
                  <a:pt x="3" y="0"/>
                </a:lnTo>
                <a:lnTo>
                  <a:pt x="3" y="3"/>
                </a:lnTo>
                <a:lnTo>
                  <a:pt x="2" y="6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90" name="Freeform 242"/>
          <p:cNvSpPr>
            <a:spLocks/>
          </p:cNvSpPr>
          <p:nvPr/>
        </p:nvSpPr>
        <p:spPr bwMode="auto">
          <a:xfrm>
            <a:off x="5659344" y="1506795"/>
            <a:ext cx="98423" cy="92792"/>
          </a:xfrm>
          <a:custGeom>
            <a:avLst/>
            <a:gdLst/>
            <a:ahLst/>
            <a:cxnLst>
              <a:cxn ang="0">
                <a:pos x="41" y="1"/>
              </a:cxn>
              <a:cxn ang="0">
                <a:pos x="39" y="1"/>
              </a:cxn>
              <a:cxn ang="0">
                <a:pos x="34" y="6"/>
              </a:cxn>
              <a:cxn ang="0">
                <a:pos x="31" y="6"/>
              </a:cxn>
              <a:cxn ang="0">
                <a:pos x="30" y="7"/>
              </a:cxn>
              <a:cxn ang="0">
                <a:pos x="26" y="10"/>
              </a:cxn>
              <a:cxn ang="0">
                <a:pos x="22" y="14"/>
              </a:cxn>
              <a:cxn ang="0">
                <a:pos x="17" y="18"/>
              </a:cxn>
              <a:cxn ang="0">
                <a:pos x="12" y="21"/>
              </a:cxn>
              <a:cxn ang="0">
                <a:pos x="8" y="25"/>
              </a:cxn>
              <a:cxn ang="0">
                <a:pos x="4" y="26"/>
              </a:cxn>
              <a:cxn ang="0">
                <a:pos x="0" y="30"/>
              </a:cxn>
              <a:cxn ang="0">
                <a:pos x="0" y="33"/>
              </a:cxn>
              <a:cxn ang="0">
                <a:pos x="1" y="33"/>
              </a:cxn>
              <a:cxn ang="0">
                <a:pos x="1" y="31"/>
              </a:cxn>
              <a:cxn ang="0">
                <a:pos x="2" y="31"/>
              </a:cxn>
              <a:cxn ang="0">
                <a:pos x="2" y="33"/>
              </a:cxn>
              <a:cxn ang="0">
                <a:pos x="0" y="35"/>
              </a:cxn>
              <a:cxn ang="0">
                <a:pos x="0" y="36"/>
              </a:cxn>
              <a:cxn ang="0">
                <a:pos x="2" y="38"/>
              </a:cxn>
              <a:cxn ang="0">
                <a:pos x="6" y="38"/>
              </a:cxn>
              <a:cxn ang="0">
                <a:pos x="12" y="35"/>
              </a:cxn>
              <a:cxn ang="0">
                <a:pos x="16" y="33"/>
              </a:cxn>
              <a:cxn ang="0">
                <a:pos x="18" y="31"/>
              </a:cxn>
              <a:cxn ang="0">
                <a:pos x="17" y="31"/>
              </a:cxn>
              <a:cxn ang="0">
                <a:pos x="16" y="30"/>
              </a:cxn>
              <a:cxn ang="0">
                <a:pos x="13" y="30"/>
              </a:cxn>
              <a:cxn ang="0">
                <a:pos x="13" y="29"/>
              </a:cxn>
              <a:cxn ang="0">
                <a:pos x="14" y="27"/>
              </a:cxn>
              <a:cxn ang="0">
                <a:pos x="22" y="23"/>
              </a:cxn>
              <a:cxn ang="0">
                <a:pos x="26" y="22"/>
              </a:cxn>
              <a:cxn ang="0">
                <a:pos x="29" y="21"/>
              </a:cxn>
              <a:cxn ang="0">
                <a:pos x="31" y="18"/>
              </a:cxn>
              <a:cxn ang="0">
                <a:pos x="33" y="15"/>
              </a:cxn>
              <a:cxn ang="0">
                <a:pos x="35" y="13"/>
              </a:cxn>
              <a:cxn ang="0">
                <a:pos x="37" y="9"/>
              </a:cxn>
              <a:cxn ang="0">
                <a:pos x="39" y="6"/>
              </a:cxn>
              <a:cxn ang="0">
                <a:pos x="41" y="3"/>
              </a:cxn>
              <a:cxn ang="0">
                <a:pos x="42" y="2"/>
              </a:cxn>
              <a:cxn ang="0">
                <a:pos x="42" y="0"/>
              </a:cxn>
              <a:cxn ang="0">
                <a:pos x="42" y="1"/>
              </a:cxn>
              <a:cxn ang="0">
                <a:pos x="41" y="1"/>
              </a:cxn>
              <a:cxn ang="0">
                <a:pos x="41" y="2"/>
              </a:cxn>
              <a:cxn ang="0">
                <a:pos x="39" y="2"/>
              </a:cxn>
              <a:cxn ang="0">
                <a:pos x="41" y="1"/>
              </a:cxn>
            </a:cxnLst>
            <a:rect l="0" t="0" r="r" b="b"/>
            <a:pathLst>
              <a:path w="42" h="38">
                <a:moveTo>
                  <a:pt x="41" y="1"/>
                </a:moveTo>
                <a:lnTo>
                  <a:pt x="39" y="1"/>
                </a:lnTo>
                <a:lnTo>
                  <a:pt x="34" y="6"/>
                </a:lnTo>
                <a:lnTo>
                  <a:pt x="31" y="6"/>
                </a:lnTo>
                <a:lnTo>
                  <a:pt x="30" y="7"/>
                </a:lnTo>
                <a:lnTo>
                  <a:pt x="26" y="10"/>
                </a:lnTo>
                <a:lnTo>
                  <a:pt x="22" y="14"/>
                </a:lnTo>
                <a:lnTo>
                  <a:pt x="17" y="18"/>
                </a:lnTo>
                <a:lnTo>
                  <a:pt x="12" y="21"/>
                </a:lnTo>
                <a:lnTo>
                  <a:pt x="8" y="25"/>
                </a:lnTo>
                <a:lnTo>
                  <a:pt x="4" y="26"/>
                </a:lnTo>
                <a:lnTo>
                  <a:pt x="0" y="30"/>
                </a:lnTo>
                <a:lnTo>
                  <a:pt x="0" y="33"/>
                </a:lnTo>
                <a:lnTo>
                  <a:pt x="1" y="33"/>
                </a:lnTo>
                <a:lnTo>
                  <a:pt x="1" y="31"/>
                </a:lnTo>
                <a:lnTo>
                  <a:pt x="2" y="31"/>
                </a:lnTo>
                <a:lnTo>
                  <a:pt x="2" y="33"/>
                </a:lnTo>
                <a:lnTo>
                  <a:pt x="0" y="35"/>
                </a:lnTo>
                <a:lnTo>
                  <a:pt x="0" y="36"/>
                </a:lnTo>
                <a:lnTo>
                  <a:pt x="2" y="38"/>
                </a:lnTo>
                <a:lnTo>
                  <a:pt x="6" y="38"/>
                </a:lnTo>
                <a:lnTo>
                  <a:pt x="12" y="35"/>
                </a:lnTo>
                <a:lnTo>
                  <a:pt x="16" y="33"/>
                </a:lnTo>
                <a:lnTo>
                  <a:pt x="18" y="31"/>
                </a:lnTo>
                <a:lnTo>
                  <a:pt x="17" y="31"/>
                </a:lnTo>
                <a:lnTo>
                  <a:pt x="16" y="30"/>
                </a:lnTo>
                <a:lnTo>
                  <a:pt x="13" y="30"/>
                </a:lnTo>
                <a:lnTo>
                  <a:pt x="13" y="29"/>
                </a:lnTo>
                <a:lnTo>
                  <a:pt x="14" y="27"/>
                </a:lnTo>
                <a:lnTo>
                  <a:pt x="22" y="23"/>
                </a:lnTo>
                <a:lnTo>
                  <a:pt x="26" y="22"/>
                </a:lnTo>
                <a:lnTo>
                  <a:pt x="29" y="21"/>
                </a:lnTo>
                <a:lnTo>
                  <a:pt x="31" y="18"/>
                </a:lnTo>
                <a:lnTo>
                  <a:pt x="33" y="15"/>
                </a:lnTo>
                <a:lnTo>
                  <a:pt x="35" y="13"/>
                </a:lnTo>
                <a:lnTo>
                  <a:pt x="37" y="9"/>
                </a:lnTo>
                <a:lnTo>
                  <a:pt x="39" y="6"/>
                </a:lnTo>
                <a:lnTo>
                  <a:pt x="41" y="3"/>
                </a:lnTo>
                <a:lnTo>
                  <a:pt x="42" y="2"/>
                </a:lnTo>
                <a:lnTo>
                  <a:pt x="42" y="0"/>
                </a:lnTo>
                <a:lnTo>
                  <a:pt x="42" y="1"/>
                </a:lnTo>
                <a:lnTo>
                  <a:pt x="41" y="1"/>
                </a:lnTo>
                <a:lnTo>
                  <a:pt x="41" y="2"/>
                </a:lnTo>
                <a:lnTo>
                  <a:pt x="39" y="2"/>
                </a:lnTo>
                <a:lnTo>
                  <a:pt x="41" y="1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91" name="Freeform 243"/>
          <p:cNvSpPr>
            <a:spLocks/>
          </p:cNvSpPr>
          <p:nvPr/>
        </p:nvSpPr>
        <p:spPr bwMode="auto">
          <a:xfrm>
            <a:off x="6027259" y="2127037"/>
            <a:ext cx="51555" cy="124538"/>
          </a:xfrm>
          <a:custGeom>
            <a:avLst/>
            <a:gdLst/>
            <a:ahLst/>
            <a:cxnLst>
              <a:cxn ang="0">
                <a:pos x="16" y="2"/>
              </a:cxn>
              <a:cxn ang="0">
                <a:pos x="14" y="2"/>
              </a:cxn>
              <a:cxn ang="0">
                <a:pos x="14" y="4"/>
              </a:cxn>
              <a:cxn ang="0">
                <a:pos x="13" y="6"/>
              </a:cxn>
              <a:cxn ang="0">
                <a:pos x="13" y="11"/>
              </a:cxn>
              <a:cxn ang="0">
                <a:pos x="10" y="14"/>
              </a:cxn>
              <a:cxn ang="0">
                <a:pos x="9" y="14"/>
              </a:cxn>
              <a:cxn ang="0">
                <a:pos x="8" y="15"/>
              </a:cxn>
              <a:cxn ang="0">
                <a:pos x="6" y="15"/>
              </a:cxn>
              <a:cxn ang="0">
                <a:pos x="5" y="17"/>
              </a:cxn>
              <a:cxn ang="0">
                <a:pos x="5" y="28"/>
              </a:cxn>
              <a:cxn ang="0">
                <a:pos x="1" y="32"/>
              </a:cxn>
              <a:cxn ang="0">
                <a:pos x="0" y="36"/>
              </a:cxn>
              <a:cxn ang="0">
                <a:pos x="0" y="43"/>
              </a:cxn>
              <a:cxn ang="0">
                <a:pos x="1" y="45"/>
              </a:cxn>
              <a:cxn ang="0">
                <a:pos x="1" y="47"/>
              </a:cxn>
              <a:cxn ang="0">
                <a:pos x="5" y="51"/>
              </a:cxn>
              <a:cxn ang="0">
                <a:pos x="8" y="51"/>
              </a:cxn>
              <a:cxn ang="0">
                <a:pos x="9" y="49"/>
              </a:cxn>
              <a:cxn ang="0">
                <a:pos x="12" y="44"/>
              </a:cxn>
              <a:cxn ang="0">
                <a:pos x="12" y="39"/>
              </a:cxn>
              <a:cxn ang="0">
                <a:pos x="16" y="36"/>
              </a:cxn>
              <a:cxn ang="0">
                <a:pos x="13" y="36"/>
              </a:cxn>
              <a:cxn ang="0">
                <a:pos x="13" y="31"/>
              </a:cxn>
              <a:cxn ang="0">
                <a:pos x="14" y="28"/>
              </a:cxn>
              <a:cxn ang="0">
                <a:pos x="16" y="27"/>
              </a:cxn>
              <a:cxn ang="0">
                <a:pos x="16" y="24"/>
              </a:cxn>
              <a:cxn ang="0">
                <a:pos x="17" y="23"/>
              </a:cxn>
              <a:cxn ang="0">
                <a:pos x="18" y="23"/>
              </a:cxn>
              <a:cxn ang="0">
                <a:pos x="18" y="21"/>
              </a:cxn>
              <a:cxn ang="0">
                <a:pos x="17" y="21"/>
              </a:cxn>
              <a:cxn ang="0">
                <a:pos x="17" y="20"/>
              </a:cxn>
              <a:cxn ang="0">
                <a:pos x="21" y="20"/>
              </a:cxn>
              <a:cxn ang="0">
                <a:pos x="17" y="16"/>
              </a:cxn>
              <a:cxn ang="0">
                <a:pos x="17" y="15"/>
              </a:cxn>
              <a:cxn ang="0">
                <a:pos x="21" y="15"/>
              </a:cxn>
              <a:cxn ang="0">
                <a:pos x="21" y="14"/>
              </a:cxn>
              <a:cxn ang="0">
                <a:pos x="20" y="11"/>
              </a:cxn>
              <a:cxn ang="0">
                <a:pos x="20" y="8"/>
              </a:cxn>
              <a:cxn ang="0">
                <a:pos x="21" y="6"/>
              </a:cxn>
              <a:cxn ang="0">
                <a:pos x="22" y="4"/>
              </a:cxn>
              <a:cxn ang="0">
                <a:pos x="22" y="0"/>
              </a:cxn>
              <a:cxn ang="0">
                <a:pos x="18" y="0"/>
              </a:cxn>
              <a:cxn ang="0">
                <a:pos x="16" y="2"/>
              </a:cxn>
            </a:cxnLst>
            <a:rect l="0" t="0" r="r" b="b"/>
            <a:pathLst>
              <a:path w="22" h="51">
                <a:moveTo>
                  <a:pt x="16" y="2"/>
                </a:moveTo>
                <a:lnTo>
                  <a:pt x="14" y="2"/>
                </a:lnTo>
                <a:lnTo>
                  <a:pt x="14" y="4"/>
                </a:lnTo>
                <a:lnTo>
                  <a:pt x="13" y="6"/>
                </a:lnTo>
                <a:lnTo>
                  <a:pt x="13" y="11"/>
                </a:lnTo>
                <a:lnTo>
                  <a:pt x="10" y="14"/>
                </a:lnTo>
                <a:lnTo>
                  <a:pt x="9" y="14"/>
                </a:lnTo>
                <a:lnTo>
                  <a:pt x="8" y="15"/>
                </a:lnTo>
                <a:lnTo>
                  <a:pt x="6" y="15"/>
                </a:lnTo>
                <a:lnTo>
                  <a:pt x="5" y="17"/>
                </a:lnTo>
                <a:lnTo>
                  <a:pt x="5" y="28"/>
                </a:lnTo>
                <a:lnTo>
                  <a:pt x="1" y="32"/>
                </a:lnTo>
                <a:lnTo>
                  <a:pt x="0" y="36"/>
                </a:lnTo>
                <a:lnTo>
                  <a:pt x="0" y="43"/>
                </a:lnTo>
                <a:lnTo>
                  <a:pt x="1" y="45"/>
                </a:lnTo>
                <a:lnTo>
                  <a:pt x="1" y="47"/>
                </a:lnTo>
                <a:lnTo>
                  <a:pt x="5" y="51"/>
                </a:lnTo>
                <a:lnTo>
                  <a:pt x="8" y="51"/>
                </a:lnTo>
                <a:lnTo>
                  <a:pt x="9" y="49"/>
                </a:lnTo>
                <a:lnTo>
                  <a:pt x="12" y="44"/>
                </a:lnTo>
                <a:lnTo>
                  <a:pt x="12" y="39"/>
                </a:lnTo>
                <a:lnTo>
                  <a:pt x="16" y="36"/>
                </a:lnTo>
                <a:lnTo>
                  <a:pt x="13" y="36"/>
                </a:lnTo>
                <a:lnTo>
                  <a:pt x="13" y="31"/>
                </a:lnTo>
                <a:lnTo>
                  <a:pt x="14" y="28"/>
                </a:lnTo>
                <a:lnTo>
                  <a:pt x="16" y="27"/>
                </a:lnTo>
                <a:lnTo>
                  <a:pt x="16" y="24"/>
                </a:lnTo>
                <a:lnTo>
                  <a:pt x="17" y="23"/>
                </a:lnTo>
                <a:lnTo>
                  <a:pt x="18" y="23"/>
                </a:lnTo>
                <a:lnTo>
                  <a:pt x="18" y="21"/>
                </a:lnTo>
                <a:lnTo>
                  <a:pt x="17" y="21"/>
                </a:lnTo>
                <a:lnTo>
                  <a:pt x="17" y="20"/>
                </a:lnTo>
                <a:lnTo>
                  <a:pt x="21" y="20"/>
                </a:lnTo>
                <a:lnTo>
                  <a:pt x="17" y="16"/>
                </a:lnTo>
                <a:lnTo>
                  <a:pt x="17" y="15"/>
                </a:lnTo>
                <a:lnTo>
                  <a:pt x="21" y="15"/>
                </a:lnTo>
                <a:lnTo>
                  <a:pt x="21" y="14"/>
                </a:lnTo>
                <a:lnTo>
                  <a:pt x="20" y="11"/>
                </a:lnTo>
                <a:lnTo>
                  <a:pt x="20" y="8"/>
                </a:lnTo>
                <a:lnTo>
                  <a:pt x="21" y="6"/>
                </a:lnTo>
                <a:lnTo>
                  <a:pt x="22" y="4"/>
                </a:lnTo>
                <a:lnTo>
                  <a:pt x="22" y="0"/>
                </a:lnTo>
                <a:lnTo>
                  <a:pt x="18" y="0"/>
                </a:lnTo>
                <a:lnTo>
                  <a:pt x="16" y="2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92" name="Freeform 244"/>
          <p:cNvSpPr>
            <a:spLocks/>
          </p:cNvSpPr>
          <p:nvPr/>
        </p:nvSpPr>
        <p:spPr bwMode="auto">
          <a:xfrm>
            <a:off x="7995726" y="5767910"/>
            <a:ext cx="67960" cy="10256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" y="29"/>
              </a:cxn>
              <a:cxn ang="0">
                <a:pos x="23" y="33"/>
              </a:cxn>
              <a:cxn ang="0">
                <a:pos x="26" y="37"/>
              </a:cxn>
              <a:cxn ang="0">
                <a:pos x="27" y="38"/>
              </a:cxn>
              <a:cxn ang="0">
                <a:pos x="27" y="41"/>
              </a:cxn>
              <a:cxn ang="0">
                <a:pos x="29" y="42"/>
              </a:cxn>
              <a:cxn ang="0">
                <a:pos x="16" y="21"/>
              </a:cxn>
              <a:cxn ang="0">
                <a:pos x="0" y="0"/>
              </a:cxn>
            </a:cxnLst>
            <a:rect l="0" t="0" r="r" b="b"/>
            <a:pathLst>
              <a:path w="29" h="42">
                <a:moveTo>
                  <a:pt x="0" y="0"/>
                </a:moveTo>
                <a:lnTo>
                  <a:pt x="19" y="29"/>
                </a:lnTo>
                <a:lnTo>
                  <a:pt x="23" y="33"/>
                </a:lnTo>
                <a:lnTo>
                  <a:pt x="26" y="37"/>
                </a:lnTo>
                <a:lnTo>
                  <a:pt x="27" y="38"/>
                </a:lnTo>
                <a:lnTo>
                  <a:pt x="27" y="41"/>
                </a:lnTo>
                <a:lnTo>
                  <a:pt x="29" y="42"/>
                </a:lnTo>
                <a:lnTo>
                  <a:pt x="16" y="2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93" name="Freeform 245"/>
          <p:cNvSpPr>
            <a:spLocks/>
          </p:cNvSpPr>
          <p:nvPr/>
        </p:nvSpPr>
        <p:spPr bwMode="auto">
          <a:xfrm>
            <a:off x="6624830" y="1814474"/>
            <a:ext cx="253089" cy="105002"/>
          </a:xfrm>
          <a:custGeom>
            <a:avLst/>
            <a:gdLst/>
            <a:ahLst/>
            <a:cxnLst>
              <a:cxn ang="0">
                <a:pos x="101" y="13"/>
              </a:cxn>
              <a:cxn ang="0">
                <a:pos x="100" y="4"/>
              </a:cxn>
              <a:cxn ang="0">
                <a:pos x="97" y="6"/>
              </a:cxn>
              <a:cxn ang="0">
                <a:pos x="96" y="20"/>
              </a:cxn>
              <a:cxn ang="0">
                <a:pos x="92" y="19"/>
              </a:cxn>
              <a:cxn ang="0">
                <a:pos x="91" y="8"/>
              </a:cxn>
              <a:cxn ang="0">
                <a:pos x="84" y="7"/>
              </a:cxn>
              <a:cxn ang="0">
                <a:pos x="82" y="0"/>
              </a:cxn>
              <a:cxn ang="0">
                <a:pos x="76" y="3"/>
              </a:cxn>
              <a:cxn ang="0">
                <a:pos x="72" y="12"/>
              </a:cxn>
              <a:cxn ang="0">
                <a:pos x="70" y="16"/>
              </a:cxn>
              <a:cxn ang="0">
                <a:pos x="67" y="15"/>
              </a:cxn>
              <a:cxn ang="0">
                <a:pos x="64" y="8"/>
              </a:cxn>
              <a:cxn ang="0">
                <a:pos x="60" y="11"/>
              </a:cxn>
              <a:cxn ang="0">
                <a:pos x="59" y="8"/>
              </a:cxn>
              <a:cxn ang="0">
                <a:pos x="58" y="6"/>
              </a:cxn>
              <a:cxn ang="0">
                <a:pos x="54" y="8"/>
              </a:cxn>
              <a:cxn ang="0">
                <a:pos x="51" y="10"/>
              </a:cxn>
              <a:cxn ang="0">
                <a:pos x="50" y="12"/>
              </a:cxn>
              <a:cxn ang="0">
                <a:pos x="49" y="15"/>
              </a:cxn>
              <a:cxn ang="0">
                <a:pos x="47" y="12"/>
              </a:cxn>
              <a:cxn ang="0">
                <a:pos x="45" y="16"/>
              </a:cxn>
              <a:cxn ang="0">
                <a:pos x="41" y="19"/>
              </a:cxn>
              <a:cxn ang="0">
                <a:pos x="43" y="23"/>
              </a:cxn>
              <a:cxn ang="0">
                <a:pos x="45" y="20"/>
              </a:cxn>
              <a:cxn ang="0">
                <a:pos x="47" y="21"/>
              </a:cxn>
              <a:cxn ang="0">
                <a:pos x="45" y="25"/>
              </a:cxn>
              <a:cxn ang="0">
                <a:pos x="43" y="23"/>
              </a:cxn>
              <a:cxn ang="0">
                <a:pos x="41" y="24"/>
              </a:cxn>
              <a:cxn ang="0">
                <a:pos x="37" y="21"/>
              </a:cxn>
              <a:cxn ang="0">
                <a:pos x="26" y="23"/>
              </a:cxn>
              <a:cxn ang="0">
                <a:pos x="25" y="12"/>
              </a:cxn>
              <a:cxn ang="0">
                <a:pos x="22" y="16"/>
              </a:cxn>
              <a:cxn ang="0">
                <a:pos x="17" y="19"/>
              </a:cxn>
              <a:cxn ang="0">
                <a:pos x="14" y="20"/>
              </a:cxn>
              <a:cxn ang="0">
                <a:pos x="10" y="19"/>
              </a:cxn>
              <a:cxn ang="0">
                <a:pos x="9" y="23"/>
              </a:cxn>
              <a:cxn ang="0">
                <a:pos x="6" y="21"/>
              </a:cxn>
              <a:cxn ang="0">
                <a:pos x="4" y="20"/>
              </a:cxn>
              <a:cxn ang="0">
                <a:pos x="0" y="23"/>
              </a:cxn>
              <a:cxn ang="0">
                <a:pos x="8" y="28"/>
              </a:cxn>
              <a:cxn ang="0">
                <a:pos x="20" y="29"/>
              </a:cxn>
              <a:cxn ang="0">
                <a:pos x="37" y="31"/>
              </a:cxn>
              <a:cxn ang="0">
                <a:pos x="38" y="28"/>
              </a:cxn>
              <a:cxn ang="0">
                <a:pos x="50" y="33"/>
              </a:cxn>
              <a:cxn ang="0">
                <a:pos x="66" y="35"/>
              </a:cxn>
              <a:cxn ang="0">
                <a:pos x="79" y="40"/>
              </a:cxn>
              <a:cxn ang="0">
                <a:pos x="87" y="39"/>
              </a:cxn>
              <a:cxn ang="0">
                <a:pos x="90" y="32"/>
              </a:cxn>
              <a:cxn ang="0">
                <a:pos x="93" y="27"/>
              </a:cxn>
              <a:cxn ang="0">
                <a:pos x="99" y="27"/>
              </a:cxn>
              <a:cxn ang="0">
                <a:pos x="96" y="31"/>
              </a:cxn>
              <a:cxn ang="0">
                <a:pos x="92" y="37"/>
              </a:cxn>
              <a:cxn ang="0">
                <a:pos x="91" y="36"/>
              </a:cxn>
              <a:cxn ang="0">
                <a:pos x="90" y="40"/>
              </a:cxn>
              <a:cxn ang="0">
                <a:pos x="91" y="39"/>
              </a:cxn>
              <a:cxn ang="0">
                <a:pos x="92" y="43"/>
              </a:cxn>
              <a:cxn ang="0">
                <a:pos x="101" y="35"/>
              </a:cxn>
              <a:cxn ang="0">
                <a:pos x="108" y="16"/>
              </a:cxn>
              <a:cxn ang="0">
                <a:pos x="107" y="12"/>
              </a:cxn>
            </a:cxnLst>
            <a:rect l="0" t="0" r="r" b="b"/>
            <a:pathLst>
              <a:path w="108" h="43">
                <a:moveTo>
                  <a:pt x="104" y="13"/>
                </a:moveTo>
                <a:lnTo>
                  <a:pt x="101" y="13"/>
                </a:lnTo>
                <a:lnTo>
                  <a:pt x="101" y="6"/>
                </a:lnTo>
                <a:lnTo>
                  <a:pt x="100" y="4"/>
                </a:lnTo>
                <a:lnTo>
                  <a:pt x="97" y="4"/>
                </a:lnTo>
                <a:lnTo>
                  <a:pt x="97" y="6"/>
                </a:lnTo>
                <a:lnTo>
                  <a:pt x="96" y="8"/>
                </a:lnTo>
                <a:lnTo>
                  <a:pt x="96" y="20"/>
                </a:lnTo>
                <a:lnTo>
                  <a:pt x="93" y="20"/>
                </a:lnTo>
                <a:lnTo>
                  <a:pt x="92" y="19"/>
                </a:lnTo>
                <a:lnTo>
                  <a:pt x="91" y="16"/>
                </a:lnTo>
                <a:lnTo>
                  <a:pt x="91" y="8"/>
                </a:lnTo>
                <a:lnTo>
                  <a:pt x="86" y="8"/>
                </a:lnTo>
                <a:lnTo>
                  <a:pt x="84" y="7"/>
                </a:lnTo>
                <a:lnTo>
                  <a:pt x="84" y="3"/>
                </a:lnTo>
                <a:lnTo>
                  <a:pt x="82" y="0"/>
                </a:lnTo>
                <a:lnTo>
                  <a:pt x="79" y="0"/>
                </a:lnTo>
                <a:lnTo>
                  <a:pt x="76" y="3"/>
                </a:lnTo>
                <a:lnTo>
                  <a:pt x="74" y="8"/>
                </a:lnTo>
                <a:lnTo>
                  <a:pt x="72" y="12"/>
                </a:lnTo>
                <a:lnTo>
                  <a:pt x="71" y="15"/>
                </a:lnTo>
                <a:lnTo>
                  <a:pt x="70" y="16"/>
                </a:lnTo>
                <a:lnTo>
                  <a:pt x="70" y="17"/>
                </a:lnTo>
                <a:lnTo>
                  <a:pt x="67" y="15"/>
                </a:lnTo>
                <a:lnTo>
                  <a:pt x="67" y="11"/>
                </a:lnTo>
                <a:lnTo>
                  <a:pt x="64" y="8"/>
                </a:lnTo>
                <a:lnTo>
                  <a:pt x="63" y="10"/>
                </a:lnTo>
                <a:lnTo>
                  <a:pt x="60" y="11"/>
                </a:lnTo>
                <a:lnTo>
                  <a:pt x="59" y="10"/>
                </a:lnTo>
                <a:lnTo>
                  <a:pt x="59" y="8"/>
                </a:lnTo>
                <a:lnTo>
                  <a:pt x="58" y="7"/>
                </a:lnTo>
                <a:lnTo>
                  <a:pt x="58" y="6"/>
                </a:lnTo>
                <a:lnTo>
                  <a:pt x="57" y="7"/>
                </a:lnTo>
                <a:lnTo>
                  <a:pt x="54" y="8"/>
                </a:lnTo>
                <a:lnTo>
                  <a:pt x="53" y="10"/>
                </a:lnTo>
                <a:lnTo>
                  <a:pt x="51" y="10"/>
                </a:lnTo>
                <a:lnTo>
                  <a:pt x="51" y="11"/>
                </a:lnTo>
                <a:lnTo>
                  <a:pt x="50" y="12"/>
                </a:lnTo>
                <a:lnTo>
                  <a:pt x="50" y="13"/>
                </a:lnTo>
                <a:lnTo>
                  <a:pt x="49" y="15"/>
                </a:lnTo>
                <a:lnTo>
                  <a:pt x="47" y="15"/>
                </a:lnTo>
                <a:lnTo>
                  <a:pt x="47" y="12"/>
                </a:lnTo>
                <a:lnTo>
                  <a:pt x="45" y="12"/>
                </a:lnTo>
                <a:lnTo>
                  <a:pt x="45" y="16"/>
                </a:lnTo>
                <a:lnTo>
                  <a:pt x="43" y="16"/>
                </a:lnTo>
                <a:lnTo>
                  <a:pt x="41" y="19"/>
                </a:lnTo>
                <a:lnTo>
                  <a:pt x="41" y="20"/>
                </a:lnTo>
                <a:lnTo>
                  <a:pt x="43" y="23"/>
                </a:lnTo>
                <a:lnTo>
                  <a:pt x="45" y="21"/>
                </a:lnTo>
                <a:lnTo>
                  <a:pt x="45" y="20"/>
                </a:lnTo>
                <a:lnTo>
                  <a:pt x="46" y="20"/>
                </a:lnTo>
                <a:lnTo>
                  <a:pt x="47" y="21"/>
                </a:lnTo>
                <a:lnTo>
                  <a:pt x="47" y="25"/>
                </a:lnTo>
                <a:lnTo>
                  <a:pt x="45" y="25"/>
                </a:lnTo>
                <a:lnTo>
                  <a:pt x="45" y="24"/>
                </a:lnTo>
                <a:lnTo>
                  <a:pt x="43" y="23"/>
                </a:lnTo>
                <a:lnTo>
                  <a:pt x="41" y="23"/>
                </a:lnTo>
                <a:lnTo>
                  <a:pt x="41" y="24"/>
                </a:lnTo>
                <a:lnTo>
                  <a:pt x="39" y="24"/>
                </a:lnTo>
                <a:lnTo>
                  <a:pt x="37" y="21"/>
                </a:lnTo>
                <a:lnTo>
                  <a:pt x="35" y="23"/>
                </a:lnTo>
                <a:lnTo>
                  <a:pt x="26" y="23"/>
                </a:lnTo>
                <a:lnTo>
                  <a:pt x="25" y="20"/>
                </a:lnTo>
                <a:lnTo>
                  <a:pt x="25" y="12"/>
                </a:lnTo>
                <a:lnTo>
                  <a:pt x="22" y="12"/>
                </a:lnTo>
                <a:lnTo>
                  <a:pt x="22" y="16"/>
                </a:lnTo>
                <a:lnTo>
                  <a:pt x="17" y="16"/>
                </a:lnTo>
                <a:lnTo>
                  <a:pt x="17" y="19"/>
                </a:lnTo>
                <a:lnTo>
                  <a:pt x="16" y="20"/>
                </a:lnTo>
                <a:lnTo>
                  <a:pt x="14" y="20"/>
                </a:lnTo>
                <a:lnTo>
                  <a:pt x="13" y="19"/>
                </a:lnTo>
                <a:lnTo>
                  <a:pt x="10" y="19"/>
                </a:lnTo>
                <a:lnTo>
                  <a:pt x="10" y="20"/>
                </a:lnTo>
                <a:lnTo>
                  <a:pt x="9" y="23"/>
                </a:lnTo>
                <a:lnTo>
                  <a:pt x="8" y="23"/>
                </a:lnTo>
                <a:lnTo>
                  <a:pt x="6" y="21"/>
                </a:lnTo>
                <a:lnTo>
                  <a:pt x="5" y="21"/>
                </a:lnTo>
                <a:lnTo>
                  <a:pt x="4" y="20"/>
                </a:lnTo>
                <a:lnTo>
                  <a:pt x="2" y="20"/>
                </a:lnTo>
                <a:lnTo>
                  <a:pt x="0" y="23"/>
                </a:lnTo>
                <a:lnTo>
                  <a:pt x="0" y="28"/>
                </a:lnTo>
                <a:lnTo>
                  <a:pt x="8" y="28"/>
                </a:lnTo>
                <a:lnTo>
                  <a:pt x="12" y="29"/>
                </a:lnTo>
                <a:lnTo>
                  <a:pt x="20" y="29"/>
                </a:lnTo>
                <a:lnTo>
                  <a:pt x="23" y="31"/>
                </a:lnTo>
                <a:lnTo>
                  <a:pt x="37" y="31"/>
                </a:lnTo>
                <a:lnTo>
                  <a:pt x="37" y="28"/>
                </a:lnTo>
                <a:lnTo>
                  <a:pt x="38" y="28"/>
                </a:lnTo>
                <a:lnTo>
                  <a:pt x="46" y="32"/>
                </a:lnTo>
                <a:lnTo>
                  <a:pt x="50" y="33"/>
                </a:lnTo>
                <a:lnTo>
                  <a:pt x="51" y="35"/>
                </a:lnTo>
                <a:lnTo>
                  <a:pt x="66" y="35"/>
                </a:lnTo>
                <a:lnTo>
                  <a:pt x="71" y="37"/>
                </a:lnTo>
                <a:lnTo>
                  <a:pt x="79" y="40"/>
                </a:lnTo>
                <a:lnTo>
                  <a:pt x="86" y="40"/>
                </a:lnTo>
                <a:lnTo>
                  <a:pt x="87" y="39"/>
                </a:lnTo>
                <a:lnTo>
                  <a:pt x="88" y="36"/>
                </a:lnTo>
                <a:lnTo>
                  <a:pt x="90" y="32"/>
                </a:lnTo>
                <a:lnTo>
                  <a:pt x="91" y="29"/>
                </a:lnTo>
                <a:lnTo>
                  <a:pt x="93" y="27"/>
                </a:lnTo>
                <a:lnTo>
                  <a:pt x="99" y="24"/>
                </a:lnTo>
                <a:lnTo>
                  <a:pt x="99" y="27"/>
                </a:lnTo>
                <a:lnTo>
                  <a:pt x="97" y="28"/>
                </a:lnTo>
                <a:lnTo>
                  <a:pt x="96" y="31"/>
                </a:lnTo>
                <a:lnTo>
                  <a:pt x="93" y="33"/>
                </a:lnTo>
                <a:lnTo>
                  <a:pt x="92" y="37"/>
                </a:lnTo>
                <a:lnTo>
                  <a:pt x="91" y="37"/>
                </a:lnTo>
                <a:lnTo>
                  <a:pt x="91" y="36"/>
                </a:lnTo>
                <a:lnTo>
                  <a:pt x="87" y="40"/>
                </a:lnTo>
                <a:lnTo>
                  <a:pt x="90" y="40"/>
                </a:lnTo>
                <a:lnTo>
                  <a:pt x="90" y="39"/>
                </a:lnTo>
                <a:lnTo>
                  <a:pt x="91" y="39"/>
                </a:lnTo>
                <a:lnTo>
                  <a:pt x="91" y="41"/>
                </a:lnTo>
                <a:lnTo>
                  <a:pt x="92" y="43"/>
                </a:lnTo>
                <a:lnTo>
                  <a:pt x="97" y="41"/>
                </a:lnTo>
                <a:lnTo>
                  <a:pt x="101" y="35"/>
                </a:lnTo>
                <a:lnTo>
                  <a:pt x="105" y="25"/>
                </a:lnTo>
                <a:lnTo>
                  <a:pt x="108" y="16"/>
                </a:lnTo>
                <a:lnTo>
                  <a:pt x="108" y="12"/>
                </a:lnTo>
                <a:lnTo>
                  <a:pt x="107" y="12"/>
                </a:lnTo>
                <a:lnTo>
                  <a:pt x="104" y="13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94" name="Freeform 246"/>
          <p:cNvSpPr>
            <a:spLocks/>
          </p:cNvSpPr>
          <p:nvPr/>
        </p:nvSpPr>
        <p:spPr bwMode="auto">
          <a:xfrm>
            <a:off x="7013837" y="5548139"/>
            <a:ext cx="56242" cy="46397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4" y="17"/>
              </a:cxn>
              <a:cxn ang="0">
                <a:pos x="9" y="13"/>
              </a:cxn>
              <a:cxn ang="0">
                <a:pos x="16" y="8"/>
              </a:cxn>
              <a:cxn ang="0">
                <a:pos x="24" y="0"/>
              </a:cxn>
              <a:cxn ang="0">
                <a:pos x="19" y="4"/>
              </a:cxn>
              <a:cxn ang="0">
                <a:pos x="15" y="8"/>
              </a:cxn>
              <a:cxn ang="0">
                <a:pos x="9" y="11"/>
              </a:cxn>
              <a:cxn ang="0">
                <a:pos x="7" y="13"/>
              </a:cxn>
              <a:cxn ang="0">
                <a:pos x="4" y="15"/>
              </a:cxn>
              <a:cxn ang="0">
                <a:pos x="3" y="16"/>
              </a:cxn>
              <a:cxn ang="0">
                <a:pos x="0" y="17"/>
              </a:cxn>
              <a:cxn ang="0">
                <a:pos x="0" y="19"/>
              </a:cxn>
            </a:cxnLst>
            <a:rect l="0" t="0" r="r" b="b"/>
            <a:pathLst>
              <a:path w="24" h="19">
                <a:moveTo>
                  <a:pt x="0" y="19"/>
                </a:moveTo>
                <a:lnTo>
                  <a:pt x="4" y="17"/>
                </a:lnTo>
                <a:lnTo>
                  <a:pt x="9" y="13"/>
                </a:lnTo>
                <a:lnTo>
                  <a:pt x="16" y="8"/>
                </a:lnTo>
                <a:lnTo>
                  <a:pt x="24" y="0"/>
                </a:lnTo>
                <a:lnTo>
                  <a:pt x="19" y="4"/>
                </a:lnTo>
                <a:lnTo>
                  <a:pt x="15" y="8"/>
                </a:lnTo>
                <a:lnTo>
                  <a:pt x="9" y="11"/>
                </a:lnTo>
                <a:lnTo>
                  <a:pt x="7" y="13"/>
                </a:lnTo>
                <a:lnTo>
                  <a:pt x="4" y="15"/>
                </a:lnTo>
                <a:lnTo>
                  <a:pt x="3" y="16"/>
                </a:lnTo>
                <a:lnTo>
                  <a:pt x="0" y="17"/>
                </a:lnTo>
                <a:lnTo>
                  <a:pt x="0" y="19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96" name="Freeform 248"/>
          <p:cNvSpPr>
            <a:spLocks/>
          </p:cNvSpPr>
          <p:nvPr/>
        </p:nvSpPr>
        <p:spPr bwMode="auto">
          <a:xfrm>
            <a:off x="6006169" y="1951220"/>
            <a:ext cx="459309" cy="1020714"/>
          </a:xfrm>
          <a:custGeom>
            <a:avLst/>
            <a:gdLst/>
            <a:ahLst/>
            <a:cxnLst>
              <a:cxn ang="0">
                <a:pos x="194" y="8"/>
              </a:cxn>
              <a:cxn ang="0">
                <a:pos x="186" y="8"/>
              </a:cxn>
              <a:cxn ang="0">
                <a:pos x="167" y="0"/>
              </a:cxn>
              <a:cxn ang="0">
                <a:pos x="165" y="4"/>
              </a:cxn>
              <a:cxn ang="0">
                <a:pos x="153" y="5"/>
              </a:cxn>
              <a:cxn ang="0">
                <a:pos x="157" y="9"/>
              </a:cxn>
              <a:cxn ang="0">
                <a:pos x="149" y="27"/>
              </a:cxn>
              <a:cxn ang="0">
                <a:pos x="157" y="37"/>
              </a:cxn>
              <a:cxn ang="0">
                <a:pos x="159" y="41"/>
              </a:cxn>
              <a:cxn ang="0">
                <a:pos x="137" y="54"/>
              </a:cxn>
              <a:cxn ang="0">
                <a:pos x="137" y="66"/>
              </a:cxn>
              <a:cxn ang="0">
                <a:pos x="140" y="87"/>
              </a:cxn>
              <a:cxn ang="0">
                <a:pos x="133" y="107"/>
              </a:cxn>
              <a:cxn ang="0">
                <a:pos x="134" y="87"/>
              </a:cxn>
              <a:cxn ang="0">
                <a:pos x="130" y="93"/>
              </a:cxn>
              <a:cxn ang="0">
                <a:pos x="128" y="105"/>
              </a:cxn>
              <a:cxn ang="0">
                <a:pos x="125" y="93"/>
              </a:cxn>
              <a:cxn ang="0">
                <a:pos x="124" y="86"/>
              </a:cxn>
              <a:cxn ang="0">
                <a:pos x="128" y="79"/>
              </a:cxn>
              <a:cxn ang="0">
                <a:pos x="125" y="75"/>
              </a:cxn>
              <a:cxn ang="0">
                <a:pos x="128" y="66"/>
              </a:cxn>
              <a:cxn ang="0">
                <a:pos x="121" y="67"/>
              </a:cxn>
              <a:cxn ang="0">
                <a:pos x="113" y="91"/>
              </a:cxn>
              <a:cxn ang="0">
                <a:pos x="108" y="92"/>
              </a:cxn>
              <a:cxn ang="0">
                <a:pos x="104" y="92"/>
              </a:cxn>
              <a:cxn ang="0">
                <a:pos x="101" y="96"/>
              </a:cxn>
              <a:cxn ang="0">
                <a:pos x="96" y="99"/>
              </a:cxn>
              <a:cxn ang="0">
                <a:pos x="99" y="113"/>
              </a:cxn>
              <a:cxn ang="0">
                <a:pos x="91" y="128"/>
              </a:cxn>
              <a:cxn ang="0">
                <a:pos x="92" y="157"/>
              </a:cxn>
              <a:cxn ang="0">
                <a:pos x="87" y="171"/>
              </a:cxn>
              <a:cxn ang="0">
                <a:pos x="80" y="182"/>
              </a:cxn>
              <a:cxn ang="0">
                <a:pos x="87" y="191"/>
              </a:cxn>
              <a:cxn ang="0">
                <a:pos x="91" y="204"/>
              </a:cxn>
              <a:cxn ang="0">
                <a:pos x="87" y="218"/>
              </a:cxn>
              <a:cxn ang="0">
                <a:pos x="93" y="239"/>
              </a:cxn>
              <a:cxn ang="0">
                <a:pos x="105" y="257"/>
              </a:cxn>
              <a:cxn ang="0">
                <a:pos x="112" y="253"/>
              </a:cxn>
              <a:cxn ang="0">
                <a:pos x="107" y="259"/>
              </a:cxn>
              <a:cxn ang="0">
                <a:pos x="124" y="330"/>
              </a:cxn>
              <a:cxn ang="0">
                <a:pos x="111" y="375"/>
              </a:cxn>
              <a:cxn ang="0">
                <a:pos x="89" y="406"/>
              </a:cxn>
              <a:cxn ang="0">
                <a:pos x="59" y="418"/>
              </a:cxn>
              <a:cxn ang="0">
                <a:pos x="55" y="414"/>
              </a:cxn>
              <a:cxn ang="0">
                <a:pos x="38" y="397"/>
              </a:cxn>
              <a:cxn ang="0">
                <a:pos x="30" y="379"/>
              </a:cxn>
              <a:cxn ang="0">
                <a:pos x="23" y="372"/>
              </a:cxn>
              <a:cxn ang="0">
                <a:pos x="18" y="361"/>
              </a:cxn>
              <a:cxn ang="0">
                <a:pos x="14" y="327"/>
              </a:cxn>
              <a:cxn ang="0">
                <a:pos x="17" y="318"/>
              </a:cxn>
              <a:cxn ang="0">
                <a:pos x="9" y="309"/>
              </a:cxn>
              <a:cxn ang="0">
                <a:pos x="8" y="298"/>
              </a:cxn>
              <a:cxn ang="0">
                <a:pos x="2" y="294"/>
              </a:cxn>
              <a:cxn ang="0">
                <a:pos x="4" y="286"/>
              </a:cxn>
              <a:cxn ang="0">
                <a:pos x="1" y="278"/>
              </a:cxn>
              <a:cxn ang="0">
                <a:pos x="2" y="261"/>
              </a:cxn>
              <a:cxn ang="0">
                <a:pos x="2" y="247"/>
              </a:cxn>
              <a:cxn ang="0">
                <a:pos x="5" y="236"/>
              </a:cxn>
            </a:cxnLst>
            <a:rect l="0" t="0" r="r" b="b"/>
            <a:pathLst>
              <a:path w="196" h="418">
                <a:moveTo>
                  <a:pt x="196" y="6"/>
                </a:moveTo>
                <a:lnTo>
                  <a:pt x="195" y="6"/>
                </a:lnTo>
                <a:lnTo>
                  <a:pt x="194" y="8"/>
                </a:lnTo>
                <a:lnTo>
                  <a:pt x="191" y="9"/>
                </a:lnTo>
                <a:lnTo>
                  <a:pt x="190" y="9"/>
                </a:lnTo>
                <a:lnTo>
                  <a:pt x="186" y="8"/>
                </a:lnTo>
                <a:lnTo>
                  <a:pt x="179" y="4"/>
                </a:lnTo>
                <a:lnTo>
                  <a:pt x="173" y="1"/>
                </a:lnTo>
                <a:lnTo>
                  <a:pt x="167" y="0"/>
                </a:lnTo>
                <a:lnTo>
                  <a:pt x="166" y="0"/>
                </a:lnTo>
                <a:lnTo>
                  <a:pt x="166" y="1"/>
                </a:lnTo>
                <a:lnTo>
                  <a:pt x="165" y="4"/>
                </a:lnTo>
                <a:lnTo>
                  <a:pt x="159" y="4"/>
                </a:lnTo>
                <a:lnTo>
                  <a:pt x="157" y="5"/>
                </a:lnTo>
                <a:lnTo>
                  <a:pt x="153" y="5"/>
                </a:lnTo>
                <a:lnTo>
                  <a:pt x="153" y="6"/>
                </a:lnTo>
                <a:lnTo>
                  <a:pt x="154" y="6"/>
                </a:lnTo>
                <a:lnTo>
                  <a:pt x="157" y="9"/>
                </a:lnTo>
                <a:lnTo>
                  <a:pt x="157" y="10"/>
                </a:lnTo>
                <a:lnTo>
                  <a:pt x="149" y="22"/>
                </a:lnTo>
                <a:lnTo>
                  <a:pt x="149" y="27"/>
                </a:lnTo>
                <a:lnTo>
                  <a:pt x="151" y="33"/>
                </a:lnTo>
                <a:lnTo>
                  <a:pt x="154" y="35"/>
                </a:lnTo>
                <a:lnTo>
                  <a:pt x="157" y="37"/>
                </a:lnTo>
                <a:lnTo>
                  <a:pt x="163" y="37"/>
                </a:lnTo>
                <a:lnTo>
                  <a:pt x="163" y="39"/>
                </a:lnTo>
                <a:lnTo>
                  <a:pt x="159" y="41"/>
                </a:lnTo>
                <a:lnTo>
                  <a:pt x="153" y="43"/>
                </a:lnTo>
                <a:lnTo>
                  <a:pt x="144" y="47"/>
                </a:lnTo>
                <a:lnTo>
                  <a:pt x="137" y="54"/>
                </a:lnTo>
                <a:lnTo>
                  <a:pt x="136" y="58"/>
                </a:lnTo>
                <a:lnTo>
                  <a:pt x="136" y="62"/>
                </a:lnTo>
                <a:lnTo>
                  <a:pt x="137" y="66"/>
                </a:lnTo>
                <a:lnTo>
                  <a:pt x="138" y="68"/>
                </a:lnTo>
                <a:lnTo>
                  <a:pt x="140" y="72"/>
                </a:lnTo>
                <a:lnTo>
                  <a:pt x="140" y="87"/>
                </a:lnTo>
                <a:lnTo>
                  <a:pt x="136" y="100"/>
                </a:lnTo>
                <a:lnTo>
                  <a:pt x="136" y="104"/>
                </a:lnTo>
                <a:lnTo>
                  <a:pt x="133" y="107"/>
                </a:lnTo>
                <a:lnTo>
                  <a:pt x="133" y="100"/>
                </a:lnTo>
                <a:lnTo>
                  <a:pt x="134" y="93"/>
                </a:lnTo>
                <a:lnTo>
                  <a:pt x="134" y="87"/>
                </a:lnTo>
                <a:lnTo>
                  <a:pt x="133" y="83"/>
                </a:lnTo>
                <a:lnTo>
                  <a:pt x="132" y="87"/>
                </a:lnTo>
                <a:lnTo>
                  <a:pt x="130" y="93"/>
                </a:lnTo>
                <a:lnTo>
                  <a:pt x="130" y="101"/>
                </a:lnTo>
                <a:lnTo>
                  <a:pt x="129" y="105"/>
                </a:lnTo>
                <a:lnTo>
                  <a:pt x="128" y="105"/>
                </a:lnTo>
                <a:lnTo>
                  <a:pt x="126" y="103"/>
                </a:lnTo>
                <a:lnTo>
                  <a:pt x="125" y="101"/>
                </a:lnTo>
                <a:lnTo>
                  <a:pt x="125" y="93"/>
                </a:lnTo>
                <a:lnTo>
                  <a:pt x="126" y="92"/>
                </a:lnTo>
                <a:lnTo>
                  <a:pt x="126" y="88"/>
                </a:lnTo>
                <a:lnTo>
                  <a:pt x="124" y="86"/>
                </a:lnTo>
                <a:lnTo>
                  <a:pt x="124" y="82"/>
                </a:lnTo>
                <a:lnTo>
                  <a:pt x="126" y="79"/>
                </a:lnTo>
                <a:lnTo>
                  <a:pt x="128" y="79"/>
                </a:lnTo>
                <a:lnTo>
                  <a:pt x="126" y="79"/>
                </a:lnTo>
                <a:lnTo>
                  <a:pt x="126" y="76"/>
                </a:lnTo>
                <a:lnTo>
                  <a:pt x="125" y="75"/>
                </a:lnTo>
                <a:lnTo>
                  <a:pt x="124" y="72"/>
                </a:lnTo>
                <a:lnTo>
                  <a:pt x="124" y="70"/>
                </a:lnTo>
                <a:lnTo>
                  <a:pt x="128" y="66"/>
                </a:lnTo>
                <a:lnTo>
                  <a:pt x="128" y="64"/>
                </a:lnTo>
                <a:lnTo>
                  <a:pt x="126" y="63"/>
                </a:lnTo>
                <a:lnTo>
                  <a:pt x="121" y="67"/>
                </a:lnTo>
                <a:lnTo>
                  <a:pt x="118" y="75"/>
                </a:lnTo>
                <a:lnTo>
                  <a:pt x="115" y="84"/>
                </a:lnTo>
                <a:lnTo>
                  <a:pt x="113" y="91"/>
                </a:lnTo>
                <a:lnTo>
                  <a:pt x="112" y="91"/>
                </a:lnTo>
                <a:lnTo>
                  <a:pt x="112" y="92"/>
                </a:lnTo>
                <a:lnTo>
                  <a:pt x="108" y="92"/>
                </a:lnTo>
                <a:lnTo>
                  <a:pt x="107" y="91"/>
                </a:lnTo>
                <a:lnTo>
                  <a:pt x="104" y="91"/>
                </a:lnTo>
                <a:lnTo>
                  <a:pt x="104" y="92"/>
                </a:lnTo>
                <a:lnTo>
                  <a:pt x="103" y="93"/>
                </a:lnTo>
                <a:lnTo>
                  <a:pt x="103" y="95"/>
                </a:lnTo>
                <a:lnTo>
                  <a:pt x="101" y="96"/>
                </a:lnTo>
                <a:lnTo>
                  <a:pt x="101" y="97"/>
                </a:lnTo>
                <a:lnTo>
                  <a:pt x="97" y="97"/>
                </a:lnTo>
                <a:lnTo>
                  <a:pt x="96" y="99"/>
                </a:lnTo>
                <a:lnTo>
                  <a:pt x="96" y="101"/>
                </a:lnTo>
                <a:lnTo>
                  <a:pt x="99" y="107"/>
                </a:lnTo>
                <a:lnTo>
                  <a:pt x="99" y="113"/>
                </a:lnTo>
                <a:lnTo>
                  <a:pt x="88" y="119"/>
                </a:lnTo>
                <a:lnTo>
                  <a:pt x="87" y="120"/>
                </a:lnTo>
                <a:lnTo>
                  <a:pt x="91" y="128"/>
                </a:lnTo>
                <a:lnTo>
                  <a:pt x="91" y="129"/>
                </a:lnTo>
                <a:lnTo>
                  <a:pt x="92" y="133"/>
                </a:lnTo>
                <a:lnTo>
                  <a:pt x="92" y="157"/>
                </a:lnTo>
                <a:lnTo>
                  <a:pt x="91" y="162"/>
                </a:lnTo>
                <a:lnTo>
                  <a:pt x="88" y="167"/>
                </a:lnTo>
                <a:lnTo>
                  <a:pt x="87" y="171"/>
                </a:lnTo>
                <a:lnTo>
                  <a:pt x="85" y="174"/>
                </a:lnTo>
                <a:lnTo>
                  <a:pt x="83" y="177"/>
                </a:lnTo>
                <a:lnTo>
                  <a:pt x="80" y="182"/>
                </a:lnTo>
                <a:lnTo>
                  <a:pt x="82" y="185"/>
                </a:lnTo>
                <a:lnTo>
                  <a:pt x="85" y="189"/>
                </a:lnTo>
                <a:lnTo>
                  <a:pt x="87" y="191"/>
                </a:lnTo>
                <a:lnTo>
                  <a:pt x="87" y="195"/>
                </a:lnTo>
                <a:lnTo>
                  <a:pt x="89" y="200"/>
                </a:lnTo>
                <a:lnTo>
                  <a:pt x="91" y="204"/>
                </a:lnTo>
                <a:lnTo>
                  <a:pt x="91" y="208"/>
                </a:lnTo>
                <a:lnTo>
                  <a:pt x="88" y="214"/>
                </a:lnTo>
                <a:lnTo>
                  <a:pt x="87" y="218"/>
                </a:lnTo>
                <a:lnTo>
                  <a:pt x="85" y="220"/>
                </a:lnTo>
                <a:lnTo>
                  <a:pt x="85" y="224"/>
                </a:lnTo>
                <a:lnTo>
                  <a:pt x="93" y="239"/>
                </a:lnTo>
                <a:lnTo>
                  <a:pt x="103" y="253"/>
                </a:lnTo>
                <a:lnTo>
                  <a:pt x="104" y="255"/>
                </a:lnTo>
                <a:lnTo>
                  <a:pt x="105" y="257"/>
                </a:lnTo>
                <a:lnTo>
                  <a:pt x="107" y="257"/>
                </a:lnTo>
                <a:lnTo>
                  <a:pt x="111" y="253"/>
                </a:lnTo>
                <a:lnTo>
                  <a:pt x="112" y="253"/>
                </a:lnTo>
                <a:lnTo>
                  <a:pt x="112" y="255"/>
                </a:lnTo>
                <a:lnTo>
                  <a:pt x="108" y="259"/>
                </a:lnTo>
                <a:lnTo>
                  <a:pt x="107" y="259"/>
                </a:lnTo>
                <a:lnTo>
                  <a:pt x="118" y="286"/>
                </a:lnTo>
                <a:lnTo>
                  <a:pt x="124" y="317"/>
                </a:lnTo>
                <a:lnTo>
                  <a:pt x="124" y="330"/>
                </a:lnTo>
                <a:lnTo>
                  <a:pt x="121" y="340"/>
                </a:lnTo>
                <a:lnTo>
                  <a:pt x="113" y="361"/>
                </a:lnTo>
                <a:lnTo>
                  <a:pt x="111" y="375"/>
                </a:lnTo>
                <a:lnTo>
                  <a:pt x="107" y="387"/>
                </a:lnTo>
                <a:lnTo>
                  <a:pt x="100" y="397"/>
                </a:lnTo>
                <a:lnTo>
                  <a:pt x="89" y="406"/>
                </a:lnTo>
                <a:lnTo>
                  <a:pt x="78" y="414"/>
                </a:lnTo>
                <a:lnTo>
                  <a:pt x="66" y="418"/>
                </a:lnTo>
                <a:lnTo>
                  <a:pt x="59" y="418"/>
                </a:lnTo>
                <a:lnTo>
                  <a:pt x="56" y="417"/>
                </a:lnTo>
                <a:lnTo>
                  <a:pt x="55" y="416"/>
                </a:lnTo>
                <a:lnTo>
                  <a:pt x="55" y="414"/>
                </a:lnTo>
                <a:lnTo>
                  <a:pt x="47" y="410"/>
                </a:lnTo>
                <a:lnTo>
                  <a:pt x="42" y="405"/>
                </a:lnTo>
                <a:lnTo>
                  <a:pt x="38" y="397"/>
                </a:lnTo>
                <a:lnTo>
                  <a:pt x="35" y="388"/>
                </a:lnTo>
                <a:lnTo>
                  <a:pt x="33" y="381"/>
                </a:lnTo>
                <a:lnTo>
                  <a:pt x="30" y="379"/>
                </a:lnTo>
                <a:lnTo>
                  <a:pt x="27" y="379"/>
                </a:lnTo>
                <a:lnTo>
                  <a:pt x="25" y="376"/>
                </a:lnTo>
                <a:lnTo>
                  <a:pt x="23" y="372"/>
                </a:lnTo>
                <a:lnTo>
                  <a:pt x="21" y="368"/>
                </a:lnTo>
                <a:lnTo>
                  <a:pt x="19" y="364"/>
                </a:lnTo>
                <a:lnTo>
                  <a:pt x="18" y="361"/>
                </a:lnTo>
                <a:lnTo>
                  <a:pt x="18" y="346"/>
                </a:lnTo>
                <a:lnTo>
                  <a:pt x="14" y="330"/>
                </a:lnTo>
                <a:lnTo>
                  <a:pt x="14" y="327"/>
                </a:lnTo>
                <a:lnTo>
                  <a:pt x="15" y="323"/>
                </a:lnTo>
                <a:lnTo>
                  <a:pt x="17" y="321"/>
                </a:lnTo>
                <a:lnTo>
                  <a:pt x="17" y="318"/>
                </a:lnTo>
                <a:lnTo>
                  <a:pt x="14" y="313"/>
                </a:lnTo>
                <a:lnTo>
                  <a:pt x="12" y="311"/>
                </a:lnTo>
                <a:lnTo>
                  <a:pt x="9" y="309"/>
                </a:lnTo>
                <a:lnTo>
                  <a:pt x="9" y="303"/>
                </a:lnTo>
                <a:lnTo>
                  <a:pt x="8" y="301"/>
                </a:lnTo>
                <a:lnTo>
                  <a:pt x="8" y="298"/>
                </a:lnTo>
                <a:lnTo>
                  <a:pt x="5" y="295"/>
                </a:lnTo>
                <a:lnTo>
                  <a:pt x="4" y="295"/>
                </a:lnTo>
                <a:lnTo>
                  <a:pt x="2" y="294"/>
                </a:lnTo>
                <a:lnTo>
                  <a:pt x="2" y="293"/>
                </a:lnTo>
                <a:lnTo>
                  <a:pt x="4" y="292"/>
                </a:lnTo>
                <a:lnTo>
                  <a:pt x="4" y="286"/>
                </a:lnTo>
                <a:lnTo>
                  <a:pt x="2" y="286"/>
                </a:lnTo>
                <a:lnTo>
                  <a:pt x="2" y="280"/>
                </a:lnTo>
                <a:lnTo>
                  <a:pt x="1" y="278"/>
                </a:lnTo>
                <a:lnTo>
                  <a:pt x="0" y="276"/>
                </a:lnTo>
                <a:lnTo>
                  <a:pt x="0" y="273"/>
                </a:lnTo>
                <a:lnTo>
                  <a:pt x="2" y="261"/>
                </a:lnTo>
                <a:lnTo>
                  <a:pt x="4" y="251"/>
                </a:lnTo>
                <a:lnTo>
                  <a:pt x="4" y="248"/>
                </a:lnTo>
                <a:lnTo>
                  <a:pt x="2" y="247"/>
                </a:lnTo>
                <a:lnTo>
                  <a:pt x="2" y="243"/>
                </a:lnTo>
                <a:lnTo>
                  <a:pt x="4" y="240"/>
                </a:lnTo>
                <a:lnTo>
                  <a:pt x="5" y="236"/>
                </a:lnTo>
                <a:lnTo>
                  <a:pt x="6" y="233"/>
                </a:lnTo>
                <a:lnTo>
                  <a:pt x="6" y="227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97" name="Freeform 249"/>
          <p:cNvSpPr>
            <a:spLocks/>
          </p:cNvSpPr>
          <p:nvPr/>
        </p:nvSpPr>
        <p:spPr bwMode="auto">
          <a:xfrm>
            <a:off x="6816990" y="2383437"/>
            <a:ext cx="623348" cy="368728"/>
          </a:xfrm>
          <a:custGeom>
            <a:avLst/>
            <a:gdLst/>
            <a:ahLst/>
            <a:cxnLst>
              <a:cxn ang="0">
                <a:pos x="25" y="96"/>
              </a:cxn>
              <a:cxn ang="0">
                <a:pos x="30" y="97"/>
              </a:cxn>
              <a:cxn ang="0">
                <a:pos x="37" y="99"/>
              </a:cxn>
              <a:cxn ang="0">
                <a:pos x="38" y="96"/>
              </a:cxn>
              <a:cxn ang="0">
                <a:pos x="41" y="99"/>
              </a:cxn>
              <a:cxn ang="0">
                <a:pos x="42" y="109"/>
              </a:cxn>
              <a:cxn ang="0">
                <a:pos x="39" y="113"/>
              </a:cxn>
              <a:cxn ang="0">
                <a:pos x="35" y="115"/>
              </a:cxn>
              <a:cxn ang="0">
                <a:pos x="25" y="117"/>
              </a:cxn>
              <a:cxn ang="0">
                <a:pos x="9" y="118"/>
              </a:cxn>
              <a:cxn ang="0">
                <a:pos x="0" y="126"/>
              </a:cxn>
              <a:cxn ang="0">
                <a:pos x="2" y="148"/>
              </a:cxn>
              <a:cxn ang="0">
                <a:pos x="14" y="150"/>
              </a:cxn>
              <a:cxn ang="0">
                <a:pos x="27" y="146"/>
              </a:cxn>
              <a:cxn ang="0">
                <a:pos x="33" y="142"/>
              </a:cxn>
              <a:cxn ang="0">
                <a:pos x="44" y="149"/>
              </a:cxn>
              <a:cxn ang="0">
                <a:pos x="46" y="136"/>
              </a:cxn>
              <a:cxn ang="0">
                <a:pos x="66" y="115"/>
              </a:cxn>
              <a:cxn ang="0">
                <a:pos x="74" y="111"/>
              </a:cxn>
              <a:cxn ang="0">
                <a:pos x="77" y="109"/>
              </a:cxn>
              <a:cxn ang="0">
                <a:pos x="81" y="104"/>
              </a:cxn>
              <a:cxn ang="0">
                <a:pos x="83" y="107"/>
              </a:cxn>
              <a:cxn ang="0">
                <a:pos x="81" y="111"/>
              </a:cxn>
              <a:cxn ang="0">
                <a:pos x="84" y="111"/>
              </a:cxn>
              <a:cxn ang="0">
                <a:pos x="87" y="92"/>
              </a:cxn>
              <a:cxn ang="0">
                <a:pos x="99" y="76"/>
              </a:cxn>
              <a:cxn ang="0">
                <a:pos x="112" y="64"/>
              </a:cxn>
              <a:cxn ang="0">
                <a:pos x="140" y="58"/>
              </a:cxn>
              <a:cxn ang="0">
                <a:pos x="170" y="59"/>
              </a:cxn>
              <a:cxn ang="0">
                <a:pos x="174" y="56"/>
              </a:cxn>
              <a:cxn ang="0">
                <a:pos x="192" y="55"/>
              </a:cxn>
              <a:cxn ang="0">
                <a:pos x="194" y="52"/>
              </a:cxn>
              <a:cxn ang="0">
                <a:pos x="186" y="54"/>
              </a:cxn>
              <a:cxn ang="0">
                <a:pos x="180" y="55"/>
              </a:cxn>
              <a:cxn ang="0">
                <a:pos x="175" y="54"/>
              </a:cxn>
              <a:cxn ang="0">
                <a:pos x="171" y="55"/>
              </a:cxn>
              <a:cxn ang="0">
                <a:pos x="174" y="47"/>
              </a:cxn>
              <a:cxn ang="0">
                <a:pos x="178" y="45"/>
              </a:cxn>
              <a:cxn ang="0">
                <a:pos x="179" y="41"/>
              </a:cxn>
              <a:cxn ang="0">
                <a:pos x="183" y="35"/>
              </a:cxn>
              <a:cxn ang="0">
                <a:pos x="190" y="33"/>
              </a:cxn>
              <a:cxn ang="0">
                <a:pos x="196" y="30"/>
              </a:cxn>
              <a:cxn ang="0">
                <a:pos x="215" y="18"/>
              </a:cxn>
              <a:cxn ang="0">
                <a:pos x="221" y="17"/>
              </a:cxn>
              <a:cxn ang="0">
                <a:pos x="228" y="15"/>
              </a:cxn>
              <a:cxn ang="0">
                <a:pos x="231" y="13"/>
              </a:cxn>
              <a:cxn ang="0">
                <a:pos x="244" y="9"/>
              </a:cxn>
              <a:cxn ang="0">
                <a:pos x="254" y="10"/>
              </a:cxn>
              <a:cxn ang="0">
                <a:pos x="258" y="8"/>
              </a:cxn>
              <a:cxn ang="0">
                <a:pos x="260" y="5"/>
              </a:cxn>
              <a:cxn ang="0">
                <a:pos x="264" y="4"/>
              </a:cxn>
              <a:cxn ang="0">
                <a:pos x="266" y="0"/>
              </a:cxn>
            </a:cxnLst>
            <a:rect l="0" t="0" r="r" b="b"/>
            <a:pathLst>
              <a:path w="266" h="151">
                <a:moveTo>
                  <a:pt x="23" y="95"/>
                </a:moveTo>
                <a:lnTo>
                  <a:pt x="25" y="96"/>
                </a:lnTo>
                <a:lnTo>
                  <a:pt x="27" y="97"/>
                </a:lnTo>
                <a:lnTo>
                  <a:pt x="30" y="97"/>
                </a:lnTo>
                <a:lnTo>
                  <a:pt x="33" y="99"/>
                </a:lnTo>
                <a:lnTo>
                  <a:pt x="37" y="99"/>
                </a:lnTo>
                <a:lnTo>
                  <a:pt x="38" y="97"/>
                </a:lnTo>
                <a:lnTo>
                  <a:pt x="38" y="96"/>
                </a:lnTo>
                <a:lnTo>
                  <a:pt x="41" y="96"/>
                </a:lnTo>
                <a:lnTo>
                  <a:pt x="41" y="99"/>
                </a:lnTo>
                <a:lnTo>
                  <a:pt x="42" y="103"/>
                </a:lnTo>
                <a:lnTo>
                  <a:pt x="42" y="109"/>
                </a:lnTo>
                <a:lnTo>
                  <a:pt x="41" y="112"/>
                </a:lnTo>
                <a:lnTo>
                  <a:pt x="39" y="113"/>
                </a:lnTo>
                <a:lnTo>
                  <a:pt x="38" y="113"/>
                </a:lnTo>
                <a:lnTo>
                  <a:pt x="35" y="115"/>
                </a:lnTo>
                <a:lnTo>
                  <a:pt x="33" y="115"/>
                </a:lnTo>
                <a:lnTo>
                  <a:pt x="25" y="117"/>
                </a:lnTo>
                <a:lnTo>
                  <a:pt x="17" y="117"/>
                </a:lnTo>
                <a:lnTo>
                  <a:pt x="9" y="118"/>
                </a:lnTo>
                <a:lnTo>
                  <a:pt x="4" y="121"/>
                </a:lnTo>
                <a:lnTo>
                  <a:pt x="0" y="126"/>
                </a:lnTo>
                <a:lnTo>
                  <a:pt x="0" y="145"/>
                </a:lnTo>
                <a:lnTo>
                  <a:pt x="2" y="148"/>
                </a:lnTo>
                <a:lnTo>
                  <a:pt x="9" y="148"/>
                </a:lnTo>
                <a:lnTo>
                  <a:pt x="14" y="150"/>
                </a:lnTo>
                <a:lnTo>
                  <a:pt x="19" y="150"/>
                </a:lnTo>
                <a:lnTo>
                  <a:pt x="27" y="146"/>
                </a:lnTo>
                <a:lnTo>
                  <a:pt x="30" y="144"/>
                </a:lnTo>
                <a:lnTo>
                  <a:pt x="33" y="142"/>
                </a:lnTo>
                <a:lnTo>
                  <a:pt x="38" y="142"/>
                </a:lnTo>
                <a:lnTo>
                  <a:pt x="44" y="149"/>
                </a:lnTo>
                <a:lnTo>
                  <a:pt x="46" y="151"/>
                </a:lnTo>
                <a:lnTo>
                  <a:pt x="46" y="136"/>
                </a:lnTo>
                <a:lnTo>
                  <a:pt x="51" y="129"/>
                </a:lnTo>
                <a:lnTo>
                  <a:pt x="66" y="115"/>
                </a:lnTo>
                <a:lnTo>
                  <a:pt x="70" y="112"/>
                </a:lnTo>
                <a:lnTo>
                  <a:pt x="74" y="111"/>
                </a:lnTo>
                <a:lnTo>
                  <a:pt x="79" y="111"/>
                </a:lnTo>
                <a:lnTo>
                  <a:pt x="77" y="109"/>
                </a:lnTo>
                <a:lnTo>
                  <a:pt x="79" y="107"/>
                </a:lnTo>
                <a:lnTo>
                  <a:pt x="81" y="104"/>
                </a:lnTo>
                <a:lnTo>
                  <a:pt x="83" y="104"/>
                </a:lnTo>
                <a:lnTo>
                  <a:pt x="83" y="107"/>
                </a:lnTo>
                <a:lnTo>
                  <a:pt x="81" y="109"/>
                </a:lnTo>
                <a:lnTo>
                  <a:pt x="81" y="111"/>
                </a:lnTo>
                <a:lnTo>
                  <a:pt x="83" y="112"/>
                </a:lnTo>
                <a:lnTo>
                  <a:pt x="84" y="111"/>
                </a:lnTo>
                <a:lnTo>
                  <a:pt x="84" y="99"/>
                </a:lnTo>
                <a:lnTo>
                  <a:pt x="87" y="92"/>
                </a:lnTo>
                <a:lnTo>
                  <a:pt x="92" y="84"/>
                </a:lnTo>
                <a:lnTo>
                  <a:pt x="99" y="76"/>
                </a:lnTo>
                <a:lnTo>
                  <a:pt x="107" y="68"/>
                </a:lnTo>
                <a:lnTo>
                  <a:pt x="112" y="64"/>
                </a:lnTo>
                <a:lnTo>
                  <a:pt x="125" y="59"/>
                </a:lnTo>
                <a:lnTo>
                  <a:pt x="140" y="58"/>
                </a:lnTo>
                <a:lnTo>
                  <a:pt x="153" y="59"/>
                </a:lnTo>
                <a:lnTo>
                  <a:pt x="170" y="59"/>
                </a:lnTo>
                <a:lnTo>
                  <a:pt x="173" y="58"/>
                </a:lnTo>
                <a:lnTo>
                  <a:pt x="174" y="56"/>
                </a:lnTo>
                <a:lnTo>
                  <a:pt x="184" y="56"/>
                </a:lnTo>
                <a:lnTo>
                  <a:pt x="192" y="55"/>
                </a:lnTo>
                <a:lnTo>
                  <a:pt x="199" y="52"/>
                </a:lnTo>
                <a:lnTo>
                  <a:pt x="194" y="52"/>
                </a:lnTo>
                <a:lnTo>
                  <a:pt x="191" y="54"/>
                </a:lnTo>
                <a:lnTo>
                  <a:pt x="186" y="54"/>
                </a:lnTo>
                <a:lnTo>
                  <a:pt x="183" y="55"/>
                </a:lnTo>
                <a:lnTo>
                  <a:pt x="180" y="55"/>
                </a:lnTo>
                <a:lnTo>
                  <a:pt x="179" y="54"/>
                </a:lnTo>
                <a:lnTo>
                  <a:pt x="175" y="54"/>
                </a:lnTo>
                <a:lnTo>
                  <a:pt x="173" y="55"/>
                </a:lnTo>
                <a:lnTo>
                  <a:pt x="171" y="55"/>
                </a:lnTo>
                <a:lnTo>
                  <a:pt x="171" y="50"/>
                </a:lnTo>
                <a:lnTo>
                  <a:pt x="174" y="47"/>
                </a:lnTo>
                <a:lnTo>
                  <a:pt x="177" y="47"/>
                </a:lnTo>
                <a:lnTo>
                  <a:pt x="178" y="45"/>
                </a:lnTo>
                <a:lnTo>
                  <a:pt x="178" y="42"/>
                </a:lnTo>
                <a:lnTo>
                  <a:pt x="179" y="41"/>
                </a:lnTo>
                <a:lnTo>
                  <a:pt x="180" y="38"/>
                </a:lnTo>
                <a:lnTo>
                  <a:pt x="183" y="35"/>
                </a:lnTo>
                <a:lnTo>
                  <a:pt x="186" y="34"/>
                </a:lnTo>
                <a:lnTo>
                  <a:pt x="190" y="33"/>
                </a:lnTo>
                <a:lnTo>
                  <a:pt x="192" y="31"/>
                </a:lnTo>
                <a:lnTo>
                  <a:pt x="196" y="30"/>
                </a:lnTo>
                <a:lnTo>
                  <a:pt x="199" y="29"/>
                </a:lnTo>
                <a:lnTo>
                  <a:pt x="215" y="18"/>
                </a:lnTo>
                <a:lnTo>
                  <a:pt x="219" y="18"/>
                </a:lnTo>
                <a:lnTo>
                  <a:pt x="221" y="17"/>
                </a:lnTo>
                <a:lnTo>
                  <a:pt x="225" y="17"/>
                </a:lnTo>
                <a:lnTo>
                  <a:pt x="228" y="15"/>
                </a:lnTo>
                <a:lnTo>
                  <a:pt x="231" y="15"/>
                </a:lnTo>
                <a:lnTo>
                  <a:pt x="231" y="13"/>
                </a:lnTo>
                <a:lnTo>
                  <a:pt x="232" y="13"/>
                </a:lnTo>
                <a:lnTo>
                  <a:pt x="244" y="9"/>
                </a:lnTo>
                <a:lnTo>
                  <a:pt x="250" y="9"/>
                </a:lnTo>
                <a:lnTo>
                  <a:pt x="254" y="10"/>
                </a:lnTo>
                <a:lnTo>
                  <a:pt x="257" y="10"/>
                </a:lnTo>
                <a:lnTo>
                  <a:pt x="258" y="8"/>
                </a:lnTo>
                <a:lnTo>
                  <a:pt x="258" y="6"/>
                </a:lnTo>
                <a:lnTo>
                  <a:pt x="260" y="5"/>
                </a:lnTo>
                <a:lnTo>
                  <a:pt x="262" y="4"/>
                </a:lnTo>
                <a:lnTo>
                  <a:pt x="264" y="4"/>
                </a:lnTo>
                <a:lnTo>
                  <a:pt x="265" y="2"/>
                </a:lnTo>
                <a:lnTo>
                  <a:pt x="266" y="0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98" name="Freeform 250"/>
          <p:cNvSpPr>
            <a:spLocks/>
          </p:cNvSpPr>
          <p:nvPr/>
        </p:nvSpPr>
        <p:spPr bwMode="auto">
          <a:xfrm>
            <a:off x="6816990" y="2583673"/>
            <a:ext cx="60929" cy="97676"/>
          </a:xfrm>
          <a:custGeom>
            <a:avLst/>
            <a:gdLst/>
            <a:ahLst/>
            <a:cxnLst>
              <a:cxn ang="0">
                <a:pos x="23" y="11"/>
              </a:cxn>
              <a:cxn ang="0">
                <a:pos x="25" y="10"/>
              </a:cxn>
              <a:cxn ang="0">
                <a:pos x="26" y="10"/>
              </a:cxn>
              <a:cxn ang="0">
                <a:pos x="25" y="9"/>
              </a:cxn>
              <a:cxn ang="0">
                <a:pos x="22" y="3"/>
              </a:cxn>
              <a:cxn ang="0">
                <a:pos x="22" y="1"/>
              </a:cxn>
              <a:cxn ang="0">
                <a:pos x="21" y="0"/>
              </a:cxn>
              <a:cxn ang="0">
                <a:pos x="17" y="0"/>
              </a:cxn>
              <a:cxn ang="0">
                <a:pos x="14" y="2"/>
              </a:cxn>
              <a:cxn ang="0">
                <a:pos x="10" y="5"/>
              </a:cxn>
              <a:cxn ang="0">
                <a:pos x="10" y="7"/>
              </a:cxn>
              <a:cxn ang="0">
                <a:pos x="14" y="11"/>
              </a:cxn>
              <a:cxn ang="0">
                <a:pos x="14" y="13"/>
              </a:cxn>
              <a:cxn ang="0">
                <a:pos x="13" y="13"/>
              </a:cxn>
              <a:cxn ang="0">
                <a:pos x="9" y="17"/>
              </a:cxn>
              <a:cxn ang="0">
                <a:pos x="9" y="22"/>
              </a:cxn>
              <a:cxn ang="0">
                <a:pos x="10" y="25"/>
              </a:cxn>
              <a:cxn ang="0">
                <a:pos x="10" y="30"/>
              </a:cxn>
              <a:cxn ang="0">
                <a:pos x="9" y="33"/>
              </a:cxn>
              <a:cxn ang="0">
                <a:pos x="5" y="35"/>
              </a:cxn>
              <a:cxn ang="0">
                <a:pos x="0" y="40"/>
              </a:cxn>
            </a:cxnLst>
            <a:rect l="0" t="0" r="r" b="b"/>
            <a:pathLst>
              <a:path w="26" h="40">
                <a:moveTo>
                  <a:pt x="23" y="11"/>
                </a:moveTo>
                <a:lnTo>
                  <a:pt x="25" y="10"/>
                </a:lnTo>
                <a:lnTo>
                  <a:pt x="26" y="10"/>
                </a:lnTo>
                <a:lnTo>
                  <a:pt x="25" y="9"/>
                </a:lnTo>
                <a:lnTo>
                  <a:pt x="22" y="3"/>
                </a:lnTo>
                <a:lnTo>
                  <a:pt x="22" y="1"/>
                </a:lnTo>
                <a:lnTo>
                  <a:pt x="21" y="0"/>
                </a:lnTo>
                <a:lnTo>
                  <a:pt x="17" y="0"/>
                </a:lnTo>
                <a:lnTo>
                  <a:pt x="14" y="2"/>
                </a:lnTo>
                <a:lnTo>
                  <a:pt x="10" y="5"/>
                </a:lnTo>
                <a:lnTo>
                  <a:pt x="10" y="7"/>
                </a:lnTo>
                <a:lnTo>
                  <a:pt x="14" y="11"/>
                </a:lnTo>
                <a:lnTo>
                  <a:pt x="14" y="13"/>
                </a:lnTo>
                <a:lnTo>
                  <a:pt x="13" y="13"/>
                </a:lnTo>
                <a:lnTo>
                  <a:pt x="9" y="17"/>
                </a:lnTo>
                <a:lnTo>
                  <a:pt x="9" y="22"/>
                </a:lnTo>
                <a:lnTo>
                  <a:pt x="10" y="25"/>
                </a:lnTo>
                <a:lnTo>
                  <a:pt x="10" y="30"/>
                </a:lnTo>
                <a:lnTo>
                  <a:pt x="9" y="33"/>
                </a:lnTo>
                <a:lnTo>
                  <a:pt x="5" y="35"/>
                </a:lnTo>
                <a:lnTo>
                  <a:pt x="0" y="40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99" name="Line 251"/>
          <p:cNvSpPr>
            <a:spLocks noChangeShapeType="1"/>
          </p:cNvSpPr>
          <p:nvPr/>
        </p:nvSpPr>
        <p:spPr bwMode="auto">
          <a:xfrm>
            <a:off x="6870888" y="2610533"/>
            <a:ext cx="2344" cy="4884"/>
          </a:xfrm>
          <a:prstGeom prst="line">
            <a:avLst/>
          </a:pr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500" name="Line 252"/>
          <p:cNvSpPr>
            <a:spLocks noChangeShapeType="1"/>
          </p:cNvSpPr>
          <p:nvPr/>
        </p:nvSpPr>
        <p:spPr bwMode="auto">
          <a:xfrm>
            <a:off x="7440338" y="2383437"/>
            <a:ext cx="2344" cy="2443"/>
          </a:xfrm>
          <a:prstGeom prst="line">
            <a:avLst/>
          </a:pr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501" name="Freeform 253"/>
          <p:cNvSpPr>
            <a:spLocks/>
          </p:cNvSpPr>
          <p:nvPr/>
        </p:nvSpPr>
        <p:spPr bwMode="auto">
          <a:xfrm>
            <a:off x="6884948" y="1956104"/>
            <a:ext cx="339796" cy="544544"/>
          </a:xfrm>
          <a:custGeom>
            <a:avLst/>
            <a:gdLst/>
            <a:ahLst/>
            <a:cxnLst>
              <a:cxn ang="0">
                <a:pos x="138" y="21"/>
              </a:cxn>
              <a:cxn ang="0">
                <a:pos x="130" y="20"/>
              </a:cxn>
              <a:cxn ang="0">
                <a:pos x="125" y="18"/>
              </a:cxn>
              <a:cxn ang="0">
                <a:pos x="121" y="15"/>
              </a:cxn>
              <a:cxn ang="0">
                <a:pos x="118" y="20"/>
              </a:cxn>
              <a:cxn ang="0">
                <a:pos x="116" y="20"/>
              </a:cxn>
              <a:cxn ang="0">
                <a:pos x="117" y="28"/>
              </a:cxn>
              <a:cxn ang="0">
                <a:pos x="124" y="31"/>
              </a:cxn>
              <a:cxn ang="0">
                <a:pos x="126" y="49"/>
              </a:cxn>
              <a:cxn ang="0">
                <a:pos x="113" y="51"/>
              </a:cxn>
              <a:cxn ang="0">
                <a:pos x="93" y="48"/>
              </a:cxn>
              <a:cxn ang="0">
                <a:pos x="83" y="41"/>
              </a:cxn>
              <a:cxn ang="0">
                <a:pos x="74" y="41"/>
              </a:cxn>
              <a:cxn ang="0">
                <a:pos x="68" y="48"/>
              </a:cxn>
              <a:cxn ang="0">
                <a:pos x="64" y="56"/>
              </a:cxn>
              <a:cxn ang="0">
                <a:pos x="60" y="35"/>
              </a:cxn>
              <a:cxn ang="0">
                <a:pos x="50" y="44"/>
              </a:cxn>
              <a:cxn ang="0">
                <a:pos x="50" y="39"/>
              </a:cxn>
              <a:cxn ang="0">
                <a:pos x="55" y="33"/>
              </a:cxn>
              <a:cxn ang="0">
                <a:pos x="54" y="25"/>
              </a:cxn>
              <a:cxn ang="0">
                <a:pos x="54" y="20"/>
              </a:cxn>
              <a:cxn ang="0">
                <a:pos x="51" y="27"/>
              </a:cxn>
              <a:cxn ang="0">
                <a:pos x="48" y="29"/>
              </a:cxn>
              <a:cxn ang="0">
                <a:pos x="46" y="29"/>
              </a:cxn>
              <a:cxn ang="0">
                <a:pos x="46" y="27"/>
              </a:cxn>
              <a:cxn ang="0">
                <a:pos x="39" y="20"/>
              </a:cxn>
              <a:cxn ang="0">
                <a:pos x="37" y="23"/>
              </a:cxn>
              <a:cxn ang="0">
                <a:pos x="34" y="20"/>
              </a:cxn>
              <a:cxn ang="0">
                <a:pos x="27" y="8"/>
              </a:cxn>
              <a:cxn ang="0">
                <a:pos x="30" y="2"/>
              </a:cxn>
              <a:cxn ang="0">
                <a:pos x="23" y="2"/>
              </a:cxn>
              <a:cxn ang="0">
                <a:pos x="15" y="4"/>
              </a:cxn>
              <a:cxn ang="0">
                <a:pos x="1" y="6"/>
              </a:cxn>
              <a:cxn ang="0">
                <a:pos x="10" y="11"/>
              </a:cxn>
              <a:cxn ang="0">
                <a:pos x="21" y="23"/>
              </a:cxn>
              <a:cxn ang="0">
                <a:pos x="27" y="25"/>
              </a:cxn>
              <a:cxn ang="0">
                <a:pos x="30" y="32"/>
              </a:cxn>
              <a:cxn ang="0">
                <a:pos x="35" y="40"/>
              </a:cxn>
              <a:cxn ang="0">
                <a:pos x="39" y="52"/>
              </a:cxn>
              <a:cxn ang="0">
                <a:pos x="39" y="66"/>
              </a:cxn>
              <a:cxn ang="0">
                <a:pos x="37" y="78"/>
              </a:cxn>
              <a:cxn ang="0">
                <a:pos x="29" y="86"/>
              </a:cxn>
              <a:cxn ang="0">
                <a:pos x="26" y="107"/>
              </a:cxn>
              <a:cxn ang="0">
                <a:pos x="23" y="115"/>
              </a:cxn>
              <a:cxn ang="0">
                <a:pos x="34" y="150"/>
              </a:cxn>
              <a:cxn ang="0">
                <a:pos x="39" y="183"/>
              </a:cxn>
              <a:cxn ang="0">
                <a:pos x="31" y="192"/>
              </a:cxn>
              <a:cxn ang="0">
                <a:pos x="17" y="213"/>
              </a:cxn>
              <a:cxn ang="0">
                <a:pos x="0" y="223"/>
              </a:cxn>
            </a:cxnLst>
            <a:rect l="0" t="0" r="r" b="b"/>
            <a:pathLst>
              <a:path w="145" h="223">
                <a:moveTo>
                  <a:pt x="145" y="20"/>
                </a:moveTo>
                <a:lnTo>
                  <a:pt x="141" y="20"/>
                </a:lnTo>
                <a:lnTo>
                  <a:pt x="138" y="21"/>
                </a:lnTo>
                <a:lnTo>
                  <a:pt x="134" y="21"/>
                </a:lnTo>
                <a:lnTo>
                  <a:pt x="130" y="23"/>
                </a:lnTo>
                <a:lnTo>
                  <a:pt x="130" y="20"/>
                </a:lnTo>
                <a:lnTo>
                  <a:pt x="129" y="19"/>
                </a:lnTo>
                <a:lnTo>
                  <a:pt x="125" y="19"/>
                </a:lnTo>
                <a:lnTo>
                  <a:pt x="125" y="18"/>
                </a:lnTo>
                <a:lnTo>
                  <a:pt x="126" y="16"/>
                </a:lnTo>
                <a:lnTo>
                  <a:pt x="125" y="15"/>
                </a:lnTo>
                <a:lnTo>
                  <a:pt x="121" y="15"/>
                </a:lnTo>
                <a:lnTo>
                  <a:pt x="120" y="16"/>
                </a:lnTo>
                <a:lnTo>
                  <a:pt x="120" y="18"/>
                </a:lnTo>
                <a:lnTo>
                  <a:pt x="118" y="20"/>
                </a:lnTo>
                <a:lnTo>
                  <a:pt x="117" y="21"/>
                </a:lnTo>
                <a:lnTo>
                  <a:pt x="116" y="21"/>
                </a:lnTo>
                <a:lnTo>
                  <a:pt x="116" y="20"/>
                </a:lnTo>
                <a:lnTo>
                  <a:pt x="115" y="20"/>
                </a:lnTo>
                <a:lnTo>
                  <a:pt x="115" y="25"/>
                </a:lnTo>
                <a:lnTo>
                  <a:pt x="117" y="28"/>
                </a:lnTo>
                <a:lnTo>
                  <a:pt x="120" y="28"/>
                </a:lnTo>
                <a:lnTo>
                  <a:pt x="122" y="29"/>
                </a:lnTo>
                <a:lnTo>
                  <a:pt x="124" y="31"/>
                </a:lnTo>
                <a:lnTo>
                  <a:pt x="125" y="35"/>
                </a:lnTo>
                <a:lnTo>
                  <a:pt x="126" y="41"/>
                </a:lnTo>
                <a:lnTo>
                  <a:pt x="126" y="49"/>
                </a:lnTo>
                <a:lnTo>
                  <a:pt x="124" y="53"/>
                </a:lnTo>
                <a:lnTo>
                  <a:pt x="118" y="53"/>
                </a:lnTo>
                <a:lnTo>
                  <a:pt x="113" y="51"/>
                </a:lnTo>
                <a:lnTo>
                  <a:pt x="97" y="51"/>
                </a:lnTo>
                <a:lnTo>
                  <a:pt x="96" y="49"/>
                </a:lnTo>
                <a:lnTo>
                  <a:pt x="93" y="48"/>
                </a:lnTo>
                <a:lnTo>
                  <a:pt x="87" y="48"/>
                </a:lnTo>
                <a:lnTo>
                  <a:pt x="85" y="47"/>
                </a:lnTo>
                <a:lnTo>
                  <a:pt x="83" y="41"/>
                </a:lnTo>
                <a:lnTo>
                  <a:pt x="80" y="39"/>
                </a:lnTo>
                <a:lnTo>
                  <a:pt x="78" y="40"/>
                </a:lnTo>
                <a:lnTo>
                  <a:pt x="74" y="41"/>
                </a:lnTo>
                <a:lnTo>
                  <a:pt x="71" y="44"/>
                </a:lnTo>
                <a:lnTo>
                  <a:pt x="70" y="47"/>
                </a:lnTo>
                <a:lnTo>
                  <a:pt x="68" y="48"/>
                </a:lnTo>
                <a:lnTo>
                  <a:pt x="67" y="51"/>
                </a:lnTo>
                <a:lnTo>
                  <a:pt x="67" y="53"/>
                </a:lnTo>
                <a:lnTo>
                  <a:pt x="64" y="56"/>
                </a:lnTo>
                <a:lnTo>
                  <a:pt x="64" y="39"/>
                </a:lnTo>
                <a:lnTo>
                  <a:pt x="63" y="36"/>
                </a:lnTo>
                <a:lnTo>
                  <a:pt x="60" y="35"/>
                </a:lnTo>
                <a:lnTo>
                  <a:pt x="55" y="37"/>
                </a:lnTo>
                <a:lnTo>
                  <a:pt x="54" y="40"/>
                </a:lnTo>
                <a:lnTo>
                  <a:pt x="50" y="44"/>
                </a:lnTo>
                <a:lnTo>
                  <a:pt x="48" y="44"/>
                </a:lnTo>
                <a:lnTo>
                  <a:pt x="48" y="41"/>
                </a:lnTo>
                <a:lnTo>
                  <a:pt x="50" y="39"/>
                </a:lnTo>
                <a:lnTo>
                  <a:pt x="52" y="37"/>
                </a:lnTo>
                <a:lnTo>
                  <a:pt x="54" y="36"/>
                </a:lnTo>
                <a:lnTo>
                  <a:pt x="55" y="33"/>
                </a:lnTo>
                <a:lnTo>
                  <a:pt x="55" y="31"/>
                </a:lnTo>
                <a:lnTo>
                  <a:pt x="54" y="29"/>
                </a:lnTo>
                <a:lnTo>
                  <a:pt x="54" y="25"/>
                </a:lnTo>
                <a:lnTo>
                  <a:pt x="56" y="23"/>
                </a:lnTo>
                <a:lnTo>
                  <a:pt x="56" y="21"/>
                </a:lnTo>
                <a:lnTo>
                  <a:pt x="54" y="20"/>
                </a:lnTo>
                <a:lnTo>
                  <a:pt x="52" y="21"/>
                </a:lnTo>
                <a:lnTo>
                  <a:pt x="51" y="21"/>
                </a:lnTo>
                <a:lnTo>
                  <a:pt x="51" y="27"/>
                </a:lnTo>
                <a:lnTo>
                  <a:pt x="50" y="28"/>
                </a:lnTo>
                <a:lnTo>
                  <a:pt x="50" y="29"/>
                </a:lnTo>
                <a:lnTo>
                  <a:pt x="48" y="29"/>
                </a:lnTo>
                <a:lnTo>
                  <a:pt x="48" y="27"/>
                </a:lnTo>
                <a:lnTo>
                  <a:pt x="46" y="27"/>
                </a:lnTo>
                <a:lnTo>
                  <a:pt x="46" y="29"/>
                </a:lnTo>
                <a:lnTo>
                  <a:pt x="45" y="29"/>
                </a:lnTo>
                <a:lnTo>
                  <a:pt x="45" y="28"/>
                </a:lnTo>
                <a:lnTo>
                  <a:pt x="46" y="27"/>
                </a:lnTo>
                <a:lnTo>
                  <a:pt x="46" y="24"/>
                </a:lnTo>
                <a:lnTo>
                  <a:pt x="39" y="24"/>
                </a:lnTo>
                <a:lnTo>
                  <a:pt x="39" y="20"/>
                </a:lnTo>
                <a:lnTo>
                  <a:pt x="38" y="20"/>
                </a:lnTo>
                <a:lnTo>
                  <a:pt x="37" y="21"/>
                </a:lnTo>
                <a:lnTo>
                  <a:pt x="37" y="23"/>
                </a:lnTo>
                <a:lnTo>
                  <a:pt x="35" y="23"/>
                </a:lnTo>
                <a:lnTo>
                  <a:pt x="34" y="21"/>
                </a:lnTo>
                <a:lnTo>
                  <a:pt x="34" y="20"/>
                </a:lnTo>
                <a:lnTo>
                  <a:pt x="33" y="18"/>
                </a:lnTo>
                <a:lnTo>
                  <a:pt x="33" y="14"/>
                </a:lnTo>
                <a:lnTo>
                  <a:pt x="27" y="8"/>
                </a:lnTo>
                <a:lnTo>
                  <a:pt x="27" y="6"/>
                </a:lnTo>
                <a:lnTo>
                  <a:pt x="29" y="3"/>
                </a:lnTo>
                <a:lnTo>
                  <a:pt x="30" y="2"/>
                </a:lnTo>
                <a:lnTo>
                  <a:pt x="29" y="0"/>
                </a:lnTo>
                <a:lnTo>
                  <a:pt x="26" y="0"/>
                </a:lnTo>
                <a:lnTo>
                  <a:pt x="23" y="2"/>
                </a:lnTo>
                <a:lnTo>
                  <a:pt x="19" y="3"/>
                </a:lnTo>
                <a:lnTo>
                  <a:pt x="17" y="3"/>
                </a:lnTo>
                <a:lnTo>
                  <a:pt x="15" y="4"/>
                </a:lnTo>
                <a:lnTo>
                  <a:pt x="4" y="4"/>
                </a:lnTo>
                <a:lnTo>
                  <a:pt x="2" y="6"/>
                </a:lnTo>
                <a:lnTo>
                  <a:pt x="1" y="6"/>
                </a:lnTo>
                <a:lnTo>
                  <a:pt x="1" y="10"/>
                </a:lnTo>
                <a:lnTo>
                  <a:pt x="2" y="11"/>
                </a:lnTo>
                <a:lnTo>
                  <a:pt x="10" y="11"/>
                </a:lnTo>
                <a:lnTo>
                  <a:pt x="10" y="14"/>
                </a:lnTo>
                <a:lnTo>
                  <a:pt x="18" y="19"/>
                </a:lnTo>
                <a:lnTo>
                  <a:pt x="21" y="23"/>
                </a:lnTo>
                <a:lnTo>
                  <a:pt x="25" y="27"/>
                </a:lnTo>
                <a:lnTo>
                  <a:pt x="26" y="25"/>
                </a:lnTo>
                <a:lnTo>
                  <a:pt x="27" y="25"/>
                </a:lnTo>
                <a:lnTo>
                  <a:pt x="29" y="27"/>
                </a:lnTo>
                <a:lnTo>
                  <a:pt x="30" y="29"/>
                </a:lnTo>
                <a:lnTo>
                  <a:pt x="30" y="32"/>
                </a:lnTo>
                <a:lnTo>
                  <a:pt x="31" y="35"/>
                </a:lnTo>
                <a:lnTo>
                  <a:pt x="34" y="37"/>
                </a:lnTo>
                <a:lnTo>
                  <a:pt x="35" y="40"/>
                </a:lnTo>
                <a:lnTo>
                  <a:pt x="38" y="41"/>
                </a:lnTo>
                <a:lnTo>
                  <a:pt x="39" y="45"/>
                </a:lnTo>
                <a:lnTo>
                  <a:pt x="39" y="52"/>
                </a:lnTo>
                <a:lnTo>
                  <a:pt x="43" y="56"/>
                </a:lnTo>
                <a:lnTo>
                  <a:pt x="43" y="58"/>
                </a:lnTo>
                <a:lnTo>
                  <a:pt x="39" y="66"/>
                </a:lnTo>
                <a:lnTo>
                  <a:pt x="38" y="70"/>
                </a:lnTo>
                <a:lnTo>
                  <a:pt x="38" y="77"/>
                </a:lnTo>
                <a:lnTo>
                  <a:pt x="37" y="78"/>
                </a:lnTo>
                <a:lnTo>
                  <a:pt x="34" y="78"/>
                </a:lnTo>
                <a:lnTo>
                  <a:pt x="31" y="81"/>
                </a:lnTo>
                <a:lnTo>
                  <a:pt x="29" y="86"/>
                </a:lnTo>
                <a:lnTo>
                  <a:pt x="29" y="101"/>
                </a:lnTo>
                <a:lnTo>
                  <a:pt x="27" y="105"/>
                </a:lnTo>
                <a:lnTo>
                  <a:pt x="26" y="107"/>
                </a:lnTo>
                <a:lnTo>
                  <a:pt x="25" y="111"/>
                </a:lnTo>
                <a:lnTo>
                  <a:pt x="23" y="114"/>
                </a:lnTo>
                <a:lnTo>
                  <a:pt x="23" y="115"/>
                </a:lnTo>
                <a:lnTo>
                  <a:pt x="26" y="124"/>
                </a:lnTo>
                <a:lnTo>
                  <a:pt x="30" y="136"/>
                </a:lnTo>
                <a:lnTo>
                  <a:pt x="34" y="150"/>
                </a:lnTo>
                <a:lnTo>
                  <a:pt x="37" y="163"/>
                </a:lnTo>
                <a:lnTo>
                  <a:pt x="39" y="175"/>
                </a:lnTo>
                <a:lnTo>
                  <a:pt x="39" y="183"/>
                </a:lnTo>
                <a:lnTo>
                  <a:pt x="38" y="187"/>
                </a:lnTo>
                <a:lnTo>
                  <a:pt x="35" y="189"/>
                </a:lnTo>
                <a:lnTo>
                  <a:pt x="31" y="192"/>
                </a:lnTo>
                <a:lnTo>
                  <a:pt x="23" y="200"/>
                </a:lnTo>
                <a:lnTo>
                  <a:pt x="21" y="208"/>
                </a:lnTo>
                <a:lnTo>
                  <a:pt x="17" y="213"/>
                </a:lnTo>
                <a:lnTo>
                  <a:pt x="6" y="221"/>
                </a:lnTo>
                <a:lnTo>
                  <a:pt x="1" y="223"/>
                </a:lnTo>
                <a:lnTo>
                  <a:pt x="0" y="223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502" name="Freeform 254"/>
          <p:cNvSpPr>
            <a:spLocks/>
          </p:cNvSpPr>
          <p:nvPr/>
        </p:nvSpPr>
        <p:spPr bwMode="auto">
          <a:xfrm>
            <a:off x="6465478" y="1965872"/>
            <a:ext cx="419472" cy="534777"/>
          </a:xfrm>
          <a:custGeom>
            <a:avLst/>
            <a:gdLst/>
            <a:ahLst/>
            <a:cxnLst>
              <a:cxn ang="0">
                <a:pos x="172" y="210"/>
              </a:cxn>
              <a:cxn ang="0">
                <a:pos x="161" y="184"/>
              </a:cxn>
              <a:cxn ang="0">
                <a:pos x="151" y="155"/>
              </a:cxn>
              <a:cxn ang="0">
                <a:pos x="135" y="134"/>
              </a:cxn>
              <a:cxn ang="0">
                <a:pos x="122" y="130"/>
              </a:cxn>
              <a:cxn ang="0">
                <a:pos x="118" y="135"/>
              </a:cxn>
              <a:cxn ang="0">
                <a:pos x="111" y="139"/>
              </a:cxn>
              <a:cxn ang="0">
                <a:pos x="105" y="142"/>
              </a:cxn>
              <a:cxn ang="0">
                <a:pos x="103" y="144"/>
              </a:cxn>
              <a:cxn ang="0">
                <a:pos x="102" y="148"/>
              </a:cxn>
              <a:cxn ang="0">
                <a:pos x="97" y="150"/>
              </a:cxn>
              <a:cxn ang="0">
                <a:pos x="97" y="151"/>
              </a:cxn>
              <a:cxn ang="0">
                <a:pos x="101" y="152"/>
              </a:cxn>
              <a:cxn ang="0">
                <a:pos x="99" y="156"/>
              </a:cxn>
              <a:cxn ang="0">
                <a:pos x="95" y="167"/>
              </a:cxn>
              <a:cxn ang="0">
                <a:pos x="94" y="171"/>
              </a:cxn>
              <a:cxn ang="0">
                <a:pos x="93" y="172"/>
              </a:cxn>
              <a:cxn ang="0">
                <a:pos x="91" y="169"/>
              </a:cxn>
              <a:cxn ang="0">
                <a:pos x="89" y="171"/>
              </a:cxn>
              <a:cxn ang="0">
                <a:pos x="88" y="179"/>
              </a:cxn>
              <a:cxn ang="0">
                <a:pos x="85" y="183"/>
              </a:cxn>
              <a:cxn ang="0">
                <a:pos x="80" y="183"/>
              </a:cxn>
              <a:cxn ang="0">
                <a:pos x="74" y="181"/>
              </a:cxn>
              <a:cxn ang="0">
                <a:pos x="66" y="180"/>
              </a:cxn>
              <a:cxn ang="0">
                <a:pos x="62" y="171"/>
              </a:cxn>
              <a:cxn ang="0">
                <a:pos x="65" y="148"/>
              </a:cxn>
              <a:cxn ang="0">
                <a:pos x="72" y="147"/>
              </a:cxn>
              <a:cxn ang="0">
                <a:pos x="74" y="146"/>
              </a:cxn>
              <a:cxn ang="0">
                <a:pos x="76" y="142"/>
              </a:cxn>
              <a:cxn ang="0">
                <a:pos x="78" y="140"/>
              </a:cxn>
              <a:cxn ang="0">
                <a:pos x="80" y="120"/>
              </a:cxn>
              <a:cxn ang="0">
                <a:pos x="85" y="118"/>
              </a:cxn>
              <a:cxn ang="0">
                <a:pos x="86" y="119"/>
              </a:cxn>
              <a:cxn ang="0">
                <a:pos x="89" y="113"/>
              </a:cxn>
              <a:cxn ang="0">
                <a:pos x="91" y="111"/>
              </a:cxn>
              <a:cxn ang="0">
                <a:pos x="93" y="106"/>
              </a:cxn>
              <a:cxn ang="0">
                <a:pos x="90" y="95"/>
              </a:cxn>
              <a:cxn ang="0">
                <a:pos x="88" y="85"/>
              </a:cxn>
              <a:cxn ang="0">
                <a:pos x="85" y="66"/>
              </a:cxn>
              <a:cxn ang="0">
                <a:pos x="80" y="58"/>
              </a:cxn>
              <a:cxn ang="0">
                <a:pos x="76" y="57"/>
              </a:cxn>
              <a:cxn ang="0">
                <a:pos x="73" y="56"/>
              </a:cxn>
              <a:cxn ang="0">
                <a:pos x="70" y="50"/>
              </a:cxn>
              <a:cxn ang="0">
                <a:pos x="72" y="45"/>
              </a:cxn>
              <a:cxn ang="0">
                <a:pos x="76" y="43"/>
              </a:cxn>
              <a:cxn ang="0">
                <a:pos x="81" y="47"/>
              </a:cxn>
              <a:cxn ang="0">
                <a:pos x="82" y="44"/>
              </a:cxn>
              <a:cxn ang="0">
                <a:pos x="78" y="43"/>
              </a:cxn>
              <a:cxn ang="0">
                <a:pos x="77" y="36"/>
              </a:cxn>
              <a:cxn ang="0">
                <a:pos x="70" y="31"/>
              </a:cxn>
              <a:cxn ang="0">
                <a:pos x="69" y="25"/>
              </a:cxn>
              <a:cxn ang="0">
                <a:pos x="70" y="24"/>
              </a:cxn>
              <a:cxn ang="0">
                <a:pos x="64" y="20"/>
              </a:cxn>
              <a:cxn ang="0">
                <a:pos x="52" y="19"/>
              </a:cxn>
              <a:cxn ang="0">
                <a:pos x="48" y="16"/>
              </a:cxn>
              <a:cxn ang="0">
                <a:pos x="31" y="12"/>
              </a:cxn>
              <a:cxn ang="0">
                <a:pos x="16" y="10"/>
              </a:cxn>
              <a:cxn ang="0">
                <a:pos x="14" y="6"/>
              </a:cxn>
              <a:cxn ang="0">
                <a:pos x="8" y="2"/>
              </a:cxn>
              <a:cxn ang="0">
                <a:pos x="0" y="0"/>
              </a:cxn>
            </a:cxnLst>
            <a:rect l="0" t="0" r="r" b="b"/>
            <a:pathLst>
              <a:path w="179" h="219">
                <a:moveTo>
                  <a:pt x="179" y="219"/>
                </a:moveTo>
                <a:lnTo>
                  <a:pt x="172" y="210"/>
                </a:lnTo>
                <a:lnTo>
                  <a:pt x="165" y="197"/>
                </a:lnTo>
                <a:lnTo>
                  <a:pt x="161" y="184"/>
                </a:lnTo>
                <a:lnTo>
                  <a:pt x="156" y="168"/>
                </a:lnTo>
                <a:lnTo>
                  <a:pt x="151" y="155"/>
                </a:lnTo>
                <a:lnTo>
                  <a:pt x="144" y="143"/>
                </a:lnTo>
                <a:lnTo>
                  <a:pt x="135" y="134"/>
                </a:lnTo>
                <a:lnTo>
                  <a:pt x="125" y="130"/>
                </a:lnTo>
                <a:lnTo>
                  <a:pt x="122" y="130"/>
                </a:lnTo>
                <a:lnTo>
                  <a:pt x="119" y="132"/>
                </a:lnTo>
                <a:lnTo>
                  <a:pt x="118" y="135"/>
                </a:lnTo>
                <a:lnTo>
                  <a:pt x="115" y="138"/>
                </a:lnTo>
                <a:lnTo>
                  <a:pt x="111" y="139"/>
                </a:lnTo>
                <a:lnTo>
                  <a:pt x="109" y="140"/>
                </a:lnTo>
                <a:lnTo>
                  <a:pt x="105" y="142"/>
                </a:lnTo>
                <a:lnTo>
                  <a:pt x="103" y="143"/>
                </a:lnTo>
                <a:lnTo>
                  <a:pt x="103" y="144"/>
                </a:lnTo>
                <a:lnTo>
                  <a:pt x="102" y="147"/>
                </a:lnTo>
                <a:lnTo>
                  <a:pt x="102" y="148"/>
                </a:lnTo>
                <a:lnTo>
                  <a:pt x="98" y="148"/>
                </a:lnTo>
                <a:lnTo>
                  <a:pt x="97" y="150"/>
                </a:lnTo>
                <a:lnTo>
                  <a:pt x="95" y="150"/>
                </a:lnTo>
                <a:lnTo>
                  <a:pt x="97" y="151"/>
                </a:lnTo>
                <a:lnTo>
                  <a:pt x="101" y="151"/>
                </a:lnTo>
                <a:lnTo>
                  <a:pt x="101" y="152"/>
                </a:lnTo>
                <a:lnTo>
                  <a:pt x="99" y="153"/>
                </a:lnTo>
                <a:lnTo>
                  <a:pt x="99" y="156"/>
                </a:lnTo>
                <a:lnTo>
                  <a:pt x="98" y="159"/>
                </a:lnTo>
                <a:lnTo>
                  <a:pt x="95" y="167"/>
                </a:lnTo>
                <a:lnTo>
                  <a:pt x="95" y="169"/>
                </a:lnTo>
                <a:lnTo>
                  <a:pt x="94" y="171"/>
                </a:lnTo>
                <a:lnTo>
                  <a:pt x="94" y="172"/>
                </a:lnTo>
                <a:lnTo>
                  <a:pt x="93" y="172"/>
                </a:lnTo>
                <a:lnTo>
                  <a:pt x="91" y="171"/>
                </a:lnTo>
                <a:lnTo>
                  <a:pt x="91" y="169"/>
                </a:lnTo>
                <a:lnTo>
                  <a:pt x="90" y="169"/>
                </a:lnTo>
                <a:lnTo>
                  <a:pt x="89" y="171"/>
                </a:lnTo>
                <a:lnTo>
                  <a:pt x="88" y="173"/>
                </a:lnTo>
                <a:lnTo>
                  <a:pt x="88" y="179"/>
                </a:lnTo>
                <a:lnTo>
                  <a:pt x="86" y="181"/>
                </a:lnTo>
                <a:lnTo>
                  <a:pt x="85" y="183"/>
                </a:lnTo>
                <a:lnTo>
                  <a:pt x="82" y="184"/>
                </a:lnTo>
                <a:lnTo>
                  <a:pt x="80" y="183"/>
                </a:lnTo>
                <a:lnTo>
                  <a:pt x="77" y="183"/>
                </a:lnTo>
                <a:lnTo>
                  <a:pt x="74" y="181"/>
                </a:lnTo>
                <a:lnTo>
                  <a:pt x="69" y="181"/>
                </a:lnTo>
                <a:lnTo>
                  <a:pt x="66" y="180"/>
                </a:lnTo>
                <a:lnTo>
                  <a:pt x="64" y="177"/>
                </a:lnTo>
                <a:lnTo>
                  <a:pt x="62" y="171"/>
                </a:lnTo>
                <a:lnTo>
                  <a:pt x="62" y="155"/>
                </a:lnTo>
                <a:lnTo>
                  <a:pt x="65" y="148"/>
                </a:lnTo>
                <a:lnTo>
                  <a:pt x="69" y="148"/>
                </a:lnTo>
                <a:lnTo>
                  <a:pt x="72" y="147"/>
                </a:lnTo>
                <a:lnTo>
                  <a:pt x="73" y="147"/>
                </a:lnTo>
                <a:lnTo>
                  <a:pt x="74" y="146"/>
                </a:lnTo>
                <a:lnTo>
                  <a:pt x="74" y="143"/>
                </a:lnTo>
                <a:lnTo>
                  <a:pt x="76" y="142"/>
                </a:lnTo>
                <a:lnTo>
                  <a:pt x="77" y="142"/>
                </a:lnTo>
                <a:lnTo>
                  <a:pt x="78" y="140"/>
                </a:lnTo>
                <a:lnTo>
                  <a:pt x="80" y="140"/>
                </a:lnTo>
                <a:lnTo>
                  <a:pt x="80" y="120"/>
                </a:lnTo>
                <a:lnTo>
                  <a:pt x="82" y="118"/>
                </a:lnTo>
                <a:lnTo>
                  <a:pt x="85" y="118"/>
                </a:lnTo>
                <a:lnTo>
                  <a:pt x="85" y="120"/>
                </a:lnTo>
                <a:lnTo>
                  <a:pt x="86" y="119"/>
                </a:lnTo>
                <a:lnTo>
                  <a:pt x="86" y="115"/>
                </a:lnTo>
                <a:lnTo>
                  <a:pt x="89" y="113"/>
                </a:lnTo>
                <a:lnTo>
                  <a:pt x="90" y="113"/>
                </a:lnTo>
                <a:lnTo>
                  <a:pt x="91" y="111"/>
                </a:lnTo>
                <a:lnTo>
                  <a:pt x="93" y="109"/>
                </a:lnTo>
                <a:lnTo>
                  <a:pt x="93" y="106"/>
                </a:lnTo>
                <a:lnTo>
                  <a:pt x="90" y="98"/>
                </a:lnTo>
                <a:lnTo>
                  <a:pt x="90" y="95"/>
                </a:lnTo>
                <a:lnTo>
                  <a:pt x="89" y="93"/>
                </a:lnTo>
                <a:lnTo>
                  <a:pt x="88" y="85"/>
                </a:lnTo>
                <a:lnTo>
                  <a:pt x="88" y="76"/>
                </a:lnTo>
                <a:lnTo>
                  <a:pt x="85" y="66"/>
                </a:lnTo>
                <a:lnTo>
                  <a:pt x="81" y="60"/>
                </a:lnTo>
                <a:lnTo>
                  <a:pt x="80" y="58"/>
                </a:lnTo>
                <a:lnTo>
                  <a:pt x="78" y="58"/>
                </a:lnTo>
                <a:lnTo>
                  <a:pt x="76" y="57"/>
                </a:lnTo>
                <a:lnTo>
                  <a:pt x="74" y="56"/>
                </a:lnTo>
                <a:lnTo>
                  <a:pt x="73" y="56"/>
                </a:lnTo>
                <a:lnTo>
                  <a:pt x="73" y="53"/>
                </a:lnTo>
                <a:lnTo>
                  <a:pt x="70" y="50"/>
                </a:lnTo>
                <a:lnTo>
                  <a:pt x="70" y="48"/>
                </a:lnTo>
                <a:lnTo>
                  <a:pt x="72" y="45"/>
                </a:lnTo>
                <a:lnTo>
                  <a:pt x="74" y="43"/>
                </a:lnTo>
                <a:lnTo>
                  <a:pt x="76" y="43"/>
                </a:lnTo>
                <a:lnTo>
                  <a:pt x="78" y="45"/>
                </a:lnTo>
                <a:lnTo>
                  <a:pt x="81" y="47"/>
                </a:lnTo>
                <a:lnTo>
                  <a:pt x="82" y="45"/>
                </a:lnTo>
                <a:lnTo>
                  <a:pt x="82" y="44"/>
                </a:lnTo>
                <a:lnTo>
                  <a:pt x="80" y="44"/>
                </a:lnTo>
                <a:lnTo>
                  <a:pt x="78" y="43"/>
                </a:lnTo>
                <a:lnTo>
                  <a:pt x="78" y="40"/>
                </a:lnTo>
                <a:lnTo>
                  <a:pt x="77" y="36"/>
                </a:lnTo>
                <a:lnTo>
                  <a:pt x="73" y="32"/>
                </a:lnTo>
                <a:lnTo>
                  <a:pt x="70" y="31"/>
                </a:lnTo>
                <a:lnTo>
                  <a:pt x="69" y="28"/>
                </a:lnTo>
                <a:lnTo>
                  <a:pt x="69" y="25"/>
                </a:lnTo>
                <a:lnTo>
                  <a:pt x="70" y="25"/>
                </a:lnTo>
                <a:lnTo>
                  <a:pt x="70" y="24"/>
                </a:lnTo>
                <a:lnTo>
                  <a:pt x="68" y="21"/>
                </a:lnTo>
                <a:lnTo>
                  <a:pt x="64" y="20"/>
                </a:lnTo>
                <a:lnTo>
                  <a:pt x="55" y="20"/>
                </a:lnTo>
                <a:lnTo>
                  <a:pt x="52" y="19"/>
                </a:lnTo>
                <a:lnTo>
                  <a:pt x="51" y="17"/>
                </a:lnTo>
                <a:lnTo>
                  <a:pt x="48" y="16"/>
                </a:lnTo>
                <a:lnTo>
                  <a:pt x="39" y="16"/>
                </a:lnTo>
                <a:lnTo>
                  <a:pt x="31" y="12"/>
                </a:lnTo>
                <a:lnTo>
                  <a:pt x="18" y="12"/>
                </a:lnTo>
                <a:lnTo>
                  <a:pt x="16" y="10"/>
                </a:lnTo>
                <a:lnTo>
                  <a:pt x="15" y="8"/>
                </a:lnTo>
                <a:lnTo>
                  <a:pt x="14" y="6"/>
                </a:lnTo>
                <a:lnTo>
                  <a:pt x="11" y="3"/>
                </a:lnTo>
                <a:lnTo>
                  <a:pt x="8" y="2"/>
                </a:lnTo>
                <a:lnTo>
                  <a:pt x="4" y="0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503" name="Freeform 255"/>
          <p:cNvSpPr>
            <a:spLocks/>
          </p:cNvSpPr>
          <p:nvPr/>
        </p:nvSpPr>
        <p:spPr bwMode="auto">
          <a:xfrm>
            <a:off x="7313794" y="2307738"/>
            <a:ext cx="84363" cy="36629"/>
          </a:xfrm>
          <a:custGeom>
            <a:avLst/>
            <a:gdLst/>
            <a:ahLst/>
            <a:cxnLst>
              <a:cxn ang="0">
                <a:pos x="36" y="0"/>
              </a:cxn>
              <a:cxn ang="0">
                <a:pos x="35" y="2"/>
              </a:cxn>
              <a:cxn ang="0">
                <a:pos x="33" y="2"/>
              </a:cxn>
              <a:cxn ang="0">
                <a:pos x="21" y="13"/>
              </a:cxn>
              <a:cxn ang="0">
                <a:pos x="17" y="15"/>
              </a:cxn>
              <a:cxn ang="0">
                <a:pos x="0" y="15"/>
              </a:cxn>
            </a:cxnLst>
            <a:rect l="0" t="0" r="r" b="b"/>
            <a:pathLst>
              <a:path w="36" h="15">
                <a:moveTo>
                  <a:pt x="36" y="0"/>
                </a:moveTo>
                <a:lnTo>
                  <a:pt x="35" y="2"/>
                </a:lnTo>
                <a:lnTo>
                  <a:pt x="33" y="2"/>
                </a:lnTo>
                <a:lnTo>
                  <a:pt x="21" y="13"/>
                </a:lnTo>
                <a:lnTo>
                  <a:pt x="17" y="15"/>
                </a:lnTo>
                <a:lnTo>
                  <a:pt x="0" y="15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504" name="Freeform 256"/>
          <p:cNvSpPr>
            <a:spLocks/>
          </p:cNvSpPr>
          <p:nvPr/>
        </p:nvSpPr>
        <p:spPr bwMode="auto">
          <a:xfrm>
            <a:off x="7285673" y="2305297"/>
            <a:ext cx="28121" cy="39070"/>
          </a:xfrm>
          <a:custGeom>
            <a:avLst/>
            <a:gdLst/>
            <a:ahLst/>
            <a:cxnLst>
              <a:cxn ang="0">
                <a:pos x="12" y="16"/>
              </a:cxn>
              <a:cxn ang="0">
                <a:pos x="4" y="16"/>
              </a:cxn>
              <a:cxn ang="0">
                <a:pos x="2" y="14"/>
              </a:cxn>
              <a:cxn ang="0">
                <a:pos x="0" y="13"/>
              </a:cxn>
              <a:cxn ang="0">
                <a:pos x="0" y="7"/>
              </a:cxn>
              <a:cxn ang="0">
                <a:pos x="2" y="3"/>
              </a:cxn>
              <a:cxn ang="0">
                <a:pos x="3" y="0"/>
              </a:cxn>
            </a:cxnLst>
            <a:rect l="0" t="0" r="r" b="b"/>
            <a:pathLst>
              <a:path w="12" h="16">
                <a:moveTo>
                  <a:pt x="12" y="16"/>
                </a:moveTo>
                <a:lnTo>
                  <a:pt x="4" y="16"/>
                </a:lnTo>
                <a:lnTo>
                  <a:pt x="2" y="14"/>
                </a:lnTo>
                <a:lnTo>
                  <a:pt x="0" y="13"/>
                </a:lnTo>
                <a:lnTo>
                  <a:pt x="0" y="7"/>
                </a:lnTo>
                <a:lnTo>
                  <a:pt x="2" y="3"/>
                </a:lnTo>
                <a:lnTo>
                  <a:pt x="3" y="0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505" name="Freeform 257"/>
          <p:cNvSpPr>
            <a:spLocks/>
          </p:cNvSpPr>
          <p:nvPr/>
        </p:nvSpPr>
        <p:spPr bwMode="auto">
          <a:xfrm>
            <a:off x="7285673" y="2188085"/>
            <a:ext cx="77333" cy="139189"/>
          </a:xfrm>
          <a:custGeom>
            <a:avLst/>
            <a:gdLst/>
            <a:ahLst/>
            <a:cxnLst>
              <a:cxn ang="0">
                <a:pos x="0" y="57"/>
              </a:cxn>
              <a:cxn ang="0">
                <a:pos x="6" y="47"/>
              </a:cxn>
              <a:cxn ang="0">
                <a:pos x="16" y="28"/>
              </a:cxn>
              <a:cxn ang="0">
                <a:pos x="21" y="18"/>
              </a:cxn>
              <a:cxn ang="0">
                <a:pos x="27" y="12"/>
              </a:cxn>
              <a:cxn ang="0">
                <a:pos x="31" y="6"/>
              </a:cxn>
              <a:cxn ang="0">
                <a:pos x="33" y="0"/>
              </a:cxn>
            </a:cxnLst>
            <a:rect l="0" t="0" r="r" b="b"/>
            <a:pathLst>
              <a:path w="33" h="57">
                <a:moveTo>
                  <a:pt x="0" y="57"/>
                </a:moveTo>
                <a:lnTo>
                  <a:pt x="6" y="47"/>
                </a:lnTo>
                <a:lnTo>
                  <a:pt x="16" y="28"/>
                </a:lnTo>
                <a:lnTo>
                  <a:pt x="21" y="18"/>
                </a:lnTo>
                <a:lnTo>
                  <a:pt x="27" y="12"/>
                </a:lnTo>
                <a:lnTo>
                  <a:pt x="31" y="6"/>
                </a:lnTo>
                <a:lnTo>
                  <a:pt x="33" y="0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506" name="Freeform 258"/>
          <p:cNvSpPr>
            <a:spLocks/>
          </p:cNvSpPr>
          <p:nvPr/>
        </p:nvSpPr>
        <p:spPr bwMode="auto">
          <a:xfrm>
            <a:off x="7363004" y="1890174"/>
            <a:ext cx="461653" cy="297912"/>
          </a:xfrm>
          <a:custGeom>
            <a:avLst/>
            <a:gdLst/>
            <a:ahLst/>
            <a:cxnLst>
              <a:cxn ang="0">
                <a:pos x="4" y="118"/>
              </a:cxn>
              <a:cxn ang="0">
                <a:pos x="12" y="114"/>
              </a:cxn>
              <a:cxn ang="0">
                <a:pos x="27" y="108"/>
              </a:cxn>
              <a:cxn ang="0">
                <a:pos x="41" y="103"/>
              </a:cxn>
              <a:cxn ang="0">
                <a:pos x="52" y="95"/>
              </a:cxn>
              <a:cxn ang="0">
                <a:pos x="77" y="83"/>
              </a:cxn>
              <a:cxn ang="0">
                <a:pos x="89" y="80"/>
              </a:cxn>
              <a:cxn ang="0">
                <a:pos x="83" y="79"/>
              </a:cxn>
              <a:cxn ang="0">
                <a:pos x="93" y="75"/>
              </a:cxn>
              <a:cxn ang="0">
                <a:pos x="98" y="78"/>
              </a:cxn>
              <a:cxn ang="0">
                <a:pos x="98" y="80"/>
              </a:cxn>
              <a:cxn ang="0">
                <a:pos x="105" y="81"/>
              </a:cxn>
              <a:cxn ang="0">
                <a:pos x="118" y="75"/>
              </a:cxn>
              <a:cxn ang="0">
                <a:pos x="115" y="80"/>
              </a:cxn>
              <a:cxn ang="0">
                <a:pos x="119" y="80"/>
              </a:cxn>
              <a:cxn ang="0">
                <a:pos x="123" y="76"/>
              </a:cxn>
              <a:cxn ang="0">
                <a:pos x="120" y="83"/>
              </a:cxn>
              <a:cxn ang="0">
                <a:pos x="127" y="83"/>
              </a:cxn>
              <a:cxn ang="0">
                <a:pos x="136" y="75"/>
              </a:cxn>
              <a:cxn ang="0">
                <a:pos x="143" y="71"/>
              </a:cxn>
              <a:cxn ang="0">
                <a:pos x="142" y="68"/>
              </a:cxn>
              <a:cxn ang="0">
                <a:pos x="132" y="74"/>
              </a:cxn>
              <a:cxn ang="0">
                <a:pos x="134" y="67"/>
              </a:cxn>
              <a:cxn ang="0">
                <a:pos x="140" y="56"/>
              </a:cxn>
              <a:cxn ang="0">
                <a:pos x="138" y="55"/>
              </a:cxn>
              <a:cxn ang="0">
                <a:pos x="135" y="60"/>
              </a:cxn>
              <a:cxn ang="0">
                <a:pos x="130" y="63"/>
              </a:cxn>
              <a:cxn ang="0">
                <a:pos x="124" y="64"/>
              </a:cxn>
              <a:cxn ang="0">
                <a:pos x="123" y="52"/>
              </a:cxn>
              <a:cxn ang="0">
                <a:pos x="113" y="59"/>
              </a:cxn>
              <a:cxn ang="0">
                <a:pos x="113" y="63"/>
              </a:cxn>
              <a:cxn ang="0">
                <a:pos x="107" y="66"/>
              </a:cxn>
              <a:cxn ang="0">
                <a:pos x="109" y="60"/>
              </a:cxn>
              <a:cxn ang="0">
                <a:pos x="101" y="63"/>
              </a:cxn>
              <a:cxn ang="0">
                <a:pos x="94" y="71"/>
              </a:cxn>
              <a:cxn ang="0">
                <a:pos x="98" y="64"/>
              </a:cxn>
              <a:cxn ang="0">
                <a:pos x="116" y="56"/>
              </a:cxn>
              <a:cxn ang="0">
                <a:pos x="120" y="54"/>
              </a:cxn>
              <a:cxn ang="0">
                <a:pos x="126" y="51"/>
              </a:cxn>
              <a:cxn ang="0">
                <a:pos x="124" y="56"/>
              </a:cxn>
              <a:cxn ang="0">
                <a:pos x="130" y="52"/>
              </a:cxn>
              <a:cxn ang="0">
                <a:pos x="134" y="48"/>
              </a:cxn>
              <a:cxn ang="0">
                <a:pos x="134" y="51"/>
              </a:cxn>
              <a:cxn ang="0">
                <a:pos x="126" y="58"/>
              </a:cxn>
              <a:cxn ang="0">
                <a:pos x="128" y="63"/>
              </a:cxn>
              <a:cxn ang="0">
                <a:pos x="135" y="58"/>
              </a:cxn>
              <a:cxn ang="0">
                <a:pos x="151" y="39"/>
              </a:cxn>
              <a:cxn ang="0">
                <a:pos x="159" y="37"/>
              </a:cxn>
              <a:cxn ang="0">
                <a:pos x="161" y="34"/>
              </a:cxn>
              <a:cxn ang="0">
                <a:pos x="165" y="30"/>
              </a:cxn>
              <a:cxn ang="0">
                <a:pos x="189" y="12"/>
              </a:cxn>
              <a:cxn ang="0">
                <a:pos x="196" y="0"/>
              </a:cxn>
            </a:cxnLst>
            <a:rect l="0" t="0" r="r" b="b"/>
            <a:pathLst>
              <a:path w="197" h="122">
                <a:moveTo>
                  <a:pt x="0" y="122"/>
                </a:moveTo>
                <a:lnTo>
                  <a:pt x="3" y="121"/>
                </a:lnTo>
                <a:lnTo>
                  <a:pt x="4" y="118"/>
                </a:lnTo>
                <a:lnTo>
                  <a:pt x="7" y="116"/>
                </a:lnTo>
                <a:lnTo>
                  <a:pt x="10" y="116"/>
                </a:lnTo>
                <a:lnTo>
                  <a:pt x="12" y="114"/>
                </a:lnTo>
                <a:lnTo>
                  <a:pt x="15" y="114"/>
                </a:lnTo>
                <a:lnTo>
                  <a:pt x="23" y="109"/>
                </a:lnTo>
                <a:lnTo>
                  <a:pt x="27" y="108"/>
                </a:lnTo>
                <a:lnTo>
                  <a:pt x="31" y="105"/>
                </a:lnTo>
                <a:lnTo>
                  <a:pt x="36" y="105"/>
                </a:lnTo>
                <a:lnTo>
                  <a:pt x="41" y="103"/>
                </a:lnTo>
                <a:lnTo>
                  <a:pt x="45" y="100"/>
                </a:lnTo>
                <a:lnTo>
                  <a:pt x="48" y="97"/>
                </a:lnTo>
                <a:lnTo>
                  <a:pt x="52" y="95"/>
                </a:lnTo>
                <a:lnTo>
                  <a:pt x="73" y="87"/>
                </a:lnTo>
                <a:lnTo>
                  <a:pt x="76" y="85"/>
                </a:lnTo>
                <a:lnTo>
                  <a:pt x="77" y="83"/>
                </a:lnTo>
                <a:lnTo>
                  <a:pt x="80" y="81"/>
                </a:lnTo>
                <a:lnTo>
                  <a:pt x="81" y="80"/>
                </a:lnTo>
                <a:lnTo>
                  <a:pt x="89" y="80"/>
                </a:lnTo>
                <a:lnTo>
                  <a:pt x="87" y="80"/>
                </a:lnTo>
                <a:lnTo>
                  <a:pt x="86" y="79"/>
                </a:lnTo>
                <a:lnTo>
                  <a:pt x="83" y="79"/>
                </a:lnTo>
                <a:lnTo>
                  <a:pt x="85" y="78"/>
                </a:lnTo>
                <a:lnTo>
                  <a:pt x="87" y="78"/>
                </a:lnTo>
                <a:lnTo>
                  <a:pt x="93" y="75"/>
                </a:lnTo>
                <a:lnTo>
                  <a:pt x="97" y="75"/>
                </a:lnTo>
                <a:lnTo>
                  <a:pt x="98" y="76"/>
                </a:lnTo>
                <a:lnTo>
                  <a:pt x="98" y="78"/>
                </a:lnTo>
                <a:lnTo>
                  <a:pt x="95" y="78"/>
                </a:lnTo>
                <a:lnTo>
                  <a:pt x="95" y="79"/>
                </a:lnTo>
                <a:lnTo>
                  <a:pt x="98" y="80"/>
                </a:lnTo>
                <a:lnTo>
                  <a:pt x="101" y="80"/>
                </a:lnTo>
                <a:lnTo>
                  <a:pt x="102" y="81"/>
                </a:lnTo>
                <a:lnTo>
                  <a:pt x="105" y="81"/>
                </a:lnTo>
                <a:lnTo>
                  <a:pt x="115" y="76"/>
                </a:lnTo>
                <a:lnTo>
                  <a:pt x="116" y="75"/>
                </a:lnTo>
                <a:lnTo>
                  <a:pt x="118" y="75"/>
                </a:lnTo>
                <a:lnTo>
                  <a:pt x="118" y="78"/>
                </a:lnTo>
                <a:lnTo>
                  <a:pt x="113" y="78"/>
                </a:lnTo>
                <a:lnTo>
                  <a:pt x="115" y="80"/>
                </a:lnTo>
                <a:lnTo>
                  <a:pt x="115" y="81"/>
                </a:lnTo>
                <a:lnTo>
                  <a:pt x="118" y="81"/>
                </a:lnTo>
                <a:lnTo>
                  <a:pt x="119" y="80"/>
                </a:lnTo>
                <a:lnTo>
                  <a:pt x="120" y="78"/>
                </a:lnTo>
                <a:lnTo>
                  <a:pt x="123" y="75"/>
                </a:lnTo>
                <a:lnTo>
                  <a:pt x="123" y="76"/>
                </a:lnTo>
                <a:lnTo>
                  <a:pt x="122" y="79"/>
                </a:lnTo>
                <a:lnTo>
                  <a:pt x="120" y="80"/>
                </a:lnTo>
                <a:lnTo>
                  <a:pt x="120" y="83"/>
                </a:lnTo>
                <a:lnTo>
                  <a:pt x="122" y="84"/>
                </a:lnTo>
                <a:lnTo>
                  <a:pt x="124" y="83"/>
                </a:lnTo>
                <a:lnTo>
                  <a:pt x="127" y="83"/>
                </a:lnTo>
                <a:lnTo>
                  <a:pt x="130" y="80"/>
                </a:lnTo>
                <a:lnTo>
                  <a:pt x="132" y="79"/>
                </a:lnTo>
                <a:lnTo>
                  <a:pt x="136" y="75"/>
                </a:lnTo>
                <a:lnTo>
                  <a:pt x="138" y="75"/>
                </a:lnTo>
                <a:lnTo>
                  <a:pt x="140" y="72"/>
                </a:lnTo>
                <a:lnTo>
                  <a:pt x="143" y="71"/>
                </a:lnTo>
                <a:lnTo>
                  <a:pt x="144" y="70"/>
                </a:lnTo>
                <a:lnTo>
                  <a:pt x="143" y="68"/>
                </a:lnTo>
                <a:lnTo>
                  <a:pt x="142" y="68"/>
                </a:lnTo>
                <a:lnTo>
                  <a:pt x="139" y="70"/>
                </a:lnTo>
                <a:lnTo>
                  <a:pt x="138" y="71"/>
                </a:lnTo>
                <a:lnTo>
                  <a:pt x="132" y="74"/>
                </a:lnTo>
                <a:lnTo>
                  <a:pt x="131" y="74"/>
                </a:lnTo>
                <a:lnTo>
                  <a:pt x="131" y="70"/>
                </a:lnTo>
                <a:lnTo>
                  <a:pt x="134" y="67"/>
                </a:lnTo>
                <a:lnTo>
                  <a:pt x="135" y="64"/>
                </a:lnTo>
                <a:lnTo>
                  <a:pt x="138" y="62"/>
                </a:lnTo>
                <a:lnTo>
                  <a:pt x="140" y="56"/>
                </a:lnTo>
                <a:lnTo>
                  <a:pt x="140" y="54"/>
                </a:lnTo>
                <a:lnTo>
                  <a:pt x="139" y="54"/>
                </a:lnTo>
                <a:lnTo>
                  <a:pt x="138" y="55"/>
                </a:lnTo>
                <a:lnTo>
                  <a:pt x="138" y="56"/>
                </a:lnTo>
                <a:lnTo>
                  <a:pt x="136" y="58"/>
                </a:lnTo>
                <a:lnTo>
                  <a:pt x="135" y="60"/>
                </a:lnTo>
                <a:lnTo>
                  <a:pt x="134" y="60"/>
                </a:lnTo>
                <a:lnTo>
                  <a:pt x="132" y="62"/>
                </a:lnTo>
                <a:lnTo>
                  <a:pt x="130" y="63"/>
                </a:lnTo>
                <a:lnTo>
                  <a:pt x="128" y="63"/>
                </a:lnTo>
                <a:lnTo>
                  <a:pt x="126" y="64"/>
                </a:lnTo>
                <a:lnTo>
                  <a:pt x="124" y="64"/>
                </a:lnTo>
                <a:lnTo>
                  <a:pt x="124" y="67"/>
                </a:lnTo>
                <a:lnTo>
                  <a:pt x="123" y="67"/>
                </a:lnTo>
                <a:lnTo>
                  <a:pt x="123" y="52"/>
                </a:lnTo>
                <a:lnTo>
                  <a:pt x="118" y="55"/>
                </a:lnTo>
                <a:lnTo>
                  <a:pt x="115" y="58"/>
                </a:lnTo>
                <a:lnTo>
                  <a:pt x="113" y="59"/>
                </a:lnTo>
                <a:lnTo>
                  <a:pt x="111" y="62"/>
                </a:lnTo>
                <a:lnTo>
                  <a:pt x="111" y="63"/>
                </a:lnTo>
                <a:lnTo>
                  <a:pt x="113" y="63"/>
                </a:lnTo>
                <a:lnTo>
                  <a:pt x="111" y="64"/>
                </a:lnTo>
                <a:lnTo>
                  <a:pt x="109" y="66"/>
                </a:lnTo>
                <a:lnTo>
                  <a:pt x="107" y="66"/>
                </a:lnTo>
                <a:lnTo>
                  <a:pt x="107" y="64"/>
                </a:lnTo>
                <a:lnTo>
                  <a:pt x="109" y="63"/>
                </a:lnTo>
                <a:lnTo>
                  <a:pt x="109" y="60"/>
                </a:lnTo>
                <a:lnTo>
                  <a:pt x="107" y="60"/>
                </a:lnTo>
                <a:lnTo>
                  <a:pt x="105" y="62"/>
                </a:lnTo>
                <a:lnTo>
                  <a:pt x="101" y="63"/>
                </a:lnTo>
                <a:lnTo>
                  <a:pt x="95" y="68"/>
                </a:lnTo>
                <a:lnTo>
                  <a:pt x="95" y="70"/>
                </a:lnTo>
                <a:lnTo>
                  <a:pt x="94" y="71"/>
                </a:lnTo>
                <a:lnTo>
                  <a:pt x="93" y="71"/>
                </a:lnTo>
                <a:lnTo>
                  <a:pt x="94" y="68"/>
                </a:lnTo>
                <a:lnTo>
                  <a:pt x="98" y="64"/>
                </a:lnTo>
                <a:lnTo>
                  <a:pt x="105" y="59"/>
                </a:lnTo>
                <a:lnTo>
                  <a:pt x="111" y="56"/>
                </a:lnTo>
                <a:lnTo>
                  <a:pt x="116" y="56"/>
                </a:lnTo>
                <a:lnTo>
                  <a:pt x="116" y="55"/>
                </a:lnTo>
                <a:lnTo>
                  <a:pt x="118" y="55"/>
                </a:lnTo>
                <a:lnTo>
                  <a:pt x="120" y="54"/>
                </a:lnTo>
                <a:lnTo>
                  <a:pt x="124" y="50"/>
                </a:lnTo>
                <a:lnTo>
                  <a:pt x="127" y="48"/>
                </a:lnTo>
                <a:lnTo>
                  <a:pt x="126" y="51"/>
                </a:lnTo>
                <a:lnTo>
                  <a:pt x="126" y="52"/>
                </a:lnTo>
                <a:lnTo>
                  <a:pt x="124" y="54"/>
                </a:lnTo>
                <a:lnTo>
                  <a:pt x="124" y="56"/>
                </a:lnTo>
                <a:lnTo>
                  <a:pt x="127" y="56"/>
                </a:lnTo>
                <a:lnTo>
                  <a:pt x="128" y="54"/>
                </a:lnTo>
                <a:lnTo>
                  <a:pt x="130" y="52"/>
                </a:lnTo>
                <a:lnTo>
                  <a:pt x="131" y="50"/>
                </a:lnTo>
                <a:lnTo>
                  <a:pt x="132" y="48"/>
                </a:lnTo>
                <a:lnTo>
                  <a:pt x="134" y="48"/>
                </a:lnTo>
                <a:lnTo>
                  <a:pt x="135" y="50"/>
                </a:lnTo>
                <a:lnTo>
                  <a:pt x="135" y="51"/>
                </a:lnTo>
                <a:lnTo>
                  <a:pt x="134" y="51"/>
                </a:lnTo>
                <a:lnTo>
                  <a:pt x="130" y="55"/>
                </a:lnTo>
                <a:lnTo>
                  <a:pt x="127" y="56"/>
                </a:lnTo>
                <a:lnTo>
                  <a:pt x="126" y="58"/>
                </a:lnTo>
                <a:lnTo>
                  <a:pt x="126" y="60"/>
                </a:lnTo>
                <a:lnTo>
                  <a:pt x="128" y="60"/>
                </a:lnTo>
                <a:lnTo>
                  <a:pt x="128" y="63"/>
                </a:lnTo>
                <a:lnTo>
                  <a:pt x="130" y="62"/>
                </a:lnTo>
                <a:lnTo>
                  <a:pt x="132" y="60"/>
                </a:lnTo>
                <a:lnTo>
                  <a:pt x="135" y="58"/>
                </a:lnTo>
                <a:lnTo>
                  <a:pt x="136" y="55"/>
                </a:lnTo>
                <a:lnTo>
                  <a:pt x="139" y="51"/>
                </a:lnTo>
                <a:lnTo>
                  <a:pt x="151" y="39"/>
                </a:lnTo>
                <a:lnTo>
                  <a:pt x="157" y="39"/>
                </a:lnTo>
                <a:lnTo>
                  <a:pt x="159" y="38"/>
                </a:lnTo>
                <a:lnTo>
                  <a:pt x="159" y="37"/>
                </a:lnTo>
                <a:lnTo>
                  <a:pt x="160" y="35"/>
                </a:lnTo>
                <a:lnTo>
                  <a:pt x="160" y="34"/>
                </a:lnTo>
                <a:lnTo>
                  <a:pt x="161" y="34"/>
                </a:lnTo>
                <a:lnTo>
                  <a:pt x="161" y="35"/>
                </a:lnTo>
                <a:lnTo>
                  <a:pt x="163" y="35"/>
                </a:lnTo>
                <a:lnTo>
                  <a:pt x="165" y="30"/>
                </a:lnTo>
                <a:lnTo>
                  <a:pt x="169" y="26"/>
                </a:lnTo>
                <a:lnTo>
                  <a:pt x="185" y="15"/>
                </a:lnTo>
                <a:lnTo>
                  <a:pt x="189" y="12"/>
                </a:lnTo>
                <a:lnTo>
                  <a:pt x="190" y="8"/>
                </a:lnTo>
                <a:lnTo>
                  <a:pt x="193" y="5"/>
                </a:lnTo>
                <a:lnTo>
                  <a:pt x="196" y="0"/>
                </a:lnTo>
                <a:lnTo>
                  <a:pt x="197" y="0"/>
                </a:lnTo>
              </a:path>
            </a:pathLst>
          </a:cu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507" name="Freeform 259"/>
          <p:cNvSpPr>
            <a:spLocks/>
          </p:cNvSpPr>
          <p:nvPr/>
        </p:nvSpPr>
        <p:spPr bwMode="auto">
          <a:xfrm>
            <a:off x="7398156" y="1890174"/>
            <a:ext cx="433532" cy="417566"/>
          </a:xfrm>
          <a:custGeom>
            <a:avLst/>
            <a:gdLst/>
            <a:ahLst/>
            <a:cxnLst>
              <a:cxn ang="0">
                <a:pos x="185" y="2"/>
              </a:cxn>
              <a:cxn ang="0">
                <a:pos x="181" y="13"/>
              </a:cxn>
              <a:cxn ang="0">
                <a:pos x="169" y="26"/>
              </a:cxn>
              <a:cxn ang="0">
                <a:pos x="162" y="35"/>
              </a:cxn>
              <a:cxn ang="0">
                <a:pos x="158" y="41"/>
              </a:cxn>
              <a:cxn ang="0">
                <a:pos x="156" y="45"/>
              </a:cxn>
              <a:cxn ang="0">
                <a:pos x="157" y="47"/>
              </a:cxn>
              <a:cxn ang="0">
                <a:pos x="161" y="48"/>
              </a:cxn>
              <a:cxn ang="0">
                <a:pos x="162" y="51"/>
              </a:cxn>
              <a:cxn ang="0">
                <a:pos x="164" y="50"/>
              </a:cxn>
              <a:cxn ang="0">
                <a:pos x="165" y="46"/>
              </a:cxn>
              <a:cxn ang="0">
                <a:pos x="170" y="45"/>
              </a:cxn>
              <a:cxn ang="0">
                <a:pos x="171" y="47"/>
              </a:cxn>
              <a:cxn ang="0">
                <a:pos x="174" y="46"/>
              </a:cxn>
              <a:cxn ang="0">
                <a:pos x="173" y="48"/>
              </a:cxn>
              <a:cxn ang="0">
                <a:pos x="170" y="54"/>
              </a:cxn>
              <a:cxn ang="0">
                <a:pos x="177" y="48"/>
              </a:cxn>
              <a:cxn ang="0">
                <a:pos x="179" y="50"/>
              </a:cxn>
              <a:cxn ang="0">
                <a:pos x="177" y="54"/>
              </a:cxn>
              <a:cxn ang="0">
                <a:pos x="175" y="56"/>
              </a:cxn>
              <a:cxn ang="0">
                <a:pos x="174" y="62"/>
              </a:cxn>
              <a:cxn ang="0">
                <a:pos x="171" y="64"/>
              </a:cxn>
              <a:cxn ang="0">
                <a:pos x="170" y="62"/>
              </a:cxn>
              <a:cxn ang="0">
                <a:pos x="169" y="63"/>
              </a:cxn>
              <a:cxn ang="0">
                <a:pos x="168" y="64"/>
              </a:cxn>
              <a:cxn ang="0">
                <a:pos x="170" y="68"/>
              </a:cxn>
              <a:cxn ang="0">
                <a:pos x="173" y="70"/>
              </a:cxn>
              <a:cxn ang="0">
                <a:pos x="175" y="72"/>
              </a:cxn>
              <a:cxn ang="0">
                <a:pos x="177" y="80"/>
              </a:cxn>
              <a:cxn ang="0">
                <a:pos x="179" y="83"/>
              </a:cxn>
              <a:cxn ang="0">
                <a:pos x="181" y="80"/>
              </a:cxn>
              <a:cxn ang="0">
                <a:pos x="179" y="85"/>
              </a:cxn>
              <a:cxn ang="0">
                <a:pos x="181" y="88"/>
              </a:cxn>
              <a:cxn ang="0">
                <a:pos x="182" y="91"/>
              </a:cxn>
              <a:cxn ang="0">
                <a:pos x="181" y="92"/>
              </a:cxn>
              <a:cxn ang="0">
                <a:pos x="177" y="97"/>
              </a:cxn>
              <a:cxn ang="0">
                <a:pos x="165" y="103"/>
              </a:cxn>
              <a:cxn ang="0">
                <a:pos x="157" y="112"/>
              </a:cxn>
              <a:cxn ang="0">
                <a:pos x="154" y="122"/>
              </a:cxn>
              <a:cxn ang="0">
                <a:pos x="149" y="125"/>
              </a:cxn>
              <a:cxn ang="0">
                <a:pos x="141" y="130"/>
              </a:cxn>
              <a:cxn ang="0">
                <a:pos x="138" y="134"/>
              </a:cxn>
              <a:cxn ang="0">
                <a:pos x="137" y="132"/>
              </a:cxn>
              <a:cxn ang="0">
                <a:pos x="131" y="133"/>
              </a:cxn>
              <a:cxn ang="0">
                <a:pos x="116" y="138"/>
              </a:cxn>
              <a:cxn ang="0">
                <a:pos x="98" y="146"/>
              </a:cxn>
              <a:cxn ang="0">
                <a:pos x="70" y="142"/>
              </a:cxn>
              <a:cxn ang="0">
                <a:pos x="39" y="150"/>
              </a:cxn>
              <a:cxn ang="0">
                <a:pos x="0" y="171"/>
              </a:cxn>
            </a:cxnLst>
            <a:rect l="0" t="0" r="r" b="b"/>
            <a:pathLst>
              <a:path w="185" h="171">
                <a:moveTo>
                  <a:pt x="182" y="0"/>
                </a:moveTo>
                <a:lnTo>
                  <a:pt x="185" y="2"/>
                </a:lnTo>
                <a:lnTo>
                  <a:pt x="183" y="8"/>
                </a:lnTo>
                <a:lnTo>
                  <a:pt x="181" y="13"/>
                </a:lnTo>
                <a:lnTo>
                  <a:pt x="175" y="19"/>
                </a:lnTo>
                <a:lnTo>
                  <a:pt x="169" y="26"/>
                </a:lnTo>
                <a:lnTo>
                  <a:pt x="165" y="31"/>
                </a:lnTo>
                <a:lnTo>
                  <a:pt x="162" y="35"/>
                </a:lnTo>
                <a:lnTo>
                  <a:pt x="160" y="38"/>
                </a:lnTo>
                <a:lnTo>
                  <a:pt x="158" y="41"/>
                </a:lnTo>
                <a:lnTo>
                  <a:pt x="157" y="42"/>
                </a:lnTo>
                <a:lnTo>
                  <a:pt x="156" y="45"/>
                </a:lnTo>
                <a:lnTo>
                  <a:pt x="156" y="46"/>
                </a:lnTo>
                <a:lnTo>
                  <a:pt x="157" y="47"/>
                </a:lnTo>
                <a:lnTo>
                  <a:pt x="160" y="47"/>
                </a:lnTo>
                <a:lnTo>
                  <a:pt x="161" y="48"/>
                </a:lnTo>
                <a:lnTo>
                  <a:pt x="161" y="50"/>
                </a:lnTo>
                <a:lnTo>
                  <a:pt x="162" y="51"/>
                </a:lnTo>
                <a:lnTo>
                  <a:pt x="164" y="51"/>
                </a:lnTo>
                <a:lnTo>
                  <a:pt x="164" y="50"/>
                </a:lnTo>
                <a:lnTo>
                  <a:pt x="165" y="47"/>
                </a:lnTo>
                <a:lnTo>
                  <a:pt x="165" y="46"/>
                </a:lnTo>
                <a:lnTo>
                  <a:pt x="169" y="46"/>
                </a:lnTo>
                <a:lnTo>
                  <a:pt x="170" y="45"/>
                </a:lnTo>
                <a:lnTo>
                  <a:pt x="171" y="45"/>
                </a:lnTo>
                <a:lnTo>
                  <a:pt x="171" y="47"/>
                </a:lnTo>
                <a:lnTo>
                  <a:pt x="173" y="46"/>
                </a:lnTo>
                <a:lnTo>
                  <a:pt x="174" y="46"/>
                </a:lnTo>
                <a:lnTo>
                  <a:pt x="173" y="47"/>
                </a:lnTo>
                <a:lnTo>
                  <a:pt x="173" y="48"/>
                </a:lnTo>
                <a:lnTo>
                  <a:pt x="170" y="51"/>
                </a:lnTo>
                <a:lnTo>
                  <a:pt x="170" y="54"/>
                </a:lnTo>
                <a:lnTo>
                  <a:pt x="175" y="51"/>
                </a:lnTo>
                <a:lnTo>
                  <a:pt x="177" y="48"/>
                </a:lnTo>
                <a:lnTo>
                  <a:pt x="179" y="48"/>
                </a:lnTo>
                <a:lnTo>
                  <a:pt x="179" y="50"/>
                </a:lnTo>
                <a:lnTo>
                  <a:pt x="178" y="51"/>
                </a:lnTo>
                <a:lnTo>
                  <a:pt x="177" y="54"/>
                </a:lnTo>
                <a:lnTo>
                  <a:pt x="175" y="55"/>
                </a:lnTo>
                <a:lnTo>
                  <a:pt x="175" y="56"/>
                </a:lnTo>
                <a:lnTo>
                  <a:pt x="174" y="59"/>
                </a:lnTo>
                <a:lnTo>
                  <a:pt x="174" y="62"/>
                </a:lnTo>
                <a:lnTo>
                  <a:pt x="173" y="64"/>
                </a:lnTo>
                <a:lnTo>
                  <a:pt x="171" y="64"/>
                </a:lnTo>
                <a:lnTo>
                  <a:pt x="171" y="62"/>
                </a:lnTo>
                <a:lnTo>
                  <a:pt x="170" y="62"/>
                </a:lnTo>
                <a:lnTo>
                  <a:pt x="170" y="63"/>
                </a:lnTo>
                <a:lnTo>
                  <a:pt x="169" y="63"/>
                </a:lnTo>
                <a:lnTo>
                  <a:pt x="169" y="64"/>
                </a:lnTo>
                <a:lnTo>
                  <a:pt x="168" y="64"/>
                </a:lnTo>
                <a:lnTo>
                  <a:pt x="168" y="67"/>
                </a:lnTo>
                <a:lnTo>
                  <a:pt x="170" y="68"/>
                </a:lnTo>
                <a:lnTo>
                  <a:pt x="171" y="68"/>
                </a:lnTo>
                <a:lnTo>
                  <a:pt x="173" y="70"/>
                </a:lnTo>
                <a:lnTo>
                  <a:pt x="173" y="71"/>
                </a:lnTo>
                <a:lnTo>
                  <a:pt x="175" y="72"/>
                </a:lnTo>
                <a:lnTo>
                  <a:pt x="177" y="75"/>
                </a:lnTo>
                <a:lnTo>
                  <a:pt x="177" y="80"/>
                </a:lnTo>
                <a:lnTo>
                  <a:pt x="178" y="84"/>
                </a:lnTo>
                <a:lnTo>
                  <a:pt x="179" y="83"/>
                </a:lnTo>
                <a:lnTo>
                  <a:pt x="179" y="81"/>
                </a:lnTo>
                <a:lnTo>
                  <a:pt x="181" y="80"/>
                </a:lnTo>
                <a:lnTo>
                  <a:pt x="181" y="84"/>
                </a:lnTo>
                <a:lnTo>
                  <a:pt x="179" y="85"/>
                </a:lnTo>
                <a:lnTo>
                  <a:pt x="179" y="88"/>
                </a:lnTo>
                <a:lnTo>
                  <a:pt x="181" y="88"/>
                </a:lnTo>
                <a:lnTo>
                  <a:pt x="182" y="89"/>
                </a:lnTo>
                <a:lnTo>
                  <a:pt x="182" y="91"/>
                </a:lnTo>
                <a:lnTo>
                  <a:pt x="181" y="91"/>
                </a:lnTo>
                <a:lnTo>
                  <a:pt x="181" y="92"/>
                </a:lnTo>
                <a:lnTo>
                  <a:pt x="179" y="96"/>
                </a:lnTo>
                <a:lnTo>
                  <a:pt x="177" y="97"/>
                </a:lnTo>
                <a:lnTo>
                  <a:pt x="170" y="97"/>
                </a:lnTo>
                <a:lnTo>
                  <a:pt x="165" y="103"/>
                </a:lnTo>
                <a:lnTo>
                  <a:pt x="164" y="105"/>
                </a:lnTo>
                <a:lnTo>
                  <a:pt x="157" y="112"/>
                </a:lnTo>
                <a:lnTo>
                  <a:pt x="154" y="117"/>
                </a:lnTo>
                <a:lnTo>
                  <a:pt x="154" y="122"/>
                </a:lnTo>
                <a:lnTo>
                  <a:pt x="152" y="122"/>
                </a:lnTo>
                <a:lnTo>
                  <a:pt x="149" y="125"/>
                </a:lnTo>
                <a:lnTo>
                  <a:pt x="144" y="128"/>
                </a:lnTo>
                <a:lnTo>
                  <a:pt x="141" y="130"/>
                </a:lnTo>
                <a:lnTo>
                  <a:pt x="141" y="134"/>
                </a:lnTo>
                <a:lnTo>
                  <a:pt x="138" y="134"/>
                </a:lnTo>
                <a:lnTo>
                  <a:pt x="138" y="132"/>
                </a:lnTo>
                <a:lnTo>
                  <a:pt x="137" y="132"/>
                </a:lnTo>
                <a:lnTo>
                  <a:pt x="133" y="133"/>
                </a:lnTo>
                <a:lnTo>
                  <a:pt x="131" y="133"/>
                </a:lnTo>
                <a:lnTo>
                  <a:pt x="127" y="134"/>
                </a:lnTo>
                <a:lnTo>
                  <a:pt x="116" y="138"/>
                </a:lnTo>
                <a:lnTo>
                  <a:pt x="100" y="146"/>
                </a:lnTo>
                <a:lnTo>
                  <a:pt x="98" y="146"/>
                </a:lnTo>
                <a:lnTo>
                  <a:pt x="90" y="142"/>
                </a:lnTo>
                <a:lnTo>
                  <a:pt x="70" y="142"/>
                </a:lnTo>
                <a:lnTo>
                  <a:pt x="61" y="144"/>
                </a:lnTo>
                <a:lnTo>
                  <a:pt x="39" y="150"/>
                </a:lnTo>
                <a:lnTo>
                  <a:pt x="20" y="159"/>
                </a:lnTo>
                <a:lnTo>
                  <a:pt x="0" y="171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508" name="Freeform 260"/>
          <p:cNvSpPr>
            <a:spLocks/>
          </p:cNvSpPr>
          <p:nvPr/>
        </p:nvSpPr>
        <p:spPr bwMode="auto">
          <a:xfrm>
            <a:off x="5938209" y="1982966"/>
            <a:ext cx="217938" cy="522566"/>
          </a:xfrm>
          <a:custGeom>
            <a:avLst/>
            <a:gdLst/>
            <a:ahLst/>
            <a:cxnLst>
              <a:cxn ang="0">
                <a:pos x="34" y="209"/>
              </a:cxn>
              <a:cxn ang="0">
                <a:pos x="31" y="191"/>
              </a:cxn>
              <a:cxn ang="0">
                <a:pos x="34" y="177"/>
              </a:cxn>
              <a:cxn ang="0">
                <a:pos x="42" y="170"/>
              </a:cxn>
              <a:cxn ang="0">
                <a:pos x="41" y="162"/>
              </a:cxn>
              <a:cxn ang="0">
                <a:pos x="37" y="158"/>
              </a:cxn>
              <a:cxn ang="0">
                <a:pos x="38" y="146"/>
              </a:cxn>
              <a:cxn ang="0">
                <a:pos x="39" y="131"/>
              </a:cxn>
              <a:cxn ang="0">
                <a:pos x="44" y="115"/>
              </a:cxn>
              <a:cxn ang="0">
                <a:pos x="43" y="108"/>
              </a:cxn>
              <a:cxn ang="0">
                <a:pos x="38" y="107"/>
              </a:cxn>
              <a:cxn ang="0">
                <a:pos x="37" y="103"/>
              </a:cxn>
              <a:cxn ang="0">
                <a:pos x="34" y="104"/>
              </a:cxn>
              <a:cxn ang="0">
                <a:pos x="30" y="107"/>
              </a:cxn>
              <a:cxn ang="0">
                <a:pos x="22" y="112"/>
              </a:cxn>
              <a:cxn ang="0">
                <a:pos x="21" y="120"/>
              </a:cxn>
              <a:cxn ang="0">
                <a:pos x="17" y="129"/>
              </a:cxn>
              <a:cxn ang="0">
                <a:pos x="13" y="131"/>
              </a:cxn>
              <a:cxn ang="0">
                <a:pos x="10" y="136"/>
              </a:cxn>
              <a:cxn ang="0">
                <a:pos x="8" y="140"/>
              </a:cxn>
              <a:cxn ang="0">
                <a:pos x="4" y="141"/>
              </a:cxn>
              <a:cxn ang="0">
                <a:pos x="0" y="137"/>
              </a:cxn>
              <a:cxn ang="0">
                <a:pos x="1" y="136"/>
              </a:cxn>
              <a:cxn ang="0">
                <a:pos x="2" y="125"/>
              </a:cxn>
              <a:cxn ang="0">
                <a:pos x="9" y="107"/>
              </a:cxn>
              <a:cxn ang="0">
                <a:pos x="11" y="100"/>
              </a:cxn>
              <a:cxn ang="0">
                <a:pos x="17" y="98"/>
              </a:cxn>
              <a:cxn ang="0">
                <a:pos x="21" y="95"/>
              </a:cxn>
              <a:cxn ang="0">
                <a:pos x="22" y="86"/>
              </a:cxn>
              <a:cxn ang="0">
                <a:pos x="21" y="78"/>
              </a:cxn>
              <a:cxn ang="0">
                <a:pos x="39" y="34"/>
              </a:cxn>
              <a:cxn ang="0">
                <a:pos x="43" y="28"/>
              </a:cxn>
              <a:cxn ang="0">
                <a:pos x="47" y="21"/>
              </a:cxn>
              <a:cxn ang="0">
                <a:pos x="48" y="10"/>
              </a:cxn>
              <a:cxn ang="0">
                <a:pos x="50" y="4"/>
              </a:cxn>
              <a:cxn ang="0">
                <a:pos x="51" y="1"/>
              </a:cxn>
              <a:cxn ang="0">
                <a:pos x="51" y="7"/>
              </a:cxn>
              <a:cxn ang="0">
                <a:pos x="50" y="10"/>
              </a:cxn>
              <a:cxn ang="0">
                <a:pos x="54" y="20"/>
              </a:cxn>
              <a:cxn ang="0">
                <a:pos x="55" y="24"/>
              </a:cxn>
              <a:cxn ang="0">
                <a:pos x="56" y="21"/>
              </a:cxn>
              <a:cxn ang="0">
                <a:pos x="60" y="20"/>
              </a:cxn>
              <a:cxn ang="0">
                <a:pos x="63" y="14"/>
              </a:cxn>
              <a:cxn ang="0">
                <a:pos x="64" y="4"/>
              </a:cxn>
              <a:cxn ang="0">
                <a:pos x="68" y="5"/>
              </a:cxn>
              <a:cxn ang="0">
                <a:pos x="74" y="4"/>
              </a:cxn>
              <a:cxn ang="0">
                <a:pos x="76" y="0"/>
              </a:cxn>
              <a:cxn ang="0">
                <a:pos x="80" y="1"/>
              </a:cxn>
              <a:cxn ang="0">
                <a:pos x="79" y="7"/>
              </a:cxn>
              <a:cxn ang="0">
                <a:pos x="80" y="9"/>
              </a:cxn>
              <a:cxn ang="0">
                <a:pos x="75" y="10"/>
              </a:cxn>
              <a:cxn ang="0">
                <a:pos x="72" y="18"/>
              </a:cxn>
              <a:cxn ang="0">
                <a:pos x="71" y="21"/>
              </a:cxn>
              <a:cxn ang="0">
                <a:pos x="72" y="24"/>
              </a:cxn>
              <a:cxn ang="0">
                <a:pos x="76" y="26"/>
              </a:cxn>
              <a:cxn ang="0">
                <a:pos x="79" y="25"/>
              </a:cxn>
              <a:cxn ang="0">
                <a:pos x="79" y="20"/>
              </a:cxn>
              <a:cxn ang="0">
                <a:pos x="83" y="14"/>
              </a:cxn>
              <a:cxn ang="0">
                <a:pos x="85" y="10"/>
              </a:cxn>
              <a:cxn ang="0">
                <a:pos x="92" y="7"/>
              </a:cxn>
            </a:cxnLst>
            <a:rect l="0" t="0" r="r" b="b"/>
            <a:pathLst>
              <a:path w="93" h="214">
                <a:moveTo>
                  <a:pt x="35" y="214"/>
                </a:moveTo>
                <a:lnTo>
                  <a:pt x="34" y="209"/>
                </a:lnTo>
                <a:lnTo>
                  <a:pt x="31" y="203"/>
                </a:lnTo>
                <a:lnTo>
                  <a:pt x="31" y="191"/>
                </a:lnTo>
                <a:lnTo>
                  <a:pt x="34" y="179"/>
                </a:lnTo>
                <a:lnTo>
                  <a:pt x="34" y="177"/>
                </a:lnTo>
                <a:lnTo>
                  <a:pt x="37" y="176"/>
                </a:lnTo>
                <a:lnTo>
                  <a:pt x="42" y="170"/>
                </a:lnTo>
                <a:lnTo>
                  <a:pt x="42" y="165"/>
                </a:lnTo>
                <a:lnTo>
                  <a:pt x="41" y="162"/>
                </a:lnTo>
                <a:lnTo>
                  <a:pt x="38" y="161"/>
                </a:lnTo>
                <a:lnTo>
                  <a:pt x="37" y="158"/>
                </a:lnTo>
                <a:lnTo>
                  <a:pt x="37" y="152"/>
                </a:lnTo>
                <a:lnTo>
                  <a:pt x="38" y="146"/>
                </a:lnTo>
                <a:lnTo>
                  <a:pt x="38" y="137"/>
                </a:lnTo>
                <a:lnTo>
                  <a:pt x="39" y="131"/>
                </a:lnTo>
                <a:lnTo>
                  <a:pt x="43" y="123"/>
                </a:lnTo>
                <a:lnTo>
                  <a:pt x="44" y="115"/>
                </a:lnTo>
                <a:lnTo>
                  <a:pt x="44" y="110"/>
                </a:lnTo>
                <a:lnTo>
                  <a:pt x="43" y="108"/>
                </a:lnTo>
                <a:lnTo>
                  <a:pt x="39" y="108"/>
                </a:lnTo>
                <a:lnTo>
                  <a:pt x="38" y="107"/>
                </a:lnTo>
                <a:lnTo>
                  <a:pt x="38" y="104"/>
                </a:lnTo>
                <a:lnTo>
                  <a:pt x="37" y="103"/>
                </a:lnTo>
                <a:lnTo>
                  <a:pt x="35" y="103"/>
                </a:lnTo>
                <a:lnTo>
                  <a:pt x="34" y="104"/>
                </a:lnTo>
                <a:lnTo>
                  <a:pt x="31" y="106"/>
                </a:lnTo>
                <a:lnTo>
                  <a:pt x="30" y="107"/>
                </a:lnTo>
                <a:lnTo>
                  <a:pt x="26" y="108"/>
                </a:lnTo>
                <a:lnTo>
                  <a:pt x="22" y="112"/>
                </a:lnTo>
                <a:lnTo>
                  <a:pt x="21" y="116"/>
                </a:lnTo>
                <a:lnTo>
                  <a:pt x="21" y="120"/>
                </a:lnTo>
                <a:lnTo>
                  <a:pt x="18" y="128"/>
                </a:lnTo>
                <a:lnTo>
                  <a:pt x="17" y="129"/>
                </a:lnTo>
                <a:lnTo>
                  <a:pt x="15" y="129"/>
                </a:lnTo>
                <a:lnTo>
                  <a:pt x="13" y="131"/>
                </a:lnTo>
                <a:lnTo>
                  <a:pt x="10" y="133"/>
                </a:lnTo>
                <a:lnTo>
                  <a:pt x="10" y="136"/>
                </a:lnTo>
                <a:lnTo>
                  <a:pt x="9" y="137"/>
                </a:lnTo>
                <a:lnTo>
                  <a:pt x="8" y="140"/>
                </a:lnTo>
                <a:lnTo>
                  <a:pt x="5" y="141"/>
                </a:lnTo>
                <a:lnTo>
                  <a:pt x="4" y="141"/>
                </a:lnTo>
                <a:lnTo>
                  <a:pt x="1" y="140"/>
                </a:lnTo>
                <a:lnTo>
                  <a:pt x="0" y="137"/>
                </a:lnTo>
                <a:lnTo>
                  <a:pt x="0" y="136"/>
                </a:lnTo>
                <a:lnTo>
                  <a:pt x="1" y="136"/>
                </a:lnTo>
                <a:lnTo>
                  <a:pt x="1" y="135"/>
                </a:lnTo>
                <a:lnTo>
                  <a:pt x="2" y="125"/>
                </a:lnTo>
                <a:lnTo>
                  <a:pt x="6" y="116"/>
                </a:lnTo>
                <a:lnTo>
                  <a:pt x="9" y="107"/>
                </a:lnTo>
                <a:lnTo>
                  <a:pt x="9" y="102"/>
                </a:lnTo>
                <a:lnTo>
                  <a:pt x="11" y="100"/>
                </a:lnTo>
                <a:lnTo>
                  <a:pt x="13" y="99"/>
                </a:lnTo>
                <a:lnTo>
                  <a:pt x="17" y="98"/>
                </a:lnTo>
                <a:lnTo>
                  <a:pt x="18" y="96"/>
                </a:lnTo>
                <a:lnTo>
                  <a:pt x="21" y="95"/>
                </a:lnTo>
                <a:lnTo>
                  <a:pt x="22" y="92"/>
                </a:lnTo>
                <a:lnTo>
                  <a:pt x="22" y="86"/>
                </a:lnTo>
                <a:lnTo>
                  <a:pt x="21" y="83"/>
                </a:lnTo>
                <a:lnTo>
                  <a:pt x="21" y="78"/>
                </a:lnTo>
                <a:lnTo>
                  <a:pt x="31" y="55"/>
                </a:lnTo>
                <a:lnTo>
                  <a:pt x="39" y="34"/>
                </a:lnTo>
                <a:lnTo>
                  <a:pt x="41" y="32"/>
                </a:lnTo>
                <a:lnTo>
                  <a:pt x="43" y="28"/>
                </a:lnTo>
                <a:lnTo>
                  <a:pt x="44" y="24"/>
                </a:lnTo>
                <a:lnTo>
                  <a:pt x="47" y="21"/>
                </a:lnTo>
                <a:lnTo>
                  <a:pt x="47" y="14"/>
                </a:lnTo>
                <a:lnTo>
                  <a:pt x="48" y="10"/>
                </a:lnTo>
                <a:lnTo>
                  <a:pt x="48" y="8"/>
                </a:lnTo>
                <a:lnTo>
                  <a:pt x="50" y="4"/>
                </a:lnTo>
                <a:lnTo>
                  <a:pt x="50" y="3"/>
                </a:lnTo>
                <a:lnTo>
                  <a:pt x="51" y="1"/>
                </a:lnTo>
                <a:lnTo>
                  <a:pt x="52" y="3"/>
                </a:lnTo>
                <a:lnTo>
                  <a:pt x="51" y="7"/>
                </a:lnTo>
                <a:lnTo>
                  <a:pt x="50" y="9"/>
                </a:lnTo>
                <a:lnTo>
                  <a:pt x="50" y="10"/>
                </a:lnTo>
                <a:lnTo>
                  <a:pt x="52" y="16"/>
                </a:lnTo>
                <a:lnTo>
                  <a:pt x="54" y="20"/>
                </a:lnTo>
                <a:lnTo>
                  <a:pt x="54" y="22"/>
                </a:lnTo>
                <a:lnTo>
                  <a:pt x="55" y="24"/>
                </a:lnTo>
                <a:lnTo>
                  <a:pt x="55" y="21"/>
                </a:lnTo>
                <a:lnTo>
                  <a:pt x="56" y="21"/>
                </a:lnTo>
                <a:lnTo>
                  <a:pt x="56" y="20"/>
                </a:lnTo>
                <a:lnTo>
                  <a:pt x="60" y="20"/>
                </a:lnTo>
                <a:lnTo>
                  <a:pt x="62" y="18"/>
                </a:lnTo>
                <a:lnTo>
                  <a:pt x="63" y="14"/>
                </a:lnTo>
                <a:lnTo>
                  <a:pt x="63" y="7"/>
                </a:lnTo>
                <a:lnTo>
                  <a:pt x="64" y="4"/>
                </a:lnTo>
                <a:lnTo>
                  <a:pt x="66" y="3"/>
                </a:lnTo>
                <a:lnTo>
                  <a:pt x="68" y="5"/>
                </a:lnTo>
                <a:lnTo>
                  <a:pt x="72" y="5"/>
                </a:lnTo>
                <a:lnTo>
                  <a:pt x="74" y="4"/>
                </a:lnTo>
                <a:lnTo>
                  <a:pt x="74" y="3"/>
                </a:lnTo>
                <a:lnTo>
                  <a:pt x="76" y="0"/>
                </a:lnTo>
                <a:lnTo>
                  <a:pt x="79" y="0"/>
                </a:lnTo>
                <a:lnTo>
                  <a:pt x="80" y="1"/>
                </a:lnTo>
                <a:lnTo>
                  <a:pt x="80" y="5"/>
                </a:lnTo>
                <a:lnTo>
                  <a:pt x="79" y="7"/>
                </a:lnTo>
                <a:lnTo>
                  <a:pt x="79" y="9"/>
                </a:lnTo>
                <a:lnTo>
                  <a:pt x="80" y="9"/>
                </a:lnTo>
                <a:lnTo>
                  <a:pt x="80" y="10"/>
                </a:lnTo>
                <a:lnTo>
                  <a:pt x="75" y="10"/>
                </a:lnTo>
                <a:lnTo>
                  <a:pt x="75" y="16"/>
                </a:lnTo>
                <a:lnTo>
                  <a:pt x="72" y="18"/>
                </a:lnTo>
                <a:lnTo>
                  <a:pt x="72" y="20"/>
                </a:lnTo>
                <a:lnTo>
                  <a:pt x="71" y="21"/>
                </a:lnTo>
                <a:lnTo>
                  <a:pt x="71" y="22"/>
                </a:lnTo>
                <a:lnTo>
                  <a:pt x="72" y="24"/>
                </a:lnTo>
                <a:lnTo>
                  <a:pt x="75" y="25"/>
                </a:lnTo>
                <a:lnTo>
                  <a:pt x="76" y="26"/>
                </a:lnTo>
                <a:lnTo>
                  <a:pt x="79" y="26"/>
                </a:lnTo>
                <a:lnTo>
                  <a:pt x="79" y="25"/>
                </a:lnTo>
                <a:lnTo>
                  <a:pt x="78" y="22"/>
                </a:lnTo>
                <a:lnTo>
                  <a:pt x="79" y="20"/>
                </a:lnTo>
                <a:lnTo>
                  <a:pt x="79" y="18"/>
                </a:lnTo>
                <a:lnTo>
                  <a:pt x="83" y="14"/>
                </a:lnTo>
                <a:lnTo>
                  <a:pt x="83" y="12"/>
                </a:lnTo>
                <a:lnTo>
                  <a:pt x="85" y="10"/>
                </a:lnTo>
                <a:lnTo>
                  <a:pt x="87" y="9"/>
                </a:lnTo>
                <a:lnTo>
                  <a:pt x="92" y="7"/>
                </a:lnTo>
                <a:lnTo>
                  <a:pt x="93" y="5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509" name="Freeform 261"/>
          <p:cNvSpPr>
            <a:spLocks/>
          </p:cNvSpPr>
          <p:nvPr/>
        </p:nvSpPr>
        <p:spPr bwMode="auto">
          <a:xfrm>
            <a:off x="6856827" y="1780287"/>
            <a:ext cx="367917" cy="224655"/>
          </a:xfrm>
          <a:custGeom>
            <a:avLst/>
            <a:gdLst/>
            <a:ahLst/>
            <a:cxnLst>
              <a:cxn ang="0">
                <a:pos x="5" y="9"/>
              </a:cxn>
              <a:cxn ang="0">
                <a:pos x="1" y="12"/>
              </a:cxn>
              <a:cxn ang="0">
                <a:pos x="0" y="14"/>
              </a:cxn>
              <a:cxn ang="0">
                <a:pos x="10" y="5"/>
              </a:cxn>
              <a:cxn ang="0">
                <a:pos x="13" y="6"/>
              </a:cxn>
              <a:cxn ang="0">
                <a:pos x="31" y="5"/>
              </a:cxn>
              <a:cxn ang="0">
                <a:pos x="29" y="1"/>
              </a:cxn>
              <a:cxn ang="0">
                <a:pos x="27" y="4"/>
              </a:cxn>
              <a:cxn ang="0">
                <a:pos x="26" y="2"/>
              </a:cxn>
              <a:cxn ang="0">
                <a:pos x="30" y="0"/>
              </a:cxn>
              <a:cxn ang="0">
                <a:pos x="33" y="1"/>
              </a:cxn>
              <a:cxn ang="0">
                <a:pos x="31" y="4"/>
              </a:cxn>
              <a:cxn ang="0">
                <a:pos x="34" y="9"/>
              </a:cxn>
              <a:cxn ang="0">
                <a:pos x="35" y="6"/>
              </a:cxn>
              <a:cxn ang="0">
                <a:pos x="39" y="4"/>
              </a:cxn>
              <a:cxn ang="0">
                <a:pos x="49" y="2"/>
              </a:cxn>
              <a:cxn ang="0">
                <a:pos x="51" y="4"/>
              </a:cxn>
              <a:cxn ang="0">
                <a:pos x="54" y="1"/>
              </a:cxn>
              <a:cxn ang="0">
                <a:pos x="57" y="2"/>
              </a:cxn>
              <a:cxn ang="0">
                <a:pos x="58" y="4"/>
              </a:cxn>
              <a:cxn ang="0">
                <a:pos x="59" y="1"/>
              </a:cxn>
              <a:cxn ang="0">
                <a:pos x="62" y="5"/>
              </a:cxn>
              <a:cxn ang="0">
                <a:pos x="63" y="6"/>
              </a:cxn>
              <a:cxn ang="0">
                <a:pos x="66" y="9"/>
              </a:cxn>
              <a:cxn ang="0">
                <a:pos x="63" y="10"/>
              </a:cxn>
              <a:cxn ang="0">
                <a:pos x="66" y="12"/>
              </a:cxn>
              <a:cxn ang="0">
                <a:pos x="70" y="14"/>
              </a:cxn>
              <a:cxn ang="0">
                <a:pos x="74" y="21"/>
              </a:cxn>
              <a:cxn ang="0">
                <a:pos x="76" y="25"/>
              </a:cxn>
              <a:cxn ang="0">
                <a:pos x="80" y="26"/>
              </a:cxn>
              <a:cxn ang="0">
                <a:pos x="82" y="30"/>
              </a:cxn>
              <a:cxn ang="0">
                <a:pos x="86" y="31"/>
              </a:cxn>
              <a:cxn ang="0">
                <a:pos x="88" y="27"/>
              </a:cxn>
              <a:cxn ang="0">
                <a:pos x="91" y="29"/>
              </a:cxn>
              <a:cxn ang="0">
                <a:pos x="95" y="42"/>
              </a:cxn>
              <a:cxn ang="0">
                <a:pos x="97" y="41"/>
              </a:cxn>
              <a:cxn ang="0">
                <a:pos x="100" y="42"/>
              </a:cxn>
              <a:cxn ang="0">
                <a:pos x="103" y="46"/>
              </a:cxn>
              <a:cxn ang="0">
                <a:pos x="109" y="47"/>
              </a:cxn>
              <a:cxn ang="0">
                <a:pos x="108" y="43"/>
              </a:cxn>
              <a:cxn ang="0">
                <a:pos x="111" y="39"/>
              </a:cxn>
              <a:cxn ang="0">
                <a:pos x="116" y="41"/>
              </a:cxn>
              <a:cxn ang="0">
                <a:pos x="117" y="49"/>
              </a:cxn>
              <a:cxn ang="0">
                <a:pos x="116" y="53"/>
              </a:cxn>
              <a:cxn ang="0">
                <a:pos x="117" y="59"/>
              </a:cxn>
              <a:cxn ang="0">
                <a:pos x="119" y="58"/>
              </a:cxn>
              <a:cxn ang="0">
                <a:pos x="121" y="57"/>
              </a:cxn>
              <a:cxn ang="0">
                <a:pos x="124" y="64"/>
              </a:cxn>
              <a:cxn ang="0">
                <a:pos x="120" y="66"/>
              </a:cxn>
              <a:cxn ang="0">
                <a:pos x="124" y="68"/>
              </a:cxn>
              <a:cxn ang="0">
                <a:pos x="130" y="72"/>
              </a:cxn>
              <a:cxn ang="0">
                <a:pos x="133" y="76"/>
              </a:cxn>
              <a:cxn ang="0">
                <a:pos x="137" y="79"/>
              </a:cxn>
              <a:cxn ang="0">
                <a:pos x="138" y="78"/>
              </a:cxn>
              <a:cxn ang="0">
                <a:pos x="140" y="76"/>
              </a:cxn>
              <a:cxn ang="0">
                <a:pos x="145" y="84"/>
              </a:cxn>
              <a:cxn ang="0">
                <a:pos x="152" y="88"/>
              </a:cxn>
              <a:cxn ang="0">
                <a:pos x="150" y="84"/>
              </a:cxn>
              <a:cxn ang="0">
                <a:pos x="152" y="80"/>
              </a:cxn>
              <a:cxn ang="0">
                <a:pos x="153" y="83"/>
              </a:cxn>
              <a:cxn ang="0">
                <a:pos x="152" y="87"/>
              </a:cxn>
              <a:cxn ang="0">
                <a:pos x="153" y="91"/>
              </a:cxn>
              <a:cxn ang="0">
                <a:pos x="157" y="92"/>
              </a:cxn>
            </a:cxnLst>
            <a:rect l="0" t="0" r="r" b="b"/>
            <a:pathLst>
              <a:path w="157" h="92">
                <a:moveTo>
                  <a:pt x="5" y="8"/>
                </a:moveTo>
                <a:lnTo>
                  <a:pt x="5" y="9"/>
                </a:lnTo>
                <a:lnTo>
                  <a:pt x="4" y="10"/>
                </a:lnTo>
                <a:lnTo>
                  <a:pt x="1" y="12"/>
                </a:lnTo>
                <a:lnTo>
                  <a:pt x="0" y="13"/>
                </a:lnTo>
                <a:lnTo>
                  <a:pt x="0" y="14"/>
                </a:lnTo>
                <a:lnTo>
                  <a:pt x="9" y="5"/>
                </a:lnTo>
                <a:lnTo>
                  <a:pt x="10" y="5"/>
                </a:lnTo>
                <a:lnTo>
                  <a:pt x="10" y="9"/>
                </a:lnTo>
                <a:lnTo>
                  <a:pt x="13" y="6"/>
                </a:lnTo>
                <a:lnTo>
                  <a:pt x="30" y="6"/>
                </a:lnTo>
                <a:lnTo>
                  <a:pt x="31" y="5"/>
                </a:lnTo>
                <a:lnTo>
                  <a:pt x="31" y="1"/>
                </a:lnTo>
                <a:lnTo>
                  <a:pt x="29" y="1"/>
                </a:lnTo>
                <a:lnTo>
                  <a:pt x="29" y="2"/>
                </a:lnTo>
                <a:lnTo>
                  <a:pt x="27" y="4"/>
                </a:lnTo>
                <a:lnTo>
                  <a:pt x="26" y="4"/>
                </a:lnTo>
                <a:lnTo>
                  <a:pt x="26" y="2"/>
                </a:lnTo>
                <a:lnTo>
                  <a:pt x="27" y="2"/>
                </a:lnTo>
                <a:lnTo>
                  <a:pt x="30" y="0"/>
                </a:lnTo>
                <a:lnTo>
                  <a:pt x="31" y="0"/>
                </a:lnTo>
                <a:lnTo>
                  <a:pt x="33" y="1"/>
                </a:lnTo>
                <a:lnTo>
                  <a:pt x="33" y="2"/>
                </a:lnTo>
                <a:lnTo>
                  <a:pt x="31" y="4"/>
                </a:lnTo>
                <a:lnTo>
                  <a:pt x="31" y="8"/>
                </a:lnTo>
                <a:lnTo>
                  <a:pt x="34" y="9"/>
                </a:lnTo>
                <a:lnTo>
                  <a:pt x="34" y="6"/>
                </a:lnTo>
                <a:lnTo>
                  <a:pt x="35" y="6"/>
                </a:lnTo>
                <a:lnTo>
                  <a:pt x="38" y="5"/>
                </a:lnTo>
                <a:lnTo>
                  <a:pt x="39" y="4"/>
                </a:lnTo>
                <a:lnTo>
                  <a:pt x="49" y="4"/>
                </a:lnTo>
                <a:lnTo>
                  <a:pt x="49" y="2"/>
                </a:lnTo>
                <a:lnTo>
                  <a:pt x="51" y="2"/>
                </a:lnTo>
                <a:lnTo>
                  <a:pt x="51" y="4"/>
                </a:lnTo>
                <a:lnTo>
                  <a:pt x="54" y="4"/>
                </a:lnTo>
                <a:lnTo>
                  <a:pt x="54" y="1"/>
                </a:lnTo>
                <a:lnTo>
                  <a:pt x="55" y="1"/>
                </a:lnTo>
                <a:lnTo>
                  <a:pt x="57" y="2"/>
                </a:lnTo>
                <a:lnTo>
                  <a:pt x="57" y="5"/>
                </a:lnTo>
                <a:lnTo>
                  <a:pt x="58" y="4"/>
                </a:lnTo>
                <a:lnTo>
                  <a:pt x="58" y="2"/>
                </a:lnTo>
                <a:lnTo>
                  <a:pt x="59" y="1"/>
                </a:lnTo>
                <a:lnTo>
                  <a:pt x="59" y="2"/>
                </a:lnTo>
                <a:lnTo>
                  <a:pt x="62" y="5"/>
                </a:lnTo>
                <a:lnTo>
                  <a:pt x="62" y="6"/>
                </a:lnTo>
                <a:lnTo>
                  <a:pt x="63" y="6"/>
                </a:lnTo>
                <a:lnTo>
                  <a:pt x="66" y="8"/>
                </a:lnTo>
                <a:lnTo>
                  <a:pt x="66" y="9"/>
                </a:lnTo>
                <a:lnTo>
                  <a:pt x="64" y="9"/>
                </a:lnTo>
                <a:lnTo>
                  <a:pt x="63" y="10"/>
                </a:lnTo>
                <a:lnTo>
                  <a:pt x="64" y="10"/>
                </a:lnTo>
                <a:lnTo>
                  <a:pt x="66" y="12"/>
                </a:lnTo>
                <a:lnTo>
                  <a:pt x="67" y="12"/>
                </a:lnTo>
                <a:lnTo>
                  <a:pt x="70" y="14"/>
                </a:lnTo>
                <a:lnTo>
                  <a:pt x="71" y="17"/>
                </a:lnTo>
                <a:lnTo>
                  <a:pt x="74" y="21"/>
                </a:lnTo>
                <a:lnTo>
                  <a:pt x="75" y="24"/>
                </a:lnTo>
                <a:lnTo>
                  <a:pt x="76" y="25"/>
                </a:lnTo>
                <a:lnTo>
                  <a:pt x="79" y="25"/>
                </a:lnTo>
                <a:lnTo>
                  <a:pt x="80" y="26"/>
                </a:lnTo>
                <a:lnTo>
                  <a:pt x="82" y="26"/>
                </a:lnTo>
                <a:lnTo>
                  <a:pt x="82" y="30"/>
                </a:lnTo>
                <a:lnTo>
                  <a:pt x="83" y="31"/>
                </a:lnTo>
                <a:lnTo>
                  <a:pt x="86" y="31"/>
                </a:lnTo>
                <a:lnTo>
                  <a:pt x="87" y="30"/>
                </a:lnTo>
                <a:lnTo>
                  <a:pt x="88" y="27"/>
                </a:lnTo>
                <a:lnTo>
                  <a:pt x="88" y="25"/>
                </a:lnTo>
                <a:lnTo>
                  <a:pt x="91" y="29"/>
                </a:lnTo>
                <a:lnTo>
                  <a:pt x="94" y="35"/>
                </a:lnTo>
                <a:lnTo>
                  <a:pt x="95" y="42"/>
                </a:lnTo>
                <a:lnTo>
                  <a:pt x="97" y="46"/>
                </a:lnTo>
                <a:lnTo>
                  <a:pt x="97" y="41"/>
                </a:lnTo>
                <a:lnTo>
                  <a:pt x="99" y="41"/>
                </a:lnTo>
                <a:lnTo>
                  <a:pt x="100" y="42"/>
                </a:lnTo>
                <a:lnTo>
                  <a:pt x="101" y="45"/>
                </a:lnTo>
                <a:lnTo>
                  <a:pt x="103" y="46"/>
                </a:lnTo>
                <a:lnTo>
                  <a:pt x="105" y="47"/>
                </a:lnTo>
                <a:lnTo>
                  <a:pt x="109" y="47"/>
                </a:lnTo>
                <a:lnTo>
                  <a:pt x="111" y="46"/>
                </a:lnTo>
                <a:lnTo>
                  <a:pt x="108" y="43"/>
                </a:lnTo>
                <a:lnTo>
                  <a:pt x="108" y="42"/>
                </a:lnTo>
                <a:lnTo>
                  <a:pt x="111" y="39"/>
                </a:lnTo>
                <a:lnTo>
                  <a:pt x="115" y="39"/>
                </a:lnTo>
                <a:lnTo>
                  <a:pt x="116" y="41"/>
                </a:lnTo>
                <a:lnTo>
                  <a:pt x="119" y="46"/>
                </a:lnTo>
                <a:lnTo>
                  <a:pt x="117" y="49"/>
                </a:lnTo>
                <a:lnTo>
                  <a:pt x="117" y="50"/>
                </a:lnTo>
                <a:lnTo>
                  <a:pt x="116" y="53"/>
                </a:lnTo>
                <a:lnTo>
                  <a:pt x="116" y="57"/>
                </a:lnTo>
                <a:lnTo>
                  <a:pt x="117" y="59"/>
                </a:lnTo>
                <a:lnTo>
                  <a:pt x="119" y="59"/>
                </a:lnTo>
                <a:lnTo>
                  <a:pt x="119" y="58"/>
                </a:lnTo>
                <a:lnTo>
                  <a:pt x="120" y="57"/>
                </a:lnTo>
                <a:lnTo>
                  <a:pt x="121" y="57"/>
                </a:lnTo>
                <a:lnTo>
                  <a:pt x="127" y="62"/>
                </a:lnTo>
                <a:lnTo>
                  <a:pt x="124" y="64"/>
                </a:lnTo>
                <a:lnTo>
                  <a:pt x="121" y="64"/>
                </a:lnTo>
                <a:lnTo>
                  <a:pt x="120" y="66"/>
                </a:lnTo>
                <a:lnTo>
                  <a:pt x="121" y="67"/>
                </a:lnTo>
                <a:lnTo>
                  <a:pt x="124" y="68"/>
                </a:lnTo>
                <a:lnTo>
                  <a:pt x="127" y="71"/>
                </a:lnTo>
                <a:lnTo>
                  <a:pt x="130" y="72"/>
                </a:lnTo>
                <a:lnTo>
                  <a:pt x="133" y="72"/>
                </a:lnTo>
                <a:lnTo>
                  <a:pt x="133" y="76"/>
                </a:lnTo>
                <a:lnTo>
                  <a:pt x="136" y="79"/>
                </a:lnTo>
                <a:lnTo>
                  <a:pt x="137" y="79"/>
                </a:lnTo>
                <a:lnTo>
                  <a:pt x="137" y="78"/>
                </a:lnTo>
                <a:lnTo>
                  <a:pt x="138" y="78"/>
                </a:lnTo>
                <a:lnTo>
                  <a:pt x="138" y="76"/>
                </a:lnTo>
                <a:lnTo>
                  <a:pt x="140" y="76"/>
                </a:lnTo>
                <a:lnTo>
                  <a:pt x="142" y="79"/>
                </a:lnTo>
                <a:lnTo>
                  <a:pt x="145" y="84"/>
                </a:lnTo>
                <a:lnTo>
                  <a:pt x="150" y="90"/>
                </a:lnTo>
                <a:lnTo>
                  <a:pt x="152" y="88"/>
                </a:lnTo>
                <a:lnTo>
                  <a:pt x="152" y="86"/>
                </a:lnTo>
                <a:lnTo>
                  <a:pt x="150" y="84"/>
                </a:lnTo>
                <a:lnTo>
                  <a:pt x="150" y="82"/>
                </a:lnTo>
                <a:lnTo>
                  <a:pt x="152" y="80"/>
                </a:lnTo>
                <a:lnTo>
                  <a:pt x="152" y="82"/>
                </a:lnTo>
                <a:lnTo>
                  <a:pt x="153" y="83"/>
                </a:lnTo>
                <a:lnTo>
                  <a:pt x="153" y="86"/>
                </a:lnTo>
                <a:lnTo>
                  <a:pt x="152" y="87"/>
                </a:lnTo>
                <a:lnTo>
                  <a:pt x="152" y="90"/>
                </a:lnTo>
                <a:lnTo>
                  <a:pt x="153" y="91"/>
                </a:lnTo>
                <a:lnTo>
                  <a:pt x="156" y="91"/>
                </a:lnTo>
                <a:lnTo>
                  <a:pt x="157" y="92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510" name="Freeform 262"/>
          <p:cNvSpPr>
            <a:spLocks/>
          </p:cNvSpPr>
          <p:nvPr/>
        </p:nvSpPr>
        <p:spPr bwMode="auto">
          <a:xfrm>
            <a:off x="6156147" y="1780287"/>
            <a:ext cx="365572" cy="214887"/>
          </a:xfrm>
          <a:custGeom>
            <a:avLst/>
            <a:gdLst/>
            <a:ahLst/>
            <a:cxnLst>
              <a:cxn ang="0">
                <a:pos x="0" y="79"/>
              </a:cxn>
              <a:cxn ang="0">
                <a:pos x="6" y="72"/>
              </a:cxn>
              <a:cxn ang="0">
                <a:pos x="20" y="70"/>
              </a:cxn>
              <a:cxn ang="0">
                <a:pos x="24" y="72"/>
              </a:cxn>
              <a:cxn ang="0">
                <a:pos x="27" y="68"/>
              </a:cxn>
              <a:cxn ang="0">
                <a:pos x="39" y="66"/>
              </a:cxn>
              <a:cxn ang="0">
                <a:pos x="48" y="51"/>
              </a:cxn>
              <a:cxn ang="0">
                <a:pos x="72" y="50"/>
              </a:cxn>
              <a:cxn ang="0">
                <a:pos x="101" y="64"/>
              </a:cxn>
              <a:cxn ang="0">
                <a:pos x="106" y="63"/>
              </a:cxn>
              <a:cxn ang="0">
                <a:pos x="105" y="60"/>
              </a:cxn>
              <a:cxn ang="0">
                <a:pos x="103" y="55"/>
              </a:cxn>
              <a:cxn ang="0">
                <a:pos x="105" y="49"/>
              </a:cxn>
              <a:cxn ang="0">
                <a:pos x="106" y="45"/>
              </a:cxn>
              <a:cxn ang="0">
                <a:pos x="111" y="46"/>
              </a:cxn>
              <a:cxn ang="0">
                <a:pos x="113" y="47"/>
              </a:cxn>
              <a:cxn ang="0">
                <a:pos x="115" y="49"/>
              </a:cxn>
              <a:cxn ang="0">
                <a:pos x="118" y="49"/>
              </a:cxn>
              <a:cxn ang="0">
                <a:pos x="119" y="46"/>
              </a:cxn>
              <a:cxn ang="0">
                <a:pos x="124" y="47"/>
              </a:cxn>
              <a:cxn ang="0">
                <a:pos x="127" y="46"/>
              </a:cxn>
              <a:cxn ang="0">
                <a:pos x="155" y="43"/>
              </a:cxn>
              <a:cxn ang="0">
                <a:pos x="154" y="39"/>
              </a:cxn>
              <a:cxn ang="0">
                <a:pos x="147" y="35"/>
              </a:cxn>
              <a:cxn ang="0">
                <a:pos x="144" y="34"/>
              </a:cxn>
              <a:cxn ang="0">
                <a:pos x="143" y="31"/>
              </a:cxn>
              <a:cxn ang="0">
                <a:pos x="144" y="29"/>
              </a:cxn>
              <a:cxn ang="0">
                <a:pos x="139" y="27"/>
              </a:cxn>
              <a:cxn ang="0">
                <a:pos x="134" y="26"/>
              </a:cxn>
              <a:cxn ang="0">
                <a:pos x="130" y="29"/>
              </a:cxn>
              <a:cxn ang="0">
                <a:pos x="128" y="26"/>
              </a:cxn>
              <a:cxn ang="0">
                <a:pos x="130" y="24"/>
              </a:cxn>
              <a:cxn ang="0">
                <a:pos x="132" y="22"/>
              </a:cxn>
              <a:cxn ang="0">
                <a:pos x="128" y="13"/>
              </a:cxn>
              <a:cxn ang="0">
                <a:pos x="118" y="0"/>
              </a:cxn>
            </a:cxnLst>
            <a:rect l="0" t="0" r="r" b="b"/>
            <a:pathLst>
              <a:path w="156" h="88">
                <a:moveTo>
                  <a:pt x="0" y="88"/>
                </a:moveTo>
                <a:lnTo>
                  <a:pt x="0" y="79"/>
                </a:lnTo>
                <a:lnTo>
                  <a:pt x="3" y="75"/>
                </a:lnTo>
                <a:lnTo>
                  <a:pt x="6" y="72"/>
                </a:lnTo>
                <a:lnTo>
                  <a:pt x="14" y="70"/>
                </a:lnTo>
                <a:lnTo>
                  <a:pt x="20" y="70"/>
                </a:lnTo>
                <a:lnTo>
                  <a:pt x="23" y="71"/>
                </a:lnTo>
                <a:lnTo>
                  <a:pt x="24" y="72"/>
                </a:lnTo>
                <a:lnTo>
                  <a:pt x="27" y="72"/>
                </a:lnTo>
                <a:lnTo>
                  <a:pt x="27" y="68"/>
                </a:lnTo>
                <a:lnTo>
                  <a:pt x="32" y="66"/>
                </a:lnTo>
                <a:lnTo>
                  <a:pt x="39" y="66"/>
                </a:lnTo>
                <a:lnTo>
                  <a:pt x="41" y="64"/>
                </a:lnTo>
                <a:lnTo>
                  <a:pt x="48" y="51"/>
                </a:lnTo>
                <a:lnTo>
                  <a:pt x="52" y="50"/>
                </a:lnTo>
                <a:lnTo>
                  <a:pt x="72" y="50"/>
                </a:lnTo>
                <a:lnTo>
                  <a:pt x="82" y="54"/>
                </a:lnTo>
                <a:lnTo>
                  <a:pt x="101" y="64"/>
                </a:lnTo>
                <a:lnTo>
                  <a:pt x="106" y="64"/>
                </a:lnTo>
                <a:lnTo>
                  <a:pt x="106" y="63"/>
                </a:lnTo>
                <a:lnTo>
                  <a:pt x="105" y="62"/>
                </a:lnTo>
                <a:lnTo>
                  <a:pt x="105" y="60"/>
                </a:lnTo>
                <a:lnTo>
                  <a:pt x="103" y="59"/>
                </a:lnTo>
                <a:lnTo>
                  <a:pt x="103" y="55"/>
                </a:lnTo>
                <a:lnTo>
                  <a:pt x="105" y="51"/>
                </a:lnTo>
                <a:lnTo>
                  <a:pt x="105" y="49"/>
                </a:lnTo>
                <a:lnTo>
                  <a:pt x="106" y="46"/>
                </a:lnTo>
                <a:lnTo>
                  <a:pt x="106" y="45"/>
                </a:lnTo>
                <a:lnTo>
                  <a:pt x="110" y="45"/>
                </a:lnTo>
                <a:lnTo>
                  <a:pt x="111" y="46"/>
                </a:lnTo>
                <a:lnTo>
                  <a:pt x="113" y="46"/>
                </a:lnTo>
                <a:lnTo>
                  <a:pt x="113" y="47"/>
                </a:lnTo>
                <a:lnTo>
                  <a:pt x="115" y="50"/>
                </a:lnTo>
                <a:lnTo>
                  <a:pt x="115" y="49"/>
                </a:lnTo>
                <a:lnTo>
                  <a:pt x="117" y="47"/>
                </a:lnTo>
                <a:lnTo>
                  <a:pt x="118" y="49"/>
                </a:lnTo>
                <a:lnTo>
                  <a:pt x="119" y="47"/>
                </a:lnTo>
                <a:lnTo>
                  <a:pt x="119" y="46"/>
                </a:lnTo>
                <a:lnTo>
                  <a:pt x="123" y="46"/>
                </a:lnTo>
                <a:lnTo>
                  <a:pt x="124" y="47"/>
                </a:lnTo>
                <a:lnTo>
                  <a:pt x="127" y="47"/>
                </a:lnTo>
                <a:lnTo>
                  <a:pt x="127" y="46"/>
                </a:lnTo>
                <a:lnTo>
                  <a:pt x="150" y="46"/>
                </a:lnTo>
                <a:lnTo>
                  <a:pt x="155" y="43"/>
                </a:lnTo>
                <a:lnTo>
                  <a:pt x="156" y="42"/>
                </a:lnTo>
                <a:lnTo>
                  <a:pt x="154" y="39"/>
                </a:lnTo>
                <a:lnTo>
                  <a:pt x="148" y="37"/>
                </a:lnTo>
                <a:lnTo>
                  <a:pt x="147" y="35"/>
                </a:lnTo>
                <a:lnTo>
                  <a:pt x="146" y="35"/>
                </a:lnTo>
                <a:lnTo>
                  <a:pt x="144" y="34"/>
                </a:lnTo>
                <a:lnTo>
                  <a:pt x="143" y="34"/>
                </a:lnTo>
                <a:lnTo>
                  <a:pt x="143" y="31"/>
                </a:lnTo>
                <a:lnTo>
                  <a:pt x="144" y="30"/>
                </a:lnTo>
                <a:lnTo>
                  <a:pt x="144" y="29"/>
                </a:lnTo>
                <a:lnTo>
                  <a:pt x="142" y="29"/>
                </a:lnTo>
                <a:lnTo>
                  <a:pt x="139" y="27"/>
                </a:lnTo>
                <a:lnTo>
                  <a:pt x="138" y="26"/>
                </a:lnTo>
                <a:lnTo>
                  <a:pt x="134" y="26"/>
                </a:lnTo>
                <a:lnTo>
                  <a:pt x="131" y="29"/>
                </a:lnTo>
                <a:lnTo>
                  <a:pt x="130" y="29"/>
                </a:lnTo>
                <a:lnTo>
                  <a:pt x="128" y="27"/>
                </a:lnTo>
                <a:lnTo>
                  <a:pt x="128" y="26"/>
                </a:lnTo>
                <a:lnTo>
                  <a:pt x="130" y="25"/>
                </a:lnTo>
                <a:lnTo>
                  <a:pt x="130" y="24"/>
                </a:lnTo>
                <a:lnTo>
                  <a:pt x="131" y="24"/>
                </a:lnTo>
                <a:lnTo>
                  <a:pt x="132" y="22"/>
                </a:lnTo>
                <a:lnTo>
                  <a:pt x="132" y="21"/>
                </a:lnTo>
                <a:lnTo>
                  <a:pt x="128" y="13"/>
                </a:lnTo>
                <a:lnTo>
                  <a:pt x="121" y="2"/>
                </a:lnTo>
                <a:lnTo>
                  <a:pt x="118" y="0"/>
                </a:lnTo>
                <a:lnTo>
                  <a:pt x="117" y="0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511" name="Freeform 263"/>
          <p:cNvSpPr>
            <a:spLocks/>
          </p:cNvSpPr>
          <p:nvPr/>
        </p:nvSpPr>
        <p:spPr bwMode="auto">
          <a:xfrm>
            <a:off x="6345963" y="1624006"/>
            <a:ext cx="531956" cy="188027"/>
          </a:xfrm>
          <a:custGeom>
            <a:avLst/>
            <a:gdLst/>
            <a:ahLst/>
            <a:cxnLst>
              <a:cxn ang="0">
                <a:pos x="3" y="4"/>
              </a:cxn>
              <a:cxn ang="0">
                <a:pos x="0" y="10"/>
              </a:cxn>
              <a:cxn ang="0">
                <a:pos x="3" y="12"/>
              </a:cxn>
              <a:cxn ang="0">
                <a:pos x="0" y="24"/>
              </a:cxn>
              <a:cxn ang="0">
                <a:pos x="6" y="25"/>
              </a:cxn>
              <a:cxn ang="0">
                <a:pos x="10" y="29"/>
              </a:cxn>
              <a:cxn ang="0">
                <a:pos x="16" y="25"/>
              </a:cxn>
              <a:cxn ang="0">
                <a:pos x="28" y="27"/>
              </a:cxn>
              <a:cxn ang="0">
                <a:pos x="28" y="33"/>
              </a:cxn>
              <a:cxn ang="0">
                <a:pos x="17" y="39"/>
              </a:cxn>
              <a:cxn ang="0">
                <a:pos x="21" y="49"/>
              </a:cxn>
              <a:cxn ang="0">
                <a:pos x="22" y="43"/>
              </a:cxn>
              <a:cxn ang="0">
                <a:pos x="26" y="48"/>
              </a:cxn>
              <a:cxn ang="0">
                <a:pos x="24" y="65"/>
              </a:cxn>
              <a:cxn ang="0">
                <a:pos x="28" y="68"/>
              </a:cxn>
              <a:cxn ang="0">
                <a:pos x="32" y="62"/>
              </a:cxn>
              <a:cxn ang="0">
                <a:pos x="43" y="60"/>
              </a:cxn>
              <a:cxn ang="0">
                <a:pos x="51" y="57"/>
              </a:cxn>
              <a:cxn ang="0">
                <a:pos x="54" y="66"/>
              </a:cxn>
              <a:cxn ang="0">
                <a:pos x="55" y="74"/>
              </a:cxn>
              <a:cxn ang="0">
                <a:pos x="69" y="73"/>
              </a:cxn>
              <a:cxn ang="0">
                <a:pos x="71" y="77"/>
              </a:cxn>
              <a:cxn ang="0">
                <a:pos x="80" y="77"/>
              </a:cxn>
              <a:cxn ang="0">
                <a:pos x="87" y="74"/>
              </a:cxn>
              <a:cxn ang="0">
                <a:pos x="91" y="76"/>
              </a:cxn>
              <a:cxn ang="0">
                <a:pos x="109" y="76"/>
              </a:cxn>
              <a:cxn ang="0">
                <a:pos x="131" y="76"/>
              </a:cxn>
              <a:cxn ang="0">
                <a:pos x="142" y="72"/>
              </a:cxn>
              <a:cxn ang="0">
                <a:pos x="150" y="68"/>
              </a:cxn>
              <a:cxn ang="0">
                <a:pos x="148" y="73"/>
              </a:cxn>
              <a:cxn ang="0">
                <a:pos x="160" y="69"/>
              </a:cxn>
              <a:cxn ang="0">
                <a:pos x="164" y="68"/>
              </a:cxn>
              <a:cxn ang="0">
                <a:pos x="169" y="65"/>
              </a:cxn>
              <a:cxn ang="0">
                <a:pos x="169" y="66"/>
              </a:cxn>
              <a:cxn ang="0">
                <a:pos x="191" y="69"/>
              </a:cxn>
              <a:cxn ang="0">
                <a:pos x="201" y="66"/>
              </a:cxn>
              <a:cxn ang="0">
                <a:pos x="210" y="65"/>
              </a:cxn>
              <a:cxn ang="0">
                <a:pos x="210" y="68"/>
              </a:cxn>
              <a:cxn ang="0">
                <a:pos x="210" y="73"/>
              </a:cxn>
              <a:cxn ang="0">
                <a:pos x="212" y="68"/>
              </a:cxn>
              <a:cxn ang="0">
                <a:pos x="216" y="62"/>
              </a:cxn>
              <a:cxn ang="0">
                <a:pos x="223" y="66"/>
              </a:cxn>
              <a:cxn ang="0">
                <a:pos x="215" y="70"/>
              </a:cxn>
              <a:cxn ang="0">
                <a:pos x="216" y="70"/>
              </a:cxn>
              <a:cxn ang="0">
                <a:pos x="222" y="68"/>
              </a:cxn>
              <a:cxn ang="0">
                <a:pos x="227" y="66"/>
              </a:cxn>
              <a:cxn ang="0">
                <a:pos x="219" y="70"/>
              </a:cxn>
              <a:cxn ang="0">
                <a:pos x="220" y="70"/>
              </a:cxn>
            </a:cxnLst>
            <a:rect l="0" t="0" r="r" b="b"/>
            <a:pathLst>
              <a:path w="227" h="77">
                <a:moveTo>
                  <a:pt x="4" y="0"/>
                </a:moveTo>
                <a:lnTo>
                  <a:pt x="4" y="2"/>
                </a:lnTo>
                <a:lnTo>
                  <a:pt x="3" y="4"/>
                </a:lnTo>
                <a:lnTo>
                  <a:pt x="1" y="6"/>
                </a:lnTo>
                <a:lnTo>
                  <a:pt x="0" y="8"/>
                </a:lnTo>
                <a:lnTo>
                  <a:pt x="0" y="10"/>
                </a:lnTo>
                <a:lnTo>
                  <a:pt x="1" y="10"/>
                </a:lnTo>
                <a:lnTo>
                  <a:pt x="1" y="11"/>
                </a:lnTo>
                <a:lnTo>
                  <a:pt x="3" y="12"/>
                </a:lnTo>
                <a:lnTo>
                  <a:pt x="3" y="14"/>
                </a:lnTo>
                <a:lnTo>
                  <a:pt x="0" y="19"/>
                </a:lnTo>
                <a:lnTo>
                  <a:pt x="0" y="24"/>
                </a:lnTo>
                <a:lnTo>
                  <a:pt x="1" y="25"/>
                </a:lnTo>
                <a:lnTo>
                  <a:pt x="4" y="27"/>
                </a:lnTo>
                <a:lnTo>
                  <a:pt x="6" y="25"/>
                </a:lnTo>
                <a:lnTo>
                  <a:pt x="9" y="25"/>
                </a:lnTo>
                <a:lnTo>
                  <a:pt x="9" y="27"/>
                </a:lnTo>
                <a:lnTo>
                  <a:pt x="10" y="29"/>
                </a:lnTo>
                <a:lnTo>
                  <a:pt x="13" y="29"/>
                </a:lnTo>
                <a:lnTo>
                  <a:pt x="13" y="25"/>
                </a:lnTo>
                <a:lnTo>
                  <a:pt x="16" y="25"/>
                </a:lnTo>
                <a:lnTo>
                  <a:pt x="20" y="24"/>
                </a:lnTo>
                <a:lnTo>
                  <a:pt x="22" y="24"/>
                </a:lnTo>
                <a:lnTo>
                  <a:pt x="28" y="27"/>
                </a:lnTo>
                <a:lnTo>
                  <a:pt x="29" y="28"/>
                </a:lnTo>
                <a:lnTo>
                  <a:pt x="29" y="32"/>
                </a:lnTo>
                <a:lnTo>
                  <a:pt x="28" y="33"/>
                </a:lnTo>
                <a:lnTo>
                  <a:pt x="20" y="33"/>
                </a:lnTo>
                <a:lnTo>
                  <a:pt x="17" y="36"/>
                </a:lnTo>
                <a:lnTo>
                  <a:pt x="17" y="39"/>
                </a:lnTo>
                <a:lnTo>
                  <a:pt x="18" y="41"/>
                </a:lnTo>
                <a:lnTo>
                  <a:pt x="18" y="47"/>
                </a:lnTo>
                <a:lnTo>
                  <a:pt x="21" y="49"/>
                </a:lnTo>
                <a:lnTo>
                  <a:pt x="21" y="48"/>
                </a:lnTo>
                <a:lnTo>
                  <a:pt x="22" y="47"/>
                </a:lnTo>
                <a:lnTo>
                  <a:pt x="22" y="43"/>
                </a:lnTo>
                <a:lnTo>
                  <a:pt x="24" y="41"/>
                </a:lnTo>
                <a:lnTo>
                  <a:pt x="25" y="43"/>
                </a:lnTo>
                <a:lnTo>
                  <a:pt x="26" y="48"/>
                </a:lnTo>
                <a:lnTo>
                  <a:pt x="21" y="56"/>
                </a:lnTo>
                <a:lnTo>
                  <a:pt x="20" y="61"/>
                </a:lnTo>
                <a:lnTo>
                  <a:pt x="24" y="65"/>
                </a:lnTo>
                <a:lnTo>
                  <a:pt x="25" y="65"/>
                </a:lnTo>
                <a:lnTo>
                  <a:pt x="25" y="68"/>
                </a:lnTo>
                <a:lnTo>
                  <a:pt x="28" y="68"/>
                </a:lnTo>
                <a:lnTo>
                  <a:pt x="30" y="65"/>
                </a:lnTo>
                <a:lnTo>
                  <a:pt x="30" y="64"/>
                </a:lnTo>
                <a:lnTo>
                  <a:pt x="32" y="62"/>
                </a:lnTo>
                <a:lnTo>
                  <a:pt x="40" y="62"/>
                </a:lnTo>
                <a:lnTo>
                  <a:pt x="41" y="61"/>
                </a:lnTo>
                <a:lnTo>
                  <a:pt x="43" y="60"/>
                </a:lnTo>
                <a:lnTo>
                  <a:pt x="45" y="58"/>
                </a:lnTo>
                <a:lnTo>
                  <a:pt x="47" y="57"/>
                </a:lnTo>
                <a:lnTo>
                  <a:pt x="51" y="57"/>
                </a:lnTo>
                <a:lnTo>
                  <a:pt x="53" y="60"/>
                </a:lnTo>
                <a:lnTo>
                  <a:pt x="54" y="61"/>
                </a:lnTo>
                <a:lnTo>
                  <a:pt x="54" y="66"/>
                </a:lnTo>
                <a:lnTo>
                  <a:pt x="53" y="69"/>
                </a:lnTo>
                <a:lnTo>
                  <a:pt x="53" y="72"/>
                </a:lnTo>
                <a:lnTo>
                  <a:pt x="55" y="74"/>
                </a:lnTo>
                <a:lnTo>
                  <a:pt x="58" y="76"/>
                </a:lnTo>
                <a:lnTo>
                  <a:pt x="63" y="76"/>
                </a:lnTo>
                <a:lnTo>
                  <a:pt x="69" y="73"/>
                </a:lnTo>
                <a:lnTo>
                  <a:pt x="70" y="74"/>
                </a:lnTo>
                <a:lnTo>
                  <a:pt x="70" y="77"/>
                </a:lnTo>
                <a:lnTo>
                  <a:pt x="71" y="77"/>
                </a:lnTo>
                <a:lnTo>
                  <a:pt x="74" y="76"/>
                </a:lnTo>
                <a:lnTo>
                  <a:pt x="79" y="76"/>
                </a:lnTo>
                <a:lnTo>
                  <a:pt x="80" y="77"/>
                </a:lnTo>
                <a:lnTo>
                  <a:pt x="83" y="77"/>
                </a:lnTo>
                <a:lnTo>
                  <a:pt x="86" y="76"/>
                </a:lnTo>
                <a:lnTo>
                  <a:pt x="87" y="74"/>
                </a:lnTo>
                <a:lnTo>
                  <a:pt x="88" y="74"/>
                </a:lnTo>
                <a:lnTo>
                  <a:pt x="90" y="76"/>
                </a:lnTo>
                <a:lnTo>
                  <a:pt x="91" y="76"/>
                </a:lnTo>
                <a:lnTo>
                  <a:pt x="92" y="77"/>
                </a:lnTo>
                <a:lnTo>
                  <a:pt x="99" y="76"/>
                </a:lnTo>
                <a:lnTo>
                  <a:pt x="109" y="76"/>
                </a:lnTo>
                <a:lnTo>
                  <a:pt x="121" y="77"/>
                </a:lnTo>
                <a:lnTo>
                  <a:pt x="129" y="77"/>
                </a:lnTo>
                <a:lnTo>
                  <a:pt x="131" y="76"/>
                </a:lnTo>
                <a:lnTo>
                  <a:pt x="131" y="74"/>
                </a:lnTo>
                <a:lnTo>
                  <a:pt x="139" y="72"/>
                </a:lnTo>
                <a:lnTo>
                  <a:pt x="142" y="72"/>
                </a:lnTo>
                <a:lnTo>
                  <a:pt x="146" y="70"/>
                </a:lnTo>
                <a:lnTo>
                  <a:pt x="148" y="70"/>
                </a:lnTo>
                <a:lnTo>
                  <a:pt x="150" y="68"/>
                </a:lnTo>
                <a:lnTo>
                  <a:pt x="152" y="68"/>
                </a:lnTo>
                <a:lnTo>
                  <a:pt x="148" y="72"/>
                </a:lnTo>
                <a:lnTo>
                  <a:pt x="148" y="73"/>
                </a:lnTo>
                <a:lnTo>
                  <a:pt x="149" y="73"/>
                </a:lnTo>
                <a:lnTo>
                  <a:pt x="157" y="70"/>
                </a:lnTo>
                <a:lnTo>
                  <a:pt x="160" y="69"/>
                </a:lnTo>
                <a:lnTo>
                  <a:pt x="162" y="66"/>
                </a:lnTo>
                <a:lnTo>
                  <a:pt x="164" y="66"/>
                </a:lnTo>
                <a:lnTo>
                  <a:pt x="164" y="68"/>
                </a:lnTo>
                <a:lnTo>
                  <a:pt x="165" y="68"/>
                </a:lnTo>
                <a:lnTo>
                  <a:pt x="166" y="66"/>
                </a:lnTo>
                <a:lnTo>
                  <a:pt x="169" y="65"/>
                </a:lnTo>
                <a:lnTo>
                  <a:pt x="172" y="65"/>
                </a:lnTo>
                <a:lnTo>
                  <a:pt x="172" y="66"/>
                </a:lnTo>
                <a:lnTo>
                  <a:pt x="169" y="66"/>
                </a:lnTo>
                <a:lnTo>
                  <a:pt x="169" y="68"/>
                </a:lnTo>
                <a:lnTo>
                  <a:pt x="173" y="69"/>
                </a:lnTo>
                <a:lnTo>
                  <a:pt x="191" y="69"/>
                </a:lnTo>
                <a:lnTo>
                  <a:pt x="198" y="68"/>
                </a:lnTo>
                <a:lnTo>
                  <a:pt x="199" y="68"/>
                </a:lnTo>
                <a:lnTo>
                  <a:pt x="201" y="66"/>
                </a:lnTo>
                <a:lnTo>
                  <a:pt x="203" y="66"/>
                </a:lnTo>
                <a:lnTo>
                  <a:pt x="207" y="65"/>
                </a:lnTo>
                <a:lnTo>
                  <a:pt x="210" y="65"/>
                </a:lnTo>
                <a:lnTo>
                  <a:pt x="211" y="64"/>
                </a:lnTo>
                <a:lnTo>
                  <a:pt x="212" y="65"/>
                </a:lnTo>
                <a:lnTo>
                  <a:pt x="210" y="68"/>
                </a:lnTo>
                <a:lnTo>
                  <a:pt x="209" y="68"/>
                </a:lnTo>
                <a:lnTo>
                  <a:pt x="210" y="69"/>
                </a:lnTo>
                <a:lnTo>
                  <a:pt x="210" y="73"/>
                </a:lnTo>
                <a:lnTo>
                  <a:pt x="211" y="73"/>
                </a:lnTo>
                <a:lnTo>
                  <a:pt x="211" y="68"/>
                </a:lnTo>
                <a:lnTo>
                  <a:pt x="212" y="68"/>
                </a:lnTo>
                <a:lnTo>
                  <a:pt x="215" y="66"/>
                </a:lnTo>
                <a:lnTo>
                  <a:pt x="216" y="66"/>
                </a:lnTo>
                <a:lnTo>
                  <a:pt x="216" y="62"/>
                </a:lnTo>
                <a:lnTo>
                  <a:pt x="222" y="62"/>
                </a:lnTo>
                <a:lnTo>
                  <a:pt x="223" y="64"/>
                </a:lnTo>
                <a:lnTo>
                  <a:pt x="223" y="66"/>
                </a:lnTo>
                <a:lnTo>
                  <a:pt x="220" y="68"/>
                </a:lnTo>
                <a:lnTo>
                  <a:pt x="218" y="70"/>
                </a:lnTo>
                <a:lnTo>
                  <a:pt x="215" y="70"/>
                </a:lnTo>
                <a:lnTo>
                  <a:pt x="215" y="72"/>
                </a:lnTo>
                <a:lnTo>
                  <a:pt x="216" y="72"/>
                </a:lnTo>
                <a:lnTo>
                  <a:pt x="216" y="70"/>
                </a:lnTo>
                <a:lnTo>
                  <a:pt x="218" y="70"/>
                </a:lnTo>
                <a:lnTo>
                  <a:pt x="220" y="69"/>
                </a:lnTo>
                <a:lnTo>
                  <a:pt x="222" y="68"/>
                </a:lnTo>
                <a:lnTo>
                  <a:pt x="224" y="68"/>
                </a:lnTo>
                <a:lnTo>
                  <a:pt x="226" y="66"/>
                </a:lnTo>
                <a:lnTo>
                  <a:pt x="227" y="66"/>
                </a:lnTo>
                <a:lnTo>
                  <a:pt x="224" y="69"/>
                </a:lnTo>
                <a:lnTo>
                  <a:pt x="222" y="69"/>
                </a:lnTo>
                <a:lnTo>
                  <a:pt x="219" y="70"/>
                </a:lnTo>
                <a:lnTo>
                  <a:pt x="218" y="72"/>
                </a:lnTo>
                <a:lnTo>
                  <a:pt x="219" y="72"/>
                </a:lnTo>
                <a:lnTo>
                  <a:pt x="220" y="70"/>
                </a:lnTo>
                <a:lnTo>
                  <a:pt x="223" y="70"/>
                </a:lnTo>
                <a:lnTo>
                  <a:pt x="223" y="72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512" name="Freeform 264"/>
          <p:cNvSpPr>
            <a:spLocks/>
          </p:cNvSpPr>
          <p:nvPr/>
        </p:nvSpPr>
        <p:spPr bwMode="auto">
          <a:xfrm>
            <a:off x="5799949" y="1733892"/>
            <a:ext cx="630379" cy="129421"/>
          </a:xfrm>
          <a:custGeom>
            <a:avLst/>
            <a:gdLst/>
            <a:ahLst/>
            <a:cxnLst>
              <a:cxn ang="0">
                <a:pos x="266" y="19"/>
              </a:cxn>
              <a:cxn ang="0">
                <a:pos x="263" y="23"/>
              </a:cxn>
              <a:cxn ang="0">
                <a:pos x="261" y="27"/>
              </a:cxn>
              <a:cxn ang="0">
                <a:pos x="257" y="29"/>
              </a:cxn>
              <a:cxn ang="0">
                <a:pos x="254" y="28"/>
              </a:cxn>
              <a:cxn ang="0">
                <a:pos x="253" y="25"/>
              </a:cxn>
              <a:cxn ang="0">
                <a:pos x="249" y="23"/>
              </a:cxn>
              <a:cxn ang="0">
                <a:pos x="242" y="28"/>
              </a:cxn>
              <a:cxn ang="0">
                <a:pos x="237" y="29"/>
              </a:cxn>
              <a:cxn ang="0">
                <a:pos x="233" y="27"/>
              </a:cxn>
              <a:cxn ang="0">
                <a:pos x="229" y="28"/>
              </a:cxn>
              <a:cxn ang="0">
                <a:pos x="225" y="24"/>
              </a:cxn>
              <a:cxn ang="0">
                <a:pos x="222" y="6"/>
              </a:cxn>
              <a:cxn ang="0">
                <a:pos x="225" y="2"/>
              </a:cxn>
              <a:cxn ang="0">
                <a:pos x="224" y="0"/>
              </a:cxn>
              <a:cxn ang="0">
                <a:pos x="217" y="2"/>
              </a:cxn>
              <a:cxn ang="0">
                <a:pos x="210" y="4"/>
              </a:cxn>
              <a:cxn ang="0">
                <a:pos x="204" y="8"/>
              </a:cxn>
              <a:cxn ang="0">
                <a:pos x="196" y="15"/>
              </a:cxn>
              <a:cxn ang="0">
                <a:pos x="180" y="17"/>
              </a:cxn>
              <a:cxn ang="0">
                <a:pos x="163" y="20"/>
              </a:cxn>
              <a:cxn ang="0">
                <a:pos x="150" y="23"/>
              </a:cxn>
              <a:cxn ang="0">
                <a:pos x="142" y="32"/>
              </a:cxn>
              <a:cxn ang="0">
                <a:pos x="130" y="41"/>
              </a:cxn>
              <a:cxn ang="0">
                <a:pos x="126" y="49"/>
              </a:cxn>
              <a:cxn ang="0">
                <a:pos x="122" y="52"/>
              </a:cxn>
              <a:cxn ang="0">
                <a:pos x="117" y="48"/>
              </a:cxn>
              <a:cxn ang="0">
                <a:pos x="111" y="50"/>
              </a:cxn>
              <a:cxn ang="0">
                <a:pos x="110" y="53"/>
              </a:cxn>
              <a:cxn ang="0">
                <a:pos x="106" y="50"/>
              </a:cxn>
              <a:cxn ang="0">
                <a:pos x="102" y="48"/>
              </a:cxn>
              <a:cxn ang="0">
                <a:pos x="98" y="45"/>
              </a:cxn>
              <a:cxn ang="0">
                <a:pos x="84" y="52"/>
              </a:cxn>
              <a:cxn ang="0">
                <a:pos x="73" y="49"/>
              </a:cxn>
              <a:cxn ang="0">
                <a:pos x="69" y="43"/>
              </a:cxn>
              <a:cxn ang="0">
                <a:pos x="57" y="32"/>
              </a:cxn>
              <a:cxn ang="0">
                <a:pos x="56" y="28"/>
              </a:cxn>
              <a:cxn ang="0">
                <a:pos x="51" y="24"/>
              </a:cxn>
              <a:cxn ang="0">
                <a:pos x="40" y="20"/>
              </a:cxn>
              <a:cxn ang="0">
                <a:pos x="26" y="21"/>
              </a:cxn>
              <a:cxn ang="0">
                <a:pos x="15" y="27"/>
              </a:cxn>
              <a:cxn ang="0">
                <a:pos x="11" y="32"/>
              </a:cxn>
              <a:cxn ang="0">
                <a:pos x="12" y="28"/>
              </a:cxn>
              <a:cxn ang="0">
                <a:pos x="15" y="24"/>
              </a:cxn>
              <a:cxn ang="0">
                <a:pos x="19" y="19"/>
              </a:cxn>
              <a:cxn ang="0">
                <a:pos x="16" y="17"/>
              </a:cxn>
              <a:cxn ang="0">
                <a:pos x="12" y="21"/>
              </a:cxn>
              <a:cxn ang="0">
                <a:pos x="6" y="28"/>
              </a:cxn>
              <a:cxn ang="0">
                <a:pos x="4" y="31"/>
              </a:cxn>
              <a:cxn ang="0">
                <a:pos x="3" y="37"/>
              </a:cxn>
            </a:cxnLst>
            <a:rect l="0" t="0" r="r" b="b"/>
            <a:pathLst>
              <a:path w="269" h="53">
                <a:moveTo>
                  <a:pt x="269" y="19"/>
                </a:moveTo>
                <a:lnTo>
                  <a:pt x="266" y="19"/>
                </a:lnTo>
                <a:lnTo>
                  <a:pt x="265" y="20"/>
                </a:lnTo>
                <a:lnTo>
                  <a:pt x="263" y="23"/>
                </a:lnTo>
                <a:lnTo>
                  <a:pt x="262" y="24"/>
                </a:lnTo>
                <a:lnTo>
                  <a:pt x="261" y="27"/>
                </a:lnTo>
                <a:lnTo>
                  <a:pt x="259" y="28"/>
                </a:lnTo>
                <a:lnTo>
                  <a:pt x="257" y="29"/>
                </a:lnTo>
                <a:lnTo>
                  <a:pt x="255" y="29"/>
                </a:lnTo>
                <a:lnTo>
                  <a:pt x="254" y="28"/>
                </a:lnTo>
                <a:lnTo>
                  <a:pt x="254" y="27"/>
                </a:lnTo>
                <a:lnTo>
                  <a:pt x="253" y="25"/>
                </a:lnTo>
                <a:lnTo>
                  <a:pt x="251" y="23"/>
                </a:lnTo>
                <a:lnTo>
                  <a:pt x="249" y="23"/>
                </a:lnTo>
                <a:lnTo>
                  <a:pt x="246" y="24"/>
                </a:lnTo>
                <a:lnTo>
                  <a:pt x="242" y="28"/>
                </a:lnTo>
                <a:lnTo>
                  <a:pt x="239" y="29"/>
                </a:lnTo>
                <a:lnTo>
                  <a:pt x="237" y="29"/>
                </a:lnTo>
                <a:lnTo>
                  <a:pt x="236" y="28"/>
                </a:lnTo>
                <a:lnTo>
                  <a:pt x="233" y="27"/>
                </a:lnTo>
                <a:lnTo>
                  <a:pt x="230" y="27"/>
                </a:lnTo>
                <a:lnTo>
                  <a:pt x="229" y="28"/>
                </a:lnTo>
                <a:lnTo>
                  <a:pt x="225" y="28"/>
                </a:lnTo>
                <a:lnTo>
                  <a:pt x="225" y="24"/>
                </a:lnTo>
                <a:lnTo>
                  <a:pt x="222" y="11"/>
                </a:lnTo>
                <a:lnTo>
                  <a:pt x="222" y="6"/>
                </a:lnTo>
                <a:lnTo>
                  <a:pt x="224" y="4"/>
                </a:lnTo>
                <a:lnTo>
                  <a:pt x="225" y="2"/>
                </a:lnTo>
                <a:lnTo>
                  <a:pt x="225" y="0"/>
                </a:lnTo>
                <a:lnTo>
                  <a:pt x="224" y="0"/>
                </a:lnTo>
                <a:lnTo>
                  <a:pt x="221" y="2"/>
                </a:lnTo>
                <a:lnTo>
                  <a:pt x="217" y="2"/>
                </a:lnTo>
                <a:lnTo>
                  <a:pt x="213" y="3"/>
                </a:lnTo>
                <a:lnTo>
                  <a:pt x="210" y="4"/>
                </a:lnTo>
                <a:lnTo>
                  <a:pt x="208" y="4"/>
                </a:lnTo>
                <a:lnTo>
                  <a:pt x="204" y="8"/>
                </a:lnTo>
                <a:lnTo>
                  <a:pt x="200" y="11"/>
                </a:lnTo>
                <a:lnTo>
                  <a:pt x="196" y="15"/>
                </a:lnTo>
                <a:lnTo>
                  <a:pt x="192" y="16"/>
                </a:lnTo>
                <a:lnTo>
                  <a:pt x="180" y="17"/>
                </a:lnTo>
                <a:lnTo>
                  <a:pt x="167" y="19"/>
                </a:lnTo>
                <a:lnTo>
                  <a:pt x="163" y="20"/>
                </a:lnTo>
                <a:lnTo>
                  <a:pt x="158" y="23"/>
                </a:lnTo>
                <a:lnTo>
                  <a:pt x="150" y="23"/>
                </a:lnTo>
                <a:lnTo>
                  <a:pt x="148" y="25"/>
                </a:lnTo>
                <a:lnTo>
                  <a:pt x="142" y="32"/>
                </a:lnTo>
                <a:lnTo>
                  <a:pt x="137" y="35"/>
                </a:lnTo>
                <a:lnTo>
                  <a:pt x="130" y="41"/>
                </a:lnTo>
                <a:lnTo>
                  <a:pt x="129" y="45"/>
                </a:lnTo>
                <a:lnTo>
                  <a:pt x="126" y="49"/>
                </a:lnTo>
                <a:lnTo>
                  <a:pt x="123" y="52"/>
                </a:lnTo>
                <a:lnTo>
                  <a:pt x="122" y="52"/>
                </a:lnTo>
                <a:lnTo>
                  <a:pt x="119" y="50"/>
                </a:lnTo>
                <a:lnTo>
                  <a:pt x="117" y="48"/>
                </a:lnTo>
                <a:lnTo>
                  <a:pt x="114" y="48"/>
                </a:lnTo>
                <a:lnTo>
                  <a:pt x="111" y="50"/>
                </a:lnTo>
                <a:lnTo>
                  <a:pt x="111" y="52"/>
                </a:lnTo>
                <a:lnTo>
                  <a:pt x="110" y="53"/>
                </a:lnTo>
                <a:lnTo>
                  <a:pt x="107" y="53"/>
                </a:lnTo>
                <a:lnTo>
                  <a:pt x="106" y="50"/>
                </a:lnTo>
                <a:lnTo>
                  <a:pt x="105" y="49"/>
                </a:lnTo>
                <a:lnTo>
                  <a:pt x="102" y="48"/>
                </a:lnTo>
                <a:lnTo>
                  <a:pt x="101" y="45"/>
                </a:lnTo>
                <a:lnTo>
                  <a:pt x="98" y="45"/>
                </a:lnTo>
                <a:lnTo>
                  <a:pt x="90" y="49"/>
                </a:lnTo>
                <a:lnTo>
                  <a:pt x="84" y="52"/>
                </a:lnTo>
                <a:lnTo>
                  <a:pt x="76" y="52"/>
                </a:lnTo>
                <a:lnTo>
                  <a:pt x="73" y="49"/>
                </a:lnTo>
                <a:lnTo>
                  <a:pt x="73" y="44"/>
                </a:lnTo>
                <a:lnTo>
                  <a:pt x="69" y="43"/>
                </a:lnTo>
                <a:lnTo>
                  <a:pt x="65" y="40"/>
                </a:lnTo>
                <a:lnTo>
                  <a:pt x="57" y="32"/>
                </a:lnTo>
                <a:lnTo>
                  <a:pt x="57" y="29"/>
                </a:lnTo>
                <a:lnTo>
                  <a:pt x="56" y="28"/>
                </a:lnTo>
                <a:lnTo>
                  <a:pt x="53" y="27"/>
                </a:lnTo>
                <a:lnTo>
                  <a:pt x="51" y="24"/>
                </a:lnTo>
                <a:lnTo>
                  <a:pt x="45" y="21"/>
                </a:lnTo>
                <a:lnTo>
                  <a:pt x="40" y="20"/>
                </a:lnTo>
                <a:lnTo>
                  <a:pt x="34" y="20"/>
                </a:lnTo>
                <a:lnTo>
                  <a:pt x="26" y="21"/>
                </a:lnTo>
                <a:lnTo>
                  <a:pt x="19" y="23"/>
                </a:lnTo>
                <a:lnTo>
                  <a:pt x="15" y="27"/>
                </a:lnTo>
                <a:lnTo>
                  <a:pt x="14" y="29"/>
                </a:lnTo>
                <a:lnTo>
                  <a:pt x="11" y="32"/>
                </a:lnTo>
                <a:lnTo>
                  <a:pt x="11" y="31"/>
                </a:lnTo>
                <a:lnTo>
                  <a:pt x="12" y="28"/>
                </a:lnTo>
                <a:lnTo>
                  <a:pt x="14" y="27"/>
                </a:lnTo>
                <a:lnTo>
                  <a:pt x="15" y="24"/>
                </a:lnTo>
                <a:lnTo>
                  <a:pt x="18" y="21"/>
                </a:lnTo>
                <a:lnTo>
                  <a:pt x="19" y="19"/>
                </a:lnTo>
                <a:lnTo>
                  <a:pt x="20" y="17"/>
                </a:lnTo>
                <a:lnTo>
                  <a:pt x="16" y="17"/>
                </a:lnTo>
                <a:lnTo>
                  <a:pt x="16" y="19"/>
                </a:lnTo>
                <a:lnTo>
                  <a:pt x="12" y="21"/>
                </a:lnTo>
                <a:lnTo>
                  <a:pt x="10" y="25"/>
                </a:lnTo>
                <a:lnTo>
                  <a:pt x="6" y="28"/>
                </a:lnTo>
                <a:lnTo>
                  <a:pt x="4" y="28"/>
                </a:lnTo>
                <a:lnTo>
                  <a:pt x="4" y="31"/>
                </a:lnTo>
                <a:lnTo>
                  <a:pt x="3" y="35"/>
                </a:lnTo>
                <a:lnTo>
                  <a:pt x="3" y="37"/>
                </a:lnTo>
                <a:lnTo>
                  <a:pt x="0" y="40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513" name="Freeform 265"/>
          <p:cNvSpPr>
            <a:spLocks/>
          </p:cNvSpPr>
          <p:nvPr/>
        </p:nvSpPr>
        <p:spPr bwMode="auto">
          <a:xfrm>
            <a:off x="5256277" y="1570284"/>
            <a:ext cx="543672" cy="349192"/>
          </a:xfrm>
          <a:custGeom>
            <a:avLst/>
            <a:gdLst/>
            <a:ahLst/>
            <a:cxnLst>
              <a:cxn ang="0">
                <a:pos x="232" y="87"/>
              </a:cxn>
              <a:cxn ang="0">
                <a:pos x="227" y="82"/>
              </a:cxn>
              <a:cxn ang="0">
                <a:pos x="226" y="79"/>
              </a:cxn>
              <a:cxn ang="0">
                <a:pos x="227" y="75"/>
              </a:cxn>
              <a:cxn ang="0">
                <a:pos x="221" y="74"/>
              </a:cxn>
              <a:cxn ang="0">
                <a:pos x="217" y="71"/>
              </a:cxn>
              <a:cxn ang="0">
                <a:pos x="214" y="65"/>
              </a:cxn>
              <a:cxn ang="0">
                <a:pos x="202" y="78"/>
              </a:cxn>
              <a:cxn ang="0">
                <a:pos x="201" y="82"/>
              </a:cxn>
              <a:cxn ang="0">
                <a:pos x="196" y="88"/>
              </a:cxn>
              <a:cxn ang="0">
                <a:pos x="190" y="90"/>
              </a:cxn>
              <a:cxn ang="0">
                <a:pos x="184" y="94"/>
              </a:cxn>
              <a:cxn ang="0">
                <a:pos x="176" y="104"/>
              </a:cxn>
              <a:cxn ang="0">
                <a:pos x="164" y="108"/>
              </a:cxn>
              <a:cxn ang="0">
                <a:pos x="147" y="112"/>
              </a:cxn>
              <a:cxn ang="0">
                <a:pos x="139" y="121"/>
              </a:cxn>
              <a:cxn ang="0">
                <a:pos x="133" y="128"/>
              </a:cxn>
              <a:cxn ang="0">
                <a:pos x="124" y="132"/>
              </a:cxn>
              <a:cxn ang="0">
                <a:pos x="114" y="137"/>
              </a:cxn>
              <a:cxn ang="0">
                <a:pos x="111" y="139"/>
              </a:cxn>
              <a:cxn ang="0">
                <a:pos x="104" y="141"/>
              </a:cxn>
              <a:cxn ang="0">
                <a:pos x="94" y="136"/>
              </a:cxn>
              <a:cxn ang="0">
                <a:pos x="89" y="132"/>
              </a:cxn>
              <a:cxn ang="0">
                <a:pos x="87" y="133"/>
              </a:cxn>
              <a:cxn ang="0">
                <a:pos x="87" y="135"/>
              </a:cxn>
              <a:cxn ang="0">
                <a:pos x="89" y="135"/>
              </a:cxn>
              <a:cxn ang="0">
                <a:pos x="78" y="143"/>
              </a:cxn>
              <a:cxn ang="0">
                <a:pos x="75" y="141"/>
              </a:cxn>
              <a:cxn ang="0">
                <a:pos x="81" y="132"/>
              </a:cxn>
              <a:cxn ang="0">
                <a:pos x="79" y="128"/>
              </a:cxn>
              <a:cxn ang="0">
                <a:pos x="82" y="120"/>
              </a:cxn>
              <a:cxn ang="0">
                <a:pos x="83" y="111"/>
              </a:cxn>
              <a:cxn ang="0">
                <a:pos x="81" y="108"/>
              </a:cxn>
              <a:cxn ang="0">
                <a:pos x="79" y="110"/>
              </a:cxn>
              <a:cxn ang="0">
                <a:pos x="78" y="107"/>
              </a:cxn>
              <a:cxn ang="0">
                <a:pos x="74" y="108"/>
              </a:cxn>
              <a:cxn ang="0">
                <a:pos x="63" y="116"/>
              </a:cxn>
              <a:cxn ang="0">
                <a:pos x="57" y="120"/>
              </a:cxn>
              <a:cxn ang="0">
                <a:pos x="53" y="120"/>
              </a:cxn>
              <a:cxn ang="0">
                <a:pos x="44" y="128"/>
              </a:cxn>
              <a:cxn ang="0">
                <a:pos x="21" y="139"/>
              </a:cxn>
              <a:cxn ang="0">
                <a:pos x="3" y="137"/>
              </a:cxn>
              <a:cxn ang="0">
                <a:pos x="0" y="133"/>
              </a:cxn>
              <a:cxn ang="0">
                <a:pos x="11" y="120"/>
              </a:cxn>
              <a:cxn ang="0">
                <a:pos x="25" y="108"/>
              </a:cxn>
              <a:cxn ang="0">
                <a:pos x="45" y="86"/>
              </a:cxn>
              <a:cxn ang="0">
                <a:pos x="52" y="74"/>
              </a:cxn>
              <a:cxn ang="0">
                <a:pos x="61" y="62"/>
              </a:cxn>
              <a:cxn ang="0">
                <a:pos x="75" y="46"/>
              </a:cxn>
              <a:cxn ang="0">
                <a:pos x="94" y="33"/>
              </a:cxn>
              <a:cxn ang="0">
                <a:pos x="110" y="26"/>
              </a:cxn>
              <a:cxn ang="0">
                <a:pos x="116" y="24"/>
              </a:cxn>
              <a:cxn ang="0">
                <a:pos x="143" y="1"/>
              </a:cxn>
              <a:cxn ang="0">
                <a:pos x="147" y="0"/>
              </a:cxn>
            </a:cxnLst>
            <a:rect l="0" t="0" r="r" b="b"/>
            <a:pathLst>
              <a:path w="232" h="143">
                <a:moveTo>
                  <a:pt x="232" y="107"/>
                </a:moveTo>
                <a:lnTo>
                  <a:pt x="232" y="87"/>
                </a:lnTo>
                <a:lnTo>
                  <a:pt x="230" y="82"/>
                </a:lnTo>
                <a:lnTo>
                  <a:pt x="227" y="82"/>
                </a:lnTo>
                <a:lnTo>
                  <a:pt x="226" y="80"/>
                </a:lnTo>
                <a:lnTo>
                  <a:pt x="226" y="79"/>
                </a:lnTo>
                <a:lnTo>
                  <a:pt x="227" y="76"/>
                </a:lnTo>
                <a:lnTo>
                  <a:pt x="227" y="75"/>
                </a:lnTo>
                <a:lnTo>
                  <a:pt x="226" y="74"/>
                </a:lnTo>
                <a:lnTo>
                  <a:pt x="221" y="74"/>
                </a:lnTo>
                <a:lnTo>
                  <a:pt x="218" y="73"/>
                </a:lnTo>
                <a:lnTo>
                  <a:pt x="217" y="71"/>
                </a:lnTo>
                <a:lnTo>
                  <a:pt x="217" y="65"/>
                </a:lnTo>
                <a:lnTo>
                  <a:pt x="214" y="65"/>
                </a:lnTo>
                <a:lnTo>
                  <a:pt x="214" y="66"/>
                </a:lnTo>
                <a:lnTo>
                  <a:pt x="202" y="78"/>
                </a:lnTo>
                <a:lnTo>
                  <a:pt x="201" y="80"/>
                </a:lnTo>
                <a:lnTo>
                  <a:pt x="201" y="82"/>
                </a:lnTo>
                <a:lnTo>
                  <a:pt x="198" y="87"/>
                </a:lnTo>
                <a:lnTo>
                  <a:pt x="196" y="88"/>
                </a:lnTo>
                <a:lnTo>
                  <a:pt x="193" y="88"/>
                </a:lnTo>
                <a:lnTo>
                  <a:pt x="190" y="90"/>
                </a:lnTo>
                <a:lnTo>
                  <a:pt x="188" y="90"/>
                </a:lnTo>
                <a:lnTo>
                  <a:pt x="184" y="94"/>
                </a:lnTo>
                <a:lnTo>
                  <a:pt x="182" y="98"/>
                </a:lnTo>
                <a:lnTo>
                  <a:pt x="176" y="104"/>
                </a:lnTo>
                <a:lnTo>
                  <a:pt x="172" y="107"/>
                </a:lnTo>
                <a:lnTo>
                  <a:pt x="164" y="108"/>
                </a:lnTo>
                <a:lnTo>
                  <a:pt x="155" y="110"/>
                </a:lnTo>
                <a:lnTo>
                  <a:pt x="147" y="112"/>
                </a:lnTo>
                <a:lnTo>
                  <a:pt x="141" y="117"/>
                </a:lnTo>
                <a:lnTo>
                  <a:pt x="139" y="121"/>
                </a:lnTo>
                <a:lnTo>
                  <a:pt x="136" y="124"/>
                </a:lnTo>
                <a:lnTo>
                  <a:pt x="133" y="128"/>
                </a:lnTo>
                <a:lnTo>
                  <a:pt x="130" y="131"/>
                </a:lnTo>
                <a:lnTo>
                  <a:pt x="124" y="132"/>
                </a:lnTo>
                <a:lnTo>
                  <a:pt x="118" y="135"/>
                </a:lnTo>
                <a:lnTo>
                  <a:pt x="114" y="137"/>
                </a:lnTo>
                <a:lnTo>
                  <a:pt x="112" y="137"/>
                </a:lnTo>
                <a:lnTo>
                  <a:pt x="111" y="139"/>
                </a:lnTo>
                <a:lnTo>
                  <a:pt x="110" y="141"/>
                </a:lnTo>
                <a:lnTo>
                  <a:pt x="104" y="141"/>
                </a:lnTo>
                <a:lnTo>
                  <a:pt x="102" y="139"/>
                </a:lnTo>
                <a:lnTo>
                  <a:pt x="94" y="136"/>
                </a:lnTo>
                <a:lnTo>
                  <a:pt x="91" y="133"/>
                </a:lnTo>
                <a:lnTo>
                  <a:pt x="89" y="132"/>
                </a:lnTo>
                <a:lnTo>
                  <a:pt x="87" y="131"/>
                </a:lnTo>
                <a:lnTo>
                  <a:pt x="87" y="133"/>
                </a:lnTo>
                <a:lnTo>
                  <a:pt x="86" y="135"/>
                </a:lnTo>
                <a:lnTo>
                  <a:pt x="87" y="135"/>
                </a:lnTo>
                <a:lnTo>
                  <a:pt x="89" y="133"/>
                </a:lnTo>
                <a:lnTo>
                  <a:pt x="89" y="135"/>
                </a:lnTo>
                <a:lnTo>
                  <a:pt x="83" y="140"/>
                </a:lnTo>
                <a:lnTo>
                  <a:pt x="78" y="143"/>
                </a:lnTo>
                <a:lnTo>
                  <a:pt x="75" y="143"/>
                </a:lnTo>
                <a:lnTo>
                  <a:pt x="75" y="141"/>
                </a:lnTo>
                <a:lnTo>
                  <a:pt x="79" y="133"/>
                </a:lnTo>
                <a:lnTo>
                  <a:pt x="81" y="132"/>
                </a:lnTo>
                <a:lnTo>
                  <a:pt x="81" y="129"/>
                </a:lnTo>
                <a:lnTo>
                  <a:pt x="79" y="128"/>
                </a:lnTo>
                <a:lnTo>
                  <a:pt x="79" y="123"/>
                </a:lnTo>
                <a:lnTo>
                  <a:pt x="82" y="120"/>
                </a:lnTo>
                <a:lnTo>
                  <a:pt x="83" y="117"/>
                </a:lnTo>
                <a:lnTo>
                  <a:pt x="83" y="111"/>
                </a:lnTo>
                <a:lnTo>
                  <a:pt x="82" y="108"/>
                </a:lnTo>
                <a:lnTo>
                  <a:pt x="81" y="108"/>
                </a:lnTo>
                <a:lnTo>
                  <a:pt x="81" y="110"/>
                </a:lnTo>
                <a:lnTo>
                  <a:pt x="79" y="110"/>
                </a:lnTo>
                <a:lnTo>
                  <a:pt x="79" y="108"/>
                </a:lnTo>
                <a:lnTo>
                  <a:pt x="78" y="107"/>
                </a:lnTo>
                <a:lnTo>
                  <a:pt x="77" y="107"/>
                </a:lnTo>
                <a:lnTo>
                  <a:pt x="74" y="108"/>
                </a:lnTo>
                <a:lnTo>
                  <a:pt x="66" y="116"/>
                </a:lnTo>
                <a:lnTo>
                  <a:pt x="63" y="116"/>
                </a:lnTo>
                <a:lnTo>
                  <a:pt x="60" y="120"/>
                </a:lnTo>
                <a:lnTo>
                  <a:pt x="57" y="120"/>
                </a:lnTo>
                <a:lnTo>
                  <a:pt x="57" y="117"/>
                </a:lnTo>
                <a:lnTo>
                  <a:pt x="53" y="120"/>
                </a:lnTo>
                <a:lnTo>
                  <a:pt x="49" y="124"/>
                </a:lnTo>
                <a:lnTo>
                  <a:pt x="44" y="128"/>
                </a:lnTo>
                <a:lnTo>
                  <a:pt x="40" y="131"/>
                </a:lnTo>
                <a:lnTo>
                  <a:pt x="21" y="139"/>
                </a:lnTo>
                <a:lnTo>
                  <a:pt x="11" y="140"/>
                </a:lnTo>
                <a:lnTo>
                  <a:pt x="3" y="137"/>
                </a:lnTo>
                <a:lnTo>
                  <a:pt x="0" y="135"/>
                </a:lnTo>
                <a:lnTo>
                  <a:pt x="0" y="133"/>
                </a:lnTo>
                <a:lnTo>
                  <a:pt x="4" y="128"/>
                </a:lnTo>
                <a:lnTo>
                  <a:pt x="11" y="120"/>
                </a:lnTo>
                <a:lnTo>
                  <a:pt x="20" y="113"/>
                </a:lnTo>
                <a:lnTo>
                  <a:pt x="25" y="108"/>
                </a:lnTo>
                <a:lnTo>
                  <a:pt x="36" y="95"/>
                </a:lnTo>
                <a:lnTo>
                  <a:pt x="45" y="86"/>
                </a:lnTo>
                <a:lnTo>
                  <a:pt x="50" y="78"/>
                </a:lnTo>
                <a:lnTo>
                  <a:pt x="52" y="74"/>
                </a:lnTo>
                <a:lnTo>
                  <a:pt x="54" y="70"/>
                </a:lnTo>
                <a:lnTo>
                  <a:pt x="61" y="62"/>
                </a:lnTo>
                <a:lnTo>
                  <a:pt x="69" y="53"/>
                </a:lnTo>
                <a:lnTo>
                  <a:pt x="75" y="46"/>
                </a:lnTo>
                <a:lnTo>
                  <a:pt x="91" y="34"/>
                </a:lnTo>
                <a:lnTo>
                  <a:pt x="94" y="33"/>
                </a:lnTo>
                <a:lnTo>
                  <a:pt x="102" y="30"/>
                </a:lnTo>
                <a:lnTo>
                  <a:pt x="110" y="26"/>
                </a:lnTo>
                <a:lnTo>
                  <a:pt x="114" y="25"/>
                </a:lnTo>
                <a:lnTo>
                  <a:pt x="116" y="24"/>
                </a:lnTo>
                <a:lnTo>
                  <a:pt x="132" y="13"/>
                </a:lnTo>
                <a:lnTo>
                  <a:pt x="143" y="1"/>
                </a:lnTo>
                <a:lnTo>
                  <a:pt x="147" y="1"/>
                </a:lnTo>
                <a:lnTo>
                  <a:pt x="147" y="0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514" name="Freeform 266"/>
          <p:cNvSpPr>
            <a:spLocks/>
          </p:cNvSpPr>
          <p:nvPr/>
        </p:nvSpPr>
        <p:spPr bwMode="auto">
          <a:xfrm>
            <a:off x="5764797" y="1306559"/>
            <a:ext cx="595227" cy="317447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1" y="6"/>
              </a:cxn>
              <a:cxn ang="0">
                <a:pos x="4" y="8"/>
              </a:cxn>
              <a:cxn ang="0">
                <a:pos x="12" y="1"/>
              </a:cxn>
              <a:cxn ang="0">
                <a:pos x="13" y="4"/>
              </a:cxn>
              <a:cxn ang="0">
                <a:pos x="23" y="5"/>
              </a:cxn>
              <a:cxn ang="0">
                <a:pos x="29" y="6"/>
              </a:cxn>
              <a:cxn ang="0">
                <a:pos x="37" y="8"/>
              </a:cxn>
              <a:cxn ang="0">
                <a:pos x="38" y="9"/>
              </a:cxn>
              <a:cxn ang="0">
                <a:pos x="39" y="10"/>
              </a:cxn>
              <a:cxn ang="0">
                <a:pos x="45" y="8"/>
              </a:cxn>
              <a:cxn ang="0">
                <a:pos x="46" y="13"/>
              </a:cxn>
              <a:cxn ang="0">
                <a:pos x="50" y="10"/>
              </a:cxn>
              <a:cxn ang="0">
                <a:pos x="56" y="12"/>
              </a:cxn>
              <a:cxn ang="0">
                <a:pos x="62" y="15"/>
              </a:cxn>
              <a:cxn ang="0">
                <a:pos x="75" y="13"/>
              </a:cxn>
              <a:cxn ang="0">
                <a:pos x="80" y="9"/>
              </a:cxn>
              <a:cxn ang="0">
                <a:pos x="83" y="10"/>
              </a:cxn>
              <a:cxn ang="0">
                <a:pos x="87" y="13"/>
              </a:cxn>
              <a:cxn ang="0">
                <a:pos x="91" y="12"/>
              </a:cxn>
              <a:cxn ang="0">
                <a:pos x="95" y="9"/>
              </a:cxn>
              <a:cxn ang="0">
                <a:pos x="100" y="6"/>
              </a:cxn>
              <a:cxn ang="0">
                <a:pos x="103" y="12"/>
              </a:cxn>
              <a:cxn ang="0">
                <a:pos x="112" y="6"/>
              </a:cxn>
              <a:cxn ang="0">
                <a:pos x="116" y="8"/>
              </a:cxn>
              <a:cxn ang="0">
                <a:pos x="118" y="9"/>
              </a:cxn>
              <a:cxn ang="0">
                <a:pos x="117" y="10"/>
              </a:cxn>
              <a:cxn ang="0">
                <a:pos x="126" y="21"/>
              </a:cxn>
              <a:cxn ang="0">
                <a:pos x="138" y="46"/>
              </a:cxn>
              <a:cxn ang="0">
                <a:pos x="157" y="68"/>
              </a:cxn>
              <a:cxn ang="0">
                <a:pos x="159" y="71"/>
              </a:cxn>
              <a:cxn ang="0">
                <a:pos x="163" y="74"/>
              </a:cxn>
              <a:cxn ang="0">
                <a:pos x="187" y="75"/>
              </a:cxn>
              <a:cxn ang="0">
                <a:pos x="210" y="67"/>
              </a:cxn>
              <a:cxn ang="0">
                <a:pos x="223" y="66"/>
              </a:cxn>
              <a:cxn ang="0">
                <a:pos x="227" y="64"/>
              </a:cxn>
              <a:cxn ang="0">
                <a:pos x="225" y="70"/>
              </a:cxn>
              <a:cxn ang="0">
                <a:pos x="223" y="75"/>
              </a:cxn>
              <a:cxn ang="0">
                <a:pos x="224" y="79"/>
              </a:cxn>
              <a:cxn ang="0">
                <a:pos x="227" y="80"/>
              </a:cxn>
              <a:cxn ang="0">
                <a:pos x="225" y="83"/>
              </a:cxn>
              <a:cxn ang="0">
                <a:pos x="221" y="88"/>
              </a:cxn>
              <a:cxn ang="0">
                <a:pos x="223" y="89"/>
              </a:cxn>
              <a:cxn ang="0">
                <a:pos x="224" y="93"/>
              </a:cxn>
              <a:cxn ang="0">
                <a:pos x="223" y="99"/>
              </a:cxn>
              <a:cxn ang="0">
                <a:pos x="225" y="104"/>
              </a:cxn>
              <a:cxn ang="0">
                <a:pos x="244" y="112"/>
              </a:cxn>
              <a:cxn ang="0">
                <a:pos x="247" y="116"/>
              </a:cxn>
              <a:cxn ang="0">
                <a:pos x="251" y="118"/>
              </a:cxn>
              <a:cxn ang="0">
                <a:pos x="254" y="121"/>
              </a:cxn>
              <a:cxn ang="0">
                <a:pos x="253" y="126"/>
              </a:cxn>
              <a:cxn ang="0">
                <a:pos x="252" y="130"/>
              </a:cxn>
            </a:cxnLst>
            <a:rect l="0" t="0" r="r" b="b"/>
            <a:pathLst>
              <a:path w="254" h="130">
                <a:moveTo>
                  <a:pt x="0" y="5"/>
                </a:moveTo>
                <a:lnTo>
                  <a:pt x="0" y="4"/>
                </a:lnTo>
                <a:lnTo>
                  <a:pt x="0" y="6"/>
                </a:lnTo>
                <a:lnTo>
                  <a:pt x="1" y="6"/>
                </a:lnTo>
                <a:lnTo>
                  <a:pt x="1" y="8"/>
                </a:lnTo>
                <a:lnTo>
                  <a:pt x="4" y="8"/>
                </a:lnTo>
                <a:lnTo>
                  <a:pt x="9" y="2"/>
                </a:lnTo>
                <a:lnTo>
                  <a:pt x="12" y="1"/>
                </a:lnTo>
                <a:lnTo>
                  <a:pt x="13" y="0"/>
                </a:lnTo>
                <a:lnTo>
                  <a:pt x="13" y="4"/>
                </a:lnTo>
                <a:lnTo>
                  <a:pt x="15" y="5"/>
                </a:lnTo>
                <a:lnTo>
                  <a:pt x="23" y="5"/>
                </a:lnTo>
                <a:lnTo>
                  <a:pt x="26" y="6"/>
                </a:lnTo>
                <a:lnTo>
                  <a:pt x="29" y="6"/>
                </a:lnTo>
                <a:lnTo>
                  <a:pt x="30" y="8"/>
                </a:lnTo>
                <a:lnTo>
                  <a:pt x="37" y="8"/>
                </a:lnTo>
                <a:lnTo>
                  <a:pt x="37" y="9"/>
                </a:lnTo>
                <a:lnTo>
                  <a:pt x="38" y="9"/>
                </a:lnTo>
                <a:lnTo>
                  <a:pt x="38" y="10"/>
                </a:lnTo>
                <a:lnTo>
                  <a:pt x="39" y="10"/>
                </a:lnTo>
                <a:lnTo>
                  <a:pt x="42" y="8"/>
                </a:lnTo>
                <a:lnTo>
                  <a:pt x="45" y="8"/>
                </a:lnTo>
                <a:lnTo>
                  <a:pt x="45" y="12"/>
                </a:lnTo>
                <a:lnTo>
                  <a:pt x="46" y="13"/>
                </a:lnTo>
                <a:lnTo>
                  <a:pt x="47" y="13"/>
                </a:lnTo>
                <a:lnTo>
                  <a:pt x="50" y="10"/>
                </a:lnTo>
                <a:lnTo>
                  <a:pt x="54" y="10"/>
                </a:lnTo>
                <a:lnTo>
                  <a:pt x="56" y="12"/>
                </a:lnTo>
                <a:lnTo>
                  <a:pt x="59" y="14"/>
                </a:lnTo>
                <a:lnTo>
                  <a:pt x="62" y="15"/>
                </a:lnTo>
                <a:lnTo>
                  <a:pt x="67" y="15"/>
                </a:lnTo>
                <a:lnTo>
                  <a:pt x="75" y="13"/>
                </a:lnTo>
                <a:lnTo>
                  <a:pt x="80" y="13"/>
                </a:lnTo>
                <a:lnTo>
                  <a:pt x="80" y="9"/>
                </a:lnTo>
                <a:lnTo>
                  <a:pt x="82" y="9"/>
                </a:lnTo>
                <a:lnTo>
                  <a:pt x="83" y="10"/>
                </a:lnTo>
                <a:lnTo>
                  <a:pt x="85" y="12"/>
                </a:lnTo>
                <a:lnTo>
                  <a:pt x="87" y="13"/>
                </a:lnTo>
                <a:lnTo>
                  <a:pt x="89" y="13"/>
                </a:lnTo>
                <a:lnTo>
                  <a:pt x="91" y="12"/>
                </a:lnTo>
                <a:lnTo>
                  <a:pt x="93" y="10"/>
                </a:lnTo>
                <a:lnTo>
                  <a:pt x="95" y="9"/>
                </a:lnTo>
                <a:lnTo>
                  <a:pt x="96" y="6"/>
                </a:lnTo>
                <a:lnTo>
                  <a:pt x="100" y="6"/>
                </a:lnTo>
                <a:lnTo>
                  <a:pt x="103" y="8"/>
                </a:lnTo>
                <a:lnTo>
                  <a:pt x="103" y="12"/>
                </a:lnTo>
                <a:lnTo>
                  <a:pt x="107" y="12"/>
                </a:lnTo>
                <a:lnTo>
                  <a:pt x="112" y="6"/>
                </a:lnTo>
                <a:lnTo>
                  <a:pt x="115" y="6"/>
                </a:lnTo>
                <a:lnTo>
                  <a:pt x="116" y="8"/>
                </a:lnTo>
                <a:lnTo>
                  <a:pt x="116" y="9"/>
                </a:lnTo>
                <a:lnTo>
                  <a:pt x="118" y="9"/>
                </a:lnTo>
                <a:lnTo>
                  <a:pt x="118" y="10"/>
                </a:lnTo>
                <a:lnTo>
                  <a:pt x="117" y="10"/>
                </a:lnTo>
                <a:lnTo>
                  <a:pt x="117" y="12"/>
                </a:lnTo>
                <a:lnTo>
                  <a:pt x="126" y="21"/>
                </a:lnTo>
                <a:lnTo>
                  <a:pt x="133" y="34"/>
                </a:lnTo>
                <a:lnTo>
                  <a:pt x="138" y="46"/>
                </a:lnTo>
                <a:lnTo>
                  <a:pt x="146" y="59"/>
                </a:lnTo>
                <a:lnTo>
                  <a:pt x="157" y="68"/>
                </a:lnTo>
                <a:lnTo>
                  <a:pt x="158" y="68"/>
                </a:lnTo>
                <a:lnTo>
                  <a:pt x="159" y="71"/>
                </a:lnTo>
                <a:lnTo>
                  <a:pt x="162" y="72"/>
                </a:lnTo>
                <a:lnTo>
                  <a:pt x="163" y="74"/>
                </a:lnTo>
                <a:lnTo>
                  <a:pt x="175" y="78"/>
                </a:lnTo>
                <a:lnTo>
                  <a:pt x="187" y="75"/>
                </a:lnTo>
                <a:lnTo>
                  <a:pt x="198" y="71"/>
                </a:lnTo>
                <a:lnTo>
                  <a:pt x="210" y="67"/>
                </a:lnTo>
                <a:lnTo>
                  <a:pt x="221" y="66"/>
                </a:lnTo>
                <a:lnTo>
                  <a:pt x="223" y="66"/>
                </a:lnTo>
                <a:lnTo>
                  <a:pt x="223" y="64"/>
                </a:lnTo>
                <a:lnTo>
                  <a:pt x="227" y="64"/>
                </a:lnTo>
                <a:lnTo>
                  <a:pt x="227" y="68"/>
                </a:lnTo>
                <a:lnTo>
                  <a:pt x="225" y="70"/>
                </a:lnTo>
                <a:lnTo>
                  <a:pt x="225" y="72"/>
                </a:lnTo>
                <a:lnTo>
                  <a:pt x="223" y="75"/>
                </a:lnTo>
                <a:lnTo>
                  <a:pt x="223" y="78"/>
                </a:lnTo>
                <a:lnTo>
                  <a:pt x="224" y="79"/>
                </a:lnTo>
                <a:lnTo>
                  <a:pt x="225" y="79"/>
                </a:lnTo>
                <a:lnTo>
                  <a:pt x="227" y="80"/>
                </a:lnTo>
                <a:lnTo>
                  <a:pt x="227" y="82"/>
                </a:lnTo>
                <a:lnTo>
                  <a:pt x="225" y="83"/>
                </a:lnTo>
                <a:lnTo>
                  <a:pt x="224" y="85"/>
                </a:lnTo>
                <a:lnTo>
                  <a:pt x="221" y="88"/>
                </a:lnTo>
                <a:lnTo>
                  <a:pt x="221" y="89"/>
                </a:lnTo>
                <a:lnTo>
                  <a:pt x="223" y="89"/>
                </a:lnTo>
                <a:lnTo>
                  <a:pt x="224" y="91"/>
                </a:lnTo>
                <a:lnTo>
                  <a:pt x="224" y="93"/>
                </a:lnTo>
                <a:lnTo>
                  <a:pt x="223" y="96"/>
                </a:lnTo>
                <a:lnTo>
                  <a:pt x="223" y="99"/>
                </a:lnTo>
                <a:lnTo>
                  <a:pt x="221" y="99"/>
                </a:lnTo>
                <a:lnTo>
                  <a:pt x="225" y="104"/>
                </a:lnTo>
                <a:lnTo>
                  <a:pt x="239" y="109"/>
                </a:lnTo>
                <a:lnTo>
                  <a:pt x="244" y="112"/>
                </a:lnTo>
                <a:lnTo>
                  <a:pt x="247" y="115"/>
                </a:lnTo>
                <a:lnTo>
                  <a:pt x="247" y="116"/>
                </a:lnTo>
                <a:lnTo>
                  <a:pt x="249" y="118"/>
                </a:lnTo>
                <a:lnTo>
                  <a:pt x="251" y="118"/>
                </a:lnTo>
                <a:lnTo>
                  <a:pt x="253" y="120"/>
                </a:lnTo>
                <a:lnTo>
                  <a:pt x="254" y="121"/>
                </a:lnTo>
                <a:lnTo>
                  <a:pt x="254" y="125"/>
                </a:lnTo>
                <a:lnTo>
                  <a:pt x="253" y="126"/>
                </a:lnTo>
                <a:lnTo>
                  <a:pt x="252" y="129"/>
                </a:lnTo>
                <a:lnTo>
                  <a:pt x="252" y="130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515" name="Freeform 267"/>
          <p:cNvSpPr>
            <a:spLocks/>
          </p:cNvSpPr>
          <p:nvPr/>
        </p:nvSpPr>
        <p:spPr bwMode="auto">
          <a:xfrm>
            <a:off x="5600758" y="1352956"/>
            <a:ext cx="178099" cy="217330"/>
          </a:xfrm>
          <a:custGeom>
            <a:avLst/>
            <a:gdLst/>
            <a:ahLst/>
            <a:cxnLst>
              <a:cxn ang="0">
                <a:pos x="2" y="86"/>
              </a:cxn>
              <a:cxn ang="0">
                <a:pos x="6" y="84"/>
              </a:cxn>
              <a:cxn ang="0">
                <a:pos x="10" y="81"/>
              </a:cxn>
              <a:cxn ang="0">
                <a:pos x="8" y="80"/>
              </a:cxn>
              <a:cxn ang="0">
                <a:pos x="12" y="78"/>
              </a:cxn>
              <a:cxn ang="0">
                <a:pos x="14" y="72"/>
              </a:cxn>
              <a:cxn ang="0">
                <a:pos x="16" y="68"/>
              </a:cxn>
              <a:cxn ang="0">
                <a:pos x="17" y="61"/>
              </a:cxn>
              <a:cxn ang="0">
                <a:pos x="18" y="57"/>
              </a:cxn>
              <a:cxn ang="0">
                <a:pos x="19" y="53"/>
              </a:cxn>
              <a:cxn ang="0">
                <a:pos x="17" y="52"/>
              </a:cxn>
              <a:cxn ang="0">
                <a:pos x="18" y="44"/>
              </a:cxn>
              <a:cxn ang="0">
                <a:pos x="27" y="36"/>
              </a:cxn>
              <a:cxn ang="0">
                <a:pos x="34" y="33"/>
              </a:cxn>
              <a:cxn ang="0">
                <a:pos x="42" y="28"/>
              </a:cxn>
              <a:cxn ang="0">
                <a:pos x="45" y="30"/>
              </a:cxn>
              <a:cxn ang="0">
                <a:pos x="43" y="35"/>
              </a:cxn>
              <a:cxn ang="0">
                <a:pos x="41" y="45"/>
              </a:cxn>
              <a:cxn ang="0">
                <a:pos x="38" y="48"/>
              </a:cxn>
              <a:cxn ang="0">
                <a:pos x="37" y="51"/>
              </a:cxn>
              <a:cxn ang="0">
                <a:pos x="38" y="55"/>
              </a:cxn>
              <a:cxn ang="0">
                <a:pos x="42" y="53"/>
              </a:cxn>
              <a:cxn ang="0">
                <a:pos x="49" y="44"/>
              </a:cxn>
              <a:cxn ang="0">
                <a:pos x="51" y="33"/>
              </a:cxn>
              <a:cxn ang="0">
                <a:pos x="52" y="28"/>
              </a:cxn>
              <a:cxn ang="0">
                <a:pos x="51" y="23"/>
              </a:cxn>
              <a:cxn ang="0">
                <a:pos x="54" y="22"/>
              </a:cxn>
              <a:cxn ang="0">
                <a:pos x="56" y="19"/>
              </a:cxn>
              <a:cxn ang="0">
                <a:pos x="55" y="15"/>
              </a:cxn>
              <a:cxn ang="0">
                <a:pos x="58" y="14"/>
              </a:cxn>
              <a:cxn ang="0">
                <a:pos x="55" y="8"/>
              </a:cxn>
              <a:cxn ang="0">
                <a:pos x="56" y="4"/>
              </a:cxn>
              <a:cxn ang="0">
                <a:pos x="58" y="0"/>
              </a:cxn>
              <a:cxn ang="0">
                <a:pos x="66" y="2"/>
              </a:cxn>
              <a:cxn ang="0">
                <a:pos x="67" y="6"/>
              </a:cxn>
              <a:cxn ang="0">
                <a:pos x="68" y="14"/>
              </a:cxn>
              <a:cxn ang="0">
                <a:pos x="56" y="31"/>
              </a:cxn>
              <a:cxn ang="0">
                <a:pos x="55" y="35"/>
              </a:cxn>
              <a:cxn ang="0">
                <a:pos x="58" y="40"/>
              </a:cxn>
              <a:cxn ang="0">
                <a:pos x="62" y="36"/>
              </a:cxn>
              <a:cxn ang="0">
                <a:pos x="64" y="26"/>
              </a:cxn>
              <a:cxn ang="0">
                <a:pos x="66" y="28"/>
              </a:cxn>
              <a:cxn ang="0">
                <a:pos x="68" y="27"/>
              </a:cxn>
              <a:cxn ang="0">
                <a:pos x="71" y="22"/>
              </a:cxn>
              <a:cxn ang="0">
                <a:pos x="70" y="18"/>
              </a:cxn>
              <a:cxn ang="0">
                <a:pos x="71" y="19"/>
              </a:cxn>
              <a:cxn ang="0">
                <a:pos x="72" y="22"/>
              </a:cxn>
              <a:cxn ang="0">
                <a:pos x="75" y="20"/>
              </a:cxn>
              <a:cxn ang="0">
                <a:pos x="76" y="18"/>
              </a:cxn>
              <a:cxn ang="0">
                <a:pos x="75" y="23"/>
              </a:cxn>
            </a:cxnLst>
            <a:rect l="0" t="0" r="r" b="b"/>
            <a:pathLst>
              <a:path w="76" h="89">
                <a:moveTo>
                  <a:pt x="0" y="89"/>
                </a:moveTo>
                <a:lnTo>
                  <a:pt x="2" y="86"/>
                </a:lnTo>
                <a:lnTo>
                  <a:pt x="5" y="85"/>
                </a:lnTo>
                <a:lnTo>
                  <a:pt x="6" y="84"/>
                </a:lnTo>
                <a:lnTo>
                  <a:pt x="9" y="82"/>
                </a:lnTo>
                <a:lnTo>
                  <a:pt x="10" y="81"/>
                </a:lnTo>
                <a:lnTo>
                  <a:pt x="10" y="80"/>
                </a:lnTo>
                <a:lnTo>
                  <a:pt x="8" y="80"/>
                </a:lnTo>
                <a:lnTo>
                  <a:pt x="8" y="78"/>
                </a:lnTo>
                <a:lnTo>
                  <a:pt x="12" y="78"/>
                </a:lnTo>
                <a:lnTo>
                  <a:pt x="14" y="76"/>
                </a:lnTo>
                <a:lnTo>
                  <a:pt x="14" y="72"/>
                </a:lnTo>
                <a:lnTo>
                  <a:pt x="16" y="69"/>
                </a:lnTo>
                <a:lnTo>
                  <a:pt x="16" y="68"/>
                </a:lnTo>
                <a:lnTo>
                  <a:pt x="17" y="68"/>
                </a:lnTo>
                <a:lnTo>
                  <a:pt x="17" y="61"/>
                </a:lnTo>
                <a:lnTo>
                  <a:pt x="18" y="60"/>
                </a:lnTo>
                <a:lnTo>
                  <a:pt x="18" y="57"/>
                </a:lnTo>
                <a:lnTo>
                  <a:pt x="19" y="56"/>
                </a:lnTo>
                <a:lnTo>
                  <a:pt x="19" y="53"/>
                </a:lnTo>
                <a:lnTo>
                  <a:pt x="18" y="52"/>
                </a:lnTo>
                <a:lnTo>
                  <a:pt x="17" y="52"/>
                </a:lnTo>
                <a:lnTo>
                  <a:pt x="17" y="47"/>
                </a:lnTo>
                <a:lnTo>
                  <a:pt x="18" y="44"/>
                </a:lnTo>
                <a:lnTo>
                  <a:pt x="23" y="39"/>
                </a:lnTo>
                <a:lnTo>
                  <a:pt x="27" y="36"/>
                </a:lnTo>
                <a:lnTo>
                  <a:pt x="31" y="35"/>
                </a:lnTo>
                <a:lnTo>
                  <a:pt x="34" y="33"/>
                </a:lnTo>
                <a:lnTo>
                  <a:pt x="37" y="31"/>
                </a:lnTo>
                <a:lnTo>
                  <a:pt x="42" y="28"/>
                </a:lnTo>
                <a:lnTo>
                  <a:pt x="43" y="28"/>
                </a:lnTo>
                <a:lnTo>
                  <a:pt x="45" y="30"/>
                </a:lnTo>
                <a:lnTo>
                  <a:pt x="45" y="32"/>
                </a:lnTo>
                <a:lnTo>
                  <a:pt x="43" y="35"/>
                </a:lnTo>
                <a:lnTo>
                  <a:pt x="41" y="37"/>
                </a:lnTo>
                <a:lnTo>
                  <a:pt x="41" y="45"/>
                </a:lnTo>
                <a:lnTo>
                  <a:pt x="39" y="48"/>
                </a:lnTo>
                <a:lnTo>
                  <a:pt x="38" y="48"/>
                </a:lnTo>
                <a:lnTo>
                  <a:pt x="38" y="49"/>
                </a:lnTo>
                <a:lnTo>
                  <a:pt x="37" y="51"/>
                </a:lnTo>
                <a:lnTo>
                  <a:pt x="37" y="55"/>
                </a:lnTo>
                <a:lnTo>
                  <a:pt x="38" y="55"/>
                </a:lnTo>
                <a:lnTo>
                  <a:pt x="38" y="53"/>
                </a:lnTo>
                <a:lnTo>
                  <a:pt x="42" y="53"/>
                </a:lnTo>
                <a:lnTo>
                  <a:pt x="45" y="52"/>
                </a:lnTo>
                <a:lnTo>
                  <a:pt x="49" y="44"/>
                </a:lnTo>
                <a:lnTo>
                  <a:pt x="49" y="33"/>
                </a:lnTo>
                <a:lnTo>
                  <a:pt x="51" y="33"/>
                </a:lnTo>
                <a:lnTo>
                  <a:pt x="52" y="32"/>
                </a:lnTo>
                <a:lnTo>
                  <a:pt x="52" y="28"/>
                </a:lnTo>
                <a:lnTo>
                  <a:pt x="51" y="26"/>
                </a:lnTo>
                <a:lnTo>
                  <a:pt x="51" y="23"/>
                </a:lnTo>
                <a:lnTo>
                  <a:pt x="52" y="23"/>
                </a:lnTo>
                <a:lnTo>
                  <a:pt x="54" y="22"/>
                </a:lnTo>
                <a:lnTo>
                  <a:pt x="56" y="22"/>
                </a:lnTo>
                <a:lnTo>
                  <a:pt x="56" y="19"/>
                </a:lnTo>
                <a:lnTo>
                  <a:pt x="55" y="18"/>
                </a:lnTo>
                <a:lnTo>
                  <a:pt x="55" y="15"/>
                </a:lnTo>
                <a:lnTo>
                  <a:pt x="56" y="14"/>
                </a:lnTo>
                <a:lnTo>
                  <a:pt x="58" y="14"/>
                </a:lnTo>
                <a:lnTo>
                  <a:pt x="55" y="11"/>
                </a:lnTo>
                <a:lnTo>
                  <a:pt x="55" y="8"/>
                </a:lnTo>
                <a:lnTo>
                  <a:pt x="56" y="6"/>
                </a:lnTo>
                <a:lnTo>
                  <a:pt x="56" y="4"/>
                </a:lnTo>
                <a:lnTo>
                  <a:pt x="58" y="3"/>
                </a:lnTo>
                <a:lnTo>
                  <a:pt x="58" y="0"/>
                </a:lnTo>
                <a:lnTo>
                  <a:pt x="63" y="0"/>
                </a:lnTo>
                <a:lnTo>
                  <a:pt x="66" y="2"/>
                </a:lnTo>
                <a:lnTo>
                  <a:pt x="67" y="4"/>
                </a:lnTo>
                <a:lnTo>
                  <a:pt x="67" y="6"/>
                </a:lnTo>
                <a:lnTo>
                  <a:pt x="68" y="6"/>
                </a:lnTo>
                <a:lnTo>
                  <a:pt x="68" y="14"/>
                </a:lnTo>
                <a:lnTo>
                  <a:pt x="56" y="30"/>
                </a:lnTo>
                <a:lnTo>
                  <a:pt x="56" y="31"/>
                </a:lnTo>
                <a:lnTo>
                  <a:pt x="55" y="32"/>
                </a:lnTo>
                <a:lnTo>
                  <a:pt x="55" y="35"/>
                </a:lnTo>
                <a:lnTo>
                  <a:pt x="58" y="35"/>
                </a:lnTo>
                <a:lnTo>
                  <a:pt x="58" y="40"/>
                </a:lnTo>
                <a:lnTo>
                  <a:pt x="59" y="41"/>
                </a:lnTo>
                <a:lnTo>
                  <a:pt x="62" y="36"/>
                </a:lnTo>
                <a:lnTo>
                  <a:pt x="62" y="31"/>
                </a:lnTo>
                <a:lnTo>
                  <a:pt x="64" y="26"/>
                </a:lnTo>
                <a:lnTo>
                  <a:pt x="64" y="27"/>
                </a:lnTo>
                <a:lnTo>
                  <a:pt x="66" y="28"/>
                </a:lnTo>
                <a:lnTo>
                  <a:pt x="67" y="28"/>
                </a:lnTo>
                <a:lnTo>
                  <a:pt x="68" y="27"/>
                </a:lnTo>
                <a:lnTo>
                  <a:pt x="71" y="26"/>
                </a:lnTo>
                <a:lnTo>
                  <a:pt x="71" y="22"/>
                </a:lnTo>
                <a:lnTo>
                  <a:pt x="68" y="19"/>
                </a:lnTo>
                <a:lnTo>
                  <a:pt x="70" y="18"/>
                </a:lnTo>
                <a:lnTo>
                  <a:pt x="71" y="18"/>
                </a:lnTo>
                <a:lnTo>
                  <a:pt x="71" y="19"/>
                </a:lnTo>
                <a:lnTo>
                  <a:pt x="72" y="20"/>
                </a:lnTo>
                <a:lnTo>
                  <a:pt x="72" y="22"/>
                </a:lnTo>
                <a:lnTo>
                  <a:pt x="74" y="22"/>
                </a:lnTo>
                <a:lnTo>
                  <a:pt x="75" y="20"/>
                </a:lnTo>
                <a:lnTo>
                  <a:pt x="75" y="19"/>
                </a:lnTo>
                <a:lnTo>
                  <a:pt x="76" y="18"/>
                </a:lnTo>
                <a:lnTo>
                  <a:pt x="75" y="19"/>
                </a:lnTo>
                <a:lnTo>
                  <a:pt x="75" y="23"/>
                </a:lnTo>
                <a:lnTo>
                  <a:pt x="76" y="23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516" name="Freeform 268"/>
          <p:cNvSpPr>
            <a:spLocks/>
          </p:cNvSpPr>
          <p:nvPr/>
        </p:nvSpPr>
        <p:spPr bwMode="auto">
          <a:xfrm>
            <a:off x="5764797" y="1318769"/>
            <a:ext cx="30465" cy="90351"/>
          </a:xfrm>
          <a:custGeom>
            <a:avLst/>
            <a:gdLst/>
            <a:ahLst/>
            <a:cxnLst>
              <a:cxn ang="0">
                <a:pos x="6" y="37"/>
              </a:cxn>
              <a:cxn ang="0">
                <a:pos x="10" y="32"/>
              </a:cxn>
              <a:cxn ang="0">
                <a:pos x="13" y="24"/>
              </a:cxn>
              <a:cxn ang="0">
                <a:pos x="12" y="16"/>
              </a:cxn>
              <a:cxn ang="0">
                <a:pos x="10" y="14"/>
              </a:cxn>
              <a:cxn ang="0">
                <a:pos x="8" y="13"/>
              </a:cxn>
              <a:cxn ang="0">
                <a:pos x="4" y="13"/>
              </a:cxn>
              <a:cxn ang="0">
                <a:pos x="1" y="10"/>
              </a:cxn>
              <a:cxn ang="0">
                <a:pos x="1" y="8"/>
              </a:cxn>
              <a:cxn ang="0">
                <a:pos x="0" y="5"/>
              </a:cxn>
              <a:cxn ang="0">
                <a:pos x="0" y="0"/>
              </a:cxn>
            </a:cxnLst>
            <a:rect l="0" t="0" r="r" b="b"/>
            <a:pathLst>
              <a:path w="13" h="37">
                <a:moveTo>
                  <a:pt x="6" y="37"/>
                </a:moveTo>
                <a:lnTo>
                  <a:pt x="10" y="32"/>
                </a:lnTo>
                <a:lnTo>
                  <a:pt x="13" y="24"/>
                </a:lnTo>
                <a:lnTo>
                  <a:pt x="12" y="16"/>
                </a:lnTo>
                <a:lnTo>
                  <a:pt x="10" y="14"/>
                </a:lnTo>
                <a:lnTo>
                  <a:pt x="8" y="13"/>
                </a:lnTo>
                <a:lnTo>
                  <a:pt x="4" y="13"/>
                </a:lnTo>
                <a:lnTo>
                  <a:pt x="1" y="10"/>
                </a:lnTo>
                <a:lnTo>
                  <a:pt x="1" y="8"/>
                </a:lnTo>
                <a:lnTo>
                  <a:pt x="0" y="5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517" name="Freeform 269"/>
          <p:cNvSpPr>
            <a:spLocks/>
          </p:cNvSpPr>
          <p:nvPr/>
        </p:nvSpPr>
        <p:spPr bwMode="auto">
          <a:xfrm>
            <a:off x="4586060" y="6617563"/>
            <a:ext cx="70302" cy="14651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" y="14"/>
              </a:cxn>
              <a:cxn ang="0">
                <a:pos x="10" y="27"/>
              </a:cxn>
              <a:cxn ang="0">
                <a:pos x="18" y="39"/>
              </a:cxn>
              <a:cxn ang="0">
                <a:pos x="23" y="51"/>
              </a:cxn>
              <a:cxn ang="0">
                <a:pos x="22" y="52"/>
              </a:cxn>
              <a:cxn ang="0">
                <a:pos x="18" y="52"/>
              </a:cxn>
              <a:cxn ang="0">
                <a:pos x="18" y="51"/>
              </a:cxn>
              <a:cxn ang="0">
                <a:pos x="23" y="51"/>
              </a:cxn>
              <a:cxn ang="0">
                <a:pos x="22" y="54"/>
              </a:cxn>
              <a:cxn ang="0">
                <a:pos x="27" y="59"/>
              </a:cxn>
              <a:cxn ang="0">
                <a:pos x="30" y="60"/>
              </a:cxn>
            </a:cxnLst>
            <a:rect l="0" t="0" r="r" b="b"/>
            <a:pathLst>
              <a:path w="30" h="60">
                <a:moveTo>
                  <a:pt x="0" y="0"/>
                </a:moveTo>
                <a:lnTo>
                  <a:pt x="4" y="14"/>
                </a:lnTo>
                <a:lnTo>
                  <a:pt x="10" y="27"/>
                </a:lnTo>
                <a:lnTo>
                  <a:pt x="18" y="39"/>
                </a:lnTo>
                <a:lnTo>
                  <a:pt x="23" y="51"/>
                </a:lnTo>
                <a:lnTo>
                  <a:pt x="22" y="52"/>
                </a:lnTo>
                <a:lnTo>
                  <a:pt x="18" y="52"/>
                </a:lnTo>
                <a:lnTo>
                  <a:pt x="18" y="51"/>
                </a:lnTo>
                <a:lnTo>
                  <a:pt x="23" y="51"/>
                </a:lnTo>
                <a:lnTo>
                  <a:pt x="22" y="54"/>
                </a:lnTo>
                <a:lnTo>
                  <a:pt x="27" y="59"/>
                </a:lnTo>
                <a:lnTo>
                  <a:pt x="30" y="60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518" name="Freeform 270"/>
          <p:cNvSpPr>
            <a:spLocks/>
          </p:cNvSpPr>
          <p:nvPr/>
        </p:nvSpPr>
        <p:spPr bwMode="auto">
          <a:xfrm>
            <a:off x="4520445" y="5438253"/>
            <a:ext cx="3088619" cy="1074436"/>
          </a:xfrm>
          <a:custGeom>
            <a:avLst/>
            <a:gdLst/>
            <a:ahLst/>
            <a:cxnLst>
              <a:cxn ang="0">
                <a:pos x="1304" y="208"/>
              </a:cxn>
              <a:cxn ang="0">
                <a:pos x="1311" y="172"/>
              </a:cxn>
              <a:cxn ang="0">
                <a:pos x="1299" y="176"/>
              </a:cxn>
              <a:cxn ang="0">
                <a:pos x="1279" y="181"/>
              </a:cxn>
              <a:cxn ang="0">
                <a:pos x="1249" y="74"/>
              </a:cxn>
              <a:cxn ang="0">
                <a:pos x="1193" y="31"/>
              </a:cxn>
              <a:cxn ang="0">
                <a:pos x="1116" y="23"/>
              </a:cxn>
              <a:cxn ang="0">
                <a:pos x="1072" y="48"/>
              </a:cxn>
              <a:cxn ang="0">
                <a:pos x="1034" y="52"/>
              </a:cxn>
              <a:cxn ang="0">
                <a:pos x="1003" y="29"/>
              </a:cxn>
              <a:cxn ang="0">
                <a:pos x="997" y="16"/>
              </a:cxn>
              <a:cxn ang="0">
                <a:pos x="947" y="12"/>
              </a:cxn>
              <a:cxn ang="0">
                <a:pos x="952" y="2"/>
              </a:cxn>
              <a:cxn ang="0">
                <a:pos x="874" y="24"/>
              </a:cxn>
              <a:cxn ang="0">
                <a:pos x="883" y="2"/>
              </a:cxn>
              <a:cxn ang="0">
                <a:pos x="849" y="32"/>
              </a:cxn>
              <a:cxn ang="0">
                <a:pos x="842" y="36"/>
              </a:cxn>
              <a:cxn ang="0">
                <a:pos x="825" y="39"/>
              </a:cxn>
              <a:cxn ang="0">
                <a:pos x="800" y="3"/>
              </a:cxn>
              <a:cxn ang="0">
                <a:pos x="727" y="49"/>
              </a:cxn>
              <a:cxn ang="0">
                <a:pos x="630" y="61"/>
              </a:cxn>
              <a:cxn ang="0">
                <a:pos x="663" y="76"/>
              </a:cxn>
              <a:cxn ang="0">
                <a:pos x="683" y="90"/>
              </a:cxn>
              <a:cxn ang="0">
                <a:pos x="698" y="94"/>
              </a:cxn>
              <a:cxn ang="0">
                <a:pos x="688" y="107"/>
              </a:cxn>
              <a:cxn ang="0">
                <a:pos x="672" y="116"/>
              </a:cxn>
              <a:cxn ang="0">
                <a:pos x="704" y="143"/>
              </a:cxn>
              <a:cxn ang="0">
                <a:pos x="731" y="163"/>
              </a:cxn>
              <a:cxn ang="0">
                <a:pos x="712" y="159"/>
              </a:cxn>
              <a:cxn ang="0">
                <a:pos x="690" y="156"/>
              </a:cxn>
              <a:cxn ang="0">
                <a:pos x="671" y="147"/>
              </a:cxn>
              <a:cxn ang="0">
                <a:pos x="634" y="134"/>
              </a:cxn>
              <a:cxn ang="0">
                <a:pos x="649" y="155"/>
              </a:cxn>
              <a:cxn ang="0">
                <a:pos x="630" y="161"/>
              </a:cxn>
              <a:cxn ang="0">
                <a:pos x="605" y="160"/>
              </a:cxn>
              <a:cxn ang="0">
                <a:pos x="589" y="176"/>
              </a:cxn>
              <a:cxn ang="0">
                <a:pos x="553" y="176"/>
              </a:cxn>
              <a:cxn ang="0">
                <a:pos x="543" y="146"/>
              </a:cxn>
              <a:cxn ang="0">
                <a:pos x="492" y="126"/>
              </a:cxn>
              <a:cxn ang="0">
                <a:pos x="467" y="138"/>
              </a:cxn>
              <a:cxn ang="0">
                <a:pos x="479" y="146"/>
              </a:cxn>
              <a:cxn ang="0">
                <a:pos x="321" y="152"/>
              </a:cxn>
              <a:cxn ang="0">
                <a:pos x="315" y="127"/>
              </a:cxn>
              <a:cxn ang="0">
                <a:pos x="251" y="181"/>
              </a:cxn>
              <a:cxn ang="0">
                <a:pos x="243" y="152"/>
              </a:cxn>
              <a:cxn ang="0">
                <a:pos x="232" y="181"/>
              </a:cxn>
              <a:cxn ang="0">
                <a:pos x="158" y="251"/>
              </a:cxn>
              <a:cxn ang="0">
                <a:pos x="131" y="264"/>
              </a:cxn>
              <a:cxn ang="0">
                <a:pos x="111" y="264"/>
              </a:cxn>
              <a:cxn ang="0">
                <a:pos x="92" y="258"/>
              </a:cxn>
              <a:cxn ang="0">
                <a:pos x="109" y="282"/>
              </a:cxn>
              <a:cxn ang="0">
                <a:pos x="79" y="288"/>
              </a:cxn>
              <a:cxn ang="0">
                <a:pos x="69" y="305"/>
              </a:cxn>
              <a:cxn ang="0">
                <a:pos x="47" y="319"/>
              </a:cxn>
              <a:cxn ang="0">
                <a:pos x="18" y="338"/>
              </a:cxn>
              <a:cxn ang="0">
                <a:pos x="39" y="358"/>
              </a:cxn>
              <a:cxn ang="0">
                <a:pos x="13" y="383"/>
              </a:cxn>
              <a:cxn ang="0">
                <a:pos x="0" y="390"/>
              </a:cxn>
              <a:cxn ang="0">
                <a:pos x="20" y="419"/>
              </a:cxn>
            </a:cxnLst>
            <a:rect l="0" t="0" r="r" b="b"/>
            <a:pathLst>
              <a:path w="1318" h="440">
                <a:moveTo>
                  <a:pt x="1304" y="216"/>
                </a:moveTo>
                <a:lnTo>
                  <a:pt x="1302" y="214"/>
                </a:lnTo>
                <a:lnTo>
                  <a:pt x="1299" y="214"/>
                </a:lnTo>
                <a:lnTo>
                  <a:pt x="1295" y="210"/>
                </a:lnTo>
                <a:lnTo>
                  <a:pt x="1298" y="212"/>
                </a:lnTo>
                <a:lnTo>
                  <a:pt x="1302" y="212"/>
                </a:lnTo>
                <a:lnTo>
                  <a:pt x="1303" y="210"/>
                </a:lnTo>
                <a:lnTo>
                  <a:pt x="1304" y="210"/>
                </a:lnTo>
                <a:lnTo>
                  <a:pt x="1307" y="209"/>
                </a:lnTo>
                <a:lnTo>
                  <a:pt x="1304" y="209"/>
                </a:lnTo>
                <a:lnTo>
                  <a:pt x="1304" y="208"/>
                </a:lnTo>
                <a:lnTo>
                  <a:pt x="1308" y="204"/>
                </a:lnTo>
                <a:lnTo>
                  <a:pt x="1307" y="204"/>
                </a:lnTo>
                <a:lnTo>
                  <a:pt x="1304" y="205"/>
                </a:lnTo>
                <a:lnTo>
                  <a:pt x="1310" y="198"/>
                </a:lnTo>
                <a:lnTo>
                  <a:pt x="1315" y="189"/>
                </a:lnTo>
                <a:lnTo>
                  <a:pt x="1318" y="181"/>
                </a:lnTo>
                <a:lnTo>
                  <a:pt x="1318" y="177"/>
                </a:lnTo>
                <a:lnTo>
                  <a:pt x="1315" y="172"/>
                </a:lnTo>
                <a:lnTo>
                  <a:pt x="1314" y="171"/>
                </a:lnTo>
                <a:lnTo>
                  <a:pt x="1311" y="171"/>
                </a:lnTo>
                <a:lnTo>
                  <a:pt x="1311" y="172"/>
                </a:lnTo>
                <a:lnTo>
                  <a:pt x="1310" y="173"/>
                </a:lnTo>
                <a:lnTo>
                  <a:pt x="1310" y="175"/>
                </a:lnTo>
                <a:lnTo>
                  <a:pt x="1311" y="179"/>
                </a:lnTo>
                <a:lnTo>
                  <a:pt x="1306" y="176"/>
                </a:lnTo>
                <a:lnTo>
                  <a:pt x="1302" y="171"/>
                </a:lnTo>
                <a:lnTo>
                  <a:pt x="1296" y="167"/>
                </a:lnTo>
                <a:lnTo>
                  <a:pt x="1290" y="164"/>
                </a:lnTo>
                <a:lnTo>
                  <a:pt x="1290" y="167"/>
                </a:lnTo>
                <a:lnTo>
                  <a:pt x="1294" y="175"/>
                </a:lnTo>
                <a:lnTo>
                  <a:pt x="1296" y="176"/>
                </a:lnTo>
                <a:lnTo>
                  <a:pt x="1299" y="176"/>
                </a:lnTo>
                <a:lnTo>
                  <a:pt x="1303" y="175"/>
                </a:lnTo>
                <a:lnTo>
                  <a:pt x="1300" y="181"/>
                </a:lnTo>
                <a:lnTo>
                  <a:pt x="1299" y="186"/>
                </a:lnTo>
                <a:lnTo>
                  <a:pt x="1296" y="189"/>
                </a:lnTo>
                <a:lnTo>
                  <a:pt x="1294" y="190"/>
                </a:lnTo>
                <a:lnTo>
                  <a:pt x="1282" y="183"/>
                </a:lnTo>
                <a:lnTo>
                  <a:pt x="1285" y="186"/>
                </a:lnTo>
                <a:lnTo>
                  <a:pt x="1289" y="190"/>
                </a:lnTo>
                <a:lnTo>
                  <a:pt x="1294" y="198"/>
                </a:lnTo>
                <a:lnTo>
                  <a:pt x="1283" y="188"/>
                </a:lnTo>
                <a:lnTo>
                  <a:pt x="1279" y="181"/>
                </a:lnTo>
                <a:lnTo>
                  <a:pt x="1279" y="175"/>
                </a:lnTo>
                <a:lnTo>
                  <a:pt x="1279" y="180"/>
                </a:lnTo>
                <a:lnTo>
                  <a:pt x="1281" y="157"/>
                </a:lnTo>
                <a:lnTo>
                  <a:pt x="1282" y="136"/>
                </a:lnTo>
                <a:lnTo>
                  <a:pt x="1281" y="114"/>
                </a:lnTo>
                <a:lnTo>
                  <a:pt x="1275" y="93"/>
                </a:lnTo>
                <a:lnTo>
                  <a:pt x="1278" y="94"/>
                </a:lnTo>
                <a:lnTo>
                  <a:pt x="1279" y="95"/>
                </a:lnTo>
                <a:lnTo>
                  <a:pt x="1271" y="85"/>
                </a:lnTo>
                <a:lnTo>
                  <a:pt x="1261" y="78"/>
                </a:lnTo>
                <a:lnTo>
                  <a:pt x="1249" y="74"/>
                </a:lnTo>
                <a:lnTo>
                  <a:pt x="1237" y="69"/>
                </a:lnTo>
                <a:lnTo>
                  <a:pt x="1228" y="61"/>
                </a:lnTo>
                <a:lnTo>
                  <a:pt x="1223" y="54"/>
                </a:lnTo>
                <a:lnTo>
                  <a:pt x="1220" y="50"/>
                </a:lnTo>
                <a:lnTo>
                  <a:pt x="1216" y="47"/>
                </a:lnTo>
                <a:lnTo>
                  <a:pt x="1211" y="45"/>
                </a:lnTo>
                <a:lnTo>
                  <a:pt x="1201" y="48"/>
                </a:lnTo>
                <a:lnTo>
                  <a:pt x="1201" y="39"/>
                </a:lnTo>
                <a:lnTo>
                  <a:pt x="1200" y="36"/>
                </a:lnTo>
                <a:lnTo>
                  <a:pt x="1196" y="32"/>
                </a:lnTo>
                <a:lnTo>
                  <a:pt x="1193" y="31"/>
                </a:lnTo>
                <a:lnTo>
                  <a:pt x="1190" y="28"/>
                </a:lnTo>
                <a:lnTo>
                  <a:pt x="1178" y="16"/>
                </a:lnTo>
                <a:lnTo>
                  <a:pt x="1162" y="8"/>
                </a:lnTo>
                <a:lnTo>
                  <a:pt x="1146" y="4"/>
                </a:lnTo>
                <a:lnTo>
                  <a:pt x="1130" y="4"/>
                </a:lnTo>
                <a:lnTo>
                  <a:pt x="1116" y="10"/>
                </a:lnTo>
                <a:lnTo>
                  <a:pt x="1104" y="19"/>
                </a:lnTo>
                <a:lnTo>
                  <a:pt x="1106" y="19"/>
                </a:lnTo>
                <a:lnTo>
                  <a:pt x="1112" y="21"/>
                </a:lnTo>
                <a:lnTo>
                  <a:pt x="1114" y="21"/>
                </a:lnTo>
                <a:lnTo>
                  <a:pt x="1116" y="23"/>
                </a:lnTo>
                <a:lnTo>
                  <a:pt x="1114" y="24"/>
                </a:lnTo>
                <a:lnTo>
                  <a:pt x="1113" y="27"/>
                </a:lnTo>
                <a:lnTo>
                  <a:pt x="1108" y="25"/>
                </a:lnTo>
                <a:lnTo>
                  <a:pt x="1101" y="28"/>
                </a:lnTo>
                <a:lnTo>
                  <a:pt x="1093" y="33"/>
                </a:lnTo>
                <a:lnTo>
                  <a:pt x="1085" y="40"/>
                </a:lnTo>
                <a:lnTo>
                  <a:pt x="1079" y="45"/>
                </a:lnTo>
                <a:lnTo>
                  <a:pt x="1073" y="49"/>
                </a:lnTo>
                <a:lnTo>
                  <a:pt x="1073" y="45"/>
                </a:lnTo>
                <a:lnTo>
                  <a:pt x="1075" y="43"/>
                </a:lnTo>
                <a:lnTo>
                  <a:pt x="1072" y="48"/>
                </a:lnTo>
                <a:lnTo>
                  <a:pt x="1067" y="53"/>
                </a:lnTo>
                <a:lnTo>
                  <a:pt x="1060" y="58"/>
                </a:lnTo>
                <a:lnTo>
                  <a:pt x="1052" y="62"/>
                </a:lnTo>
                <a:lnTo>
                  <a:pt x="1046" y="64"/>
                </a:lnTo>
                <a:lnTo>
                  <a:pt x="1039" y="61"/>
                </a:lnTo>
                <a:lnTo>
                  <a:pt x="1034" y="56"/>
                </a:lnTo>
                <a:lnTo>
                  <a:pt x="1030" y="45"/>
                </a:lnTo>
                <a:lnTo>
                  <a:pt x="1027" y="53"/>
                </a:lnTo>
                <a:lnTo>
                  <a:pt x="1030" y="45"/>
                </a:lnTo>
                <a:lnTo>
                  <a:pt x="1031" y="49"/>
                </a:lnTo>
                <a:lnTo>
                  <a:pt x="1034" y="52"/>
                </a:lnTo>
                <a:lnTo>
                  <a:pt x="1035" y="54"/>
                </a:lnTo>
                <a:lnTo>
                  <a:pt x="1038" y="57"/>
                </a:lnTo>
                <a:lnTo>
                  <a:pt x="1040" y="57"/>
                </a:lnTo>
                <a:lnTo>
                  <a:pt x="1042" y="56"/>
                </a:lnTo>
                <a:lnTo>
                  <a:pt x="1042" y="54"/>
                </a:lnTo>
                <a:lnTo>
                  <a:pt x="1040" y="50"/>
                </a:lnTo>
                <a:lnTo>
                  <a:pt x="1038" y="47"/>
                </a:lnTo>
                <a:lnTo>
                  <a:pt x="1031" y="40"/>
                </a:lnTo>
                <a:lnTo>
                  <a:pt x="1022" y="37"/>
                </a:lnTo>
                <a:lnTo>
                  <a:pt x="1011" y="33"/>
                </a:lnTo>
                <a:lnTo>
                  <a:pt x="1003" y="29"/>
                </a:lnTo>
                <a:lnTo>
                  <a:pt x="1015" y="29"/>
                </a:lnTo>
                <a:lnTo>
                  <a:pt x="1027" y="28"/>
                </a:lnTo>
                <a:lnTo>
                  <a:pt x="1019" y="28"/>
                </a:lnTo>
                <a:lnTo>
                  <a:pt x="1011" y="24"/>
                </a:lnTo>
                <a:lnTo>
                  <a:pt x="1005" y="20"/>
                </a:lnTo>
                <a:lnTo>
                  <a:pt x="998" y="21"/>
                </a:lnTo>
                <a:lnTo>
                  <a:pt x="999" y="17"/>
                </a:lnTo>
                <a:lnTo>
                  <a:pt x="1002" y="15"/>
                </a:lnTo>
                <a:lnTo>
                  <a:pt x="1005" y="11"/>
                </a:lnTo>
                <a:lnTo>
                  <a:pt x="1007" y="8"/>
                </a:lnTo>
                <a:lnTo>
                  <a:pt x="997" y="16"/>
                </a:lnTo>
                <a:lnTo>
                  <a:pt x="995" y="14"/>
                </a:lnTo>
                <a:lnTo>
                  <a:pt x="993" y="10"/>
                </a:lnTo>
                <a:lnTo>
                  <a:pt x="990" y="11"/>
                </a:lnTo>
                <a:lnTo>
                  <a:pt x="985" y="16"/>
                </a:lnTo>
                <a:lnTo>
                  <a:pt x="989" y="16"/>
                </a:lnTo>
                <a:lnTo>
                  <a:pt x="993" y="19"/>
                </a:lnTo>
                <a:lnTo>
                  <a:pt x="997" y="20"/>
                </a:lnTo>
                <a:lnTo>
                  <a:pt x="999" y="24"/>
                </a:lnTo>
                <a:lnTo>
                  <a:pt x="982" y="20"/>
                </a:lnTo>
                <a:lnTo>
                  <a:pt x="964" y="16"/>
                </a:lnTo>
                <a:lnTo>
                  <a:pt x="947" y="12"/>
                </a:lnTo>
                <a:lnTo>
                  <a:pt x="928" y="14"/>
                </a:lnTo>
                <a:lnTo>
                  <a:pt x="944" y="8"/>
                </a:lnTo>
                <a:lnTo>
                  <a:pt x="952" y="10"/>
                </a:lnTo>
                <a:lnTo>
                  <a:pt x="951" y="8"/>
                </a:lnTo>
                <a:lnTo>
                  <a:pt x="948" y="8"/>
                </a:lnTo>
                <a:lnTo>
                  <a:pt x="958" y="8"/>
                </a:lnTo>
                <a:lnTo>
                  <a:pt x="962" y="10"/>
                </a:lnTo>
                <a:lnTo>
                  <a:pt x="961" y="6"/>
                </a:lnTo>
                <a:lnTo>
                  <a:pt x="958" y="0"/>
                </a:lnTo>
                <a:lnTo>
                  <a:pt x="953" y="0"/>
                </a:lnTo>
                <a:lnTo>
                  <a:pt x="952" y="2"/>
                </a:lnTo>
                <a:lnTo>
                  <a:pt x="948" y="3"/>
                </a:lnTo>
                <a:lnTo>
                  <a:pt x="945" y="3"/>
                </a:lnTo>
                <a:lnTo>
                  <a:pt x="943" y="4"/>
                </a:lnTo>
                <a:lnTo>
                  <a:pt x="939" y="4"/>
                </a:lnTo>
                <a:lnTo>
                  <a:pt x="936" y="3"/>
                </a:lnTo>
                <a:lnTo>
                  <a:pt x="933" y="3"/>
                </a:lnTo>
                <a:lnTo>
                  <a:pt x="932" y="2"/>
                </a:lnTo>
                <a:lnTo>
                  <a:pt x="933" y="2"/>
                </a:lnTo>
                <a:lnTo>
                  <a:pt x="918" y="12"/>
                </a:lnTo>
                <a:lnTo>
                  <a:pt x="898" y="20"/>
                </a:lnTo>
                <a:lnTo>
                  <a:pt x="874" y="24"/>
                </a:lnTo>
                <a:lnTo>
                  <a:pt x="885" y="17"/>
                </a:lnTo>
                <a:lnTo>
                  <a:pt x="898" y="15"/>
                </a:lnTo>
                <a:lnTo>
                  <a:pt x="892" y="12"/>
                </a:lnTo>
                <a:lnTo>
                  <a:pt x="890" y="12"/>
                </a:lnTo>
                <a:lnTo>
                  <a:pt x="887" y="11"/>
                </a:lnTo>
                <a:lnTo>
                  <a:pt x="886" y="8"/>
                </a:lnTo>
                <a:lnTo>
                  <a:pt x="887" y="7"/>
                </a:lnTo>
                <a:lnTo>
                  <a:pt x="888" y="4"/>
                </a:lnTo>
                <a:lnTo>
                  <a:pt x="887" y="3"/>
                </a:lnTo>
                <a:lnTo>
                  <a:pt x="886" y="3"/>
                </a:lnTo>
                <a:lnTo>
                  <a:pt x="883" y="2"/>
                </a:lnTo>
                <a:lnTo>
                  <a:pt x="883" y="12"/>
                </a:lnTo>
                <a:lnTo>
                  <a:pt x="881" y="16"/>
                </a:lnTo>
                <a:lnTo>
                  <a:pt x="870" y="6"/>
                </a:lnTo>
                <a:lnTo>
                  <a:pt x="871" y="17"/>
                </a:lnTo>
                <a:lnTo>
                  <a:pt x="866" y="28"/>
                </a:lnTo>
                <a:lnTo>
                  <a:pt x="858" y="36"/>
                </a:lnTo>
                <a:lnTo>
                  <a:pt x="846" y="37"/>
                </a:lnTo>
                <a:lnTo>
                  <a:pt x="849" y="36"/>
                </a:lnTo>
                <a:lnTo>
                  <a:pt x="852" y="33"/>
                </a:lnTo>
                <a:lnTo>
                  <a:pt x="850" y="33"/>
                </a:lnTo>
                <a:lnTo>
                  <a:pt x="849" y="32"/>
                </a:lnTo>
                <a:lnTo>
                  <a:pt x="857" y="24"/>
                </a:lnTo>
                <a:lnTo>
                  <a:pt x="861" y="21"/>
                </a:lnTo>
                <a:lnTo>
                  <a:pt x="859" y="20"/>
                </a:lnTo>
                <a:lnTo>
                  <a:pt x="857" y="20"/>
                </a:lnTo>
                <a:lnTo>
                  <a:pt x="855" y="19"/>
                </a:lnTo>
                <a:lnTo>
                  <a:pt x="853" y="19"/>
                </a:lnTo>
                <a:lnTo>
                  <a:pt x="853" y="23"/>
                </a:lnTo>
                <a:lnTo>
                  <a:pt x="850" y="31"/>
                </a:lnTo>
                <a:lnTo>
                  <a:pt x="842" y="33"/>
                </a:lnTo>
                <a:lnTo>
                  <a:pt x="838" y="32"/>
                </a:lnTo>
                <a:lnTo>
                  <a:pt x="842" y="36"/>
                </a:lnTo>
                <a:lnTo>
                  <a:pt x="832" y="43"/>
                </a:lnTo>
                <a:lnTo>
                  <a:pt x="819" y="47"/>
                </a:lnTo>
                <a:lnTo>
                  <a:pt x="807" y="48"/>
                </a:lnTo>
                <a:lnTo>
                  <a:pt x="809" y="48"/>
                </a:lnTo>
                <a:lnTo>
                  <a:pt x="812" y="47"/>
                </a:lnTo>
                <a:lnTo>
                  <a:pt x="816" y="47"/>
                </a:lnTo>
                <a:lnTo>
                  <a:pt x="820" y="45"/>
                </a:lnTo>
                <a:lnTo>
                  <a:pt x="822" y="45"/>
                </a:lnTo>
                <a:lnTo>
                  <a:pt x="824" y="44"/>
                </a:lnTo>
                <a:lnTo>
                  <a:pt x="825" y="41"/>
                </a:lnTo>
                <a:lnTo>
                  <a:pt x="825" y="39"/>
                </a:lnTo>
                <a:lnTo>
                  <a:pt x="821" y="35"/>
                </a:lnTo>
                <a:lnTo>
                  <a:pt x="820" y="32"/>
                </a:lnTo>
                <a:lnTo>
                  <a:pt x="820" y="29"/>
                </a:lnTo>
                <a:lnTo>
                  <a:pt x="817" y="32"/>
                </a:lnTo>
                <a:lnTo>
                  <a:pt x="815" y="32"/>
                </a:lnTo>
                <a:lnTo>
                  <a:pt x="815" y="31"/>
                </a:lnTo>
                <a:lnTo>
                  <a:pt x="813" y="29"/>
                </a:lnTo>
                <a:lnTo>
                  <a:pt x="813" y="25"/>
                </a:lnTo>
                <a:lnTo>
                  <a:pt x="812" y="24"/>
                </a:lnTo>
                <a:lnTo>
                  <a:pt x="807" y="14"/>
                </a:lnTo>
                <a:lnTo>
                  <a:pt x="800" y="3"/>
                </a:lnTo>
                <a:lnTo>
                  <a:pt x="799" y="23"/>
                </a:lnTo>
                <a:lnTo>
                  <a:pt x="796" y="41"/>
                </a:lnTo>
                <a:lnTo>
                  <a:pt x="784" y="40"/>
                </a:lnTo>
                <a:lnTo>
                  <a:pt x="774" y="43"/>
                </a:lnTo>
                <a:lnTo>
                  <a:pt x="764" y="44"/>
                </a:lnTo>
                <a:lnTo>
                  <a:pt x="755" y="40"/>
                </a:lnTo>
                <a:lnTo>
                  <a:pt x="751" y="45"/>
                </a:lnTo>
                <a:lnTo>
                  <a:pt x="746" y="48"/>
                </a:lnTo>
                <a:lnTo>
                  <a:pt x="739" y="47"/>
                </a:lnTo>
                <a:lnTo>
                  <a:pt x="734" y="41"/>
                </a:lnTo>
                <a:lnTo>
                  <a:pt x="727" y="49"/>
                </a:lnTo>
                <a:lnTo>
                  <a:pt x="719" y="53"/>
                </a:lnTo>
                <a:lnTo>
                  <a:pt x="702" y="53"/>
                </a:lnTo>
                <a:lnTo>
                  <a:pt x="694" y="52"/>
                </a:lnTo>
                <a:lnTo>
                  <a:pt x="696" y="58"/>
                </a:lnTo>
                <a:lnTo>
                  <a:pt x="692" y="64"/>
                </a:lnTo>
                <a:lnTo>
                  <a:pt x="686" y="68"/>
                </a:lnTo>
                <a:lnTo>
                  <a:pt x="680" y="72"/>
                </a:lnTo>
                <a:lnTo>
                  <a:pt x="675" y="74"/>
                </a:lnTo>
                <a:lnTo>
                  <a:pt x="660" y="69"/>
                </a:lnTo>
                <a:lnTo>
                  <a:pt x="644" y="66"/>
                </a:lnTo>
                <a:lnTo>
                  <a:pt x="630" y="61"/>
                </a:lnTo>
                <a:lnTo>
                  <a:pt x="622" y="64"/>
                </a:lnTo>
                <a:lnTo>
                  <a:pt x="615" y="70"/>
                </a:lnTo>
                <a:lnTo>
                  <a:pt x="610" y="80"/>
                </a:lnTo>
                <a:lnTo>
                  <a:pt x="609" y="87"/>
                </a:lnTo>
                <a:lnTo>
                  <a:pt x="610" y="94"/>
                </a:lnTo>
                <a:lnTo>
                  <a:pt x="619" y="95"/>
                </a:lnTo>
                <a:lnTo>
                  <a:pt x="631" y="94"/>
                </a:lnTo>
                <a:lnTo>
                  <a:pt x="642" y="89"/>
                </a:lnTo>
                <a:lnTo>
                  <a:pt x="653" y="81"/>
                </a:lnTo>
                <a:lnTo>
                  <a:pt x="663" y="73"/>
                </a:lnTo>
                <a:lnTo>
                  <a:pt x="663" y="76"/>
                </a:lnTo>
                <a:lnTo>
                  <a:pt x="664" y="77"/>
                </a:lnTo>
                <a:lnTo>
                  <a:pt x="664" y="80"/>
                </a:lnTo>
                <a:lnTo>
                  <a:pt x="668" y="78"/>
                </a:lnTo>
                <a:lnTo>
                  <a:pt x="671" y="76"/>
                </a:lnTo>
                <a:lnTo>
                  <a:pt x="669" y="80"/>
                </a:lnTo>
                <a:lnTo>
                  <a:pt x="664" y="87"/>
                </a:lnTo>
                <a:lnTo>
                  <a:pt x="660" y="91"/>
                </a:lnTo>
                <a:lnTo>
                  <a:pt x="656" y="94"/>
                </a:lnTo>
                <a:lnTo>
                  <a:pt x="667" y="97"/>
                </a:lnTo>
                <a:lnTo>
                  <a:pt x="676" y="95"/>
                </a:lnTo>
                <a:lnTo>
                  <a:pt x="683" y="90"/>
                </a:lnTo>
                <a:lnTo>
                  <a:pt x="686" y="78"/>
                </a:lnTo>
                <a:lnTo>
                  <a:pt x="694" y="82"/>
                </a:lnTo>
                <a:lnTo>
                  <a:pt x="692" y="87"/>
                </a:lnTo>
                <a:lnTo>
                  <a:pt x="694" y="90"/>
                </a:lnTo>
                <a:lnTo>
                  <a:pt x="697" y="91"/>
                </a:lnTo>
                <a:lnTo>
                  <a:pt x="696" y="91"/>
                </a:lnTo>
                <a:lnTo>
                  <a:pt x="693" y="90"/>
                </a:lnTo>
                <a:lnTo>
                  <a:pt x="694" y="91"/>
                </a:lnTo>
                <a:lnTo>
                  <a:pt x="694" y="93"/>
                </a:lnTo>
                <a:lnTo>
                  <a:pt x="698" y="93"/>
                </a:lnTo>
                <a:lnTo>
                  <a:pt x="698" y="94"/>
                </a:lnTo>
                <a:lnTo>
                  <a:pt x="700" y="95"/>
                </a:lnTo>
                <a:lnTo>
                  <a:pt x="700" y="98"/>
                </a:lnTo>
                <a:lnTo>
                  <a:pt x="701" y="101"/>
                </a:lnTo>
                <a:lnTo>
                  <a:pt x="701" y="105"/>
                </a:lnTo>
                <a:lnTo>
                  <a:pt x="698" y="106"/>
                </a:lnTo>
                <a:lnTo>
                  <a:pt x="694" y="106"/>
                </a:lnTo>
                <a:lnTo>
                  <a:pt x="692" y="105"/>
                </a:lnTo>
                <a:lnTo>
                  <a:pt x="690" y="103"/>
                </a:lnTo>
                <a:lnTo>
                  <a:pt x="689" y="101"/>
                </a:lnTo>
                <a:lnTo>
                  <a:pt x="689" y="103"/>
                </a:lnTo>
                <a:lnTo>
                  <a:pt x="688" y="107"/>
                </a:lnTo>
                <a:lnTo>
                  <a:pt x="686" y="110"/>
                </a:lnTo>
                <a:lnTo>
                  <a:pt x="685" y="111"/>
                </a:lnTo>
                <a:lnTo>
                  <a:pt x="683" y="113"/>
                </a:lnTo>
                <a:lnTo>
                  <a:pt x="685" y="114"/>
                </a:lnTo>
                <a:lnTo>
                  <a:pt x="686" y="114"/>
                </a:lnTo>
                <a:lnTo>
                  <a:pt x="686" y="116"/>
                </a:lnTo>
                <a:lnTo>
                  <a:pt x="688" y="118"/>
                </a:lnTo>
                <a:lnTo>
                  <a:pt x="689" y="118"/>
                </a:lnTo>
                <a:lnTo>
                  <a:pt x="689" y="119"/>
                </a:lnTo>
                <a:lnTo>
                  <a:pt x="679" y="116"/>
                </a:lnTo>
                <a:lnTo>
                  <a:pt x="672" y="116"/>
                </a:lnTo>
                <a:lnTo>
                  <a:pt x="676" y="119"/>
                </a:lnTo>
                <a:lnTo>
                  <a:pt x="677" y="120"/>
                </a:lnTo>
                <a:lnTo>
                  <a:pt x="676" y="123"/>
                </a:lnTo>
                <a:lnTo>
                  <a:pt x="669" y="123"/>
                </a:lnTo>
                <a:lnTo>
                  <a:pt x="673" y="130"/>
                </a:lnTo>
                <a:lnTo>
                  <a:pt x="680" y="135"/>
                </a:lnTo>
                <a:lnTo>
                  <a:pt x="690" y="139"/>
                </a:lnTo>
                <a:lnTo>
                  <a:pt x="700" y="142"/>
                </a:lnTo>
                <a:lnTo>
                  <a:pt x="708" y="140"/>
                </a:lnTo>
                <a:lnTo>
                  <a:pt x="706" y="142"/>
                </a:lnTo>
                <a:lnTo>
                  <a:pt x="704" y="143"/>
                </a:lnTo>
                <a:lnTo>
                  <a:pt x="710" y="140"/>
                </a:lnTo>
                <a:lnTo>
                  <a:pt x="717" y="142"/>
                </a:lnTo>
                <a:lnTo>
                  <a:pt x="722" y="146"/>
                </a:lnTo>
                <a:lnTo>
                  <a:pt x="730" y="151"/>
                </a:lnTo>
                <a:lnTo>
                  <a:pt x="738" y="152"/>
                </a:lnTo>
                <a:lnTo>
                  <a:pt x="730" y="160"/>
                </a:lnTo>
                <a:lnTo>
                  <a:pt x="737" y="160"/>
                </a:lnTo>
                <a:lnTo>
                  <a:pt x="735" y="163"/>
                </a:lnTo>
                <a:lnTo>
                  <a:pt x="735" y="164"/>
                </a:lnTo>
                <a:lnTo>
                  <a:pt x="734" y="164"/>
                </a:lnTo>
                <a:lnTo>
                  <a:pt x="731" y="163"/>
                </a:lnTo>
                <a:lnTo>
                  <a:pt x="730" y="163"/>
                </a:lnTo>
                <a:lnTo>
                  <a:pt x="729" y="164"/>
                </a:lnTo>
                <a:lnTo>
                  <a:pt x="729" y="175"/>
                </a:lnTo>
                <a:lnTo>
                  <a:pt x="725" y="172"/>
                </a:lnTo>
                <a:lnTo>
                  <a:pt x="722" y="169"/>
                </a:lnTo>
                <a:lnTo>
                  <a:pt x="719" y="165"/>
                </a:lnTo>
                <a:lnTo>
                  <a:pt x="717" y="171"/>
                </a:lnTo>
                <a:lnTo>
                  <a:pt x="705" y="183"/>
                </a:lnTo>
                <a:lnTo>
                  <a:pt x="710" y="175"/>
                </a:lnTo>
                <a:lnTo>
                  <a:pt x="713" y="167"/>
                </a:lnTo>
                <a:lnTo>
                  <a:pt x="712" y="159"/>
                </a:lnTo>
                <a:lnTo>
                  <a:pt x="712" y="164"/>
                </a:lnTo>
                <a:lnTo>
                  <a:pt x="710" y="165"/>
                </a:lnTo>
                <a:lnTo>
                  <a:pt x="706" y="165"/>
                </a:lnTo>
                <a:lnTo>
                  <a:pt x="704" y="164"/>
                </a:lnTo>
                <a:lnTo>
                  <a:pt x="700" y="160"/>
                </a:lnTo>
                <a:lnTo>
                  <a:pt x="697" y="155"/>
                </a:lnTo>
                <a:lnTo>
                  <a:pt x="696" y="156"/>
                </a:lnTo>
                <a:lnTo>
                  <a:pt x="696" y="155"/>
                </a:lnTo>
                <a:lnTo>
                  <a:pt x="696" y="157"/>
                </a:lnTo>
                <a:lnTo>
                  <a:pt x="693" y="157"/>
                </a:lnTo>
                <a:lnTo>
                  <a:pt x="690" y="156"/>
                </a:lnTo>
                <a:lnTo>
                  <a:pt x="689" y="155"/>
                </a:lnTo>
                <a:lnTo>
                  <a:pt x="688" y="152"/>
                </a:lnTo>
                <a:lnTo>
                  <a:pt x="684" y="148"/>
                </a:lnTo>
                <a:lnTo>
                  <a:pt x="680" y="148"/>
                </a:lnTo>
                <a:lnTo>
                  <a:pt x="676" y="151"/>
                </a:lnTo>
                <a:lnTo>
                  <a:pt x="672" y="152"/>
                </a:lnTo>
                <a:lnTo>
                  <a:pt x="667" y="152"/>
                </a:lnTo>
                <a:lnTo>
                  <a:pt x="669" y="151"/>
                </a:lnTo>
                <a:lnTo>
                  <a:pt x="671" y="148"/>
                </a:lnTo>
                <a:lnTo>
                  <a:pt x="672" y="147"/>
                </a:lnTo>
                <a:lnTo>
                  <a:pt x="671" y="147"/>
                </a:lnTo>
                <a:lnTo>
                  <a:pt x="669" y="146"/>
                </a:lnTo>
                <a:lnTo>
                  <a:pt x="669" y="143"/>
                </a:lnTo>
                <a:lnTo>
                  <a:pt x="671" y="143"/>
                </a:lnTo>
                <a:lnTo>
                  <a:pt x="664" y="143"/>
                </a:lnTo>
                <a:lnTo>
                  <a:pt x="667" y="140"/>
                </a:lnTo>
                <a:lnTo>
                  <a:pt x="665" y="139"/>
                </a:lnTo>
                <a:lnTo>
                  <a:pt x="663" y="138"/>
                </a:lnTo>
                <a:lnTo>
                  <a:pt x="663" y="140"/>
                </a:lnTo>
                <a:lnTo>
                  <a:pt x="661" y="142"/>
                </a:lnTo>
                <a:lnTo>
                  <a:pt x="648" y="136"/>
                </a:lnTo>
                <a:lnTo>
                  <a:pt x="634" y="134"/>
                </a:lnTo>
                <a:lnTo>
                  <a:pt x="634" y="135"/>
                </a:lnTo>
                <a:lnTo>
                  <a:pt x="632" y="136"/>
                </a:lnTo>
                <a:lnTo>
                  <a:pt x="632" y="138"/>
                </a:lnTo>
                <a:lnTo>
                  <a:pt x="638" y="139"/>
                </a:lnTo>
                <a:lnTo>
                  <a:pt x="640" y="140"/>
                </a:lnTo>
                <a:lnTo>
                  <a:pt x="644" y="142"/>
                </a:lnTo>
                <a:lnTo>
                  <a:pt x="646" y="144"/>
                </a:lnTo>
                <a:lnTo>
                  <a:pt x="648" y="147"/>
                </a:lnTo>
                <a:lnTo>
                  <a:pt x="648" y="151"/>
                </a:lnTo>
                <a:lnTo>
                  <a:pt x="649" y="156"/>
                </a:lnTo>
                <a:lnTo>
                  <a:pt x="649" y="155"/>
                </a:lnTo>
                <a:lnTo>
                  <a:pt x="648" y="153"/>
                </a:lnTo>
                <a:lnTo>
                  <a:pt x="648" y="157"/>
                </a:lnTo>
                <a:lnTo>
                  <a:pt x="647" y="159"/>
                </a:lnTo>
                <a:lnTo>
                  <a:pt x="647" y="165"/>
                </a:lnTo>
                <a:lnTo>
                  <a:pt x="648" y="165"/>
                </a:lnTo>
                <a:lnTo>
                  <a:pt x="648" y="164"/>
                </a:lnTo>
                <a:lnTo>
                  <a:pt x="643" y="172"/>
                </a:lnTo>
                <a:lnTo>
                  <a:pt x="639" y="176"/>
                </a:lnTo>
                <a:lnTo>
                  <a:pt x="634" y="179"/>
                </a:lnTo>
                <a:lnTo>
                  <a:pt x="632" y="169"/>
                </a:lnTo>
                <a:lnTo>
                  <a:pt x="630" y="161"/>
                </a:lnTo>
                <a:lnTo>
                  <a:pt x="630" y="163"/>
                </a:lnTo>
                <a:lnTo>
                  <a:pt x="628" y="164"/>
                </a:lnTo>
                <a:lnTo>
                  <a:pt x="626" y="163"/>
                </a:lnTo>
                <a:lnTo>
                  <a:pt x="624" y="161"/>
                </a:lnTo>
                <a:lnTo>
                  <a:pt x="623" y="161"/>
                </a:lnTo>
                <a:lnTo>
                  <a:pt x="622" y="163"/>
                </a:lnTo>
                <a:lnTo>
                  <a:pt x="619" y="163"/>
                </a:lnTo>
                <a:lnTo>
                  <a:pt x="618" y="160"/>
                </a:lnTo>
                <a:lnTo>
                  <a:pt x="613" y="157"/>
                </a:lnTo>
                <a:lnTo>
                  <a:pt x="607" y="160"/>
                </a:lnTo>
                <a:lnTo>
                  <a:pt x="605" y="160"/>
                </a:lnTo>
                <a:lnTo>
                  <a:pt x="602" y="161"/>
                </a:lnTo>
                <a:lnTo>
                  <a:pt x="602" y="169"/>
                </a:lnTo>
                <a:lnTo>
                  <a:pt x="601" y="173"/>
                </a:lnTo>
                <a:lnTo>
                  <a:pt x="601" y="177"/>
                </a:lnTo>
                <a:lnTo>
                  <a:pt x="599" y="176"/>
                </a:lnTo>
                <a:lnTo>
                  <a:pt x="597" y="175"/>
                </a:lnTo>
                <a:lnTo>
                  <a:pt x="595" y="177"/>
                </a:lnTo>
                <a:lnTo>
                  <a:pt x="593" y="180"/>
                </a:lnTo>
                <a:lnTo>
                  <a:pt x="590" y="180"/>
                </a:lnTo>
                <a:lnTo>
                  <a:pt x="586" y="179"/>
                </a:lnTo>
                <a:lnTo>
                  <a:pt x="589" y="176"/>
                </a:lnTo>
                <a:lnTo>
                  <a:pt x="586" y="176"/>
                </a:lnTo>
                <a:lnTo>
                  <a:pt x="583" y="177"/>
                </a:lnTo>
                <a:lnTo>
                  <a:pt x="581" y="177"/>
                </a:lnTo>
                <a:lnTo>
                  <a:pt x="577" y="179"/>
                </a:lnTo>
                <a:lnTo>
                  <a:pt x="572" y="179"/>
                </a:lnTo>
                <a:lnTo>
                  <a:pt x="570" y="177"/>
                </a:lnTo>
                <a:lnTo>
                  <a:pt x="569" y="177"/>
                </a:lnTo>
                <a:lnTo>
                  <a:pt x="569" y="176"/>
                </a:lnTo>
                <a:lnTo>
                  <a:pt x="570" y="173"/>
                </a:lnTo>
                <a:lnTo>
                  <a:pt x="562" y="176"/>
                </a:lnTo>
                <a:lnTo>
                  <a:pt x="553" y="176"/>
                </a:lnTo>
                <a:lnTo>
                  <a:pt x="545" y="172"/>
                </a:lnTo>
                <a:lnTo>
                  <a:pt x="539" y="165"/>
                </a:lnTo>
                <a:lnTo>
                  <a:pt x="543" y="163"/>
                </a:lnTo>
                <a:lnTo>
                  <a:pt x="550" y="163"/>
                </a:lnTo>
                <a:lnTo>
                  <a:pt x="553" y="164"/>
                </a:lnTo>
                <a:lnTo>
                  <a:pt x="557" y="172"/>
                </a:lnTo>
                <a:lnTo>
                  <a:pt x="556" y="164"/>
                </a:lnTo>
                <a:lnTo>
                  <a:pt x="550" y="156"/>
                </a:lnTo>
                <a:lnTo>
                  <a:pt x="546" y="148"/>
                </a:lnTo>
                <a:lnTo>
                  <a:pt x="544" y="139"/>
                </a:lnTo>
                <a:lnTo>
                  <a:pt x="543" y="146"/>
                </a:lnTo>
                <a:lnTo>
                  <a:pt x="540" y="148"/>
                </a:lnTo>
                <a:lnTo>
                  <a:pt x="536" y="150"/>
                </a:lnTo>
                <a:lnTo>
                  <a:pt x="529" y="148"/>
                </a:lnTo>
                <a:lnTo>
                  <a:pt x="524" y="148"/>
                </a:lnTo>
                <a:lnTo>
                  <a:pt x="519" y="150"/>
                </a:lnTo>
                <a:lnTo>
                  <a:pt x="519" y="143"/>
                </a:lnTo>
                <a:lnTo>
                  <a:pt x="516" y="139"/>
                </a:lnTo>
                <a:lnTo>
                  <a:pt x="503" y="134"/>
                </a:lnTo>
                <a:lnTo>
                  <a:pt x="498" y="131"/>
                </a:lnTo>
                <a:lnTo>
                  <a:pt x="494" y="126"/>
                </a:lnTo>
                <a:lnTo>
                  <a:pt x="492" y="126"/>
                </a:lnTo>
                <a:lnTo>
                  <a:pt x="492" y="127"/>
                </a:lnTo>
                <a:lnTo>
                  <a:pt x="491" y="128"/>
                </a:lnTo>
                <a:lnTo>
                  <a:pt x="492" y="130"/>
                </a:lnTo>
                <a:lnTo>
                  <a:pt x="492" y="131"/>
                </a:lnTo>
                <a:lnTo>
                  <a:pt x="492" y="130"/>
                </a:lnTo>
                <a:lnTo>
                  <a:pt x="494" y="128"/>
                </a:lnTo>
                <a:lnTo>
                  <a:pt x="494" y="126"/>
                </a:lnTo>
                <a:lnTo>
                  <a:pt x="486" y="127"/>
                </a:lnTo>
                <a:lnTo>
                  <a:pt x="478" y="132"/>
                </a:lnTo>
                <a:lnTo>
                  <a:pt x="473" y="136"/>
                </a:lnTo>
                <a:lnTo>
                  <a:pt x="467" y="138"/>
                </a:lnTo>
                <a:lnTo>
                  <a:pt x="462" y="134"/>
                </a:lnTo>
                <a:lnTo>
                  <a:pt x="463" y="136"/>
                </a:lnTo>
                <a:lnTo>
                  <a:pt x="466" y="139"/>
                </a:lnTo>
                <a:lnTo>
                  <a:pt x="469" y="138"/>
                </a:lnTo>
                <a:lnTo>
                  <a:pt x="471" y="138"/>
                </a:lnTo>
                <a:lnTo>
                  <a:pt x="470" y="140"/>
                </a:lnTo>
                <a:lnTo>
                  <a:pt x="470" y="143"/>
                </a:lnTo>
                <a:lnTo>
                  <a:pt x="471" y="146"/>
                </a:lnTo>
                <a:lnTo>
                  <a:pt x="474" y="146"/>
                </a:lnTo>
                <a:lnTo>
                  <a:pt x="477" y="147"/>
                </a:lnTo>
                <a:lnTo>
                  <a:pt x="479" y="146"/>
                </a:lnTo>
                <a:lnTo>
                  <a:pt x="478" y="146"/>
                </a:lnTo>
                <a:lnTo>
                  <a:pt x="475" y="147"/>
                </a:lnTo>
                <a:lnTo>
                  <a:pt x="474" y="147"/>
                </a:lnTo>
                <a:lnTo>
                  <a:pt x="475" y="147"/>
                </a:lnTo>
                <a:lnTo>
                  <a:pt x="477" y="148"/>
                </a:lnTo>
                <a:lnTo>
                  <a:pt x="454" y="152"/>
                </a:lnTo>
                <a:lnTo>
                  <a:pt x="432" y="151"/>
                </a:lnTo>
                <a:lnTo>
                  <a:pt x="387" y="143"/>
                </a:lnTo>
                <a:lnTo>
                  <a:pt x="364" y="140"/>
                </a:lnTo>
                <a:lnTo>
                  <a:pt x="342" y="143"/>
                </a:lnTo>
                <a:lnTo>
                  <a:pt x="321" y="152"/>
                </a:lnTo>
                <a:lnTo>
                  <a:pt x="321" y="148"/>
                </a:lnTo>
                <a:lnTo>
                  <a:pt x="319" y="146"/>
                </a:lnTo>
                <a:lnTo>
                  <a:pt x="319" y="142"/>
                </a:lnTo>
                <a:lnTo>
                  <a:pt x="318" y="146"/>
                </a:lnTo>
                <a:lnTo>
                  <a:pt x="318" y="150"/>
                </a:lnTo>
                <a:lnTo>
                  <a:pt x="321" y="143"/>
                </a:lnTo>
                <a:lnTo>
                  <a:pt x="322" y="134"/>
                </a:lnTo>
                <a:lnTo>
                  <a:pt x="327" y="126"/>
                </a:lnTo>
                <a:lnTo>
                  <a:pt x="321" y="126"/>
                </a:lnTo>
                <a:lnTo>
                  <a:pt x="318" y="127"/>
                </a:lnTo>
                <a:lnTo>
                  <a:pt x="315" y="127"/>
                </a:lnTo>
                <a:lnTo>
                  <a:pt x="314" y="130"/>
                </a:lnTo>
                <a:lnTo>
                  <a:pt x="314" y="132"/>
                </a:lnTo>
                <a:lnTo>
                  <a:pt x="313" y="135"/>
                </a:lnTo>
                <a:lnTo>
                  <a:pt x="313" y="138"/>
                </a:lnTo>
                <a:lnTo>
                  <a:pt x="322" y="147"/>
                </a:lnTo>
                <a:lnTo>
                  <a:pt x="322" y="150"/>
                </a:lnTo>
                <a:lnTo>
                  <a:pt x="321" y="152"/>
                </a:lnTo>
                <a:lnTo>
                  <a:pt x="294" y="164"/>
                </a:lnTo>
                <a:lnTo>
                  <a:pt x="269" y="175"/>
                </a:lnTo>
                <a:lnTo>
                  <a:pt x="247" y="188"/>
                </a:lnTo>
                <a:lnTo>
                  <a:pt x="251" y="181"/>
                </a:lnTo>
                <a:lnTo>
                  <a:pt x="257" y="177"/>
                </a:lnTo>
                <a:lnTo>
                  <a:pt x="265" y="173"/>
                </a:lnTo>
                <a:lnTo>
                  <a:pt x="271" y="168"/>
                </a:lnTo>
                <a:lnTo>
                  <a:pt x="257" y="172"/>
                </a:lnTo>
                <a:lnTo>
                  <a:pt x="244" y="171"/>
                </a:lnTo>
                <a:lnTo>
                  <a:pt x="248" y="167"/>
                </a:lnTo>
                <a:lnTo>
                  <a:pt x="251" y="161"/>
                </a:lnTo>
                <a:lnTo>
                  <a:pt x="251" y="159"/>
                </a:lnTo>
                <a:lnTo>
                  <a:pt x="248" y="153"/>
                </a:lnTo>
                <a:lnTo>
                  <a:pt x="247" y="152"/>
                </a:lnTo>
                <a:lnTo>
                  <a:pt x="243" y="152"/>
                </a:lnTo>
                <a:lnTo>
                  <a:pt x="238" y="153"/>
                </a:lnTo>
                <a:lnTo>
                  <a:pt x="234" y="157"/>
                </a:lnTo>
                <a:lnTo>
                  <a:pt x="228" y="160"/>
                </a:lnTo>
                <a:lnTo>
                  <a:pt x="222" y="159"/>
                </a:lnTo>
                <a:lnTo>
                  <a:pt x="223" y="160"/>
                </a:lnTo>
                <a:lnTo>
                  <a:pt x="226" y="165"/>
                </a:lnTo>
                <a:lnTo>
                  <a:pt x="226" y="168"/>
                </a:lnTo>
                <a:lnTo>
                  <a:pt x="228" y="173"/>
                </a:lnTo>
                <a:lnTo>
                  <a:pt x="231" y="176"/>
                </a:lnTo>
                <a:lnTo>
                  <a:pt x="235" y="176"/>
                </a:lnTo>
                <a:lnTo>
                  <a:pt x="232" y="181"/>
                </a:lnTo>
                <a:lnTo>
                  <a:pt x="234" y="184"/>
                </a:lnTo>
                <a:lnTo>
                  <a:pt x="241" y="188"/>
                </a:lnTo>
                <a:lnTo>
                  <a:pt x="230" y="200"/>
                </a:lnTo>
                <a:lnTo>
                  <a:pt x="223" y="205"/>
                </a:lnTo>
                <a:lnTo>
                  <a:pt x="215" y="205"/>
                </a:lnTo>
                <a:lnTo>
                  <a:pt x="215" y="217"/>
                </a:lnTo>
                <a:lnTo>
                  <a:pt x="211" y="227"/>
                </a:lnTo>
                <a:lnTo>
                  <a:pt x="203" y="234"/>
                </a:lnTo>
                <a:lnTo>
                  <a:pt x="193" y="239"/>
                </a:lnTo>
                <a:lnTo>
                  <a:pt x="169" y="247"/>
                </a:lnTo>
                <a:lnTo>
                  <a:pt x="158" y="251"/>
                </a:lnTo>
                <a:lnTo>
                  <a:pt x="150" y="258"/>
                </a:lnTo>
                <a:lnTo>
                  <a:pt x="157" y="258"/>
                </a:lnTo>
                <a:lnTo>
                  <a:pt x="165" y="256"/>
                </a:lnTo>
                <a:lnTo>
                  <a:pt x="133" y="272"/>
                </a:lnTo>
                <a:lnTo>
                  <a:pt x="138" y="270"/>
                </a:lnTo>
                <a:lnTo>
                  <a:pt x="144" y="266"/>
                </a:lnTo>
                <a:lnTo>
                  <a:pt x="148" y="260"/>
                </a:lnTo>
                <a:lnTo>
                  <a:pt x="142" y="260"/>
                </a:lnTo>
                <a:lnTo>
                  <a:pt x="138" y="263"/>
                </a:lnTo>
                <a:lnTo>
                  <a:pt x="128" y="266"/>
                </a:lnTo>
                <a:lnTo>
                  <a:pt x="131" y="264"/>
                </a:lnTo>
                <a:lnTo>
                  <a:pt x="133" y="262"/>
                </a:lnTo>
                <a:lnTo>
                  <a:pt x="128" y="260"/>
                </a:lnTo>
                <a:lnTo>
                  <a:pt x="120" y="259"/>
                </a:lnTo>
                <a:lnTo>
                  <a:pt x="113" y="256"/>
                </a:lnTo>
                <a:lnTo>
                  <a:pt x="109" y="252"/>
                </a:lnTo>
                <a:lnTo>
                  <a:pt x="109" y="256"/>
                </a:lnTo>
                <a:lnTo>
                  <a:pt x="111" y="255"/>
                </a:lnTo>
                <a:lnTo>
                  <a:pt x="112" y="255"/>
                </a:lnTo>
                <a:lnTo>
                  <a:pt x="113" y="259"/>
                </a:lnTo>
                <a:lnTo>
                  <a:pt x="113" y="262"/>
                </a:lnTo>
                <a:lnTo>
                  <a:pt x="111" y="264"/>
                </a:lnTo>
                <a:lnTo>
                  <a:pt x="109" y="267"/>
                </a:lnTo>
                <a:lnTo>
                  <a:pt x="105" y="268"/>
                </a:lnTo>
                <a:lnTo>
                  <a:pt x="108" y="266"/>
                </a:lnTo>
                <a:lnTo>
                  <a:pt x="109" y="263"/>
                </a:lnTo>
                <a:lnTo>
                  <a:pt x="104" y="263"/>
                </a:lnTo>
                <a:lnTo>
                  <a:pt x="102" y="262"/>
                </a:lnTo>
                <a:lnTo>
                  <a:pt x="99" y="259"/>
                </a:lnTo>
                <a:lnTo>
                  <a:pt x="96" y="258"/>
                </a:lnTo>
                <a:lnTo>
                  <a:pt x="95" y="256"/>
                </a:lnTo>
                <a:lnTo>
                  <a:pt x="94" y="256"/>
                </a:lnTo>
                <a:lnTo>
                  <a:pt x="92" y="258"/>
                </a:lnTo>
                <a:lnTo>
                  <a:pt x="91" y="260"/>
                </a:lnTo>
                <a:lnTo>
                  <a:pt x="92" y="263"/>
                </a:lnTo>
                <a:lnTo>
                  <a:pt x="98" y="268"/>
                </a:lnTo>
                <a:lnTo>
                  <a:pt x="100" y="270"/>
                </a:lnTo>
                <a:lnTo>
                  <a:pt x="103" y="272"/>
                </a:lnTo>
                <a:lnTo>
                  <a:pt x="100" y="278"/>
                </a:lnTo>
                <a:lnTo>
                  <a:pt x="104" y="276"/>
                </a:lnTo>
                <a:lnTo>
                  <a:pt x="107" y="275"/>
                </a:lnTo>
                <a:lnTo>
                  <a:pt x="108" y="276"/>
                </a:lnTo>
                <a:lnTo>
                  <a:pt x="109" y="279"/>
                </a:lnTo>
                <a:lnTo>
                  <a:pt x="109" y="282"/>
                </a:lnTo>
                <a:lnTo>
                  <a:pt x="104" y="287"/>
                </a:lnTo>
                <a:lnTo>
                  <a:pt x="96" y="289"/>
                </a:lnTo>
                <a:lnTo>
                  <a:pt x="91" y="288"/>
                </a:lnTo>
                <a:lnTo>
                  <a:pt x="83" y="280"/>
                </a:lnTo>
                <a:lnTo>
                  <a:pt x="76" y="278"/>
                </a:lnTo>
                <a:lnTo>
                  <a:pt x="76" y="280"/>
                </a:lnTo>
                <a:lnTo>
                  <a:pt x="78" y="282"/>
                </a:lnTo>
                <a:lnTo>
                  <a:pt x="76" y="282"/>
                </a:lnTo>
                <a:lnTo>
                  <a:pt x="76" y="283"/>
                </a:lnTo>
                <a:lnTo>
                  <a:pt x="75" y="284"/>
                </a:lnTo>
                <a:lnTo>
                  <a:pt x="79" y="288"/>
                </a:lnTo>
                <a:lnTo>
                  <a:pt x="80" y="291"/>
                </a:lnTo>
                <a:lnTo>
                  <a:pt x="80" y="297"/>
                </a:lnTo>
                <a:lnTo>
                  <a:pt x="78" y="303"/>
                </a:lnTo>
                <a:lnTo>
                  <a:pt x="75" y="304"/>
                </a:lnTo>
                <a:lnTo>
                  <a:pt x="74" y="305"/>
                </a:lnTo>
                <a:lnTo>
                  <a:pt x="70" y="305"/>
                </a:lnTo>
                <a:lnTo>
                  <a:pt x="69" y="304"/>
                </a:lnTo>
                <a:lnTo>
                  <a:pt x="69" y="301"/>
                </a:lnTo>
                <a:lnTo>
                  <a:pt x="70" y="297"/>
                </a:lnTo>
                <a:lnTo>
                  <a:pt x="70" y="301"/>
                </a:lnTo>
                <a:lnTo>
                  <a:pt x="69" y="305"/>
                </a:lnTo>
                <a:lnTo>
                  <a:pt x="66" y="308"/>
                </a:lnTo>
                <a:lnTo>
                  <a:pt x="62" y="309"/>
                </a:lnTo>
                <a:lnTo>
                  <a:pt x="62" y="307"/>
                </a:lnTo>
                <a:lnTo>
                  <a:pt x="61" y="305"/>
                </a:lnTo>
                <a:lnTo>
                  <a:pt x="55" y="305"/>
                </a:lnTo>
                <a:lnTo>
                  <a:pt x="53" y="307"/>
                </a:lnTo>
                <a:lnTo>
                  <a:pt x="50" y="307"/>
                </a:lnTo>
                <a:lnTo>
                  <a:pt x="47" y="308"/>
                </a:lnTo>
                <a:lnTo>
                  <a:pt x="46" y="312"/>
                </a:lnTo>
                <a:lnTo>
                  <a:pt x="47" y="316"/>
                </a:lnTo>
                <a:lnTo>
                  <a:pt x="47" y="319"/>
                </a:lnTo>
                <a:lnTo>
                  <a:pt x="50" y="320"/>
                </a:lnTo>
                <a:lnTo>
                  <a:pt x="53" y="320"/>
                </a:lnTo>
                <a:lnTo>
                  <a:pt x="57" y="316"/>
                </a:lnTo>
                <a:lnTo>
                  <a:pt x="59" y="312"/>
                </a:lnTo>
                <a:lnTo>
                  <a:pt x="59" y="322"/>
                </a:lnTo>
                <a:lnTo>
                  <a:pt x="54" y="329"/>
                </a:lnTo>
                <a:lnTo>
                  <a:pt x="47" y="334"/>
                </a:lnTo>
                <a:lnTo>
                  <a:pt x="37" y="336"/>
                </a:lnTo>
                <a:lnTo>
                  <a:pt x="28" y="336"/>
                </a:lnTo>
                <a:lnTo>
                  <a:pt x="18" y="334"/>
                </a:lnTo>
                <a:lnTo>
                  <a:pt x="18" y="338"/>
                </a:lnTo>
                <a:lnTo>
                  <a:pt x="21" y="340"/>
                </a:lnTo>
                <a:lnTo>
                  <a:pt x="20" y="340"/>
                </a:lnTo>
                <a:lnTo>
                  <a:pt x="18" y="337"/>
                </a:lnTo>
                <a:lnTo>
                  <a:pt x="18" y="334"/>
                </a:lnTo>
                <a:lnTo>
                  <a:pt x="24" y="337"/>
                </a:lnTo>
                <a:lnTo>
                  <a:pt x="32" y="337"/>
                </a:lnTo>
                <a:lnTo>
                  <a:pt x="32" y="342"/>
                </a:lnTo>
                <a:lnTo>
                  <a:pt x="34" y="348"/>
                </a:lnTo>
                <a:lnTo>
                  <a:pt x="39" y="350"/>
                </a:lnTo>
                <a:lnTo>
                  <a:pt x="45" y="350"/>
                </a:lnTo>
                <a:lnTo>
                  <a:pt x="39" y="358"/>
                </a:lnTo>
                <a:lnTo>
                  <a:pt x="37" y="367"/>
                </a:lnTo>
                <a:lnTo>
                  <a:pt x="33" y="375"/>
                </a:lnTo>
                <a:lnTo>
                  <a:pt x="28" y="383"/>
                </a:lnTo>
                <a:lnTo>
                  <a:pt x="18" y="388"/>
                </a:lnTo>
                <a:lnTo>
                  <a:pt x="26" y="385"/>
                </a:lnTo>
                <a:lnTo>
                  <a:pt x="26" y="383"/>
                </a:lnTo>
                <a:lnTo>
                  <a:pt x="25" y="381"/>
                </a:lnTo>
                <a:lnTo>
                  <a:pt x="24" y="379"/>
                </a:lnTo>
                <a:lnTo>
                  <a:pt x="24" y="378"/>
                </a:lnTo>
                <a:lnTo>
                  <a:pt x="17" y="383"/>
                </a:lnTo>
                <a:lnTo>
                  <a:pt x="13" y="383"/>
                </a:lnTo>
                <a:lnTo>
                  <a:pt x="9" y="382"/>
                </a:lnTo>
                <a:lnTo>
                  <a:pt x="5" y="378"/>
                </a:lnTo>
                <a:lnTo>
                  <a:pt x="0" y="375"/>
                </a:lnTo>
                <a:lnTo>
                  <a:pt x="2" y="378"/>
                </a:lnTo>
                <a:lnTo>
                  <a:pt x="4" y="382"/>
                </a:lnTo>
                <a:lnTo>
                  <a:pt x="6" y="385"/>
                </a:lnTo>
                <a:lnTo>
                  <a:pt x="4" y="386"/>
                </a:lnTo>
                <a:lnTo>
                  <a:pt x="2" y="386"/>
                </a:lnTo>
                <a:lnTo>
                  <a:pt x="5" y="387"/>
                </a:lnTo>
                <a:lnTo>
                  <a:pt x="8" y="387"/>
                </a:lnTo>
                <a:lnTo>
                  <a:pt x="0" y="390"/>
                </a:lnTo>
                <a:lnTo>
                  <a:pt x="13" y="390"/>
                </a:lnTo>
                <a:lnTo>
                  <a:pt x="18" y="391"/>
                </a:lnTo>
                <a:lnTo>
                  <a:pt x="25" y="394"/>
                </a:lnTo>
                <a:lnTo>
                  <a:pt x="28" y="398"/>
                </a:lnTo>
                <a:lnTo>
                  <a:pt x="26" y="404"/>
                </a:lnTo>
                <a:lnTo>
                  <a:pt x="26" y="407"/>
                </a:lnTo>
                <a:lnTo>
                  <a:pt x="25" y="410"/>
                </a:lnTo>
                <a:lnTo>
                  <a:pt x="25" y="412"/>
                </a:lnTo>
                <a:lnTo>
                  <a:pt x="22" y="414"/>
                </a:lnTo>
                <a:lnTo>
                  <a:pt x="18" y="414"/>
                </a:lnTo>
                <a:lnTo>
                  <a:pt x="20" y="419"/>
                </a:lnTo>
                <a:lnTo>
                  <a:pt x="21" y="423"/>
                </a:lnTo>
                <a:lnTo>
                  <a:pt x="24" y="428"/>
                </a:lnTo>
                <a:lnTo>
                  <a:pt x="21" y="427"/>
                </a:lnTo>
                <a:lnTo>
                  <a:pt x="18" y="424"/>
                </a:lnTo>
                <a:lnTo>
                  <a:pt x="24" y="432"/>
                </a:lnTo>
                <a:lnTo>
                  <a:pt x="26" y="440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519" name="Freeform 271"/>
          <p:cNvSpPr>
            <a:spLocks/>
          </p:cNvSpPr>
          <p:nvPr/>
        </p:nvSpPr>
        <p:spPr bwMode="auto">
          <a:xfrm>
            <a:off x="7576256" y="5965703"/>
            <a:ext cx="51555" cy="56164"/>
          </a:xfrm>
          <a:custGeom>
            <a:avLst/>
            <a:gdLst/>
            <a:ahLst/>
            <a:cxnLst>
              <a:cxn ang="0">
                <a:pos x="22" y="23"/>
              </a:cxn>
              <a:cxn ang="0">
                <a:pos x="20" y="22"/>
              </a:cxn>
              <a:cxn ang="0">
                <a:pos x="19" y="19"/>
              </a:cxn>
              <a:cxn ang="0">
                <a:pos x="18" y="18"/>
              </a:cxn>
              <a:cxn ang="0">
                <a:pos x="19" y="19"/>
              </a:cxn>
              <a:cxn ang="0">
                <a:pos x="19" y="18"/>
              </a:cxn>
              <a:cxn ang="0">
                <a:pos x="16" y="17"/>
              </a:cxn>
              <a:cxn ang="0">
                <a:pos x="15" y="15"/>
              </a:cxn>
              <a:cxn ang="0">
                <a:pos x="12" y="14"/>
              </a:cxn>
              <a:cxn ang="0">
                <a:pos x="11" y="13"/>
              </a:cxn>
              <a:cxn ang="0">
                <a:pos x="11" y="11"/>
              </a:cxn>
              <a:cxn ang="0">
                <a:pos x="10" y="10"/>
              </a:cxn>
              <a:cxn ang="0">
                <a:pos x="10" y="7"/>
              </a:cxn>
              <a:cxn ang="0">
                <a:pos x="8" y="3"/>
              </a:cxn>
              <a:cxn ang="0">
                <a:pos x="0" y="0"/>
              </a:cxn>
            </a:cxnLst>
            <a:rect l="0" t="0" r="r" b="b"/>
            <a:pathLst>
              <a:path w="22" h="23">
                <a:moveTo>
                  <a:pt x="22" y="23"/>
                </a:moveTo>
                <a:lnTo>
                  <a:pt x="20" y="22"/>
                </a:lnTo>
                <a:lnTo>
                  <a:pt x="19" y="19"/>
                </a:lnTo>
                <a:lnTo>
                  <a:pt x="18" y="18"/>
                </a:lnTo>
                <a:lnTo>
                  <a:pt x="19" y="19"/>
                </a:lnTo>
                <a:lnTo>
                  <a:pt x="19" y="18"/>
                </a:lnTo>
                <a:lnTo>
                  <a:pt x="16" y="17"/>
                </a:lnTo>
                <a:lnTo>
                  <a:pt x="15" y="15"/>
                </a:lnTo>
                <a:lnTo>
                  <a:pt x="12" y="14"/>
                </a:lnTo>
                <a:lnTo>
                  <a:pt x="11" y="13"/>
                </a:lnTo>
                <a:lnTo>
                  <a:pt x="11" y="11"/>
                </a:lnTo>
                <a:lnTo>
                  <a:pt x="10" y="10"/>
                </a:lnTo>
                <a:lnTo>
                  <a:pt x="10" y="7"/>
                </a:lnTo>
                <a:lnTo>
                  <a:pt x="8" y="3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520" name="Freeform 272"/>
          <p:cNvSpPr>
            <a:spLocks/>
          </p:cNvSpPr>
          <p:nvPr/>
        </p:nvSpPr>
        <p:spPr bwMode="auto">
          <a:xfrm>
            <a:off x="8691721" y="1338304"/>
            <a:ext cx="400724" cy="874200"/>
          </a:xfrm>
          <a:custGeom>
            <a:avLst/>
            <a:gdLst/>
            <a:ahLst/>
            <a:cxnLst>
              <a:cxn ang="0">
                <a:pos x="162" y="10"/>
              </a:cxn>
              <a:cxn ang="0">
                <a:pos x="157" y="9"/>
              </a:cxn>
              <a:cxn ang="0">
                <a:pos x="153" y="16"/>
              </a:cxn>
              <a:cxn ang="0">
                <a:pos x="148" y="20"/>
              </a:cxn>
              <a:cxn ang="0">
                <a:pos x="146" y="21"/>
              </a:cxn>
              <a:cxn ang="0">
                <a:pos x="144" y="29"/>
              </a:cxn>
              <a:cxn ang="0">
                <a:pos x="136" y="33"/>
              </a:cxn>
              <a:cxn ang="0">
                <a:pos x="129" y="33"/>
              </a:cxn>
              <a:cxn ang="0">
                <a:pos x="133" y="50"/>
              </a:cxn>
              <a:cxn ang="0">
                <a:pos x="127" y="43"/>
              </a:cxn>
              <a:cxn ang="0">
                <a:pos x="128" y="53"/>
              </a:cxn>
              <a:cxn ang="0">
                <a:pos x="120" y="54"/>
              </a:cxn>
              <a:cxn ang="0">
                <a:pos x="112" y="49"/>
              </a:cxn>
              <a:cxn ang="0">
                <a:pos x="104" y="50"/>
              </a:cxn>
              <a:cxn ang="0">
                <a:pos x="103" y="57"/>
              </a:cxn>
              <a:cxn ang="0">
                <a:pos x="95" y="55"/>
              </a:cxn>
              <a:cxn ang="0">
                <a:pos x="95" y="62"/>
              </a:cxn>
              <a:cxn ang="0">
                <a:pos x="99" y="79"/>
              </a:cxn>
              <a:cxn ang="0">
                <a:pos x="80" y="80"/>
              </a:cxn>
              <a:cxn ang="0">
                <a:pos x="84" y="70"/>
              </a:cxn>
              <a:cxn ang="0">
                <a:pos x="75" y="61"/>
              </a:cxn>
              <a:cxn ang="0">
                <a:pos x="74" y="67"/>
              </a:cxn>
              <a:cxn ang="0">
                <a:pos x="67" y="79"/>
              </a:cxn>
              <a:cxn ang="0">
                <a:pos x="70" y="108"/>
              </a:cxn>
              <a:cxn ang="0">
                <a:pos x="67" y="123"/>
              </a:cxn>
              <a:cxn ang="0">
                <a:pos x="63" y="119"/>
              </a:cxn>
              <a:cxn ang="0">
                <a:pos x="58" y="123"/>
              </a:cxn>
              <a:cxn ang="0">
                <a:pos x="53" y="137"/>
              </a:cxn>
              <a:cxn ang="0">
                <a:pos x="47" y="136"/>
              </a:cxn>
              <a:cxn ang="0">
                <a:pos x="49" y="142"/>
              </a:cxn>
              <a:cxn ang="0">
                <a:pos x="41" y="141"/>
              </a:cxn>
              <a:cxn ang="0">
                <a:pos x="35" y="133"/>
              </a:cxn>
              <a:cxn ang="0">
                <a:pos x="39" y="154"/>
              </a:cxn>
              <a:cxn ang="0">
                <a:pos x="27" y="129"/>
              </a:cxn>
              <a:cxn ang="0">
                <a:pos x="26" y="138"/>
              </a:cxn>
              <a:cxn ang="0">
                <a:pos x="38" y="153"/>
              </a:cxn>
              <a:cxn ang="0">
                <a:pos x="27" y="146"/>
              </a:cxn>
              <a:cxn ang="0">
                <a:pos x="27" y="156"/>
              </a:cxn>
              <a:cxn ang="0">
                <a:pos x="24" y="150"/>
              </a:cxn>
              <a:cxn ang="0">
                <a:pos x="10" y="170"/>
              </a:cxn>
              <a:cxn ang="0">
                <a:pos x="12" y="175"/>
              </a:cxn>
              <a:cxn ang="0">
                <a:pos x="13" y="189"/>
              </a:cxn>
              <a:cxn ang="0">
                <a:pos x="13" y="197"/>
              </a:cxn>
              <a:cxn ang="0">
                <a:pos x="6" y="223"/>
              </a:cxn>
              <a:cxn ang="0">
                <a:pos x="1" y="236"/>
              </a:cxn>
              <a:cxn ang="0">
                <a:pos x="4" y="261"/>
              </a:cxn>
              <a:cxn ang="0">
                <a:pos x="18" y="272"/>
              </a:cxn>
              <a:cxn ang="0">
                <a:pos x="18" y="282"/>
              </a:cxn>
              <a:cxn ang="0">
                <a:pos x="10" y="302"/>
              </a:cxn>
              <a:cxn ang="0">
                <a:pos x="29" y="313"/>
              </a:cxn>
              <a:cxn ang="0">
                <a:pos x="57" y="337"/>
              </a:cxn>
              <a:cxn ang="0">
                <a:pos x="90" y="337"/>
              </a:cxn>
              <a:cxn ang="0">
                <a:pos x="80" y="317"/>
              </a:cxn>
              <a:cxn ang="0">
                <a:pos x="72" y="317"/>
              </a:cxn>
              <a:cxn ang="0">
                <a:pos x="96" y="329"/>
              </a:cxn>
              <a:cxn ang="0">
                <a:pos x="101" y="346"/>
              </a:cxn>
            </a:cxnLst>
            <a:rect l="0" t="0" r="r" b="b"/>
            <a:pathLst>
              <a:path w="171" h="358">
                <a:moveTo>
                  <a:pt x="170" y="0"/>
                </a:moveTo>
                <a:lnTo>
                  <a:pt x="171" y="1"/>
                </a:lnTo>
                <a:lnTo>
                  <a:pt x="171" y="2"/>
                </a:lnTo>
                <a:lnTo>
                  <a:pt x="170" y="6"/>
                </a:lnTo>
                <a:lnTo>
                  <a:pt x="169" y="8"/>
                </a:lnTo>
                <a:lnTo>
                  <a:pt x="166" y="9"/>
                </a:lnTo>
                <a:lnTo>
                  <a:pt x="162" y="9"/>
                </a:lnTo>
                <a:lnTo>
                  <a:pt x="162" y="10"/>
                </a:lnTo>
                <a:lnTo>
                  <a:pt x="163" y="12"/>
                </a:lnTo>
                <a:lnTo>
                  <a:pt x="163" y="13"/>
                </a:lnTo>
                <a:lnTo>
                  <a:pt x="161" y="13"/>
                </a:lnTo>
                <a:lnTo>
                  <a:pt x="161" y="12"/>
                </a:lnTo>
                <a:lnTo>
                  <a:pt x="160" y="12"/>
                </a:lnTo>
                <a:lnTo>
                  <a:pt x="160" y="9"/>
                </a:lnTo>
                <a:lnTo>
                  <a:pt x="157" y="6"/>
                </a:lnTo>
                <a:lnTo>
                  <a:pt x="157" y="9"/>
                </a:lnTo>
                <a:lnTo>
                  <a:pt x="156" y="10"/>
                </a:lnTo>
                <a:lnTo>
                  <a:pt x="153" y="10"/>
                </a:lnTo>
                <a:lnTo>
                  <a:pt x="154" y="12"/>
                </a:lnTo>
                <a:lnTo>
                  <a:pt x="156" y="12"/>
                </a:lnTo>
                <a:lnTo>
                  <a:pt x="158" y="14"/>
                </a:lnTo>
                <a:lnTo>
                  <a:pt x="158" y="17"/>
                </a:lnTo>
                <a:lnTo>
                  <a:pt x="154" y="17"/>
                </a:lnTo>
                <a:lnTo>
                  <a:pt x="153" y="16"/>
                </a:lnTo>
                <a:lnTo>
                  <a:pt x="152" y="16"/>
                </a:lnTo>
                <a:lnTo>
                  <a:pt x="153" y="17"/>
                </a:lnTo>
                <a:lnTo>
                  <a:pt x="153" y="18"/>
                </a:lnTo>
                <a:lnTo>
                  <a:pt x="154" y="20"/>
                </a:lnTo>
                <a:lnTo>
                  <a:pt x="154" y="21"/>
                </a:lnTo>
                <a:lnTo>
                  <a:pt x="149" y="21"/>
                </a:lnTo>
                <a:lnTo>
                  <a:pt x="149" y="20"/>
                </a:lnTo>
                <a:lnTo>
                  <a:pt x="148" y="20"/>
                </a:lnTo>
                <a:lnTo>
                  <a:pt x="146" y="18"/>
                </a:lnTo>
                <a:lnTo>
                  <a:pt x="145" y="18"/>
                </a:lnTo>
                <a:lnTo>
                  <a:pt x="145" y="20"/>
                </a:lnTo>
                <a:lnTo>
                  <a:pt x="144" y="21"/>
                </a:lnTo>
                <a:lnTo>
                  <a:pt x="144" y="22"/>
                </a:lnTo>
                <a:lnTo>
                  <a:pt x="145" y="22"/>
                </a:lnTo>
                <a:lnTo>
                  <a:pt x="145" y="21"/>
                </a:lnTo>
                <a:lnTo>
                  <a:pt x="146" y="21"/>
                </a:lnTo>
                <a:lnTo>
                  <a:pt x="146" y="22"/>
                </a:lnTo>
                <a:lnTo>
                  <a:pt x="148" y="25"/>
                </a:lnTo>
                <a:lnTo>
                  <a:pt x="148" y="26"/>
                </a:lnTo>
                <a:lnTo>
                  <a:pt x="149" y="28"/>
                </a:lnTo>
                <a:lnTo>
                  <a:pt x="149" y="29"/>
                </a:lnTo>
                <a:lnTo>
                  <a:pt x="148" y="30"/>
                </a:lnTo>
                <a:lnTo>
                  <a:pt x="145" y="30"/>
                </a:lnTo>
                <a:lnTo>
                  <a:pt x="144" y="29"/>
                </a:lnTo>
                <a:lnTo>
                  <a:pt x="141" y="29"/>
                </a:lnTo>
                <a:lnTo>
                  <a:pt x="141" y="37"/>
                </a:lnTo>
                <a:lnTo>
                  <a:pt x="140" y="37"/>
                </a:lnTo>
                <a:lnTo>
                  <a:pt x="138" y="36"/>
                </a:lnTo>
                <a:lnTo>
                  <a:pt x="138" y="32"/>
                </a:lnTo>
                <a:lnTo>
                  <a:pt x="137" y="30"/>
                </a:lnTo>
                <a:lnTo>
                  <a:pt x="136" y="30"/>
                </a:lnTo>
                <a:lnTo>
                  <a:pt x="136" y="33"/>
                </a:lnTo>
                <a:lnTo>
                  <a:pt x="134" y="34"/>
                </a:lnTo>
                <a:lnTo>
                  <a:pt x="134" y="36"/>
                </a:lnTo>
                <a:lnTo>
                  <a:pt x="134" y="29"/>
                </a:lnTo>
                <a:lnTo>
                  <a:pt x="133" y="29"/>
                </a:lnTo>
                <a:lnTo>
                  <a:pt x="133" y="33"/>
                </a:lnTo>
                <a:lnTo>
                  <a:pt x="132" y="33"/>
                </a:lnTo>
                <a:lnTo>
                  <a:pt x="130" y="32"/>
                </a:lnTo>
                <a:lnTo>
                  <a:pt x="129" y="33"/>
                </a:lnTo>
                <a:lnTo>
                  <a:pt x="132" y="38"/>
                </a:lnTo>
                <a:lnTo>
                  <a:pt x="133" y="39"/>
                </a:lnTo>
                <a:lnTo>
                  <a:pt x="133" y="41"/>
                </a:lnTo>
                <a:lnTo>
                  <a:pt x="130" y="42"/>
                </a:lnTo>
                <a:lnTo>
                  <a:pt x="130" y="43"/>
                </a:lnTo>
                <a:lnTo>
                  <a:pt x="132" y="46"/>
                </a:lnTo>
                <a:lnTo>
                  <a:pt x="133" y="47"/>
                </a:lnTo>
                <a:lnTo>
                  <a:pt x="133" y="50"/>
                </a:lnTo>
                <a:lnTo>
                  <a:pt x="132" y="50"/>
                </a:lnTo>
                <a:lnTo>
                  <a:pt x="132" y="49"/>
                </a:lnTo>
                <a:lnTo>
                  <a:pt x="130" y="46"/>
                </a:lnTo>
                <a:lnTo>
                  <a:pt x="129" y="45"/>
                </a:lnTo>
                <a:lnTo>
                  <a:pt x="129" y="50"/>
                </a:lnTo>
                <a:lnTo>
                  <a:pt x="129" y="49"/>
                </a:lnTo>
                <a:lnTo>
                  <a:pt x="127" y="46"/>
                </a:lnTo>
                <a:lnTo>
                  <a:pt x="127" y="43"/>
                </a:lnTo>
                <a:lnTo>
                  <a:pt x="125" y="42"/>
                </a:lnTo>
                <a:lnTo>
                  <a:pt x="125" y="46"/>
                </a:lnTo>
                <a:lnTo>
                  <a:pt x="124" y="47"/>
                </a:lnTo>
                <a:lnTo>
                  <a:pt x="124" y="49"/>
                </a:lnTo>
                <a:lnTo>
                  <a:pt x="125" y="50"/>
                </a:lnTo>
                <a:lnTo>
                  <a:pt x="130" y="50"/>
                </a:lnTo>
                <a:lnTo>
                  <a:pt x="130" y="51"/>
                </a:lnTo>
                <a:lnTo>
                  <a:pt x="128" y="53"/>
                </a:lnTo>
                <a:lnTo>
                  <a:pt x="125" y="53"/>
                </a:lnTo>
                <a:lnTo>
                  <a:pt x="127" y="54"/>
                </a:lnTo>
                <a:lnTo>
                  <a:pt x="127" y="55"/>
                </a:lnTo>
                <a:lnTo>
                  <a:pt x="125" y="58"/>
                </a:lnTo>
                <a:lnTo>
                  <a:pt x="125" y="59"/>
                </a:lnTo>
                <a:lnTo>
                  <a:pt x="123" y="57"/>
                </a:lnTo>
                <a:lnTo>
                  <a:pt x="120" y="55"/>
                </a:lnTo>
                <a:lnTo>
                  <a:pt x="120" y="54"/>
                </a:lnTo>
                <a:lnTo>
                  <a:pt x="119" y="53"/>
                </a:lnTo>
                <a:lnTo>
                  <a:pt x="116" y="47"/>
                </a:lnTo>
                <a:lnTo>
                  <a:pt x="113" y="47"/>
                </a:lnTo>
                <a:lnTo>
                  <a:pt x="113" y="49"/>
                </a:lnTo>
                <a:lnTo>
                  <a:pt x="115" y="49"/>
                </a:lnTo>
                <a:lnTo>
                  <a:pt x="115" y="51"/>
                </a:lnTo>
                <a:lnTo>
                  <a:pt x="112" y="51"/>
                </a:lnTo>
                <a:lnTo>
                  <a:pt x="112" y="49"/>
                </a:lnTo>
                <a:lnTo>
                  <a:pt x="111" y="47"/>
                </a:lnTo>
                <a:lnTo>
                  <a:pt x="109" y="47"/>
                </a:lnTo>
                <a:lnTo>
                  <a:pt x="111" y="51"/>
                </a:lnTo>
                <a:lnTo>
                  <a:pt x="108" y="51"/>
                </a:lnTo>
                <a:lnTo>
                  <a:pt x="108" y="50"/>
                </a:lnTo>
                <a:lnTo>
                  <a:pt x="107" y="49"/>
                </a:lnTo>
                <a:lnTo>
                  <a:pt x="104" y="49"/>
                </a:lnTo>
                <a:lnTo>
                  <a:pt x="104" y="50"/>
                </a:lnTo>
                <a:lnTo>
                  <a:pt x="105" y="51"/>
                </a:lnTo>
                <a:lnTo>
                  <a:pt x="107" y="51"/>
                </a:lnTo>
                <a:lnTo>
                  <a:pt x="107" y="53"/>
                </a:lnTo>
                <a:lnTo>
                  <a:pt x="108" y="54"/>
                </a:lnTo>
                <a:lnTo>
                  <a:pt x="108" y="55"/>
                </a:lnTo>
                <a:lnTo>
                  <a:pt x="105" y="55"/>
                </a:lnTo>
                <a:lnTo>
                  <a:pt x="104" y="57"/>
                </a:lnTo>
                <a:lnTo>
                  <a:pt x="103" y="57"/>
                </a:lnTo>
                <a:lnTo>
                  <a:pt x="103" y="58"/>
                </a:lnTo>
                <a:lnTo>
                  <a:pt x="101" y="59"/>
                </a:lnTo>
                <a:lnTo>
                  <a:pt x="101" y="63"/>
                </a:lnTo>
                <a:lnTo>
                  <a:pt x="100" y="63"/>
                </a:lnTo>
                <a:lnTo>
                  <a:pt x="99" y="62"/>
                </a:lnTo>
                <a:lnTo>
                  <a:pt x="99" y="57"/>
                </a:lnTo>
                <a:lnTo>
                  <a:pt x="97" y="55"/>
                </a:lnTo>
                <a:lnTo>
                  <a:pt x="95" y="55"/>
                </a:lnTo>
                <a:lnTo>
                  <a:pt x="95" y="57"/>
                </a:lnTo>
                <a:lnTo>
                  <a:pt x="96" y="58"/>
                </a:lnTo>
                <a:lnTo>
                  <a:pt x="99" y="63"/>
                </a:lnTo>
                <a:lnTo>
                  <a:pt x="99" y="66"/>
                </a:lnTo>
                <a:lnTo>
                  <a:pt x="99" y="65"/>
                </a:lnTo>
                <a:lnTo>
                  <a:pt x="97" y="63"/>
                </a:lnTo>
                <a:lnTo>
                  <a:pt x="97" y="62"/>
                </a:lnTo>
                <a:lnTo>
                  <a:pt x="95" y="62"/>
                </a:lnTo>
                <a:lnTo>
                  <a:pt x="95" y="66"/>
                </a:lnTo>
                <a:lnTo>
                  <a:pt x="91" y="66"/>
                </a:lnTo>
                <a:lnTo>
                  <a:pt x="95" y="69"/>
                </a:lnTo>
                <a:lnTo>
                  <a:pt x="95" y="74"/>
                </a:lnTo>
                <a:lnTo>
                  <a:pt x="96" y="75"/>
                </a:lnTo>
                <a:lnTo>
                  <a:pt x="97" y="74"/>
                </a:lnTo>
                <a:lnTo>
                  <a:pt x="99" y="75"/>
                </a:lnTo>
                <a:lnTo>
                  <a:pt x="99" y="79"/>
                </a:lnTo>
                <a:lnTo>
                  <a:pt x="87" y="79"/>
                </a:lnTo>
                <a:lnTo>
                  <a:pt x="87" y="78"/>
                </a:lnTo>
                <a:lnTo>
                  <a:pt x="86" y="76"/>
                </a:lnTo>
                <a:lnTo>
                  <a:pt x="83" y="75"/>
                </a:lnTo>
                <a:lnTo>
                  <a:pt x="82" y="76"/>
                </a:lnTo>
                <a:lnTo>
                  <a:pt x="82" y="78"/>
                </a:lnTo>
                <a:lnTo>
                  <a:pt x="80" y="79"/>
                </a:lnTo>
                <a:lnTo>
                  <a:pt x="80" y="80"/>
                </a:lnTo>
                <a:lnTo>
                  <a:pt x="79" y="80"/>
                </a:lnTo>
                <a:lnTo>
                  <a:pt x="78" y="79"/>
                </a:lnTo>
                <a:lnTo>
                  <a:pt x="79" y="76"/>
                </a:lnTo>
                <a:lnTo>
                  <a:pt x="80" y="75"/>
                </a:lnTo>
                <a:lnTo>
                  <a:pt x="80" y="72"/>
                </a:lnTo>
                <a:lnTo>
                  <a:pt x="79" y="72"/>
                </a:lnTo>
                <a:lnTo>
                  <a:pt x="79" y="71"/>
                </a:lnTo>
                <a:lnTo>
                  <a:pt x="84" y="70"/>
                </a:lnTo>
                <a:lnTo>
                  <a:pt x="84" y="69"/>
                </a:lnTo>
                <a:lnTo>
                  <a:pt x="79" y="69"/>
                </a:lnTo>
                <a:lnTo>
                  <a:pt x="78" y="70"/>
                </a:lnTo>
                <a:lnTo>
                  <a:pt x="78" y="74"/>
                </a:lnTo>
                <a:lnTo>
                  <a:pt x="76" y="74"/>
                </a:lnTo>
                <a:lnTo>
                  <a:pt x="76" y="66"/>
                </a:lnTo>
                <a:lnTo>
                  <a:pt x="75" y="63"/>
                </a:lnTo>
                <a:lnTo>
                  <a:pt x="75" y="61"/>
                </a:lnTo>
                <a:lnTo>
                  <a:pt x="74" y="58"/>
                </a:lnTo>
                <a:lnTo>
                  <a:pt x="74" y="57"/>
                </a:lnTo>
                <a:lnTo>
                  <a:pt x="72" y="57"/>
                </a:lnTo>
                <a:lnTo>
                  <a:pt x="71" y="58"/>
                </a:lnTo>
                <a:lnTo>
                  <a:pt x="71" y="62"/>
                </a:lnTo>
                <a:lnTo>
                  <a:pt x="72" y="63"/>
                </a:lnTo>
                <a:lnTo>
                  <a:pt x="74" y="66"/>
                </a:lnTo>
                <a:lnTo>
                  <a:pt x="74" y="67"/>
                </a:lnTo>
                <a:lnTo>
                  <a:pt x="70" y="67"/>
                </a:lnTo>
                <a:lnTo>
                  <a:pt x="68" y="70"/>
                </a:lnTo>
                <a:lnTo>
                  <a:pt x="68" y="72"/>
                </a:lnTo>
                <a:lnTo>
                  <a:pt x="67" y="74"/>
                </a:lnTo>
                <a:lnTo>
                  <a:pt x="66" y="74"/>
                </a:lnTo>
                <a:lnTo>
                  <a:pt x="64" y="75"/>
                </a:lnTo>
                <a:lnTo>
                  <a:pt x="64" y="76"/>
                </a:lnTo>
                <a:lnTo>
                  <a:pt x="67" y="79"/>
                </a:lnTo>
                <a:lnTo>
                  <a:pt x="70" y="80"/>
                </a:lnTo>
                <a:lnTo>
                  <a:pt x="71" y="82"/>
                </a:lnTo>
                <a:lnTo>
                  <a:pt x="71" y="83"/>
                </a:lnTo>
                <a:lnTo>
                  <a:pt x="70" y="84"/>
                </a:lnTo>
                <a:lnTo>
                  <a:pt x="68" y="87"/>
                </a:lnTo>
                <a:lnTo>
                  <a:pt x="68" y="104"/>
                </a:lnTo>
                <a:lnTo>
                  <a:pt x="70" y="107"/>
                </a:lnTo>
                <a:lnTo>
                  <a:pt x="70" y="108"/>
                </a:lnTo>
                <a:lnTo>
                  <a:pt x="72" y="108"/>
                </a:lnTo>
                <a:lnTo>
                  <a:pt x="72" y="111"/>
                </a:lnTo>
                <a:lnTo>
                  <a:pt x="71" y="112"/>
                </a:lnTo>
                <a:lnTo>
                  <a:pt x="70" y="112"/>
                </a:lnTo>
                <a:lnTo>
                  <a:pt x="70" y="113"/>
                </a:lnTo>
                <a:lnTo>
                  <a:pt x="68" y="116"/>
                </a:lnTo>
                <a:lnTo>
                  <a:pt x="68" y="119"/>
                </a:lnTo>
                <a:lnTo>
                  <a:pt x="67" y="123"/>
                </a:lnTo>
                <a:lnTo>
                  <a:pt x="67" y="125"/>
                </a:lnTo>
                <a:lnTo>
                  <a:pt x="66" y="127"/>
                </a:lnTo>
                <a:lnTo>
                  <a:pt x="64" y="127"/>
                </a:lnTo>
                <a:lnTo>
                  <a:pt x="63" y="125"/>
                </a:lnTo>
                <a:lnTo>
                  <a:pt x="63" y="123"/>
                </a:lnTo>
                <a:lnTo>
                  <a:pt x="64" y="120"/>
                </a:lnTo>
                <a:lnTo>
                  <a:pt x="64" y="119"/>
                </a:lnTo>
                <a:lnTo>
                  <a:pt x="63" y="119"/>
                </a:lnTo>
                <a:lnTo>
                  <a:pt x="63" y="124"/>
                </a:lnTo>
                <a:lnTo>
                  <a:pt x="62" y="127"/>
                </a:lnTo>
                <a:lnTo>
                  <a:pt x="60" y="127"/>
                </a:lnTo>
                <a:lnTo>
                  <a:pt x="60" y="123"/>
                </a:lnTo>
                <a:lnTo>
                  <a:pt x="59" y="123"/>
                </a:lnTo>
                <a:lnTo>
                  <a:pt x="57" y="125"/>
                </a:lnTo>
                <a:lnTo>
                  <a:pt x="57" y="124"/>
                </a:lnTo>
                <a:lnTo>
                  <a:pt x="58" y="123"/>
                </a:lnTo>
                <a:lnTo>
                  <a:pt x="58" y="121"/>
                </a:lnTo>
                <a:lnTo>
                  <a:pt x="57" y="120"/>
                </a:lnTo>
                <a:lnTo>
                  <a:pt x="55" y="120"/>
                </a:lnTo>
                <a:lnTo>
                  <a:pt x="55" y="121"/>
                </a:lnTo>
                <a:lnTo>
                  <a:pt x="54" y="120"/>
                </a:lnTo>
                <a:lnTo>
                  <a:pt x="54" y="117"/>
                </a:lnTo>
                <a:lnTo>
                  <a:pt x="54" y="133"/>
                </a:lnTo>
                <a:lnTo>
                  <a:pt x="53" y="137"/>
                </a:lnTo>
                <a:lnTo>
                  <a:pt x="51" y="138"/>
                </a:lnTo>
                <a:lnTo>
                  <a:pt x="50" y="137"/>
                </a:lnTo>
                <a:lnTo>
                  <a:pt x="49" y="137"/>
                </a:lnTo>
                <a:lnTo>
                  <a:pt x="49" y="140"/>
                </a:lnTo>
                <a:lnTo>
                  <a:pt x="50" y="141"/>
                </a:lnTo>
                <a:lnTo>
                  <a:pt x="49" y="141"/>
                </a:lnTo>
                <a:lnTo>
                  <a:pt x="47" y="138"/>
                </a:lnTo>
                <a:lnTo>
                  <a:pt x="47" y="136"/>
                </a:lnTo>
                <a:lnTo>
                  <a:pt x="46" y="133"/>
                </a:lnTo>
                <a:lnTo>
                  <a:pt x="46" y="128"/>
                </a:lnTo>
                <a:lnTo>
                  <a:pt x="45" y="125"/>
                </a:lnTo>
                <a:lnTo>
                  <a:pt x="43" y="127"/>
                </a:lnTo>
                <a:lnTo>
                  <a:pt x="43" y="131"/>
                </a:lnTo>
                <a:lnTo>
                  <a:pt x="47" y="138"/>
                </a:lnTo>
                <a:lnTo>
                  <a:pt x="47" y="141"/>
                </a:lnTo>
                <a:lnTo>
                  <a:pt x="49" y="142"/>
                </a:lnTo>
                <a:lnTo>
                  <a:pt x="49" y="144"/>
                </a:lnTo>
                <a:lnTo>
                  <a:pt x="47" y="144"/>
                </a:lnTo>
                <a:lnTo>
                  <a:pt x="47" y="141"/>
                </a:lnTo>
                <a:lnTo>
                  <a:pt x="46" y="141"/>
                </a:lnTo>
                <a:lnTo>
                  <a:pt x="46" y="142"/>
                </a:lnTo>
                <a:lnTo>
                  <a:pt x="47" y="142"/>
                </a:lnTo>
                <a:lnTo>
                  <a:pt x="42" y="142"/>
                </a:lnTo>
                <a:lnTo>
                  <a:pt x="41" y="141"/>
                </a:lnTo>
                <a:lnTo>
                  <a:pt x="41" y="137"/>
                </a:lnTo>
                <a:lnTo>
                  <a:pt x="42" y="136"/>
                </a:lnTo>
                <a:lnTo>
                  <a:pt x="39" y="133"/>
                </a:lnTo>
                <a:lnTo>
                  <a:pt x="39" y="127"/>
                </a:lnTo>
                <a:lnTo>
                  <a:pt x="38" y="127"/>
                </a:lnTo>
                <a:lnTo>
                  <a:pt x="37" y="128"/>
                </a:lnTo>
                <a:lnTo>
                  <a:pt x="37" y="131"/>
                </a:lnTo>
                <a:lnTo>
                  <a:pt x="35" y="133"/>
                </a:lnTo>
                <a:lnTo>
                  <a:pt x="34" y="137"/>
                </a:lnTo>
                <a:lnTo>
                  <a:pt x="34" y="141"/>
                </a:lnTo>
                <a:lnTo>
                  <a:pt x="35" y="142"/>
                </a:lnTo>
                <a:lnTo>
                  <a:pt x="38" y="144"/>
                </a:lnTo>
                <a:lnTo>
                  <a:pt x="39" y="146"/>
                </a:lnTo>
                <a:lnTo>
                  <a:pt x="41" y="148"/>
                </a:lnTo>
                <a:lnTo>
                  <a:pt x="41" y="154"/>
                </a:lnTo>
                <a:lnTo>
                  <a:pt x="39" y="154"/>
                </a:lnTo>
                <a:lnTo>
                  <a:pt x="37" y="152"/>
                </a:lnTo>
                <a:lnTo>
                  <a:pt x="37" y="149"/>
                </a:lnTo>
                <a:lnTo>
                  <a:pt x="34" y="144"/>
                </a:lnTo>
                <a:lnTo>
                  <a:pt x="33" y="142"/>
                </a:lnTo>
                <a:lnTo>
                  <a:pt x="31" y="140"/>
                </a:lnTo>
                <a:lnTo>
                  <a:pt x="29" y="136"/>
                </a:lnTo>
                <a:lnTo>
                  <a:pt x="29" y="133"/>
                </a:lnTo>
                <a:lnTo>
                  <a:pt x="27" y="129"/>
                </a:lnTo>
                <a:lnTo>
                  <a:pt x="27" y="127"/>
                </a:lnTo>
                <a:lnTo>
                  <a:pt x="26" y="127"/>
                </a:lnTo>
                <a:lnTo>
                  <a:pt x="26" y="131"/>
                </a:lnTo>
                <a:lnTo>
                  <a:pt x="25" y="133"/>
                </a:lnTo>
                <a:lnTo>
                  <a:pt x="25" y="135"/>
                </a:lnTo>
                <a:lnTo>
                  <a:pt x="24" y="136"/>
                </a:lnTo>
                <a:lnTo>
                  <a:pt x="24" y="138"/>
                </a:lnTo>
                <a:lnTo>
                  <a:pt x="26" y="138"/>
                </a:lnTo>
                <a:lnTo>
                  <a:pt x="26" y="136"/>
                </a:lnTo>
                <a:lnTo>
                  <a:pt x="27" y="136"/>
                </a:lnTo>
                <a:lnTo>
                  <a:pt x="31" y="140"/>
                </a:lnTo>
                <a:lnTo>
                  <a:pt x="33" y="144"/>
                </a:lnTo>
                <a:lnTo>
                  <a:pt x="35" y="149"/>
                </a:lnTo>
                <a:lnTo>
                  <a:pt x="37" y="150"/>
                </a:lnTo>
                <a:lnTo>
                  <a:pt x="37" y="152"/>
                </a:lnTo>
                <a:lnTo>
                  <a:pt x="38" y="153"/>
                </a:lnTo>
                <a:lnTo>
                  <a:pt x="39" y="156"/>
                </a:lnTo>
                <a:lnTo>
                  <a:pt x="39" y="157"/>
                </a:lnTo>
                <a:lnTo>
                  <a:pt x="37" y="160"/>
                </a:lnTo>
                <a:lnTo>
                  <a:pt x="35" y="160"/>
                </a:lnTo>
                <a:lnTo>
                  <a:pt x="30" y="149"/>
                </a:lnTo>
                <a:lnTo>
                  <a:pt x="30" y="148"/>
                </a:lnTo>
                <a:lnTo>
                  <a:pt x="29" y="146"/>
                </a:lnTo>
                <a:lnTo>
                  <a:pt x="27" y="146"/>
                </a:lnTo>
                <a:lnTo>
                  <a:pt x="26" y="148"/>
                </a:lnTo>
                <a:lnTo>
                  <a:pt x="26" y="149"/>
                </a:lnTo>
                <a:lnTo>
                  <a:pt x="27" y="149"/>
                </a:lnTo>
                <a:lnTo>
                  <a:pt x="29" y="150"/>
                </a:lnTo>
                <a:lnTo>
                  <a:pt x="30" y="150"/>
                </a:lnTo>
                <a:lnTo>
                  <a:pt x="30" y="154"/>
                </a:lnTo>
                <a:lnTo>
                  <a:pt x="29" y="156"/>
                </a:lnTo>
                <a:lnTo>
                  <a:pt x="27" y="156"/>
                </a:lnTo>
                <a:lnTo>
                  <a:pt x="26" y="154"/>
                </a:lnTo>
                <a:lnTo>
                  <a:pt x="26" y="150"/>
                </a:lnTo>
                <a:lnTo>
                  <a:pt x="25" y="149"/>
                </a:lnTo>
                <a:lnTo>
                  <a:pt x="25" y="161"/>
                </a:lnTo>
                <a:lnTo>
                  <a:pt x="22" y="161"/>
                </a:lnTo>
                <a:lnTo>
                  <a:pt x="22" y="157"/>
                </a:lnTo>
                <a:lnTo>
                  <a:pt x="24" y="154"/>
                </a:lnTo>
                <a:lnTo>
                  <a:pt x="24" y="150"/>
                </a:lnTo>
                <a:lnTo>
                  <a:pt x="22" y="150"/>
                </a:lnTo>
                <a:lnTo>
                  <a:pt x="22" y="152"/>
                </a:lnTo>
                <a:lnTo>
                  <a:pt x="20" y="152"/>
                </a:lnTo>
                <a:lnTo>
                  <a:pt x="20" y="156"/>
                </a:lnTo>
                <a:lnTo>
                  <a:pt x="16" y="156"/>
                </a:lnTo>
                <a:lnTo>
                  <a:pt x="12" y="164"/>
                </a:lnTo>
                <a:lnTo>
                  <a:pt x="10" y="168"/>
                </a:lnTo>
                <a:lnTo>
                  <a:pt x="10" y="170"/>
                </a:lnTo>
                <a:lnTo>
                  <a:pt x="12" y="171"/>
                </a:lnTo>
                <a:lnTo>
                  <a:pt x="12" y="173"/>
                </a:lnTo>
                <a:lnTo>
                  <a:pt x="13" y="174"/>
                </a:lnTo>
                <a:lnTo>
                  <a:pt x="10" y="174"/>
                </a:lnTo>
                <a:lnTo>
                  <a:pt x="9" y="175"/>
                </a:lnTo>
                <a:lnTo>
                  <a:pt x="9" y="177"/>
                </a:lnTo>
                <a:lnTo>
                  <a:pt x="10" y="177"/>
                </a:lnTo>
                <a:lnTo>
                  <a:pt x="12" y="175"/>
                </a:lnTo>
                <a:lnTo>
                  <a:pt x="14" y="175"/>
                </a:lnTo>
                <a:lnTo>
                  <a:pt x="17" y="178"/>
                </a:lnTo>
                <a:lnTo>
                  <a:pt x="18" y="181"/>
                </a:lnTo>
                <a:lnTo>
                  <a:pt x="14" y="183"/>
                </a:lnTo>
                <a:lnTo>
                  <a:pt x="14" y="182"/>
                </a:lnTo>
                <a:lnTo>
                  <a:pt x="14" y="185"/>
                </a:lnTo>
                <a:lnTo>
                  <a:pt x="13" y="187"/>
                </a:lnTo>
                <a:lnTo>
                  <a:pt x="13" y="189"/>
                </a:lnTo>
                <a:lnTo>
                  <a:pt x="12" y="187"/>
                </a:lnTo>
                <a:lnTo>
                  <a:pt x="12" y="186"/>
                </a:lnTo>
                <a:lnTo>
                  <a:pt x="10" y="185"/>
                </a:lnTo>
                <a:lnTo>
                  <a:pt x="9" y="186"/>
                </a:lnTo>
                <a:lnTo>
                  <a:pt x="9" y="191"/>
                </a:lnTo>
                <a:lnTo>
                  <a:pt x="10" y="193"/>
                </a:lnTo>
                <a:lnTo>
                  <a:pt x="12" y="195"/>
                </a:lnTo>
                <a:lnTo>
                  <a:pt x="13" y="197"/>
                </a:lnTo>
                <a:lnTo>
                  <a:pt x="12" y="201"/>
                </a:lnTo>
                <a:lnTo>
                  <a:pt x="10" y="203"/>
                </a:lnTo>
                <a:lnTo>
                  <a:pt x="8" y="207"/>
                </a:lnTo>
                <a:lnTo>
                  <a:pt x="5" y="210"/>
                </a:lnTo>
                <a:lnTo>
                  <a:pt x="4" y="212"/>
                </a:lnTo>
                <a:lnTo>
                  <a:pt x="4" y="216"/>
                </a:lnTo>
                <a:lnTo>
                  <a:pt x="6" y="222"/>
                </a:lnTo>
                <a:lnTo>
                  <a:pt x="6" y="223"/>
                </a:lnTo>
                <a:lnTo>
                  <a:pt x="5" y="224"/>
                </a:lnTo>
                <a:lnTo>
                  <a:pt x="5" y="226"/>
                </a:lnTo>
                <a:lnTo>
                  <a:pt x="6" y="226"/>
                </a:lnTo>
                <a:lnTo>
                  <a:pt x="6" y="228"/>
                </a:lnTo>
                <a:lnTo>
                  <a:pt x="5" y="231"/>
                </a:lnTo>
                <a:lnTo>
                  <a:pt x="5" y="232"/>
                </a:lnTo>
                <a:lnTo>
                  <a:pt x="4" y="236"/>
                </a:lnTo>
                <a:lnTo>
                  <a:pt x="1" y="236"/>
                </a:lnTo>
                <a:lnTo>
                  <a:pt x="0" y="238"/>
                </a:lnTo>
                <a:lnTo>
                  <a:pt x="0" y="239"/>
                </a:lnTo>
                <a:lnTo>
                  <a:pt x="2" y="241"/>
                </a:lnTo>
                <a:lnTo>
                  <a:pt x="2" y="249"/>
                </a:lnTo>
                <a:lnTo>
                  <a:pt x="1" y="253"/>
                </a:lnTo>
                <a:lnTo>
                  <a:pt x="1" y="256"/>
                </a:lnTo>
                <a:lnTo>
                  <a:pt x="2" y="260"/>
                </a:lnTo>
                <a:lnTo>
                  <a:pt x="4" y="261"/>
                </a:lnTo>
                <a:lnTo>
                  <a:pt x="5" y="264"/>
                </a:lnTo>
                <a:lnTo>
                  <a:pt x="6" y="268"/>
                </a:lnTo>
                <a:lnTo>
                  <a:pt x="9" y="271"/>
                </a:lnTo>
                <a:lnTo>
                  <a:pt x="10" y="273"/>
                </a:lnTo>
                <a:lnTo>
                  <a:pt x="13" y="274"/>
                </a:lnTo>
                <a:lnTo>
                  <a:pt x="17" y="274"/>
                </a:lnTo>
                <a:lnTo>
                  <a:pt x="18" y="273"/>
                </a:lnTo>
                <a:lnTo>
                  <a:pt x="18" y="272"/>
                </a:lnTo>
                <a:lnTo>
                  <a:pt x="21" y="272"/>
                </a:lnTo>
                <a:lnTo>
                  <a:pt x="22" y="273"/>
                </a:lnTo>
                <a:lnTo>
                  <a:pt x="22" y="274"/>
                </a:lnTo>
                <a:lnTo>
                  <a:pt x="30" y="274"/>
                </a:lnTo>
                <a:lnTo>
                  <a:pt x="30" y="276"/>
                </a:lnTo>
                <a:lnTo>
                  <a:pt x="27" y="278"/>
                </a:lnTo>
                <a:lnTo>
                  <a:pt x="24" y="280"/>
                </a:lnTo>
                <a:lnTo>
                  <a:pt x="18" y="282"/>
                </a:lnTo>
                <a:lnTo>
                  <a:pt x="17" y="284"/>
                </a:lnTo>
                <a:lnTo>
                  <a:pt x="16" y="286"/>
                </a:lnTo>
                <a:lnTo>
                  <a:pt x="16" y="289"/>
                </a:lnTo>
                <a:lnTo>
                  <a:pt x="17" y="290"/>
                </a:lnTo>
                <a:lnTo>
                  <a:pt x="17" y="293"/>
                </a:lnTo>
                <a:lnTo>
                  <a:pt x="16" y="296"/>
                </a:lnTo>
                <a:lnTo>
                  <a:pt x="12" y="300"/>
                </a:lnTo>
                <a:lnTo>
                  <a:pt x="10" y="302"/>
                </a:lnTo>
                <a:lnTo>
                  <a:pt x="10" y="304"/>
                </a:lnTo>
                <a:lnTo>
                  <a:pt x="13" y="305"/>
                </a:lnTo>
                <a:lnTo>
                  <a:pt x="14" y="307"/>
                </a:lnTo>
                <a:lnTo>
                  <a:pt x="18" y="311"/>
                </a:lnTo>
                <a:lnTo>
                  <a:pt x="21" y="313"/>
                </a:lnTo>
                <a:lnTo>
                  <a:pt x="22" y="314"/>
                </a:lnTo>
                <a:lnTo>
                  <a:pt x="26" y="314"/>
                </a:lnTo>
                <a:lnTo>
                  <a:pt x="29" y="313"/>
                </a:lnTo>
                <a:lnTo>
                  <a:pt x="34" y="313"/>
                </a:lnTo>
                <a:lnTo>
                  <a:pt x="39" y="317"/>
                </a:lnTo>
                <a:lnTo>
                  <a:pt x="43" y="323"/>
                </a:lnTo>
                <a:lnTo>
                  <a:pt x="43" y="330"/>
                </a:lnTo>
                <a:lnTo>
                  <a:pt x="45" y="334"/>
                </a:lnTo>
                <a:lnTo>
                  <a:pt x="46" y="335"/>
                </a:lnTo>
                <a:lnTo>
                  <a:pt x="55" y="335"/>
                </a:lnTo>
                <a:lnTo>
                  <a:pt x="57" y="337"/>
                </a:lnTo>
                <a:lnTo>
                  <a:pt x="57" y="340"/>
                </a:lnTo>
                <a:lnTo>
                  <a:pt x="58" y="342"/>
                </a:lnTo>
                <a:lnTo>
                  <a:pt x="58" y="346"/>
                </a:lnTo>
                <a:lnTo>
                  <a:pt x="60" y="348"/>
                </a:lnTo>
                <a:lnTo>
                  <a:pt x="66" y="348"/>
                </a:lnTo>
                <a:lnTo>
                  <a:pt x="76" y="346"/>
                </a:lnTo>
                <a:lnTo>
                  <a:pt x="83" y="340"/>
                </a:lnTo>
                <a:lnTo>
                  <a:pt x="90" y="337"/>
                </a:lnTo>
                <a:lnTo>
                  <a:pt x="92" y="331"/>
                </a:lnTo>
                <a:lnTo>
                  <a:pt x="92" y="329"/>
                </a:lnTo>
                <a:lnTo>
                  <a:pt x="91" y="326"/>
                </a:lnTo>
                <a:lnTo>
                  <a:pt x="86" y="323"/>
                </a:lnTo>
                <a:lnTo>
                  <a:pt x="84" y="322"/>
                </a:lnTo>
                <a:lnTo>
                  <a:pt x="82" y="321"/>
                </a:lnTo>
                <a:lnTo>
                  <a:pt x="80" y="319"/>
                </a:lnTo>
                <a:lnTo>
                  <a:pt x="80" y="317"/>
                </a:lnTo>
                <a:lnTo>
                  <a:pt x="78" y="314"/>
                </a:lnTo>
                <a:lnTo>
                  <a:pt x="75" y="314"/>
                </a:lnTo>
                <a:lnTo>
                  <a:pt x="74" y="315"/>
                </a:lnTo>
                <a:lnTo>
                  <a:pt x="72" y="315"/>
                </a:lnTo>
                <a:lnTo>
                  <a:pt x="72" y="318"/>
                </a:lnTo>
                <a:lnTo>
                  <a:pt x="72" y="317"/>
                </a:lnTo>
                <a:lnTo>
                  <a:pt x="74" y="315"/>
                </a:lnTo>
                <a:lnTo>
                  <a:pt x="72" y="317"/>
                </a:lnTo>
                <a:lnTo>
                  <a:pt x="72" y="318"/>
                </a:lnTo>
                <a:lnTo>
                  <a:pt x="70" y="318"/>
                </a:lnTo>
                <a:lnTo>
                  <a:pt x="70" y="317"/>
                </a:lnTo>
                <a:lnTo>
                  <a:pt x="75" y="311"/>
                </a:lnTo>
                <a:lnTo>
                  <a:pt x="76" y="311"/>
                </a:lnTo>
                <a:lnTo>
                  <a:pt x="84" y="314"/>
                </a:lnTo>
                <a:lnTo>
                  <a:pt x="91" y="321"/>
                </a:lnTo>
                <a:lnTo>
                  <a:pt x="96" y="329"/>
                </a:lnTo>
                <a:lnTo>
                  <a:pt x="100" y="337"/>
                </a:lnTo>
                <a:lnTo>
                  <a:pt x="100" y="338"/>
                </a:lnTo>
                <a:lnTo>
                  <a:pt x="101" y="340"/>
                </a:lnTo>
                <a:lnTo>
                  <a:pt x="101" y="346"/>
                </a:lnTo>
                <a:lnTo>
                  <a:pt x="103" y="348"/>
                </a:lnTo>
                <a:lnTo>
                  <a:pt x="103" y="350"/>
                </a:lnTo>
                <a:lnTo>
                  <a:pt x="101" y="351"/>
                </a:lnTo>
                <a:lnTo>
                  <a:pt x="101" y="346"/>
                </a:lnTo>
                <a:lnTo>
                  <a:pt x="100" y="343"/>
                </a:lnTo>
                <a:lnTo>
                  <a:pt x="99" y="343"/>
                </a:lnTo>
                <a:lnTo>
                  <a:pt x="96" y="344"/>
                </a:lnTo>
                <a:lnTo>
                  <a:pt x="90" y="348"/>
                </a:lnTo>
                <a:lnTo>
                  <a:pt x="83" y="354"/>
                </a:lnTo>
                <a:lnTo>
                  <a:pt x="76" y="358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521" name="Freeform 273"/>
          <p:cNvSpPr>
            <a:spLocks/>
          </p:cNvSpPr>
          <p:nvPr/>
        </p:nvSpPr>
        <p:spPr bwMode="auto">
          <a:xfrm>
            <a:off x="8715155" y="2212504"/>
            <a:ext cx="154665" cy="85467"/>
          </a:xfrm>
          <a:custGeom>
            <a:avLst/>
            <a:gdLst/>
            <a:ahLst/>
            <a:cxnLst>
              <a:cxn ang="0">
                <a:pos x="66" y="0"/>
              </a:cxn>
              <a:cxn ang="0">
                <a:pos x="64" y="1"/>
              </a:cxn>
              <a:cxn ang="0">
                <a:pos x="58" y="6"/>
              </a:cxn>
              <a:cxn ang="0">
                <a:pos x="58" y="13"/>
              </a:cxn>
              <a:cxn ang="0">
                <a:pos x="57" y="13"/>
              </a:cxn>
              <a:cxn ang="0">
                <a:pos x="56" y="14"/>
              </a:cxn>
              <a:cxn ang="0">
                <a:pos x="52" y="14"/>
              </a:cxn>
              <a:cxn ang="0">
                <a:pos x="49" y="17"/>
              </a:cxn>
              <a:cxn ang="0">
                <a:pos x="47" y="18"/>
              </a:cxn>
              <a:cxn ang="0">
                <a:pos x="44" y="21"/>
              </a:cxn>
              <a:cxn ang="0">
                <a:pos x="43" y="25"/>
              </a:cxn>
              <a:cxn ang="0">
                <a:pos x="40" y="27"/>
              </a:cxn>
              <a:cxn ang="0">
                <a:pos x="39" y="31"/>
              </a:cxn>
              <a:cxn ang="0">
                <a:pos x="39" y="34"/>
              </a:cxn>
              <a:cxn ang="0">
                <a:pos x="37" y="35"/>
              </a:cxn>
              <a:cxn ang="0">
                <a:pos x="37" y="30"/>
              </a:cxn>
              <a:cxn ang="0">
                <a:pos x="40" y="23"/>
              </a:cxn>
              <a:cxn ang="0">
                <a:pos x="40" y="18"/>
              </a:cxn>
              <a:cxn ang="0">
                <a:pos x="36" y="13"/>
              </a:cxn>
              <a:cxn ang="0">
                <a:pos x="35" y="13"/>
              </a:cxn>
              <a:cxn ang="0">
                <a:pos x="32" y="16"/>
              </a:cxn>
              <a:cxn ang="0">
                <a:pos x="31" y="18"/>
              </a:cxn>
              <a:cxn ang="0">
                <a:pos x="29" y="19"/>
              </a:cxn>
              <a:cxn ang="0">
                <a:pos x="27" y="21"/>
              </a:cxn>
              <a:cxn ang="0">
                <a:pos x="23" y="23"/>
              </a:cxn>
              <a:cxn ang="0">
                <a:pos x="20" y="25"/>
              </a:cxn>
              <a:cxn ang="0">
                <a:pos x="17" y="27"/>
              </a:cxn>
              <a:cxn ang="0">
                <a:pos x="19" y="27"/>
              </a:cxn>
              <a:cxn ang="0">
                <a:pos x="21" y="25"/>
              </a:cxn>
              <a:cxn ang="0">
                <a:pos x="21" y="22"/>
              </a:cxn>
              <a:cxn ang="0">
                <a:pos x="20" y="22"/>
              </a:cxn>
              <a:cxn ang="0">
                <a:pos x="20" y="25"/>
              </a:cxn>
              <a:cxn ang="0">
                <a:pos x="17" y="25"/>
              </a:cxn>
              <a:cxn ang="0">
                <a:pos x="17" y="31"/>
              </a:cxn>
              <a:cxn ang="0">
                <a:pos x="16" y="34"/>
              </a:cxn>
              <a:cxn ang="0">
                <a:pos x="15" y="34"/>
              </a:cxn>
              <a:cxn ang="0">
                <a:pos x="14" y="33"/>
              </a:cxn>
              <a:cxn ang="0">
                <a:pos x="11" y="27"/>
              </a:cxn>
              <a:cxn ang="0">
                <a:pos x="8" y="19"/>
              </a:cxn>
              <a:cxn ang="0">
                <a:pos x="8" y="9"/>
              </a:cxn>
              <a:cxn ang="0">
                <a:pos x="7" y="8"/>
              </a:cxn>
              <a:cxn ang="0">
                <a:pos x="7" y="9"/>
              </a:cxn>
              <a:cxn ang="0">
                <a:pos x="6" y="10"/>
              </a:cxn>
              <a:cxn ang="0">
                <a:pos x="6" y="12"/>
              </a:cxn>
              <a:cxn ang="0">
                <a:pos x="3" y="17"/>
              </a:cxn>
              <a:cxn ang="0">
                <a:pos x="3" y="19"/>
              </a:cxn>
              <a:cxn ang="0">
                <a:pos x="0" y="19"/>
              </a:cxn>
            </a:cxnLst>
            <a:rect l="0" t="0" r="r" b="b"/>
            <a:pathLst>
              <a:path w="66" h="35">
                <a:moveTo>
                  <a:pt x="66" y="0"/>
                </a:moveTo>
                <a:lnTo>
                  <a:pt x="64" y="1"/>
                </a:lnTo>
                <a:lnTo>
                  <a:pt x="58" y="6"/>
                </a:lnTo>
                <a:lnTo>
                  <a:pt x="58" y="13"/>
                </a:lnTo>
                <a:lnTo>
                  <a:pt x="57" y="13"/>
                </a:lnTo>
                <a:lnTo>
                  <a:pt x="56" y="14"/>
                </a:lnTo>
                <a:lnTo>
                  <a:pt x="52" y="14"/>
                </a:lnTo>
                <a:lnTo>
                  <a:pt x="49" y="17"/>
                </a:lnTo>
                <a:lnTo>
                  <a:pt x="47" y="18"/>
                </a:lnTo>
                <a:lnTo>
                  <a:pt x="44" y="21"/>
                </a:lnTo>
                <a:lnTo>
                  <a:pt x="43" y="25"/>
                </a:lnTo>
                <a:lnTo>
                  <a:pt x="40" y="27"/>
                </a:lnTo>
                <a:lnTo>
                  <a:pt x="39" y="31"/>
                </a:lnTo>
                <a:lnTo>
                  <a:pt x="39" y="34"/>
                </a:lnTo>
                <a:lnTo>
                  <a:pt x="37" y="35"/>
                </a:lnTo>
                <a:lnTo>
                  <a:pt x="37" y="30"/>
                </a:lnTo>
                <a:lnTo>
                  <a:pt x="40" y="23"/>
                </a:lnTo>
                <a:lnTo>
                  <a:pt x="40" y="18"/>
                </a:lnTo>
                <a:lnTo>
                  <a:pt x="36" y="13"/>
                </a:lnTo>
                <a:lnTo>
                  <a:pt x="35" y="13"/>
                </a:lnTo>
                <a:lnTo>
                  <a:pt x="32" y="16"/>
                </a:lnTo>
                <a:lnTo>
                  <a:pt x="31" y="18"/>
                </a:lnTo>
                <a:lnTo>
                  <a:pt x="29" y="19"/>
                </a:lnTo>
                <a:lnTo>
                  <a:pt x="27" y="21"/>
                </a:lnTo>
                <a:lnTo>
                  <a:pt x="23" y="23"/>
                </a:lnTo>
                <a:lnTo>
                  <a:pt x="20" y="25"/>
                </a:lnTo>
                <a:lnTo>
                  <a:pt x="17" y="27"/>
                </a:lnTo>
                <a:lnTo>
                  <a:pt x="19" y="27"/>
                </a:lnTo>
                <a:lnTo>
                  <a:pt x="21" y="25"/>
                </a:lnTo>
                <a:lnTo>
                  <a:pt x="21" y="22"/>
                </a:lnTo>
                <a:lnTo>
                  <a:pt x="20" y="22"/>
                </a:lnTo>
                <a:lnTo>
                  <a:pt x="20" y="25"/>
                </a:lnTo>
                <a:lnTo>
                  <a:pt x="17" y="25"/>
                </a:lnTo>
                <a:lnTo>
                  <a:pt x="17" y="31"/>
                </a:lnTo>
                <a:lnTo>
                  <a:pt x="16" y="34"/>
                </a:lnTo>
                <a:lnTo>
                  <a:pt x="15" y="34"/>
                </a:lnTo>
                <a:lnTo>
                  <a:pt x="14" y="33"/>
                </a:lnTo>
                <a:lnTo>
                  <a:pt x="11" y="27"/>
                </a:lnTo>
                <a:lnTo>
                  <a:pt x="8" y="19"/>
                </a:lnTo>
                <a:lnTo>
                  <a:pt x="8" y="9"/>
                </a:lnTo>
                <a:lnTo>
                  <a:pt x="7" y="8"/>
                </a:lnTo>
                <a:lnTo>
                  <a:pt x="7" y="9"/>
                </a:lnTo>
                <a:lnTo>
                  <a:pt x="6" y="10"/>
                </a:lnTo>
                <a:lnTo>
                  <a:pt x="6" y="12"/>
                </a:lnTo>
                <a:lnTo>
                  <a:pt x="3" y="17"/>
                </a:lnTo>
                <a:lnTo>
                  <a:pt x="3" y="19"/>
                </a:lnTo>
                <a:lnTo>
                  <a:pt x="0" y="19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522" name="Freeform 274"/>
          <p:cNvSpPr>
            <a:spLocks/>
          </p:cNvSpPr>
          <p:nvPr/>
        </p:nvSpPr>
        <p:spPr bwMode="auto">
          <a:xfrm>
            <a:off x="8323804" y="2232040"/>
            <a:ext cx="391351" cy="700826"/>
          </a:xfrm>
          <a:custGeom>
            <a:avLst/>
            <a:gdLst/>
            <a:ahLst/>
            <a:cxnLst>
              <a:cxn ang="0">
                <a:pos x="166" y="8"/>
              </a:cxn>
              <a:cxn ang="0">
                <a:pos x="157" y="0"/>
              </a:cxn>
              <a:cxn ang="0">
                <a:pos x="162" y="11"/>
              </a:cxn>
              <a:cxn ang="0">
                <a:pos x="157" y="11"/>
              </a:cxn>
              <a:cxn ang="0">
                <a:pos x="161" y="23"/>
              </a:cxn>
              <a:cxn ang="0">
                <a:pos x="165" y="42"/>
              </a:cxn>
              <a:cxn ang="0">
                <a:pos x="144" y="55"/>
              </a:cxn>
              <a:cxn ang="0">
                <a:pos x="128" y="59"/>
              </a:cxn>
              <a:cxn ang="0">
                <a:pos x="117" y="66"/>
              </a:cxn>
              <a:cxn ang="0">
                <a:pos x="112" y="71"/>
              </a:cxn>
              <a:cxn ang="0">
                <a:pos x="105" y="64"/>
              </a:cxn>
              <a:cxn ang="0">
                <a:pos x="109" y="71"/>
              </a:cxn>
              <a:cxn ang="0">
                <a:pos x="100" y="77"/>
              </a:cxn>
              <a:cxn ang="0">
                <a:pos x="85" y="81"/>
              </a:cxn>
              <a:cxn ang="0">
                <a:pos x="79" y="85"/>
              </a:cxn>
              <a:cxn ang="0">
                <a:pos x="68" y="88"/>
              </a:cxn>
              <a:cxn ang="0">
                <a:pos x="59" y="99"/>
              </a:cxn>
              <a:cxn ang="0">
                <a:pos x="54" y="105"/>
              </a:cxn>
              <a:cxn ang="0">
                <a:pos x="46" y="109"/>
              </a:cxn>
              <a:cxn ang="0">
                <a:pos x="41" y="120"/>
              </a:cxn>
              <a:cxn ang="0">
                <a:pos x="31" y="132"/>
              </a:cxn>
              <a:cxn ang="0">
                <a:pos x="26" y="140"/>
              </a:cxn>
              <a:cxn ang="0">
                <a:pos x="25" y="147"/>
              </a:cxn>
              <a:cxn ang="0">
                <a:pos x="18" y="154"/>
              </a:cxn>
              <a:cxn ang="0">
                <a:pos x="15" y="150"/>
              </a:cxn>
              <a:cxn ang="0">
                <a:pos x="10" y="120"/>
              </a:cxn>
              <a:cxn ang="0">
                <a:pos x="4" y="107"/>
              </a:cxn>
              <a:cxn ang="0">
                <a:pos x="0" y="109"/>
              </a:cxn>
              <a:cxn ang="0">
                <a:pos x="10" y="122"/>
              </a:cxn>
              <a:cxn ang="0">
                <a:pos x="12" y="165"/>
              </a:cxn>
              <a:cxn ang="0">
                <a:pos x="9" y="163"/>
              </a:cxn>
              <a:cxn ang="0">
                <a:pos x="6" y="166"/>
              </a:cxn>
              <a:cxn ang="0">
                <a:pos x="5" y="187"/>
              </a:cxn>
              <a:cxn ang="0">
                <a:pos x="12" y="188"/>
              </a:cxn>
              <a:cxn ang="0">
                <a:pos x="19" y="187"/>
              </a:cxn>
              <a:cxn ang="0">
                <a:pos x="29" y="187"/>
              </a:cxn>
              <a:cxn ang="0">
                <a:pos x="34" y="224"/>
              </a:cxn>
              <a:cxn ang="0">
                <a:pos x="35" y="235"/>
              </a:cxn>
              <a:cxn ang="0">
                <a:pos x="33" y="221"/>
              </a:cxn>
              <a:cxn ang="0">
                <a:pos x="33" y="223"/>
              </a:cxn>
              <a:cxn ang="0">
                <a:pos x="31" y="229"/>
              </a:cxn>
              <a:cxn ang="0">
                <a:pos x="34" y="233"/>
              </a:cxn>
              <a:cxn ang="0">
                <a:pos x="34" y="243"/>
              </a:cxn>
              <a:cxn ang="0">
                <a:pos x="34" y="252"/>
              </a:cxn>
              <a:cxn ang="0">
                <a:pos x="30" y="265"/>
              </a:cxn>
              <a:cxn ang="0">
                <a:pos x="31" y="274"/>
              </a:cxn>
              <a:cxn ang="0">
                <a:pos x="23" y="276"/>
              </a:cxn>
              <a:cxn ang="0">
                <a:pos x="26" y="283"/>
              </a:cxn>
              <a:cxn ang="0">
                <a:pos x="23" y="283"/>
              </a:cxn>
            </a:cxnLst>
            <a:rect l="0" t="0" r="r" b="b"/>
            <a:pathLst>
              <a:path w="167" h="287">
                <a:moveTo>
                  <a:pt x="167" y="11"/>
                </a:moveTo>
                <a:lnTo>
                  <a:pt x="166" y="10"/>
                </a:lnTo>
                <a:lnTo>
                  <a:pt x="166" y="4"/>
                </a:lnTo>
                <a:lnTo>
                  <a:pt x="166" y="8"/>
                </a:lnTo>
                <a:lnTo>
                  <a:pt x="165" y="8"/>
                </a:lnTo>
                <a:lnTo>
                  <a:pt x="162" y="6"/>
                </a:lnTo>
                <a:lnTo>
                  <a:pt x="161" y="4"/>
                </a:lnTo>
                <a:lnTo>
                  <a:pt x="157" y="0"/>
                </a:lnTo>
                <a:lnTo>
                  <a:pt x="157" y="2"/>
                </a:lnTo>
                <a:lnTo>
                  <a:pt x="158" y="5"/>
                </a:lnTo>
                <a:lnTo>
                  <a:pt x="159" y="6"/>
                </a:lnTo>
                <a:lnTo>
                  <a:pt x="162" y="11"/>
                </a:lnTo>
                <a:lnTo>
                  <a:pt x="162" y="13"/>
                </a:lnTo>
                <a:lnTo>
                  <a:pt x="161" y="13"/>
                </a:lnTo>
                <a:lnTo>
                  <a:pt x="159" y="11"/>
                </a:lnTo>
                <a:lnTo>
                  <a:pt x="157" y="11"/>
                </a:lnTo>
                <a:lnTo>
                  <a:pt x="157" y="14"/>
                </a:lnTo>
                <a:lnTo>
                  <a:pt x="159" y="15"/>
                </a:lnTo>
                <a:lnTo>
                  <a:pt x="161" y="18"/>
                </a:lnTo>
                <a:lnTo>
                  <a:pt x="161" y="23"/>
                </a:lnTo>
                <a:lnTo>
                  <a:pt x="163" y="26"/>
                </a:lnTo>
                <a:lnTo>
                  <a:pt x="166" y="31"/>
                </a:lnTo>
                <a:lnTo>
                  <a:pt x="166" y="41"/>
                </a:lnTo>
                <a:lnTo>
                  <a:pt x="165" y="42"/>
                </a:lnTo>
                <a:lnTo>
                  <a:pt x="159" y="43"/>
                </a:lnTo>
                <a:lnTo>
                  <a:pt x="151" y="48"/>
                </a:lnTo>
                <a:lnTo>
                  <a:pt x="148" y="52"/>
                </a:lnTo>
                <a:lnTo>
                  <a:pt x="144" y="55"/>
                </a:lnTo>
                <a:lnTo>
                  <a:pt x="133" y="55"/>
                </a:lnTo>
                <a:lnTo>
                  <a:pt x="133" y="58"/>
                </a:lnTo>
                <a:lnTo>
                  <a:pt x="130" y="60"/>
                </a:lnTo>
                <a:lnTo>
                  <a:pt x="128" y="59"/>
                </a:lnTo>
                <a:lnTo>
                  <a:pt x="125" y="59"/>
                </a:lnTo>
                <a:lnTo>
                  <a:pt x="125" y="64"/>
                </a:lnTo>
                <a:lnTo>
                  <a:pt x="117" y="64"/>
                </a:lnTo>
                <a:lnTo>
                  <a:pt x="117" y="66"/>
                </a:lnTo>
                <a:lnTo>
                  <a:pt x="116" y="67"/>
                </a:lnTo>
                <a:lnTo>
                  <a:pt x="116" y="68"/>
                </a:lnTo>
                <a:lnTo>
                  <a:pt x="113" y="70"/>
                </a:lnTo>
                <a:lnTo>
                  <a:pt x="112" y="71"/>
                </a:lnTo>
                <a:lnTo>
                  <a:pt x="109" y="68"/>
                </a:lnTo>
                <a:lnTo>
                  <a:pt x="109" y="67"/>
                </a:lnTo>
                <a:lnTo>
                  <a:pt x="107" y="64"/>
                </a:lnTo>
                <a:lnTo>
                  <a:pt x="105" y="64"/>
                </a:lnTo>
                <a:lnTo>
                  <a:pt x="105" y="66"/>
                </a:lnTo>
                <a:lnTo>
                  <a:pt x="107" y="67"/>
                </a:lnTo>
                <a:lnTo>
                  <a:pt x="109" y="68"/>
                </a:lnTo>
                <a:lnTo>
                  <a:pt x="109" y="71"/>
                </a:lnTo>
                <a:lnTo>
                  <a:pt x="108" y="72"/>
                </a:lnTo>
                <a:lnTo>
                  <a:pt x="104" y="72"/>
                </a:lnTo>
                <a:lnTo>
                  <a:pt x="101" y="74"/>
                </a:lnTo>
                <a:lnTo>
                  <a:pt x="100" y="77"/>
                </a:lnTo>
                <a:lnTo>
                  <a:pt x="91" y="77"/>
                </a:lnTo>
                <a:lnTo>
                  <a:pt x="91" y="79"/>
                </a:lnTo>
                <a:lnTo>
                  <a:pt x="89" y="81"/>
                </a:lnTo>
                <a:lnTo>
                  <a:pt x="85" y="81"/>
                </a:lnTo>
                <a:lnTo>
                  <a:pt x="84" y="83"/>
                </a:lnTo>
                <a:lnTo>
                  <a:pt x="83" y="83"/>
                </a:lnTo>
                <a:lnTo>
                  <a:pt x="81" y="84"/>
                </a:lnTo>
                <a:lnTo>
                  <a:pt x="79" y="85"/>
                </a:lnTo>
                <a:lnTo>
                  <a:pt x="78" y="87"/>
                </a:lnTo>
                <a:lnTo>
                  <a:pt x="75" y="87"/>
                </a:lnTo>
                <a:lnTo>
                  <a:pt x="72" y="84"/>
                </a:lnTo>
                <a:lnTo>
                  <a:pt x="68" y="88"/>
                </a:lnTo>
                <a:lnTo>
                  <a:pt x="63" y="99"/>
                </a:lnTo>
                <a:lnTo>
                  <a:pt x="60" y="101"/>
                </a:lnTo>
                <a:lnTo>
                  <a:pt x="60" y="100"/>
                </a:lnTo>
                <a:lnTo>
                  <a:pt x="59" y="99"/>
                </a:lnTo>
                <a:lnTo>
                  <a:pt x="58" y="99"/>
                </a:lnTo>
                <a:lnTo>
                  <a:pt x="56" y="101"/>
                </a:lnTo>
                <a:lnTo>
                  <a:pt x="55" y="103"/>
                </a:lnTo>
                <a:lnTo>
                  <a:pt x="54" y="105"/>
                </a:lnTo>
                <a:lnTo>
                  <a:pt x="52" y="107"/>
                </a:lnTo>
                <a:lnTo>
                  <a:pt x="50" y="108"/>
                </a:lnTo>
                <a:lnTo>
                  <a:pt x="48" y="108"/>
                </a:lnTo>
                <a:lnTo>
                  <a:pt x="46" y="109"/>
                </a:lnTo>
                <a:lnTo>
                  <a:pt x="45" y="112"/>
                </a:lnTo>
                <a:lnTo>
                  <a:pt x="45" y="113"/>
                </a:lnTo>
                <a:lnTo>
                  <a:pt x="42" y="118"/>
                </a:lnTo>
                <a:lnTo>
                  <a:pt x="41" y="120"/>
                </a:lnTo>
                <a:lnTo>
                  <a:pt x="35" y="122"/>
                </a:lnTo>
                <a:lnTo>
                  <a:pt x="34" y="125"/>
                </a:lnTo>
                <a:lnTo>
                  <a:pt x="33" y="126"/>
                </a:lnTo>
                <a:lnTo>
                  <a:pt x="31" y="132"/>
                </a:lnTo>
                <a:lnTo>
                  <a:pt x="30" y="132"/>
                </a:lnTo>
                <a:lnTo>
                  <a:pt x="27" y="133"/>
                </a:lnTo>
                <a:lnTo>
                  <a:pt x="27" y="137"/>
                </a:lnTo>
                <a:lnTo>
                  <a:pt x="26" y="140"/>
                </a:lnTo>
                <a:lnTo>
                  <a:pt x="26" y="142"/>
                </a:lnTo>
                <a:lnTo>
                  <a:pt x="23" y="142"/>
                </a:lnTo>
                <a:lnTo>
                  <a:pt x="26" y="146"/>
                </a:lnTo>
                <a:lnTo>
                  <a:pt x="25" y="147"/>
                </a:lnTo>
                <a:lnTo>
                  <a:pt x="23" y="147"/>
                </a:lnTo>
                <a:lnTo>
                  <a:pt x="21" y="149"/>
                </a:lnTo>
                <a:lnTo>
                  <a:pt x="18" y="151"/>
                </a:lnTo>
                <a:lnTo>
                  <a:pt x="18" y="154"/>
                </a:lnTo>
                <a:lnTo>
                  <a:pt x="17" y="157"/>
                </a:lnTo>
                <a:lnTo>
                  <a:pt x="17" y="159"/>
                </a:lnTo>
                <a:lnTo>
                  <a:pt x="15" y="159"/>
                </a:lnTo>
                <a:lnTo>
                  <a:pt x="15" y="150"/>
                </a:lnTo>
                <a:lnTo>
                  <a:pt x="17" y="142"/>
                </a:lnTo>
                <a:lnTo>
                  <a:pt x="15" y="133"/>
                </a:lnTo>
                <a:lnTo>
                  <a:pt x="13" y="124"/>
                </a:lnTo>
                <a:lnTo>
                  <a:pt x="10" y="120"/>
                </a:lnTo>
                <a:lnTo>
                  <a:pt x="9" y="116"/>
                </a:lnTo>
                <a:lnTo>
                  <a:pt x="6" y="114"/>
                </a:lnTo>
                <a:lnTo>
                  <a:pt x="4" y="112"/>
                </a:lnTo>
                <a:lnTo>
                  <a:pt x="4" y="107"/>
                </a:lnTo>
                <a:lnTo>
                  <a:pt x="2" y="105"/>
                </a:lnTo>
                <a:lnTo>
                  <a:pt x="1" y="105"/>
                </a:lnTo>
                <a:lnTo>
                  <a:pt x="0" y="107"/>
                </a:lnTo>
                <a:lnTo>
                  <a:pt x="0" y="109"/>
                </a:lnTo>
                <a:lnTo>
                  <a:pt x="1" y="112"/>
                </a:lnTo>
                <a:lnTo>
                  <a:pt x="4" y="114"/>
                </a:lnTo>
                <a:lnTo>
                  <a:pt x="5" y="117"/>
                </a:lnTo>
                <a:lnTo>
                  <a:pt x="10" y="122"/>
                </a:lnTo>
                <a:lnTo>
                  <a:pt x="13" y="132"/>
                </a:lnTo>
                <a:lnTo>
                  <a:pt x="14" y="138"/>
                </a:lnTo>
                <a:lnTo>
                  <a:pt x="14" y="162"/>
                </a:lnTo>
                <a:lnTo>
                  <a:pt x="12" y="165"/>
                </a:lnTo>
                <a:lnTo>
                  <a:pt x="9" y="166"/>
                </a:lnTo>
                <a:lnTo>
                  <a:pt x="8" y="167"/>
                </a:lnTo>
                <a:lnTo>
                  <a:pt x="8" y="166"/>
                </a:lnTo>
                <a:lnTo>
                  <a:pt x="9" y="163"/>
                </a:lnTo>
                <a:lnTo>
                  <a:pt x="9" y="162"/>
                </a:lnTo>
                <a:lnTo>
                  <a:pt x="9" y="163"/>
                </a:lnTo>
                <a:lnTo>
                  <a:pt x="8" y="163"/>
                </a:lnTo>
                <a:lnTo>
                  <a:pt x="6" y="166"/>
                </a:lnTo>
                <a:lnTo>
                  <a:pt x="5" y="167"/>
                </a:lnTo>
                <a:lnTo>
                  <a:pt x="4" y="170"/>
                </a:lnTo>
                <a:lnTo>
                  <a:pt x="4" y="183"/>
                </a:lnTo>
                <a:lnTo>
                  <a:pt x="5" y="187"/>
                </a:lnTo>
                <a:lnTo>
                  <a:pt x="5" y="188"/>
                </a:lnTo>
                <a:lnTo>
                  <a:pt x="8" y="191"/>
                </a:lnTo>
                <a:lnTo>
                  <a:pt x="10" y="190"/>
                </a:lnTo>
                <a:lnTo>
                  <a:pt x="12" y="188"/>
                </a:lnTo>
                <a:lnTo>
                  <a:pt x="14" y="188"/>
                </a:lnTo>
                <a:lnTo>
                  <a:pt x="17" y="186"/>
                </a:lnTo>
                <a:lnTo>
                  <a:pt x="18" y="186"/>
                </a:lnTo>
                <a:lnTo>
                  <a:pt x="19" y="187"/>
                </a:lnTo>
                <a:lnTo>
                  <a:pt x="25" y="187"/>
                </a:lnTo>
                <a:lnTo>
                  <a:pt x="25" y="186"/>
                </a:lnTo>
                <a:lnTo>
                  <a:pt x="23" y="182"/>
                </a:lnTo>
                <a:lnTo>
                  <a:pt x="29" y="187"/>
                </a:lnTo>
                <a:lnTo>
                  <a:pt x="31" y="192"/>
                </a:lnTo>
                <a:lnTo>
                  <a:pt x="33" y="198"/>
                </a:lnTo>
                <a:lnTo>
                  <a:pt x="33" y="217"/>
                </a:lnTo>
                <a:lnTo>
                  <a:pt x="34" y="224"/>
                </a:lnTo>
                <a:lnTo>
                  <a:pt x="37" y="232"/>
                </a:lnTo>
                <a:lnTo>
                  <a:pt x="37" y="240"/>
                </a:lnTo>
                <a:lnTo>
                  <a:pt x="37" y="239"/>
                </a:lnTo>
                <a:lnTo>
                  <a:pt x="35" y="235"/>
                </a:lnTo>
                <a:lnTo>
                  <a:pt x="35" y="232"/>
                </a:lnTo>
                <a:lnTo>
                  <a:pt x="34" y="228"/>
                </a:lnTo>
                <a:lnTo>
                  <a:pt x="34" y="224"/>
                </a:lnTo>
                <a:lnTo>
                  <a:pt x="33" y="221"/>
                </a:lnTo>
                <a:lnTo>
                  <a:pt x="31" y="220"/>
                </a:lnTo>
                <a:lnTo>
                  <a:pt x="30" y="221"/>
                </a:lnTo>
                <a:lnTo>
                  <a:pt x="33" y="221"/>
                </a:lnTo>
                <a:lnTo>
                  <a:pt x="33" y="223"/>
                </a:lnTo>
                <a:lnTo>
                  <a:pt x="30" y="225"/>
                </a:lnTo>
                <a:lnTo>
                  <a:pt x="29" y="225"/>
                </a:lnTo>
                <a:lnTo>
                  <a:pt x="29" y="227"/>
                </a:lnTo>
                <a:lnTo>
                  <a:pt x="31" y="229"/>
                </a:lnTo>
                <a:lnTo>
                  <a:pt x="31" y="231"/>
                </a:lnTo>
                <a:lnTo>
                  <a:pt x="30" y="231"/>
                </a:lnTo>
                <a:lnTo>
                  <a:pt x="30" y="233"/>
                </a:lnTo>
                <a:lnTo>
                  <a:pt x="34" y="233"/>
                </a:lnTo>
                <a:lnTo>
                  <a:pt x="33" y="235"/>
                </a:lnTo>
                <a:lnTo>
                  <a:pt x="31" y="237"/>
                </a:lnTo>
                <a:lnTo>
                  <a:pt x="34" y="240"/>
                </a:lnTo>
                <a:lnTo>
                  <a:pt x="34" y="243"/>
                </a:lnTo>
                <a:lnTo>
                  <a:pt x="33" y="244"/>
                </a:lnTo>
                <a:lnTo>
                  <a:pt x="31" y="246"/>
                </a:lnTo>
                <a:lnTo>
                  <a:pt x="31" y="250"/>
                </a:lnTo>
                <a:lnTo>
                  <a:pt x="34" y="252"/>
                </a:lnTo>
                <a:lnTo>
                  <a:pt x="35" y="253"/>
                </a:lnTo>
                <a:lnTo>
                  <a:pt x="35" y="257"/>
                </a:lnTo>
                <a:lnTo>
                  <a:pt x="33" y="262"/>
                </a:lnTo>
                <a:lnTo>
                  <a:pt x="30" y="265"/>
                </a:lnTo>
                <a:lnTo>
                  <a:pt x="29" y="268"/>
                </a:lnTo>
                <a:lnTo>
                  <a:pt x="29" y="272"/>
                </a:lnTo>
                <a:lnTo>
                  <a:pt x="31" y="272"/>
                </a:lnTo>
                <a:lnTo>
                  <a:pt x="31" y="274"/>
                </a:lnTo>
                <a:lnTo>
                  <a:pt x="27" y="274"/>
                </a:lnTo>
                <a:lnTo>
                  <a:pt x="26" y="273"/>
                </a:lnTo>
                <a:lnTo>
                  <a:pt x="23" y="273"/>
                </a:lnTo>
                <a:lnTo>
                  <a:pt x="23" y="276"/>
                </a:lnTo>
                <a:lnTo>
                  <a:pt x="25" y="278"/>
                </a:lnTo>
                <a:lnTo>
                  <a:pt x="26" y="279"/>
                </a:lnTo>
                <a:lnTo>
                  <a:pt x="27" y="282"/>
                </a:lnTo>
                <a:lnTo>
                  <a:pt x="26" y="283"/>
                </a:lnTo>
                <a:lnTo>
                  <a:pt x="26" y="282"/>
                </a:lnTo>
                <a:lnTo>
                  <a:pt x="25" y="281"/>
                </a:lnTo>
                <a:lnTo>
                  <a:pt x="23" y="281"/>
                </a:lnTo>
                <a:lnTo>
                  <a:pt x="23" y="283"/>
                </a:lnTo>
                <a:lnTo>
                  <a:pt x="22" y="285"/>
                </a:lnTo>
                <a:lnTo>
                  <a:pt x="23" y="287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523" name="Freeform 275"/>
          <p:cNvSpPr>
            <a:spLocks/>
          </p:cNvSpPr>
          <p:nvPr/>
        </p:nvSpPr>
        <p:spPr bwMode="auto">
          <a:xfrm>
            <a:off x="8354269" y="2932864"/>
            <a:ext cx="32808" cy="90351"/>
          </a:xfrm>
          <a:custGeom>
            <a:avLst/>
            <a:gdLst/>
            <a:ahLst/>
            <a:cxnLst>
              <a:cxn ang="0">
                <a:pos x="10" y="0"/>
              </a:cxn>
              <a:cxn ang="0">
                <a:pos x="13" y="0"/>
              </a:cxn>
              <a:cxn ang="0">
                <a:pos x="13" y="2"/>
              </a:cxn>
              <a:cxn ang="0">
                <a:pos x="14" y="2"/>
              </a:cxn>
              <a:cxn ang="0">
                <a:pos x="14" y="6"/>
              </a:cxn>
              <a:cxn ang="0">
                <a:pos x="13" y="7"/>
              </a:cxn>
              <a:cxn ang="0">
                <a:pos x="10" y="8"/>
              </a:cxn>
              <a:cxn ang="0">
                <a:pos x="9" y="10"/>
              </a:cxn>
              <a:cxn ang="0">
                <a:pos x="8" y="10"/>
              </a:cxn>
              <a:cxn ang="0">
                <a:pos x="8" y="8"/>
              </a:cxn>
              <a:cxn ang="0">
                <a:pos x="9" y="7"/>
              </a:cxn>
              <a:cxn ang="0">
                <a:pos x="9" y="4"/>
              </a:cxn>
              <a:cxn ang="0">
                <a:pos x="8" y="6"/>
              </a:cxn>
              <a:cxn ang="0">
                <a:pos x="8" y="10"/>
              </a:cxn>
              <a:cxn ang="0">
                <a:pos x="6" y="11"/>
              </a:cxn>
              <a:cxn ang="0">
                <a:pos x="6" y="12"/>
              </a:cxn>
              <a:cxn ang="0">
                <a:pos x="4" y="12"/>
              </a:cxn>
              <a:cxn ang="0">
                <a:pos x="1" y="14"/>
              </a:cxn>
              <a:cxn ang="0">
                <a:pos x="0" y="14"/>
              </a:cxn>
              <a:cxn ang="0">
                <a:pos x="0" y="15"/>
              </a:cxn>
              <a:cxn ang="0">
                <a:pos x="1" y="16"/>
              </a:cxn>
              <a:cxn ang="0">
                <a:pos x="4" y="16"/>
              </a:cxn>
              <a:cxn ang="0">
                <a:pos x="5" y="18"/>
              </a:cxn>
              <a:cxn ang="0">
                <a:pos x="5" y="19"/>
              </a:cxn>
              <a:cxn ang="0">
                <a:pos x="4" y="19"/>
              </a:cxn>
              <a:cxn ang="0">
                <a:pos x="4" y="20"/>
              </a:cxn>
              <a:cxn ang="0">
                <a:pos x="2" y="23"/>
              </a:cxn>
              <a:cxn ang="0">
                <a:pos x="2" y="29"/>
              </a:cxn>
              <a:cxn ang="0">
                <a:pos x="1" y="32"/>
              </a:cxn>
              <a:cxn ang="0">
                <a:pos x="0" y="32"/>
              </a:cxn>
              <a:cxn ang="0">
                <a:pos x="1" y="32"/>
              </a:cxn>
              <a:cxn ang="0">
                <a:pos x="1" y="37"/>
              </a:cxn>
            </a:cxnLst>
            <a:rect l="0" t="0" r="r" b="b"/>
            <a:pathLst>
              <a:path w="14" h="37">
                <a:moveTo>
                  <a:pt x="10" y="0"/>
                </a:moveTo>
                <a:lnTo>
                  <a:pt x="13" y="0"/>
                </a:lnTo>
                <a:lnTo>
                  <a:pt x="13" y="2"/>
                </a:lnTo>
                <a:lnTo>
                  <a:pt x="14" y="2"/>
                </a:lnTo>
                <a:lnTo>
                  <a:pt x="14" y="6"/>
                </a:lnTo>
                <a:lnTo>
                  <a:pt x="13" y="7"/>
                </a:lnTo>
                <a:lnTo>
                  <a:pt x="10" y="8"/>
                </a:lnTo>
                <a:lnTo>
                  <a:pt x="9" y="10"/>
                </a:lnTo>
                <a:lnTo>
                  <a:pt x="8" y="10"/>
                </a:lnTo>
                <a:lnTo>
                  <a:pt x="8" y="8"/>
                </a:lnTo>
                <a:lnTo>
                  <a:pt x="9" y="7"/>
                </a:lnTo>
                <a:lnTo>
                  <a:pt x="9" y="4"/>
                </a:lnTo>
                <a:lnTo>
                  <a:pt x="8" y="6"/>
                </a:lnTo>
                <a:lnTo>
                  <a:pt x="8" y="10"/>
                </a:lnTo>
                <a:lnTo>
                  <a:pt x="6" y="11"/>
                </a:lnTo>
                <a:lnTo>
                  <a:pt x="6" y="12"/>
                </a:lnTo>
                <a:lnTo>
                  <a:pt x="4" y="12"/>
                </a:lnTo>
                <a:lnTo>
                  <a:pt x="1" y="14"/>
                </a:lnTo>
                <a:lnTo>
                  <a:pt x="0" y="14"/>
                </a:lnTo>
                <a:lnTo>
                  <a:pt x="0" y="15"/>
                </a:lnTo>
                <a:lnTo>
                  <a:pt x="1" y="16"/>
                </a:lnTo>
                <a:lnTo>
                  <a:pt x="4" y="16"/>
                </a:lnTo>
                <a:lnTo>
                  <a:pt x="5" y="18"/>
                </a:lnTo>
                <a:lnTo>
                  <a:pt x="5" y="19"/>
                </a:lnTo>
                <a:lnTo>
                  <a:pt x="4" y="19"/>
                </a:lnTo>
                <a:lnTo>
                  <a:pt x="4" y="20"/>
                </a:lnTo>
                <a:lnTo>
                  <a:pt x="2" y="23"/>
                </a:lnTo>
                <a:lnTo>
                  <a:pt x="2" y="29"/>
                </a:lnTo>
                <a:lnTo>
                  <a:pt x="1" y="32"/>
                </a:lnTo>
                <a:lnTo>
                  <a:pt x="0" y="32"/>
                </a:lnTo>
                <a:lnTo>
                  <a:pt x="1" y="32"/>
                </a:lnTo>
                <a:lnTo>
                  <a:pt x="1" y="37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524" name="Freeform 276"/>
          <p:cNvSpPr>
            <a:spLocks/>
          </p:cNvSpPr>
          <p:nvPr/>
        </p:nvSpPr>
        <p:spPr bwMode="auto">
          <a:xfrm>
            <a:off x="8326148" y="3023215"/>
            <a:ext cx="30465" cy="43954"/>
          </a:xfrm>
          <a:custGeom>
            <a:avLst/>
            <a:gdLst/>
            <a:ahLst/>
            <a:cxnLst>
              <a:cxn ang="0">
                <a:pos x="13" y="0"/>
              </a:cxn>
              <a:cxn ang="0">
                <a:pos x="12" y="4"/>
              </a:cxn>
              <a:cxn ang="0">
                <a:pos x="9" y="8"/>
              </a:cxn>
              <a:cxn ang="0">
                <a:pos x="8" y="12"/>
              </a:cxn>
              <a:cxn ang="0">
                <a:pos x="5" y="16"/>
              </a:cxn>
              <a:cxn ang="0">
                <a:pos x="3" y="18"/>
              </a:cxn>
              <a:cxn ang="0">
                <a:pos x="0" y="18"/>
              </a:cxn>
              <a:cxn ang="0">
                <a:pos x="0" y="0"/>
              </a:cxn>
            </a:cxnLst>
            <a:rect l="0" t="0" r="r" b="b"/>
            <a:pathLst>
              <a:path w="13" h="18">
                <a:moveTo>
                  <a:pt x="13" y="0"/>
                </a:moveTo>
                <a:lnTo>
                  <a:pt x="12" y="4"/>
                </a:lnTo>
                <a:lnTo>
                  <a:pt x="9" y="8"/>
                </a:lnTo>
                <a:lnTo>
                  <a:pt x="8" y="12"/>
                </a:lnTo>
                <a:lnTo>
                  <a:pt x="5" y="16"/>
                </a:lnTo>
                <a:lnTo>
                  <a:pt x="3" y="18"/>
                </a:lnTo>
                <a:lnTo>
                  <a:pt x="0" y="1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525" name="Freeform 277"/>
          <p:cNvSpPr>
            <a:spLocks/>
          </p:cNvSpPr>
          <p:nvPr/>
        </p:nvSpPr>
        <p:spPr bwMode="auto">
          <a:xfrm>
            <a:off x="8223038" y="2996353"/>
            <a:ext cx="103110" cy="26862"/>
          </a:xfrm>
          <a:custGeom>
            <a:avLst/>
            <a:gdLst/>
            <a:ahLst/>
            <a:cxnLst>
              <a:cxn ang="0">
                <a:pos x="44" y="11"/>
              </a:cxn>
              <a:cxn ang="0">
                <a:pos x="44" y="7"/>
              </a:cxn>
              <a:cxn ang="0">
                <a:pos x="40" y="3"/>
              </a:cxn>
              <a:cxn ang="0">
                <a:pos x="39" y="5"/>
              </a:cxn>
              <a:cxn ang="0">
                <a:pos x="36" y="6"/>
              </a:cxn>
              <a:cxn ang="0">
                <a:pos x="35" y="7"/>
              </a:cxn>
              <a:cxn ang="0">
                <a:pos x="33" y="7"/>
              </a:cxn>
              <a:cxn ang="0">
                <a:pos x="31" y="5"/>
              </a:cxn>
              <a:cxn ang="0">
                <a:pos x="28" y="7"/>
              </a:cxn>
              <a:cxn ang="0">
                <a:pos x="25" y="9"/>
              </a:cxn>
              <a:cxn ang="0">
                <a:pos x="24" y="10"/>
              </a:cxn>
              <a:cxn ang="0">
                <a:pos x="23" y="10"/>
              </a:cxn>
              <a:cxn ang="0">
                <a:pos x="23" y="9"/>
              </a:cxn>
              <a:cxn ang="0">
                <a:pos x="21" y="7"/>
              </a:cxn>
              <a:cxn ang="0">
                <a:pos x="21" y="6"/>
              </a:cxn>
              <a:cxn ang="0">
                <a:pos x="19" y="5"/>
              </a:cxn>
              <a:cxn ang="0">
                <a:pos x="16" y="5"/>
              </a:cxn>
              <a:cxn ang="0">
                <a:pos x="12" y="3"/>
              </a:cxn>
              <a:cxn ang="0">
                <a:pos x="10" y="3"/>
              </a:cxn>
              <a:cxn ang="0">
                <a:pos x="8" y="2"/>
              </a:cxn>
              <a:cxn ang="0">
                <a:pos x="8" y="0"/>
              </a:cxn>
              <a:cxn ang="0">
                <a:pos x="6" y="0"/>
              </a:cxn>
              <a:cxn ang="0">
                <a:pos x="6" y="1"/>
              </a:cxn>
              <a:cxn ang="0">
                <a:pos x="3" y="1"/>
              </a:cxn>
              <a:cxn ang="0">
                <a:pos x="0" y="0"/>
              </a:cxn>
            </a:cxnLst>
            <a:rect l="0" t="0" r="r" b="b"/>
            <a:pathLst>
              <a:path w="44" h="11">
                <a:moveTo>
                  <a:pt x="44" y="11"/>
                </a:moveTo>
                <a:lnTo>
                  <a:pt x="44" y="7"/>
                </a:lnTo>
                <a:lnTo>
                  <a:pt x="40" y="3"/>
                </a:lnTo>
                <a:lnTo>
                  <a:pt x="39" y="5"/>
                </a:lnTo>
                <a:lnTo>
                  <a:pt x="36" y="6"/>
                </a:lnTo>
                <a:lnTo>
                  <a:pt x="35" y="7"/>
                </a:lnTo>
                <a:lnTo>
                  <a:pt x="33" y="7"/>
                </a:lnTo>
                <a:lnTo>
                  <a:pt x="31" y="5"/>
                </a:lnTo>
                <a:lnTo>
                  <a:pt x="28" y="7"/>
                </a:lnTo>
                <a:lnTo>
                  <a:pt x="25" y="9"/>
                </a:lnTo>
                <a:lnTo>
                  <a:pt x="24" y="10"/>
                </a:lnTo>
                <a:lnTo>
                  <a:pt x="23" y="10"/>
                </a:lnTo>
                <a:lnTo>
                  <a:pt x="23" y="9"/>
                </a:lnTo>
                <a:lnTo>
                  <a:pt x="21" y="7"/>
                </a:lnTo>
                <a:lnTo>
                  <a:pt x="21" y="6"/>
                </a:lnTo>
                <a:lnTo>
                  <a:pt x="19" y="5"/>
                </a:lnTo>
                <a:lnTo>
                  <a:pt x="16" y="5"/>
                </a:lnTo>
                <a:lnTo>
                  <a:pt x="12" y="3"/>
                </a:lnTo>
                <a:lnTo>
                  <a:pt x="10" y="3"/>
                </a:lnTo>
                <a:lnTo>
                  <a:pt x="8" y="2"/>
                </a:lnTo>
                <a:lnTo>
                  <a:pt x="8" y="0"/>
                </a:lnTo>
                <a:lnTo>
                  <a:pt x="6" y="0"/>
                </a:lnTo>
                <a:lnTo>
                  <a:pt x="6" y="1"/>
                </a:lnTo>
                <a:lnTo>
                  <a:pt x="3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526" name="Freeform 278"/>
          <p:cNvSpPr>
            <a:spLocks/>
          </p:cNvSpPr>
          <p:nvPr/>
        </p:nvSpPr>
        <p:spPr bwMode="auto">
          <a:xfrm>
            <a:off x="7620780" y="2840072"/>
            <a:ext cx="815508" cy="3545638"/>
          </a:xfrm>
          <a:custGeom>
            <a:avLst/>
            <a:gdLst/>
            <a:ahLst/>
            <a:cxnLst>
              <a:cxn ang="0">
                <a:pos x="251" y="16"/>
              </a:cxn>
              <a:cxn ang="0">
                <a:pos x="300" y="114"/>
              </a:cxn>
              <a:cxn ang="0">
                <a:pos x="305" y="147"/>
              </a:cxn>
              <a:cxn ang="0">
                <a:pos x="294" y="234"/>
              </a:cxn>
              <a:cxn ang="0">
                <a:pos x="272" y="239"/>
              </a:cxn>
              <a:cxn ang="0">
                <a:pos x="282" y="205"/>
              </a:cxn>
              <a:cxn ang="0">
                <a:pos x="260" y="182"/>
              </a:cxn>
              <a:cxn ang="0">
                <a:pos x="245" y="176"/>
              </a:cxn>
              <a:cxn ang="0">
                <a:pos x="223" y="148"/>
              </a:cxn>
              <a:cxn ang="0">
                <a:pos x="212" y="136"/>
              </a:cxn>
              <a:cxn ang="0">
                <a:pos x="209" y="115"/>
              </a:cxn>
              <a:cxn ang="0">
                <a:pos x="224" y="73"/>
              </a:cxn>
              <a:cxn ang="0">
                <a:pos x="206" y="75"/>
              </a:cxn>
              <a:cxn ang="0">
                <a:pos x="191" y="93"/>
              </a:cxn>
              <a:cxn ang="0">
                <a:pos x="191" y="120"/>
              </a:cxn>
              <a:cxn ang="0">
                <a:pos x="207" y="165"/>
              </a:cxn>
              <a:cxn ang="0">
                <a:pos x="228" y="198"/>
              </a:cxn>
              <a:cxn ang="0">
                <a:pos x="186" y="194"/>
              </a:cxn>
              <a:cxn ang="0">
                <a:pos x="162" y="153"/>
              </a:cxn>
              <a:cxn ang="0">
                <a:pos x="156" y="196"/>
              </a:cxn>
              <a:cxn ang="0">
                <a:pos x="216" y="209"/>
              </a:cxn>
              <a:cxn ang="0">
                <a:pos x="228" y="240"/>
              </a:cxn>
              <a:cxn ang="0">
                <a:pos x="177" y="211"/>
              </a:cxn>
              <a:cxn ang="0">
                <a:pos x="252" y="266"/>
              </a:cxn>
              <a:cxn ang="0">
                <a:pos x="216" y="263"/>
              </a:cxn>
              <a:cxn ang="0">
                <a:pos x="231" y="284"/>
              </a:cxn>
              <a:cxn ang="0">
                <a:pos x="215" y="288"/>
              </a:cxn>
              <a:cxn ang="0">
                <a:pos x="280" y="299"/>
              </a:cxn>
              <a:cxn ang="0">
                <a:pos x="319" y="351"/>
              </a:cxn>
              <a:cxn ang="0">
                <a:pos x="292" y="330"/>
              </a:cxn>
              <a:cxn ang="0">
                <a:pos x="302" y="350"/>
              </a:cxn>
              <a:cxn ang="0">
                <a:pos x="269" y="370"/>
              </a:cxn>
              <a:cxn ang="0">
                <a:pos x="281" y="388"/>
              </a:cxn>
              <a:cxn ang="0">
                <a:pos x="313" y="408"/>
              </a:cxn>
              <a:cxn ang="0">
                <a:pos x="333" y="384"/>
              </a:cxn>
              <a:cxn ang="0">
                <a:pos x="319" y="436"/>
              </a:cxn>
              <a:cxn ang="0">
                <a:pos x="285" y="441"/>
              </a:cxn>
              <a:cxn ang="0">
                <a:pos x="256" y="450"/>
              </a:cxn>
              <a:cxn ang="0">
                <a:pos x="255" y="481"/>
              </a:cxn>
              <a:cxn ang="0">
                <a:pos x="306" y="478"/>
              </a:cxn>
              <a:cxn ang="0">
                <a:pos x="300" y="501"/>
              </a:cxn>
              <a:cxn ang="0">
                <a:pos x="260" y="519"/>
              </a:cxn>
              <a:cxn ang="0">
                <a:pos x="245" y="540"/>
              </a:cxn>
              <a:cxn ang="0">
                <a:pos x="139" y="691"/>
              </a:cxn>
              <a:cxn ang="0">
                <a:pos x="131" y="705"/>
              </a:cxn>
              <a:cxn ang="0">
                <a:pos x="90" y="747"/>
              </a:cxn>
              <a:cxn ang="0">
                <a:pos x="71" y="774"/>
              </a:cxn>
              <a:cxn ang="0">
                <a:pos x="59" y="794"/>
              </a:cxn>
              <a:cxn ang="0">
                <a:pos x="30" y="800"/>
              </a:cxn>
              <a:cxn ang="0">
                <a:pos x="28" y="846"/>
              </a:cxn>
              <a:cxn ang="0">
                <a:pos x="16" y="873"/>
              </a:cxn>
              <a:cxn ang="0">
                <a:pos x="16" y="902"/>
              </a:cxn>
              <a:cxn ang="0">
                <a:pos x="10" y="928"/>
              </a:cxn>
              <a:cxn ang="0">
                <a:pos x="20" y="981"/>
              </a:cxn>
              <a:cxn ang="0">
                <a:pos x="157" y="1196"/>
              </a:cxn>
              <a:cxn ang="0">
                <a:pos x="197" y="1253"/>
              </a:cxn>
              <a:cxn ang="0">
                <a:pos x="231" y="1367"/>
              </a:cxn>
              <a:cxn ang="0">
                <a:pos x="220" y="1431"/>
              </a:cxn>
              <a:cxn ang="0">
                <a:pos x="162" y="1452"/>
              </a:cxn>
              <a:cxn ang="0">
                <a:pos x="129" y="1400"/>
              </a:cxn>
              <a:cxn ang="0">
                <a:pos x="79" y="1379"/>
              </a:cxn>
              <a:cxn ang="0">
                <a:pos x="49" y="1340"/>
              </a:cxn>
              <a:cxn ang="0">
                <a:pos x="32" y="1316"/>
              </a:cxn>
            </a:cxnLst>
            <a:rect l="0" t="0" r="r" b="b"/>
            <a:pathLst>
              <a:path w="348" h="1452">
                <a:moveTo>
                  <a:pt x="257" y="64"/>
                </a:moveTo>
                <a:lnTo>
                  <a:pt x="255" y="61"/>
                </a:lnTo>
                <a:lnTo>
                  <a:pt x="249" y="58"/>
                </a:lnTo>
                <a:lnTo>
                  <a:pt x="248" y="57"/>
                </a:lnTo>
                <a:lnTo>
                  <a:pt x="247" y="57"/>
                </a:lnTo>
                <a:lnTo>
                  <a:pt x="244" y="54"/>
                </a:lnTo>
                <a:lnTo>
                  <a:pt x="245" y="56"/>
                </a:lnTo>
                <a:lnTo>
                  <a:pt x="247" y="56"/>
                </a:lnTo>
                <a:lnTo>
                  <a:pt x="247" y="54"/>
                </a:lnTo>
                <a:lnTo>
                  <a:pt x="245" y="53"/>
                </a:lnTo>
                <a:lnTo>
                  <a:pt x="245" y="52"/>
                </a:lnTo>
                <a:lnTo>
                  <a:pt x="244" y="49"/>
                </a:lnTo>
                <a:lnTo>
                  <a:pt x="240" y="45"/>
                </a:lnTo>
                <a:lnTo>
                  <a:pt x="240" y="44"/>
                </a:lnTo>
                <a:lnTo>
                  <a:pt x="242" y="41"/>
                </a:lnTo>
                <a:lnTo>
                  <a:pt x="243" y="40"/>
                </a:lnTo>
                <a:lnTo>
                  <a:pt x="245" y="30"/>
                </a:lnTo>
                <a:lnTo>
                  <a:pt x="247" y="25"/>
                </a:lnTo>
                <a:lnTo>
                  <a:pt x="251" y="21"/>
                </a:lnTo>
                <a:lnTo>
                  <a:pt x="256" y="17"/>
                </a:lnTo>
                <a:lnTo>
                  <a:pt x="264" y="9"/>
                </a:lnTo>
                <a:lnTo>
                  <a:pt x="264" y="8"/>
                </a:lnTo>
                <a:lnTo>
                  <a:pt x="263" y="8"/>
                </a:lnTo>
                <a:lnTo>
                  <a:pt x="261" y="7"/>
                </a:lnTo>
                <a:lnTo>
                  <a:pt x="261" y="4"/>
                </a:lnTo>
                <a:lnTo>
                  <a:pt x="265" y="0"/>
                </a:lnTo>
                <a:lnTo>
                  <a:pt x="263" y="0"/>
                </a:lnTo>
                <a:lnTo>
                  <a:pt x="261" y="1"/>
                </a:lnTo>
                <a:lnTo>
                  <a:pt x="261" y="7"/>
                </a:lnTo>
                <a:lnTo>
                  <a:pt x="260" y="9"/>
                </a:lnTo>
                <a:lnTo>
                  <a:pt x="257" y="12"/>
                </a:lnTo>
                <a:lnTo>
                  <a:pt x="253" y="15"/>
                </a:lnTo>
                <a:lnTo>
                  <a:pt x="251" y="16"/>
                </a:lnTo>
                <a:lnTo>
                  <a:pt x="247" y="19"/>
                </a:lnTo>
                <a:lnTo>
                  <a:pt x="245" y="20"/>
                </a:lnTo>
                <a:lnTo>
                  <a:pt x="244" y="23"/>
                </a:lnTo>
                <a:lnTo>
                  <a:pt x="243" y="27"/>
                </a:lnTo>
                <a:lnTo>
                  <a:pt x="242" y="28"/>
                </a:lnTo>
                <a:lnTo>
                  <a:pt x="242" y="29"/>
                </a:lnTo>
                <a:lnTo>
                  <a:pt x="243" y="32"/>
                </a:lnTo>
                <a:lnTo>
                  <a:pt x="243" y="33"/>
                </a:lnTo>
                <a:lnTo>
                  <a:pt x="240" y="38"/>
                </a:lnTo>
                <a:lnTo>
                  <a:pt x="238" y="40"/>
                </a:lnTo>
                <a:lnTo>
                  <a:pt x="238" y="45"/>
                </a:lnTo>
                <a:lnTo>
                  <a:pt x="243" y="50"/>
                </a:lnTo>
                <a:lnTo>
                  <a:pt x="243" y="58"/>
                </a:lnTo>
                <a:lnTo>
                  <a:pt x="244" y="60"/>
                </a:lnTo>
                <a:lnTo>
                  <a:pt x="247" y="60"/>
                </a:lnTo>
                <a:lnTo>
                  <a:pt x="251" y="64"/>
                </a:lnTo>
                <a:lnTo>
                  <a:pt x="251" y="66"/>
                </a:lnTo>
                <a:lnTo>
                  <a:pt x="252" y="67"/>
                </a:lnTo>
                <a:lnTo>
                  <a:pt x="256" y="67"/>
                </a:lnTo>
                <a:lnTo>
                  <a:pt x="260" y="71"/>
                </a:lnTo>
                <a:lnTo>
                  <a:pt x="261" y="74"/>
                </a:lnTo>
                <a:lnTo>
                  <a:pt x="264" y="82"/>
                </a:lnTo>
                <a:lnTo>
                  <a:pt x="265" y="85"/>
                </a:lnTo>
                <a:lnTo>
                  <a:pt x="268" y="89"/>
                </a:lnTo>
                <a:lnTo>
                  <a:pt x="273" y="93"/>
                </a:lnTo>
                <a:lnTo>
                  <a:pt x="277" y="97"/>
                </a:lnTo>
                <a:lnTo>
                  <a:pt x="277" y="100"/>
                </a:lnTo>
                <a:lnTo>
                  <a:pt x="280" y="103"/>
                </a:lnTo>
                <a:lnTo>
                  <a:pt x="290" y="108"/>
                </a:lnTo>
                <a:lnTo>
                  <a:pt x="297" y="108"/>
                </a:lnTo>
                <a:lnTo>
                  <a:pt x="298" y="110"/>
                </a:lnTo>
                <a:lnTo>
                  <a:pt x="298" y="111"/>
                </a:lnTo>
                <a:lnTo>
                  <a:pt x="300" y="114"/>
                </a:lnTo>
                <a:lnTo>
                  <a:pt x="300" y="115"/>
                </a:lnTo>
                <a:lnTo>
                  <a:pt x="301" y="116"/>
                </a:lnTo>
                <a:lnTo>
                  <a:pt x="302" y="119"/>
                </a:lnTo>
                <a:lnTo>
                  <a:pt x="301" y="118"/>
                </a:lnTo>
                <a:lnTo>
                  <a:pt x="301" y="116"/>
                </a:lnTo>
                <a:lnTo>
                  <a:pt x="296" y="116"/>
                </a:lnTo>
                <a:lnTo>
                  <a:pt x="298" y="122"/>
                </a:lnTo>
                <a:lnTo>
                  <a:pt x="298" y="124"/>
                </a:lnTo>
                <a:lnTo>
                  <a:pt x="297" y="124"/>
                </a:lnTo>
                <a:lnTo>
                  <a:pt x="296" y="126"/>
                </a:lnTo>
                <a:lnTo>
                  <a:pt x="296" y="131"/>
                </a:lnTo>
                <a:lnTo>
                  <a:pt x="298" y="130"/>
                </a:lnTo>
                <a:lnTo>
                  <a:pt x="301" y="127"/>
                </a:lnTo>
                <a:lnTo>
                  <a:pt x="304" y="126"/>
                </a:lnTo>
                <a:lnTo>
                  <a:pt x="304" y="123"/>
                </a:lnTo>
                <a:lnTo>
                  <a:pt x="305" y="126"/>
                </a:lnTo>
                <a:lnTo>
                  <a:pt x="306" y="127"/>
                </a:lnTo>
                <a:lnTo>
                  <a:pt x="308" y="131"/>
                </a:lnTo>
                <a:lnTo>
                  <a:pt x="309" y="133"/>
                </a:lnTo>
                <a:lnTo>
                  <a:pt x="310" y="137"/>
                </a:lnTo>
                <a:lnTo>
                  <a:pt x="310" y="143"/>
                </a:lnTo>
                <a:lnTo>
                  <a:pt x="310" y="141"/>
                </a:lnTo>
                <a:lnTo>
                  <a:pt x="309" y="140"/>
                </a:lnTo>
                <a:lnTo>
                  <a:pt x="309" y="139"/>
                </a:lnTo>
                <a:lnTo>
                  <a:pt x="308" y="137"/>
                </a:lnTo>
                <a:lnTo>
                  <a:pt x="308" y="140"/>
                </a:lnTo>
                <a:lnTo>
                  <a:pt x="305" y="140"/>
                </a:lnTo>
                <a:lnTo>
                  <a:pt x="308" y="143"/>
                </a:lnTo>
                <a:lnTo>
                  <a:pt x="301" y="143"/>
                </a:lnTo>
                <a:lnTo>
                  <a:pt x="302" y="144"/>
                </a:lnTo>
                <a:lnTo>
                  <a:pt x="305" y="144"/>
                </a:lnTo>
                <a:lnTo>
                  <a:pt x="306" y="145"/>
                </a:lnTo>
                <a:lnTo>
                  <a:pt x="305" y="147"/>
                </a:lnTo>
                <a:lnTo>
                  <a:pt x="306" y="147"/>
                </a:lnTo>
                <a:lnTo>
                  <a:pt x="309" y="148"/>
                </a:lnTo>
                <a:lnTo>
                  <a:pt x="309" y="153"/>
                </a:lnTo>
                <a:lnTo>
                  <a:pt x="308" y="156"/>
                </a:lnTo>
                <a:lnTo>
                  <a:pt x="308" y="159"/>
                </a:lnTo>
                <a:lnTo>
                  <a:pt x="306" y="160"/>
                </a:lnTo>
                <a:lnTo>
                  <a:pt x="305" y="160"/>
                </a:lnTo>
                <a:lnTo>
                  <a:pt x="305" y="157"/>
                </a:lnTo>
                <a:lnTo>
                  <a:pt x="302" y="160"/>
                </a:lnTo>
                <a:lnTo>
                  <a:pt x="302" y="165"/>
                </a:lnTo>
                <a:lnTo>
                  <a:pt x="304" y="168"/>
                </a:lnTo>
                <a:lnTo>
                  <a:pt x="304" y="170"/>
                </a:lnTo>
                <a:lnTo>
                  <a:pt x="302" y="172"/>
                </a:lnTo>
                <a:lnTo>
                  <a:pt x="300" y="177"/>
                </a:lnTo>
                <a:lnTo>
                  <a:pt x="298" y="177"/>
                </a:lnTo>
                <a:lnTo>
                  <a:pt x="298" y="178"/>
                </a:lnTo>
                <a:lnTo>
                  <a:pt x="300" y="178"/>
                </a:lnTo>
                <a:lnTo>
                  <a:pt x="300" y="180"/>
                </a:lnTo>
                <a:lnTo>
                  <a:pt x="298" y="181"/>
                </a:lnTo>
                <a:lnTo>
                  <a:pt x="298" y="185"/>
                </a:lnTo>
                <a:lnTo>
                  <a:pt x="296" y="188"/>
                </a:lnTo>
                <a:lnTo>
                  <a:pt x="296" y="192"/>
                </a:lnTo>
                <a:lnTo>
                  <a:pt x="297" y="193"/>
                </a:lnTo>
                <a:lnTo>
                  <a:pt x="298" y="196"/>
                </a:lnTo>
                <a:lnTo>
                  <a:pt x="298" y="198"/>
                </a:lnTo>
                <a:lnTo>
                  <a:pt x="297" y="205"/>
                </a:lnTo>
                <a:lnTo>
                  <a:pt x="294" y="213"/>
                </a:lnTo>
                <a:lnTo>
                  <a:pt x="293" y="221"/>
                </a:lnTo>
                <a:lnTo>
                  <a:pt x="293" y="227"/>
                </a:lnTo>
                <a:lnTo>
                  <a:pt x="294" y="227"/>
                </a:lnTo>
                <a:lnTo>
                  <a:pt x="296" y="229"/>
                </a:lnTo>
                <a:lnTo>
                  <a:pt x="296" y="231"/>
                </a:lnTo>
                <a:lnTo>
                  <a:pt x="294" y="234"/>
                </a:lnTo>
                <a:lnTo>
                  <a:pt x="293" y="234"/>
                </a:lnTo>
                <a:lnTo>
                  <a:pt x="292" y="235"/>
                </a:lnTo>
                <a:lnTo>
                  <a:pt x="290" y="235"/>
                </a:lnTo>
                <a:lnTo>
                  <a:pt x="289" y="234"/>
                </a:lnTo>
                <a:lnTo>
                  <a:pt x="286" y="234"/>
                </a:lnTo>
                <a:lnTo>
                  <a:pt x="286" y="235"/>
                </a:lnTo>
                <a:lnTo>
                  <a:pt x="288" y="235"/>
                </a:lnTo>
                <a:lnTo>
                  <a:pt x="288" y="239"/>
                </a:lnTo>
                <a:lnTo>
                  <a:pt x="285" y="239"/>
                </a:lnTo>
                <a:lnTo>
                  <a:pt x="284" y="240"/>
                </a:lnTo>
                <a:lnTo>
                  <a:pt x="284" y="246"/>
                </a:lnTo>
                <a:lnTo>
                  <a:pt x="285" y="254"/>
                </a:lnTo>
                <a:lnTo>
                  <a:pt x="285" y="269"/>
                </a:lnTo>
                <a:lnTo>
                  <a:pt x="284" y="271"/>
                </a:lnTo>
                <a:lnTo>
                  <a:pt x="284" y="267"/>
                </a:lnTo>
                <a:lnTo>
                  <a:pt x="284" y="272"/>
                </a:lnTo>
                <a:lnTo>
                  <a:pt x="282" y="273"/>
                </a:lnTo>
                <a:lnTo>
                  <a:pt x="282" y="275"/>
                </a:lnTo>
                <a:lnTo>
                  <a:pt x="280" y="275"/>
                </a:lnTo>
                <a:lnTo>
                  <a:pt x="278" y="272"/>
                </a:lnTo>
                <a:lnTo>
                  <a:pt x="273" y="267"/>
                </a:lnTo>
                <a:lnTo>
                  <a:pt x="273" y="263"/>
                </a:lnTo>
                <a:lnTo>
                  <a:pt x="275" y="262"/>
                </a:lnTo>
                <a:lnTo>
                  <a:pt x="275" y="260"/>
                </a:lnTo>
                <a:lnTo>
                  <a:pt x="273" y="258"/>
                </a:lnTo>
                <a:lnTo>
                  <a:pt x="273" y="255"/>
                </a:lnTo>
                <a:lnTo>
                  <a:pt x="272" y="251"/>
                </a:lnTo>
                <a:lnTo>
                  <a:pt x="272" y="246"/>
                </a:lnTo>
                <a:lnTo>
                  <a:pt x="275" y="243"/>
                </a:lnTo>
                <a:lnTo>
                  <a:pt x="273" y="242"/>
                </a:lnTo>
                <a:lnTo>
                  <a:pt x="272" y="243"/>
                </a:lnTo>
                <a:lnTo>
                  <a:pt x="272" y="244"/>
                </a:lnTo>
                <a:lnTo>
                  <a:pt x="272" y="239"/>
                </a:lnTo>
                <a:lnTo>
                  <a:pt x="273" y="238"/>
                </a:lnTo>
                <a:lnTo>
                  <a:pt x="273" y="236"/>
                </a:lnTo>
                <a:lnTo>
                  <a:pt x="271" y="236"/>
                </a:lnTo>
                <a:lnTo>
                  <a:pt x="271" y="235"/>
                </a:lnTo>
                <a:lnTo>
                  <a:pt x="273" y="235"/>
                </a:lnTo>
                <a:lnTo>
                  <a:pt x="273" y="234"/>
                </a:lnTo>
                <a:lnTo>
                  <a:pt x="272" y="234"/>
                </a:lnTo>
                <a:lnTo>
                  <a:pt x="272" y="233"/>
                </a:lnTo>
                <a:lnTo>
                  <a:pt x="271" y="233"/>
                </a:lnTo>
                <a:lnTo>
                  <a:pt x="273" y="230"/>
                </a:lnTo>
                <a:lnTo>
                  <a:pt x="275" y="230"/>
                </a:lnTo>
                <a:lnTo>
                  <a:pt x="273" y="229"/>
                </a:lnTo>
                <a:lnTo>
                  <a:pt x="272" y="229"/>
                </a:lnTo>
                <a:lnTo>
                  <a:pt x="272" y="227"/>
                </a:lnTo>
                <a:lnTo>
                  <a:pt x="273" y="226"/>
                </a:lnTo>
                <a:lnTo>
                  <a:pt x="276" y="226"/>
                </a:lnTo>
                <a:lnTo>
                  <a:pt x="276" y="223"/>
                </a:lnTo>
                <a:lnTo>
                  <a:pt x="275" y="223"/>
                </a:lnTo>
                <a:lnTo>
                  <a:pt x="275" y="222"/>
                </a:lnTo>
                <a:lnTo>
                  <a:pt x="277" y="219"/>
                </a:lnTo>
                <a:lnTo>
                  <a:pt x="275" y="219"/>
                </a:lnTo>
                <a:lnTo>
                  <a:pt x="275" y="218"/>
                </a:lnTo>
                <a:lnTo>
                  <a:pt x="276" y="217"/>
                </a:lnTo>
                <a:lnTo>
                  <a:pt x="277" y="214"/>
                </a:lnTo>
                <a:lnTo>
                  <a:pt x="275" y="213"/>
                </a:lnTo>
                <a:lnTo>
                  <a:pt x="280" y="213"/>
                </a:lnTo>
                <a:lnTo>
                  <a:pt x="281" y="211"/>
                </a:lnTo>
                <a:lnTo>
                  <a:pt x="281" y="210"/>
                </a:lnTo>
                <a:lnTo>
                  <a:pt x="280" y="210"/>
                </a:lnTo>
                <a:lnTo>
                  <a:pt x="280" y="207"/>
                </a:lnTo>
                <a:lnTo>
                  <a:pt x="281" y="207"/>
                </a:lnTo>
                <a:lnTo>
                  <a:pt x="282" y="206"/>
                </a:lnTo>
                <a:lnTo>
                  <a:pt x="282" y="205"/>
                </a:lnTo>
                <a:lnTo>
                  <a:pt x="280" y="202"/>
                </a:lnTo>
                <a:lnTo>
                  <a:pt x="278" y="199"/>
                </a:lnTo>
                <a:lnTo>
                  <a:pt x="278" y="198"/>
                </a:lnTo>
                <a:lnTo>
                  <a:pt x="281" y="196"/>
                </a:lnTo>
                <a:lnTo>
                  <a:pt x="281" y="194"/>
                </a:lnTo>
                <a:lnTo>
                  <a:pt x="275" y="194"/>
                </a:lnTo>
                <a:lnTo>
                  <a:pt x="272" y="196"/>
                </a:lnTo>
                <a:lnTo>
                  <a:pt x="271" y="196"/>
                </a:lnTo>
                <a:lnTo>
                  <a:pt x="268" y="198"/>
                </a:lnTo>
                <a:lnTo>
                  <a:pt x="268" y="201"/>
                </a:lnTo>
                <a:lnTo>
                  <a:pt x="267" y="202"/>
                </a:lnTo>
                <a:lnTo>
                  <a:pt x="264" y="201"/>
                </a:lnTo>
                <a:lnTo>
                  <a:pt x="264" y="199"/>
                </a:lnTo>
                <a:lnTo>
                  <a:pt x="265" y="199"/>
                </a:lnTo>
                <a:lnTo>
                  <a:pt x="265" y="197"/>
                </a:lnTo>
                <a:lnTo>
                  <a:pt x="264" y="197"/>
                </a:lnTo>
                <a:lnTo>
                  <a:pt x="264" y="198"/>
                </a:lnTo>
                <a:lnTo>
                  <a:pt x="263" y="198"/>
                </a:lnTo>
                <a:lnTo>
                  <a:pt x="263" y="196"/>
                </a:lnTo>
                <a:lnTo>
                  <a:pt x="264" y="194"/>
                </a:lnTo>
                <a:lnTo>
                  <a:pt x="265" y="192"/>
                </a:lnTo>
                <a:lnTo>
                  <a:pt x="267" y="190"/>
                </a:lnTo>
                <a:lnTo>
                  <a:pt x="268" y="188"/>
                </a:lnTo>
                <a:lnTo>
                  <a:pt x="268" y="185"/>
                </a:lnTo>
                <a:lnTo>
                  <a:pt x="267" y="185"/>
                </a:lnTo>
                <a:lnTo>
                  <a:pt x="265" y="186"/>
                </a:lnTo>
                <a:lnTo>
                  <a:pt x="265" y="188"/>
                </a:lnTo>
                <a:lnTo>
                  <a:pt x="263" y="188"/>
                </a:lnTo>
                <a:lnTo>
                  <a:pt x="263" y="186"/>
                </a:lnTo>
                <a:lnTo>
                  <a:pt x="264" y="185"/>
                </a:lnTo>
                <a:lnTo>
                  <a:pt x="264" y="184"/>
                </a:lnTo>
                <a:lnTo>
                  <a:pt x="263" y="182"/>
                </a:lnTo>
                <a:lnTo>
                  <a:pt x="260" y="182"/>
                </a:lnTo>
                <a:lnTo>
                  <a:pt x="259" y="184"/>
                </a:lnTo>
                <a:lnTo>
                  <a:pt x="257" y="184"/>
                </a:lnTo>
                <a:lnTo>
                  <a:pt x="257" y="185"/>
                </a:lnTo>
                <a:lnTo>
                  <a:pt x="255" y="185"/>
                </a:lnTo>
                <a:lnTo>
                  <a:pt x="253" y="182"/>
                </a:lnTo>
                <a:lnTo>
                  <a:pt x="253" y="180"/>
                </a:lnTo>
                <a:lnTo>
                  <a:pt x="255" y="178"/>
                </a:lnTo>
                <a:lnTo>
                  <a:pt x="257" y="177"/>
                </a:lnTo>
                <a:lnTo>
                  <a:pt x="260" y="174"/>
                </a:lnTo>
                <a:lnTo>
                  <a:pt x="261" y="174"/>
                </a:lnTo>
                <a:lnTo>
                  <a:pt x="260" y="173"/>
                </a:lnTo>
                <a:lnTo>
                  <a:pt x="255" y="173"/>
                </a:lnTo>
                <a:lnTo>
                  <a:pt x="253" y="172"/>
                </a:lnTo>
                <a:lnTo>
                  <a:pt x="253" y="169"/>
                </a:lnTo>
                <a:lnTo>
                  <a:pt x="255" y="166"/>
                </a:lnTo>
                <a:lnTo>
                  <a:pt x="255" y="160"/>
                </a:lnTo>
                <a:lnTo>
                  <a:pt x="252" y="163"/>
                </a:lnTo>
                <a:lnTo>
                  <a:pt x="252" y="165"/>
                </a:lnTo>
                <a:lnTo>
                  <a:pt x="251" y="168"/>
                </a:lnTo>
                <a:lnTo>
                  <a:pt x="251" y="173"/>
                </a:lnTo>
                <a:lnTo>
                  <a:pt x="249" y="173"/>
                </a:lnTo>
                <a:lnTo>
                  <a:pt x="247" y="172"/>
                </a:lnTo>
                <a:lnTo>
                  <a:pt x="245" y="172"/>
                </a:lnTo>
                <a:lnTo>
                  <a:pt x="245" y="170"/>
                </a:lnTo>
                <a:lnTo>
                  <a:pt x="247" y="169"/>
                </a:lnTo>
                <a:lnTo>
                  <a:pt x="247" y="165"/>
                </a:lnTo>
                <a:lnTo>
                  <a:pt x="245" y="165"/>
                </a:lnTo>
                <a:lnTo>
                  <a:pt x="245" y="166"/>
                </a:lnTo>
                <a:lnTo>
                  <a:pt x="244" y="169"/>
                </a:lnTo>
                <a:lnTo>
                  <a:pt x="243" y="170"/>
                </a:lnTo>
                <a:lnTo>
                  <a:pt x="243" y="173"/>
                </a:lnTo>
                <a:lnTo>
                  <a:pt x="245" y="173"/>
                </a:lnTo>
                <a:lnTo>
                  <a:pt x="245" y="176"/>
                </a:lnTo>
                <a:lnTo>
                  <a:pt x="244" y="177"/>
                </a:lnTo>
                <a:lnTo>
                  <a:pt x="243" y="177"/>
                </a:lnTo>
                <a:lnTo>
                  <a:pt x="238" y="174"/>
                </a:lnTo>
                <a:lnTo>
                  <a:pt x="236" y="173"/>
                </a:lnTo>
                <a:lnTo>
                  <a:pt x="234" y="172"/>
                </a:lnTo>
                <a:lnTo>
                  <a:pt x="230" y="172"/>
                </a:lnTo>
                <a:lnTo>
                  <a:pt x="228" y="170"/>
                </a:lnTo>
                <a:lnTo>
                  <a:pt x="228" y="172"/>
                </a:lnTo>
                <a:lnTo>
                  <a:pt x="231" y="172"/>
                </a:lnTo>
                <a:lnTo>
                  <a:pt x="231" y="173"/>
                </a:lnTo>
                <a:lnTo>
                  <a:pt x="227" y="173"/>
                </a:lnTo>
                <a:lnTo>
                  <a:pt x="216" y="163"/>
                </a:lnTo>
                <a:lnTo>
                  <a:pt x="218" y="161"/>
                </a:lnTo>
                <a:lnTo>
                  <a:pt x="223" y="161"/>
                </a:lnTo>
                <a:lnTo>
                  <a:pt x="224" y="160"/>
                </a:lnTo>
                <a:lnTo>
                  <a:pt x="224" y="157"/>
                </a:lnTo>
                <a:lnTo>
                  <a:pt x="226" y="156"/>
                </a:lnTo>
                <a:lnTo>
                  <a:pt x="227" y="153"/>
                </a:lnTo>
                <a:lnTo>
                  <a:pt x="227" y="151"/>
                </a:lnTo>
                <a:lnTo>
                  <a:pt x="226" y="151"/>
                </a:lnTo>
                <a:lnTo>
                  <a:pt x="223" y="153"/>
                </a:lnTo>
                <a:lnTo>
                  <a:pt x="222" y="153"/>
                </a:lnTo>
                <a:lnTo>
                  <a:pt x="220" y="155"/>
                </a:lnTo>
                <a:lnTo>
                  <a:pt x="219" y="155"/>
                </a:lnTo>
                <a:lnTo>
                  <a:pt x="219" y="152"/>
                </a:lnTo>
                <a:lnTo>
                  <a:pt x="220" y="149"/>
                </a:lnTo>
                <a:lnTo>
                  <a:pt x="220" y="151"/>
                </a:lnTo>
                <a:lnTo>
                  <a:pt x="219" y="151"/>
                </a:lnTo>
                <a:lnTo>
                  <a:pt x="219" y="152"/>
                </a:lnTo>
                <a:lnTo>
                  <a:pt x="218" y="152"/>
                </a:lnTo>
                <a:lnTo>
                  <a:pt x="218" y="149"/>
                </a:lnTo>
                <a:lnTo>
                  <a:pt x="219" y="148"/>
                </a:lnTo>
                <a:lnTo>
                  <a:pt x="223" y="148"/>
                </a:lnTo>
                <a:lnTo>
                  <a:pt x="223" y="145"/>
                </a:lnTo>
                <a:lnTo>
                  <a:pt x="224" y="145"/>
                </a:lnTo>
                <a:lnTo>
                  <a:pt x="226" y="149"/>
                </a:lnTo>
                <a:lnTo>
                  <a:pt x="232" y="149"/>
                </a:lnTo>
                <a:lnTo>
                  <a:pt x="238" y="147"/>
                </a:lnTo>
                <a:lnTo>
                  <a:pt x="239" y="145"/>
                </a:lnTo>
                <a:lnTo>
                  <a:pt x="239" y="143"/>
                </a:lnTo>
                <a:lnTo>
                  <a:pt x="238" y="143"/>
                </a:lnTo>
                <a:lnTo>
                  <a:pt x="236" y="144"/>
                </a:lnTo>
                <a:lnTo>
                  <a:pt x="234" y="145"/>
                </a:lnTo>
                <a:lnTo>
                  <a:pt x="230" y="145"/>
                </a:lnTo>
                <a:lnTo>
                  <a:pt x="230" y="143"/>
                </a:lnTo>
                <a:lnTo>
                  <a:pt x="228" y="143"/>
                </a:lnTo>
                <a:lnTo>
                  <a:pt x="227" y="144"/>
                </a:lnTo>
                <a:lnTo>
                  <a:pt x="226" y="144"/>
                </a:lnTo>
                <a:lnTo>
                  <a:pt x="227" y="141"/>
                </a:lnTo>
                <a:lnTo>
                  <a:pt x="228" y="140"/>
                </a:lnTo>
                <a:lnTo>
                  <a:pt x="226" y="140"/>
                </a:lnTo>
                <a:lnTo>
                  <a:pt x="224" y="141"/>
                </a:lnTo>
                <a:lnTo>
                  <a:pt x="223" y="141"/>
                </a:lnTo>
                <a:lnTo>
                  <a:pt x="223" y="139"/>
                </a:lnTo>
                <a:lnTo>
                  <a:pt x="222" y="139"/>
                </a:lnTo>
                <a:lnTo>
                  <a:pt x="222" y="141"/>
                </a:lnTo>
                <a:lnTo>
                  <a:pt x="219" y="141"/>
                </a:lnTo>
                <a:lnTo>
                  <a:pt x="218" y="140"/>
                </a:lnTo>
                <a:lnTo>
                  <a:pt x="218" y="139"/>
                </a:lnTo>
                <a:lnTo>
                  <a:pt x="219" y="137"/>
                </a:lnTo>
                <a:lnTo>
                  <a:pt x="219" y="135"/>
                </a:lnTo>
                <a:lnTo>
                  <a:pt x="216" y="135"/>
                </a:lnTo>
                <a:lnTo>
                  <a:pt x="216" y="136"/>
                </a:lnTo>
                <a:lnTo>
                  <a:pt x="214" y="139"/>
                </a:lnTo>
                <a:lnTo>
                  <a:pt x="214" y="135"/>
                </a:lnTo>
                <a:lnTo>
                  <a:pt x="212" y="136"/>
                </a:lnTo>
                <a:lnTo>
                  <a:pt x="212" y="144"/>
                </a:lnTo>
                <a:lnTo>
                  <a:pt x="211" y="145"/>
                </a:lnTo>
                <a:lnTo>
                  <a:pt x="210" y="143"/>
                </a:lnTo>
                <a:lnTo>
                  <a:pt x="210" y="135"/>
                </a:lnTo>
                <a:lnTo>
                  <a:pt x="212" y="130"/>
                </a:lnTo>
                <a:lnTo>
                  <a:pt x="215" y="130"/>
                </a:lnTo>
                <a:lnTo>
                  <a:pt x="219" y="133"/>
                </a:lnTo>
                <a:lnTo>
                  <a:pt x="220" y="133"/>
                </a:lnTo>
                <a:lnTo>
                  <a:pt x="223" y="131"/>
                </a:lnTo>
                <a:lnTo>
                  <a:pt x="222" y="132"/>
                </a:lnTo>
                <a:lnTo>
                  <a:pt x="219" y="132"/>
                </a:lnTo>
                <a:lnTo>
                  <a:pt x="219" y="127"/>
                </a:lnTo>
                <a:lnTo>
                  <a:pt x="220" y="126"/>
                </a:lnTo>
                <a:lnTo>
                  <a:pt x="222" y="126"/>
                </a:lnTo>
                <a:lnTo>
                  <a:pt x="223" y="124"/>
                </a:lnTo>
                <a:lnTo>
                  <a:pt x="223" y="123"/>
                </a:lnTo>
                <a:lnTo>
                  <a:pt x="219" y="123"/>
                </a:lnTo>
                <a:lnTo>
                  <a:pt x="218" y="120"/>
                </a:lnTo>
                <a:lnTo>
                  <a:pt x="216" y="124"/>
                </a:lnTo>
                <a:lnTo>
                  <a:pt x="215" y="123"/>
                </a:lnTo>
                <a:lnTo>
                  <a:pt x="215" y="119"/>
                </a:lnTo>
                <a:lnTo>
                  <a:pt x="210" y="119"/>
                </a:lnTo>
                <a:lnTo>
                  <a:pt x="210" y="123"/>
                </a:lnTo>
                <a:lnTo>
                  <a:pt x="207" y="123"/>
                </a:lnTo>
                <a:lnTo>
                  <a:pt x="206" y="124"/>
                </a:lnTo>
                <a:lnTo>
                  <a:pt x="205" y="124"/>
                </a:lnTo>
                <a:lnTo>
                  <a:pt x="207" y="127"/>
                </a:lnTo>
                <a:lnTo>
                  <a:pt x="206" y="128"/>
                </a:lnTo>
                <a:lnTo>
                  <a:pt x="205" y="128"/>
                </a:lnTo>
                <a:lnTo>
                  <a:pt x="205" y="115"/>
                </a:lnTo>
                <a:lnTo>
                  <a:pt x="206" y="114"/>
                </a:lnTo>
                <a:lnTo>
                  <a:pt x="207" y="114"/>
                </a:lnTo>
                <a:lnTo>
                  <a:pt x="209" y="115"/>
                </a:lnTo>
                <a:lnTo>
                  <a:pt x="210" y="115"/>
                </a:lnTo>
                <a:lnTo>
                  <a:pt x="215" y="112"/>
                </a:lnTo>
                <a:lnTo>
                  <a:pt x="215" y="111"/>
                </a:lnTo>
                <a:lnTo>
                  <a:pt x="212" y="108"/>
                </a:lnTo>
                <a:lnTo>
                  <a:pt x="212" y="107"/>
                </a:lnTo>
                <a:lnTo>
                  <a:pt x="216" y="103"/>
                </a:lnTo>
                <a:lnTo>
                  <a:pt x="216" y="99"/>
                </a:lnTo>
                <a:lnTo>
                  <a:pt x="215" y="100"/>
                </a:lnTo>
                <a:lnTo>
                  <a:pt x="214" y="100"/>
                </a:lnTo>
                <a:lnTo>
                  <a:pt x="214" y="102"/>
                </a:lnTo>
                <a:lnTo>
                  <a:pt x="211" y="102"/>
                </a:lnTo>
                <a:lnTo>
                  <a:pt x="210" y="103"/>
                </a:lnTo>
                <a:lnTo>
                  <a:pt x="210" y="104"/>
                </a:lnTo>
                <a:lnTo>
                  <a:pt x="211" y="106"/>
                </a:lnTo>
                <a:lnTo>
                  <a:pt x="211" y="111"/>
                </a:lnTo>
                <a:lnTo>
                  <a:pt x="209" y="111"/>
                </a:lnTo>
                <a:lnTo>
                  <a:pt x="209" y="110"/>
                </a:lnTo>
                <a:lnTo>
                  <a:pt x="207" y="108"/>
                </a:lnTo>
                <a:lnTo>
                  <a:pt x="207" y="103"/>
                </a:lnTo>
                <a:lnTo>
                  <a:pt x="203" y="102"/>
                </a:lnTo>
                <a:lnTo>
                  <a:pt x="203" y="95"/>
                </a:lnTo>
                <a:lnTo>
                  <a:pt x="205" y="91"/>
                </a:lnTo>
                <a:lnTo>
                  <a:pt x="205" y="87"/>
                </a:lnTo>
                <a:lnTo>
                  <a:pt x="206" y="85"/>
                </a:lnTo>
                <a:lnTo>
                  <a:pt x="209" y="82"/>
                </a:lnTo>
                <a:lnTo>
                  <a:pt x="209" y="79"/>
                </a:lnTo>
                <a:lnTo>
                  <a:pt x="210" y="78"/>
                </a:lnTo>
                <a:lnTo>
                  <a:pt x="212" y="78"/>
                </a:lnTo>
                <a:lnTo>
                  <a:pt x="218" y="75"/>
                </a:lnTo>
                <a:lnTo>
                  <a:pt x="220" y="75"/>
                </a:lnTo>
                <a:lnTo>
                  <a:pt x="222" y="74"/>
                </a:lnTo>
                <a:lnTo>
                  <a:pt x="223" y="74"/>
                </a:lnTo>
                <a:lnTo>
                  <a:pt x="224" y="73"/>
                </a:lnTo>
                <a:lnTo>
                  <a:pt x="226" y="73"/>
                </a:lnTo>
                <a:lnTo>
                  <a:pt x="223" y="73"/>
                </a:lnTo>
                <a:lnTo>
                  <a:pt x="219" y="74"/>
                </a:lnTo>
                <a:lnTo>
                  <a:pt x="216" y="74"/>
                </a:lnTo>
                <a:lnTo>
                  <a:pt x="215" y="73"/>
                </a:lnTo>
                <a:lnTo>
                  <a:pt x="215" y="71"/>
                </a:lnTo>
                <a:lnTo>
                  <a:pt x="216" y="70"/>
                </a:lnTo>
                <a:lnTo>
                  <a:pt x="218" y="67"/>
                </a:lnTo>
                <a:lnTo>
                  <a:pt x="219" y="66"/>
                </a:lnTo>
                <a:lnTo>
                  <a:pt x="222" y="65"/>
                </a:lnTo>
                <a:lnTo>
                  <a:pt x="223" y="64"/>
                </a:lnTo>
                <a:lnTo>
                  <a:pt x="222" y="62"/>
                </a:lnTo>
                <a:lnTo>
                  <a:pt x="219" y="62"/>
                </a:lnTo>
                <a:lnTo>
                  <a:pt x="219" y="61"/>
                </a:lnTo>
                <a:lnTo>
                  <a:pt x="220" y="60"/>
                </a:lnTo>
                <a:lnTo>
                  <a:pt x="222" y="57"/>
                </a:lnTo>
                <a:lnTo>
                  <a:pt x="222" y="53"/>
                </a:lnTo>
                <a:lnTo>
                  <a:pt x="219" y="58"/>
                </a:lnTo>
                <a:lnTo>
                  <a:pt x="218" y="62"/>
                </a:lnTo>
                <a:lnTo>
                  <a:pt x="215" y="66"/>
                </a:lnTo>
                <a:lnTo>
                  <a:pt x="214" y="67"/>
                </a:lnTo>
                <a:lnTo>
                  <a:pt x="212" y="67"/>
                </a:lnTo>
                <a:lnTo>
                  <a:pt x="212" y="64"/>
                </a:lnTo>
                <a:lnTo>
                  <a:pt x="214" y="61"/>
                </a:lnTo>
                <a:lnTo>
                  <a:pt x="214" y="56"/>
                </a:lnTo>
                <a:lnTo>
                  <a:pt x="214" y="57"/>
                </a:lnTo>
                <a:lnTo>
                  <a:pt x="212" y="60"/>
                </a:lnTo>
                <a:lnTo>
                  <a:pt x="206" y="60"/>
                </a:lnTo>
                <a:lnTo>
                  <a:pt x="205" y="62"/>
                </a:lnTo>
                <a:lnTo>
                  <a:pt x="205" y="65"/>
                </a:lnTo>
                <a:lnTo>
                  <a:pt x="210" y="70"/>
                </a:lnTo>
                <a:lnTo>
                  <a:pt x="210" y="71"/>
                </a:lnTo>
                <a:lnTo>
                  <a:pt x="206" y="75"/>
                </a:lnTo>
                <a:lnTo>
                  <a:pt x="205" y="78"/>
                </a:lnTo>
                <a:lnTo>
                  <a:pt x="202" y="81"/>
                </a:lnTo>
                <a:lnTo>
                  <a:pt x="199" y="81"/>
                </a:lnTo>
                <a:lnTo>
                  <a:pt x="199" y="74"/>
                </a:lnTo>
                <a:lnTo>
                  <a:pt x="198" y="73"/>
                </a:lnTo>
                <a:lnTo>
                  <a:pt x="198" y="71"/>
                </a:lnTo>
                <a:lnTo>
                  <a:pt x="197" y="73"/>
                </a:lnTo>
                <a:lnTo>
                  <a:pt x="197" y="75"/>
                </a:lnTo>
                <a:lnTo>
                  <a:pt x="198" y="78"/>
                </a:lnTo>
                <a:lnTo>
                  <a:pt x="198" y="83"/>
                </a:lnTo>
                <a:lnTo>
                  <a:pt x="199" y="85"/>
                </a:lnTo>
                <a:lnTo>
                  <a:pt x="199" y="86"/>
                </a:lnTo>
                <a:lnTo>
                  <a:pt x="198" y="86"/>
                </a:lnTo>
                <a:lnTo>
                  <a:pt x="197" y="85"/>
                </a:lnTo>
                <a:lnTo>
                  <a:pt x="195" y="82"/>
                </a:lnTo>
                <a:lnTo>
                  <a:pt x="194" y="81"/>
                </a:lnTo>
                <a:lnTo>
                  <a:pt x="191" y="81"/>
                </a:lnTo>
                <a:lnTo>
                  <a:pt x="191" y="82"/>
                </a:lnTo>
                <a:lnTo>
                  <a:pt x="190" y="82"/>
                </a:lnTo>
                <a:lnTo>
                  <a:pt x="189" y="83"/>
                </a:lnTo>
                <a:lnTo>
                  <a:pt x="189" y="85"/>
                </a:lnTo>
                <a:lnTo>
                  <a:pt x="194" y="85"/>
                </a:lnTo>
                <a:lnTo>
                  <a:pt x="194" y="86"/>
                </a:lnTo>
                <a:lnTo>
                  <a:pt x="193" y="86"/>
                </a:lnTo>
                <a:lnTo>
                  <a:pt x="191" y="87"/>
                </a:lnTo>
                <a:lnTo>
                  <a:pt x="193" y="89"/>
                </a:lnTo>
                <a:lnTo>
                  <a:pt x="193" y="90"/>
                </a:lnTo>
                <a:lnTo>
                  <a:pt x="190" y="90"/>
                </a:lnTo>
                <a:lnTo>
                  <a:pt x="190" y="89"/>
                </a:lnTo>
                <a:lnTo>
                  <a:pt x="187" y="89"/>
                </a:lnTo>
                <a:lnTo>
                  <a:pt x="187" y="90"/>
                </a:lnTo>
                <a:lnTo>
                  <a:pt x="189" y="91"/>
                </a:lnTo>
                <a:lnTo>
                  <a:pt x="191" y="93"/>
                </a:lnTo>
                <a:lnTo>
                  <a:pt x="193" y="93"/>
                </a:lnTo>
                <a:lnTo>
                  <a:pt x="193" y="94"/>
                </a:lnTo>
                <a:lnTo>
                  <a:pt x="190" y="94"/>
                </a:lnTo>
                <a:lnTo>
                  <a:pt x="189" y="93"/>
                </a:lnTo>
                <a:lnTo>
                  <a:pt x="187" y="93"/>
                </a:lnTo>
                <a:lnTo>
                  <a:pt x="186" y="94"/>
                </a:lnTo>
                <a:lnTo>
                  <a:pt x="186" y="95"/>
                </a:lnTo>
                <a:lnTo>
                  <a:pt x="187" y="95"/>
                </a:lnTo>
                <a:lnTo>
                  <a:pt x="190" y="97"/>
                </a:lnTo>
                <a:lnTo>
                  <a:pt x="193" y="97"/>
                </a:lnTo>
                <a:lnTo>
                  <a:pt x="191" y="99"/>
                </a:lnTo>
                <a:lnTo>
                  <a:pt x="187" y="99"/>
                </a:lnTo>
                <a:lnTo>
                  <a:pt x="185" y="98"/>
                </a:lnTo>
                <a:lnTo>
                  <a:pt x="178" y="98"/>
                </a:lnTo>
                <a:lnTo>
                  <a:pt x="177" y="100"/>
                </a:lnTo>
                <a:lnTo>
                  <a:pt x="183" y="100"/>
                </a:lnTo>
                <a:lnTo>
                  <a:pt x="185" y="104"/>
                </a:lnTo>
                <a:lnTo>
                  <a:pt x="191" y="104"/>
                </a:lnTo>
                <a:lnTo>
                  <a:pt x="193" y="106"/>
                </a:lnTo>
                <a:lnTo>
                  <a:pt x="194" y="108"/>
                </a:lnTo>
                <a:lnTo>
                  <a:pt x="195" y="110"/>
                </a:lnTo>
                <a:lnTo>
                  <a:pt x="195" y="112"/>
                </a:lnTo>
                <a:lnTo>
                  <a:pt x="193" y="112"/>
                </a:lnTo>
                <a:lnTo>
                  <a:pt x="191" y="111"/>
                </a:lnTo>
                <a:lnTo>
                  <a:pt x="187" y="111"/>
                </a:lnTo>
                <a:lnTo>
                  <a:pt x="189" y="112"/>
                </a:lnTo>
                <a:lnTo>
                  <a:pt x="194" y="115"/>
                </a:lnTo>
                <a:lnTo>
                  <a:pt x="197" y="115"/>
                </a:lnTo>
                <a:lnTo>
                  <a:pt x="198" y="116"/>
                </a:lnTo>
                <a:lnTo>
                  <a:pt x="198" y="118"/>
                </a:lnTo>
                <a:lnTo>
                  <a:pt x="197" y="119"/>
                </a:lnTo>
                <a:lnTo>
                  <a:pt x="193" y="119"/>
                </a:lnTo>
                <a:lnTo>
                  <a:pt x="191" y="120"/>
                </a:lnTo>
                <a:lnTo>
                  <a:pt x="191" y="122"/>
                </a:lnTo>
                <a:lnTo>
                  <a:pt x="194" y="124"/>
                </a:lnTo>
                <a:lnTo>
                  <a:pt x="195" y="124"/>
                </a:lnTo>
                <a:lnTo>
                  <a:pt x="195" y="126"/>
                </a:lnTo>
                <a:lnTo>
                  <a:pt x="191" y="123"/>
                </a:lnTo>
                <a:lnTo>
                  <a:pt x="189" y="126"/>
                </a:lnTo>
                <a:lnTo>
                  <a:pt x="190" y="126"/>
                </a:lnTo>
                <a:lnTo>
                  <a:pt x="193" y="128"/>
                </a:lnTo>
                <a:lnTo>
                  <a:pt x="195" y="128"/>
                </a:lnTo>
                <a:lnTo>
                  <a:pt x="195" y="131"/>
                </a:lnTo>
                <a:lnTo>
                  <a:pt x="191" y="131"/>
                </a:lnTo>
                <a:lnTo>
                  <a:pt x="191" y="132"/>
                </a:lnTo>
                <a:lnTo>
                  <a:pt x="193" y="132"/>
                </a:lnTo>
                <a:lnTo>
                  <a:pt x="194" y="133"/>
                </a:lnTo>
                <a:lnTo>
                  <a:pt x="194" y="136"/>
                </a:lnTo>
                <a:lnTo>
                  <a:pt x="194" y="135"/>
                </a:lnTo>
                <a:lnTo>
                  <a:pt x="195" y="135"/>
                </a:lnTo>
                <a:lnTo>
                  <a:pt x="195" y="133"/>
                </a:lnTo>
                <a:lnTo>
                  <a:pt x="197" y="133"/>
                </a:lnTo>
                <a:lnTo>
                  <a:pt x="197" y="136"/>
                </a:lnTo>
                <a:lnTo>
                  <a:pt x="195" y="137"/>
                </a:lnTo>
                <a:lnTo>
                  <a:pt x="195" y="139"/>
                </a:lnTo>
                <a:lnTo>
                  <a:pt x="194" y="141"/>
                </a:lnTo>
                <a:lnTo>
                  <a:pt x="194" y="143"/>
                </a:lnTo>
                <a:lnTo>
                  <a:pt x="195" y="144"/>
                </a:lnTo>
                <a:lnTo>
                  <a:pt x="197" y="144"/>
                </a:lnTo>
                <a:lnTo>
                  <a:pt x="197" y="145"/>
                </a:lnTo>
                <a:lnTo>
                  <a:pt x="198" y="145"/>
                </a:lnTo>
                <a:lnTo>
                  <a:pt x="201" y="153"/>
                </a:lnTo>
                <a:lnTo>
                  <a:pt x="202" y="159"/>
                </a:lnTo>
                <a:lnTo>
                  <a:pt x="203" y="163"/>
                </a:lnTo>
                <a:lnTo>
                  <a:pt x="205" y="164"/>
                </a:lnTo>
                <a:lnTo>
                  <a:pt x="207" y="165"/>
                </a:lnTo>
                <a:lnTo>
                  <a:pt x="210" y="168"/>
                </a:lnTo>
                <a:lnTo>
                  <a:pt x="214" y="169"/>
                </a:lnTo>
                <a:lnTo>
                  <a:pt x="216" y="174"/>
                </a:lnTo>
                <a:lnTo>
                  <a:pt x="216" y="176"/>
                </a:lnTo>
                <a:lnTo>
                  <a:pt x="215" y="178"/>
                </a:lnTo>
                <a:lnTo>
                  <a:pt x="214" y="178"/>
                </a:lnTo>
                <a:lnTo>
                  <a:pt x="212" y="177"/>
                </a:lnTo>
                <a:lnTo>
                  <a:pt x="210" y="176"/>
                </a:lnTo>
                <a:lnTo>
                  <a:pt x="202" y="173"/>
                </a:lnTo>
                <a:lnTo>
                  <a:pt x="197" y="170"/>
                </a:lnTo>
                <a:lnTo>
                  <a:pt x="195" y="169"/>
                </a:lnTo>
                <a:lnTo>
                  <a:pt x="195" y="168"/>
                </a:lnTo>
                <a:lnTo>
                  <a:pt x="193" y="165"/>
                </a:lnTo>
                <a:lnTo>
                  <a:pt x="193" y="163"/>
                </a:lnTo>
                <a:lnTo>
                  <a:pt x="190" y="160"/>
                </a:lnTo>
                <a:lnTo>
                  <a:pt x="190" y="164"/>
                </a:lnTo>
                <a:lnTo>
                  <a:pt x="191" y="168"/>
                </a:lnTo>
                <a:lnTo>
                  <a:pt x="194" y="170"/>
                </a:lnTo>
                <a:lnTo>
                  <a:pt x="202" y="176"/>
                </a:lnTo>
                <a:lnTo>
                  <a:pt x="206" y="176"/>
                </a:lnTo>
                <a:lnTo>
                  <a:pt x="207" y="177"/>
                </a:lnTo>
                <a:lnTo>
                  <a:pt x="209" y="177"/>
                </a:lnTo>
                <a:lnTo>
                  <a:pt x="210" y="178"/>
                </a:lnTo>
                <a:lnTo>
                  <a:pt x="211" y="181"/>
                </a:lnTo>
                <a:lnTo>
                  <a:pt x="212" y="182"/>
                </a:lnTo>
                <a:lnTo>
                  <a:pt x="215" y="181"/>
                </a:lnTo>
                <a:lnTo>
                  <a:pt x="219" y="181"/>
                </a:lnTo>
                <a:lnTo>
                  <a:pt x="220" y="182"/>
                </a:lnTo>
                <a:lnTo>
                  <a:pt x="220" y="186"/>
                </a:lnTo>
                <a:lnTo>
                  <a:pt x="222" y="188"/>
                </a:lnTo>
                <a:lnTo>
                  <a:pt x="224" y="189"/>
                </a:lnTo>
                <a:lnTo>
                  <a:pt x="227" y="194"/>
                </a:lnTo>
                <a:lnTo>
                  <a:pt x="228" y="198"/>
                </a:lnTo>
                <a:lnTo>
                  <a:pt x="228" y="201"/>
                </a:lnTo>
                <a:lnTo>
                  <a:pt x="226" y="201"/>
                </a:lnTo>
                <a:lnTo>
                  <a:pt x="223" y="199"/>
                </a:lnTo>
                <a:lnTo>
                  <a:pt x="222" y="198"/>
                </a:lnTo>
                <a:lnTo>
                  <a:pt x="220" y="196"/>
                </a:lnTo>
                <a:lnTo>
                  <a:pt x="219" y="194"/>
                </a:lnTo>
                <a:lnTo>
                  <a:pt x="219" y="192"/>
                </a:lnTo>
                <a:lnTo>
                  <a:pt x="218" y="190"/>
                </a:lnTo>
                <a:lnTo>
                  <a:pt x="216" y="190"/>
                </a:lnTo>
                <a:lnTo>
                  <a:pt x="216" y="197"/>
                </a:lnTo>
                <a:lnTo>
                  <a:pt x="214" y="194"/>
                </a:lnTo>
                <a:lnTo>
                  <a:pt x="214" y="197"/>
                </a:lnTo>
                <a:lnTo>
                  <a:pt x="215" y="197"/>
                </a:lnTo>
                <a:lnTo>
                  <a:pt x="215" y="198"/>
                </a:lnTo>
                <a:lnTo>
                  <a:pt x="214" y="198"/>
                </a:lnTo>
                <a:lnTo>
                  <a:pt x="210" y="194"/>
                </a:lnTo>
                <a:lnTo>
                  <a:pt x="205" y="192"/>
                </a:lnTo>
                <a:lnTo>
                  <a:pt x="202" y="192"/>
                </a:lnTo>
                <a:lnTo>
                  <a:pt x="199" y="193"/>
                </a:lnTo>
                <a:lnTo>
                  <a:pt x="198" y="194"/>
                </a:lnTo>
                <a:lnTo>
                  <a:pt x="193" y="194"/>
                </a:lnTo>
                <a:lnTo>
                  <a:pt x="190" y="192"/>
                </a:lnTo>
                <a:lnTo>
                  <a:pt x="189" y="189"/>
                </a:lnTo>
                <a:lnTo>
                  <a:pt x="187" y="188"/>
                </a:lnTo>
                <a:lnTo>
                  <a:pt x="186" y="185"/>
                </a:lnTo>
                <a:lnTo>
                  <a:pt x="183" y="182"/>
                </a:lnTo>
                <a:lnTo>
                  <a:pt x="182" y="184"/>
                </a:lnTo>
                <a:lnTo>
                  <a:pt x="182" y="185"/>
                </a:lnTo>
                <a:lnTo>
                  <a:pt x="185" y="188"/>
                </a:lnTo>
                <a:lnTo>
                  <a:pt x="186" y="190"/>
                </a:lnTo>
                <a:lnTo>
                  <a:pt x="186" y="192"/>
                </a:lnTo>
                <a:lnTo>
                  <a:pt x="187" y="193"/>
                </a:lnTo>
                <a:lnTo>
                  <a:pt x="186" y="194"/>
                </a:lnTo>
                <a:lnTo>
                  <a:pt x="185" y="194"/>
                </a:lnTo>
                <a:lnTo>
                  <a:pt x="181" y="193"/>
                </a:lnTo>
                <a:lnTo>
                  <a:pt x="172" y="184"/>
                </a:lnTo>
                <a:lnTo>
                  <a:pt x="170" y="180"/>
                </a:lnTo>
                <a:lnTo>
                  <a:pt x="169" y="178"/>
                </a:lnTo>
                <a:lnTo>
                  <a:pt x="169" y="177"/>
                </a:lnTo>
                <a:lnTo>
                  <a:pt x="169" y="182"/>
                </a:lnTo>
                <a:lnTo>
                  <a:pt x="168" y="184"/>
                </a:lnTo>
                <a:lnTo>
                  <a:pt x="165" y="184"/>
                </a:lnTo>
                <a:lnTo>
                  <a:pt x="164" y="182"/>
                </a:lnTo>
                <a:lnTo>
                  <a:pt x="161" y="182"/>
                </a:lnTo>
                <a:lnTo>
                  <a:pt x="164" y="186"/>
                </a:lnTo>
                <a:lnTo>
                  <a:pt x="164" y="189"/>
                </a:lnTo>
                <a:lnTo>
                  <a:pt x="161" y="190"/>
                </a:lnTo>
                <a:lnTo>
                  <a:pt x="160" y="192"/>
                </a:lnTo>
                <a:lnTo>
                  <a:pt x="156" y="192"/>
                </a:lnTo>
                <a:lnTo>
                  <a:pt x="154" y="190"/>
                </a:lnTo>
                <a:lnTo>
                  <a:pt x="153" y="186"/>
                </a:lnTo>
                <a:lnTo>
                  <a:pt x="150" y="182"/>
                </a:lnTo>
                <a:lnTo>
                  <a:pt x="150" y="176"/>
                </a:lnTo>
                <a:lnTo>
                  <a:pt x="152" y="174"/>
                </a:lnTo>
                <a:lnTo>
                  <a:pt x="154" y="174"/>
                </a:lnTo>
                <a:lnTo>
                  <a:pt x="156" y="173"/>
                </a:lnTo>
                <a:lnTo>
                  <a:pt x="153" y="173"/>
                </a:lnTo>
                <a:lnTo>
                  <a:pt x="152" y="172"/>
                </a:lnTo>
                <a:lnTo>
                  <a:pt x="153" y="170"/>
                </a:lnTo>
                <a:lnTo>
                  <a:pt x="156" y="169"/>
                </a:lnTo>
                <a:lnTo>
                  <a:pt x="157" y="168"/>
                </a:lnTo>
                <a:lnTo>
                  <a:pt x="157" y="161"/>
                </a:lnTo>
                <a:lnTo>
                  <a:pt x="158" y="160"/>
                </a:lnTo>
                <a:lnTo>
                  <a:pt x="160" y="160"/>
                </a:lnTo>
                <a:lnTo>
                  <a:pt x="162" y="159"/>
                </a:lnTo>
                <a:lnTo>
                  <a:pt x="162" y="153"/>
                </a:lnTo>
                <a:lnTo>
                  <a:pt x="160" y="148"/>
                </a:lnTo>
                <a:lnTo>
                  <a:pt x="160" y="144"/>
                </a:lnTo>
                <a:lnTo>
                  <a:pt x="157" y="141"/>
                </a:lnTo>
                <a:lnTo>
                  <a:pt x="153" y="141"/>
                </a:lnTo>
                <a:lnTo>
                  <a:pt x="154" y="144"/>
                </a:lnTo>
                <a:lnTo>
                  <a:pt x="160" y="149"/>
                </a:lnTo>
                <a:lnTo>
                  <a:pt x="161" y="152"/>
                </a:lnTo>
                <a:lnTo>
                  <a:pt x="161" y="156"/>
                </a:lnTo>
                <a:lnTo>
                  <a:pt x="158" y="159"/>
                </a:lnTo>
                <a:lnTo>
                  <a:pt x="156" y="160"/>
                </a:lnTo>
                <a:lnTo>
                  <a:pt x="154" y="161"/>
                </a:lnTo>
                <a:lnTo>
                  <a:pt x="152" y="161"/>
                </a:lnTo>
                <a:lnTo>
                  <a:pt x="152" y="163"/>
                </a:lnTo>
                <a:lnTo>
                  <a:pt x="153" y="163"/>
                </a:lnTo>
                <a:lnTo>
                  <a:pt x="154" y="164"/>
                </a:lnTo>
                <a:lnTo>
                  <a:pt x="156" y="164"/>
                </a:lnTo>
                <a:lnTo>
                  <a:pt x="156" y="166"/>
                </a:lnTo>
                <a:lnTo>
                  <a:pt x="148" y="166"/>
                </a:lnTo>
                <a:lnTo>
                  <a:pt x="148" y="170"/>
                </a:lnTo>
                <a:lnTo>
                  <a:pt x="149" y="173"/>
                </a:lnTo>
                <a:lnTo>
                  <a:pt x="149" y="174"/>
                </a:lnTo>
                <a:lnTo>
                  <a:pt x="148" y="177"/>
                </a:lnTo>
                <a:lnTo>
                  <a:pt x="148" y="180"/>
                </a:lnTo>
                <a:lnTo>
                  <a:pt x="149" y="182"/>
                </a:lnTo>
                <a:lnTo>
                  <a:pt x="149" y="189"/>
                </a:lnTo>
                <a:lnTo>
                  <a:pt x="148" y="189"/>
                </a:lnTo>
                <a:lnTo>
                  <a:pt x="148" y="190"/>
                </a:lnTo>
                <a:lnTo>
                  <a:pt x="150" y="192"/>
                </a:lnTo>
                <a:lnTo>
                  <a:pt x="152" y="193"/>
                </a:lnTo>
                <a:lnTo>
                  <a:pt x="152" y="196"/>
                </a:lnTo>
                <a:lnTo>
                  <a:pt x="153" y="197"/>
                </a:lnTo>
                <a:lnTo>
                  <a:pt x="154" y="197"/>
                </a:lnTo>
                <a:lnTo>
                  <a:pt x="156" y="196"/>
                </a:lnTo>
                <a:lnTo>
                  <a:pt x="158" y="194"/>
                </a:lnTo>
                <a:lnTo>
                  <a:pt x="161" y="192"/>
                </a:lnTo>
                <a:lnTo>
                  <a:pt x="164" y="190"/>
                </a:lnTo>
                <a:lnTo>
                  <a:pt x="169" y="185"/>
                </a:lnTo>
                <a:lnTo>
                  <a:pt x="170" y="185"/>
                </a:lnTo>
                <a:lnTo>
                  <a:pt x="172" y="186"/>
                </a:lnTo>
                <a:lnTo>
                  <a:pt x="173" y="189"/>
                </a:lnTo>
                <a:lnTo>
                  <a:pt x="173" y="190"/>
                </a:lnTo>
                <a:lnTo>
                  <a:pt x="172" y="192"/>
                </a:lnTo>
                <a:lnTo>
                  <a:pt x="172" y="193"/>
                </a:lnTo>
                <a:lnTo>
                  <a:pt x="174" y="196"/>
                </a:lnTo>
                <a:lnTo>
                  <a:pt x="178" y="196"/>
                </a:lnTo>
                <a:lnTo>
                  <a:pt x="179" y="197"/>
                </a:lnTo>
                <a:lnTo>
                  <a:pt x="179" y="198"/>
                </a:lnTo>
                <a:lnTo>
                  <a:pt x="181" y="199"/>
                </a:lnTo>
                <a:lnTo>
                  <a:pt x="181" y="201"/>
                </a:lnTo>
                <a:lnTo>
                  <a:pt x="183" y="202"/>
                </a:lnTo>
                <a:lnTo>
                  <a:pt x="186" y="202"/>
                </a:lnTo>
                <a:lnTo>
                  <a:pt x="189" y="201"/>
                </a:lnTo>
                <a:lnTo>
                  <a:pt x="194" y="201"/>
                </a:lnTo>
                <a:lnTo>
                  <a:pt x="198" y="203"/>
                </a:lnTo>
                <a:lnTo>
                  <a:pt x="199" y="202"/>
                </a:lnTo>
                <a:lnTo>
                  <a:pt x="202" y="201"/>
                </a:lnTo>
                <a:lnTo>
                  <a:pt x="203" y="199"/>
                </a:lnTo>
                <a:lnTo>
                  <a:pt x="206" y="198"/>
                </a:lnTo>
                <a:lnTo>
                  <a:pt x="207" y="198"/>
                </a:lnTo>
                <a:lnTo>
                  <a:pt x="207" y="199"/>
                </a:lnTo>
                <a:lnTo>
                  <a:pt x="209" y="199"/>
                </a:lnTo>
                <a:lnTo>
                  <a:pt x="210" y="201"/>
                </a:lnTo>
                <a:lnTo>
                  <a:pt x="212" y="202"/>
                </a:lnTo>
                <a:lnTo>
                  <a:pt x="215" y="205"/>
                </a:lnTo>
                <a:lnTo>
                  <a:pt x="215" y="209"/>
                </a:lnTo>
                <a:lnTo>
                  <a:pt x="216" y="209"/>
                </a:lnTo>
                <a:lnTo>
                  <a:pt x="218" y="207"/>
                </a:lnTo>
                <a:lnTo>
                  <a:pt x="222" y="207"/>
                </a:lnTo>
                <a:lnTo>
                  <a:pt x="222" y="209"/>
                </a:lnTo>
                <a:lnTo>
                  <a:pt x="220" y="209"/>
                </a:lnTo>
                <a:lnTo>
                  <a:pt x="220" y="210"/>
                </a:lnTo>
                <a:lnTo>
                  <a:pt x="230" y="210"/>
                </a:lnTo>
                <a:lnTo>
                  <a:pt x="231" y="211"/>
                </a:lnTo>
                <a:lnTo>
                  <a:pt x="234" y="211"/>
                </a:lnTo>
                <a:lnTo>
                  <a:pt x="236" y="213"/>
                </a:lnTo>
                <a:lnTo>
                  <a:pt x="240" y="213"/>
                </a:lnTo>
                <a:lnTo>
                  <a:pt x="242" y="215"/>
                </a:lnTo>
                <a:lnTo>
                  <a:pt x="240" y="217"/>
                </a:lnTo>
                <a:lnTo>
                  <a:pt x="240" y="218"/>
                </a:lnTo>
                <a:lnTo>
                  <a:pt x="239" y="219"/>
                </a:lnTo>
                <a:lnTo>
                  <a:pt x="238" y="219"/>
                </a:lnTo>
                <a:lnTo>
                  <a:pt x="236" y="221"/>
                </a:lnTo>
                <a:lnTo>
                  <a:pt x="240" y="225"/>
                </a:lnTo>
                <a:lnTo>
                  <a:pt x="240" y="226"/>
                </a:lnTo>
                <a:lnTo>
                  <a:pt x="239" y="229"/>
                </a:lnTo>
                <a:lnTo>
                  <a:pt x="239" y="231"/>
                </a:lnTo>
                <a:lnTo>
                  <a:pt x="242" y="231"/>
                </a:lnTo>
                <a:lnTo>
                  <a:pt x="242" y="233"/>
                </a:lnTo>
                <a:lnTo>
                  <a:pt x="239" y="233"/>
                </a:lnTo>
                <a:lnTo>
                  <a:pt x="239" y="238"/>
                </a:lnTo>
                <a:lnTo>
                  <a:pt x="242" y="238"/>
                </a:lnTo>
                <a:lnTo>
                  <a:pt x="242" y="239"/>
                </a:lnTo>
                <a:lnTo>
                  <a:pt x="243" y="239"/>
                </a:lnTo>
                <a:lnTo>
                  <a:pt x="240" y="242"/>
                </a:lnTo>
                <a:lnTo>
                  <a:pt x="238" y="242"/>
                </a:lnTo>
                <a:lnTo>
                  <a:pt x="232" y="239"/>
                </a:lnTo>
                <a:lnTo>
                  <a:pt x="230" y="236"/>
                </a:lnTo>
                <a:lnTo>
                  <a:pt x="228" y="236"/>
                </a:lnTo>
                <a:lnTo>
                  <a:pt x="228" y="240"/>
                </a:lnTo>
                <a:lnTo>
                  <a:pt x="227" y="239"/>
                </a:lnTo>
                <a:lnTo>
                  <a:pt x="224" y="238"/>
                </a:lnTo>
                <a:lnTo>
                  <a:pt x="223" y="235"/>
                </a:lnTo>
                <a:lnTo>
                  <a:pt x="220" y="234"/>
                </a:lnTo>
                <a:lnTo>
                  <a:pt x="219" y="231"/>
                </a:lnTo>
                <a:lnTo>
                  <a:pt x="215" y="231"/>
                </a:lnTo>
                <a:lnTo>
                  <a:pt x="215" y="229"/>
                </a:lnTo>
                <a:lnTo>
                  <a:pt x="211" y="229"/>
                </a:lnTo>
                <a:lnTo>
                  <a:pt x="209" y="230"/>
                </a:lnTo>
                <a:lnTo>
                  <a:pt x="207" y="230"/>
                </a:lnTo>
                <a:lnTo>
                  <a:pt x="206" y="229"/>
                </a:lnTo>
                <a:lnTo>
                  <a:pt x="205" y="226"/>
                </a:lnTo>
                <a:lnTo>
                  <a:pt x="202" y="225"/>
                </a:lnTo>
                <a:lnTo>
                  <a:pt x="198" y="221"/>
                </a:lnTo>
                <a:lnTo>
                  <a:pt x="190" y="218"/>
                </a:lnTo>
                <a:lnTo>
                  <a:pt x="189" y="217"/>
                </a:lnTo>
                <a:lnTo>
                  <a:pt x="187" y="214"/>
                </a:lnTo>
                <a:lnTo>
                  <a:pt x="185" y="211"/>
                </a:lnTo>
                <a:lnTo>
                  <a:pt x="182" y="211"/>
                </a:lnTo>
                <a:lnTo>
                  <a:pt x="179" y="210"/>
                </a:lnTo>
                <a:lnTo>
                  <a:pt x="176" y="210"/>
                </a:lnTo>
                <a:lnTo>
                  <a:pt x="176" y="209"/>
                </a:lnTo>
                <a:lnTo>
                  <a:pt x="174" y="207"/>
                </a:lnTo>
                <a:lnTo>
                  <a:pt x="172" y="206"/>
                </a:lnTo>
                <a:lnTo>
                  <a:pt x="170" y="206"/>
                </a:lnTo>
                <a:lnTo>
                  <a:pt x="169" y="209"/>
                </a:lnTo>
                <a:lnTo>
                  <a:pt x="169" y="210"/>
                </a:lnTo>
                <a:lnTo>
                  <a:pt x="173" y="210"/>
                </a:lnTo>
                <a:lnTo>
                  <a:pt x="173" y="207"/>
                </a:lnTo>
                <a:lnTo>
                  <a:pt x="174" y="207"/>
                </a:lnTo>
                <a:lnTo>
                  <a:pt x="176" y="209"/>
                </a:lnTo>
                <a:lnTo>
                  <a:pt x="176" y="210"/>
                </a:lnTo>
                <a:lnTo>
                  <a:pt x="177" y="211"/>
                </a:lnTo>
                <a:lnTo>
                  <a:pt x="177" y="213"/>
                </a:lnTo>
                <a:lnTo>
                  <a:pt x="186" y="213"/>
                </a:lnTo>
                <a:lnTo>
                  <a:pt x="189" y="215"/>
                </a:lnTo>
                <a:lnTo>
                  <a:pt x="189" y="218"/>
                </a:lnTo>
                <a:lnTo>
                  <a:pt x="190" y="219"/>
                </a:lnTo>
                <a:lnTo>
                  <a:pt x="201" y="225"/>
                </a:lnTo>
                <a:lnTo>
                  <a:pt x="210" y="234"/>
                </a:lnTo>
                <a:lnTo>
                  <a:pt x="214" y="234"/>
                </a:lnTo>
                <a:lnTo>
                  <a:pt x="219" y="236"/>
                </a:lnTo>
                <a:lnTo>
                  <a:pt x="222" y="239"/>
                </a:lnTo>
                <a:lnTo>
                  <a:pt x="223" y="242"/>
                </a:lnTo>
                <a:lnTo>
                  <a:pt x="226" y="243"/>
                </a:lnTo>
                <a:lnTo>
                  <a:pt x="235" y="243"/>
                </a:lnTo>
                <a:lnTo>
                  <a:pt x="239" y="244"/>
                </a:lnTo>
                <a:lnTo>
                  <a:pt x="244" y="244"/>
                </a:lnTo>
                <a:lnTo>
                  <a:pt x="244" y="246"/>
                </a:lnTo>
                <a:lnTo>
                  <a:pt x="240" y="246"/>
                </a:lnTo>
                <a:lnTo>
                  <a:pt x="239" y="247"/>
                </a:lnTo>
                <a:lnTo>
                  <a:pt x="239" y="248"/>
                </a:lnTo>
                <a:lnTo>
                  <a:pt x="240" y="250"/>
                </a:lnTo>
                <a:lnTo>
                  <a:pt x="245" y="252"/>
                </a:lnTo>
                <a:lnTo>
                  <a:pt x="247" y="252"/>
                </a:lnTo>
                <a:lnTo>
                  <a:pt x="247" y="248"/>
                </a:lnTo>
                <a:lnTo>
                  <a:pt x="248" y="248"/>
                </a:lnTo>
                <a:lnTo>
                  <a:pt x="249" y="250"/>
                </a:lnTo>
                <a:lnTo>
                  <a:pt x="251" y="250"/>
                </a:lnTo>
                <a:lnTo>
                  <a:pt x="251" y="251"/>
                </a:lnTo>
                <a:lnTo>
                  <a:pt x="249" y="251"/>
                </a:lnTo>
                <a:lnTo>
                  <a:pt x="248" y="252"/>
                </a:lnTo>
                <a:lnTo>
                  <a:pt x="255" y="259"/>
                </a:lnTo>
                <a:lnTo>
                  <a:pt x="255" y="262"/>
                </a:lnTo>
                <a:lnTo>
                  <a:pt x="253" y="264"/>
                </a:lnTo>
                <a:lnTo>
                  <a:pt x="252" y="266"/>
                </a:lnTo>
                <a:lnTo>
                  <a:pt x="249" y="263"/>
                </a:lnTo>
                <a:lnTo>
                  <a:pt x="249" y="262"/>
                </a:lnTo>
                <a:lnTo>
                  <a:pt x="247" y="262"/>
                </a:lnTo>
                <a:lnTo>
                  <a:pt x="247" y="263"/>
                </a:lnTo>
                <a:lnTo>
                  <a:pt x="245" y="263"/>
                </a:lnTo>
                <a:lnTo>
                  <a:pt x="244" y="260"/>
                </a:lnTo>
                <a:lnTo>
                  <a:pt x="242" y="259"/>
                </a:lnTo>
                <a:lnTo>
                  <a:pt x="240" y="259"/>
                </a:lnTo>
                <a:lnTo>
                  <a:pt x="239" y="260"/>
                </a:lnTo>
                <a:lnTo>
                  <a:pt x="239" y="262"/>
                </a:lnTo>
                <a:lnTo>
                  <a:pt x="242" y="262"/>
                </a:lnTo>
                <a:lnTo>
                  <a:pt x="242" y="263"/>
                </a:lnTo>
                <a:lnTo>
                  <a:pt x="240" y="264"/>
                </a:lnTo>
                <a:lnTo>
                  <a:pt x="239" y="264"/>
                </a:lnTo>
                <a:lnTo>
                  <a:pt x="239" y="266"/>
                </a:lnTo>
                <a:lnTo>
                  <a:pt x="242" y="267"/>
                </a:lnTo>
                <a:lnTo>
                  <a:pt x="243" y="267"/>
                </a:lnTo>
                <a:lnTo>
                  <a:pt x="243" y="268"/>
                </a:lnTo>
                <a:lnTo>
                  <a:pt x="242" y="269"/>
                </a:lnTo>
                <a:lnTo>
                  <a:pt x="243" y="269"/>
                </a:lnTo>
                <a:lnTo>
                  <a:pt x="244" y="268"/>
                </a:lnTo>
                <a:lnTo>
                  <a:pt x="245" y="268"/>
                </a:lnTo>
                <a:lnTo>
                  <a:pt x="245" y="272"/>
                </a:lnTo>
                <a:lnTo>
                  <a:pt x="240" y="275"/>
                </a:lnTo>
                <a:lnTo>
                  <a:pt x="235" y="273"/>
                </a:lnTo>
                <a:lnTo>
                  <a:pt x="227" y="269"/>
                </a:lnTo>
                <a:lnTo>
                  <a:pt x="220" y="266"/>
                </a:lnTo>
                <a:lnTo>
                  <a:pt x="215" y="260"/>
                </a:lnTo>
                <a:lnTo>
                  <a:pt x="211" y="258"/>
                </a:lnTo>
                <a:lnTo>
                  <a:pt x="210" y="259"/>
                </a:lnTo>
                <a:lnTo>
                  <a:pt x="212" y="262"/>
                </a:lnTo>
                <a:lnTo>
                  <a:pt x="215" y="263"/>
                </a:lnTo>
                <a:lnTo>
                  <a:pt x="216" y="263"/>
                </a:lnTo>
                <a:lnTo>
                  <a:pt x="226" y="272"/>
                </a:lnTo>
                <a:lnTo>
                  <a:pt x="230" y="275"/>
                </a:lnTo>
                <a:lnTo>
                  <a:pt x="234" y="276"/>
                </a:lnTo>
                <a:lnTo>
                  <a:pt x="247" y="276"/>
                </a:lnTo>
                <a:lnTo>
                  <a:pt x="248" y="277"/>
                </a:lnTo>
                <a:lnTo>
                  <a:pt x="248" y="281"/>
                </a:lnTo>
                <a:lnTo>
                  <a:pt x="257" y="281"/>
                </a:lnTo>
                <a:lnTo>
                  <a:pt x="257" y="284"/>
                </a:lnTo>
                <a:lnTo>
                  <a:pt x="256" y="284"/>
                </a:lnTo>
                <a:lnTo>
                  <a:pt x="255" y="285"/>
                </a:lnTo>
                <a:lnTo>
                  <a:pt x="255" y="287"/>
                </a:lnTo>
                <a:lnTo>
                  <a:pt x="260" y="285"/>
                </a:lnTo>
                <a:lnTo>
                  <a:pt x="260" y="288"/>
                </a:lnTo>
                <a:lnTo>
                  <a:pt x="261" y="292"/>
                </a:lnTo>
                <a:lnTo>
                  <a:pt x="261" y="295"/>
                </a:lnTo>
                <a:lnTo>
                  <a:pt x="260" y="295"/>
                </a:lnTo>
                <a:lnTo>
                  <a:pt x="259" y="296"/>
                </a:lnTo>
                <a:lnTo>
                  <a:pt x="257" y="296"/>
                </a:lnTo>
                <a:lnTo>
                  <a:pt x="255" y="297"/>
                </a:lnTo>
                <a:lnTo>
                  <a:pt x="253" y="299"/>
                </a:lnTo>
                <a:lnTo>
                  <a:pt x="251" y="299"/>
                </a:lnTo>
                <a:lnTo>
                  <a:pt x="249" y="296"/>
                </a:lnTo>
                <a:lnTo>
                  <a:pt x="248" y="295"/>
                </a:lnTo>
                <a:lnTo>
                  <a:pt x="247" y="295"/>
                </a:lnTo>
                <a:lnTo>
                  <a:pt x="245" y="293"/>
                </a:lnTo>
                <a:lnTo>
                  <a:pt x="242" y="293"/>
                </a:lnTo>
                <a:lnTo>
                  <a:pt x="242" y="291"/>
                </a:lnTo>
                <a:lnTo>
                  <a:pt x="240" y="291"/>
                </a:lnTo>
                <a:lnTo>
                  <a:pt x="239" y="292"/>
                </a:lnTo>
                <a:lnTo>
                  <a:pt x="235" y="292"/>
                </a:lnTo>
                <a:lnTo>
                  <a:pt x="232" y="289"/>
                </a:lnTo>
                <a:lnTo>
                  <a:pt x="232" y="287"/>
                </a:lnTo>
                <a:lnTo>
                  <a:pt x="231" y="284"/>
                </a:lnTo>
                <a:lnTo>
                  <a:pt x="230" y="283"/>
                </a:lnTo>
                <a:lnTo>
                  <a:pt x="227" y="283"/>
                </a:lnTo>
                <a:lnTo>
                  <a:pt x="224" y="284"/>
                </a:lnTo>
                <a:lnTo>
                  <a:pt x="223" y="287"/>
                </a:lnTo>
                <a:lnTo>
                  <a:pt x="219" y="287"/>
                </a:lnTo>
                <a:lnTo>
                  <a:pt x="218" y="285"/>
                </a:lnTo>
                <a:lnTo>
                  <a:pt x="212" y="283"/>
                </a:lnTo>
                <a:lnTo>
                  <a:pt x="211" y="281"/>
                </a:lnTo>
                <a:lnTo>
                  <a:pt x="211" y="284"/>
                </a:lnTo>
                <a:lnTo>
                  <a:pt x="209" y="288"/>
                </a:lnTo>
                <a:lnTo>
                  <a:pt x="203" y="283"/>
                </a:lnTo>
                <a:lnTo>
                  <a:pt x="201" y="281"/>
                </a:lnTo>
                <a:lnTo>
                  <a:pt x="199" y="283"/>
                </a:lnTo>
                <a:lnTo>
                  <a:pt x="198" y="285"/>
                </a:lnTo>
                <a:lnTo>
                  <a:pt x="194" y="283"/>
                </a:lnTo>
                <a:lnTo>
                  <a:pt x="193" y="284"/>
                </a:lnTo>
                <a:lnTo>
                  <a:pt x="190" y="284"/>
                </a:lnTo>
                <a:lnTo>
                  <a:pt x="189" y="285"/>
                </a:lnTo>
                <a:lnTo>
                  <a:pt x="181" y="285"/>
                </a:lnTo>
                <a:lnTo>
                  <a:pt x="181" y="287"/>
                </a:lnTo>
                <a:lnTo>
                  <a:pt x="183" y="289"/>
                </a:lnTo>
                <a:lnTo>
                  <a:pt x="186" y="288"/>
                </a:lnTo>
                <a:lnTo>
                  <a:pt x="191" y="288"/>
                </a:lnTo>
                <a:lnTo>
                  <a:pt x="193" y="287"/>
                </a:lnTo>
                <a:lnTo>
                  <a:pt x="197" y="287"/>
                </a:lnTo>
                <a:lnTo>
                  <a:pt x="198" y="285"/>
                </a:lnTo>
                <a:lnTo>
                  <a:pt x="202" y="285"/>
                </a:lnTo>
                <a:lnTo>
                  <a:pt x="203" y="287"/>
                </a:lnTo>
                <a:lnTo>
                  <a:pt x="203" y="288"/>
                </a:lnTo>
                <a:lnTo>
                  <a:pt x="205" y="289"/>
                </a:lnTo>
                <a:lnTo>
                  <a:pt x="207" y="291"/>
                </a:lnTo>
                <a:lnTo>
                  <a:pt x="210" y="291"/>
                </a:lnTo>
                <a:lnTo>
                  <a:pt x="215" y="288"/>
                </a:lnTo>
                <a:lnTo>
                  <a:pt x="219" y="288"/>
                </a:lnTo>
                <a:lnTo>
                  <a:pt x="222" y="289"/>
                </a:lnTo>
                <a:lnTo>
                  <a:pt x="223" y="291"/>
                </a:lnTo>
                <a:lnTo>
                  <a:pt x="224" y="291"/>
                </a:lnTo>
                <a:lnTo>
                  <a:pt x="227" y="288"/>
                </a:lnTo>
                <a:lnTo>
                  <a:pt x="230" y="291"/>
                </a:lnTo>
                <a:lnTo>
                  <a:pt x="231" y="293"/>
                </a:lnTo>
                <a:lnTo>
                  <a:pt x="231" y="295"/>
                </a:lnTo>
                <a:lnTo>
                  <a:pt x="232" y="297"/>
                </a:lnTo>
                <a:lnTo>
                  <a:pt x="232" y="299"/>
                </a:lnTo>
                <a:lnTo>
                  <a:pt x="234" y="299"/>
                </a:lnTo>
                <a:lnTo>
                  <a:pt x="236" y="300"/>
                </a:lnTo>
                <a:lnTo>
                  <a:pt x="240" y="300"/>
                </a:lnTo>
                <a:lnTo>
                  <a:pt x="243" y="301"/>
                </a:lnTo>
                <a:lnTo>
                  <a:pt x="245" y="301"/>
                </a:lnTo>
                <a:lnTo>
                  <a:pt x="247" y="302"/>
                </a:lnTo>
                <a:lnTo>
                  <a:pt x="247" y="304"/>
                </a:lnTo>
                <a:lnTo>
                  <a:pt x="248" y="305"/>
                </a:lnTo>
                <a:lnTo>
                  <a:pt x="248" y="306"/>
                </a:lnTo>
                <a:lnTo>
                  <a:pt x="249" y="309"/>
                </a:lnTo>
                <a:lnTo>
                  <a:pt x="251" y="310"/>
                </a:lnTo>
                <a:lnTo>
                  <a:pt x="253" y="306"/>
                </a:lnTo>
                <a:lnTo>
                  <a:pt x="256" y="306"/>
                </a:lnTo>
                <a:lnTo>
                  <a:pt x="261" y="309"/>
                </a:lnTo>
                <a:lnTo>
                  <a:pt x="264" y="309"/>
                </a:lnTo>
                <a:lnTo>
                  <a:pt x="264" y="308"/>
                </a:lnTo>
                <a:lnTo>
                  <a:pt x="263" y="308"/>
                </a:lnTo>
                <a:lnTo>
                  <a:pt x="261" y="305"/>
                </a:lnTo>
                <a:lnTo>
                  <a:pt x="261" y="299"/>
                </a:lnTo>
                <a:lnTo>
                  <a:pt x="263" y="297"/>
                </a:lnTo>
                <a:lnTo>
                  <a:pt x="267" y="297"/>
                </a:lnTo>
                <a:lnTo>
                  <a:pt x="271" y="299"/>
                </a:lnTo>
                <a:lnTo>
                  <a:pt x="280" y="299"/>
                </a:lnTo>
                <a:lnTo>
                  <a:pt x="281" y="297"/>
                </a:lnTo>
                <a:lnTo>
                  <a:pt x="282" y="297"/>
                </a:lnTo>
                <a:lnTo>
                  <a:pt x="284" y="296"/>
                </a:lnTo>
                <a:lnTo>
                  <a:pt x="285" y="297"/>
                </a:lnTo>
                <a:lnTo>
                  <a:pt x="288" y="299"/>
                </a:lnTo>
                <a:lnTo>
                  <a:pt x="289" y="301"/>
                </a:lnTo>
                <a:lnTo>
                  <a:pt x="292" y="305"/>
                </a:lnTo>
                <a:lnTo>
                  <a:pt x="293" y="308"/>
                </a:lnTo>
                <a:lnTo>
                  <a:pt x="294" y="309"/>
                </a:lnTo>
                <a:lnTo>
                  <a:pt x="306" y="325"/>
                </a:lnTo>
                <a:lnTo>
                  <a:pt x="310" y="334"/>
                </a:lnTo>
                <a:lnTo>
                  <a:pt x="314" y="342"/>
                </a:lnTo>
                <a:lnTo>
                  <a:pt x="319" y="351"/>
                </a:lnTo>
                <a:lnTo>
                  <a:pt x="341" y="372"/>
                </a:lnTo>
                <a:lnTo>
                  <a:pt x="341" y="374"/>
                </a:lnTo>
                <a:lnTo>
                  <a:pt x="346" y="379"/>
                </a:lnTo>
                <a:lnTo>
                  <a:pt x="347" y="382"/>
                </a:lnTo>
                <a:lnTo>
                  <a:pt x="348" y="383"/>
                </a:lnTo>
                <a:lnTo>
                  <a:pt x="348" y="384"/>
                </a:lnTo>
                <a:lnTo>
                  <a:pt x="347" y="383"/>
                </a:lnTo>
                <a:lnTo>
                  <a:pt x="346" y="383"/>
                </a:lnTo>
                <a:lnTo>
                  <a:pt x="343" y="380"/>
                </a:lnTo>
                <a:lnTo>
                  <a:pt x="342" y="378"/>
                </a:lnTo>
                <a:lnTo>
                  <a:pt x="334" y="370"/>
                </a:lnTo>
                <a:lnTo>
                  <a:pt x="333" y="370"/>
                </a:lnTo>
                <a:lnTo>
                  <a:pt x="330" y="371"/>
                </a:lnTo>
                <a:lnTo>
                  <a:pt x="333" y="368"/>
                </a:lnTo>
                <a:lnTo>
                  <a:pt x="333" y="367"/>
                </a:lnTo>
                <a:lnTo>
                  <a:pt x="331" y="366"/>
                </a:lnTo>
                <a:lnTo>
                  <a:pt x="327" y="366"/>
                </a:lnTo>
                <a:lnTo>
                  <a:pt x="322" y="355"/>
                </a:lnTo>
                <a:lnTo>
                  <a:pt x="321" y="354"/>
                </a:lnTo>
                <a:lnTo>
                  <a:pt x="319" y="351"/>
                </a:lnTo>
                <a:lnTo>
                  <a:pt x="317" y="350"/>
                </a:lnTo>
                <a:lnTo>
                  <a:pt x="315" y="349"/>
                </a:lnTo>
                <a:lnTo>
                  <a:pt x="312" y="342"/>
                </a:lnTo>
                <a:lnTo>
                  <a:pt x="309" y="335"/>
                </a:lnTo>
                <a:lnTo>
                  <a:pt x="305" y="330"/>
                </a:lnTo>
                <a:lnTo>
                  <a:pt x="304" y="328"/>
                </a:lnTo>
                <a:lnTo>
                  <a:pt x="301" y="324"/>
                </a:lnTo>
                <a:lnTo>
                  <a:pt x="300" y="321"/>
                </a:lnTo>
                <a:lnTo>
                  <a:pt x="298" y="317"/>
                </a:lnTo>
                <a:lnTo>
                  <a:pt x="296" y="314"/>
                </a:lnTo>
                <a:lnTo>
                  <a:pt x="293" y="313"/>
                </a:lnTo>
                <a:lnTo>
                  <a:pt x="293" y="318"/>
                </a:lnTo>
                <a:lnTo>
                  <a:pt x="294" y="321"/>
                </a:lnTo>
                <a:lnTo>
                  <a:pt x="294" y="325"/>
                </a:lnTo>
                <a:lnTo>
                  <a:pt x="296" y="328"/>
                </a:lnTo>
                <a:lnTo>
                  <a:pt x="297" y="328"/>
                </a:lnTo>
                <a:lnTo>
                  <a:pt x="298" y="326"/>
                </a:lnTo>
                <a:lnTo>
                  <a:pt x="298" y="325"/>
                </a:lnTo>
                <a:lnTo>
                  <a:pt x="300" y="325"/>
                </a:lnTo>
                <a:lnTo>
                  <a:pt x="300" y="326"/>
                </a:lnTo>
                <a:lnTo>
                  <a:pt x="302" y="329"/>
                </a:lnTo>
                <a:lnTo>
                  <a:pt x="304" y="332"/>
                </a:lnTo>
                <a:lnTo>
                  <a:pt x="304" y="333"/>
                </a:lnTo>
                <a:lnTo>
                  <a:pt x="300" y="333"/>
                </a:lnTo>
                <a:lnTo>
                  <a:pt x="298" y="332"/>
                </a:lnTo>
                <a:lnTo>
                  <a:pt x="296" y="330"/>
                </a:lnTo>
                <a:lnTo>
                  <a:pt x="294" y="329"/>
                </a:lnTo>
                <a:lnTo>
                  <a:pt x="293" y="329"/>
                </a:lnTo>
                <a:lnTo>
                  <a:pt x="292" y="328"/>
                </a:lnTo>
                <a:lnTo>
                  <a:pt x="290" y="328"/>
                </a:lnTo>
                <a:lnTo>
                  <a:pt x="289" y="326"/>
                </a:lnTo>
                <a:lnTo>
                  <a:pt x="290" y="329"/>
                </a:lnTo>
                <a:lnTo>
                  <a:pt x="292" y="330"/>
                </a:lnTo>
                <a:lnTo>
                  <a:pt x="292" y="332"/>
                </a:lnTo>
                <a:lnTo>
                  <a:pt x="293" y="333"/>
                </a:lnTo>
                <a:lnTo>
                  <a:pt x="293" y="334"/>
                </a:lnTo>
                <a:lnTo>
                  <a:pt x="294" y="335"/>
                </a:lnTo>
                <a:lnTo>
                  <a:pt x="297" y="335"/>
                </a:lnTo>
                <a:lnTo>
                  <a:pt x="300" y="338"/>
                </a:lnTo>
                <a:lnTo>
                  <a:pt x="298" y="338"/>
                </a:lnTo>
                <a:lnTo>
                  <a:pt x="298" y="339"/>
                </a:lnTo>
                <a:lnTo>
                  <a:pt x="301" y="342"/>
                </a:lnTo>
                <a:lnTo>
                  <a:pt x="304" y="343"/>
                </a:lnTo>
                <a:lnTo>
                  <a:pt x="305" y="345"/>
                </a:lnTo>
                <a:lnTo>
                  <a:pt x="305" y="343"/>
                </a:lnTo>
                <a:lnTo>
                  <a:pt x="304" y="342"/>
                </a:lnTo>
                <a:lnTo>
                  <a:pt x="302" y="342"/>
                </a:lnTo>
                <a:lnTo>
                  <a:pt x="302" y="339"/>
                </a:lnTo>
                <a:lnTo>
                  <a:pt x="304" y="339"/>
                </a:lnTo>
                <a:lnTo>
                  <a:pt x="309" y="350"/>
                </a:lnTo>
                <a:lnTo>
                  <a:pt x="317" y="358"/>
                </a:lnTo>
                <a:lnTo>
                  <a:pt x="321" y="363"/>
                </a:lnTo>
                <a:lnTo>
                  <a:pt x="321" y="366"/>
                </a:lnTo>
                <a:lnTo>
                  <a:pt x="319" y="366"/>
                </a:lnTo>
                <a:lnTo>
                  <a:pt x="317" y="363"/>
                </a:lnTo>
                <a:lnTo>
                  <a:pt x="315" y="361"/>
                </a:lnTo>
                <a:lnTo>
                  <a:pt x="314" y="359"/>
                </a:lnTo>
                <a:lnTo>
                  <a:pt x="312" y="358"/>
                </a:lnTo>
                <a:lnTo>
                  <a:pt x="310" y="358"/>
                </a:lnTo>
                <a:lnTo>
                  <a:pt x="309" y="357"/>
                </a:lnTo>
                <a:lnTo>
                  <a:pt x="309" y="355"/>
                </a:lnTo>
                <a:lnTo>
                  <a:pt x="310" y="355"/>
                </a:lnTo>
                <a:lnTo>
                  <a:pt x="310" y="354"/>
                </a:lnTo>
                <a:lnTo>
                  <a:pt x="306" y="354"/>
                </a:lnTo>
                <a:lnTo>
                  <a:pt x="306" y="350"/>
                </a:lnTo>
                <a:lnTo>
                  <a:pt x="302" y="350"/>
                </a:lnTo>
                <a:lnTo>
                  <a:pt x="302" y="351"/>
                </a:lnTo>
                <a:lnTo>
                  <a:pt x="305" y="354"/>
                </a:lnTo>
                <a:lnTo>
                  <a:pt x="306" y="357"/>
                </a:lnTo>
                <a:lnTo>
                  <a:pt x="308" y="358"/>
                </a:lnTo>
                <a:lnTo>
                  <a:pt x="308" y="361"/>
                </a:lnTo>
                <a:lnTo>
                  <a:pt x="305" y="362"/>
                </a:lnTo>
                <a:lnTo>
                  <a:pt x="297" y="358"/>
                </a:lnTo>
                <a:lnTo>
                  <a:pt x="294" y="355"/>
                </a:lnTo>
                <a:lnTo>
                  <a:pt x="289" y="355"/>
                </a:lnTo>
                <a:lnTo>
                  <a:pt x="288" y="357"/>
                </a:lnTo>
                <a:lnTo>
                  <a:pt x="290" y="359"/>
                </a:lnTo>
                <a:lnTo>
                  <a:pt x="293" y="359"/>
                </a:lnTo>
                <a:lnTo>
                  <a:pt x="298" y="362"/>
                </a:lnTo>
                <a:lnTo>
                  <a:pt x="301" y="365"/>
                </a:lnTo>
                <a:lnTo>
                  <a:pt x="298" y="367"/>
                </a:lnTo>
                <a:lnTo>
                  <a:pt x="297" y="370"/>
                </a:lnTo>
                <a:lnTo>
                  <a:pt x="294" y="371"/>
                </a:lnTo>
                <a:lnTo>
                  <a:pt x="293" y="371"/>
                </a:lnTo>
                <a:lnTo>
                  <a:pt x="290" y="370"/>
                </a:lnTo>
                <a:lnTo>
                  <a:pt x="289" y="368"/>
                </a:lnTo>
                <a:lnTo>
                  <a:pt x="286" y="367"/>
                </a:lnTo>
                <a:lnTo>
                  <a:pt x="285" y="366"/>
                </a:lnTo>
                <a:lnTo>
                  <a:pt x="282" y="365"/>
                </a:lnTo>
                <a:lnTo>
                  <a:pt x="284" y="366"/>
                </a:lnTo>
                <a:lnTo>
                  <a:pt x="285" y="368"/>
                </a:lnTo>
                <a:lnTo>
                  <a:pt x="288" y="370"/>
                </a:lnTo>
                <a:lnTo>
                  <a:pt x="289" y="372"/>
                </a:lnTo>
                <a:lnTo>
                  <a:pt x="292" y="374"/>
                </a:lnTo>
                <a:lnTo>
                  <a:pt x="289" y="374"/>
                </a:lnTo>
                <a:lnTo>
                  <a:pt x="284" y="372"/>
                </a:lnTo>
                <a:lnTo>
                  <a:pt x="277" y="371"/>
                </a:lnTo>
                <a:lnTo>
                  <a:pt x="272" y="370"/>
                </a:lnTo>
                <a:lnTo>
                  <a:pt x="269" y="370"/>
                </a:lnTo>
                <a:lnTo>
                  <a:pt x="269" y="371"/>
                </a:lnTo>
                <a:lnTo>
                  <a:pt x="271" y="371"/>
                </a:lnTo>
                <a:lnTo>
                  <a:pt x="273" y="372"/>
                </a:lnTo>
                <a:lnTo>
                  <a:pt x="277" y="376"/>
                </a:lnTo>
                <a:lnTo>
                  <a:pt x="282" y="376"/>
                </a:lnTo>
                <a:lnTo>
                  <a:pt x="281" y="378"/>
                </a:lnTo>
                <a:lnTo>
                  <a:pt x="278" y="378"/>
                </a:lnTo>
                <a:lnTo>
                  <a:pt x="276" y="379"/>
                </a:lnTo>
                <a:lnTo>
                  <a:pt x="275" y="380"/>
                </a:lnTo>
                <a:lnTo>
                  <a:pt x="275" y="386"/>
                </a:lnTo>
                <a:lnTo>
                  <a:pt x="273" y="388"/>
                </a:lnTo>
                <a:lnTo>
                  <a:pt x="271" y="390"/>
                </a:lnTo>
                <a:lnTo>
                  <a:pt x="269" y="390"/>
                </a:lnTo>
                <a:lnTo>
                  <a:pt x="267" y="388"/>
                </a:lnTo>
                <a:lnTo>
                  <a:pt x="265" y="387"/>
                </a:lnTo>
                <a:lnTo>
                  <a:pt x="261" y="387"/>
                </a:lnTo>
                <a:lnTo>
                  <a:pt x="261" y="390"/>
                </a:lnTo>
                <a:lnTo>
                  <a:pt x="259" y="390"/>
                </a:lnTo>
                <a:lnTo>
                  <a:pt x="252" y="383"/>
                </a:lnTo>
                <a:lnTo>
                  <a:pt x="251" y="380"/>
                </a:lnTo>
                <a:lnTo>
                  <a:pt x="251" y="367"/>
                </a:lnTo>
                <a:lnTo>
                  <a:pt x="249" y="368"/>
                </a:lnTo>
                <a:lnTo>
                  <a:pt x="247" y="375"/>
                </a:lnTo>
                <a:lnTo>
                  <a:pt x="249" y="382"/>
                </a:lnTo>
                <a:lnTo>
                  <a:pt x="253" y="388"/>
                </a:lnTo>
                <a:lnTo>
                  <a:pt x="257" y="394"/>
                </a:lnTo>
                <a:lnTo>
                  <a:pt x="257" y="396"/>
                </a:lnTo>
                <a:lnTo>
                  <a:pt x="260" y="399"/>
                </a:lnTo>
                <a:lnTo>
                  <a:pt x="265" y="396"/>
                </a:lnTo>
                <a:lnTo>
                  <a:pt x="272" y="394"/>
                </a:lnTo>
                <a:lnTo>
                  <a:pt x="277" y="390"/>
                </a:lnTo>
                <a:lnTo>
                  <a:pt x="280" y="388"/>
                </a:lnTo>
                <a:lnTo>
                  <a:pt x="281" y="388"/>
                </a:lnTo>
                <a:lnTo>
                  <a:pt x="281" y="391"/>
                </a:lnTo>
                <a:lnTo>
                  <a:pt x="282" y="392"/>
                </a:lnTo>
                <a:lnTo>
                  <a:pt x="285" y="390"/>
                </a:lnTo>
                <a:lnTo>
                  <a:pt x="286" y="390"/>
                </a:lnTo>
                <a:lnTo>
                  <a:pt x="288" y="391"/>
                </a:lnTo>
                <a:lnTo>
                  <a:pt x="290" y="391"/>
                </a:lnTo>
                <a:lnTo>
                  <a:pt x="292" y="390"/>
                </a:lnTo>
                <a:lnTo>
                  <a:pt x="290" y="390"/>
                </a:lnTo>
                <a:lnTo>
                  <a:pt x="289" y="391"/>
                </a:lnTo>
                <a:lnTo>
                  <a:pt x="289" y="388"/>
                </a:lnTo>
                <a:lnTo>
                  <a:pt x="290" y="387"/>
                </a:lnTo>
                <a:lnTo>
                  <a:pt x="292" y="384"/>
                </a:lnTo>
                <a:lnTo>
                  <a:pt x="297" y="382"/>
                </a:lnTo>
                <a:lnTo>
                  <a:pt x="301" y="380"/>
                </a:lnTo>
                <a:lnTo>
                  <a:pt x="306" y="380"/>
                </a:lnTo>
                <a:lnTo>
                  <a:pt x="308" y="382"/>
                </a:lnTo>
                <a:lnTo>
                  <a:pt x="309" y="386"/>
                </a:lnTo>
                <a:lnTo>
                  <a:pt x="309" y="390"/>
                </a:lnTo>
                <a:lnTo>
                  <a:pt x="306" y="391"/>
                </a:lnTo>
                <a:lnTo>
                  <a:pt x="308" y="392"/>
                </a:lnTo>
                <a:lnTo>
                  <a:pt x="310" y="392"/>
                </a:lnTo>
                <a:lnTo>
                  <a:pt x="310" y="394"/>
                </a:lnTo>
                <a:lnTo>
                  <a:pt x="312" y="395"/>
                </a:lnTo>
                <a:lnTo>
                  <a:pt x="312" y="398"/>
                </a:lnTo>
                <a:lnTo>
                  <a:pt x="306" y="398"/>
                </a:lnTo>
                <a:lnTo>
                  <a:pt x="306" y="399"/>
                </a:lnTo>
                <a:lnTo>
                  <a:pt x="308" y="400"/>
                </a:lnTo>
                <a:lnTo>
                  <a:pt x="309" y="400"/>
                </a:lnTo>
                <a:lnTo>
                  <a:pt x="312" y="402"/>
                </a:lnTo>
                <a:lnTo>
                  <a:pt x="315" y="405"/>
                </a:lnTo>
                <a:lnTo>
                  <a:pt x="315" y="407"/>
                </a:lnTo>
                <a:lnTo>
                  <a:pt x="314" y="407"/>
                </a:lnTo>
                <a:lnTo>
                  <a:pt x="313" y="408"/>
                </a:lnTo>
                <a:lnTo>
                  <a:pt x="308" y="408"/>
                </a:lnTo>
                <a:lnTo>
                  <a:pt x="308" y="409"/>
                </a:lnTo>
                <a:lnTo>
                  <a:pt x="317" y="409"/>
                </a:lnTo>
                <a:lnTo>
                  <a:pt x="317" y="405"/>
                </a:lnTo>
                <a:lnTo>
                  <a:pt x="314" y="392"/>
                </a:lnTo>
                <a:lnTo>
                  <a:pt x="314" y="388"/>
                </a:lnTo>
                <a:lnTo>
                  <a:pt x="315" y="386"/>
                </a:lnTo>
                <a:lnTo>
                  <a:pt x="315" y="383"/>
                </a:lnTo>
                <a:lnTo>
                  <a:pt x="317" y="383"/>
                </a:lnTo>
                <a:lnTo>
                  <a:pt x="318" y="386"/>
                </a:lnTo>
                <a:lnTo>
                  <a:pt x="319" y="386"/>
                </a:lnTo>
                <a:lnTo>
                  <a:pt x="321" y="387"/>
                </a:lnTo>
                <a:lnTo>
                  <a:pt x="322" y="387"/>
                </a:lnTo>
                <a:lnTo>
                  <a:pt x="323" y="386"/>
                </a:lnTo>
                <a:lnTo>
                  <a:pt x="323" y="384"/>
                </a:lnTo>
                <a:lnTo>
                  <a:pt x="322" y="383"/>
                </a:lnTo>
                <a:lnTo>
                  <a:pt x="319" y="383"/>
                </a:lnTo>
                <a:lnTo>
                  <a:pt x="318" y="382"/>
                </a:lnTo>
                <a:lnTo>
                  <a:pt x="322" y="382"/>
                </a:lnTo>
                <a:lnTo>
                  <a:pt x="323" y="380"/>
                </a:lnTo>
                <a:lnTo>
                  <a:pt x="325" y="380"/>
                </a:lnTo>
                <a:lnTo>
                  <a:pt x="325" y="379"/>
                </a:lnTo>
                <a:lnTo>
                  <a:pt x="321" y="379"/>
                </a:lnTo>
                <a:lnTo>
                  <a:pt x="321" y="378"/>
                </a:lnTo>
                <a:lnTo>
                  <a:pt x="322" y="378"/>
                </a:lnTo>
                <a:lnTo>
                  <a:pt x="323" y="376"/>
                </a:lnTo>
                <a:lnTo>
                  <a:pt x="325" y="378"/>
                </a:lnTo>
                <a:lnTo>
                  <a:pt x="325" y="379"/>
                </a:lnTo>
                <a:lnTo>
                  <a:pt x="326" y="380"/>
                </a:lnTo>
                <a:lnTo>
                  <a:pt x="329" y="380"/>
                </a:lnTo>
                <a:lnTo>
                  <a:pt x="331" y="382"/>
                </a:lnTo>
                <a:lnTo>
                  <a:pt x="333" y="383"/>
                </a:lnTo>
                <a:lnTo>
                  <a:pt x="333" y="384"/>
                </a:lnTo>
                <a:lnTo>
                  <a:pt x="334" y="388"/>
                </a:lnTo>
                <a:lnTo>
                  <a:pt x="338" y="396"/>
                </a:lnTo>
                <a:lnTo>
                  <a:pt x="339" y="398"/>
                </a:lnTo>
                <a:lnTo>
                  <a:pt x="339" y="399"/>
                </a:lnTo>
                <a:lnTo>
                  <a:pt x="335" y="399"/>
                </a:lnTo>
                <a:lnTo>
                  <a:pt x="335" y="400"/>
                </a:lnTo>
                <a:lnTo>
                  <a:pt x="339" y="404"/>
                </a:lnTo>
                <a:lnTo>
                  <a:pt x="338" y="405"/>
                </a:lnTo>
                <a:lnTo>
                  <a:pt x="338" y="407"/>
                </a:lnTo>
                <a:lnTo>
                  <a:pt x="337" y="408"/>
                </a:lnTo>
                <a:lnTo>
                  <a:pt x="337" y="411"/>
                </a:lnTo>
                <a:lnTo>
                  <a:pt x="335" y="411"/>
                </a:lnTo>
                <a:lnTo>
                  <a:pt x="334" y="412"/>
                </a:lnTo>
                <a:lnTo>
                  <a:pt x="330" y="412"/>
                </a:lnTo>
                <a:lnTo>
                  <a:pt x="330" y="411"/>
                </a:lnTo>
                <a:lnTo>
                  <a:pt x="329" y="409"/>
                </a:lnTo>
                <a:lnTo>
                  <a:pt x="329" y="408"/>
                </a:lnTo>
                <a:lnTo>
                  <a:pt x="327" y="408"/>
                </a:lnTo>
                <a:lnTo>
                  <a:pt x="327" y="417"/>
                </a:lnTo>
                <a:lnTo>
                  <a:pt x="326" y="419"/>
                </a:lnTo>
                <a:lnTo>
                  <a:pt x="323" y="420"/>
                </a:lnTo>
                <a:lnTo>
                  <a:pt x="323" y="421"/>
                </a:lnTo>
                <a:lnTo>
                  <a:pt x="325" y="421"/>
                </a:lnTo>
                <a:lnTo>
                  <a:pt x="323" y="424"/>
                </a:lnTo>
                <a:lnTo>
                  <a:pt x="323" y="429"/>
                </a:lnTo>
                <a:lnTo>
                  <a:pt x="322" y="431"/>
                </a:lnTo>
                <a:lnTo>
                  <a:pt x="322" y="429"/>
                </a:lnTo>
                <a:lnTo>
                  <a:pt x="321" y="429"/>
                </a:lnTo>
                <a:lnTo>
                  <a:pt x="319" y="431"/>
                </a:lnTo>
                <a:lnTo>
                  <a:pt x="319" y="432"/>
                </a:lnTo>
                <a:lnTo>
                  <a:pt x="321" y="432"/>
                </a:lnTo>
                <a:lnTo>
                  <a:pt x="321" y="435"/>
                </a:lnTo>
                <a:lnTo>
                  <a:pt x="319" y="436"/>
                </a:lnTo>
                <a:lnTo>
                  <a:pt x="317" y="437"/>
                </a:lnTo>
                <a:lnTo>
                  <a:pt x="317" y="441"/>
                </a:lnTo>
                <a:lnTo>
                  <a:pt x="314" y="440"/>
                </a:lnTo>
                <a:lnTo>
                  <a:pt x="312" y="440"/>
                </a:lnTo>
                <a:lnTo>
                  <a:pt x="309" y="441"/>
                </a:lnTo>
                <a:lnTo>
                  <a:pt x="308" y="442"/>
                </a:lnTo>
                <a:lnTo>
                  <a:pt x="306" y="442"/>
                </a:lnTo>
                <a:lnTo>
                  <a:pt x="305" y="441"/>
                </a:lnTo>
                <a:lnTo>
                  <a:pt x="302" y="440"/>
                </a:lnTo>
                <a:lnTo>
                  <a:pt x="301" y="437"/>
                </a:lnTo>
                <a:lnTo>
                  <a:pt x="300" y="437"/>
                </a:lnTo>
                <a:lnTo>
                  <a:pt x="298" y="438"/>
                </a:lnTo>
                <a:lnTo>
                  <a:pt x="300" y="440"/>
                </a:lnTo>
                <a:lnTo>
                  <a:pt x="300" y="444"/>
                </a:lnTo>
                <a:lnTo>
                  <a:pt x="301" y="445"/>
                </a:lnTo>
                <a:lnTo>
                  <a:pt x="297" y="445"/>
                </a:lnTo>
                <a:lnTo>
                  <a:pt x="297" y="442"/>
                </a:lnTo>
                <a:lnTo>
                  <a:pt x="296" y="440"/>
                </a:lnTo>
                <a:lnTo>
                  <a:pt x="296" y="438"/>
                </a:lnTo>
                <a:lnTo>
                  <a:pt x="294" y="436"/>
                </a:lnTo>
                <a:lnTo>
                  <a:pt x="293" y="435"/>
                </a:lnTo>
                <a:lnTo>
                  <a:pt x="292" y="435"/>
                </a:lnTo>
                <a:lnTo>
                  <a:pt x="292" y="437"/>
                </a:lnTo>
                <a:lnTo>
                  <a:pt x="293" y="438"/>
                </a:lnTo>
                <a:lnTo>
                  <a:pt x="293" y="441"/>
                </a:lnTo>
                <a:lnTo>
                  <a:pt x="290" y="441"/>
                </a:lnTo>
                <a:lnTo>
                  <a:pt x="289" y="442"/>
                </a:lnTo>
                <a:lnTo>
                  <a:pt x="292" y="445"/>
                </a:lnTo>
                <a:lnTo>
                  <a:pt x="290" y="445"/>
                </a:lnTo>
                <a:lnTo>
                  <a:pt x="288" y="442"/>
                </a:lnTo>
                <a:lnTo>
                  <a:pt x="288" y="440"/>
                </a:lnTo>
                <a:lnTo>
                  <a:pt x="286" y="440"/>
                </a:lnTo>
                <a:lnTo>
                  <a:pt x="285" y="441"/>
                </a:lnTo>
                <a:lnTo>
                  <a:pt x="284" y="441"/>
                </a:lnTo>
                <a:lnTo>
                  <a:pt x="282" y="440"/>
                </a:lnTo>
                <a:lnTo>
                  <a:pt x="281" y="437"/>
                </a:lnTo>
                <a:lnTo>
                  <a:pt x="281" y="436"/>
                </a:lnTo>
                <a:lnTo>
                  <a:pt x="282" y="435"/>
                </a:lnTo>
                <a:lnTo>
                  <a:pt x="284" y="435"/>
                </a:lnTo>
                <a:lnTo>
                  <a:pt x="285" y="433"/>
                </a:lnTo>
                <a:lnTo>
                  <a:pt x="286" y="433"/>
                </a:lnTo>
                <a:lnTo>
                  <a:pt x="286" y="432"/>
                </a:lnTo>
                <a:lnTo>
                  <a:pt x="285" y="431"/>
                </a:lnTo>
                <a:lnTo>
                  <a:pt x="278" y="431"/>
                </a:lnTo>
                <a:lnTo>
                  <a:pt x="276" y="432"/>
                </a:lnTo>
                <a:lnTo>
                  <a:pt x="276" y="436"/>
                </a:lnTo>
                <a:lnTo>
                  <a:pt x="277" y="438"/>
                </a:lnTo>
                <a:lnTo>
                  <a:pt x="281" y="442"/>
                </a:lnTo>
                <a:lnTo>
                  <a:pt x="281" y="444"/>
                </a:lnTo>
                <a:lnTo>
                  <a:pt x="282" y="445"/>
                </a:lnTo>
                <a:lnTo>
                  <a:pt x="282" y="446"/>
                </a:lnTo>
                <a:lnTo>
                  <a:pt x="278" y="446"/>
                </a:lnTo>
                <a:lnTo>
                  <a:pt x="276" y="444"/>
                </a:lnTo>
                <a:lnTo>
                  <a:pt x="273" y="444"/>
                </a:lnTo>
                <a:lnTo>
                  <a:pt x="272" y="445"/>
                </a:lnTo>
                <a:lnTo>
                  <a:pt x="269" y="446"/>
                </a:lnTo>
                <a:lnTo>
                  <a:pt x="259" y="446"/>
                </a:lnTo>
                <a:lnTo>
                  <a:pt x="252" y="445"/>
                </a:lnTo>
                <a:lnTo>
                  <a:pt x="248" y="444"/>
                </a:lnTo>
                <a:lnTo>
                  <a:pt x="245" y="444"/>
                </a:lnTo>
                <a:lnTo>
                  <a:pt x="245" y="445"/>
                </a:lnTo>
                <a:lnTo>
                  <a:pt x="247" y="446"/>
                </a:lnTo>
                <a:lnTo>
                  <a:pt x="249" y="446"/>
                </a:lnTo>
                <a:lnTo>
                  <a:pt x="251" y="448"/>
                </a:lnTo>
                <a:lnTo>
                  <a:pt x="251" y="450"/>
                </a:lnTo>
                <a:lnTo>
                  <a:pt x="256" y="450"/>
                </a:lnTo>
                <a:lnTo>
                  <a:pt x="259" y="449"/>
                </a:lnTo>
                <a:lnTo>
                  <a:pt x="267" y="449"/>
                </a:lnTo>
                <a:lnTo>
                  <a:pt x="276" y="450"/>
                </a:lnTo>
                <a:lnTo>
                  <a:pt x="292" y="453"/>
                </a:lnTo>
                <a:lnTo>
                  <a:pt x="294" y="453"/>
                </a:lnTo>
                <a:lnTo>
                  <a:pt x="296" y="456"/>
                </a:lnTo>
                <a:lnTo>
                  <a:pt x="296" y="457"/>
                </a:lnTo>
                <a:lnTo>
                  <a:pt x="294" y="458"/>
                </a:lnTo>
                <a:lnTo>
                  <a:pt x="288" y="458"/>
                </a:lnTo>
                <a:lnTo>
                  <a:pt x="290" y="460"/>
                </a:lnTo>
                <a:lnTo>
                  <a:pt x="292" y="460"/>
                </a:lnTo>
                <a:lnTo>
                  <a:pt x="290" y="461"/>
                </a:lnTo>
                <a:lnTo>
                  <a:pt x="288" y="461"/>
                </a:lnTo>
                <a:lnTo>
                  <a:pt x="285" y="462"/>
                </a:lnTo>
                <a:lnTo>
                  <a:pt x="284" y="464"/>
                </a:lnTo>
                <a:lnTo>
                  <a:pt x="284" y="468"/>
                </a:lnTo>
                <a:lnTo>
                  <a:pt x="285" y="468"/>
                </a:lnTo>
                <a:lnTo>
                  <a:pt x="288" y="466"/>
                </a:lnTo>
                <a:lnTo>
                  <a:pt x="292" y="466"/>
                </a:lnTo>
                <a:lnTo>
                  <a:pt x="292" y="470"/>
                </a:lnTo>
                <a:lnTo>
                  <a:pt x="290" y="473"/>
                </a:lnTo>
                <a:lnTo>
                  <a:pt x="288" y="475"/>
                </a:lnTo>
                <a:lnTo>
                  <a:pt x="286" y="479"/>
                </a:lnTo>
                <a:lnTo>
                  <a:pt x="281" y="485"/>
                </a:lnTo>
                <a:lnTo>
                  <a:pt x="276" y="487"/>
                </a:lnTo>
                <a:lnTo>
                  <a:pt x="273" y="486"/>
                </a:lnTo>
                <a:lnTo>
                  <a:pt x="271" y="486"/>
                </a:lnTo>
                <a:lnTo>
                  <a:pt x="267" y="485"/>
                </a:lnTo>
                <a:lnTo>
                  <a:pt x="264" y="483"/>
                </a:lnTo>
                <a:lnTo>
                  <a:pt x="260" y="483"/>
                </a:lnTo>
                <a:lnTo>
                  <a:pt x="257" y="482"/>
                </a:lnTo>
                <a:lnTo>
                  <a:pt x="256" y="481"/>
                </a:lnTo>
                <a:lnTo>
                  <a:pt x="255" y="481"/>
                </a:lnTo>
                <a:lnTo>
                  <a:pt x="256" y="483"/>
                </a:lnTo>
                <a:lnTo>
                  <a:pt x="259" y="485"/>
                </a:lnTo>
                <a:lnTo>
                  <a:pt x="263" y="487"/>
                </a:lnTo>
                <a:lnTo>
                  <a:pt x="265" y="490"/>
                </a:lnTo>
                <a:lnTo>
                  <a:pt x="268" y="491"/>
                </a:lnTo>
                <a:lnTo>
                  <a:pt x="278" y="491"/>
                </a:lnTo>
                <a:lnTo>
                  <a:pt x="281" y="493"/>
                </a:lnTo>
                <a:lnTo>
                  <a:pt x="282" y="493"/>
                </a:lnTo>
                <a:lnTo>
                  <a:pt x="285" y="490"/>
                </a:lnTo>
                <a:lnTo>
                  <a:pt x="288" y="485"/>
                </a:lnTo>
                <a:lnTo>
                  <a:pt x="288" y="483"/>
                </a:lnTo>
                <a:lnTo>
                  <a:pt x="290" y="482"/>
                </a:lnTo>
                <a:lnTo>
                  <a:pt x="292" y="482"/>
                </a:lnTo>
                <a:lnTo>
                  <a:pt x="293" y="485"/>
                </a:lnTo>
                <a:lnTo>
                  <a:pt x="297" y="485"/>
                </a:lnTo>
                <a:lnTo>
                  <a:pt x="297" y="483"/>
                </a:lnTo>
                <a:lnTo>
                  <a:pt x="296" y="483"/>
                </a:lnTo>
                <a:lnTo>
                  <a:pt x="296" y="482"/>
                </a:lnTo>
                <a:lnTo>
                  <a:pt x="294" y="481"/>
                </a:lnTo>
                <a:lnTo>
                  <a:pt x="294" y="479"/>
                </a:lnTo>
                <a:lnTo>
                  <a:pt x="298" y="479"/>
                </a:lnTo>
                <a:lnTo>
                  <a:pt x="298" y="481"/>
                </a:lnTo>
                <a:lnTo>
                  <a:pt x="300" y="481"/>
                </a:lnTo>
                <a:lnTo>
                  <a:pt x="301" y="479"/>
                </a:lnTo>
                <a:lnTo>
                  <a:pt x="301" y="478"/>
                </a:lnTo>
                <a:lnTo>
                  <a:pt x="300" y="475"/>
                </a:lnTo>
                <a:lnTo>
                  <a:pt x="300" y="473"/>
                </a:lnTo>
                <a:lnTo>
                  <a:pt x="301" y="471"/>
                </a:lnTo>
                <a:lnTo>
                  <a:pt x="302" y="471"/>
                </a:lnTo>
                <a:lnTo>
                  <a:pt x="304" y="473"/>
                </a:lnTo>
                <a:lnTo>
                  <a:pt x="304" y="474"/>
                </a:lnTo>
                <a:lnTo>
                  <a:pt x="305" y="477"/>
                </a:lnTo>
                <a:lnTo>
                  <a:pt x="306" y="478"/>
                </a:lnTo>
                <a:lnTo>
                  <a:pt x="302" y="482"/>
                </a:lnTo>
                <a:lnTo>
                  <a:pt x="304" y="482"/>
                </a:lnTo>
                <a:lnTo>
                  <a:pt x="305" y="483"/>
                </a:lnTo>
                <a:lnTo>
                  <a:pt x="306" y="481"/>
                </a:lnTo>
                <a:lnTo>
                  <a:pt x="310" y="482"/>
                </a:lnTo>
                <a:lnTo>
                  <a:pt x="310" y="481"/>
                </a:lnTo>
                <a:lnTo>
                  <a:pt x="309" y="481"/>
                </a:lnTo>
                <a:lnTo>
                  <a:pt x="309" y="478"/>
                </a:lnTo>
                <a:lnTo>
                  <a:pt x="314" y="477"/>
                </a:lnTo>
                <a:lnTo>
                  <a:pt x="314" y="475"/>
                </a:lnTo>
                <a:lnTo>
                  <a:pt x="312" y="475"/>
                </a:lnTo>
                <a:lnTo>
                  <a:pt x="310" y="474"/>
                </a:lnTo>
                <a:lnTo>
                  <a:pt x="310" y="473"/>
                </a:lnTo>
                <a:lnTo>
                  <a:pt x="313" y="473"/>
                </a:lnTo>
                <a:lnTo>
                  <a:pt x="314" y="474"/>
                </a:lnTo>
                <a:lnTo>
                  <a:pt x="317" y="474"/>
                </a:lnTo>
                <a:lnTo>
                  <a:pt x="318" y="475"/>
                </a:lnTo>
                <a:lnTo>
                  <a:pt x="315" y="479"/>
                </a:lnTo>
                <a:lnTo>
                  <a:pt x="314" y="481"/>
                </a:lnTo>
                <a:lnTo>
                  <a:pt x="314" y="485"/>
                </a:lnTo>
                <a:lnTo>
                  <a:pt x="313" y="486"/>
                </a:lnTo>
                <a:lnTo>
                  <a:pt x="313" y="487"/>
                </a:lnTo>
                <a:lnTo>
                  <a:pt x="312" y="487"/>
                </a:lnTo>
                <a:lnTo>
                  <a:pt x="310" y="486"/>
                </a:lnTo>
                <a:lnTo>
                  <a:pt x="310" y="487"/>
                </a:lnTo>
                <a:lnTo>
                  <a:pt x="309" y="490"/>
                </a:lnTo>
                <a:lnTo>
                  <a:pt x="309" y="493"/>
                </a:lnTo>
                <a:lnTo>
                  <a:pt x="308" y="497"/>
                </a:lnTo>
                <a:lnTo>
                  <a:pt x="305" y="502"/>
                </a:lnTo>
                <a:lnTo>
                  <a:pt x="302" y="503"/>
                </a:lnTo>
                <a:lnTo>
                  <a:pt x="298" y="503"/>
                </a:lnTo>
                <a:lnTo>
                  <a:pt x="298" y="502"/>
                </a:lnTo>
                <a:lnTo>
                  <a:pt x="300" y="501"/>
                </a:lnTo>
                <a:lnTo>
                  <a:pt x="300" y="499"/>
                </a:lnTo>
                <a:lnTo>
                  <a:pt x="298" y="498"/>
                </a:lnTo>
                <a:lnTo>
                  <a:pt x="296" y="498"/>
                </a:lnTo>
                <a:lnTo>
                  <a:pt x="296" y="501"/>
                </a:lnTo>
                <a:lnTo>
                  <a:pt x="297" y="503"/>
                </a:lnTo>
                <a:lnTo>
                  <a:pt x="297" y="507"/>
                </a:lnTo>
                <a:lnTo>
                  <a:pt x="294" y="507"/>
                </a:lnTo>
                <a:lnTo>
                  <a:pt x="293" y="506"/>
                </a:lnTo>
                <a:lnTo>
                  <a:pt x="293" y="503"/>
                </a:lnTo>
                <a:lnTo>
                  <a:pt x="290" y="501"/>
                </a:lnTo>
                <a:lnTo>
                  <a:pt x="285" y="506"/>
                </a:lnTo>
                <a:lnTo>
                  <a:pt x="285" y="507"/>
                </a:lnTo>
                <a:lnTo>
                  <a:pt x="286" y="507"/>
                </a:lnTo>
                <a:lnTo>
                  <a:pt x="288" y="506"/>
                </a:lnTo>
                <a:lnTo>
                  <a:pt x="290" y="506"/>
                </a:lnTo>
                <a:lnTo>
                  <a:pt x="290" y="507"/>
                </a:lnTo>
                <a:lnTo>
                  <a:pt x="289" y="508"/>
                </a:lnTo>
                <a:lnTo>
                  <a:pt x="286" y="508"/>
                </a:lnTo>
                <a:lnTo>
                  <a:pt x="284" y="510"/>
                </a:lnTo>
                <a:lnTo>
                  <a:pt x="278" y="510"/>
                </a:lnTo>
                <a:lnTo>
                  <a:pt x="277" y="511"/>
                </a:lnTo>
                <a:lnTo>
                  <a:pt x="275" y="512"/>
                </a:lnTo>
                <a:lnTo>
                  <a:pt x="272" y="515"/>
                </a:lnTo>
                <a:lnTo>
                  <a:pt x="269" y="516"/>
                </a:lnTo>
                <a:lnTo>
                  <a:pt x="265" y="519"/>
                </a:lnTo>
                <a:lnTo>
                  <a:pt x="264" y="520"/>
                </a:lnTo>
                <a:lnTo>
                  <a:pt x="263" y="520"/>
                </a:lnTo>
                <a:lnTo>
                  <a:pt x="263" y="516"/>
                </a:lnTo>
                <a:lnTo>
                  <a:pt x="260" y="516"/>
                </a:lnTo>
                <a:lnTo>
                  <a:pt x="259" y="515"/>
                </a:lnTo>
                <a:lnTo>
                  <a:pt x="257" y="515"/>
                </a:lnTo>
                <a:lnTo>
                  <a:pt x="260" y="518"/>
                </a:lnTo>
                <a:lnTo>
                  <a:pt x="260" y="519"/>
                </a:lnTo>
                <a:lnTo>
                  <a:pt x="259" y="520"/>
                </a:lnTo>
                <a:lnTo>
                  <a:pt x="257" y="524"/>
                </a:lnTo>
                <a:lnTo>
                  <a:pt x="256" y="527"/>
                </a:lnTo>
                <a:lnTo>
                  <a:pt x="253" y="531"/>
                </a:lnTo>
                <a:lnTo>
                  <a:pt x="252" y="534"/>
                </a:lnTo>
                <a:lnTo>
                  <a:pt x="248" y="537"/>
                </a:lnTo>
                <a:lnTo>
                  <a:pt x="245" y="537"/>
                </a:lnTo>
                <a:lnTo>
                  <a:pt x="244" y="536"/>
                </a:lnTo>
                <a:lnTo>
                  <a:pt x="243" y="536"/>
                </a:lnTo>
                <a:lnTo>
                  <a:pt x="242" y="535"/>
                </a:lnTo>
                <a:lnTo>
                  <a:pt x="242" y="534"/>
                </a:lnTo>
                <a:lnTo>
                  <a:pt x="244" y="532"/>
                </a:lnTo>
                <a:lnTo>
                  <a:pt x="245" y="530"/>
                </a:lnTo>
                <a:lnTo>
                  <a:pt x="245" y="527"/>
                </a:lnTo>
                <a:lnTo>
                  <a:pt x="243" y="527"/>
                </a:lnTo>
                <a:lnTo>
                  <a:pt x="240" y="524"/>
                </a:lnTo>
                <a:lnTo>
                  <a:pt x="240" y="522"/>
                </a:lnTo>
                <a:lnTo>
                  <a:pt x="239" y="523"/>
                </a:lnTo>
                <a:lnTo>
                  <a:pt x="236" y="523"/>
                </a:lnTo>
                <a:lnTo>
                  <a:pt x="236" y="527"/>
                </a:lnTo>
                <a:lnTo>
                  <a:pt x="239" y="527"/>
                </a:lnTo>
                <a:lnTo>
                  <a:pt x="240" y="528"/>
                </a:lnTo>
                <a:lnTo>
                  <a:pt x="242" y="528"/>
                </a:lnTo>
                <a:lnTo>
                  <a:pt x="243" y="530"/>
                </a:lnTo>
                <a:lnTo>
                  <a:pt x="243" y="531"/>
                </a:lnTo>
                <a:lnTo>
                  <a:pt x="240" y="534"/>
                </a:lnTo>
                <a:lnTo>
                  <a:pt x="239" y="534"/>
                </a:lnTo>
                <a:lnTo>
                  <a:pt x="238" y="535"/>
                </a:lnTo>
                <a:lnTo>
                  <a:pt x="239" y="535"/>
                </a:lnTo>
                <a:lnTo>
                  <a:pt x="240" y="536"/>
                </a:lnTo>
                <a:lnTo>
                  <a:pt x="244" y="536"/>
                </a:lnTo>
                <a:lnTo>
                  <a:pt x="245" y="537"/>
                </a:lnTo>
                <a:lnTo>
                  <a:pt x="245" y="540"/>
                </a:lnTo>
                <a:lnTo>
                  <a:pt x="244" y="541"/>
                </a:lnTo>
                <a:lnTo>
                  <a:pt x="242" y="543"/>
                </a:lnTo>
                <a:lnTo>
                  <a:pt x="240" y="543"/>
                </a:lnTo>
                <a:lnTo>
                  <a:pt x="239" y="544"/>
                </a:lnTo>
                <a:lnTo>
                  <a:pt x="230" y="556"/>
                </a:lnTo>
                <a:lnTo>
                  <a:pt x="223" y="569"/>
                </a:lnTo>
                <a:lnTo>
                  <a:pt x="219" y="581"/>
                </a:lnTo>
                <a:lnTo>
                  <a:pt x="219" y="605"/>
                </a:lnTo>
                <a:lnTo>
                  <a:pt x="219" y="604"/>
                </a:lnTo>
                <a:lnTo>
                  <a:pt x="218" y="602"/>
                </a:lnTo>
                <a:lnTo>
                  <a:pt x="218" y="596"/>
                </a:lnTo>
                <a:lnTo>
                  <a:pt x="216" y="592"/>
                </a:lnTo>
                <a:lnTo>
                  <a:pt x="215" y="589"/>
                </a:lnTo>
                <a:lnTo>
                  <a:pt x="214" y="588"/>
                </a:lnTo>
                <a:lnTo>
                  <a:pt x="214" y="606"/>
                </a:lnTo>
                <a:lnTo>
                  <a:pt x="212" y="611"/>
                </a:lnTo>
                <a:lnTo>
                  <a:pt x="211" y="613"/>
                </a:lnTo>
                <a:lnTo>
                  <a:pt x="195" y="613"/>
                </a:lnTo>
                <a:lnTo>
                  <a:pt x="193" y="615"/>
                </a:lnTo>
                <a:lnTo>
                  <a:pt x="190" y="617"/>
                </a:lnTo>
                <a:lnTo>
                  <a:pt x="186" y="617"/>
                </a:lnTo>
                <a:lnTo>
                  <a:pt x="186" y="614"/>
                </a:lnTo>
                <a:lnTo>
                  <a:pt x="185" y="613"/>
                </a:lnTo>
                <a:lnTo>
                  <a:pt x="183" y="614"/>
                </a:lnTo>
                <a:lnTo>
                  <a:pt x="183" y="617"/>
                </a:lnTo>
                <a:lnTo>
                  <a:pt x="181" y="619"/>
                </a:lnTo>
                <a:lnTo>
                  <a:pt x="169" y="627"/>
                </a:lnTo>
                <a:lnTo>
                  <a:pt x="158" y="637"/>
                </a:lnTo>
                <a:lnTo>
                  <a:pt x="153" y="644"/>
                </a:lnTo>
                <a:lnTo>
                  <a:pt x="146" y="655"/>
                </a:lnTo>
                <a:lnTo>
                  <a:pt x="141" y="667"/>
                </a:lnTo>
                <a:lnTo>
                  <a:pt x="139" y="676"/>
                </a:lnTo>
                <a:lnTo>
                  <a:pt x="139" y="691"/>
                </a:lnTo>
                <a:lnTo>
                  <a:pt x="137" y="692"/>
                </a:lnTo>
                <a:lnTo>
                  <a:pt x="136" y="692"/>
                </a:lnTo>
                <a:lnTo>
                  <a:pt x="136" y="688"/>
                </a:lnTo>
                <a:lnTo>
                  <a:pt x="131" y="688"/>
                </a:lnTo>
                <a:lnTo>
                  <a:pt x="129" y="687"/>
                </a:lnTo>
                <a:lnTo>
                  <a:pt x="129" y="685"/>
                </a:lnTo>
                <a:lnTo>
                  <a:pt x="131" y="684"/>
                </a:lnTo>
                <a:lnTo>
                  <a:pt x="131" y="683"/>
                </a:lnTo>
                <a:lnTo>
                  <a:pt x="132" y="681"/>
                </a:lnTo>
                <a:lnTo>
                  <a:pt x="132" y="680"/>
                </a:lnTo>
                <a:lnTo>
                  <a:pt x="131" y="680"/>
                </a:lnTo>
                <a:lnTo>
                  <a:pt x="129" y="681"/>
                </a:lnTo>
                <a:lnTo>
                  <a:pt x="129" y="684"/>
                </a:lnTo>
                <a:lnTo>
                  <a:pt x="128" y="687"/>
                </a:lnTo>
                <a:lnTo>
                  <a:pt x="128" y="692"/>
                </a:lnTo>
                <a:lnTo>
                  <a:pt x="129" y="693"/>
                </a:lnTo>
                <a:lnTo>
                  <a:pt x="132" y="693"/>
                </a:lnTo>
                <a:lnTo>
                  <a:pt x="133" y="695"/>
                </a:lnTo>
                <a:lnTo>
                  <a:pt x="136" y="696"/>
                </a:lnTo>
                <a:lnTo>
                  <a:pt x="137" y="697"/>
                </a:lnTo>
                <a:lnTo>
                  <a:pt x="139" y="700"/>
                </a:lnTo>
                <a:lnTo>
                  <a:pt x="139" y="703"/>
                </a:lnTo>
                <a:lnTo>
                  <a:pt x="135" y="703"/>
                </a:lnTo>
                <a:lnTo>
                  <a:pt x="133" y="701"/>
                </a:lnTo>
                <a:lnTo>
                  <a:pt x="133" y="703"/>
                </a:lnTo>
                <a:lnTo>
                  <a:pt x="135" y="704"/>
                </a:lnTo>
                <a:lnTo>
                  <a:pt x="136" y="704"/>
                </a:lnTo>
                <a:lnTo>
                  <a:pt x="136" y="705"/>
                </a:lnTo>
                <a:lnTo>
                  <a:pt x="135" y="706"/>
                </a:lnTo>
                <a:lnTo>
                  <a:pt x="133" y="706"/>
                </a:lnTo>
                <a:lnTo>
                  <a:pt x="132" y="705"/>
                </a:lnTo>
                <a:lnTo>
                  <a:pt x="129" y="705"/>
                </a:lnTo>
                <a:lnTo>
                  <a:pt x="131" y="705"/>
                </a:lnTo>
                <a:lnTo>
                  <a:pt x="132" y="706"/>
                </a:lnTo>
                <a:lnTo>
                  <a:pt x="133" y="706"/>
                </a:lnTo>
                <a:lnTo>
                  <a:pt x="132" y="709"/>
                </a:lnTo>
                <a:lnTo>
                  <a:pt x="127" y="714"/>
                </a:lnTo>
                <a:lnTo>
                  <a:pt x="127" y="716"/>
                </a:lnTo>
                <a:lnTo>
                  <a:pt x="128" y="717"/>
                </a:lnTo>
                <a:lnTo>
                  <a:pt x="128" y="718"/>
                </a:lnTo>
                <a:lnTo>
                  <a:pt x="125" y="720"/>
                </a:lnTo>
                <a:lnTo>
                  <a:pt x="123" y="722"/>
                </a:lnTo>
                <a:lnTo>
                  <a:pt x="120" y="724"/>
                </a:lnTo>
                <a:lnTo>
                  <a:pt x="119" y="724"/>
                </a:lnTo>
                <a:lnTo>
                  <a:pt x="119" y="721"/>
                </a:lnTo>
                <a:lnTo>
                  <a:pt x="117" y="720"/>
                </a:lnTo>
                <a:lnTo>
                  <a:pt x="116" y="720"/>
                </a:lnTo>
                <a:lnTo>
                  <a:pt x="111" y="725"/>
                </a:lnTo>
                <a:lnTo>
                  <a:pt x="109" y="728"/>
                </a:lnTo>
                <a:lnTo>
                  <a:pt x="109" y="730"/>
                </a:lnTo>
                <a:lnTo>
                  <a:pt x="111" y="732"/>
                </a:lnTo>
                <a:lnTo>
                  <a:pt x="112" y="730"/>
                </a:lnTo>
                <a:lnTo>
                  <a:pt x="115" y="730"/>
                </a:lnTo>
                <a:lnTo>
                  <a:pt x="113" y="732"/>
                </a:lnTo>
                <a:lnTo>
                  <a:pt x="112" y="734"/>
                </a:lnTo>
                <a:lnTo>
                  <a:pt x="109" y="738"/>
                </a:lnTo>
                <a:lnTo>
                  <a:pt x="104" y="743"/>
                </a:lnTo>
                <a:lnTo>
                  <a:pt x="103" y="746"/>
                </a:lnTo>
                <a:lnTo>
                  <a:pt x="100" y="749"/>
                </a:lnTo>
                <a:lnTo>
                  <a:pt x="96" y="749"/>
                </a:lnTo>
                <a:lnTo>
                  <a:pt x="95" y="747"/>
                </a:lnTo>
                <a:lnTo>
                  <a:pt x="94" y="747"/>
                </a:lnTo>
                <a:lnTo>
                  <a:pt x="92" y="745"/>
                </a:lnTo>
                <a:lnTo>
                  <a:pt x="91" y="743"/>
                </a:lnTo>
                <a:lnTo>
                  <a:pt x="88" y="746"/>
                </a:lnTo>
                <a:lnTo>
                  <a:pt x="90" y="747"/>
                </a:lnTo>
                <a:lnTo>
                  <a:pt x="90" y="750"/>
                </a:lnTo>
                <a:lnTo>
                  <a:pt x="87" y="750"/>
                </a:lnTo>
                <a:lnTo>
                  <a:pt x="88" y="750"/>
                </a:lnTo>
                <a:lnTo>
                  <a:pt x="90" y="751"/>
                </a:lnTo>
                <a:lnTo>
                  <a:pt x="92" y="751"/>
                </a:lnTo>
                <a:lnTo>
                  <a:pt x="95" y="753"/>
                </a:lnTo>
                <a:lnTo>
                  <a:pt x="96" y="753"/>
                </a:lnTo>
                <a:lnTo>
                  <a:pt x="98" y="754"/>
                </a:lnTo>
                <a:lnTo>
                  <a:pt x="98" y="757"/>
                </a:lnTo>
                <a:lnTo>
                  <a:pt x="96" y="759"/>
                </a:lnTo>
                <a:lnTo>
                  <a:pt x="94" y="761"/>
                </a:lnTo>
                <a:lnTo>
                  <a:pt x="92" y="761"/>
                </a:lnTo>
                <a:lnTo>
                  <a:pt x="90" y="762"/>
                </a:lnTo>
                <a:lnTo>
                  <a:pt x="88" y="762"/>
                </a:lnTo>
                <a:lnTo>
                  <a:pt x="87" y="763"/>
                </a:lnTo>
                <a:lnTo>
                  <a:pt x="87" y="765"/>
                </a:lnTo>
                <a:lnTo>
                  <a:pt x="88" y="765"/>
                </a:lnTo>
                <a:lnTo>
                  <a:pt x="90" y="766"/>
                </a:lnTo>
                <a:lnTo>
                  <a:pt x="90" y="767"/>
                </a:lnTo>
                <a:lnTo>
                  <a:pt x="88" y="769"/>
                </a:lnTo>
                <a:lnTo>
                  <a:pt x="83" y="769"/>
                </a:lnTo>
                <a:lnTo>
                  <a:pt x="82" y="770"/>
                </a:lnTo>
                <a:lnTo>
                  <a:pt x="80" y="773"/>
                </a:lnTo>
                <a:lnTo>
                  <a:pt x="78" y="775"/>
                </a:lnTo>
                <a:lnTo>
                  <a:pt x="76" y="775"/>
                </a:lnTo>
                <a:lnTo>
                  <a:pt x="74" y="774"/>
                </a:lnTo>
                <a:lnTo>
                  <a:pt x="73" y="771"/>
                </a:lnTo>
                <a:lnTo>
                  <a:pt x="71" y="770"/>
                </a:lnTo>
                <a:lnTo>
                  <a:pt x="69" y="770"/>
                </a:lnTo>
                <a:lnTo>
                  <a:pt x="67" y="771"/>
                </a:lnTo>
                <a:lnTo>
                  <a:pt x="69" y="773"/>
                </a:lnTo>
                <a:lnTo>
                  <a:pt x="70" y="773"/>
                </a:lnTo>
                <a:lnTo>
                  <a:pt x="71" y="774"/>
                </a:lnTo>
                <a:lnTo>
                  <a:pt x="74" y="774"/>
                </a:lnTo>
                <a:lnTo>
                  <a:pt x="74" y="775"/>
                </a:lnTo>
                <a:lnTo>
                  <a:pt x="73" y="776"/>
                </a:lnTo>
                <a:lnTo>
                  <a:pt x="71" y="779"/>
                </a:lnTo>
                <a:lnTo>
                  <a:pt x="69" y="780"/>
                </a:lnTo>
                <a:lnTo>
                  <a:pt x="67" y="783"/>
                </a:lnTo>
                <a:lnTo>
                  <a:pt x="66" y="784"/>
                </a:lnTo>
                <a:lnTo>
                  <a:pt x="62" y="780"/>
                </a:lnTo>
                <a:lnTo>
                  <a:pt x="62" y="787"/>
                </a:lnTo>
                <a:lnTo>
                  <a:pt x="61" y="787"/>
                </a:lnTo>
                <a:lnTo>
                  <a:pt x="57" y="786"/>
                </a:lnTo>
                <a:lnTo>
                  <a:pt x="54" y="784"/>
                </a:lnTo>
                <a:lnTo>
                  <a:pt x="47" y="784"/>
                </a:lnTo>
                <a:lnTo>
                  <a:pt x="43" y="788"/>
                </a:lnTo>
                <a:lnTo>
                  <a:pt x="43" y="790"/>
                </a:lnTo>
                <a:lnTo>
                  <a:pt x="46" y="790"/>
                </a:lnTo>
                <a:lnTo>
                  <a:pt x="49" y="787"/>
                </a:lnTo>
                <a:lnTo>
                  <a:pt x="50" y="787"/>
                </a:lnTo>
                <a:lnTo>
                  <a:pt x="51" y="788"/>
                </a:lnTo>
                <a:lnTo>
                  <a:pt x="51" y="790"/>
                </a:lnTo>
                <a:lnTo>
                  <a:pt x="49" y="792"/>
                </a:lnTo>
                <a:lnTo>
                  <a:pt x="50" y="792"/>
                </a:lnTo>
                <a:lnTo>
                  <a:pt x="51" y="791"/>
                </a:lnTo>
                <a:lnTo>
                  <a:pt x="57" y="791"/>
                </a:lnTo>
                <a:lnTo>
                  <a:pt x="58" y="792"/>
                </a:lnTo>
                <a:lnTo>
                  <a:pt x="58" y="794"/>
                </a:lnTo>
                <a:lnTo>
                  <a:pt x="54" y="798"/>
                </a:lnTo>
                <a:lnTo>
                  <a:pt x="54" y="800"/>
                </a:lnTo>
                <a:lnTo>
                  <a:pt x="57" y="799"/>
                </a:lnTo>
                <a:lnTo>
                  <a:pt x="58" y="798"/>
                </a:lnTo>
                <a:lnTo>
                  <a:pt x="58" y="796"/>
                </a:lnTo>
                <a:lnTo>
                  <a:pt x="59" y="795"/>
                </a:lnTo>
                <a:lnTo>
                  <a:pt x="59" y="794"/>
                </a:lnTo>
                <a:lnTo>
                  <a:pt x="61" y="795"/>
                </a:lnTo>
                <a:lnTo>
                  <a:pt x="59" y="798"/>
                </a:lnTo>
                <a:lnTo>
                  <a:pt x="59" y="800"/>
                </a:lnTo>
                <a:lnTo>
                  <a:pt x="54" y="806"/>
                </a:lnTo>
                <a:lnTo>
                  <a:pt x="53" y="808"/>
                </a:lnTo>
                <a:lnTo>
                  <a:pt x="50" y="811"/>
                </a:lnTo>
                <a:lnTo>
                  <a:pt x="46" y="811"/>
                </a:lnTo>
                <a:lnTo>
                  <a:pt x="46" y="807"/>
                </a:lnTo>
                <a:lnTo>
                  <a:pt x="45" y="804"/>
                </a:lnTo>
                <a:lnTo>
                  <a:pt x="45" y="800"/>
                </a:lnTo>
                <a:lnTo>
                  <a:pt x="43" y="799"/>
                </a:lnTo>
                <a:lnTo>
                  <a:pt x="43" y="803"/>
                </a:lnTo>
                <a:lnTo>
                  <a:pt x="42" y="803"/>
                </a:lnTo>
                <a:lnTo>
                  <a:pt x="41" y="802"/>
                </a:lnTo>
                <a:lnTo>
                  <a:pt x="41" y="792"/>
                </a:lnTo>
                <a:lnTo>
                  <a:pt x="38" y="795"/>
                </a:lnTo>
                <a:lnTo>
                  <a:pt x="40" y="796"/>
                </a:lnTo>
                <a:lnTo>
                  <a:pt x="41" y="799"/>
                </a:lnTo>
                <a:lnTo>
                  <a:pt x="42" y="803"/>
                </a:lnTo>
                <a:lnTo>
                  <a:pt x="43" y="806"/>
                </a:lnTo>
                <a:lnTo>
                  <a:pt x="43" y="808"/>
                </a:lnTo>
                <a:lnTo>
                  <a:pt x="41" y="807"/>
                </a:lnTo>
                <a:lnTo>
                  <a:pt x="40" y="807"/>
                </a:lnTo>
                <a:lnTo>
                  <a:pt x="38" y="806"/>
                </a:lnTo>
                <a:lnTo>
                  <a:pt x="36" y="804"/>
                </a:lnTo>
                <a:lnTo>
                  <a:pt x="33" y="802"/>
                </a:lnTo>
                <a:lnTo>
                  <a:pt x="30" y="798"/>
                </a:lnTo>
                <a:lnTo>
                  <a:pt x="30" y="792"/>
                </a:lnTo>
                <a:lnTo>
                  <a:pt x="29" y="791"/>
                </a:lnTo>
                <a:lnTo>
                  <a:pt x="25" y="791"/>
                </a:lnTo>
                <a:lnTo>
                  <a:pt x="24" y="790"/>
                </a:lnTo>
                <a:lnTo>
                  <a:pt x="25" y="792"/>
                </a:lnTo>
                <a:lnTo>
                  <a:pt x="30" y="800"/>
                </a:lnTo>
                <a:lnTo>
                  <a:pt x="32" y="803"/>
                </a:lnTo>
                <a:lnTo>
                  <a:pt x="33" y="804"/>
                </a:lnTo>
                <a:lnTo>
                  <a:pt x="33" y="808"/>
                </a:lnTo>
                <a:lnTo>
                  <a:pt x="34" y="811"/>
                </a:lnTo>
                <a:lnTo>
                  <a:pt x="37" y="812"/>
                </a:lnTo>
                <a:lnTo>
                  <a:pt x="40" y="812"/>
                </a:lnTo>
                <a:lnTo>
                  <a:pt x="42" y="813"/>
                </a:lnTo>
                <a:lnTo>
                  <a:pt x="43" y="813"/>
                </a:lnTo>
                <a:lnTo>
                  <a:pt x="45" y="815"/>
                </a:lnTo>
                <a:lnTo>
                  <a:pt x="45" y="819"/>
                </a:lnTo>
                <a:lnTo>
                  <a:pt x="43" y="821"/>
                </a:lnTo>
                <a:lnTo>
                  <a:pt x="40" y="825"/>
                </a:lnTo>
                <a:lnTo>
                  <a:pt x="37" y="827"/>
                </a:lnTo>
                <a:lnTo>
                  <a:pt x="37" y="821"/>
                </a:lnTo>
                <a:lnTo>
                  <a:pt x="36" y="819"/>
                </a:lnTo>
                <a:lnTo>
                  <a:pt x="36" y="815"/>
                </a:lnTo>
                <a:lnTo>
                  <a:pt x="36" y="821"/>
                </a:lnTo>
                <a:lnTo>
                  <a:pt x="33" y="824"/>
                </a:lnTo>
                <a:lnTo>
                  <a:pt x="33" y="825"/>
                </a:lnTo>
                <a:lnTo>
                  <a:pt x="34" y="827"/>
                </a:lnTo>
                <a:lnTo>
                  <a:pt x="34" y="829"/>
                </a:lnTo>
                <a:lnTo>
                  <a:pt x="30" y="833"/>
                </a:lnTo>
                <a:lnTo>
                  <a:pt x="30" y="836"/>
                </a:lnTo>
                <a:lnTo>
                  <a:pt x="32" y="837"/>
                </a:lnTo>
                <a:lnTo>
                  <a:pt x="34" y="837"/>
                </a:lnTo>
                <a:lnTo>
                  <a:pt x="36" y="836"/>
                </a:lnTo>
                <a:lnTo>
                  <a:pt x="37" y="837"/>
                </a:lnTo>
                <a:lnTo>
                  <a:pt x="37" y="839"/>
                </a:lnTo>
                <a:lnTo>
                  <a:pt x="36" y="840"/>
                </a:lnTo>
                <a:lnTo>
                  <a:pt x="34" y="842"/>
                </a:lnTo>
                <a:lnTo>
                  <a:pt x="33" y="844"/>
                </a:lnTo>
                <a:lnTo>
                  <a:pt x="28" y="844"/>
                </a:lnTo>
                <a:lnTo>
                  <a:pt x="28" y="846"/>
                </a:lnTo>
                <a:lnTo>
                  <a:pt x="29" y="848"/>
                </a:lnTo>
                <a:lnTo>
                  <a:pt x="29" y="852"/>
                </a:lnTo>
                <a:lnTo>
                  <a:pt x="28" y="853"/>
                </a:lnTo>
                <a:lnTo>
                  <a:pt x="25" y="853"/>
                </a:lnTo>
                <a:lnTo>
                  <a:pt x="22" y="852"/>
                </a:lnTo>
                <a:lnTo>
                  <a:pt x="21" y="852"/>
                </a:lnTo>
                <a:lnTo>
                  <a:pt x="18" y="850"/>
                </a:lnTo>
                <a:lnTo>
                  <a:pt x="17" y="850"/>
                </a:lnTo>
                <a:lnTo>
                  <a:pt x="17" y="857"/>
                </a:lnTo>
                <a:lnTo>
                  <a:pt x="18" y="856"/>
                </a:lnTo>
                <a:lnTo>
                  <a:pt x="18" y="854"/>
                </a:lnTo>
                <a:lnTo>
                  <a:pt x="20" y="853"/>
                </a:lnTo>
                <a:lnTo>
                  <a:pt x="20" y="852"/>
                </a:lnTo>
                <a:lnTo>
                  <a:pt x="18" y="852"/>
                </a:lnTo>
                <a:lnTo>
                  <a:pt x="17" y="853"/>
                </a:lnTo>
                <a:lnTo>
                  <a:pt x="16" y="856"/>
                </a:lnTo>
                <a:lnTo>
                  <a:pt x="17" y="857"/>
                </a:lnTo>
                <a:lnTo>
                  <a:pt x="20" y="857"/>
                </a:lnTo>
                <a:lnTo>
                  <a:pt x="21" y="858"/>
                </a:lnTo>
                <a:lnTo>
                  <a:pt x="22" y="858"/>
                </a:lnTo>
                <a:lnTo>
                  <a:pt x="24" y="860"/>
                </a:lnTo>
                <a:lnTo>
                  <a:pt x="24" y="861"/>
                </a:lnTo>
                <a:lnTo>
                  <a:pt x="22" y="864"/>
                </a:lnTo>
                <a:lnTo>
                  <a:pt x="21" y="865"/>
                </a:lnTo>
                <a:lnTo>
                  <a:pt x="21" y="866"/>
                </a:lnTo>
                <a:lnTo>
                  <a:pt x="20" y="868"/>
                </a:lnTo>
                <a:lnTo>
                  <a:pt x="6" y="868"/>
                </a:lnTo>
                <a:lnTo>
                  <a:pt x="8" y="869"/>
                </a:lnTo>
                <a:lnTo>
                  <a:pt x="10" y="869"/>
                </a:lnTo>
                <a:lnTo>
                  <a:pt x="13" y="870"/>
                </a:lnTo>
                <a:lnTo>
                  <a:pt x="14" y="870"/>
                </a:lnTo>
                <a:lnTo>
                  <a:pt x="16" y="872"/>
                </a:lnTo>
                <a:lnTo>
                  <a:pt x="16" y="873"/>
                </a:lnTo>
                <a:lnTo>
                  <a:pt x="13" y="873"/>
                </a:lnTo>
                <a:lnTo>
                  <a:pt x="14" y="874"/>
                </a:lnTo>
                <a:lnTo>
                  <a:pt x="18" y="874"/>
                </a:lnTo>
                <a:lnTo>
                  <a:pt x="21" y="877"/>
                </a:lnTo>
                <a:lnTo>
                  <a:pt x="21" y="881"/>
                </a:lnTo>
                <a:lnTo>
                  <a:pt x="20" y="882"/>
                </a:lnTo>
                <a:lnTo>
                  <a:pt x="20" y="883"/>
                </a:lnTo>
                <a:lnTo>
                  <a:pt x="18" y="883"/>
                </a:lnTo>
                <a:lnTo>
                  <a:pt x="17" y="882"/>
                </a:lnTo>
                <a:lnTo>
                  <a:pt x="17" y="881"/>
                </a:lnTo>
                <a:lnTo>
                  <a:pt x="14" y="878"/>
                </a:lnTo>
                <a:lnTo>
                  <a:pt x="13" y="878"/>
                </a:lnTo>
                <a:lnTo>
                  <a:pt x="16" y="881"/>
                </a:lnTo>
                <a:lnTo>
                  <a:pt x="16" y="885"/>
                </a:lnTo>
                <a:lnTo>
                  <a:pt x="13" y="885"/>
                </a:lnTo>
                <a:lnTo>
                  <a:pt x="12" y="886"/>
                </a:lnTo>
                <a:lnTo>
                  <a:pt x="10" y="886"/>
                </a:lnTo>
                <a:lnTo>
                  <a:pt x="8" y="887"/>
                </a:lnTo>
                <a:lnTo>
                  <a:pt x="8" y="889"/>
                </a:lnTo>
                <a:lnTo>
                  <a:pt x="9" y="889"/>
                </a:lnTo>
                <a:lnTo>
                  <a:pt x="10" y="887"/>
                </a:lnTo>
                <a:lnTo>
                  <a:pt x="12" y="887"/>
                </a:lnTo>
                <a:lnTo>
                  <a:pt x="12" y="889"/>
                </a:lnTo>
                <a:lnTo>
                  <a:pt x="13" y="890"/>
                </a:lnTo>
                <a:lnTo>
                  <a:pt x="13" y="891"/>
                </a:lnTo>
                <a:lnTo>
                  <a:pt x="13" y="890"/>
                </a:lnTo>
                <a:lnTo>
                  <a:pt x="17" y="886"/>
                </a:lnTo>
                <a:lnTo>
                  <a:pt x="18" y="886"/>
                </a:lnTo>
                <a:lnTo>
                  <a:pt x="20" y="889"/>
                </a:lnTo>
                <a:lnTo>
                  <a:pt x="20" y="890"/>
                </a:lnTo>
                <a:lnTo>
                  <a:pt x="18" y="893"/>
                </a:lnTo>
                <a:lnTo>
                  <a:pt x="16" y="894"/>
                </a:lnTo>
                <a:lnTo>
                  <a:pt x="16" y="902"/>
                </a:lnTo>
                <a:lnTo>
                  <a:pt x="14" y="902"/>
                </a:lnTo>
                <a:lnTo>
                  <a:pt x="14" y="901"/>
                </a:lnTo>
                <a:lnTo>
                  <a:pt x="12" y="901"/>
                </a:lnTo>
                <a:lnTo>
                  <a:pt x="12" y="903"/>
                </a:lnTo>
                <a:lnTo>
                  <a:pt x="13" y="903"/>
                </a:lnTo>
                <a:lnTo>
                  <a:pt x="14" y="905"/>
                </a:lnTo>
                <a:lnTo>
                  <a:pt x="16" y="905"/>
                </a:lnTo>
                <a:lnTo>
                  <a:pt x="14" y="906"/>
                </a:lnTo>
                <a:lnTo>
                  <a:pt x="8" y="906"/>
                </a:lnTo>
                <a:lnTo>
                  <a:pt x="4" y="907"/>
                </a:lnTo>
                <a:lnTo>
                  <a:pt x="0" y="907"/>
                </a:lnTo>
                <a:lnTo>
                  <a:pt x="0" y="909"/>
                </a:lnTo>
                <a:lnTo>
                  <a:pt x="14" y="909"/>
                </a:lnTo>
                <a:lnTo>
                  <a:pt x="16" y="910"/>
                </a:lnTo>
                <a:lnTo>
                  <a:pt x="17" y="912"/>
                </a:lnTo>
                <a:lnTo>
                  <a:pt x="17" y="915"/>
                </a:lnTo>
                <a:lnTo>
                  <a:pt x="13" y="923"/>
                </a:lnTo>
                <a:lnTo>
                  <a:pt x="12" y="924"/>
                </a:lnTo>
                <a:lnTo>
                  <a:pt x="12" y="926"/>
                </a:lnTo>
                <a:lnTo>
                  <a:pt x="10" y="927"/>
                </a:lnTo>
                <a:lnTo>
                  <a:pt x="9" y="926"/>
                </a:lnTo>
                <a:lnTo>
                  <a:pt x="9" y="923"/>
                </a:lnTo>
                <a:lnTo>
                  <a:pt x="8" y="920"/>
                </a:lnTo>
                <a:lnTo>
                  <a:pt x="8" y="919"/>
                </a:lnTo>
                <a:lnTo>
                  <a:pt x="5" y="919"/>
                </a:lnTo>
                <a:lnTo>
                  <a:pt x="4" y="920"/>
                </a:lnTo>
                <a:lnTo>
                  <a:pt x="4" y="927"/>
                </a:lnTo>
                <a:lnTo>
                  <a:pt x="5" y="930"/>
                </a:lnTo>
                <a:lnTo>
                  <a:pt x="6" y="931"/>
                </a:lnTo>
                <a:lnTo>
                  <a:pt x="9" y="932"/>
                </a:lnTo>
                <a:lnTo>
                  <a:pt x="8" y="931"/>
                </a:lnTo>
                <a:lnTo>
                  <a:pt x="8" y="928"/>
                </a:lnTo>
                <a:lnTo>
                  <a:pt x="10" y="928"/>
                </a:lnTo>
                <a:lnTo>
                  <a:pt x="10" y="935"/>
                </a:lnTo>
                <a:lnTo>
                  <a:pt x="6" y="935"/>
                </a:lnTo>
                <a:lnTo>
                  <a:pt x="5" y="934"/>
                </a:lnTo>
                <a:lnTo>
                  <a:pt x="4" y="934"/>
                </a:lnTo>
                <a:lnTo>
                  <a:pt x="4" y="935"/>
                </a:lnTo>
                <a:lnTo>
                  <a:pt x="8" y="938"/>
                </a:lnTo>
                <a:lnTo>
                  <a:pt x="8" y="940"/>
                </a:lnTo>
                <a:lnTo>
                  <a:pt x="6" y="942"/>
                </a:lnTo>
                <a:lnTo>
                  <a:pt x="4" y="942"/>
                </a:lnTo>
                <a:lnTo>
                  <a:pt x="4" y="943"/>
                </a:lnTo>
                <a:lnTo>
                  <a:pt x="8" y="943"/>
                </a:lnTo>
                <a:lnTo>
                  <a:pt x="9" y="944"/>
                </a:lnTo>
                <a:lnTo>
                  <a:pt x="9" y="945"/>
                </a:lnTo>
                <a:lnTo>
                  <a:pt x="8" y="948"/>
                </a:lnTo>
                <a:lnTo>
                  <a:pt x="6" y="949"/>
                </a:lnTo>
                <a:lnTo>
                  <a:pt x="6" y="952"/>
                </a:lnTo>
                <a:lnTo>
                  <a:pt x="9" y="952"/>
                </a:lnTo>
                <a:lnTo>
                  <a:pt x="9" y="953"/>
                </a:lnTo>
                <a:lnTo>
                  <a:pt x="8" y="953"/>
                </a:lnTo>
                <a:lnTo>
                  <a:pt x="6" y="955"/>
                </a:lnTo>
                <a:lnTo>
                  <a:pt x="5" y="955"/>
                </a:lnTo>
                <a:lnTo>
                  <a:pt x="5" y="956"/>
                </a:lnTo>
                <a:lnTo>
                  <a:pt x="6" y="957"/>
                </a:lnTo>
                <a:lnTo>
                  <a:pt x="9" y="959"/>
                </a:lnTo>
                <a:lnTo>
                  <a:pt x="10" y="960"/>
                </a:lnTo>
                <a:lnTo>
                  <a:pt x="10" y="967"/>
                </a:lnTo>
                <a:lnTo>
                  <a:pt x="12" y="968"/>
                </a:lnTo>
                <a:lnTo>
                  <a:pt x="14" y="968"/>
                </a:lnTo>
                <a:lnTo>
                  <a:pt x="14" y="965"/>
                </a:lnTo>
                <a:lnTo>
                  <a:pt x="16" y="965"/>
                </a:lnTo>
                <a:lnTo>
                  <a:pt x="17" y="967"/>
                </a:lnTo>
                <a:lnTo>
                  <a:pt x="17" y="978"/>
                </a:lnTo>
                <a:lnTo>
                  <a:pt x="20" y="981"/>
                </a:lnTo>
                <a:lnTo>
                  <a:pt x="20" y="982"/>
                </a:lnTo>
                <a:lnTo>
                  <a:pt x="16" y="978"/>
                </a:lnTo>
                <a:lnTo>
                  <a:pt x="13" y="978"/>
                </a:lnTo>
                <a:lnTo>
                  <a:pt x="13" y="980"/>
                </a:lnTo>
                <a:lnTo>
                  <a:pt x="14" y="981"/>
                </a:lnTo>
                <a:lnTo>
                  <a:pt x="20" y="984"/>
                </a:lnTo>
                <a:lnTo>
                  <a:pt x="22" y="986"/>
                </a:lnTo>
                <a:lnTo>
                  <a:pt x="22" y="988"/>
                </a:lnTo>
                <a:lnTo>
                  <a:pt x="24" y="989"/>
                </a:lnTo>
                <a:lnTo>
                  <a:pt x="24" y="992"/>
                </a:lnTo>
                <a:lnTo>
                  <a:pt x="25" y="992"/>
                </a:lnTo>
                <a:lnTo>
                  <a:pt x="26" y="993"/>
                </a:lnTo>
                <a:lnTo>
                  <a:pt x="28" y="993"/>
                </a:lnTo>
                <a:lnTo>
                  <a:pt x="29" y="996"/>
                </a:lnTo>
                <a:lnTo>
                  <a:pt x="29" y="1004"/>
                </a:lnTo>
                <a:lnTo>
                  <a:pt x="37" y="1015"/>
                </a:lnTo>
                <a:lnTo>
                  <a:pt x="57" y="1050"/>
                </a:lnTo>
                <a:lnTo>
                  <a:pt x="78" y="1081"/>
                </a:lnTo>
                <a:lnTo>
                  <a:pt x="103" y="1111"/>
                </a:lnTo>
                <a:lnTo>
                  <a:pt x="109" y="1116"/>
                </a:lnTo>
                <a:lnTo>
                  <a:pt x="117" y="1124"/>
                </a:lnTo>
                <a:lnTo>
                  <a:pt x="128" y="1132"/>
                </a:lnTo>
                <a:lnTo>
                  <a:pt x="135" y="1140"/>
                </a:lnTo>
                <a:lnTo>
                  <a:pt x="139" y="1146"/>
                </a:lnTo>
                <a:lnTo>
                  <a:pt x="139" y="1149"/>
                </a:lnTo>
                <a:lnTo>
                  <a:pt x="135" y="1153"/>
                </a:lnTo>
                <a:lnTo>
                  <a:pt x="135" y="1158"/>
                </a:lnTo>
                <a:lnTo>
                  <a:pt x="137" y="1165"/>
                </a:lnTo>
                <a:lnTo>
                  <a:pt x="140" y="1173"/>
                </a:lnTo>
                <a:lnTo>
                  <a:pt x="142" y="1179"/>
                </a:lnTo>
                <a:lnTo>
                  <a:pt x="145" y="1183"/>
                </a:lnTo>
                <a:lnTo>
                  <a:pt x="157" y="1195"/>
                </a:lnTo>
                <a:lnTo>
                  <a:pt x="157" y="1196"/>
                </a:lnTo>
                <a:lnTo>
                  <a:pt x="156" y="1196"/>
                </a:lnTo>
                <a:lnTo>
                  <a:pt x="150" y="1191"/>
                </a:lnTo>
                <a:lnTo>
                  <a:pt x="149" y="1188"/>
                </a:lnTo>
                <a:lnTo>
                  <a:pt x="146" y="1186"/>
                </a:lnTo>
                <a:lnTo>
                  <a:pt x="140" y="1177"/>
                </a:lnTo>
                <a:lnTo>
                  <a:pt x="136" y="1166"/>
                </a:lnTo>
                <a:lnTo>
                  <a:pt x="133" y="1154"/>
                </a:lnTo>
                <a:lnTo>
                  <a:pt x="133" y="1144"/>
                </a:lnTo>
                <a:lnTo>
                  <a:pt x="132" y="1140"/>
                </a:lnTo>
                <a:lnTo>
                  <a:pt x="129" y="1137"/>
                </a:lnTo>
                <a:lnTo>
                  <a:pt x="128" y="1137"/>
                </a:lnTo>
                <a:lnTo>
                  <a:pt x="125" y="1138"/>
                </a:lnTo>
                <a:lnTo>
                  <a:pt x="124" y="1138"/>
                </a:lnTo>
                <a:lnTo>
                  <a:pt x="121" y="1140"/>
                </a:lnTo>
                <a:lnTo>
                  <a:pt x="119" y="1140"/>
                </a:lnTo>
                <a:lnTo>
                  <a:pt x="113" y="1137"/>
                </a:lnTo>
                <a:lnTo>
                  <a:pt x="113" y="1134"/>
                </a:lnTo>
                <a:lnTo>
                  <a:pt x="115" y="1132"/>
                </a:lnTo>
                <a:lnTo>
                  <a:pt x="115" y="1128"/>
                </a:lnTo>
                <a:lnTo>
                  <a:pt x="113" y="1126"/>
                </a:lnTo>
                <a:lnTo>
                  <a:pt x="107" y="1126"/>
                </a:lnTo>
                <a:lnTo>
                  <a:pt x="106" y="1128"/>
                </a:lnTo>
                <a:lnTo>
                  <a:pt x="107" y="1133"/>
                </a:lnTo>
                <a:lnTo>
                  <a:pt x="111" y="1140"/>
                </a:lnTo>
                <a:lnTo>
                  <a:pt x="116" y="1146"/>
                </a:lnTo>
                <a:lnTo>
                  <a:pt x="119" y="1151"/>
                </a:lnTo>
                <a:lnTo>
                  <a:pt x="137" y="1178"/>
                </a:lnTo>
                <a:lnTo>
                  <a:pt x="177" y="1228"/>
                </a:lnTo>
                <a:lnTo>
                  <a:pt x="193" y="1249"/>
                </a:lnTo>
                <a:lnTo>
                  <a:pt x="194" y="1250"/>
                </a:lnTo>
                <a:lnTo>
                  <a:pt x="195" y="1250"/>
                </a:lnTo>
                <a:lnTo>
                  <a:pt x="197" y="1252"/>
                </a:lnTo>
                <a:lnTo>
                  <a:pt x="197" y="1253"/>
                </a:lnTo>
                <a:lnTo>
                  <a:pt x="194" y="1252"/>
                </a:lnTo>
                <a:lnTo>
                  <a:pt x="191" y="1252"/>
                </a:lnTo>
                <a:lnTo>
                  <a:pt x="190" y="1250"/>
                </a:lnTo>
                <a:lnTo>
                  <a:pt x="185" y="1250"/>
                </a:lnTo>
                <a:lnTo>
                  <a:pt x="185" y="1252"/>
                </a:lnTo>
                <a:lnTo>
                  <a:pt x="186" y="1253"/>
                </a:lnTo>
                <a:lnTo>
                  <a:pt x="195" y="1253"/>
                </a:lnTo>
                <a:lnTo>
                  <a:pt x="201" y="1256"/>
                </a:lnTo>
                <a:lnTo>
                  <a:pt x="202" y="1257"/>
                </a:lnTo>
                <a:lnTo>
                  <a:pt x="203" y="1260"/>
                </a:lnTo>
                <a:lnTo>
                  <a:pt x="206" y="1262"/>
                </a:lnTo>
                <a:lnTo>
                  <a:pt x="207" y="1265"/>
                </a:lnTo>
                <a:lnTo>
                  <a:pt x="211" y="1269"/>
                </a:lnTo>
                <a:lnTo>
                  <a:pt x="211" y="1272"/>
                </a:lnTo>
                <a:lnTo>
                  <a:pt x="207" y="1272"/>
                </a:lnTo>
                <a:lnTo>
                  <a:pt x="207" y="1273"/>
                </a:lnTo>
                <a:lnTo>
                  <a:pt x="212" y="1273"/>
                </a:lnTo>
                <a:lnTo>
                  <a:pt x="212" y="1274"/>
                </a:lnTo>
                <a:lnTo>
                  <a:pt x="215" y="1280"/>
                </a:lnTo>
                <a:lnTo>
                  <a:pt x="216" y="1281"/>
                </a:lnTo>
                <a:lnTo>
                  <a:pt x="218" y="1283"/>
                </a:lnTo>
                <a:lnTo>
                  <a:pt x="218" y="1290"/>
                </a:lnTo>
                <a:lnTo>
                  <a:pt x="219" y="1294"/>
                </a:lnTo>
                <a:lnTo>
                  <a:pt x="220" y="1297"/>
                </a:lnTo>
                <a:lnTo>
                  <a:pt x="222" y="1301"/>
                </a:lnTo>
                <a:lnTo>
                  <a:pt x="223" y="1303"/>
                </a:lnTo>
                <a:lnTo>
                  <a:pt x="224" y="1326"/>
                </a:lnTo>
                <a:lnTo>
                  <a:pt x="226" y="1347"/>
                </a:lnTo>
                <a:lnTo>
                  <a:pt x="226" y="1348"/>
                </a:lnTo>
                <a:lnTo>
                  <a:pt x="227" y="1351"/>
                </a:lnTo>
                <a:lnTo>
                  <a:pt x="228" y="1352"/>
                </a:lnTo>
                <a:lnTo>
                  <a:pt x="228" y="1360"/>
                </a:lnTo>
                <a:lnTo>
                  <a:pt x="231" y="1367"/>
                </a:lnTo>
                <a:lnTo>
                  <a:pt x="232" y="1373"/>
                </a:lnTo>
                <a:lnTo>
                  <a:pt x="232" y="1376"/>
                </a:lnTo>
                <a:lnTo>
                  <a:pt x="231" y="1375"/>
                </a:lnTo>
                <a:lnTo>
                  <a:pt x="231" y="1371"/>
                </a:lnTo>
                <a:lnTo>
                  <a:pt x="228" y="1368"/>
                </a:lnTo>
                <a:lnTo>
                  <a:pt x="227" y="1368"/>
                </a:lnTo>
                <a:lnTo>
                  <a:pt x="226" y="1369"/>
                </a:lnTo>
                <a:lnTo>
                  <a:pt x="226" y="1372"/>
                </a:lnTo>
                <a:lnTo>
                  <a:pt x="228" y="1377"/>
                </a:lnTo>
                <a:lnTo>
                  <a:pt x="228" y="1379"/>
                </a:lnTo>
                <a:lnTo>
                  <a:pt x="227" y="1380"/>
                </a:lnTo>
                <a:lnTo>
                  <a:pt x="223" y="1380"/>
                </a:lnTo>
                <a:lnTo>
                  <a:pt x="222" y="1381"/>
                </a:lnTo>
                <a:lnTo>
                  <a:pt x="222" y="1383"/>
                </a:lnTo>
                <a:lnTo>
                  <a:pt x="223" y="1383"/>
                </a:lnTo>
                <a:lnTo>
                  <a:pt x="223" y="1389"/>
                </a:lnTo>
                <a:lnTo>
                  <a:pt x="219" y="1393"/>
                </a:lnTo>
                <a:lnTo>
                  <a:pt x="219" y="1394"/>
                </a:lnTo>
                <a:lnTo>
                  <a:pt x="220" y="1397"/>
                </a:lnTo>
                <a:lnTo>
                  <a:pt x="220" y="1402"/>
                </a:lnTo>
                <a:lnTo>
                  <a:pt x="219" y="1404"/>
                </a:lnTo>
                <a:lnTo>
                  <a:pt x="219" y="1406"/>
                </a:lnTo>
                <a:lnTo>
                  <a:pt x="220" y="1409"/>
                </a:lnTo>
                <a:lnTo>
                  <a:pt x="223" y="1410"/>
                </a:lnTo>
                <a:lnTo>
                  <a:pt x="224" y="1412"/>
                </a:lnTo>
                <a:lnTo>
                  <a:pt x="224" y="1416"/>
                </a:lnTo>
                <a:lnTo>
                  <a:pt x="222" y="1419"/>
                </a:lnTo>
                <a:lnTo>
                  <a:pt x="220" y="1422"/>
                </a:lnTo>
                <a:lnTo>
                  <a:pt x="218" y="1426"/>
                </a:lnTo>
                <a:lnTo>
                  <a:pt x="218" y="1430"/>
                </a:lnTo>
                <a:lnTo>
                  <a:pt x="220" y="1431"/>
                </a:lnTo>
                <a:lnTo>
                  <a:pt x="222" y="1433"/>
                </a:lnTo>
                <a:lnTo>
                  <a:pt x="220" y="1431"/>
                </a:lnTo>
                <a:lnTo>
                  <a:pt x="219" y="1431"/>
                </a:lnTo>
                <a:lnTo>
                  <a:pt x="216" y="1429"/>
                </a:lnTo>
                <a:lnTo>
                  <a:pt x="214" y="1429"/>
                </a:lnTo>
                <a:lnTo>
                  <a:pt x="212" y="1431"/>
                </a:lnTo>
                <a:lnTo>
                  <a:pt x="215" y="1431"/>
                </a:lnTo>
                <a:lnTo>
                  <a:pt x="216" y="1433"/>
                </a:lnTo>
                <a:lnTo>
                  <a:pt x="216" y="1434"/>
                </a:lnTo>
                <a:lnTo>
                  <a:pt x="218" y="1435"/>
                </a:lnTo>
                <a:lnTo>
                  <a:pt x="215" y="1433"/>
                </a:lnTo>
                <a:lnTo>
                  <a:pt x="215" y="1431"/>
                </a:lnTo>
                <a:lnTo>
                  <a:pt x="214" y="1431"/>
                </a:lnTo>
                <a:lnTo>
                  <a:pt x="211" y="1434"/>
                </a:lnTo>
                <a:lnTo>
                  <a:pt x="211" y="1430"/>
                </a:lnTo>
                <a:lnTo>
                  <a:pt x="209" y="1430"/>
                </a:lnTo>
                <a:lnTo>
                  <a:pt x="206" y="1431"/>
                </a:lnTo>
                <a:lnTo>
                  <a:pt x="206" y="1433"/>
                </a:lnTo>
                <a:lnTo>
                  <a:pt x="205" y="1434"/>
                </a:lnTo>
                <a:lnTo>
                  <a:pt x="205" y="1437"/>
                </a:lnTo>
                <a:lnTo>
                  <a:pt x="203" y="1437"/>
                </a:lnTo>
                <a:lnTo>
                  <a:pt x="202" y="1438"/>
                </a:lnTo>
                <a:lnTo>
                  <a:pt x="199" y="1438"/>
                </a:lnTo>
                <a:lnTo>
                  <a:pt x="198" y="1439"/>
                </a:lnTo>
                <a:lnTo>
                  <a:pt x="197" y="1442"/>
                </a:lnTo>
                <a:lnTo>
                  <a:pt x="197" y="1443"/>
                </a:lnTo>
                <a:lnTo>
                  <a:pt x="195" y="1443"/>
                </a:lnTo>
                <a:lnTo>
                  <a:pt x="193" y="1445"/>
                </a:lnTo>
                <a:lnTo>
                  <a:pt x="187" y="1442"/>
                </a:lnTo>
                <a:lnTo>
                  <a:pt x="182" y="1442"/>
                </a:lnTo>
                <a:lnTo>
                  <a:pt x="181" y="1443"/>
                </a:lnTo>
                <a:lnTo>
                  <a:pt x="179" y="1446"/>
                </a:lnTo>
                <a:lnTo>
                  <a:pt x="177" y="1449"/>
                </a:lnTo>
                <a:lnTo>
                  <a:pt x="170" y="1451"/>
                </a:lnTo>
                <a:lnTo>
                  <a:pt x="162" y="1452"/>
                </a:lnTo>
                <a:lnTo>
                  <a:pt x="156" y="1450"/>
                </a:lnTo>
                <a:lnTo>
                  <a:pt x="154" y="1449"/>
                </a:lnTo>
                <a:lnTo>
                  <a:pt x="153" y="1446"/>
                </a:lnTo>
                <a:lnTo>
                  <a:pt x="153" y="1443"/>
                </a:lnTo>
                <a:lnTo>
                  <a:pt x="152" y="1441"/>
                </a:lnTo>
                <a:lnTo>
                  <a:pt x="152" y="1439"/>
                </a:lnTo>
                <a:lnTo>
                  <a:pt x="153" y="1437"/>
                </a:lnTo>
                <a:lnTo>
                  <a:pt x="157" y="1437"/>
                </a:lnTo>
                <a:lnTo>
                  <a:pt x="160" y="1439"/>
                </a:lnTo>
                <a:lnTo>
                  <a:pt x="165" y="1439"/>
                </a:lnTo>
                <a:lnTo>
                  <a:pt x="166" y="1441"/>
                </a:lnTo>
                <a:lnTo>
                  <a:pt x="169" y="1441"/>
                </a:lnTo>
                <a:lnTo>
                  <a:pt x="169" y="1443"/>
                </a:lnTo>
                <a:lnTo>
                  <a:pt x="173" y="1443"/>
                </a:lnTo>
                <a:lnTo>
                  <a:pt x="174" y="1442"/>
                </a:lnTo>
                <a:lnTo>
                  <a:pt x="176" y="1439"/>
                </a:lnTo>
                <a:lnTo>
                  <a:pt x="176" y="1438"/>
                </a:lnTo>
                <a:lnTo>
                  <a:pt x="170" y="1434"/>
                </a:lnTo>
                <a:lnTo>
                  <a:pt x="157" y="1434"/>
                </a:lnTo>
                <a:lnTo>
                  <a:pt x="152" y="1431"/>
                </a:lnTo>
                <a:lnTo>
                  <a:pt x="150" y="1430"/>
                </a:lnTo>
                <a:lnTo>
                  <a:pt x="150" y="1426"/>
                </a:lnTo>
                <a:lnTo>
                  <a:pt x="149" y="1425"/>
                </a:lnTo>
                <a:lnTo>
                  <a:pt x="145" y="1422"/>
                </a:lnTo>
                <a:lnTo>
                  <a:pt x="145" y="1417"/>
                </a:lnTo>
                <a:lnTo>
                  <a:pt x="141" y="1417"/>
                </a:lnTo>
                <a:lnTo>
                  <a:pt x="137" y="1413"/>
                </a:lnTo>
                <a:lnTo>
                  <a:pt x="137" y="1410"/>
                </a:lnTo>
                <a:lnTo>
                  <a:pt x="133" y="1406"/>
                </a:lnTo>
                <a:lnTo>
                  <a:pt x="129" y="1406"/>
                </a:lnTo>
                <a:lnTo>
                  <a:pt x="127" y="1404"/>
                </a:lnTo>
                <a:lnTo>
                  <a:pt x="127" y="1401"/>
                </a:lnTo>
                <a:lnTo>
                  <a:pt x="129" y="1400"/>
                </a:lnTo>
                <a:lnTo>
                  <a:pt x="127" y="1397"/>
                </a:lnTo>
                <a:lnTo>
                  <a:pt x="124" y="1396"/>
                </a:lnTo>
                <a:lnTo>
                  <a:pt x="115" y="1396"/>
                </a:lnTo>
                <a:lnTo>
                  <a:pt x="113" y="1394"/>
                </a:lnTo>
                <a:lnTo>
                  <a:pt x="111" y="1394"/>
                </a:lnTo>
                <a:lnTo>
                  <a:pt x="108" y="1393"/>
                </a:lnTo>
                <a:lnTo>
                  <a:pt x="106" y="1393"/>
                </a:lnTo>
                <a:lnTo>
                  <a:pt x="104" y="1394"/>
                </a:lnTo>
                <a:lnTo>
                  <a:pt x="103" y="1394"/>
                </a:lnTo>
                <a:lnTo>
                  <a:pt x="102" y="1393"/>
                </a:lnTo>
                <a:lnTo>
                  <a:pt x="100" y="1390"/>
                </a:lnTo>
                <a:lnTo>
                  <a:pt x="99" y="1390"/>
                </a:lnTo>
                <a:lnTo>
                  <a:pt x="96" y="1393"/>
                </a:lnTo>
                <a:lnTo>
                  <a:pt x="95" y="1396"/>
                </a:lnTo>
                <a:lnTo>
                  <a:pt x="94" y="1397"/>
                </a:lnTo>
                <a:lnTo>
                  <a:pt x="90" y="1397"/>
                </a:lnTo>
                <a:lnTo>
                  <a:pt x="90" y="1393"/>
                </a:lnTo>
                <a:lnTo>
                  <a:pt x="91" y="1393"/>
                </a:lnTo>
                <a:lnTo>
                  <a:pt x="91" y="1394"/>
                </a:lnTo>
                <a:lnTo>
                  <a:pt x="92" y="1394"/>
                </a:lnTo>
                <a:lnTo>
                  <a:pt x="94" y="1393"/>
                </a:lnTo>
                <a:lnTo>
                  <a:pt x="94" y="1392"/>
                </a:lnTo>
                <a:lnTo>
                  <a:pt x="95" y="1390"/>
                </a:lnTo>
                <a:lnTo>
                  <a:pt x="95" y="1389"/>
                </a:lnTo>
                <a:lnTo>
                  <a:pt x="94" y="1390"/>
                </a:lnTo>
                <a:lnTo>
                  <a:pt x="92" y="1390"/>
                </a:lnTo>
                <a:lnTo>
                  <a:pt x="91" y="1392"/>
                </a:lnTo>
                <a:lnTo>
                  <a:pt x="90" y="1392"/>
                </a:lnTo>
                <a:lnTo>
                  <a:pt x="90" y="1390"/>
                </a:lnTo>
                <a:lnTo>
                  <a:pt x="88" y="1388"/>
                </a:lnTo>
                <a:lnTo>
                  <a:pt x="86" y="1385"/>
                </a:lnTo>
                <a:lnTo>
                  <a:pt x="83" y="1381"/>
                </a:lnTo>
                <a:lnTo>
                  <a:pt x="79" y="1379"/>
                </a:lnTo>
                <a:lnTo>
                  <a:pt x="76" y="1375"/>
                </a:lnTo>
                <a:lnTo>
                  <a:pt x="75" y="1372"/>
                </a:lnTo>
                <a:lnTo>
                  <a:pt x="74" y="1368"/>
                </a:lnTo>
                <a:lnTo>
                  <a:pt x="74" y="1367"/>
                </a:lnTo>
                <a:lnTo>
                  <a:pt x="75" y="1367"/>
                </a:lnTo>
                <a:lnTo>
                  <a:pt x="75" y="1364"/>
                </a:lnTo>
                <a:lnTo>
                  <a:pt x="74" y="1363"/>
                </a:lnTo>
                <a:lnTo>
                  <a:pt x="71" y="1361"/>
                </a:lnTo>
                <a:lnTo>
                  <a:pt x="71" y="1355"/>
                </a:lnTo>
                <a:lnTo>
                  <a:pt x="67" y="1351"/>
                </a:lnTo>
                <a:lnTo>
                  <a:pt x="67" y="1353"/>
                </a:lnTo>
                <a:lnTo>
                  <a:pt x="63" y="1353"/>
                </a:lnTo>
                <a:lnTo>
                  <a:pt x="61" y="1352"/>
                </a:lnTo>
                <a:lnTo>
                  <a:pt x="54" y="1352"/>
                </a:lnTo>
                <a:lnTo>
                  <a:pt x="55" y="1349"/>
                </a:lnTo>
                <a:lnTo>
                  <a:pt x="58" y="1347"/>
                </a:lnTo>
                <a:lnTo>
                  <a:pt x="61" y="1343"/>
                </a:lnTo>
                <a:lnTo>
                  <a:pt x="62" y="1339"/>
                </a:lnTo>
                <a:lnTo>
                  <a:pt x="62" y="1338"/>
                </a:lnTo>
                <a:lnTo>
                  <a:pt x="65" y="1335"/>
                </a:lnTo>
                <a:lnTo>
                  <a:pt x="65" y="1332"/>
                </a:lnTo>
                <a:lnTo>
                  <a:pt x="66" y="1331"/>
                </a:lnTo>
                <a:lnTo>
                  <a:pt x="65" y="1330"/>
                </a:lnTo>
                <a:lnTo>
                  <a:pt x="62" y="1332"/>
                </a:lnTo>
                <a:lnTo>
                  <a:pt x="61" y="1335"/>
                </a:lnTo>
                <a:lnTo>
                  <a:pt x="58" y="1343"/>
                </a:lnTo>
                <a:lnTo>
                  <a:pt x="57" y="1346"/>
                </a:lnTo>
                <a:lnTo>
                  <a:pt x="54" y="1347"/>
                </a:lnTo>
                <a:lnTo>
                  <a:pt x="53" y="1349"/>
                </a:lnTo>
                <a:lnTo>
                  <a:pt x="50" y="1348"/>
                </a:lnTo>
                <a:lnTo>
                  <a:pt x="50" y="1347"/>
                </a:lnTo>
                <a:lnTo>
                  <a:pt x="49" y="1346"/>
                </a:lnTo>
                <a:lnTo>
                  <a:pt x="49" y="1340"/>
                </a:lnTo>
                <a:lnTo>
                  <a:pt x="45" y="1336"/>
                </a:lnTo>
                <a:lnTo>
                  <a:pt x="43" y="1334"/>
                </a:lnTo>
                <a:lnTo>
                  <a:pt x="43" y="1331"/>
                </a:lnTo>
                <a:lnTo>
                  <a:pt x="45" y="1328"/>
                </a:lnTo>
                <a:lnTo>
                  <a:pt x="45" y="1322"/>
                </a:lnTo>
                <a:lnTo>
                  <a:pt x="43" y="1319"/>
                </a:lnTo>
                <a:lnTo>
                  <a:pt x="38" y="1316"/>
                </a:lnTo>
                <a:lnTo>
                  <a:pt x="38" y="1315"/>
                </a:lnTo>
                <a:lnTo>
                  <a:pt x="41" y="1315"/>
                </a:lnTo>
                <a:lnTo>
                  <a:pt x="47" y="1309"/>
                </a:lnTo>
                <a:lnTo>
                  <a:pt x="47" y="1307"/>
                </a:lnTo>
                <a:lnTo>
                  <a:pt x="46" y="1306"/>
                </a:lnTo>
                <a:lnTo>
                  <a:pt x="46" y="1309"/>
                </a:lnTo>
                <a:lnTo>
                  <a:pt x="45" y="1309"/>
                </a:lnTo>
                <a:lnTo>
                  <a:pt x="42" y="1310"/>
                </a:lnTo>
                <a:lnTo>
                  <a:pt x="41" y="1310"/>
                </a:lnTo>
                <a:lnTo>
                  <a:pt x="38" y="1311"/>
                </a:lnTo>
                <a:lnTo>
                  <a:pt x="36" y="1311"/>
                </a:lnTo>
                <a:lnTo>
                  <a:pt x="34" y="1316"/>
                </a:lnTo>
                <a:lnTo>
                  <a:pt x="30" y="1313"/>
                </a:lnTo>
                <a:lnTo>
                  <a:pt x="29" y="1313"/>
                </a:lnTo>
                <a:lnTo>
                  <a:pt x="29" y="1314"/>
                </a:lnTo>
                <a:lnTo>
                  <a:pt x="26" y="1314"/>
                </a:lnTo>
                <a:lnTo>
                  <a:pt x="25" y="1313"/>
                </a:lnTo>
                <a:lnTo>
                  <a:pt x="25" y="1311"/>
                </a:lnTo>
                <a:lnTo>
                  <a:pt x="24" y="1310"/>
                </a:lnTo>
                <a:lnTo>
                  <a:pt x="22" y="1310"/>
                </a:lnTo>
                <a:lnTo>
                  <a:pt x="24" y="1310"/>
                </a:lnTo>
                <a:lnTo>
                  <a:pt x="24" y="1311"/>
                </a:lnTo>
                <a:lnTo>
                  <a:pt x="26" y="1314"/>
                </a:lnTo>
                <a:lnTo>
                  <a:pt x="26" y="1315"/>
                </a:lnTo>
                <a:lnTo>
                  <a:pt x="30" y="1315"/>
                </a:lnTo>
                <a:lnTo>
                  <a:pt x="32" y="1316"/>
                </a:lnTo>
                <a:lnTo>
                  <a:pt x="33" y="1320"/>
                </a:lnTo>
                <a:lnTo>
                  <a:pt x="36" y="1326"/>
                </a:lnTo>
                <a:lnTo>
                  <a:pt x="37" y="1327"/>
                </a:lnTo>
                <a:lnTo>
                  <a:pt x="37" y="1328"/>
                </a:lnTo>
                <a:lnTo>
                  <a:pt x="36" y="1328"/>
                </a:lnTo>
                <a:lnTo>
                  <a:pt x="36" y="1326"/>
                </a:lnTo>
                <a:lnTo>
                  <a:pt x="34" y="1326"/>
                </a:lnTo>
                <a:lnTo>
                  <a:pt x="33" y="1327"/>
                </a:lnTo>
                <a:lnTo>
                  <a:pt x="30" y="1327"/>
                </a:lnTo>
                <a:lnTo>
                  <a:pt x="25" y="1326"/>
                </a:lnTo>
                <a:lnTo>
                  <a:pt x="17" y="1320"/>
                </a:lnTo>
                <a:lnTo>
                  <a:pt x="6" y="1310"/>
                </a:lnTo>
                <a:lnTo>
                  <a:pt x="5" y="1306"/>
                </a:lnTo>
                <a:lnTo>
                  <a:pt x="3" y="1303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527" name="Freeform 279"/>
          <p:cNvSpPr>
            <a:spLocks/>
          </p:cNvSpPr>
          <p:nvPr/>
        </p:nvSpPr>
        <p:spPr bwMode="auto">
          <a:xfrm>
            <a:off x="4687" y="930506"/>
            <a:ext cx="820195" cy="3933901"/>
          </a:xfrm>
          <a:custGeom>
            <a:avLst/>
            <a:gdLst/>
            <a:ahLst/>
            <a:cxnLst>
              <a:cxn ang="0">
                <a:pos x="350" y="1602"/>
              </a:cxn>
              <a:cxn ang="0">
                <a:pos x="323" y="1506"/>
              </a:cxn>
              <a:cxn ang="0">
                <a:pos x="274" y="1465"/>
              </a:cxn>
              <a:cxn ang="0">
                <a:pos x="126" y="1362"/>
              </a:cxn>
              <a:cxn ang="0">
                <a:pos x="123" y="1289"/>
              </a:cxn>
              <a:cxn ang="0">
                <a:pos x="80" y="1206"/>
              </a:cxn>
              <a:cxn ang="0">
                <a:pos x="72" y="1119"/>
              </a:cxn>
              <a:cxn ang="0">
                <a:pos x="55" y="1048"/>
              </a:cxn>
              <a:cxn ang="0">
                <a:pos x="82" y="1069"/>
              </a:cxn>
              <a:cxn ang="0">
                <a:pos x="72" y="1024"/>
              </a:cxn>
              <a:cxn ang="0">
                <a:pos x="127" y="1024"/>
              </a:cxn>
              <a:cxn ang="0">
                <a:pos x="139" y="1028"/>
              </a:cxn>
              <a:cxn ang="0">
                <a:pos x="101" y="1018"/>
              </a:cxn>
              <a:cxn ang="0">
                <a:pos x="84" y="1003"/>
              </a:cxn>
              <a:cxn ang="0">
                <a:pos x="53" y="1020"/>
              </a:cxn>
              <a:cxn ang="0">
                <a:pos x="33" y="974"/>
              </a:cxn>
              <a:cxn ang="0">
                <a:pos x="11" y="889"/>
              </a:cxn>
              <a:cxn ang="0">
                <a:pos x="3" y="748"/>
              </a:cxn>
              <a:cxn ang="0">
                <a:pos x="33" y="724"/>
              </a:cxn>
              <a:cxn ang="0">
                <a:pos x="29" y="711"/>
              </a:cxn>
              <a:cxn ang="0">
                <a:pos x="47" y="592"/>
              </a:cxn>
              <a:cxn ang="0">
                <a:pos x="55" y="535"/>
              </a:cxn>
              <a:cxn ang="0">
                <a:pos x="90" y="490"/>
              </a:cxn>
              <a:cxn ang="0">
                <a:pos x="88" y="488"/>
              </a:cxn>
              <a:cxn ang="0">
                <a:pos x="109" y="452"/>
              </a:cxn>
              <a:cxn ang="0">
                <a:pos x="140" y="379"/>
              </a:cxn>
              <a:cxn ang="0">
                <a:pos x="169" y="305"/>
              </a:cxn>
              <a:cxn ang="0">
                <a:pos x="181" y="288"/>
              </a:cxn>
              <a:cxn ang="0">
                <a:pos x="194" y="249"/>
              </a:cxn>
              <a:cxn ang="0">
                <a:pos x="234" y="258"/>
              </a:cxn>
              <a:cxn ang="0">
                <a:pos x="201" y="225"/>
              </a:cxn>
              <a:cxn ang="0">
                <a:pos x="209" y="200"/>
              </a:cxn>
              <a:cxn ang="0">
                <a:pos x="200" y="179"/>
              </a:cxn>
              <a:cxn ang="0">
                <a:pos x="214" y="173"/>
              </a:cxn>
              <a:cxn ang="0">
                <a:pos x="204" y="144"/>
              </a:cxn>
              <a:cxn ang="0">
                <a:pos x="202" y="32"/>
              </a:cxn>
              <a:cxn ang="0">
                <a:pos x="264" y="76"/>
              </a:cxn>
              <a:cxn ang="0">
                <a:pos x="296" y="94"/>
              </a:cxn>
              <a:cxn ang="0">
                <a:pos x="309" y="86"/>
              </a:cxn>
              <a:cxn ang="0">
                <a:pos x="295" y="127"/>
              </a:cxn>
              <a:cxn ang="0">
                <a:pos x="274" y="152"/>
              </a:cxn>
              <a:cxn ang="0">
                <a:pos x="315" y="130"/>
              </a:cxn>
              <a:cxn ang="0">
                <a:pos x="307" y="136"/>
              </a:cxn>
              <a:cxn ang="0">
                <a:pos x="312" y="151"/>
              </a:cxn>
              <a:cxn ang="0">
                <a:pos x="295" y="163"/>
              </a:cxn>
              <a:cxn ang="0">
                <a:pos x="291" y="158"/>
              </a:cxn>
              <a:cxn ang="0">
                <a:pos x="275" y="181"/>
              </a:cxn>
              <a:cxn ang="0">
                <a:pos x="282" y="177"/>
              </a:cxn>
              <a:cxn ang="0">
                <a:pos x="311" y="171"/>
              </a:cxn>
              <a:cxn ang="0">
                <a:pos x="345" y="113"/>
              </a:cxn>
              <a:cxn ang="0">
                <a:pos x="333" y="90"/>
              </a:cxn>
              <a:cxn ang="0">
                <a:pos x="328" y="90"/>
              </a:cxn>
              <a:cxn ang="0">
                <a:pos x="333" y="68"/>
              </a:cxn>
              <a:cxn ang="0">
                <a:pos x="332" y="65"/>
              </a:cxn>
              <a:cxn ang="0">
                <a:pos x="338" y="60"/>
              </a:cxn>
              <a:cxn ang="0">
                <a:pos x="344" y="39"/>
              </a:cxn>
              <a:cxn ang="0">
                <a:pos x="323" y="2"/>
              </a:cxn>
              <a:cxn ang="0">
                <a:pos x="319" y="2"/>
              </a:cxn>
            </a:cxnLst>
            <a:rect l="0" t="0" r="r" b="b"/>
            <a:pathLst>
              <a:path w="350" h="1611">
                <a:moveTo>
                  <a:pt x="349" y="1611"/>
                </a:moveTo>
                <a:lnTo>
                  <a:pt x="349" y="1606"/>
                </a:lnTo>
                <a:lnTo>
                  <a:pt x="348" y="1602"/>
                </a:lnTo>
                <a:lnTo>
                  <a:pt x="346" y="1597"/>
                </a:lnTo>
                <a:lnTo>
                  <a:pt x="344" y="1593"/>
                </a:lnTo>
                <a:lnTo>
                  <a:pt x="346" y="1597"/>
                </a:lnTo>
                <a:lnTo>
                  <a:pt x="348" y="1599"/>
                </a:lnTo>
                <a:lnTo>
                  <a:pt x="350" y="1602"/>
                </a:lnTo>
                <a:lnTo>
                  <a:pt x="350" y="1597"/>
                </a:lnTo>
                <a:lnTo>
                  <a:pt x="345" y="1589"/>
                </a:lnTo>
                <a:lnTo>
                  <a:pt x="342" y="1593"/>
                </a:lnTo>
                <a:lnTo>
                  <a:pt x="341" y="1595"/>
                </a:lnTo>
                <a:lnTo>
                  <a:pt x="344" y="1572"/>
                </a:lnTo>
                <a:lnTo>
                  <a:pt x="340" y="1549"/>
                </a:lnTo>
                <a:lnTo>
                  <a:pt x="332" y="1527"/>
                </a:lnTo>
                <a:lnTo>
                  <a:pt x="323" y="1506"/>
                </a:lnTo>
                <a:lnTo>
                  <a:pt x="315" y="1498"/>
                </a:lnTo>
                <a:lnTo>
                  <a:pt x="307" y="1488"/>
                </a:lnTo>
                <a:lnTo>
                  <a:pt x="297" y="1482"/>
                </a:lnTo>
                <a:lnTo>
                  <a:pt x="287" y="1478"/>
                </a:lnTo>
                <a:lnTo>
                  <a:pt x="276" y="1479"/>
                </a:lnTo>
                <a:lnTo>
                  <a:pt x="276" y="1474"/>
                </a:lnTo>
                <a:lnTo>
                  <a:pt x="275" y="1470"/>
                </a:lnTo>
                <a:lnTo>
                  <a:pt x="274" y="1465"/>
                </a:lnTo>
                <a:lnTo>
                  <a:pt x="270" y="1459"/>
                </a:lnTo>
                <a:lnTo>
                  <a:pt x="233" y="1430"/>
                </a:lnTo>
                <a:lnTo>
                  <a:pt x="197" y="1400"/>
                </a:lnTo>
                <a:lnTo>
                  <a:pt x="183" y="1395"/>
                </a:lnTo>
                <a:lnTo>
                  <a:pt x="154" y="1387"/>
                </a:lnTo>
                <a:lnTo>
                  <a:pt x="142" y="1380"/>
                </a:lnTo>
                <a:lnTo>
                  <a:pt x="131" y="1372"/>
                </a:lnTo>
                <a:lnTo>
                  <a:pt x="126" y="1362"/>
                </a:lnTo>
                <a:lnTo>
                  <a:pt x="125" y="1351"/>
                </a:lnTo>
                <a:lnTo>
                  <a:pt x="127" y="1341"/>
                </a:lnTo>
                <a:lnTo>
                  <a:pt x="130" y="1329"/>
                </a:lnTo>
                <a:lnTo>
                  <a:pt x="131" y="1317"/>
                </a:lnTo>
                <a:lnTo>
                  <a:pt x="128" y="1306"/>
                </a:lnTo>
                <a:lnTo>
                  <a:pt x="119" y="1296"/>
                </a:lnTo>
                <a:lnTo>
                  <a:pt x="121" y="1294"/>
                </a:lnTo>
                <a:lnTo>
                  <a:pt x="123" y="1289"/>
                </a:lnTo>
                <a:lnTo>
                  <a:pt x="123" y="1286"/>
                </a:lnTo>
                <a:lnTo>
                  <a:pt x="122" y="1284"/>
                </a:lnTo>
                <a:lnTo>
                  <a:pt x="122" y="1288"/>
                </a:lnTo>
                <a:lnTo>
                  <a:pt x="117" y="1271"/>
                </a:lnTo>
                <a:lnTo>
                  <a:pt x="109" y="1255"/>
                </a:lnTo>
                <a:lnTo>
                  <a:pt x="98" y="1238"/>
                </a:lnTo>
                <a:lnTo>
                  <a:pt x="88" y="1222"/>
                </a:lnTo>
                <a:lnTo>
                  <a:pt x="80" y="1206"/>
                </a:lnTo>
                <a:lnTo>
                  <a:pt x="73" y="1189"/>
                </a:lnTo>
                <a:lnTo>
                  <a:pt x="70" y="1173"/>
                </a:lnTo>
                <a:lnTo>
                  <a:pt x="74" y="1157"/>
                </a:lnTo>
                <a:lnTo>
                  <a:pt x="86" y="1140"/>
                </a:lnTo>
                <a:lnTo>
                  <a:pt x="89" y="1143"/>
                </a:lnTo>
                <a:lnTo>
                  <a:pt x="86" y="1127"/>
                </a:lnTo>
                <a:lnTo>
                  <a:pt x="86" y="1119"/>
                </a:lnTo>
                <a:lnTo>
                  <a:pt x="72" y="1119"/>
                </a:lnTo>
                <a:lnTo>
                  <a:pt x="61" y="1112"/>
                </a:lnTo>
                <a:lnTo>
                  <a:pt x="55" y="1103"/>
                </a:lnTo>
                <a:lnTo>
                  <a:pt x="52" y="1091"/>
                </a:lnTo>
                <a:lnTo>
                  <a:pt x="53" y="1079"/>
                </a:lnTo>
                <a:lnTo>
                  <a:pt x="57" y="1073"/>
                </a:lnTo>
                <a:lnTo>
                  <a:pt x="57" y="1065"/>
                </a:lnTo>
                <a:lnTo>
                  <a:pt x="53" y="1053"/>
                </a:lnTo>
                <a:lnTo>
                  <a:pt x="55" y="1048"/>
                </a:lnTo>
                <a:lnTo>
                  <a:pt x="57" y="1042"/>
                </a:lnTo>
                <a:lnTo>
                  <a:pt x="66" y="1033"/>
                </a:lnTo>
                <a:lnTo>
                  <a:pt x="65" y="1045"/>
                </a:lnTo>
                <a:lnTo>
                  <a:pt x="69" y="1054"/>
                </a:lnTo>
                <a:lnTo>
                  <a:pt x="88" y="1070"/>
                </a:lnTo>
                <a:lnTo>
                  <a:pt x="86" y="1070"/>
                </a:lnTo>
                <a:lnTo>
                  <a:pt x="84" y="1069"/>
                </a:lnTo>
                <a:lnTo>
                  <a:pt x="82" y="1069"/>
                </a:lnTo>
                <a:lnTo>
                  <a:pt x="84" y="1069"/>
                </a:lnTo>
                <a:lnTo>
                  <a:pt x="86" y="1070"/>
                </a:lnTo>
                <a:lnTo>
                  <a:pt x="88" y="1070"/>
                </a:lnTo>
                <a:lnTo>
                  <a:pt x="86" y="1063"/>
                </a:lnTo>
                <a:lnTo>
                  <a:pt x="82" y="1054"/>
                </a:lnTo>
                <a:lnTo>
                  <a:pt x="78" y="1042"/>
                </a:lnTo>
                <a:lnTo>
                  <a:pt x="74" y="1032"/>
                </a:lnTo>
                <a:lnTo>
                  <a:pt x="72" y="1024"/>
                </a:lnTo>
                <a:lnTo>
                  <a:pt x="72" y="1018"/>
                </a:lnTo>
                <a:lnTo>
                  <a:pt x="77" y="1015"/>
                </a:lnTo>
                <a:lnTo>
                  <a:pt x="85" y="1013"/>
                </a:lnTo>
                <a:lnTo>
                  <a:pt x="103" y="1018"/>
                </a:lnTo>
                <a:lnTo>
                  <a:pt x="113" y="1022"/>
                </a:lnTo>
                <a:lnTo>
                  <a:pt x="126" y="1029"/>
                </a:lnTo>
                <a:lnTo>
                  <a:pt x="126" y="1025"/>
                </a:lnTo>
                <a:lnTo>
                  <a:pt x="127" y="1024"/>
                </a:lnTo>
                <a:lnTo>
                  <a:pt x="128" y="1024"/>
                </a:lnTo>
                <a:lnTo>
                  <a:pt x="131" y="1025"/>
                </a:lnTo>
                <a:lnTo>
                  <a:pt x="132" y="1026"/>
                </a:lnTo>
                <a:lnTo>
                  <a:pt x="135" y="1028"/>
                </a:lnTo>
                <a:lnTo>
                  <a:pt x="138" y="1030"/>
                </a:lnTo>
                <a:lnTo>
                  <a:pt x="140" y="1032"/>
                </a:lnTo>
                <a:lnTo>
                  <a:pt x="143" y="1034"/>
                </a:lnTo>
                <a:lnTo>
                  <a:pt x="139" y="1028"/>
                </a:lnTo>
                <a:lnTo>
                  <a:pt x="132" y="1024"/>
                </a:lnTo>
                <a:lnTo>
                  <a:pt x="125" y="1021"/>
                </a:lnTo>
                <a:lnTo>
                  <a:pt x="115" y="1017"/>
                </a:lnTo>
                <a:lnTo>
                  <a:pt x="107" y="1011"/>
                </a:lnTo>
                <a:lnTo>
                  <a:pt x="103" y="1013"/>
                </a:lnTo>
                <a:lnTo>
                  <a:pt x="102" y="1016"/>
                </a:lnTo>
                <a:lnTo>
                  <a:pt x="101" y="1017"/>
                </a:lnTo>
                <a:lnTo>
                  <a:pt x="101" y="1018"/>
                </a:lnTo>
                <a:lnTo>
                  <a:pt x="102" y="1018"/>
                </a:lnTo>
                <a:lnTo>
                  <a:pt x="106" y="1015"/>
                </a:lnTo>
                <a:lnTo>
                  <a:pt x="107" y="1011"/>
                </a:lnTo>
                <a:lnTo>
                  <a:pt x="101" y="1013"/>
                </a:lnTo>
                <a:lnTo>
                  <a:pt x="97" y="1012"/>
                </a:lnTo>
                <a:lnTo>
                  <a:pt x="93" y="1009"/>
                </a:lnTo>
                <a:lnTo>
                  <a:pt x="89" y="1005"/>
                </a:lnTo>
                <a:lnTo>
                  <a:pt x="84" y="1003"/>
                </a:lnTo>
                <a:lnTo>
                  <a:pt x="76" y="1003"/>
                </a:lnTo>
                <a:lnTo>
                  <a:pt x="70" y="1008"/>
                </a:lnTo>
                <a:lnTo>
                  <a:pt x="68" y="1016"/>
                </a:lnTo>
                <a:lnTo>
                  <a:pt x="68" y="1025"/>
                </a:lnTo>
                <a:lnTo>
                  <a:pt x="65" y="1022"/>
                </a:lnTo>
                <a:lnTo>
                  <a:pt x="65" y="1026"/>
                </a:lnTo>
                <a:lnTo>
                  <a:pt x="64" y="1029"/>
                </a:lnTo>
                <a:lnTo>
                  <a:pt x="53" y="1020"/>
                </a:lnTo>
                <a:lnTo>
                  <a:pt x="44" y="1009"/>
                </a:lnTo>
                <a:lnTo>
                  <a:pt x="37" y="997"/>
                </a:lnTo>
                <a:lnTo>
                  <a:pt x="32" y="1003"/>
                </a:lnTo>
                <a:lnTo>
                  <a:pt x="35" y="999"/>
                </a:lnTo>
                <a:lnTo>
                  <a:pt x="40" y="985"/>
                </a:lnTo>
                <a:lnTo>
                  <a:pt x="41" y="980"/>
                </a:lnTo>
                <a:lnTo>
                  <a:pt x="39" y="975"/>
                </a:lnTo>
                <a:lnTo>
                  <a:pt x="33" y="974"/>
                </a:lnTo>
                <a:lnTo>
                  <a:pt x="35" y="962"/>
                </a:lnTo>
                <a:lnTo>
                  <a:pt x="31" y="951"/>
                </a:lnTo>
                <a:lnTo>
                  <a:pt x="25" y="942"/>
                </a:lnTo>
                <a:lnTo>
                  <a:pt x="12" y="923"/>
                </a:lnTo>
                <a:lnTo>
                  <a:pt x="7" y="914"/>
                </a:lnTo>
                <a:lnTo>
                  <a:pt x="6" y="906"/>
                </a:lnTo>
                <a:lnTo>
                  <a:pt x="8" y="898"/>
                </a:lnTo>
                <a:lnTo>
                  <a:pt x="11" y="889"/>
                </a:lnTo>
                <a:lnTo>
                  <a:pt x="11" y="879"/>
                </a:lnTo>
                <a:lnTo>
                  <a:pt x="7" y="868"/>
                </a:lnTo>
                <a:lnTo>
                  <a:pt x="16" y="852"/>
                </a:lnTo>
                <a:lnTo>
                  <a:pt x="20" y="834"/>
                </a:lnTo>
                <a:lnTo>
                  <a:pt x="19" y="815"/>
                </a:lnTo>
                <a:lnTo>
                  <a:pt x="14" y="797"/>
                </a:lnTo>
                <a:lnTo>
                  <a:pt x="0" y="757"/>
                </a:lnTo>
                <a:lnTo>
                  <a:pt x="3" y="748"/>
                </a:lnTo>
                <a:lnTo>
                  <a:pt x="7" y="741"/>
                </a:lnTo>
                <a:lnTo>
                  <a:pt x="14" y="735"/>
                </a:lnTo>
                <a:lnTo>
                  <a:pt x="19" y="728"/>
                </a:lnTo>
                <a:lnTo>
                  <a:pt x="16" y="731"/>
                </a:lnTo>
                <a:lnTo>
                  <a:pt x="15" y="733"/>
                </a:lnTo>
                <a:lnTo>
                  <a:pt x="19" y="729"/>
                </a:lnTo>
                <a:lnTo>
                  <a:pt x="39" y="725"/>
                </a:lnTo>
                <a:lnTo>
                  <a:pt x="33" y="724"/>
                </a:lnTo>
                <a:lnTo>
                  <a:pt x="23" y="724"/>
                </a:lnTo>
                <a:lnTo>
                  <a:pt x="27" y="721"/>
                </a:lnTo>
                <a:lnTo>
                  <a:pt x="28" y="720"/>
                </a:lnTo>
                <a:lnTo>
                  <a:pt x="31" y="720"/>
                </a:lnTo>
                <a:lnTo>
                  <a:pt x="29" y="721"/>
                </a:lnTo>
                <a:lnTo>
                  <a:pt x="27" y="723"/>
                </a:lnTo>
                <a:lnTo>
                  <a:pt x="23" y="724"/>
                </a:lnTo>
                <a:lnTo>
                  <a:pt x="29" y="711"/>
                </a:lnTo>
                <a:lnTo>
                  <a:pt x="39" y="698"/>
                </a:lnTo>
                <a:lnTo>
                  <a:pt x="47" y="684"/>
                </a:lnTo>
                <a:lnTo>
                  <a:pt x="48" y="669"/>
                </a:lnTo>
                <a:lnTo>
                  <a:pt x="51" y="653"/>
                </a:lnTo>
                <a:lnTo>
                  <a:pt x="55" y="638"/>
                </a:lnTo>
                <a:lnTo>
                  <a:pt x="56" y="624"/>
                </a:lnTo>
                <a:lnTo>
                  <a:pt x="53" y="608"/>
                </a:lnTo>
                <a:lnTo>
                  <a:pt x="47" y="592"/>
                </a:lnTo>
                <a:lnTo>
                  <a:pt x="45" y="581"/>
                </a:lnTo>
                <a:lnTo>
                  <a:pt x="48" y="570"/>
                </a:lnTo>
                <a:lnTo>
                  <a:pt x="55" y="558"/>
                </a:lnTo>
                <a:lnTo>
                  <a:pt x="60" y="547"/>
                </a:lnTo>
                <a:lnTo>
                  <a:pt x="60" y="544"/>
                </a:lnTo>
                <a:lnTo>
                  <a:pt x="58" y="541"/>
                </a:lnTo>
                <a:lnTo>
                  <a:pt x="56" y="538"/>
                </a:lnTo>
                <a:lnTo>
                  <a:pt x="55" y="535"/>
                </a:lnTo>
                <a:lnTo>
                  <a:pt x="53" y="534"/>
                </a:lnTo>
                <a:lnTo>
                  <a:pt x="69" y="514"/>
                </a:lnTo>
                <a:lnTo>
                  <a:pt x="80" y="494"/>
                </a:lnTo>
                <a:lnTo>
                  <a:pt x="82" y="496"/>
                </a:lnTo>
                <a:lnTo>
                  <a:pt x="85" y="498"/>
                </a:lnTo>
                <a:lnTo>
                  <a:pt x="86" y="494"/>
                </a:lnTo>
                <a:lnTo>
                  <a:pt x="88" y="492"/>
                </a:lnTo>
                <a:lnTo>
                  <a:pt x="90" y="490"/>
                </a:lnTo>
                <a:lnTo>
                  <a:pt x="94" y="488"/>
                </a:lnTo>
                <a:lnTo>
                  <a:pt x="94" y="490"/>
                </a:lnTo>
                <a:lnTo>
                  <a:pt x="95" y="492"/>
                </a:lnTo>
                <a:lnTo>
                  <a:pt x="95" y="494"/>
                </a:lnTo>
                <a:lnTo>
                  <a:pt x="95" y="489"/>
                </a:lnTo>
                <a:lnTo>
                  <a:pt x="94" y="486"/>
                </a:lnTo>
                <a:lnTo>
                  <a:pt x="91" y="486"/>
                </a:lnTo>
                <a:lnTo>
                  <a:pt x="88" y="488"/>
                </a:lnTo>
                <a:lnTo>
                  <a:pt x="91" y="481"/>
                </a:lnTo>
                <a:lnTo>
                  <a:pt x="97" y="472"/>
                </a:lnTo>
                <a:lnTo>
                  <a:pt x="103" y="467"/>
                </a:lnTo>
                <a:lnTo>
                  <a:pt x="111" y="465"/>
                </a:lnTo>
                <a:lnTo>
                  <a:pt x="109" y="463"/>
                </a:lnTo>
                <a:lnTo>
                  <a:pt x="107" y="460"/>
                </a:lnTo>
                <a:lnTo>
                  <a:pt x="105" y="465"/>
                </a:lnTo>
                <a:lnTo>
                  <a:pt x="109" y="452"/>
                </a:lnTo>
                <a:lnTo>
                  <a:pt x="115" y="438"/>
                </a:lnTo>
                <a:lnTo>
                  <a:pt x="122" y="426"/>
                </a:lnTo>
                <a:lnTo>
                  <a:pt x="128" y="411"/>
                </a:lnTo>
                <a:lnTo>
                  <a:pt x="130" y="398"/>
                </a:lnTo>
                <a:lnTo>
                  <a:pt x="131" y="401"/>
                </a:lnTo>
                <a:lnTo>
                  <a:pt x="134" y="402"/>
                </a:lnTo>
                <a:lnTo>
                  <a:pt x="135" y="403"/>
                </a:lnTo>
                <a:lnTo>
                  <a:pt x="140" y="379"/>
                </a:lnTo>
                <a:lnTo>
                  <a:pt x="148" y="357"/>
                </a:lnTo>
                <a:lnTo>
                  <a:pt x="159" y="336"/>
                </a:lnTo>
                <a:lnTo>
                  <a:pt x="168" y="313"/>
                </a:lnTo>
                <a:lnTo>
                  <a:pt x="167" y="315"/>
                </a:lnTo>
                <a:lnTo>
                  <a:pt x="167" y="316"/>
                </a:lnTo>
                <a:lnTo>
                  <a:pt x="167" y="313"/>
                </a:lnTo>
                <a:lnTo>
                  <a:pt x="169" y="308"/>
                </a:lnTo>
                <a:lnTo>
                  <a:pt x="169" y="305"/>
                </a:lnTo>
                <a:lnTo>
                  <a:pt x="172" y="307"/>
                </a:lnTo>
                <a:lnTo>
                  <a:pt x="173" y="308"/>
                </a:lnTo>
                <a:lnTo>
                  <a:pt x="175" y="307"/>
                </a:lnTo>
                <a:lnTo>
                  <a:pt x="175" y="303"/>
                </a:lnTo>
                <a:lnTo>
                  <a:pt x="176" y="300"/>
                </a:lnTo>
                <a:lnTo>
                  <a:pt x="176" y="295"/>
                </a:lnTo>
                <a:lnTo>
                  <a:pt x="179" y="290"/>
                </a:lnTo>
                <a:lnTo>
                  <a:pt x="181" y="288"/>
                </a:lnTo>
                <a:lnTo>
                  <a:pt x="179" y="290"/>
                </a:lnTo>
                <a:lnTo>
                  <a:pt x="177" y="290"/>
                </a:lnTo>
                <a:lnTo>
                  <a:pt x="176" y="291"/>
                </a:lnTo>
                <a:lnTo>
                  <a:pt x="179" y="274"/>
                </a:lnTo>
                <a:lnTo>
                  <a:pt x="181" y="258"/>
                </a:lnTo>
                <a:lnTo>
                  <a:pt x="188" y="242"/>
                </a:lnTo>
                <a:lnTo>
                  <a:pt x="192" y="245"/>
                </a:lnTo>
                <a:lnTo>
                  <a:pt x="194" y="249"/>
                </a:lnTo>
                <a:lnTo>
                  <a:pt x="196" y="254"/>
                </a:lnTo>
                <a:lnTo>
                  <a:pt x="196" y="249"/>
                </a:lnTo>
                <a:lnTo>
                  <a:pt x="197" y="247"/>
                </a:lnTo>
                <a:lnTo>
                  <a:pt x="198" y="245"/>
                </a:lnTo>
                <a:lnTo>
                  <a:pt x="212" y="251"/>
                </a:lnTo>
                <a:lnTo>
                  <a:pt x="221" y="255"/>
                </a:lnTo>
                <a:lnTo>
                  <a:pt x="229" y="258"/>
                </a:lnTo>
                <a:lnTo>
                  <a:pt x="234" y="258"/>
                </a:lnTo>
                <a:lnTo>
                  <a:pt x="198" y="234"/>
                </a:lnTo>
                <a:lnTo>
                  <a:pt x="184" y="232"/>
                </a:lnTo>
                <a:lnTo>
                  <a:pt x="189" y="221"/>
                </a:lnTo>
                <a:lnTo>
                  <a:pt x="192" y="210"/>
                </a:lnTo>
                <a:lnTo>
                  <a:pt x="196" y="200"/>
                </a:lnTo>
                <a:lnTo>
                  <a:pt x="194" y="213"/>
                </a:lnTo>
                <a:lnTo>
                  <a:pt x="192" y="225"/>
                </a:lnTo>
                <a:lnTo>
                  <a:pt x="201" y="225"/>
                </a:lnTo>
                <a:lnTo>
                  <a:pt x="200" y="221"/>
                </a:lnTo>
                <a:lnTo>
                  <a:pt x="200" y="217"/>
                </a:lnTo>
                <a:lnTo>
                  <a:pt x="201" y="213"/>
                </a:lnTo>
                <a:lnTo>
                  <a:pt x="201" y="205"/>
                </a:lnTo>
                <a:lnTo>
                  <a:pt x="204" y="205"/>
                </a:lnTo>
                <a:lnTo>
                  <a:pt x="204" y="201"/>
                </a:lnTo>
                <a:lnTo>
                  <a:pt x="205" y="200"/>
                </a:lnTo>
                <a:lnTo>
                  <a:pt x="209" y="200"/>
                </a:lnTo>
                <a:lnTo>
                  <a:pt x="214" y="203"/>
                </a:lnTo>
                <a:lnTo>
                  <a:pt x="210" y="197"/>
                </a:lnTo>
                <a:lnTo>
                  <a:pt x="205" y="195"/>
                </a:lnTo>
                <a:lnTo>
                  <a:pt x="200" y="191"/>
                </a:lnTo>
                <a:lnTo>
                  <a:pt x="197" y="188"/>
                </a:lnTo>
                <a:lnTo>
                  <a:pt x="196" y="183"/>
                </a:lnTo>
                <a:lnTo>
                  <a:pt x="198" y="175"/>
                </a:lnTo>
                <a:lnTo>
                  <a:pt x="200" y="179"/>
                </a:lnTo>
                <a:lnTo>
                  <a:pt x="202" y="184"/>
                </a:lnTo>
                <a:lnTo>
                  <a:pt x="202" y="181"/>
                </a:lnTo>
                <a:lnTo>
                  <a:pt x="204" y="179"/>
                </a:lnTo>
                <a:lnTo>
                  <a:pt x="209" y="176"/>
                </a:lnTo>
                <a:lnTo>
                  <a:pt x="212" y="176"/>
                </a:lnTo>
                <a:lnTo>
                  <a:pt x="214" y="175"/>
                </a:lnTo>
                <a:lnTo>
                  <a:pt x="217" y="175"/>
                </a:lnTo>
                <a:lnTo>
                  <a:pt x="214" y="173"/>
                </a:lnTo>
                <a:lnTo>
                  <a:pt x="212" y="171"/>
                </a:lnTo>
                <a:lnTo>
                  <a:pt x="209" y="169"/>
                </a:lnTo>
                <a:lnTo>
                  <a:pt x="208" y="167"/>
                </a:lnTo>
                <a:lnTo>
                  <a:pt x="202" y="164"/>
                </a:lnTo>
                <a:lnTo>
                  <a:pt x="201" y="164"/>
                </a:lnTo>
                <a:lnTo>
                  <a:pt x="198" y="167"/>
                </a:lnTo>
                <a:lnTo>
                  <a:pt x="202" y="155"/>
                </a:lnTo>
                <a:lnTo>
                  <a:pt x="204" y="144"/>
                </a:lnTo>
                <a:lnTo>
                  <a:pt x="204" y="133"/>
                </a:lnTo>
                <a:lnTo>
                  <a:pt x="197" y="126"/>
                </a:lnTo>
                <a:lnTo>
                  <a:pt x="201" y="107"/>
                </a:lnTo>
                <a:lnTo>
                  <a:pt x="201" y="92"/>
                </a:lnTo>
                <a:lnTo>
                  <a:pt x="197" y="73"/>
                </a:lnTo>
                <a:lnTo>
                  <a:pt x="198" y="60"/>
                </a:lnTo>
                <a:lnTo>
                  <a:pt x="201" y="47"/>
                </a:lnTo>
                <a:lnTo>
                  <a:pt x="202" y="32"/>
                </a:lnTo>
                <a:lnTo>
                  <a:pt x="205" y="32"/>
                </a:lnTo>
                <a:lnTo>
                  <a:pt x="208" y="35"/>
                </a:lnTo>
                <a:lnTo>
                  <a:pt x="206" y="35"/>
                </a:lnTo>
                <a:lnTo>
                  <a:pt x="204" y="32"/>
                </a:lnTo>
                <a:lnTo>
                  <a:pt x="202" y="32"/>
                </a:lnTo>
                <a:lnTo>
                  <a:pt x="216" y="40"/>
                </a:lnTo>
                <a:lnTo>
                  <a:pt x="251" y="68"/>
                </a:lnTo>
                <a:lnTo>
                  <a:pt x="264" y="76"/>
                </a:lnTo>
                <a:lnTo>
                  <a:pt x="279" y="80"/>
                </a:lnTo>
                <a:lnTo>
                  <a:pt x="295" y="78"/>
                </a:lnTo>
                <a:lnTo>
                  <a:pt x="292" y="80"/>
                </a:lnTo>
                <a:lnTo>
                  <a:pt x="291" y="81"/>
                </a:lnTo>
                <a:lnTo>
                  <a:pt x="294" y="84"/>
                </a:lnTo>
                <a:lnTo>
                  <a:pt x="295" y="86"/>
                </a:lnTo>
                <a:lnTo>
                  <a:pt x="296" y="90"/>
                </a:lnTo>
                <a:lnTo>
                  <a:pt x="296" y="94"/>
                </a:lnTo>
                <a:lnTo>
                  <a:pt x="299" y="90"/>
                </a:lnTo>
                <a:lnTo>
                  <a:pt x="303" y="90"/>
                </a:lnTo>
                <a:lnTo>
                  <a:pt x="304" y="92"/>
                </a:lnTo>
                <a:lnTo>
                  <a:pt x="304" y="94"/>
                </a:lnTo>
                <a:lnTo>
                  <a:pt x="305" y="98"/>
                </a:lnTo>
                <a:lnTo>
                  <a:pt x="304" y="101"/>
                </a:lnTo>
                <a:lnTo>
                  <a:pt x="307" y="90"/>
                </a:lnTo>
                <a:lnTo>
                  <a:pt x="309" y="86"/>
                </a:lnTo>
                <a:lnTo>
                  <a:pt x="312" y="97"/>
                </a:lnTo>
                <a:lnTo>
                  <a:pt x="313" y="105"/>
                </a:lnTo>
                <a:lnTo>
                  <a:pt x="313" y="113"/>
                </a:lnTo>
                <a:lnTo>
                  <a:pt x="309" y="121"/>
                </a:lnTo>
                <a:lnTo>
                  <a:pt x="300" y="130"/>
                </a:lnTo>
                <a:lnTo>
                  <a:pt x="301" y="123"/>
                </a:lnTo>
                <a:lnTo>
                  <a:pt x="301" y="118"/>
                </a:lnTo>
                <a:lnTo>
                  <a:pt x="295" y="127"/>
                </a:lnTo>
                <a:lnTo>
                  <a:pt x="286" y="135"/>
                </a:lnTo>
                <a:lnTo>
                  <a:pt x="276" y="140"/>
                </a:lnTo>
                <a:lnTo>
                  <a:pt x="270" y="146"/>
                </a:lnTo>
                <a:lnTo>
                  <a:pt x="272" y="150"/>
                </a:lnTo>
                <a:lnTo>
                  <a:pt x="278" y="151"/>
                </a:lnTo>
                <a:lnTo>
                  <a:pt x="291" y="151"/>
                </a:lnTo>
                <a:lnTo>
                  <a:pt x="287" y="152"/>
                </a:lnTo>
                <a:lnTo>
                  <a:pt x="274" y="152"/>
                </a:lnTo>
                <a:lnTo>
                  <a:pt x="284" y="142"/>
                </a:lnTo>
                <a:lnTo>
                  <a:pt x="296" y="133"/>
                </a:lnTo>
                <a:lnTo>
                  <a:pt x="309" y="123"/>
                </a:lnTo>
                <a:lnTo>
                  <a:pt x="320" y="111"/>
                </a:lnTo>
                <a:lnTo>
                  <a:pt x="323" y="114"/>
                </a:lnTo>
                <a:lnTo>
                  <a:pt x="323" y="125"/>
                </a:lnTo>
                <a:lnTo>
                  <a:pt x="319" y="129"/>
                </a:lnTo>
                <a:lnTo>
                  <a:pt x="315" y="130"/>
                </a:lnTo>
                <a:lnTo>
                  <a:pt x="311" y="129"/>
                </a:lnTo>
                <a:lnTo>
                  <a:pt x="311" y="131"/>
                </a:lnTo>
                <a:lnTo>
                  <a:pt x="312" y="134"/>
                </a:lnTo>
                <a:lnTo>
                  <a:pt x="311" y="135"/>
                </a:lnTo>
                <a:lnTo>
                  <a:pt x="311" y="136"/>
                </a:lnTo>
                <a:lnTo>
                  <a:pt x="308" y="136"/>
                </a:lnTo>
                <a:lnTo>
                  <a:pt x="307" y="134"/>
                </a:lnTo>
                <a:lnTo>
                  <a:pt x="307" y="136"/>
                </a:lnTo>
                <a:lnTo>
                  <a:pt x="305" y="139"/>
                </a:lnTo>
                <a:lnTo>
                  <a:pt x="305" y="142"/>
                </a:lnTo>
                <a:lnTo>
                  <a:pt x="304" y="143"/>
                </a:lnTo>
                <a:lnTo>
                  <a:pt x="304" y="146"/>
                </a:lnTo>
                <a:lnTo>
                  <a:pt x="307" y="144"/>
                </a:lnTo>
                <a:lnTo>
                  <a:pt x="308" y="143"/>
                </a:lnTo>
                <a:lnTo>
                  <a:pt x="313" y="143"/>
                </a:lnTo>
                <a:lnTo>
                  <a:pt x="312" y="151"/>
                </a:lnTo>
                <a:lnTo>
                  <a:pt x="309" y="162"/>
                </a:lnTo>
                <a:lnTo>
                  <a:pt x="304" y="168"/>
                </a:lnTo>
                <a:lnTo>
                  <a:pt x="301" y="169"/>
                </a:lnTo>
                <a:lnTo>
                  <a:pt x="299" y="167"/>
                </a:lnTo>
                <a:lnTo>
                  <a:pt x="299" y="163"/>
                </a:lnTo>
                <a:lnTo>
                  <a:pt x="300" y="160"/>
                </a:lnTo>
                <a:lnTo>
                  <a:pt x="303" y="158"/>
                </a:lnTo>
                <a:lnTo>
                  <a:pt x="295" y="163"/>
                </a:lnTo>
                <a:lnTo>
                  <a:pt x="292" y="167"/>
                </a:lnTo>
                <a:lnTo>
                  <a:pt x="291" y="171"/>
                </a:lnTo>
                <a:lnTo>
                  <a:pt x="288" y="175"/>
                </a:lnTo>
                <a:lnTo>
                  <a:pt x="288" y="171"/>
                </a:lnTo>
                <a:lnTo>
                  <a:pt x="290" y="168"/>
                </a:lnTo>
                <a:lnTo>
                  <a:pt x="290" y="164"/>
                </a:lnTo>
                <a:lnTo>
                  <a:pt x="291" y="162"/>
                </a:lnTo>
                <a:lnTo>
                  <a:pt x="291" y="158"/>
                </a:lnTo>
                <a:lnTo>
                  <a:pt x="280" y="168"/>
                </a:lnTo>
                <a:lnTo>
                  <a:pt x="268" y="177"/>
                </a:lnTo>
                <a:lnTo>
                  <a:pt x="279" y="172"/>
                </a:lnTo>
                <a:lnTo>
                  <a:pt x="275" y="176"/>
                </a:lnTo>
                <a:lnTo>
                  <a:pt x="272" y="180"/>
                </a:lnTo>
                <a:lnTo>
                  <a:pt x="274" y="180"/>
                </a:lnTo>
                <a:lnTo>
                  <a:pt x="274" y="181"/>
                </a:lnTo>
                <a:lnTo>
                  <a:pt x="275" y="181"/>
                </a:lnTo>
                <a:lnTo>
                  <a:pt x="275" y="183"/>
                </a:lnTo>
                <a:lnTo>
                  <a:pt x="276" y="183"/>
                </a:lnTo>
                <a:lnTo>
                  <a:pt x="276" y="184"/>
                </a:lnTo>
                <a:lnTo>
                  <a:pt x="278" y="180"/>
                </a:lnTo>
                <a:lnTo>
                  <a:pt x="278" y="177"/>
                </a:lnTo>
                <a:lnTo>
                  <a:pt x="279" y="176"/>
                </a:lnTo>
                <a:lnTo>
                  <a:pt x="280" y="176"/>
                </a:lnTo>
                <a:lnTo>
                  <a:pt x="282" y="177"/>
                </a:lnTo>
                <a:lnTo>
                  <a:pt x="282" y="179"/>
                </a:lnTo>
                <a:lnTo>
                  <a:pt x="283" y="181"/>
                </a:lnTo>
                <a:lnTo>
                  <a:pt x="286" y="184"/>
                </a:lnTo>
                <a:lnTo>
                  <a:pt x="287" y="184"/>
                </a:lnTo>
                <a:lnTo>
                  <a:pt x="296" y="181"/>
                </a:lnTo>
                <a:lnTo>
                  <a:pt x="303" y="176"/>
                </a:lnTo>
                <a:lnTo>
                  <a:pt x="309" y="169"/>
                </a:lnTo>
                <a:lnTo>
                  <a:pt x="311" y="171"/>
                </a:lnTo>
                <a:lnTo>
                  <a:pt x="312" y="171"/>
                </a:lnTo>
                <a:lnTo>
                  <a:pt x="315" y="172"/>
                </a:lnTo>
                <a:lnTo>
                  <a:pt x="320" y="162"/>
                </a:lnTo>
                <a:lnTo>
                  <a:pt x="323" y="151"/>
                </a:lnTo>
                <a:lnTo>
                  <a:pt x="324" y="140"/>
                </a:lnTo>
                <a:lnTo>
                  <a:pt x="328" y="130"/>
                </a:lnTo>
                <a:lnTo>
                  <a:pt x="333" y="121"/>
                </a:lnTo>
                <a:lnTo>
                  <a:pt x="345" y="113"/>
                </a:lnTo>
                <a:lnTo>
                  <a:pt x="344" y="113"/>
                </a:lnTo>
                <a:lnTo>
                  <a:pt x="345" y="113"/>
                </a:lnTo>
                <a:lnTo>
                  <a:pt x="342" y="105"/>
                </a:lnTo>
                <a:lnTo>
                  <a:pt x="341" y="97"/>
                </a:lnTo>
                <a:lnTo>
                  <a:pt x="338" y="90"/>
                </a:lnTo>
                <a:lnTo>
                  <a:pt x="336" y="89"/>
                </a:lnTo>
                <a:lnTo>
                  <a:pt x="334" y="89"/>
                </a:lnTo>
                <a:lnTo>
                  <a:pt x="333" y="90"/>
                </a:lnTo>
                <a:lnTo>
                  <a:pt x="333" y="93"/>
                </a:lnTo>
                <a:lnTo>
                  <a:pt x="334" y="96"/>
                </a:lnTo>
                <a:lnTo>
                  <a:pt x="334" y="101"/>
                </a:lnTo>
                <a:lnTo>
                  <a:pt x="336" y="103"/>
                </a:lnTo>
                <a:lnTo>
                  <a:pt x="336" y="105"/>
                </a:lnTo>
                <a:lnTo>
                  <a:pt x="329" y="98"/>
                </a:lnTo>
                <a:lnTo>
                  <a:pt x="327" y="94"/>
                </a:lnTo>
                <a:lnTo>
                  <a:pt x="328" y="90"/>
                </a:lnTo>
                <a:lnTo>
                  <a:pt x="332" y="88"/>
                </a:lnTo>
                <a:lnTo>
                  <a:pt x="336" y="86"/>
                </a:lnTo>
                <a:lnTo>
                  <a:pt x="338" y="84"/>
                </a:lnTo>
                <a:lnTo>
                  <a:pt x="341" y="80"/>
                </a:lnTo>
                <a:lnTo>
                  <a:pt x="340" y="74"/>
                </a:lnTo>
                <a:lnTo>
                  <a:pt x="337" y="72"/>
                </a:lnTo>
                <a:lnTo>
                  <a:pt x="336" y="69"/>
                </a:lnTo>
                <a:lnTo>
                  <a:pt x="333" y="68"/>
                </a:lnTo>
                <a:lnTo>
                  <a:pt x="330" y="68"/>
                </a:lnTo>
                <a:lnTo>
                  <a:pt x="328" y="67"/>
                </a:lnTo>
                <a:lnTo>
                  <a:pt x="327" y="64"/>
                </a:lnTo>
                <a:lnTo>
                  <a:pt x="327" y="61"/>
                </a:lnTo>
                <a:lnTo>
                  <a:pt x="328" y="60"/>
                </a:lnTo>
                <a:lnTo>
                  <a:pt x="330" y="60"/>
                </a:lnTo>
                <a:lnTo>
                  <a:pt x="332" y="63"/>
                </a:lnTo>
                <a:lnTo>
                  <a:pt x="332" y="65"/>
                </a:lnTo>
                <a:lnTo>
                  <a:pt x="333" y="64"/>
                </a:lnTo>
                <a:lnTo>
                  <a:pt x="333" y="63"/>
                </a:lnTo>
                <a:lnTo>
                  <a:pt x="336" y="64"/>
                </a:lnTo>
                <a:lnTo>
                  <a:pt x="337" y="65"/>
                </a:lnTo>
                <a:lnTo>
                  <a:pt x="338" y="65"/>
                </a:lnTo>
                <a:lnTo>
                  <a:pt x="338" y="64"/>
                </a:lnTo>
                <a:lnTo>
                  <a:pt x="340" y="63"/>
                </a:lnTo>
                <a:lnTo>
                  <a:pt x="338" y="60"/>
                </a:lnTo>
                <a:lnTo>
                  <a:pt x="338" y="55"/>
                </a:lnTo>
                <a:lnTo>
                  <a:pt x="337" y="53"/>
                </a:lnTo>
                <a:lnTo>
                  <a:pt x="340" y="55"/>
                </a:lnTo>
                <a:lnTo>
                  <a:pt x="342" y="55"/>
                </a:lnTo>
                <a:lnTo>
                  <a:pt x="344" y="53"/>
                </a:lnTo>
                <a:lnTo>
                  <a:pt x="345" y="51"/>
                </a:lnTo>
                <a:lnTo>
                  <a:pt x="345" y="41"/>
                </a:lnTo>
                <a:lnTo>
                  <a:pt x="344" y="39"/>
                </a:lnTo>
                <a:lnTo>
                  <a:pt x="342" y="37"/>
                </a:lnTo>
                <a:lnTo>
                  <a:pt x="338" y="37"/>
                </a:lnTo>
                <a:lnTo>
                  <a:pt x="334" y="40"/>
                </a:lnTo>
                <a:lnTo>
                  <a:pt x="336" y="32"/>
                </a:lnTo>
                <a:lnTo>
                  <a:pt x="334" y="22"/>
                </a:lnTo>
                <a:lnTo>
                  <a:pt x="332" y="12"/>
                </a:lnTo>
                <a:lnTo>
                  <a:pt x="328" y="4"/>
                </a:lnTo>
                <a:lnTo>
                  <a:pt x="323" y="2"/>
                </a:lnTo>
                <a:lnTo>
                  <a:pt x="323" y="4"/>
                </a:lnTo>
                <a:lnTo>
                  <a:pt x="321" y="6"/>
                </a:lnTo>
                <a:lnTo>
                  <a:pt x="321" y="7"/>
                </a:lnTo>
                <a:lnTo>
                  <a:pt x="319" y="7"/>
                </a:lnTo>
                <a:lnTo>
                  <a:pt x="316" y="8"/>
                </a:lnTo>
                <a:lnTo>
                  <a:pt x="316" y="6"/>
                </a:lnTo>
                <a:lnTo>
                  <a:pt x="317" y="4"/>
                </a:lnTo>
                <a:lnTo>
                  <a:pt x="319" y="2"/>
                </a:lnTo>
                <a:lnTo>
                  <a:pt x="320" y="0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528" name="Freeform 280"/>
          <p:cNvSpPr>
            <a:spLocks/>
          </p:cNvSpPr>
          <p:nvPr/>
        </p:nvSpPr>
        <p:spPr bwMode="auto">
          <a:xfrm>
            <a:off x="7941828" y="3128216"/>
            <a:ext cx="96081" cy="100119"/>
          </a:xfrm>
          <a:custGeom>
            <a:avLst/>
            <a:gdLst/>
            <a:ahLst/>
            <a:cxnLst>
              <a:cxn ang="0">
                <a:pos x="20" y="0"/>
              </a:cxn>
              <a:cxn ang="0">
                <a:pos x="31" y="2"/>
              </a:cxn>
              <a:cxn ang="0">
                <a:pos x="39" y="10"/>
              </a:cxn>
              <a:cxn ang="0">
                <a:pos x="41" y="19"/>
              </a:cxn>
              <a:cxn ang="0">
                <a:pos x="39" y="30"/>
              </a:cxn>
              <a:cxn ang="0">
                <a:pos x="31" y="38"/>
              </a:cxn>
              <a:cxn ang="0">
                <a:pos x="20" y="41"/>
              </a:cxn>
              <a:cxn ang="0">
                <a:pos x="11" y="38"/>
              </a:cxn>
              <a:cxn ang="0">
                <a:pos x="3" y="30"/>
              </a:cxn>
              <a:cxn ang="0">
                <a:pos x="0" y="19"/>
              </a:cxn>
              <a:cxn ang="0">
                <a:pos x="2" y="13"/>
              </a:cxn>
              <a:cxn ang="0">
                <a:pos x="4" y="8"/>
              </a:cxn>
              <a:cxn ang="0">
                <a:pos x="8" y="4"/>
              </a:cxn>
              <a:cxn ang="0">
                <a:pos x="13" y="1"/>
              </a:cxn>
              <a:cxn ang="0">
                <a:pos x="20" y="0"/>
              </a:cxn>
            </a:cxnLst>
            <a:rect l="0" t="0" r="r" b="b"/>
            <a:pathLst>
              <a:path w="41" h="41">
                <a:moveTo>
                  <a:pt x="20" y="0"/>
                </a:moveTo>
                <a:lnTo>
                  <a:pt x="31" y="2"/>
                </a:lnTo>
                <a:lnTo>
                  <a:pt x="39" y="10"/>
                </a:lnTo>
                <a:lnTo>
                  <a:pt x="41" y="19"/>
                </a:lnTo>
                <a:lnTo>
                  <a:pt x="39" y="30"/>
                </a:lnTo>
                <a:lnTo>
                  <a:pt x="31" y="38"/>
                </a:lnTo>
                <a:lnTo>
                  <a:pt x="20" y="41"/>
                </a:lnTo>
                <a:lnTo>
                  <a:pt x="11" y="38"/>
                </a:lnTo>
                <a:lnTo>
                  <a:pt x="3" y="30"/>
                </a:lnTo>
                <a:lnTo>
                  <a:pt x="0" y="19"/>
                </a:lnTo>
                <a:lnTo>
                  <a:pt x="2" y="13"/>
                </a:lnTo>
                <a:lnTo>
                  <a:pt x="4" y="8"/>
                </a:lnTo>
                <a:lnTo>
                  <a:pt x="8" y="4"/>
                </a:lnTo>
                <a:lnTo>
                  <a:pt x="13" y="1"/>
                </a:lnTo>
                <a:lnTo>
                  <a:pt x="20" y="0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40" name="Freeform 92"/>
          <p:cNvSpPr>
            <a:spLocks/>
          </p:cNvSpPr>
          <p:nvPr/>
        </p:nvSpPr>
        <p:spPr bwMode="auto">
          <a:xfrm>
            <a:off x="5026622" y="4207537"/>
            <a:ext cx="904558" cy="859549"/>
          </a:xfrm>
          <a:custGeom>
            <a:avLst/>
            <a:gdLst/>
            <a:ahLst/>
            <a:cxnLst>
              <a:cxn ang="0">
                <a:pos x="337" y="36"/>
              </a:cxn>
              <a:cxn ang="0">
                <a:pos x="345" y="28"/>
              </a:cxn>
              <a:cxn ang="0">
                <a:pos x="348" y="11"/>
              </a:cxn>
              <a:cxn ang="0">
                <a:pos x="316" y="3"/>
              </a:cxn>
              <a:cxn ang="0">
                <a:pos x="2" y="38"/>
              </a:cxn>
              <a:cxn ang="0">
                <a:pos x="14" y="91"/>
              </a:cxn>
              <a:cxn ang="0">
                <a:pos x="29" y="297"/>
              </a:cxn>
              <a:cxn ang="0">
                <a:pos x="37" y="302"/>
              </a:cxn>
              <a:cxn ang="0">
                <a:pos x="45" y="304"/>
              </a:cxn>
              <a:cxn ang="0">
                <a:pos x="64" y="304"/>
              </a:cxn>
              <a:cxn ang="0">
                <a:pos x="184" y="343"/>
              </a:cxn>
              <a:cxn ang="0">
                <a:pos x="297" y="323"/>
              </a:cxn>
              <a:cxn ang="0">
                <a:pos x="304" y="318"/>
              </a:cxn>
              <a:cxn ang="0">
                <a:pos x="307" y="306"/>
              </a:cxn>
              <a:cxn ang="0">
                <a:pos x="299" y="305"/>
              </a:cxn>
              <a:cxn ang="0">
                <a:pos x="303" y="293"/>
              </a:cxn>
              <a:cxn ang="0">
                <a:pos x="297" y="296"/>
              </a:cxn>
              <a:cxn ang="0">
                <a:pos x="297" y="288"/>
              </a:cxn>
              <a:cxn ang="0">
                <a:pos x="292" y="289"/>
              </a:cxn>
              <a:cxn ang="0">
                <a:pos x="291" y="288"/>
              </a:cxn>
              <a:cxn ang="0">
                <a:pos x="290" y="285"/>
              </a:cxn>
              <a:cxn ang="0">
                <a:pos x="294" y="276"/>
              </a:cxn>
              <a:cxn ang="0">
                <a:pos x="287" y="267"/>
              </a:cxn>
              <a:cxn ang="0">
                <a:pos x="300" y="271"/>
              </a:cxn>
              <a:cxn ang="0">
                <a:pos x="295" y="265"/>
              </a:cxn>
              <a:cxn ang="0">
                <a:pos x="305" y="257"/>
              </a:cxn>
              <a:cxn ang="0">
                <a:pos x="300" y="248"/>
              </a:cxn>
              <a:cxn ang="0">
                <a:pos x="300" y="240"/>
              </a:cxn>
              <a:cxn ang="0">
                <a:pos x="312" y="228"/>
              </a:cxn>
              <a:cxn ang="0">
                <a:pos x="305" y="223"/>
              </a:cxn>
              <a:cxn ang="0">
                <a:pos x="311" y="218"/>
              </a:cxn>
              <a:cxn ang="0">
                <a:pos x="319" y="207"/>
              </a:cxn>
              <a:cxn ang="0">
                <a:pos x="325" y="207"/>
              </a:cxn>
              <a:cxn ang="0">
                <a:pos x="332" y="197"/>
              </a:cxn>
              <a:cxn ang="0">
                <a:pos x="333" y="181"/>
              </a:cxn>
              <a:cxn ang="0">
                <a:pos x="329" y="172"/>
              </a:cxn>
              <a:cxn ang="0">
                <a:pos x="332" y="177"/>
              </a:cxn>
              <a:cxn ang="0">
                <a:pos x="330" y="168"/>
              </a:cxn>
              <a:cxn ang="0">
                <a:pos x="334" y="162"/>
              </a:cxn>
              <a:cxn ang="0">
                <a:pos x="334" y="168"/>
              </a:cxn>
              <a:cxn ang="0">
                <a:pos x="336" y="158"/>
              </a:cxn>
              <a:cxn ang="0">
                <a:pos x="338" y="157"/>
              </a:cxn>
              <a:cxn ang="0">
                <a:pos x="348" y="154"/>
              </a:cxn>
              <a:cxn ang="0">
                <a:pos x="349" y="141"/>
              </a:cxn>
              <a:cxn ang="0">
                <a:pos x="353" y="135"/>
              </a:cxn>
              <a:cxn ang="0">
                <a:pos x="360" y="128"/>
              </a:cxn>
              <a:cxn ang="0">
                <a:pos x="361" y="117"/>
              </a:cxn>
              <a:cxn ang="0">
                <a:pos x="354" y="111"/>
              </a:cxn>
              <a:cxn ang="0">
                <a:pos x="357" y="102"/>
              </a:cxn>
              <a:cxn ang="0">
                <a:pos x="353" y="103"/>
              </a:cxn>
              <a:cxn ang="0">
                <a:pos x="357" y="94"/>
              </a:cxn>
              <a:cxn ang="0">
                <a:pos x="361" y="98"/>
              </a:cxn>
              <a:cxn ang="0">
                <a:pos x="365" y="95"/>
              </a:cxn>
              <a:cxn ang="0">
                <a:pos x="362" y="84"/>
              </a:cxn>
              <a:cxn ang="0">
                <a:pos x="367" y="83"/>
              </a:cxn>
              <a:cxn ang="0">
                <a:pos x="374" y="75"/>
              </a:cxn>
              <a:cxn ang="0">
                <a:pos x="364" y="70"/>
              </a:cxn>
              <a:cxn ang="0">
                <a:pos x="375" y="63"/>
              </a:cxn>
              <a:cxn ang="0">
                <a:pos x="381" y="57"/>
              </a:cxn>
              <a:cxn ang="0">
                <a:pos x="379" y="44"/>
              </a:cxn>
              <a:cxn ang="0">
                <a:pos x="329" y="50"/>
              </a:cxn>
            </a:cxnLst>
            <a:rect l="0" t="0" r="r" b="b"/>
            <a:pathLst>
              <a:path w="386" h="352">
                <a:moveTo>
                  <a:pt x="329" y="50"/>
                </a:moveTo>
                <a:lnTo>
                  <a:pt x="329" y="49"/>
                </a:lnTo>
                <a:lnTo>
                  <a:pt x="334" y="38"/>
                </a:lnTo>
                <a:lnTo>
                  <a:pt x="334" y="37"/>
                </a:lnTo>
                <a:lnTo>
                  <a:pt x="337" y="36"/>
                </a:lnTo>
                <a:lnTo>
                  <a:pt x="338" y="34"/>
                </a:lnTo>
                <a:lnTo>
                  <a:pt x="338" y="30"/>
                </a:lnTo>
                <a:lnTo>
                  <a:pt x="341" y="29"/>
                </a:lnTo>
                <a:lnTo>
                  <a:pt x="342" y="28"/>
                </a:lnTo>
                <a:lnTo>
                  <a:pt x="345" y="28"/>
                </a:lnTo>
                <a:lnTo>
                  <a:pt x="346" y="26"/>
                </a:lnTo>
                <a:lnTo>
                  <a:pt x="349" y="22"/>
                </a:lnTo>
                <a:lnTo>
                  <a:pt x="350" y="20"/>
                </a:lnTo>
                <a:lnTo>
                  <a:pt x="350" y="16"/>
                </a:lnTo>
                <a:lnTo>
                  <a:pt x="348" y="11"/>
                </a:lnTo>
                <a:lnTo>
                  <a:pt x="345" y="8"/>
                </a:lnTo>
                <a:lnTo>
                  <a:pt x="341" y="0"/>
                </a:lnTo>
                <a:lnTo>
                  <a:pt x="337" y="0"/>
                </a:lnTo>
                <a:lnTo>
                  <a:pt x="321" y="3"/>
                </a:lnTo>
                <a:lnTo>
                  <a:pt x="316" y="3"/>
                </a:lnTo>
                <a:lnTo>
                  <a:pt x="246" y="11"/>
                </a:lnTo>
                <a:lnTo>
                  <a:pt x="123" y="22"/>
                </a:lnTo>
                <a:lnTo>
                  <a:pt x="0" y="32"/>
                </a:lnTo>
                <a:lnTo>
                  <a:pt x="0" y="34"/>
                </a:lnTo>
                <a:lnTo>
                  <a:pt x="2" y="38"/>
                </a:lnTo>
                <a:lnTo>
                  <a:pt x="2" y="41"/>
                </a:lnTo>
                <a:lnTo>
                  <a:pt x="3" y="44"/>
                </a:lnTo>
                <a:lnTo>
                  <a:pt x="6" y="53"/>
                </a:lnTo>
                <a:lnTo>
                  <a:pt x="7" y="62"/>
                </a:lnTo>
                <a:lnTo>
                  <a:pt x="14" y="91"/>
                </a:lnTo>
                <a:lnTo>
                  <a:pt x="19" y="120"/>
                </a:lnTo>
                <a:lnTo>
                  <a:pt x="23" y="153"/>
                </a:lnTo>
                <a:lnTo>
                  <a:pt x="24" y="185"/>
                </a:lnTo>
                <a:lnTo>
                  <a:pt x="27" y="240"/>
                </a:lnTo>
                <a:lnTo>
                  <a:pt x="29" y="297"/>
                </a:lnTo>
                <a:lnTo>
                  <a:pt x="31" y="300"/>
                </a:lnTo>
                <a:lnTo>
                  <a:pt x="32" y="301"/>
                </a:lnTo>
                <a:lnTo>
                  <a:pt x="33" y="301"/>
                </a:lnTo>
                <a:lnTo>
                  <a:pt x="35" y="302"/>
                </a:lnTo>
                <a:lnTo>
                  <a:pt x="37" y="302"/>
                </a:lnTo>
                <a:lnTo>
                  <a:pt x="36" y="302"/>
                </a:lnTo>
                <a:lnTo>
                  <a:pt x="36" y="305"/>
                </a:lnTo>
                <a:lnTo>
                  <a:pt x="43" y="305"/>
                </a:lnTo>
                <a:lnTo>
                  <a:pt x="44" y="304"/>
                </a:lnTo>
                <a:lnTo>
                  <a:pt x="45" y="304"/>
                </a:lnTo>
                <a:lnTo>
                  <a:pt x="44" y="302"/>
                </a:lnTo>
                <a:lnTo>
                  <a:pt x="52" y="302"/>
                </a:lnTo>
                <a:lnTo>
                  <a:pt x="55" y="301"/>
                </a:lnTo>
                <a:lnTo>
                  <a:pt x="61" y="301"/>
                </a:lnTo>
                <a:lnTo>
                  <a:pt x="64" y="304"/>
                </a:lnTo>
                <a:lnTo>
                  <a:pt x="65" y="310"/>
                </a:lnTo>
                <a:lnTo>
                  <a:pt x="66" y="321"/>
                </a:lnTo>
                <a:lnTo>
                  <a:pt x="68" y="333"/>
                </a:lnTo>
                <a:lnTo>
                  <a:pt x="68" y="352"/>
                </a:lnTo>
                <a:lnTo>
                  <a:pt x="184" y="343"/>
                </a:lnTo>
                <a:lnTo>
                  <a:pt x="299" y="333"/>
                </a:lnTo>
                <a:lnTo>
                  <a:pt x="301" y="330"/>
                </a:lnTo>
                <a:lnTo>
                  <a:pt x="301" y="325"/>
                </a:lnTo>
                <a:lnTo>
                  <a:pt x="300" y="325"/>
                </a:lnTo>
                <a:lnTo>
                  <a:pt x="297" y="323"/>
                </a:lnTo>
                <a:lnTo>
                  <a:pt x="295" y="321"/>
                </a:lnTo>
                <a:lnTo>
                  <a:pt x="296" y="319"/>
                </a:lnTo>
                <a:lnTo>
                  <a:pt x="300" y="319"/>
                </a:lnTo>
                <a:lnTo>
                  <a:pt x="303" y="318"/>
                </a:lnTo>
                <a:lnTo>
                  <a:pt x="304" y="318"/>
                </a:lnTo>
                <a:lnTo>
                  <a:pt x="304" y="314"/>
                </a:lnTo>
                <a:lnTo>
                  <a:pt x="303" y="312"/>
                </a:lnTo>
                <a:lnTo>
                  <a:pt x="303" y="309"/>
                </a:lnTo>
                <a:lnTo>
                  <a:pt x="305" y="308"/>
                </a:lnTo>
                <a:lnTo>
                  <a:pt x="307" y="306"/>
                </a:lnTo>
                <a:lnTo>
                  <a:pt x="307" y="305"/>
                </a:lnTo>
                <a:lnTo>
                  <a:pt x="303" y="305"/>
                </a:lnTo>
                <a:lnTo>
                  <a:pt x="301" y="306"/>
                </a:lnTo>
                <a:lnTo>
                  <a:pt x="300" y="306"/>
                </a:lnTo>
                <a:lnTo>
                  <a:pt x="299" y="305"/>
                </a:lnTo>
                <a:lnTo>
                  <a:pt x="297" y="302"/>
                </a:lnTo>
                <a:lnTo>
                  <a:pt x="297" y="298"/>
                </a:lnTo>
                <a:lnTo>
                  <a:pt x="299" y="297"/>
                </a:lnTo>
                <a:lnTo>
                  <a:pt x="301" y="296"/>
                </a:lnTo>
                <a:lnTo>
                  <a:pt x="303" y="293"/>
                </a:lnTo>
                <a:lnTo>
                  <a:pt x="303" y="290"/>
                </a:lnTo>
                <a:lnTo>
                  <a:pt x="301" y="289"/>
                </a:lnTo>
                <a:lnTo>
                  <a:pt x="300" y="290"/>
                </a:lnTo>
                <a:lnTo>
                  <a:pt x="300" y="293"/>
                </a:lnTo>
                <a:lnTo>
                  <a:pt x="297" y="296"/>
                </a:lnTo>
                <a:lnTo>
                  <a:pt x="295" y="297"/>
                </a:lnTo>
                <a:lnTo>
                  <a:pt x="292" y="296"/>
                </a:lnTo>
                <a:lnTo>
                  <a:pt x="292" y="294"/>
                </a:lnTo>
                <a:lnTo>
                  <a:pt x="297" y="289"/>
                </a:lnTo>
                <a:lnTo>
                  <a:pt x="297" y="288"/>
                </a:lnTo>
                <a:lnTo>
                  <a:pt x="296" y="285"/>
                </a:lnTo>
                <a:lnTo>
                  <a:pt x="295" y="285"/>
                </a:lnTo>
                <a:lnTo>
                  <a:pt x="294" y="286"/>
                </a:lnTo>
                <a:lnTo>
                  <a:pt x="294" y="288"/>
                </a:lnTo>
                <a:lnTo>
                  <a:pt x="292" y="289"/>
                </a:lnTo>
                <a:lnTo>
                  <a:pt x="292" y="290"/>
                </a:lnTo>
                <a:lnTo>
                  <a:pt x="290" y="293"/>
                </a:lnTo>
                <a:lnTo>
                  <a:pt x="288" y="292"/>
                </a:lnTo>
                <a:lnTo>
                  <a:pt x="290" y="290"/>
                </a:lnTo>
                <a:lnTo>
                  <a:pt x="291" y="288"/>
                </a:lnTo>
                <a:lnTo>
                  <a:pt x="292" y="286"/>
                </a:lnTo>
                <a:lnTo>
                  <a:pt x="292" y="281"/>
                </a:lnTo>
                <a:lnTo>
                  <a:pt x="291" y="281"/>
                </a:lnTo>
                <a:lnTo>
                  <a:pt x="291" y="285"/>
                </a:lnTo>
                <a:lnTo>
                  <a:pt x="290" y="285"/>
                </a:lnTo>
                <a:lnTo>
                  <a:pt x="290" y="280"/>
                </a:lnTo>
                <a:lnTo>
                  <a:pt x="291" y="279"/>
                </a:lnTo>
                <a:lnTo>
                  <a:pt x="292" y="279"/>
                </a:lnTo>
                <a:lnTo>
                  <a:pt x="294" y="277"/>
                </a:lnTo>
                <a:lnTo>
                  <a:pt x="294" y="276"/>
                </a:lnTo>
                <a:lnTo>
                  <a:pt x="292" y="275"/>
                </a:lnTo>
                <a:lnTo>
                  <a:pt x="291" y="272"/>
                </a:lnTo>
                <a:lnTo>
                  <a:pt x="290" y="271"/>
                </a:lnTo>
                <a:lnTo>
                  <a:pt x="288" y="268"/>
                </a:lnTo>
                <a:lnTo>
                  <a:pt x="287" y="267"/>
                </a:lnTo>
                <a:lnTo>
                  <a:pt x="292" y="267"/>
                </a:lnTo>
                <a:lnTo>
                  <a:pt x="294" y="268"/>
                </a:lnTo>
                <a:lnTo>
                  <a:pt x="296" y="269"/>
                </a:lnTo>
                <a:lnTo>
                  <a:pt x="297" y="271"/>
                </a:lnTo>
                <a:lnTo>
                  <a:pt x="300" y="271"/>
                </a:lnTo>
                <a:lnTo>
                  <a:pt x="303" y="268"/>
                </a:lnTo>
                <a:lnTo>
                  <a:pt x="301" y="268"/>
                </a:lnTo>
                <a:lnTo>
                  <a:pt x="301" y="267"/>
                </a:lnTo>
                <a:lnTo>
                  <a:pt x="300" y="265"/>
                </a:lnTo>
                <a:lnTo>
                  <a:pt x="295" y="265"/>
                </a:lnTo>
                <a:lnTo>
                  <a:pt x="295" y="264"/>
                </a:lnTo>
                <a:lnTo>
                  <a:pt x="294" y="260"/>
                </a:lnTo>
                <a:lnTo>
                  <a:pt x="294" y="259"/>
                </a:lnTo>
                <a:lnTo>
                  <a:pt x="305" y="259"/>
                </a:lnTo>
                <a:lnTo>
                  <a:pt x="305" y="257"/>
                </a:lnTo>
                <a:lnTo>
                  <a:pt x="303" y="256"/>
                </a:lnTo>
                <a:lnTo>
                  <a:pt x="301" y="255"/>
                </a:lnTo>
                <a:lnTo>
                  <a:pt x="299" y="253"/>
                </a:lnTo>
                <a:lnTo>
                  <a:pt x="300" y="251"/>
                </a:lnTo>
                <a:lnTo>
                  <a:pt x="300" y="248"/>
                </a:lnTo>
                <a:lnTo>
                  <a:pt x="301" y="246"/>
                </a:lnTo>
                <a:lnTo>
                  <a:pt x="297" y="242"/>
                </a:lnTo>
                <a:lnTo>
                  <a:pt x="297" y="240"/>
                </a:lnTo>
                <a:lnTo>
                  <a:pt x="299" y="239"/>
                </a:lnTo>
                <a:lnTo>
                  <a:pt x="300" y="240"/>
                </a:lnTo>
                <a:lnTo>
                  <a:pt x="301" y="240"/>
                </a:lnTo>
                <a:lnTo>
                  <a:pt x="307" y="238"/>
                </a:lnTo>
                <a:lnTo>
                  <a:pt x="311" y="234"/>
                </a:lnTo>
                <a:lnTo>
                  <a:pt x="312" y="231"/>
                </a:lnTo>
                <a:lnTo>
                  <a:pt x="312" y="228"/>
                </a:lnTo>
                <a:lnTo>
                  <a:pt x="308" y="228"/>
                </a:lnTo>
                <a:lnTo>
                  <a:pt x="305" y="227"/>
                </a:lnTo>
                <a:lnTo>
                  <a:pt x="304" y="226"/>
                </a:lnTo>
                <a:lnTo>
                  <a:pt x="304" y="224"/>
                </a:lnTo>
                <a:lnTo>
                  <a:pt x="305" y="223"/>
                </a:lnTo>
                <a:lnTo>
                  <a:pt x="316" y="223"/>
                </a:lnTo>
                <a:lnTo>
                  <a:pt x="316" y="220"/>
                </a:lnTo>
                <a:lnTo>
                  <a:pt x="307" y="220"/>
                </a:lnTo>
                <a:lnTo>
                  <a:pt x="304" y="218"/>
                </a:lnTo>
                <a:lnTo>
                  <a:pt x="311" y="218"/>
                </a:lnTo>
                <a:lnTo>
                  <a:pt x="313" y="214"/>
                </a:lnTo>
                <a:lnTo>
                  <a:pt x="315" y="213"/>
                </a:lnTo>
                <a:lnTo>
                  <a:pt x="316" y="210"/>
                </a:lnTo>
                <a:lnTo>
                  <a:pt x="317" y="210"/>
                </a:lnTo>
                <a:lnTo>
                  <a:pt x="319" y="207"/>
                </a:lnTo>
                <a:lnTo>
                  <a:pt x="319" y="206"/>
                </a:lnTo>
                <a:lnTo>
                  <a:pt x="317" y="203"/>
                </a:lnTo>
                <a:lnTo>
                  <a:pt x="319" y="202"/>
                </a:lnTo>
                <a:lnTo>
                  <a:pt x="320" y="202"/>
                </a:lnTo>
                <a:lnTo>
                  <a:pt x="325" y="207"/>
                </a:lnTo>
                <a:lnTo>
                  <a:pt x="325" y="206"/>
                </a:lnTo>
                <a:lnTo>
                  <a:pt x="327" y="203"/>
                </a:lnTo>
                <a:lnTo>
                  <a:pt x="327" y="201"/>
                </a:lnTo>
                <a:lnTo>
                  <a:pt x="329" y="199"/>
                </a:lnTo>
                <a:lnTo>
                  <a:pt x="332" y="197"/>
                </a:lnTo>
                <a:lnTo>
                  <a:pt x="332" y="193"/>
                </a:lnTo>
                <a:lnTo>
                  <a:pt x="330" y="190"/>
                </a:lnTo>
                <a:lnTo>
                  <a:pt x="330" y="187"/>
                </a:lnTo>
                <a:lnTo>
                  <a:pt x="333" y="185"/>
                </a:lnTo>
                <a:lnTo>
                  <a:pt x="333" y="181"/>
                </a:lnTo>
                <a:lnTo>
                  <a:pt x="330" y="178"/>
                </a:lnTo>
                <a:lnTo>
                  <a:pt x="329" y="178"/>
                </a:lnTo>
                <a:lnTo>
                  <a:pt x="328" y="177"/>
                </a:lnTo>
                <a:lnTo>
                  <a:pt x="328" y="174"/>
                </a:lnTo>
                <a:lnTo>
                  <a:pt x="329" y="172"/>
                </a:lnTo>
                <a:lnTo>
                  <a:pt x="329" y="170"/>
                </a:lnTo>
                <a:lnTo>
                  <a:pt x="330" y="170"/>
                </a:lnTo>
                <a:lnTo>
                  <a:pt x="330" y="174"/>
                </a:lnTo>
                <a:lnTo>
                  <a:pt x="332" y="176"/>
                </a:lnTo>
                <a:lnTo>
                  <a:pt x="332" y="177"/>
                </a:lnTo>
                <a:lnTo>
                  <a:pt x="337" y="172"/>
                </a:lnTo>
                <a:lnTo>
                  <a:pt x="337" y="170"/>
                </a:lnTo>
                <a:lnTo>
                  <a:pt x="336" y="169"/>
                </a:lnTo>
                <a:lnTo>
                  <a:pt x="330" y="169"/>
                </a:lnTo>
                <a:lnTo>
                  <a:pt x="330" y="168"/>
                </a:lnTo>
                <a:lnTo>
                  <a:pt x="329" y="166"/>
                </a:lnTo>
                <a:lnTo>
                  <a:pt x="329" y="164"/>
                </a:lnTo>
                <a:lnTo>
                  <a:pt x="332" y="161"/>
                </a:lnTo>
                <a:lnTo>
                  <a:pt x="333" y="161"/>
                </a:lnTo>
                <a:lnTo>
                  <a:pt x="334" y="162"/>
                </a:lnTo>
                <a:lnTo>
                  <a:pt x="334" y="165"/>
                </a:lnTo>
                <a:lnTo>
                  <a:pt x="333" y="165"/>
                </a:lnTo>
                <a:lnTo>
                  <a:pt x="332" y="166"/>
                </a:lnTo>
                <a:lnTo>
                  <a:pt x="332" y="168"/>
                </a:lnTo>
                <a:lnTo>
                  <a:pt x="334" y="168"/>
                </a:lnTo>
                <a:lnTo>
                  <a:pt x="337" y="166"/>
                </a:lnTo>
                <a:lnTo>
                  <a:pt x="338" y="165"/>
                </a:lnTo>
                <a:lnTo>
                  <a:pt x="338" y="162"/>
                </a:lnTo>
                <a:lnTo>
                  <a:pt x="337" y="161"/>
                </a:lnTo>
                <a:lnTo>
                  <a:pt x="336" y="158"/>
                </a:lnTo>
                <a:lnTo>
                  <a:pt x="336" y="156"/>
                </a:lnTo>
                <a:lnTo>
                  <a:pt x="334" y="154"/>
                </a:lnTo>
                <a:lnTo>
                  <a:pt x="337" y="152"/>
                </a:lnTo>
                <a:lnTo>
                  <a:pt x="338" y="152"/>
                </a:lnTo>
                <a:lnTo>
                  <a:pt x="338" y="157"/>
                </a:lnTo>
                <a:lnTo>
                  <a:pt x="342" y="154"/>
                </a:lnTo>
                <a:lnTo>
                  <a:pt x="344" y="153"/>
                </a:lnTo>
                <a:lnTo>
                  <a:pt x="345" y="153"/>
                </a:lnTo>
                <a:lnTo>
                  <a:pt x="345" y="154"/>
                </a:lnTo>
                <a:lnTo>
                  <a:pt x="348" y="154"/>
                </a:lnTo>
                <a:lnTo>
                  <a:pt x="349" y="153"/>
                </a:lnTo>
                <a:lnTo>
                  <a:pt x="350" y="150"/>
                </a:lnTo>
                <a:lnTo>
                  <a:pt x="350" y="146"/>
                </a:lnTo>
                <a:lnTo>
                  <a:pt x="349" y="144"/>
                </a:lnTo>
                <a:lnTo>
                  <a:pt x="349" y="141"/>
                </a:lnTo>
                <a:lnTo>
                  <a:pt x="346" y="139"/>
                </a:lnTo>
                <a:lnTo>
                  <a:pt x="346" y="136"/>
                </a:lnTo>
                <a:lnTo>
                  <a:pt x="350" y="136"/>
                </a:lnTo>
                <a:lnTo>
                  <a:pt x="352" y="135"/>
                </a:lnTo>
                <a:lnTo>
                  <a:pt x="353" y="135"/>
                </a:lnTo>
                <a:lnTo>
                  <a:pt x="354" y="133"/>
                </a:lnTo>
                <a:lnTo>
                  <a:pt x="354" y="128"/>
                </a:lnTo>
                <a:lnTo>
                  <a:pt x="356" y="127"/>
                </a:lnTo>
                <a:lnTo>
                  <a:pt x="358" y="127"/>
                </a:lnTo>
                <a:lnTo>
                  <a:pt x="360" y="128"/>
                </a:lnTo>
                <a:lnTo>
                  <a:pt x="361" y="128"/>
                </a:lnTo>
                <a:lnTo>
                  <a:pt x="361" y="127"/>
                </a:lnTo>
                <a:lnTo>
                  <a:pt x="362" y="124"/>
                </a:lnTo>
                <a:lnTo>
                  <a:pt x="362" y="120"/>
                </a:lnTo>
                <a:lnTo>
                  <a:pt x="361" y="117"/>
                </a:lnTo>
                <a:lnTo>
                  <a:pt x="361" y="116"/>
                </a:lnTo>
                <a:lnTo>
                  <a:pt x="360" y="115"/>
                </a:lnTo>
                <a:lnTo>
                  <a:pt x="356" y="115"/>
                </a:lnTo>
                <a:lnTo>
                  <a:pt x="353" y="112"/>
                </a:lnTo>
                <a:lnTo>
                  <a:pt x="354" y="111"/>
                </a:lnTo>
                <a:lnTo>
                  <a:pt x="358" y="111"/>
                </a:lnTo>
                <a:lnTo>
                  <a:pt x="360" y="110"/>
                </a:lnTo>
                <a:lnTo>
                  <a:pt x="360" y="108"/>
                </a:lnTo>
                <a:lnTo>
                  <a:pt x="357" y="103"/>
                </a:lnTo>
                <a:lnTo>
                  <a:pt x="357" y="102"/>
                </a:lnTo>
                <a:lnTo>
                  <a:pt x="356" y="100"/>
                </a:lnTo>
                <a:lnTo>
                  <a:pt x="354" y="100"/>
                </a:lnTo>
                <a:lnTo>
                  <a:pt x="354" y="102"/>
                </a:lnTo>
                <a:lnTo>
                  <a:pt x="353" y="102"/>
                </a:lnTo>
                <a:lnTo>
                  <a:pt x="353" y="103"/>
                </a:lnTo>
                <a:lnTo>
                  <a:pt x="352" y="103"/>
                </a:lnTo>
                <a:lnTo>
                  <a:pt x="352" y="100"/>
                </a:lnTo>
                <a:lnTo>
                  <a:pt x="353" y="99"/>
                </a:lnTo>
                <a:lnTo>
                  <a:pt x="354" y="96"/>
                </a:lnTo>
                <a:lnTo>
                  <a:pt x="357" y="94"/>
                </a:lnTo>
                <a:lnTo>
                  <a:pt x="358" y="94"/>
                </a:lnTo>
                <a:lnTo>
                  <a:pt x="358" y="95"/>
                </a:lnTo>
                <a:lnTo>
                  <a:pt x="360" y="96"/>
                </a:lnTo>
                <a:lnTo>
                  <a:pt x="360" y="98"/>
                </a:lnTo>
                <a:lnTo>
                  <a:pt x="361" y="98"/>
                </a:lnTo>
                <a:lnTo>
                  <a:pt x="361" y="99"/>
                </a:lnTo>
                <a:lnTo>
                  <a:pt x="364" y="99"/>
                </a:lnTo>
                <a:lnTo>
                  <a:pt x="366" y="98"/>
                </a:lnTo>
                <a:lnTo>
                  <a:pt x="366" y="95"/>
                </a:lnTo>
                <a:lnTo>
                  <a:pt x="365" y="95"/>
                </a:lnTo>
                <a:lnTo>
                  <a:pt x="362" y="94"/>
                </a:lnTo>
                <a:lnTo>
                  <a:pt x="361" y="91"/>
                </a:lnTo>
                <a:lnTo>
                  <a:pt x="361" y="87"/>
                </a:lnTo>
                <a:lnTo>
                  <a:pt x="362" y="86"/>
                </a:lnTo>
                <a:lnTo>
                  <a:pt x="362" y="84"/>
                </a:lnTo>
                <a:lnTo>
                  <a:pt x="364" y="86"/>
                </a:lnTo>
                <a:lnTo>
                  <a:pt x="369" y="86"/>
                </a:lnTo>
                <a:lnTo>
                  <a:pt x="370" y="84"/>
                </a:lnTo>
                <a:lnTo>
                  <a:pt x="369" y="84"/>
                </a:lnTo>
                <a:lnTo>
                  <a:pt x="367" y="83"/>
                </a:lnTo>
                <a:lnTo>
                  <a:pt x="367" y="80"/>
                </a:lnTo>
                <a:lnTo>
                  <a:pt x="370" y="79"/>
                </a:lnTo>
                <a:lnTo>
                  <a:pt x="371" y="79"/>
                </a:lnTo>
                <a:lnTo>
                  <a:pt x="374" y="77"/>
                </a:lnTo>
                <a:lnTo>
                  <a:pt x="374" y="75"/>
                </a:lnTo>
                <a:lnTo>
                  <a:pt x="373" y="74"/>
                </a:lnTo>
                <a:lnTo>
                  <a:pt x="370" y="74"/>
                </a:lnTo>
                <a:lnTo>
                  <a:pt x="367" y="73"/>
                </a:lnTo>
                <a:lnTo>
                  <a:pt x="366" y="73"/>
                </a:lnTo>
                <a:lnTo>
                  <a:pt x="364" y="70"/>
                </a:lnTo>
                <a:lnTo>
                  <a:pt x="366" y="67"/>
                </a:lnTo>
                <a:lnTo>
                  <a:pt x="371" y="67"/>
                </a:lnTo>
                <a:lnTo>
                  <a:pt x="374" y="66"/>
                </a:lnTo>
                <a:lnTo>
                  <a:pt x="375" y="65"/>
                </a:lnTo>
                <a:lnTo>
                  <a:pt x="375" y="63"/>
                </a:lnTo>
                <a:lnTo>
                  <a:pt x="377" y="62"/>
                </a:lnTo>
                <a:lnTo>
                  <a:pt x="377" y="59"/>
                </a:lnTo>
                <a:lnTo>
                  <a:pt x="382" y="59"/>
                </a:lnTo>
                <a:lnTo>
                  <a:pt x="382" y="57"/>
                </a:lnTo>
                <a:lnTo>
                  <a:pt x="381" y="57"/>
                </a:lnTo>
                <a:lnTo>
                  <a:pt x="378" y="54"/>
                </a:lnTo>
                <a:lnTo>
                  <a:pt x="378" y="51"/>
                </a:lnTo>
                <a:lnTo>
                  <a:pt x="379" y="50"/>
                </a:lnTo>
                <a:lnTo>
                  <a:pt x="386" y="50"/>
                </a:lnTo>
                <a:lnTo>
                  <a:pt x="379" y="44"/>
                </a:lnTo>
                <a:lnTo>
                  <a:pt x="361" y="46"/>
                </a:lnTo>
                <a:lnTo>
                  <a:pt x="341" y="49"/>
                </a:lnTo>
                <a:lnTo>
                  <a:pt x="337" y="49"/>
                </a:lnTo>
                <a:lnTo>
                  <a:pt x="333" y="50"/>
                </a:lnTo>
                <a:lnTo>
                  <a:pt x="329" y="5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12700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3318" name="Freeform 70"/>
          <p:cNvSpPr>
            <a:spLocks/>
          </p:cNvSpPr>
          <p:nvPr/>
        </p:nvSpPr>
        <p:spPr bwMode="auto">
          <a:xfrm>
            <a:off x="5185974" y="5013374"/>
            <a:ext cx="1061567" cy="864432"/>
          </a:xfrm>
          <a:custGeom>
            <a:avLst/>
            <a:gdLst/>
            <a:ahLst/>
            <a:cxnLst>
              <a:cxn ang="0">
                <a:pos x="433" y="317"/>
              </a:cxn>
              <a:cxn ang="0">
                <a:pos x="405" y="305"/>
              </a:cxn>
              <a:cxn ang="0">
                <a:pos x="395" y="287"/>
              </a:cxn>
              <a:cxn ang="0">
                <a:pos x="397" y="282"/>
              </a:cxn>
              <a:cxn ang="0">
                <a:pos x="414" y="276"/>
              </a:cxn>
              <a:cxn ang="0">
                <a:pos x="413" y="265"/>
              </a:cxn>
              <a:cxn ang="0">
                <a:pos x="408" y="256"/>
              </a:cxn>
              <a:cxn ang="0">
                <a:pos x="396" y="258"/>
              </a:cxn>
              <a:cxn ang="0">
                <a:pos x="377" y="265"/>
              </a:cxn>
              <a:cxn ang="0">
                <a:pos x="381" y="251"/>
              </a:cxn>
              <a:cxn ang="0">
                <a:pos x="360" y="258"/>
              </a:cxn>
              <a:cxn ang="0">
                <a:pos x="342" y="229"/>
              </a:cxn>
              <a:cxn ang="0">
                <a:pos x="377" y="240"/>
              </a:cxn>
              <a:cxn ang="0">
                <a:pos x="397" y="243"/>
              </a:cxn>
              <a:cxn ang="0">
                <a:pos x="369" y="207"/>
              </a:cxn>
              <a:cxn ang="0">
                <a:pos x="343" y="173"/>
              </a:cxn>
              <a:cxn ang="0">
                <a:pos x="212" y="175"/>
              </a:cxn>
              <a:cxn ang="0">
                <a:pos x="215" y="152"/>
              </a:cxn>
              <a:cxn ang="0">
                <a:pos x="224" y="130"/>
              </a:cxn>
              <a:cxn ang="0">
                <a:pos x="232" y="113"/>
              </a:cxn>
              <a:cxn ang="0">
                <a:pos x="247" y="91"/>
              </a:cxn>
              <a:cxn ang="0">
                <a:pos x="249" y="75"/>
              </a:cxn>
              <a:cxn ang="0">
                <a:pos x="255" y="67"/>
              </a:cxn>
              <a:cxn ang="0">
                <a:pos x="240" y="47"/>
              </a:cxn>
              <a:cxn ang="0">
                <a:pos x="243" y="34"/>
              </a:cxn>
              <a:cxn ang="0">
                <a:pos x="239" y="2"/>
              </a:cxn>
              <a:cxn ang="0">
                <a:pos x="231" y="0"/>
              </a:cxn>
              <a:cxn ang="0">
                <a:pos x="27" y="140"/>
              </a:cxn>
              <a:cxn ang="0">
                <a:pos x="45" y="170"/>
              </a:cxn>
              <a:cxn ang="0">
                <a:pos x="53" y="192"/>
              </a:cxn>
              <a:cxn ang="0">
                <a:pos x="54" y="225"/>
              </a:cxn>
              <a:cxn ang="0">
                <a:pos x="47" y="251"/>
              </a:cxn>
              <a:cxn ang="0">
                <a:pos x="43" y="309"/>
              </a:cxn>
              <a:cxn ang="0">
                <a:pos x="46" y="319"/>
              </a:cxn>
              <a:cxn ang="0">
                <a:pos x="173" y="327"/>
              </a:cxn>
              <a:cxn ang="0">
                <a:pos x="193" y="315"/>
              </a:cxn>
              <a:cxn ang="0">
                <a:pos x="181" y="311"/>
              </a:cxn>
              <a:cxn ang="0">
                <a:pos x="195" y="297"/>
              </a:cxn>
              <a:cxn ang="0">
                <a:pos x="220" y="302"/>
              </a:cxn>
              <a:cxn ang="0">
                <a:pos x="239" y="319"/>
              </a:cxn>
              <a:cxn ang="0">
                <a:pos x="260" y="311"/>
              </a:cxn>
              <a:cxn ang="0">
                <a:pos x="273" y="334"/>
              </a:cxn>
              <a:cxn ang="0">
                <a:pos x="262" y="332"/>
              </a:cxn>
              <a:cxn ang="0">
                <a:pos x="276" y="347"/>
              </a:cxn>
              <a:cxn ang="0">
                <a:pos x="297" y="351"/>
              </a:cxn>
              <a:cxn ang="0">
                <a:pos x="313" y="350"/>
              </a:cxn>
              <a:cxn ang="0">
                <a:pos x="319" y="336"/>
              </a:cxn>
              <a:cxn ang="0">
                <a:pos x="334" y="331"/>
              </a:cxn>
              <a:cxn ang="0">
                <a:pos x="348" y="336"/>
              </a:cxn>
              <a:cxn ang="0">
                <a:pos x="363" y="335"/>
              </a:cxn>
              <a:cxn ang="0">
                <a:pos x="358" y="313"/>
              </a:cxn>
              <a:cxn ang="0">
                <a:pos x="369" y="311"/>
              </a:cxn>
              <a:cxn ang="0">
                <a:pos x="380" y="314"/>
              </a:cxn>
              <a:cxn ang="0">
                <a:pos x="389" y="322"/>
              </a:cxn>
              <a:cxn ang="0">
                <a:pos x="412" y="326"/>
              </a:cxn>
              <a:cxn ang="0">
                <a:pos x="426" y="330"/>
              </a:cxn>
              <a:cxn ang="0">
                <a:pos x="422" y="350"/>
              </a:cxn>
              <a:cxn ang="0">
                <a:pos x="434" y="336"/>
              </a:cxn>
              <a:cxn ang="0">
                <a:pos x="447" y="335"/>
              </a:cxn>
              <a:cxn ang="0">
                <a:pos x="447" y="331"/>
              </a:cxn>
            </a:cxnLst>
            <a:rect l="0" t="0" r="r" b="b"/>
            <a:pathLst>
              <a:path w="453" h="354">
                <a:moveTo>
                  <a:pt x="449" y="323"/>
                </a:moveTo>
                <a:lnTo>
                  <a:pt x="447" y="323"/>
                </a:lnTo>
                <a:lnTo>
                  <a:pt x="447" y="326"/>
                </a:lnTo>
                <a:lnTo>
                  <a:pt x="446" y="326"/>
                </a:lnTo>
                <a:lnTo>
                  <a:pt x="443" y="323"/>
                </a:lnTo>
                <a:lnTo>
                  <a:pt x="442" y="321"/>
                </a:lnTo>
                <a:lnTo>
                  <a:pt x="439" y="318"/>
                </a:lnTo>
                <a:lnTo>
                  <a:pt x="438" y="315"/>
                </a:lnTo>
                <a:lnTo>
                  <a:pt x="435" y="314"/>
                </a:lnTo>
                <a:lnTo>
                  <a:pt x="434" y="313"/>
                </a:lnTo>
                <a:lnTo>
                  <a:pt x="433" y="314"/>
                </a:lnTo>
                <a:lnTo>
                  <a:pt x="433" y="317"/>
                </a:lnTo>
                <a:lnTo>
                  <a:pt x="432" y="317"/>
                </a:lnTo>
                <a:lnTo>
                  <a:pt x="429" y="314"/>
                </a:lnTo>
                <a:lnTo>
                  <a:pt x="426" y="314"/>
                </a:lnTo>
                <a:lnTo>
                  <a:pt x="424" y="315"/>
                </a:lnTo>
                <a:lnTo>
                  <a:pt x="420" y="315"/>
                </a:lnTo>
                <a:lnTo>
                  <a:pt x="420" y="313"/>
                </a:lnTo>
                <a:lnTo>
                  <a:pt x="421" y="313"/>
                </a:lnTo>
                <a:lnTo>
                  <a:pt x="422" y="311"/>
                </a:lnTo>
                <a:lnTo>
                  <a:pt x="424" y="311"/>
                </a:lnTo>
                <a:lnTo>
                  <a:pt x="406" y="311"/>
                </a:lnTo>
                <a:lnTo>
                  <a:pt x="406" y="306"/>
                </a:lnTo>
                <a:lnTo>
                  <a:pt x="405" y="305"/>
                </a:lnTo>
                <a:lnTo>
                  <a:pt x="395" y="305"/>
                </a:lnTo>
                <a:lnTo>
                  <a:pt x="392" y="303"/>
                </a:lnTo>
                <a:lnTo>
                  <a:pt x="388" y="295"/>
                </a:lnTo>
                <a:lnTo>
                  <a:pt x="387" y="294"/>
                </a:lnTo>
                <a:lnTo>
                  <a:pt x="385" y="294"/>
                </a:lnTo>
                <a:lnTo>
                  <a:pt x="395" y="294"/>
                </a:lnTo>
                <a:lnTo>
                  <a:pt x="395" y="291"/>
                </a:lnTo>
                <a:lnTo>
                  <a:pt x="393" y="290"/>
                </a:lnTo>
                <a:lnTo>
                  <a:pt x="391" y="289"/>
                </a:lnTo>
                <a:lnTo>
                  <a:pt x="389" y="287"/>
                </a:lnTo>
                <a:lnTo>
                  <a:pt x="388" y="287"/>
                </a:lnTo>
                <a:lnTo>
                  <a:pt x="395" y="287"/>
                </a:lnTo>
                <a:lnTo>
                  <a:pt x="397" y="289"/>
                </a:lnTo>
                <a:lnTo>
                  <a:pt x="402" y="289"/>
                </a:lnTo>
                <a:lnTo>
                  <a:pt x="405" y="290"/>
                </a:lnTo>
                <a:lnTo>
                  <a:pt x="405" y="289"/>
                </a:lnTo>
                <a:lnTo>
                  <a:pt x="402" y="289"/>
                </a:lnTo>
                <a:lnTo>
                  <a:pt x="404" y="289"/>
                </a:lnTo>
                <a:lnTo>
                  <a:pt x="404" y="286"/>
                </a:lnTo>
                <a:lnTo>
                  <a:pt x="401" y="286"/>
                </a:lnTo>
                <a:lnTo>
                  <a:pt x="401" y="287"/>
                </a:lnTo>
                <a:lnTo>
                  <a:pt x="399" y="287"/>
                </a:lnTo>
                <a:lnTo>
                  <a:pt x="397" y="285"/>
                </a:lnTo>
                <a:lnTo>
                  <a:pt x="397" y="282"/>
                </a:lnTo>
                <a:lnTo>
                  <a:pt x="399" y="281"/>
                </a:lnTo>
                <a:lnTo>
                  <a:pt x="404" y="281"/>
                </a:lnTo>
                <a:lnTo>
                  <a:pt x="404" y="280"/>
                </a:lnTo>
                <a:lnTo>
                  <a:pt x="405" y="277"/>
                </a:lnTo>
                <a:lnTo>
                  <a:pt x="405" y="273"/>
                </a:lnTo>
                <a:lnTo>
                  <a:pt x="406" y="272"/>
                </a:lnTo>
                <a:lnTo>
                  <a:pt x="408" y="272"/>
                </a:lnTo>
                <a:lnTo>
                  <a:pt x="409" y="273"/>
                </a:lnTo>
                <a:lnTo>
                  <a:pt x="409" y="276"/>
                </a:lnTo>
                <a:lnTo>
                  <a:pt x="410" y="277"/>
                </a:lnTo>
                <a:lnTo>
                  <a:pt x="412" y="277"/>
                </a:lnTo>
                <a:lnTo>
                  <a:pt x="414" y="276"/>
                </a:lnTo>
                <a:lnTo>
                  <a:pt x="417" y="276"/>
                </a:lnTo>
                <a:lnTo>
                  <a:pt x="413" y="272"/>
                </a:lnTo>
                <a:lnTo>
                  <a:pt x="413" y="270"/>
                </a:lnTo>
                <a:lnTo>
                  <a:pt x="414" y="270"/>
                </a:lnTo>
                <a:lnTo>
                  <a:pt x="416" y="269"/>
                </a:lnTo>
                <a:lnTo>
                  <a:pt x="416" y="268"/>
                </a:lnTo>
                <a:lnTo>
                  <a:pt x="413" y="268"/>
                </a:lnTo>
                <a:lnTo>
                  <a:pt x="413" y="266"/>
                </a:lnTo>
                <a:lnTo>
                  <a:pt x="414" y="265"/>
                </a:lnTo>
                <a:lnTo>
                  <a:pt x="414" y="264"/>
                </a:lnTo>
                <a:lnTo>
                  <a:pt x="413" y="264"/>
                </a:lnTo>
                <a:lnTo>
                  <a:pt x="413" y="265"/>
                </a:lnTo>
                <a:lnTo>
                  <a:pt x="410" y="265"/>
                </a:lnTo>
                <a:lnTo>
                  <a:pt x="408" y="262"/>
                </a:lnTo>
                <a:lnTo>
                  <a:pt x="409" y="261"/>
                </a:lnTo>
                <a:lnTo>
                  <a:pt x="410" y="261"/>
                </a:lnTo>
                <a:lnTo>
                  <a:pt x="410" y="262"/>
                </a:lnTo>
                <a:lnTo>
                  <a:pt x="413" y="262"/>
                </a:lnTo>
                <a:lnTo>
                  <a:pt x="413" y="260"/>
                </a:lnTo>
                <a:lnTo>
                  <a:pt x="412" y="258"/>
                </a:lnTo>
                <a:lnTo>
                  <a:pt x="410" y="260"/>
                </a:lnTo>
                <a:lnTo>
                  <a:pt x="406" y="260"/>
                </a:lnTo>
                <a:lnTo>
                  <a:pt x="406" y="258"/>
                </a:lnTo>
                <a:lnTo>
                  <a:pt x="408" y="256"/>
                </a:lnTo>
                <a:lnTo>
                  <a:pt x="410" y="253"/>
                </a:lnTo>
                <a:lnTo>
                  <a:pt x="409" y="253"/>
                </a:lnTo>
                <a:lnTo>
                  <a:pt x="408" y="252"/>
                </a:lnTo>
                <a:lnTo>
                  <a:pt x="406" y="252"/>
                </a:lnTo>
                <a:lnTo>
                  <a:pt x="405" y="251"/>
                </a:lnTo>
                <a:lnTo>
                  <a:pt x="404" y="251"/>
                </a:lnTo>
                <a:lnTo>
                  <a:pt x="402" y="249"/>
                </a:lnTo>
                <a:lnTo>
                  <a:pt x="402" y="252"/>
                </a:lnTo>
                <a:lnTo>
                  <a:pt x="401" y="253"/>
                </a:lnTo>
                <a:lnTo>
                  <a:pt x="401" y="254"/>
                </a:lnTo>
                <a:lnTo>
                  <a:pt x="399" y="257"/>
                </a:lnTo>
                <a:lnTo>
                  <a:pt x="396" y="258"/>
                </a:lnTo>
                <a:lnTo>
                  <a:pt x="396" y="260"/>
                </a:lnTo>
                <a:lnTo>
                  <a:pt x="395" y="262"/>
                </a:lnTo>
                <a:lnTo>
                  <a:pt x="395" y="269"/>
                </a:lnTo>
                <a:lnTo>
                  <a:pt x="393" y="270"/>
                </a:lnTo>
                <a:lnTo>
                  <a:pt x="389" y="270"/>
                </a:lnTo>
                <a:lnTo>
                  <a:pt x="385" y="269"/>
                </a:lnTo>
                <a:lnTo>
                  <a:pt x="384" y="268"/>
                </a:lnTo>
                <a:lnTo>
                  <a:pt x="384" y="265"/>
                </a:lnTo>
                <a:lnTo>
                  <a:pt x="383" y="265"/>
                </a:lnTo>
                <a:lnTo>
                  <a:pt x="381" y="264"/>
                </a:lnTo>
                <a:lnTo>
                  <a:pt x="379" y="264"/>
                </a:lnTo>
                <a:lnTo>
                  <a:pt x="377" y="265"/>
                </a:lnTo>
                <a:lnTo>
                  <a:pt x="375" y="264"/>
                </a:lnTo>
                <a:lnTo>
                  <a:pt x="373" y="264"/>
                </a:lnTo>
                <a:lnTo>
                  <a:pt x="372" y="262"/>
                </a:lnTo>
                <a:lnTo>
                  <a:pt x="372" y="258"/>
                </a:lnTo>
                <a:lnTo>
                  <a:pt x="375" y="258"/>
                </a:lnTo>
                <a:lnTo>
                  <a:pt x="376" y="257"/>
                </a:lnTo>
                <a:lnTo>
                  <a:pt x="379" y="257"/>
                </a:lnTo>
                <a:lnTo>
                  <a:pt x="387" y="253"/>
                </a:lnTo>
                <a:lnTo>
                  <a:pt x="388" y="251"/>
                </a:lnTo>
                <a:lnTo>
                  <a:pt x="388" y="247"/>
                </a:lnTo>
                <a:lnTo>
                  <a:pt x="387" y="245"/>
                </a:lnTo>
                <a:lnTo>
                  <a:pt x="381" y="251"/>
                </a:lnTo>
                <a:lnTo>
                  <a:pt x="380" y="251"/>
                </a:lnTo>
                <a:lnTo>
                  <a:pt x="380" y="245"/>
                </a:lnTo>
                <a:lnTo>
                  <a:pt x="379" y="244"/>
                </a:lnTo>
                <a:lnTo>
                  <a:pt x="379" y="248"/>
                </a:lnTo>
                <a:lnTo>
                  <a:pt x="377" y="251"/>
                </a:lnTo>
                <a:lnTo>
                  <a:pt x="377" y="253"/>
                </a:lnTo>
                <a:lnTo>
                  <a:pt x="376" y="253"/>
                </a:lnTo>
                <a:lnTo>
                  <a:pt x="371" y="248"/>
                </a:lnTo>
                <a:lnTo>
                  <a:pt x="368" y="248"/>
                </a:lnTo>
                <a:lnTo>
                  <a:pt x="364" y="252"/>
                </a:lnTo>
                <a:lnTo>
                  <a:pt x="363" y="256"/>
                </a:lnTo>
                <a:lnTo>
                  <a:pt x="360" y="258"/>
                </a:lnTo>
                <a:lnTo>
                  <a:pt x="358" y="260"/>
                </a:lnTo>
                <a:lnTo>
                  <a:pt x="352" y="261"/>
                </a:lnTo>
                <a:lnTo>
                  <a:pt x="335" y="261"/>
                </a:lnTo>
                <a:lnTo>
                  <a:pt x="327" y="258"/>
                </a:lnTo>
                <a:lnTo>
                  <a:pt x="322" y="254"/>
                </a:lnTo>
                <a:lnTo>
                  <a:pt x="323" y="249"/>
                </a:lnTo>
                <a:lnTo>
                  <a:pt x="323" y="248"/>
                </a:lnTo>
                <a:lnTo>
                  <a:pt x="330" y="241"/>
                </a:lnTo>
                <a:lnTo>
                  <a:pt x="332" y="237"/>
                </a:lnTo>
                <a:lnTo>
                  <a:pt x="334" y="235"/>
                </a:lnTo>
                <a:lnTo>
                  <a:pt x="339" y="229"/>
                </a:lnTo>
                <a:lnTo>
                  <a:pt x="342" y="229"/>
                </a:lnTo>
                <a:lnTo>
                  <a:pt x="346" y="231"/>
                </a:lnTo>
                <a:lnTo>
                  <a:pt x="350" y="231"/>
                </a:lnTo>
                <a:lnTo>
                  <a:pt x="354" y="232"/>
                </a:lnTo>
                <a:lnTo>
                  <a:pt x="356" y="235"/>
                </a:lnTo>
                <a:lnTo>
                  <a:pt x="358" y="237"/>
                </a:lnTo>
                <a:lnTo>
                  <a:pt x="359" y="239"/>
                </a:lnTo>
                <a:lnTo>
                  <a:pt x="368" y="239"/>
                </a:lnTo>
                <a:lnTo>
                  <a:pt x="371" y="240"/>
                </a:lnTo>
                <a:lnTo>
                  <a:pt x="372" y="241"/>
                </a:lnTo>
                <a:lnTo>
                  <a:pt x="375" y="241"/>
                </a:lnTo>
                <a:lnTo>
                  <a:pt x="376" y="240"/>
                </a:lnTo>
                <a:lnTo>
                  <a:pt x="377" y="240"/>
                </a:lnTo>
                <a:lnTo>
                  <a:pt x="379" y="239"/>
                </a:lnTo>
                <a:lnTo>
                  <a:pt x="379" y="241"/>
                </a:lnTo>
                <a:lnTo>
                  <a:pt x="381" y="244"/>
                </a:lnTo>
                <a:lnTo>
                  <a:pt x="391" y="244"/>
                </a:lnTo>
                <a:lnTo>
                  <a:pt x="392" y="243"/>
                </a:lnTo>
                <a:lnTo>
                  <a:pt x="393" y="243"/>
                </a:lnTo>
                <a:lnTo>
                  <a:pt x="392" y="244"/>
                </a:lnTo>
                <a:lnTo>
                  <a:pt x="391" y="244"/>
                </a:lnTo>
                <a:lnTo>
                  <a:pt x="391" y="245"/>
                </a:lnTo>
                <a:lnTo>
                  <a:pt x="393" y="245"/>
                </a:lnTo>
                <a:lnTo>
                  <a:pt x="395" y="244"/>
                </a:lnTo>
                <a:lnTo>
                  <a:pt x="397" y="243"/>
                </a:lnTo>
                <a:lnTo>
                  <a:pt x="399" y="241"/>
                </a:lnTo>
                <a:lnTo>
                  <a:pt x="397" y="240"/>
                </a:lnTo>
                <a:lnTo>
                  <a:pt x="396" y="241"/>
                </a:lnTo>
                <a:lnTo>
                  <a:pt x="393" y="241"/>
                </a:lnTo>
                <a:lnTo>
                  <a:pt x="392" y="240"/>
                </a:lnTo>
                <a:lnTo>
                  <a:pt x="387" y="229"/>
                </a:lnTo>
                <a:lnTo>
                  <a:pt x="381" y="218"/>
                </a:lnTo>
                <a:lnTo>
                  <a:pt x="379" y="215"/>
                </a:lnTo>
                <a:lnTo>
                  <a:pt x="376" y="214"/>
                </a:lnTo>
                <a:lnTo>
                  <a:pt x="372" y="211"/>
                </a:lnTo>
                <a:lnTo>
                  <a:pt x="369" y="210"/>
                </a:lnTo>
                <a:lnTo>
                  <a:pt x="369" y="207"/>
                </a:lnTo>
                <a:lnTo>
                  <a:pt x="368" y="204"/>
                </a:lnTo>
                <a:lnTo>
                  <a:pt x="368" y="203"/>
                </a:lnTo>
                <a:lnTo>
                  <a:pt x="367" y="202"/>
                </a:lnTo>
                <a:lnTo>
                  <a:pt x="364" y="200"/>
                </a:lnTo>
                <a:lnTo>
                  <a:pt x="365" y="195"/>
                </a:lnTo>
                <a:lnTo>
                  <a:pt x="367" y="187"/>
                </a:lnTo>
                <a:lnTo>
                  <a:pt x="371" y="179"/>
                </a:lnTo>
                <a:lnTo>
                  <a:pt x="372" y="171"/>
                </a:lnTo>
                <a:lnTo>
                  <a:pt x="371" y="169"/>
                </a:lnTo>
                <a:lnTo>
                  <a:pt x="363" y="169"/>
                </a:lnTo>
                <a:lnTo>
                  <a:pt x="354" y="170"/>
                </a:lnTo>
                <a:lnTo>
                  <a:pt x="343" y="173"/>
                </a:lnTo>
                <a:lnTo>
                  <a:pt x="335" y="174"/>
                </a:lnTo>
                <a:lnTo>
                  <a:pt x="293" y="179"/>
                </a:lnTo>
                <a:lnTo>
                  <a:pt x="251" y="183"/>
                </a:lnTo>
                <a:lnTo>
                  <a:pt x="248" y="183"/>
                </a:lnTo>
                <a:lnTo>
                  <a:pt x="240" y="185"/>
                </a:lnTo>
                <a:lnTo>
                  <a:pt x="222" y="187"/>
                </a:lnTo>
                <a:lnTo>
                  <a:pt x="215" y="187"/>
                </a:lnTo>
                <a:lnTo>
                  <a:pt x="214" y="186"/>
                </a:lnTo>
                <a:lnTo>
                  <a:pt x="219" y="181"/>
                </a:lnTo>
                <a:lnTo>
                  <a:pt x="216" y="178"/>
                </a:lnTo>
                <a:lnTo>
                  <a:pt x="214" y="177"/>
                </a:lnTo>
                <a:lnTo>
                  <a:pt x="212" y="175"/>
                </a:lnTo>
                <a:lnTo>
                  <a:pt x="212" y="174"/>
                </a:lnTo>
                <a:lnTo>
                  <a:pt x="214" y="173"/>
                </a:lnTo>
                <a:lnTo>
                  <a:pt x="215" y="170"/>
                </a:lnTo>
                <a:lnTo>
                  <a:pt x="215" y="169"/>
                </a:lnTo>
                <a:lnTo>
                  <a:pt x="210" y="163"/>
                </a:lnTo>
                <a:lnTo>
                  <a:pt x="211" y="163"/>
                </a:lnTo>
                <a:lnTo>
                  <a:pt x="214" y="162"/>
                </a:lnTo>
                <a:lnTo>
                  <a:pt x="216" y="162"/>
                </a:lnTo>
                <a:lnTo>
                  <a:pt x="219" y="161"/>
                </a:lnTo>
                <a:lnTo>
                  <a:pt x="220" y="158"/>
                </a:lnTo>
                <a:lnTo>
                  <a:pt x="220" y="157"/>
                </a:lnTo>
                <a:lnTo>
                  <a:pt x="215" y="152"/>
                </a:lnTo>
                <a:lnTo>
                  <a:pt x="215" y="149"/>
                </a:lnTo>
                <a:lnTo>
                  <a:pt x="216" y="148"/>
                </a:lnTo>
                <a:lnTo>
                  <a:pt x="219" y="150"/>
                </a:lnTo>
                <a:lnTo>
                  <a:pt x="220" y="150"/>
                </a:lnTo>
                <a:lnTo>
                  <a:pt x="222" y="149"/>
                </a:lnTo>
                <a:lnTo>
                  <a:pt x="222" y="148"/>
                </a:lnTo>
                <a:lnTo>
                  <a:pt x="218" y="140"/>
                </a:lnTo>
                <a:lnTo>
                  <a:pt x="218" y="137"/>
                </a:lnTo>
                <a:lnTo>
                  <a:pt x="219" y="136"/>
                </a:lnTo>
                <a:lnTo>
                  <a:pt x="222" y="134"/>
                </a:lnTo>
                <a:lnTo>
                  <a:pt x="224" y="132"/>
                </a:lnTo>
                <a:lnTo>
                  <a:pt x="224" y="130"/>
                </a:lnTo>
                <a:lnTo>
                  <a:pt x="218" y="130"/>
                </a:lnTo>
                <a:lnTo>
                  <a:pt x="218" y="126"/>
                </a:lnTo>
                <a:lnTo>
                  <a:pt x="222" y="126"/>
                </a:lnTo>
                <a:lnTo>
                  <a:pt x="223" y="128"/>
                </a:lnTo>
                <a:lnTo>
                  <a:pt x="226" y="128"/>
                </a:lnTo>
                <a:lnTo>
                  <a:pt x="226" y="124"/>
                </a:lnTo>
                <a:lnTo>
                  <a:pt x="227" y="122"/>
                </a:lnTo>
                <a:lnTo>
                  <a:pt x="227" y="118"/>
                </a:lnTo>
                <a:lnTo>
                  <a:pt x="228" y="117"/>
                </a:lnTo>
                <a:lnTo>
                  <a:pt x="229" y="117"/>
                </a:lnTo>
                <a:lnTo>
                  <a:pt x="232" y="115"/>
                </a:lnTo>
                <a:lnTo>
                  <a:pt x="232" y="113"/>
                </a:lnTo>
                <a:lnTo>
                  <a:pt x="228" y="113"/>
                </a:lnTo>
                <a:lnTo>
                  <a:pt x="228" y="109"/>
                </a:lnTo>
                <a:lnTo>
                  <a:pt x="232" y="105"/>
                </a:lnTo>
                <a:lnTo>
                  <a:pt x="233" y="107"/>
                </a:lnTo>
                <a:lnTo>
                  <a:pt x="236" y="107"/>
                </a:lnTo>
                <a:lnTo>
                  <a:pt x="236" y="104"/>
                </a:lnTo>
                <a:lnTo>
                  <a:pt x="237" y="101"/>
                </a:lnTo>
                <a:lnTo>
                  <a:pt x="240" y="97"/>
                </a:lnTo>
                <a:lnTo>
                  <a:pt x="241" y="95"/>
                </a:lnTo>
                <a:lnTo>
                  <a:pt x="243" y="93"/>
                </a:lnTo>
                <a:lnTo>
                  <a:pt x="245" y="92"/>
                </a:lnTo>
                <a:lnTo>
                  <a:pt x="247" y="91"/>
                </a:lnTo>
                <a:lnTo>
                  <a:pt x="249" y="89"/>
                </a:lnTo>
                <a:lnTo>
                  <a:pt x="249" y="88"/>
                </a:lnTo>
                <a:lnTo>
                  <a:pt x="248" y="87"/>
                </a:lnTo>
                <a:lnTo>
                  <a:pt x="245" y="87"/>
                </a:lnTo>
                <a:lnTo>
                  <a:pt x="243" y="85"/>
                </a:lnTo>
                <a:lnTo>
                  <a:pt x="241" y="85"/>
                </a:lnTo>
                <a:lnTo>
                  <a:pt x="241" y="84"/>
                </a:lnTo>
                <a:lnTo>
                  <a:pt x="248" y="84"/>
                </a:lnTo>
                <a:lnTo>
                  <a:pt x="251" y="82"/>
                </a:lnTo>
                <a:lnTo>
                  <a:pt x="253" y="76"/>
                </a:lnTo>
                <a:lnTo>
                  <a:pt x="253" y="75"/>
                </a:lnTo>
                <a:lnTo>
                  <a:pt x="249" y="75"/>
                </a:lnTo>
                <a:lnTo>
                  <a:pt x="248" y="76"/>
                </a:lnTo>
                <a:lnTo>
                  <a:pt x="245" y="78"/>
                </a:lnTo>
                <a:lnTo>
                  <a:pt x="241" y="78"/>
                </a:lnTo>
                <a:lnTo>
                  <a:pt x="240" y="76"/>
                </a:lnTo>
                <a:lnTo>
                  <a:pt x="240" y="74"/>
                </a:lnTo>
                <a:lnTo>
                  <a:pt x="241" y="72"/>
                </a:lnTo>
                <a:lnTo>
                  <a:pt x="243" y="70"/>
                </a:lnTo>
                <a:lnTo>
                  <a:pt x="245" y="70"/>
                </a:lnTo>
                <a:lnTo>
                  <a:pt x="249" y="68"/>
                </a:lnTo>
                <a:lnTo>
                  <a:pt x="252" y="68"/>
                </a:lnTo>
                <a:lnTo>
                  <a:pt x="253" y="67"/>
                </a:lnTo>
                <a:lnTo>
                  <a:pt x="255" y="67"/>
                </a:lnTo>
                <a:lnTo>
                  <a:pt x="255" y="62"/>
                </a:lnTo>
                <a:lnTo>
                  <a:pt x="257" y="62"/>
                </a:lnTo>
                <a:lnTo>
                  <a:pt x="259" y="60"/>
                </a:lnTo>
                <a:lnTo>
                  <a:pt x="259" y="58"/>
                </a:lnTo>
                <a:lnTo>
                  <a:pt x="255" y="58"/>
                </a:lnTo>
                <a:lnTo>
                  <a:pt x="253" y="56"/>
                </a:lnTo>
                <a:lnTo>
                  <a:pt x="252" y="56"/>
                </a:lnTo>
                <a:lnTo>
                  <a:pt x="252" y="49"/>
                </a:lnTo>
                <a:lnTo>
                  <a:pt x="248" y="49"/>
                </a:lnTo>
                <a:lnTo>
                  <a:pt x="245" y="50"/>
                </a:lnTo>
                <a:lnTo>
                  <a:pt x="243" y="50"/>
                </a:lnTo>
                <a:lnTo>
                  <a:pt x="240" y="47"/>
                </a:lnTo>
                <a:lnTo>
                  <a:pt x="240" y="45"/>
                </a:lnTo>
                <a:lnTo>
                  <a:pt x="249" y="45"/>
                </a:lnTo>
                <a:lnTo>
                  <a:pt x="249" y="43"/>
                </a:lnTo>
                <a:lnTo>
                  <a:pt x="248" y="43"/>
                </a:lnTo>
                <a:lnTo>
                  <a:pt x="245" y="41"/>
                </a:lnTo>
                <a:lnTo>
                  <a:pt x="243" y="39"/>
                </a:lnTo>
                <a:lnTo>
                  <a:pt x="248" y="34"/>
                </a:lnTo>
                <a:lnTo>
                  <a:pt x="248" y="31"/>
                </a:lnTo>
                <a:lnTo>
                  <a:pt x="247" y="30"/>
                </a:lnTo>
                <a:lnTo>
                  <a:pt x="245" y="30"/>
                </a:lnTo>
                <a:lnTo>
                  <a:pt x="244" y="31"/>
                </a:lnTo>
                <a:lnTo>
                  <a:pt x="243" y="34"/>
                </a:lnTo>
                <a:lnTo>
                  <a:pt x="240" y="35"/>
                </a:lnTo>
                <a:lnTo>
                  <a:pt x="239" y="37"/>
                </a:lnTo>
                <a:lnTo>
                  <a:pt x="237" y="37"/>
                </a:lnTo>
                <a:lnTo>
                  <a:pt x="236" y="35"/>
                </a:lnTo>
                <a:lnTo>
                  <a:pt x="235" y="33"/>
                </a:lnTo>
                <a:lnTo>
                  <a:pt x="243" y="25"/>
                </a:lnTo>
                <a:lnTo>
                  <a:pt x="243" y="22"/>
                </a:lnTo>
                <a:lnTo>
                  <a:pt x="241" y="21"/>
                </a:lnTo>
                <a:lnTo>
                  <a:pt x="233" y="21"/>
                </a:lnTo>
                <a:lnTo>
                  <a:pt x="233" y="17"/>
                </a:lnTo>
                <a:lnTo>
                  <a:pt x="239" y="6"/>
                </a:lnTo>
                <a:lnTo>
                  <a:pt x="239" y="2"/>
                </a:lnTo>
                <a:lnTo>
                  <a:pt x="237" y="1"/>
                </a:lnTo>
                <a:lnTo>
                  <a:pt x="235" y="1"/>
                </a:lnTo>
                <a:lnTo>
                  <a:pt x="235" y="2"/>
                </a:lnTo>
                <a:lnTo>
                  <a:pt x="233" y="4"/>
                </a:lnTo>
                <a:lnTo>
                  <a:pt x="233" y="6"/>
                </a:lnTo>
                <a:lnTo>
                  <a:pt x="232" y="8"/>
                </a:lnTo>
                <a:lnTo>
                  <a:pt x="228" y="8"/>
                </a:lnTo>
                <a:lnTo>
                  <a:pt x="227" y="6"/>
                </a:lnTo>
                <a:lnTo>
                  <a:pt x="227" y="5"/>
                </a:lnTo>
                <a:lnTo>
                  <a:pt x="228" y="4"/>
                </a:lnTo>
                <a:lnTo>
                  <a:pt x="228" y="2"/>
                </a:lnTo>
                <a:lnTo>
                  <a:pt x="231" y="0"/>
                </a:lnTo>
                <a:lnTo>
                  <a:pt x="116" y="10"/>
                </a:lnTo>
                <a:lnTo>
                  <a:pt x="0" y="19"/>
                </a:lnTo>
                <a:lnTo>
                  <a:pt x="5" y="85"/>
                </a:lnTo>
                <a:lnTo>
                  <a:pt x="5" y="108"/>
                </a:lnTo>
                <a:lnTo>
                  <a:pt x="6" y="113"/>
                </a:lnTo>
                <a:lnTo>
                  <a:pt x="9" y="116"/>
                </a:lnTo>
                <a:lnTo>
                  <a:pt x="13" y="118"/>
                </a:lnTo>
                <a:lnTo>
                  <a:pt x="17" y="120"/>
                </a:lnTo>
                <a:lnTo>
                  <a:pt x="20" y="122"/>
                </a:lnTo>
                <a:lnTo>
                  <a:pt x="22" y="126"/>
                </a:lnTo>
                <a:lnTo>
                  <a:pt x="25" y="132"/>
                </a:lnTo>
                <a:lnTo>
                  <a:pt x="27" y="140"/>
                </a:lnTo>
                <a:lnTo>
                  <a:pt x="27" y="149"/>
                </a:lnTo>
                <a:lnTo>
                  <a:pt x="29" y="150"/>
                </a:lnTo>
                <a:lnTo>
                  <a:pt x="34" y="153"/>
                </a:lnTo>
                <a:lnTo>
                  <a:pt x="37" y="155"/>
                </a:lnTo>
                <a:lnTo>
                  <a:pt x="37" y="158"/>
                </a:lnTo>
                <a:lnTo>
                  <a:pt x="35" y="158"/>
                </a:lnTo>
                <a:lnTo>
                  <a:pt x="35" y="159"/>
                </a:lnTo>
                <a:lnTo>
                  <a:pt x="37" y="161"/>
                </a:lnTo>
                <a:lnTo>
                  <a:pt x="38" y="163"/>
                </a:lnTo>
                <a:lnTo>
                  <a:pt x="41" y="165"/>
                </a:lnTo>
                <a:lnTo>
                  <a:pt x="45" y="169"/>
                </a:lnTo>
                <a:lnTo>
                  <a:pt x="45" y="170"/>
                </a:lnTo>
                <a:lnTo>
                  <a:pt x="42" y="173"/>
                </a:lnTo>
                <a:lnTo>
                  <a:pt x="42" y="174"/>
                </a:lnTo>
                <a:lnTo>
                  <a:pt x="45" y="177"/>
                </a:lnTo>
                <a:lnTo>
                  <a:pt x="46" y="177"/>
                </a:lnTo>
                <a:lnTo>
                  <a:pt x="49" y="179"/>
                </a:lnTo>
                <a:lnTo>
                  <a:pt x="49" y="183"/>
                </a:lnTo>
                <a:lnTo>
                  <a:pt x="50" y="185"/>
                </a:lnTo>
                <a:lnTo>
                  <a:pt x="55" y="185"/>
                </a:lnTo>
                <a:lnTo>
                  <a:pt x="55" y="187"/>
                </a:lnTo>
                <a:lnTo>
                  <a:pt x="54" y="188"/>
                </a:lnTo>
                <a:lnTo>
                  <a:pt x="53" y="191"/>
                </a:lnTo>
                <a:lnTo>
                  <a:pt x="53" y="192"/>
                </a:lnTo>
                <a:lnTo>
                  <a:pt x="54" y="194"/>
                </a:lnTo>
                <a:lnTo>
                  <a:pt x="55" y="196"/>
                </a:lnTo>
                <a:lnTo>
                  <a:pt x="58" y="198"/>
                </a:lnTo>
                <a:lnTo>
                  <a:pt x="58" y="199"/>
                </a:lnTo>
                <a:lnTo>
                  <a:pt x="54" y="200"/>
                </a:lnTo>
                <a:lnTo>
                  <a:pt x="53" y="203"/>
                </a:lnTo>
                <a:lnTo>
                  <a:pt x="55" y="206"/>
                </a:lnTo>
                <a:lnTo>
                  <a:pt x="57" y="206"/>
                </a:lnTo>
                <a:lnTo>
                  <a:pt x="57" y="207"/>
                </a:lnTo>
                <a:lnTo>
                  <a:pt x="55" y="210"/>
                </a:lnTo>
                <a:lnTo>
                  <a:pt x="54" y="211"/>
                </a:lnTo>
                <a:lnTo>
                  <a:pt x="54" y="225"/>
                </a:lnTo>
                <a:lnTo>
                  <a:pt x="51" y="229"/>
                </a:lnTo>
                <a:lnTo>
                  <a:pt x="51" y="231"/>
                </a:lnTo>
                <a:lnTo>
                  <a:pt x="49" y="232"/>
                </a:lnTo>
                <a:lnTo>
                  <a:pt x="46" y="235"/>
                </a:lnTo>
                <a:lnTo>
                  <a:pt x="46" y="236"/>
                </a:lnTo>
                <a:lnTo>
                  <a:pt x="47" y="237"/>
                </a:lnTo>
                <a:lnTo>
                  <a:pt x="47" y="240"/>
                </a:lnTo>
                <a:lnTo>
                  <a:pt x="46" y="241"/>
                </a:lnTo>
                <a:lnTo>
                  <a:pt x="45" y="241"/>
                </a:lnTo>
                <a:lnTo>
                  <a:pt x="43" y="243"/>
                </a:lnTo>
                <a:lnTo>
                  <a:pt x="43" y="247"/>
                </a:lnTo>
                <a:lnTo>
                  <a:pt x="47" y="251"/>
                </a:lnTo>
                <a:lnTo>
                  <a:pt x="47" y="253"/>
                </a:lnTo>
                <a:lnTo>
                  <a:pt x="46" y="254"/>
                </a:lnTo>
                <a:lnTo>
                  <a:pt x="45" y="257"/>
                </a:lnTo>
                <a:lnTo>
                  <a:pt x="43" y="258"/>
                </a:lnTo>
                <a:lnTo>
                  <a:pt x="43" y="262"/>
                </a:lnTo>
                <a:lnTo>
                  <a:pt x="46" y="272"/>
                </a:lnTo>
                <a:lnTo>
                  <a:pt x="47" y="280"/>
                </a:lnTo>
                <a:lnTo>
                  <a:pt x="47" y="287"/>
                </a:lnTo>
                <a:lnTo>
                  <a:pt x="43" y="297"/>
                </a:lnTo>
                <a:lnTo>
                  <a:pt x="45" y="298"/>
                </a:lnTo>
                <a:lnTo>
                  <a:pt x="45" y="307"/>
                </a:lnTo>
                <a:lnTo>
                  <a:pt x="43" y="309"/>
                </a:lnTo>
                <a:lnTo>
                  <a:pt x="43" y="310"/>
                </a:lnTo>
                <a:lnTo>
                  <a:pt x="42" y="311"/>
                </a:lnTo>
                <a:lnTo>
                  <a:pt x="39" y="311"/>
                </a:lnTo>
                <a:lnTo>
                  <a:pt x="38" y="313"/>
                </a:lnTo>
                <a:lnTo>
                  <a:pt x="35" y="313"/>
                </a:lnTo>
                <a:lnTo>
                  <a:pt x="35" y="315"/>
                </a:lnTo>
                <a:lnTo>
                  <a:pt x="37" y="318"/>
                </a:lnTo>
                <a:lnTo>
                  <a:pt x="37" y="319"/>
                </a:lnTo>
                <a:lnTo>
                  <a:pt x="41" y="323"/>
                </a:lnTo>
                <a:lnTo>
                  <a:pt x="42" y="322"/>
                </a:lnTo>
                <a:lnTo>
                  <a:pt x="45" y="321"/>
                </a:lnTo>
                <a:lnTo>
                  <a:pt x="46" y="319"/>
                </a:lnTo>
                <a:lnTo>
                  <a:pt x="49" y="318"/>
                </a:lnTo>
                <a:lnTo>
                  <a:pt x="50" y="317"/>
                </a:lnTo>
                <a:lnTo>
                  <a:pt x="58" y="314"/>
                </a:lnTo>
                <a:lnTo>
                  <a:pt x="82" y="311"/>
                </a:lnTo>
                <a:lnTo>
                  <a:pt x="91" y="311"/>
                </a:lnTo>
                <a:lnTo>
                  <a:pt x="107" y="314"/>
                </a:lnTo>
                <a:lnTo>
                  <a:pt x="123" y="319"/>
                </a:lnTo>
                <a:lnTo>
                  <a:pt x="138" y="323"/>
                </a:lnTo>
                <a:lnTo>
                  <a:pt x="160" y="326"/>
                </a:lnTo>
                <a:lnTo>
                  <a:pt x="163" y="326"/>
                </a:lnTo>
                <a:lnTo>
                  <a:pt x="169" y="327"/>
                </a:lnTo>
                <a:lnTo>
                  <a:pt x="173" y="327"/>
                </a:lnTo>
                <a:lnTo>
                  <a:pt x="175" y="326"/>
                </a:lnTo>
                <a:lnTo>
                  <a:pt x="179" y="322"/>
                </a:lnTo>
                <a:lnTo>
                  <a:pt x="186" y="322"/>
                </a:lnTo>
                <a:lnTo>
                  <a:pt x="187" y="321"/>
                </a:lnTo>
                <a:lnTo>
                  <a:pt x="190" y="321"/>
                </a:lnTo>
                <a:lnTo>
                  <a:pt x="193" y="319"/>
                </a:lnTo>
                <a:lnTo>
                  <a:pt x="190" y="319"/>
                </a:lnTo>
                <a:lnTo>
                  <a:pt x="190" y="318"/>
                </a:lnTo>
                <a:lnTo>
                  <a:pt x="191" y="317"/>
                </a:lnTo>
                <a:lnTo>
                  <a:pt x="195" y="317"/>
                </a:lnTo>
                <a:lnTo>
                  <a:pt x="195" y="315"/>
                </a:lnTo>
                <a:lnTo>
                  <a:pt x="193" y="315"/>
                </a:lnTo>
                <a:lnTo>
                  <a:pt x="191" y="317"/>
                </a:lnTo>
                <a:lnTo>
                  <a:pt x="190" y="317"/>
                </a:lnTo>
                <a:lnTo>
                  <a:pt x="187" y="318"/>
                </a:lnTo>
                <a:lnTo>
                  <a:pt x="186" y="317"/>
                </a:lnTo>
                <a:lnTo>
                  <a:pt x="186" y="314"/>
                </a:lnTo>
                <a:lnTo>
                  <a:pt x="185" y="313"/>
                </a:lnTo>
                <a:lnTo>
                  <a:pt x="185" y="310"/>
                </a:lnTo>
                <a:lnTo>
                  <a:pt x="187" y="310"/>
                </a:lnTo>
                <a:lnTo>
                  <a:pt x="187" y="309"/>
                </a:lnTo>
                <a:lnTo>
                  <a:pt x="185" y="309"/>
                </a:lnTo>
                <a:lnTo>
                  <a:pt x="182" y="310"/>
                </a:lnTo>
                <a:lnTo>
                  <a:pt x="181" y="311"/>
                </a:lnTo>
                <a:lnTo>
                  <a:pt x="179" y="311"/>
                </a:lnTo>
                <a:lnTo>
                  <a:pt x="179" y="307"/>
                </a:lnTo>
                <a:lnTo>
                  <a:pt x="178" y="306"/>
                </a:lnTo>
                <a:lnTo>
                  <a:pt x="178" y="305"/>
                </a:lnTo>
                <a:lnTo>
                  <a:pt x="183" y="305"/>
                </a:lnTo>
                <a:lnTo>
                  <a:pt x="183" y="307"/>
                </a:lnTo>
                <a:lnTo>
                  <a:pt x="185" y="307"/>
                </a:lnTo>
                <a:lnTo>
                  <a:pt x="186" y="306"/>
                </a:lnTo>
                <a:lnTo>
                  <a:pt x="191" y="303"/>
                </a:lnTo>
                <a:lnTo>
                  <a:pt x="193" y="302"/>
                </a:lnTo>
                <a:lnTo>
                  <a:pt x="195" y="301"/>
                </a:lnTo>
                <a:lnTo>
                  <a:pt x="195" y="297"/>
                </a:lnTo>
                <a:lnTo>
                  <a:pt x="198" y="297"/>
                </a:lnTo>
                <a:lnTo>
                  <a:pt x="199" y="298"/>
                </a:lnTo>
                <a:lnTo>
                  <a:pt x="200" y="298"/>
                </a:lnTo>
                <a:lnTo>
                  <a:pt x="203" y="295"/>
                </a:lnTo>
                <a:lnTo>
                  <a:pt x="208" y="295"/>
                </a:lnTo>
                <a:lnTo>
                  <a:pt x="210" y="297"/>
                </a:lnTo>
                <a:lnTo>
                  <a:pt x="207" y="299"/>
                </a:lnTo>
                <a:lnTo>
                  <a:pt x="206" y="299"/>
                </a:lnTo>
                <a:lnTo>
                  <a:pt x="206" y="306"/>
                </a:lnTo>
                <a:lnTo>
                  <a:pt x="210" y="306"/>
                </a:lnTo>
                <a:lnTo>
                  <a:pt x="212" y="305"/>
                </a:lnTo>
                <a:lnTo>
                  <a:pt x="220" y="302"/>
                </a:lnTo>
                <a:lnTo>
                  <a:pt x="227" y="302"/>
                </a:lnTo>
                <a:lnTo>
                  <a:pt x="227" y="307"/>
                </a:lnTo>
                <a:lnTo>
                  <a:pt x="226" y="309"/>
                </a:lnTo>
                <a:lnTo>
                  <a:pt x="226" y="310"/>
                </a:lnTo>
                <a:lnTo>
                  <a:pt x="228" y="313"/>
                </a:lnTo>
                <a:lnTo>
                  <a:pt x="229" y="313"/>
                </a:lnTo>
                <a:lnTo>
                  <a:pt x="231" y="311"/>
                </a:lnTo>
                <a:lnTo>
                  <a:pt x="233" y="311"/>
                </a:lnTo>
                <a:lnTo>
                  <a:pt x="235" y="313"/>
                </a:lnTo>
                <a:lnTo>
                  <a:pt x="235" y="321"/>
                </a:lnTo>
                <a:lnTo>
                  <a:pt x="237" y="321"/>
                </a:lnTo>
                <a:lnTo>
                  <a:pt x="239" y="319"/>
                </a:lnTo>
                <a:lnTo>
                  <a:pt x="241" y="319"/>
                </a:lnTo>
                <a:lnTo>
                  <a:pt x="243" y="318"/>
                </a:lnTo>
                <a:lnTo>
                  <a:pt x="244" y="318"/>
                </a:lnTo>
                <a:lnTo>
                  <a:pt x="245" y="319"/>
                </a:lnTo>
                <a:lnTo>
                  <a:pt x="253" y="323"/>
                </a:lnTo>
                <a:lnTo>
                  <a:pt x="256" y="323"/>
                </a:lnTo>
                <a:lnTo>
                  <a:pt x="257" y="322"/>
                </a:lnTo>
                <a:lnTo>
                  <a:pt x="257" y="319"/>
                </a:lnTo>
                <a:lnTo>
                  <a:pt x="259" y="317"/>
                </a:lnTo>
                <a:lnTo>
                  <a:pt x="259" y="314"/>
                </a:lnTo>
                <a:lnTo>
                  <a:pt x="260" y="313"/>
                </a:lnTo>
                <a:lnTo>
                  <a:pt x="260" y="311"/>
                </a:lnTo>
                <a:lnTo>
                  <a:pt x="261" y="311"/>
                </a:lnTo>
                <a:lnTo>
                  <a:pt x="262" y="313"/>
                </a:lnTo>
                <a:lnTo>
                  <a:pt x="262" y="314"/>
                </a:lnTo>
                <a:lnTo>
                  <a:pt x="261" y="315"/>
                </a:lnTo>
                <a:lnTo>
                  <a:pt x="260" y="318"/>
                </a:lnTo>
                <a:lnTo>
                  <a:pt x="259" y="319"/>
                </a:lnTo>
                <a:lnTo>
                  <a:pt x="259" y="322"/>
                </a:lnTo>
                <a:lnTo>
                  <a:pt x="261" y="327"/>
                </a:lnTo>
                <a:lnTo>
                  <a:pt x="266" y="330"/>
                </a:lnTo>
                <a:lnTo>
                  <a:pt x="269" y="330"/>
                </a:lnTo>
                <a:lnTo>
                  <a:pt x="272" y="331"/>
                </a:lnTo>
                <a:lnTo>
                  <a:pt x="273" y="334"/>
                </a:lnTo>
                <a:lnTo>
                  <a:pt x="273" y="335"/>
                </a:lnTo>
                <a:lnTo>
                  <a:pt x="274" y="338"/>
                </a:lnTo>
                <a:lnTo>
                  <a:pt x="274" y="340"/>
                </a:lnTo>
                <a:lnTo>
                  <a:pt x="272" y="343"/>
                </a:lnTo>
                <a:lnTo>
                  <a:pt x="270" y="342"/>
                </a:lnTo>
                <a:lnTo>
                  <a:pt x="270" y="338"/>
                </a:lnTo>
                <a:lnTo>
                  <a:pt x="269" y="336"/>
                </a:lnTo>
                <a:lnTo>
                  <a:pt x="269" y="335"/>
                </a:lnTo>
                <a:lnTo>
                  <a:pt x="268" y="335"/>
                </a:lnTo>
                <a:lnTo>
                  <a:pt x="268" y="336"/>
                </a:lnTo>
                <a:lnTo>
                  <a:pt x="266" y="336"/>
                </a:lnTo>
                <a:lnTo>
                  <a:pt x="262" y="332"/>
                </a:lnTo>
                <a:lnTo>
                  <a:pt x="261" y="332"/>
                </a:lnTo>
                <a:lnTo>
                  <a:pt x="260" y="334"/>
                </a:lnTo>
                <a:lnTo>
                  <a:pt x="260" y="335"/>
                </a:lnTo>
                <a:lnTo>
                  <a:pt x="257" y="338"/>
                </a:lnTo>
                <a:lnTo>
                  <a:pt x="256" y="336"/>
                </a:lnTo>
                <a:lnTo>
                  <a:pt x="255" y="336"/>
                </a:lnTo>
                <a:lnTo>
                  <a:pt x="255" y="338"/>
                </a:lnTo>
                <a:lnTo>
                  <a:pt x="256" y="338"/>
                </a:lnTo>
                <a:lnTo>
                  <a:pt x="256" y="339"/>
                </a:lnTo>
                <a:lnTo>
                  <a:pt x="260" y="342"/>
                </a:lnTo>
                <a:lnTo>
                  <a:pt x="268" y="346"/>
                </a:lnTo>
                <a:lnTo>
                  <a:pt x="276" y="347"/>
                </a:lnTo>
                <a:lnTo>
                  <a:pt x="281" y="348"/>
                </a:lnTo>
                <a:lnTo>
                  <a:pt x="281" y="347"/>
                </a:lnTo>
                <a:lnTo>
                  <a:pt x="282" y="347"/>
                </a:lnTo>
                <a:lnTo>
                  <a:pt x="282" y="346"/>
                </a:lnTo>
                <a:lnTo>
                  <a:pt x="284" y="344"/>
                </a:lnTo>
                <a:lnTo>
                  <a:pt x="286" y="344"/>
                </a:lnTo>
                <a:lnTo>
                  <a:pt x="286" y="346"/>
                </a:lnTo>
                <a:lnTo>
                  <a:pt x="284" y="346"/>
                </a:lnTo>
                <a:lnTo>
                  <a:pt x="284" y="347"/>
                </a:lnTo>
                <a:lnTo>
                  <a:pt x="290" y="347"/>
                </a:lnTo>
                <a:lnTo>
                  <a:pt x="294" y="351"/>
                </a:lnTo>
                <a:lnTo>
                  <a:pt x="297" y="351"/>
                </a:lnTo>
                <a:lnTo>
                  <a:pt x="298" y="350"/>
                </a:lnTo>
                <a:lnTo>
                  <a:pt x="298" y="347"/>
                </a:lnTo>
                <a:lnTo>
                  <a:pt x="297" y="347"/>
                </a:lnTo>
                <a:lnTo>
                  <a:pt x="297" y="346"/>
                </a:lnTo>
                <a:lnTo>
                  <a:pt x="299" y="346"/>
                </a:lnTo>
                <a:lnTo>
                  <a:pt x="299" y="347"/>
                </a:lnTo>
                <a:lnTo>
                  <a:pt x="305" y="347"/>
                </a:lnTo>
                <a:lnTo>
                  <a:pt x="305" y="350"/>
                </a:lnTo>
                <a:lnTo>
                  <a:pt x="302" y="350"/>
                </a:lnTo>
                <a:lnTo>
                  <a:pt x="303" y="351"/>
                </a:lnTo>
                <a:lnTo>
                  <a:pt x="311" y="351"/>
                </a:lnTo>
                <a:lnTo>
                  <a:pt x="313" y="350"/>
                </a:lnTo>
                <a:lnTo>
                  <a:pt x="313" y="346"/>
                </a:lnTo>
                <a:lnTo>
                  <a:pt x="314" y="346"/>
                </a:lnTo>
                <a:lnTo>
                  <a:pt x="315" y="347"/>
                </a:lnTo>
                <a:lnTo>
                  <a:pt x="315" y="348"/>
                </a:lnTo>
                <a:lnTo>
                  <a:pt x="317" y="348"/>
                </a:lnTo>
                <a:lnTo>
                  <a:pt x="317" y="346"/>
                </a:lnTo>
                <a:lnTo>
                  <a:pt x="315" y="343"/>
                </a:lnTo>
                <a:lnTo>
                  <a:pt x="315" y="340"/>
                </a:lnTo>
                <a:lnTo>
                  <a:pt x="317" y="339"/>
                </a:lnTo>
                <a:lnTo>
                  <a:pt x="318" y="339"/>
                </a:lnTo>
                <a:lnTo>
                  <a:pt x="318" y="338"/>
                </a:lnTo>
                <a:lnTo>
                  <a:pt x="319" y="336"/>
                </a:lnTo>
                <a:lnTo>
                  <a:pt x="319" y="334"/>
                </a:lnTo>
                <a:lnTo>
                  <a:pt x="317" y="334"/>
                </a:lnTo>
                <a:lnTo>
                  <a:pt x="319" y="331"/>
                </a:lnTo>
                <a:lnTo>
                  <a:pt x="322" y="331"/>
                </a:lnTo>
                <a:lnTo>
                  <a:pt x="323" y="332"/>
                </a:lnTo>
                <a:lnTo>
                  <a:pt x="327" y="332"/>
                </a:lnTo>
                <a:lnTo>
                  <a:pt x="330" y="330"/>
                </a:lnTo>
                <a:lnTo>
                  <a:pt x="330" y="328"/>
                </a:lnTo>
                <a:lnTo>
                  <a:pt x="331" y="327"/>
                </a:lnTo>
                <a:lnTo>
                  <a:pt x="332" y="327"/>
                </a:lnTo>
                <a:lnTo>
                  <a:pt x="334" y="328"/>
                </a:lnTo>
                <a:lnTo>
                  <a:pt x="334" y="331"/>
                </a:lnTo>
                <a:lnTo>
                  <a:pt x="335" y="332"/>
                </a:lnTo>
                <a:lnTo>
                  <a:pt x="335" y="334"/>
                </a:lnTo>
                <a:lnTo>
                  <a:pt x="336" y="332"/>
                </a:lnTo>
                <a:lnTo>
                  <a:pt x="336" y="331"/>
                </a:lnTo>
                <a:lnTo>
                  <a:pt x="339" y="331"/>
                </a:lnTo>
                <a:lnTo>
                  <a:pt x="343" y="335"/>
                </a:lnTo>
                <a:lnTo>
                  <a:pt x="344" y="335"/>
                </a:lnTo>
                <a:lnTo>
                  <a:pt x="346" y="334"/>
                </a:lnTo>
                <a:lnTo>
                  <a:pt x="346" y="332"/>
                </a:lnTo>
                <a:lnTo>
                  <a:pt x="347" y="332"/>
                </a:lnTo>
                <a:lnTo>
                  <a:pt x="347" y="335"/>
                </a:lnTo>
                <a:lnTo>
                  <a:pt x="348" y="336"/>
                </a:lnTo>
                <a:lnTo>
                  <a:pt x="348" y="343"/>
                </a:lnTo>
                <a:lnTo>
                  <a:pt x="350" y="346"/>
                </a:lnTo>
                <a:lnTo>
                  <a:pt x="351" y="347"/>
                </a:lnTo>
                <a:lnTo>
                  <a:pt x="350" y="347"/>
                </a:lnTo>
                <a:lnTo>
                  <a:pt x="350" y="350"/>
                </a:lnTo>
                <a:lnTo>
                  <a:pt x="351" y="348"/>
                </a:lnTo>
                <a:lnTo>
                  <a:pt x="352" y="348"/>
                </a:lnTo>
                <a:lnTo>
                  <a:pt x="355" y="346"/>
                </a:lnTo>
                <a:lnTo>
                  <a:pt x="358" y="344"/>
                </a:lnTo>
                <a:lnTo>
                  <a:pt x="364" y="338"/>
                </a:lnTo>
                <a:lnTo>
                  <a:pt x="364" y="335"/>
                </a:lnTo>
                <a:lnTo>
                  <a:pt x="363" y="335"/>
                </a:lnTo>
                <a:lnTo>
                  <a:pt x="360" y="332"/>
                </a:lnTo>
                <a:lnTo>
                  <a:pt x="360" y="330"/>
                </a:lnTo>
                <a:lnTo>
                  <a:pt x="362" y="327"/>
                </a:lnTo>
                <a:lnTo>
                  <a:pt x="365" y="327"/>
                </a:lnTo>
                <a:lnTo>
                  <a:pt x="365" y="324"/>
                </a:lnTo>
                <a:lnTo>
                  <a:pt x="364" y="322"/>
                </a:lnTo>
                <a:lnTo>
                  <a:pt x="364" y="319"/>
                </a:lnTo>
                <a:lnTo>
                  <a:pt x="363" y="315"/>
                </a:lnTo>
                <a:lnTo>
                  <a:pt x="362" y="313"/>
                </a:lnTo>
                <a:lnTo>
                  <a:pt x="362" y="311"/>
                </a:lnTo>
                <a:lnTo>
                  <a:pt x="359" y="311"/>
                </a:lnTo>
                <a:lnTo>
                  <a:pt x="358" y="313"/>
                </a:lnTo>
                <a:lnTo>
                  <a:pt x="355" y="313"/>
                </a:lnTo>
                <a:lnTo>
                  <a:pt x="352" y="311"/>
                </a:lnTo>
                <a:lnTo>
                  <a:pt x="351" y="311"/>
                </a:lnTo>
                <a:lnTo>
                  <a:pt x="351" y="309"/>
                </a:lnTo>
                <a:lnTo>
                  <a:pt x="348" y="309"/>
                </a:lnTo>
                <a:lnTo>
                  <a:pt x="350" y="309"/>
                </a:lnTo>
                <a:lnTo>
                  <a:pt x="350" y="305"/>
                </a:lnTo>
                <a:lnTo>
                  <a:pt x="351" y="305"/>
                </a:lnTo>
                <a:lnTo>
                  <a:pt x="354" y="306"/>
                </a:lnTo>
                <a:lnTo>
                  <a:pt x="358" y="307"/>
                </a:lnTo>
                <a:lnTo>
                  <a:pt x="363" y="309"/>
                </a:lnTo>
                <a:lnTo>
                  <a:pt x="369" y="311"/>
                </a:lnTo>
                <a:lnTo>
                  <a:pt x="371" y="311"/>
                </a:lnTo>
                <a:lnTo>
                  <a:pt x="373" y="310"/>
                </a:lnTo>
                <a:lnTo>
                  <a:pt x="375" y="310"/>
                </a:lnTo>
                <a:lnTo>
                  <a:pt x="377" y="313"/>
                </a:lnTo>
                <a:lnTo>
                  <a:pt x="379" y="313"/>
                </a:lnTo>
                <a:lnTo>
                  <a:pt x="379" y="309"/>
                </a:lnTo>
                <a:lnTo>
                  <a:pt x="380" y="309"/>
                </a:lnTo>
                <a:lnTo>
                  <a:pt x="381" y="310"/>
                </a:lnTo>
                <a:lnTo>
                  <a:pt x="383" y="310"/>
                </a:lnTo>
                <a:lnTo>
                  <a:pt x="383" y="311"/>
                </a:lnTo>
                <a:lnTo>
                  <a:pt x="380" y="313"/>
                </a:lnTo>
                <a:lnTo>
                  <a:pt x="380" y="314"/>
                </a:lnTo>
                <a:lnTo>
                  <a:pt x="381" y="315"/>
                </a:lnTo>
                <a:lnTo>
                  <a:pt x="383" y="315"/>
                </a:lnTo>
                <a:lnTo>
                  <a:pt x="384" y="314"/>
                </a:lnTo>
                <a:lnTo>
                  <a:pt x="387" y="314"/>
                </a:lnTo>
                <a:lnTo>
                  <a:pt x="385" y="317"/>
                </a:lnTo>
                <a:lnTo>
                  <a:pt x="388" y="317"/>
                </a:lnTo>
                <a:lnTo>
                  <a:pt x="388" y="319"/>
                </a:lnTo>
                <a:lnTo>
                  <a:pt x="387" y="321"/>
                </a:lnTo>
                <a:lnTo>
                  <a:pt x="385" y="321"/>
                </a:lnTo>
                <a:lnTo>
                  <a:pt x="383" y="323"/>
                </a:lnTo>
                <a:lnTo>
                  <a:pt x="388" y="322"/>
                </a:lnTo>
                <a:lnTo>
                  <a:pt x="389" y="322"/>
                </a:lnTo>
                <a:lnTo>
                  <a:pt x="391" y="323"/>
                </a:lnTo>
                <a:lnTo>
                  <a:pt x="393" y="323"/>
                </a:lnTo>
                <a:lnTo>
                  <a:pt x="397" y="319"/>
                </a:lnTo>
                <a:lnTo>
                  <a:pt x="400" y="319"/>
                </a:lnTo>
                <a:lnTo>
                  <a:pt x="400" y="326"/>
                </a:lnTo>
                <a:lnTo>
                  <a:pt x="401" y="327"/>
                </a:lnTo>
                <a:lnTo>
                  <a:pt x="408" y="327"/>
                </a:lnTo>
                <a:lnTo>
                  <a:pt x="412" y="328"/>
                </a:lnTo>
                <a:lnTo>
                  <a:pt x="410" y="327"/>
                </a:lnTo>
                <a:lnTo>
                  <a:pt x="410" y="326"/>
                </a:lnTo>
                <a:lnTo>
                  <a:pt x="413" y="326"/>
                </a:lnTo>
                <a:lnTo>
                  <a:pt x="412" y="326"/>
                </a:lnTo>
                <a:lnTo>
                  <a:pt x="412" y="327"/>
                </a:lnTo>
                <a:lnTo>
                  <a:pt x="413" y="330"/>
                </a:lnTo>
                <a:lnTo>
                  <a:pt x="418" y="332"/>
                </a:lnTo>
                <a:lnTo>
                  <a:pt x="420" y="334"/>
                </a:lnTo>
                <a:lnTo>
                  <a:pt x="421" y="334"/>
                </a:lnTo>
                <a:lnTo>
                  <a:pt x="421" y="339"/>
                </a:lnTo>
                <a:lnTo>
                  <a:pt x="424" y="339"/>
                </a:lnTo>
                <a:lnTo>
                  <a:pt x="426" y="338"/>
                </a:lnTo>
                <a:lnTo>
                  <a:pt x="428" y="338"/>
                </a:lnTo>
                <a:lnTo>
                  <a:pt x="428" y="336"/>
                </a:lnTo>
                <a:lnTo>
                  <a:pt x="426" y="335"/>
                </a:lnTo>
                <a:lnTo>
                  <a:pt x="426" y="330"/>
                </a:lnTo>
                <a:lnTo>
                  <a:pt x="428" y="330"/>
                </a:lnTo>
                <a:lnTo>
                  <a:pt x="429" y="331"/>
                </a:lnTo>
                <a:lnTo>
                  <a:pt x="429" y="334"/>
                </a:lnTo>
                <a:lnTo>
                  <a:pt x="432" y="336"/>
                </a:lnTo>
                <a:lnTo>
                  <a:pt x="430" y="338"/>
                </a:lnTo>
                <a:lnTo>
                  <a:pt x="429" y="338"/>
                </a:lnTo>
                <a:lnTo>
                  <a:pt x="428" y="339"/>
                </a:lnTo>
                <a:lnTo>
                  <a:pt x="426" y="339"/>
                </a:lnTo>
                <a:lnTo>
                  <a:pt x="425" y="340"/>
                </a:lnTo>
                <a:lnTo>
                  <a:pt x="426" y="343"/>
                </a:lnTo>
                <a:lnTo>
                  <a:pt x="425" y="347"/>
                </a:lnTo>
                <a:lnTo>
                  <a:pt x="422" y="350"/>
                </a:lnTo>
                <a:lnTo>
                  <a:pt x="421" y="354"/>
                </a:lnTo>
                <a:lnTo>
                  <a:pt x="422" y="354"/>
                </a:lnTo>
                <a:lnTo>
                  <a:pt x="424" y="352"/>
                </a:lnTo>
                <a:lnTo>
                  <a:pt x="425" y="352"/>
                </a:lnTo>
                <a:lnTo>
                  <a:pt x="425" y="351"/>
                </a:lnTo>
                <a:lnTo>
                  <a:pt x="426" y="351"/>
                </a:lnTo>
                <a:lnTo>
                  <a:pt x="426" y="348"/>
                </a:lnTo>
                <a:lnTo>
                  <a:pt x="428" y="346"/>
                </a:lnTo>
                <a:lnTo>
                  <a:pt x="430" y="344"/>
                </a:lnTo>
                <a:lnTo>
                  <a:pt x="432" y="342"/>
                </a:lnTo>
                <a:lnTo>
                  <a:pt x="434" y="339"/>
                </a:lnTo>
                <a:lnTo>
                  <a:pt x="434" y="336"/>
                </a:lnTo>
                <a:lnTo>
                  <a:pt x="437" y="336"/>
                </a:lnTo>
                <a:lnTo>
                  <a:pt x="437" y="339"/>
                </a:lnTo>
                <a:lnTo>
                  <a:pt x="439" y="340"/>
                </a:lnTo>
                <a:lnTo>
                  <a:pt x="441" y="343"/>
                </a:lnTo>
                <a:lnTo>
                  <a:pt x="443" y="346"/>
                </a:lnTo>
                <a:lnTo>
                  <a:pt x="445" y="346"/>
                </a:lnTo>
                <a:lnTo>
                  <a:pt x="445" y="344"/>
                </a:lnTo>
                <a:lnTo>
                  <a:pt x="443" y="343"/>
                </a:lnTo>
                <a:lnTo>
                  <a:pt x="443" y="339"/>
                </a:lnTo>
                <a:lnTo>
                  <a:pt x="445" y="336"/>
                </a:lnTo>
                <a:lnTo>
                  <a:pt x="445" y="335"/>
                </a:lnTo>
                <a:lnTo>
                  <a:pt x="447" y="335"/>
                </a:lnTo>
                <a:lnTo>
                  <a:pt x="447" y="336"/>
                </a:lnTo>
                <a:lnTo>
                  <a:pt x="447" y="335"/>
                </a:lnTo>
                <a:lnTo>
                  <a:pt x="446" y="334"/>
                </a:lnTo>
                <a:lnTo>
                  <a:pt x="446" y="332"/>
                </a:lnTo>
                <a:lnTo>
                  <a:pt x="447" y="334"/>
                </a:lnTo>
                <a:lnTo>
                  <a:pt x="449" y="334"/>
                </a:lnTo>
                <a:lnTo>
                  <a:pt x="450" y="335"/>
                </a:lnTo>
                <a:lnTo>
                  <a:pt x="451" y="335"/>
                </a:lnTo>
                <a:lnTo>
                  <a:pt x="453" y="331"/>
                </a:lnTo>
                <a:lnTo>
                  <a:pt x="451" y="330"/>
                </a:lnTo>
                <a:lnTo>
                  <a:pt x="449" y="330"/>
                </a:lnTo>
                <a:lnTo>
                  <a:pt x="447" y="331"/>
                </a:lnTo>
                <a:lnTo>
                  <a:pt x="446" y="331"/>
                </a:lnTo>
                <a:lnTo>
                  <a:pt x="446" y="330"/>
                </a:lnTo>
                <a:lnTo>
                  <a:pt x="447" y="328"/>
                </a:lnTo>
                <a:lnTo>
                  <a:pt x="450" y="327"/>
                </a:lnTo>
                <a:lnTo>
                  <a:pt x="453" y="324"/>
                </a:lnTo>
                <a:lnTo>
                  <a:pt x="453" y="323"/>
                </a:lnTo>
                <a:lnTo>
                  <a:pt x="449" y="323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9" name="Freeform 318"/>
          <p:cNvSpPr/>
          <p:nvPr/>
        </p:nvSpPr>
        <p:spPr>
          <a:xfrm rot="18705365">
            <a:off x="7529325" y="5530222"/>
            <a:ext cx="231790" cy="97138"/>
          </a:xfrm>
          <a:custGeom>
            <a:avLst/>
            <a:gdLst>
              <a:gd name="connsiteX0" fmla="*/ 100827 w 294369"/>
              <a:gd name="connsiteY0" fmla="*/ 61424 h 235844"/>
              <a:gd name="connsiteX1" fmla="*/ 38244 w 294369"/>
              <a:gd name="connsiteY1" fmla="*/ 169205 h 235844"/>
              <a:gd name="connsiteX2" fmla="*/ 13907 w 294369"/>
              <a:gd name="connsiteY2" fmla="*/ 228311 h 235844"/>
              <a:gd name="connsiteX3" fmla="*/ 121688 w 294369"/>
              <a:gd name="connsiteY3" fmla="*/ 214403 h 235844"/>
              <a:gd name="connsiteX4" fmla="*/ 271190 w 294369"/>
              <a:gd name="connsiteY4" fmla="*/ 165728 h 235844"/>
              <a:gd name="connsiteX5" fmla="*/ 260760 w 294369"/>
              <a:gd name="connsiteY5" fmla="*/ 19702 h 235844"/>
              <a:gd name="connsiteX6" fmla="*/ 100827 w 294369"/>
              <a:gd name="connsiteY6" fmla="*/ 61424 h 235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4369" h="235844">
                <a:moveTo>
                  <a:pt x="100827" y="61424"/>
                </a:moveTo>
                <a:cubicBezTo>
                  <a:pt x="63741" y="86341"/>
                  <a:pt x="52731" y="141391"/>
                  <a:pt x="38244" y="169205"/>
                </a:cubicBezTo>
                <a:cubicBezTo>
                  <a:pt x="23757" y="197019"/>
                  <a:pt x="0" y="220778"/>
                  <a:pt x="13907" y="228311"/>
                </a:cubicBezTo>
                <a:cubicBezTo>
                  <a:pt x="27814" y="235844"/>
                  <a:pt x="78807" y="224834"/>
                  <a:pt x="121688" y="214403"/>
                </a:cubicBezTo>
                <a:cubicBezTo>
                  <a:pt x="164569" y="203972"/>
                  <a:pt x="248011" y="198178"/>
                  <a:pt x="271190" y="165728"/>
                </a:cubicBezTo>
                <a:cubicBezTo>
                  <a:pt x="294369" y="133278"/>
                  <a:pt x="282780" y="39404"/>
                  <a:pt x="260760" y="19702"/>
                </a:cubicBezTo>
                <a:cubicBezTo>
                  <a:pt x="238740" y="0"/>
                  <a:pt x="137913" y="36507"/>
                  <a:pt x="100827" y="61424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35" name="Freeform 78"/>
          <p:cNvSpPr>
            <a:spLocks/>
          </p:cNvSpPr>
          <p:nvPr/>
        </p:nvSpPr>
        <p:spPr bwMode="auto">
          <a:xfrm>
            <a:off x="5830354" y="3910728"/>
            <a:ext cx="1488068" cy="642220"/>
          </a:xfrm>
          <a:custGeom>
            <a:avLst/>
            <a:gdLst/>
            <a:ahLst/>
            <a:cxnLst>
              <a:cxn ang="0">
                <a:pos x="621" y="3"/>
              </a:cxn>
              <a:cxn ang="0">
                <a:pos x="605" y="8"/>
              </a:cxn>
              <a:cxn ang="0">
                <a:pos x="484" y="34"/>
              </a:cxn>
              <a:cxn ang="0">
                <a:pos x="449" y="40"/>
              </a:cxn>
              <a:cxn ang="0">
                <a:pos x="313" y="62"/>
              </a:cxn>
              <a:cxn ang="0">
                <a:pos x="264" y="70"/>
              </a:cxn>
              <a:cxn ang="0">
                <a:pos x="201" y="81"/>
              </a:cxn>
              <a:cxn ang="0">
                <a:pos x="168" y="85"/>
              </a:cxn>
              <a:cxn ang="0">
                <a:pos x="152" y="85"/>
              </a:cxn>
              <a:cxn ang="0">
                <a:pos x="151" y="102"/>
              </a:cxn>
              <a:cxn ang="0">
                <a:pos x="47" y="120"/>
              </a:cxn>
              <a:cxn ang="0">
                <a:pos x="43" y="110"/>
              </a:cxn>
              <a:cxn ang="0">
                <a:pos x="44" y="127"/>
              </a:cxn>
              <a:cxn ang="0">
                <a:pos x="37" y="135"/>
              </a:cxn>
              <a:cxn ang="0">
                <a:pos x="43" y="140"/>
              </a:cxn>
              <a:cxn ang="0">
                <a:pos x="39" y="153"/>
              </a:cxn>
              <a:cxn ang="0">
                <a:pos x="33" y="167"/>
              </a:cxn>
              <a:cxn ang="0">
                <a:pos x="35" y="180"/>
              </a:cxn>
              <a:cxn ang="0">
                <a:pos x="29" y="186"/>
              </a:cxn>
              <a:cxn ang="0">
                <a:pos x="18" y="193"/>
              </a:cxn>
              <a:cxn ang="0">
                <a:pos x="28" y="198"/>
              </a:cxn>
              <a:cxn ang="0">
                <a:pos x="21" y="206"/>
              </a:cxn>
              <a:cxn ang="0">
                <a:pos x="16" y="207"/>
              </a:cxn>
              <a:cxn ang="0">
                <a:pos x="19" y="218"/>
              </a:cxn>
              <a:cxn ang="0">
                <a:pos x="15" y="221"/>
              </a:cxn>
              <a:cxn ang="0">
                <a:pos x="11" y="217"/>
              </a:cxn>
              <a:cxn ang="0">
                <a:pos x="7" y="226"/>
              </a:cxn>
              <a:cxn ang="0">
                <a:pos x="11" y="225"/>
              </a:cxn>
              <a:cxn ang="0">
                <a:pos x="8" y="234"/>
              </a:cxn>
              <a:cxn ang="0">
                <a:pos x="15" y="240"/>
              </a:cxn>
              <a:cxn ang="0">
                <a:pos x="14" y="251"/>
              </a:cxn>
              <a:cxn ang="0">
                <a:pos x="7" y="258"/>
              </a:cxn>
              <a:cxn ang="0">
                <a:pos x="2" y="263"/>
              </a:cxn>
              <a:cxn ang="0">
                <a:pos x="213" y="233"/>
              </a:cxn>
              <a:cxn ang="0">
                <a:pos x="464" y="182"/>
              </a:cxn>
              <a:cxn ang="0">
                <a:pos x="477" y="163"/>
              </a:cxn>
              <a:cxn ang="0">
                <a:pos x="494" y="132"/>
              </a:cxn>
              <a:cxn ang="0">
                <a:pos x="507" y="127"/>
              </a:cxn>
              <a:cxn ang="0">
                <a:pos x="514" y="127"/>
              </a:cxn>
              <a:cxn ang="0">
                <a:pos x="522" y="118"/>
              </a:cxn>
              <a:cxn ang="0">
                <a:pos x="535" y="107"/>
              </a:cxn>
              <a:cxn ang="0">
                <a:pos x="548" y="98"/>
              </a:cxn>
              <a:cxn ang="0">
                <a:pos x="558" y="79"/>
              </a:cxn>
              <a:cxn ang="0">
                <a:pos x="564" y="74"/>
              </a:cxn>
              <a:cxn ang="0">
                <a:pos x="573" y="65"/>
              </a:cxn>
              <a:cxn ang="0">
                <a:pos x="579" y="73"/>
              </a:cxn>
              <a:cxn ang="0">
                <a:pos x="589" y="62"/>
              </a:cxn>
              <a:cxn ang="0">
                <a:pos x="605" y="49"/>
              </a:cxn>
              <a:cxn ang="0">
                <a:pos x="617" y="48"/>
              </a:cxn>
              <a:cxn ang="0">
                <a:pos x="626" y="27"/>
              </a:cxn>
              <a:cxn ang="0">
                <a:pos x="633" y="11"/>
              </a:cxn>
            </a:cxnLst>
            <a:rect l="0" t="0" r="r" b="b"/>
            <a:pathLst>
              <a:path w="635" h="263">
                <a:moveTo>
                  <a:pt x="635" y="0"/>
                </a:moveTo>
                <a:lnTo>
                  <a:pt x="633" y="0"/>
                </a:lnTo>
                <a:lnTo>
                  <a:pt x="629" y="1"/>
                </a:lnTo>
                <a:lnTo>
                  <a:pt x="625" y="1"/>
                </a:lnTo>
                <a:lnTo>
                  <a:pt x="621" y="3"/>
                </a:lnTo>
                <a:lnTo>
                  <a:pt x="616" y="3"/>
                </a:lnTo>
                <a:lnTo>
                  <a:pt x="616" y="4"/>
                </a:lnTo>
                <a:lnTo>
                  <a:pt x="614" y="4"/>
                </a:lnTo>
                <a:lnTo>
                  <a:pt x="613" y="5"/>
                </a:lnTo>
                <a:lnTo>
                  <a:pt x="605" y="8"/>
                </a:lnTo>
                <a:lnTo>
                  <a:pt x="595" y="9"/>
                </a:lnTo>
                <a:lnTo>
                  <a:pt x="585" y="11"/>
                </a:lnTo>
                <a:lnTo>
                  <a:pt x="535" y="23"/>
                </a:lnTo>
                <a:lnTo>
                  <a:pt x="485" y="33"/>
                </a:lnTo>
                <a:lnTo>
                  <a:pt x="484" y="34"/>
                </a:lnTo>
                <a:lnTo>
                  <a:pt x="482" y="34"/>
                </a:lnTo>
                <a:lnTo>
                  <a:pt x="480" y="36"/>
                </a:lnTo>
                <a:lnTo>
                  <a:pt x="476" y="37"/>
                </a:lnTo>
                <a:lnTo>
                  <a:pt x="468" y="37"/>
                </a:lnTo>
                <a:lnTo>
                  <a:pt x="449" y="40"/>
                </a:lnTo>
                <a:lnTo>
                  <a:pt x="431" y="44"/>
                </a:lnTo>
                <a:lnTo>
                  <a:pt x="373" y="52"/>
                </a:lnTo>
                <a:lnTo>
                  <a:pt x="348" y="57"/>
                </a:lnTo>
                <a:lnTo>
                  <a:pt x="321" y="61"/>
                </a:lnTo>
                <a:lnTo>
                  <a:pt x="313" y="62"/>
                </a:lnTo>
                <a:lnTo>
                  <a:pt x="287" y="65"/>
                </a:lnTo>
                <a:lnTo>
                  <a:pt x="276" y="66"/>
                </a:lnTo>
                <a:lnTo>
                  <a:pt x="270" y="67"/>
                </a:lnTo>
                <a:lnTo>
                  <a:pt x="266" y="71"/>
                </a:lnTo>
                <a:lnTo>
                  <a:pt x="264" y="70"/>
                </a:lnTo>
                <a:lnTo>
                  <a:pt x="258" y="70"/>
                </a:lnTo>
                <a:lnTo>
                  <a:pt x="245" y="73"/>
                </a:lnTo>
                <a:lnTo>
                  <a:pt x="230" y="75"/>
                </a:lnTo>
                <a:lnTo>
                  <a:pt x="214" y="78"/>
                </a:lnTo>
                <a:lnTo>
                  <a:pt x="201" y="81"/>
                </a:lnTo>
                <a:lnTo>
                  <a:pt x="192" y="82"/>
                </a:lnTo>
                <a:lnTo>
                  <a:pt x="185" y="83"/>
                </a:lnTo>
                <a:lnTo>
                  <a:pt x="177" y="86"/>
                </a:lnTo>
                <a:lnTo>
                  <a:pt x="169" y="86"/>
                </a:lnTo>
                <a:lnTo>
                  <a:pt x="168" y="85"/>
                </a:lnTo>
                <a:lnTo>
                  <a:pt x="167" y="85"/>
                </a:lnTo>
                <a:lnTo>
                  <a:pt x="165" y="83"/>
                </a:lnTo>
                <a:lnTo>
                  <a:pt x="156" y="83"/>
                </a:lnTo>
                <a:lnTo>
                  <a:pt x="154" y="85"/>
                </a:lnTo>
                <a:lnTo>
                  <a:pt x="152" y="85"/>
                </a:lnTo>
                <a:lnTo>
                  <a:pt x="152" y="89"/>
                </a:lnTo>
                <a:lnTo>
                  <a:pt x="156" y="97"/>
                </a:lnTo>
                <a:lnTo>
                  <a:pt x="156" y="98"/>
                </a:lnTo>
                <a:lnTo>
                  <a:pt x="155" y="100"/>
                </a:lnTo>
                <a:lnTo>
                  <a:pt x="151" y="102"/>
                </a:lnTo>
                <a:lnTo>
                  <a:pt x="143" y="103"/>
                </a:lnTo>
                <a:lnTo>
                  <a:pt x="134" y="104"/>
                </a:lnTo>
                <a:lnTo>
                  <a:pt x="128" y="106"/>
                </a:lnTo>
                <a:lnTo>
                  <a:pt x="52" y="118"/>
                </a:lnTo>
                <a:lnTo>
                  <a:pt x="47" y="120"/>
                </a:lnTo>
                <a:lnTo>
                  <a:pt x="45" y="119"/>
                </a:lnTo>
                <a:lnTo>
                  <a:pt x="45" y="112"/>
                </a:lnTo>
                <a:lnTo>
                  <a:pt x="44" y="111"/>
                </a:lnTo>
                <a:lnTo>
                  <a:pt x="44" y="110"/>
                </a:lnTo>
                <a:lnTo>
                  <a:pt x="43" y="110"/>
                </a:lnTo>
                <a:lnTo>
                  <a:pt x="40" y="112"/>
                </a:lnTo>
                <a:lnTo>
                  <a:pt x="40" y="115"/>
                </a:lnTo>
                <a:lnTo>
                  <a:pt x="43" y="120"/>
                </a:lnTo>
                <a:lnTo>
                  <a:pt x="43" y="124"/>
                </a:lnTo>
                <a:lnTo>
                  <a:pt x="44" y="127"/>
                </a:lnTo>
                <a:lnTo>
                  <a:pt x="44" y="131"/>
                </a:lnTo>
                <a:lnTo>
                  <a:pt x="40" y="131"/>
                </a:lnTo>
                <a:lnTo>
                  <a:pt x="39" y="132"/>
                </a:lnTo>
                <a:lnTo>
                  <a:pt x="37" y="132"/>
                </a:lnTo>
                <a:lnTo>
                  <a:pt x="37" y="135"/>
                </a:lnTo>
                <a:lnTo>
                  <a:pt x="39" y="136"/>
                </a:lnTo>
                <a:lnTo>
                  <a:pt x="41" y="136"/>
                </a:lnTo>
                <a:lnTo>
                  <a:pt x="44" y="139"/>
                </a:lnTo>
                <a:lnTo>
                  <a:pt x="44" y="140"/>
                </a:lnTo>
                <a:lnTo>
                  <a:pt x="43" y="140"/>
                </a:lnTo>
                <a:lnTo>
                  <a:pt x="40" y="141"/>
                </a:lnTo>
                <a:lnTo>
                  <a:pt x="36" y="145"/>
                </a:lnTo>
                <a:lnTo>
                  <a:pt x="43" y="152"/>
                </a:lnTo>
                <a:lnTo>
                  <a:pt x="41" y="153"/>
                </a:lnTo>
                <a:lnTo>
                  <a:pt x="39" y="153"/>
                </a:lnTo>
                <a:lnTo>
                  <a:pt x="37" y="155"/>
                </a:lnTo>
                <a:lnTo>
                  <a:pt x="36" y="157"/>
                </a:lnTo>
                <a:lnTo>
                  <a:pt x="35" y="161"/>
                </a:lnTo>
                <a:lnTo>
                  <a:pt x="35" y="165"/>
                </a:lnTo>
                <a:lnTo>
                  <a:pt x="33" y="167"/>
                </a:lnTo>
                <a:lnTo>
                  <a:pt x="40" y="173"/>
                </a:lnTo>
                <a:lnTo>
                  <a:pt x="33" y="173"/>
                </a:lnTo>
                <a:lnTo>
                  <a:pt x="32" y="174"/>
                </a:lnTo>
                <a:lnTo>
                  <a:pt x="32" y="177"/>
                </a:lnTo>
                <a:lnTo>
                  <a:pt x="35" y="180"/>
                </a:lnTo>
                <a:lnTo>
                  <a:pt x="36" y="180"/>
                </a:lnTo>
                <a:lnTo>
                  <a:pt x="36" y="182"/>
                </a:lnTo>
                <a:lnTo>
                  <a:pt x="31" y="182"/>
                </a:lnTo>
                <a:lnTo>
                  <a:pt x="31" y="185"/>
                </a:lnTo>
                <a:lnTo>
                  <a:pt x="29" y="186"/>
                </a:lnTo>
                <a:lnTo>
                  <a:pt x="29" y="188"/>
                </a:lnTo>
                <a:lnTo>
                  <a:pt x="28" y="189"/>
                </a:lnTo>
                <a:lnTo>
                  <a:pt x="25" y="190"/>
                </a:lnTo>
                <a:lnTo>
                  <a:pt x="20" y="190"/>
                </a:lnTo>
                <a:lnTo>
                  <a:pt x="18" y="193"/>
                </a:lnTo>
                <a:lnTo>
                  <a:pt x="20" y="196"/>
                </a:lnTo>
                <a:lnTo>
                  <a:pt x="21" y="196"/>
                </a:lnTo>
                <a:lnTo>
                  <a:pt x="24" y="197"/>
                </a:lnTo>
                <a:lnTo>
                  <a:pt x="27" y="197"/>
                </a:lnTo>
                <a:lnTo>
                  <a:pt x="28" y="198"/>
                </a:lnTo>
                <a:lnTo>
                  <a:pt x="28" y="200"/>
                </a:lnTo>
                <a:lnTo>
                  <a:pt x="25" y="202"/>
                </a:lnTo>
                <a:lnTo>
                  <a:pt x="24" y="202"/>
                </a:lnTo>
                <a:lnTo>
                  <a:pt x="21" y="203"/>
                </a:lnTo>
                <a:lnTo>
                  <a:pt x="21" y="206"/>
                </a:lnTo>
                <a:lnTo>
                  <a:pt x="23" y="207"/>
                </a:lnTo>
                <a:lnTo>
                  <a:pt x="24" y="207"/>
                </a:lnTo>
                <a:lnTo>
                  <a:pt x="23" y="209"/>
                </a:lnTo>
                <a:lnTo>
                  <a:pt x="18" y="209"/>
                </a:lnTo>
                <a:lnTo>
                  <a:pt x="16" y="207"/>
                </a:lnTo>
                <a:lnTo>
                  <a:pt x="16" y="209"/>
                </a:lnTo>
                <a:lnTo>
                  <a:pt x="15" y="210"/>
                </a:lnTo>
                <a:lnTo>
                  <a:pt x="15" y="214"/>
                </a:lnTo>
                <a:lnTo>
                  <a:pt x="16" y="217"/>
                </a:lnTo>
                <a:lnTo>
                  <a:pt x="19" y="218"/>
                </a:lnTo>
                <a:lnTo>
                  <a:pt x="20" y="218"/>
                </a:lnTo>
                <a:lnTo>
                  <a:pt x="20" y="221"/>
                </a:lnTo>
                <a:lnTo>
                  <a:pt x="18" y="222"/>
                </a:lnTo>
                <a:lnTo>
                  <a:pt x="15" y="222"/>
                </a:lnTo>
                <a:lnTo>
                  <a:pt x="15" y="221"/>
                </a:lnTo>
                <a:lnTo>
                  <a:pt x="14" y="221"/>
                </a:lnTo>
                <a:lnTo>
                  <a:pt x="14" y="219"/>
                </a:lnTo>
                <a:lnTo>
                  <a:pt x="12" y="218"/>
                </a:lnTo>
                <a:lnTo>
                  <a:pt x="12" y="217"/>
                </a:lnTo>
                <a:lnTo>
                  <a:pt x="11" y="217"/>
                </a:lnTo>
                <a:lnTo>
                  <a:pt x="8" y="219"/>
                </a:lnTo>
                <a:lnTo>
                  <a:pt x="7" y="222"/>
                </a:lnTo>
                <a:lnTo>
                  <a:pt x="6" y="223"/>
                </a:lnTo>
                <a:lnTo>
                  <a:pt x="6" y="226"/>
                </a:lnTo>
                <a:lnTo>
                  <a:pt x="7" y="226"/>
                </a:lnTo>
                <a:lnTo>
                  <a:pt x="7" y="225"/>
                </a:lnTo>
                <a:lnTo>
                  <a:pt x="8" y="225"/>
                </a:lnTo>
                <a:lnTo>
                  <a:pt x="8" y="223"/>
                </a:lnTo>
                <a:lnTo>
                  <a:pt x="10" y="223"/>
                </a:lnTo>
                <a:lnTo>
                  <a:pt x="11" y="225"/>
                </a:lnTo>
                <a:lnTo>
                  <a:pt x="11" y="226"/>
                </a:lnTo>
                <a:lnTo>
                  <a:pt x="14" y="231"/>
                </a:lnTo>
                <a:lnTo>
                  <a:pt x="14" y="233"/>
                </a:lnTo>
                <a:lnTo>
                  <a:pt x="12" y="234"/>
                </a:lnTo>
                <a:lnTo>
                  <a:pt x="8" y="234"/>
                </a:lnTo>
                <a:lnTo>
                  <a:pt x="7" y="235"/>
                </a:lnTo>
                <a:lnTo>
                  <a:pt x="10" y="238"/>
                </a:lnTo>
                <a:lnTo>
                  <a:pt x="14" y="238"/>
                </a:lnTo>
                <a:lnTo>
                  <a:pt x="15" y="239"/>
                </a:lnTo>
                <a:lnTo>
                  <a:pt x="15" y="240"/>
                </a:lnTo>
                <a:lnTo>
                  <a:pt x="16" y="243"/>
                </a:lnTo>
                <a:lnTo>
                  <a:pt x="16" y="247"/>
                </a:lnTo>
                <a:lnTo>
                  <a:pt x="15" y="250"/>
                </a:lnTo>
                <a:lnTo>
                  <a:pt x="15" y="251"/>
                </a:lnTo>
                <a:lnTo>
                  <a:pt x="14" y="251"/>
                </a:lnTo>
                <a:lnTo>
                  <a:pt x="12" y="250"/>
                </a:lnTo>
                <a:lnTo>
                  <a:pt x="10" y="250"/>
                </a:lnTo>
                <a:lnTo>
                  <a:pt x="8" y="251"/>
                </a:lnTo>
                <a:lnTo>
                  <a:pt x="8" y="256"/>
                </a:lnTo>
                <a:lnTo>
                  <a:pt x="7" y="258"/>
                </a:lnTo>
                <a:lnTo>
                  <a:pt x="6" y="258"/>
                </a:lnTo>
                <a:lnTo>
                  <a:pt x="4" y="259"/>
                </a:lnTo>
                <a:lnTo>
                  <a:pt x="0" y="259"/>
                </a:lnTo>
                <a:lnTo>
                  <a:pt x="0" y="262"/>
                </a:lnTo>
                <a:lnTo>
                  <a:pt x="2" y="263"/>
                </a:lnTo>
                <a:lnTo>
                  <a:pt x="84" y="252"/>
                </a:lnTo>
                <a:lnTo>
                  <a:pt x="165" y="240"/>
                </a:lnTo>
                <a:lnTo>
                  <a:pt x="168" y="238"/>
                </a:lnTo>
                <a:lnTo>
                  <a:pt x="177" y="238"/>
                </a:lnTo>
                <a:lnTo>
                  <a:pt x="213" y="233"/>
                </a:lnTo>
                <a:lnTo>
                  <a:pt x="290" y="222"/>
                </a:lnTo>
                <a:lnTo>
                  <a:pt x="365" y="209"/>
                </a:lnTo>
                <a:lnTo>
                  <a:pt x="465" y="190"/>
                </a:lnTo>
                <a:lnTo>
                  <a:pt x="465" y="188"/>
                </a:lnTo>
                <a:lnTo>
                  <a:pt x="464" y="182"/>
                </a:lnTo>
                <a:lnTo>
                  <a:pt x="464" y="168"/>
                </a:lnTo>
                <a:lnTo>
                  <a:pt x="465" y="165"/>
                </a:lnTo>
                <a:lnTo>
                  <a:pt x="466" y="164"/>
                </a:lnTo>
                <a:lnTo>
                  <a:pt x="474" y="164"/>
                </a:lnTo>
                <a:lnTo>
                  <a:pt x="477" y="163"/>
                </a:lnTo>
                <a:lnTo>
                  <a:pt x="480" y="160"/>
                </a:lnTo>
                <a:lnTo>
                  <a:pt x="480" y="147"/>
                </a:lnTo>
                <a:lnTo>
                  <a:pt x="481" y="144"/>
                </a:lnTo>
                <a:lnTo>
                  <a:pt x="490" y="135"/>
                </a:lnTo>
                <a:lnTo>
                  <a:pt x="494" y="132"/>
                </a:lnTo>
                <a:lnTo>
                  <a:pt x="497" y="130"/>
                </a:lnTo>
                <a:lnTo>
                  <a:pt x="499" y="128"/>
                </a:lnTo>
                <a:lnTo>
                  <a:pt x="502" y="128"/>
                </a:lnTo>
                <a:lnTo>
                  <a:pt x="505" y="127"/>
                </a:lnTo>
                <a:lnTo>
                  <a:pt x="507" y="127"/>
                </a:lnTo>
                <a:lnTo>
                  <a:pt x="507" y="124"/>
                </a:lnTo>
                <a:lnTo>
                  <a:pt x="509" y="124"/>
                </a:lnTo>
                <a:lnTo>
                  <a:pt x="511" y="126"/>
                </a:lnTo>
                <a:lnTo>
                  <a:pt x="513" y="127"/>
                </a:lnTo>
                <a:lnTo>
                  <a:pt x="514" y="127"/>
                </a:lnTo>
                <a:lnTo>
                  <a:pt x="515" y="124"/>
                </a:lnTo>
                <a:lnTo>
                  <a:pt x="517" y="123"/>
                </a:lnTo>
                <a:lnTo>
                  <a:pt x="518" y="120"/>
                </a:lnTo>
                <a:lnTo>
                  <a:pt x="519" y="119"/>
                </a:lnTo>
                <a:lnTo>
                  <a:pt x="522" y="118"/>
                </a:lnTo>
                <a:lnTo>
                  <a:pt x="525" y="118"/>
                </a:lnTo>
                <a:lnTo>
                  <a:pt x="526" y="116"/>
                </a:lnTo>
                <a:lnTo>
                  <a:pt x="526" y="114"/>
                </a:lnTo>
                <a:lnTo>
                  <a:pt x="529" y="114"/>
                </a:lnTo>
                <a:lnTo>
                  <a:pt x="535" y="107"/>
                </a:lnTo>
                <a:lnTo>
                  <a:pt x="536" y="104"/>
                </a:lnTo>
                <a:lnTo>
                  <a:pt x="539" y="102"/>
                </a:lnTo>
                <a:lnTo>
                  <a:pt x="542" y="100"/>
                </a:lnTo>
                <a:lnTo>
                  <a:pt x="546" y="99"/>
                </a:lnTo>
                <a:lnTo>
                  <a:pt x="548" y="98"/>
                </a:lnTo>
                <a:lnTo>
                  <a:pt x="551" y="98"/>
                </a:lnTo>
                <a:lnTo>
                  <a:pt x="554" y="95"/>
                </a:lnTo>
                <a:lnTo>
                  <a:pt x="555" y="93"/>
                </a:lnTo>
                <a:lnTo>
                  <a:pt x="555" y="81"/>
                </a:lnTo>
                <a:lnTo>
                  <a:pt x="558" y="79"/>
                </a:lnTo>
                <a:lnTo>
                  <a:pt x="559" y="79"/>
                </a:lnTo>
                <a:lnTo>
                  <a:pt x="562" y="81"/>
                </a:lnTo>
                <a:lnTo>
                  <a:pt x="563" y="81"/>
                </a:lnTo>
                <a:lnTo>
                  <a:pt x="564" y="79"/>
                </a:lnTo>
                <a:lnTo>
                  <a:pt x="564" y="74"/>
                </a:lnTo>
                <a:lnTo>
                  <a:pt x="565" y="73"/>
                </a:lnTo>
                <a:lnTo>
                  <a:pt x="567" y="70"/>
                </a:lnTo>
                <a:lnTo>
                  <a:pt x="569" y="67"/>
                </a:lnTo>
                <a:lnTo>
                  <a:pt x="572" y="66"/>
                </a:lnTo>
                <a:lnTo>
                  <a:pt x="573" y="65"/>
                </a:lnTo>
                <a:lnTo>
                  <a:pt x="576" y="65"/>
                </a:lnTo>
                <a:lnTo>
                  <a:pt x="576" y="66"/>
                </a:lnTo>
                <a:lnTo>
                  <a:pt x="577" y="69"/>
                </a:lnTo>
                <a:lnTo>
                  <a:pt x="577" y="71"/>
                </a:lnTo>
                <a:lnTo>
                  <a:pt x="579" y="73"/>
                </a:lnTo>
                <a:lnTo>
                  <a:pt x="580" y="73"/>
                </a:lnTo>
                <a:lnTo>
                  <a:pt x="583" y="71"/>
                </a:lnTo>
                <a:lnTo>
                  <a:pt x="585" y="69"/>
                </a:lnTo>
                <a:lnTo>
                  <a:pt x="587" y="66"/>
                </a:lnTo>
                <a:lnTo>
                  <a:pt x="589" y="62"/>
                </a:lnTo>
                <a:lnTo>
                  <a:pt x="591" y="58"/>
                </a:lnTo>
                <a:lnTo>
                  <a:pt x="595" y="54"/>
                </a:lnTo>
                <a:lnTo>
                  <a:pt x="597" y="53"/>
                </a:lnTo>
                <a:lnTo>
                  <a:pt x="601" y="49"/>
                </a:lnTo>
                <a:lnTo>
                  <a:pt x="605" y="49"/>
                </a:lnTo>
                <a:lnTo>
                  <a:pt x="608" y="50"/>
                </a:lnTo>
                <a:lnTo>
                  <a:pt x="609" y="52"/>
                </a:lnTo>
                <a:lnTo>
                  <a:pt x="612" y="53"/>
                </a:lnTo>
                <a:lnTo>
                  <a:pt x="614" y="53"/>
                </a:lnTo>
                <a:lnTo>
                  <a:pt x="617" y="48"/>
                </a:lnTo>
                <a:lnTo>
                  <a:pt x="621" y="38"/>
                </a:lnTo>
                <a:lnTo>
                  <a:pt x="624" y="32"/>
                </a:lnTo>
                <a:lnTo>
                  <a:pt x="624" y="31"/>
                </a:lnTo>
                <a:lnTo>
                  <a:pt x="625" y="29"/>
                </a:lnTo>
                <a:lnTo>
                  <a:pt x="626" y="27"/>
                </a:lnTo>
                <a:lnTo>
                  <a:pt x="628" y="25"/>
                </a:lnTo>
                <a:lnTo>
                  <a:pt x="628" y="24"/>
                </a:lnTo>
                <a:lnTo>
                  <a:pt x="634" y="24"/>
                </a:lnTo>
                <a:lnTo>
                  <a:pt x="634" y="21"/>
                </a:lnTo>
                <a:lnTo>
                  <a:pt x="633" y="11"/>
                </a:lnTo>
                <a:lnTo>
                  <a:pt x="635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grpSp>
        <p:nvGrpSpPr>
          <p:cNvPr id="15" name="Group 364"/>
          <p:cNvGrpSpPr/>
          <p:nvPr/>
        </p:nvGrpSpPr>
        <p:grpSpPr>
          <a:xfrm rot="-300000">
            <a:off x="6028193" y="4245826"/>
            <a:ext cx="164330" cy="180860"/>
            <a:chOff x="559558" y="2009550"/>
            <a:chExt cx="286603" cy="315433"/>
          </a:xfrm>
        </p:grpSpPr>
        <p:grpSp>
          <p:nvGrpSpPr>
            <p:cNvPr id="16" name="Group 377"/>
            <p:cNvGrpSpPr/>
            <p:nvPr/>
          </p:nvGrpSpPr>
          <p:grpSpPr>
            <a:xfrm>
              <a:off x="559985" y="2009574"/>
              <a:ext cx="279989" cy="315434"/>
              <a:chOff x="4412513" y="4954772"/>
              <a:chExt cx="191385" cy="202019"/>
            </a:xfrm>
          </p:grpSpPr>
          <p:sp>
            <p:nvSpPr>
              <p:cNvPr id="372" name="Rectangle 371"/>
              <p:cNvSpPr/>
              <p:nvPr/>
            </p:nvSpPr>
            <p:spPr bwMode="auto">
              <a:xfrm>
                <a:off x="4423144" y="5082362"/>
                <a:ext cx="170121" cy="74429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375" name="Isosceles Triangle 374"/>
              <p:cNvSpPr/>
              <p:nvPr/>
            </p:nvSpPr>
            <p:spPr bwMode="auto">
              <a:xfrm>
                <a:off x="4412513" y="4954772"/>
                <a:ext cx="191385" cy="127591"/>
              </a:xfrm>
              <a:prstGeom prst="triangl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sp>
          <p:nvSpPr>
            <p:cNvPr id="369" name="Rectangle 368"/>
            <p:cNvSpPr/>
            <p:nvPr/>
          </p:nvSpPr>
          <p:spPr bwMode="auto">
            <a:xfrm>
              <a:off x="559558" y="2183642"/>
              <a:ext cx="286603" cy="45719"/>
            </a:xfrm>
            <a:prstGeom prst="rect">
              <a:avLst/>
            </a:prstGeom>
            <a:solidFill>
              <a:srgbClr val="F6903C">
                <a:alpha val="32941"/>
              </a:srgbClr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366" name="Sun 365"/>
          <p:cNvSpPr/>
          <p:nvPr/>
        </p:nvSpPr>
        <p:spPr>
          <a:xfrm>
            <a:off x="351403" y="4194900"/>
            <a:ext cx="168403" cy="156487"/>
          </a:xfrm>
          <a:prstGeom prst="sun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64580" y="4163721"/>
            <a:ext cx="199766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 smtClean="0">
                <a:latin typeface="Arial" pitchFamily="34" charset="0"/>
                <a:cs typeface="Arial" pitchFamily="34" charset="0"/>
              </a:rPr>
              <a:t>Annual validation in progress</a:t>
            </a:r>
            <a:endParaRPr lang="en-US" sz="1100" i="1" dirty="0"/>
          </a:p>
        </p:txBody>
      </p:sp>
      <p:sp>
        <p:nvSpPr>
          <p:cNvPr id="337" name="Rectangle 2"/>
          <p:cNvSpPr>
            <a:spLocks noChangeArrowheads="1"/>
          </p:cNvSpPr>
          <p:nvPr/>
        </p:nvSpPr>
        <p:spPr bwMode="auto">
          <a:xfrm>
            <a:off x="333684" y="3838899"/>
            <a:ext cx="3001071" cy="313245"/>
          </a:xfrm>
          <a:prstGeom prst="rect">
            <a:avLst/>
          </a:prstGeom>
          <a:solidFill>
            <a:srgbClr val="632523"/>
          </a:solidFill>
          <a:ln w="12700" algn="ctr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80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338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065859"/>
              </p:ext>
            </p:extLst>
          </p:nvPr>
        </p:nvGraphicFramePr>
        <p:xfrm>
          <a:off x="332698" y="1573491"/>
          <a:ext cx="3005246" cy="2245051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8258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334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4587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04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Method</a:t>
                      </a: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L="0" marR="0" marT="0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Host State</a:t>
                      </a:r>
                    </a:p>
                  </a:txBody>
                  <a:tcPr marL="0" marR="0" marT="0" marB="0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Population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84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90000"/>
                        <a:buFont typeface="Wingdings" pitchFamily="2" charset="2"/>
                        <a:buNone/>
                        <a:tabLst>
                          <a:tab pos="342900" algn="l"/>
                        </a:tabLst>
                      </a:pP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90000"/>
                        <a:buFont typeface="Wingdings" pitchFamily="2" charset="2"/>
                        <a:buNone/>
                        <a:tabLst>
                          <a:tab pos="342900" algn="l"/>
                        </a:tabLst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Georgia</a:t>
                      </a:r>
                    </a:p>
                  </a:txBody>
                  <a:tcPr marL="45720" marR="45720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3,000</a:t>
                      </a:r>
                    </a:p>
                  </a:txBody>
                  <a:tcPr marL="45720" marR="45720" anchor="ctr" horzOverflow="overflow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57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Arkansas</a:t>
                      </a:r>
                    </a:p>
                  </a:txBody>
                  <a:tcPr marL="45720" marR="45720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4,000</a:t>
                      </a:r>
                    </a:p>
                  </a:txBody>
                  <a:tcPr marL="45720" marR="45720" anchor="ctr" horzOverflow="overflow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62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90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9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Texas</a:t>
                      </a:r>
                    </a:p>
                  </a:txBody>
                  <a:tcPr marL="45720" marR="45720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10,000</a:t>
                      </a:r>
                    </a:p>
                  </a:txBody>
                  <a:tcPr marL="45720" marR="45720" anchor="ctr" horzOverflow="overflow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97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90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9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Tennessee</a:t>
                      </a:r>
                    </a:p>
                  </a:txBody>
                  <a:tcPr marL="45720" marR="45720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3,500</a:t>
                      </a:r>
                    </a:p>
                  </a:txBody>
                  <a:tcPr marL="45720" marR="45720" anchor="ctr" horzOverflow="overflow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03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Kentucky</a:t>
                      </a:r>
                    </a:p>
                  </a:txBody>
                  <a:tcPr marL="45720" marR="45720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2,000</a:t>
                      </a:r>
                    </a:p>
                  </a:txBody>
                  <a:tcPr marL="45720" marR="45720" anchor="ctr" horzOverflow="overflow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339" name="Rectangle 27"/>
          <p:cNvSpPr>
            <a:spLocks noChangeArrowheads="1"/>
          </p:cNvSpPr>
          <p:nvPr/>
        </p:nvSpPr>
        <p:spPr bwMode="auto">
          <a:xfrm>
            <a:off x="881948" y="3811031"/>
            <a:ext cx="266494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b="0" dirty="0" smtClean="0">
                <a:latin typeface="+mj-lt"/>
              </a:rPr>
              <a:t>             </a:t>
            </a:r>
            <a:r>
              <a:rPr lang="en-US" sz="1800" b="0" dirty="0" smtClean="0">
                <a:ln w="6350"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</a:rPr>
              <a:t>Total          22,500</a:t>
            </a:r>
            <a:endParaRPr lang="en-US" sz="1800" b="0" dirty="0">
              <a:ln w="6350">
                <a:solidFill>
                  <a:schemeClr val="bg1"/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sp>
        <p:nvSpPr>
          <p:cNvPr id="345" name="Sun 344"/>
          <p:cNvSpPr/>
          <p:nvPr/>
        </p:nvSpPr>
        <p:spPr>
          <a:xfrm>
            <a:off x="1993410" y="1931176"/>
            <a:ext cx="168403" cy="156487"/>
          </a:xfrm>
          <a:prstGeom prst="sun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6" name="Sun 345"/>
          <p:cNvSpPr/>
          <p:nvPr/>
        </p:nvSpPr>
        <p:spPr>
          <a:xfrm>
            <a:off x="2087792" y="3480041"/>
            <a:ext cx="168403" cy="156487"/>
          </a:xfrm>
          <a:prstGeom prst="sun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27321"/>
            <a:ext cx="9152626" cy="6782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Text Box 3"/>
          <p:cNvSpPr txBox="1">
            <a:spLocks noChangeArrowheads="1"/>
          </p:cNvSpPr>
          <p:nvPr/>
        </p:nvSpPr>
        <p:spPr bwMode="auto">
          <a:xfrm>
            <a:off x="8626" y="766302"/>
            <a:ext cx="9144000" cy="5309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95000"/>
              </a:lnSpc>
              <a:spcBef>
                <a:spcPct val="65000"/>
              </a:spcBef>
              <a:buClr>
                <a:srgbClr val="92001C"/>
              </a:buClr>
              <a:buSzPct val="95000"/>
              <a:buFont typeface="Wingdings" pitchFamily="2" charset="2"/>
              <a:buNone/>
            </a:pPr>
            <a:r>
              <a:rPr lang="en-US" sz="3000" b="0" spc="4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Current </a:t>
            </a:r>
            <a:r>
              <a:rPr lang="en-US" sz="3000" b="0" spc="4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Out Of State </a:t>
            </a:r>
            <a:r>
              <a:rPr lang="en-US" sz="3000" b="0" spc="4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Sheltering Commitments</a:t>
            </a:r>
          </a:p>
        </p:txBody>
      </p:sp>
      <p:sp>
        <p:nvSpPr>
          <p:cNvPr id="6" name="Oval 5"/>
          <p:cNvSpPr/>
          <p:nvPr/>
        </p:nvSpPr>
        <p:spPr>
          <a:xfrm>
            <a:off x="5218094" y="5127592"/>
            <a:ext cx="898727" cy="823662"/>
          </a:xfrm>
          <a:prstGeom prst="ellipse">
            <a:avLst/>
          </a:prstGeom>
          <a:noFill/>
          <a:ln w="22225">
            <a:solidFill>
              <a:srgbClr val="632523">
                <a:alpha val="23922"/>
              </a:srgbClr>
            </a:solidFill>
          </a:ln>
          <a:effectLst>
            <a:glow rad="12700">
              <a:srgbClr val="C00000">
                <a:alpha val="23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6" name="Oval 375"/>
          <p:cNvSpPr/>
          <p:nvPr/>
        </p:nvSpPr>
        <p:spPr>
          <a:xfrm>
            <a:off x="4975540" y="4906856"/>
            <a:ext cx="1398368" cy="1281571"/>
          </a:xfrm>
          <a:prstGeom prst="ellipse">
            <a:avLst/>
          </a:prstGeom>
          <a:noFill/>
          <a:ln w="3175">
            <a:solidFill>
              <a:srgbClr val="632523">
                <a:alpha val="3294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Rectangle 286"/>
          <p:cNvSpPr/>
          <p:nvPr/>
        </p:nvSpPr>
        <p:spPr>
          <a:xfrm rot="21160287">
            <a:off x="6942640" y="4886035"/>
            <a:ext cx="633507" cy="24468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algn="l">
              <a:lnSpc>
                <a:spcPct val="90000"/>
              </a:lnSpc>
              <a:spcBef>
                <a:spcPct val="45000"/>
              </a:spcBef>
              <a:buClr>
                <a:srgbClr val="A50021"/>
              </a:buClr>
              <a:buSzPct val="90000"/>
            </a:pPr>
            <a:r>
              <a:rPr lang="en-US" sz="1100" b="0" dirty="0" smtClean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+mj-lt"/>
              </a:rPr>
              <a:t>Georgia</a:t>
            </a:r>
          </a:p>
        </p:txBody>
      </p:sp>
      <p:sp>
        <p:nvSpPr>
          <p:cNvPr id="377" name="Oval 376"/>
          <p:cNvSpPr/>
          <p:nvPr/>
        </p:nvSpPr>
        <p:spPr>
          <a:xfrm>
            <a:off x="4648774" y="4637311"/>
            <a:ext cx="2030166" cy="1860599"/>
          </a:xfrm>
          <a:prstGeom prst="ellipse">
            <a:avLst/>
          </a:prstGeom>
          <a:noFill/>
          <a:ln w="22225">
            <a:solidFill>
              <a:srgbClr val="632523">
                <a:alpha val="23922"/>
              </a:srgbClr>
            </a:solidFill>
          </a:ln>
          <a:effectLst>
            <a:glow rad="12700">
              <a:srgbClr val="C00000">
                <a:alpha val="23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357"/>
          <p:cNvGrpSpPr/>
          <p:nvPr/>
        </p:nvGrpSpPr>
        <p:grpSpPr>
          <a:xfrm rot="-300000">
            <a:off x="5372193" y="4638789"/>
            <a:ext cx="164330" cy="180860"/>
            <a:chOff x="559558" y="2009550"/>
            <a:chExt cx="286603" cy="315433"/>
          </a:xfrm>
        </p:grpSpPr>
        <p:grpSp>
          <p:nvGrpSpPr>
            <p:cNvPr id="14" name="Group 377"/>
            <p:cNvGrpSpPr/>
            <p:nvPr/>
          </p:nvGrpSpPr>
          <p:grpSpPr>
            <a:xfrm>
              <a:off x="559985" y="2009574"/>
              <a:ext cx="279989" cy="315434"/>
              <a:chOff x="4412513" y="4954772"/>
              <a:chExt cx="191385" cy="202019"/>
            </a:xfrm>
          </p:grpSpPr>
          <p:sp>
            <p:nvSpPr>
              <p:cNvPr id="361" name="Rectangle 360"/>
              <p:cNvSpPr/>
              <p:nvPr/>
            </p:nvSpPr>
            <p:spPr bwMode="auto">
              <a:xfrm>
                <a:off x="4423144" y="5082362"/>
                <a:ext cx="170121" cy="74429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362" name="Isosceles Triangle 361"/>
              <p:cNvSpPr/>
              <p:nvPr/>
            </p:nvSpPr>
            <p:spPr bwMode="auto">
              <a:xfrm>
                <a:off x="4412513" y="4954772"/>
                <a:ext cx="191385" cy="127591"/>
              </a:xfrm>
              <a:prstGeom prst="triangl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sp>
          <p:nvSpPr>
            <p:cNvPr id="360" name="Rectangle 359"/>
            <p:cNvSpPr/>
            <p:nvPr/>
          </p:nvSpPr>
          <p:spPr bwMode="auto">
            <a:xfrm>
              <a:off x="559558" y="2183642"/>
              <a:ext cx="286603" cy="45719"/>
            </a:xfrm>
            <a:prstGeom prst="rect">
              <a:avLst/>
            </a:prstGeom>
            <a:solidFill>
              <a:srgbClr val="F6903C">
                <a:alpha val="32941"/>
              </a:srgbClr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357" name="Rectangle 356"/>
          <p:cNvSpPr/>
          <p:nvPr/>
        </p:nvSpPr>
        <p:spPr>
          <a:xfrm rot="20989088">
            <a:off x="6157790" y="4135855"/>
            <a:ext cx="792205" cy="24468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algn="l">
              <a:lnSpc>
                <a:spcPct val="90000"/>
              </a:lnSpc>
              <a:spcBef>
                <a:spcPct val="45000"/>
              </a:spcBef>
              <a:buClr>
                <a:srgbClr val="A50021"/>
              </a:buClr>
              <a:buSzPct val="90000"/>
              <a:tabLst>
                <a:tab pos="342900" algn="l"/>
              </a:tabLst>
            </a:pPr>
            <a:r>
              <a:rPr lang="en-US" sz="1100" b="0" dirty="0" smtClean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+mj-lt"/>
              </a:rPr>
              <a:t>Tennessee</a:t>
            </a:r>
          </a:p>
        </p:txBody>
      </p:sp>
      <p:sp>
        <p:nvSpPr>
          <p:cNvPr id="379" name="Oval 378"/>
          <p:cNvSpPr/>
          <p:nvPr/>
        </p:nvSpPr>
        <p:spPr>
          <a:xfrm>
            <a:off x="4344053" y="4313858"/>
            <a:ext cx="2646995" cy="2425908"/>
          </a:xfrm>
          <a:prstGeom prst="ellipse">
            <a:avLst/>
          </a:prstGeom>
          <a:noFill/>
          <a:ln w="3175">
            <a:solidFill>
              <a:srgbClr val="632523">
                <a:alpha val="3294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0" name="Oval 379"/>
          <p:cNvSpPr/>
          <p:nvPr/>
        </p:nvSpPr>
        <p:spPr>
          <a:xfrm>
            <a:off x="4039101" y="4043256"/>
            <a:ext cx="3191114" cy="2924580"/>
          </a:xfrm>
          <a:prstGeom prst="ellipse">
            <a:avLst/>
          </a:prstGeom>
          <a:noFill/>
          <a:ln w="22225">
            <a:solidFill>
              <a:srgbClr val="632523">
                <a:alpha val="23922"/>
              </a:srgbClr>
            </a:solidFill>
          </a:ln>
          <a:effectLst>
            <a:glow rad="12700">
              <a:srgbClr val="C00000">
                <a:alpha val="23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2" name="Oval 381"/>
          <p:cNvSpPr/>
          <p:nvPr/>
        </p:nvSpPr>
        <p:spPr>
          <a:xfrm>
            <a:off x="3734281" y="3730394"/>
            <a:ext cx="3826401" cy="3506806"/>
          </a:xfrm>
          <a:prstGeom prst="ellipse">
            <a:avLst/>
          </a:prstGeom>
          <a:noFill/>
          <a:ln w="3175">
            <a:solidFill>
              <a:srgbClr val="632523">
                <a:alpha val="3294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2" name="Rectangle 341"/>
          <p:cNvSpPr/>
          <p:nvPr/>
        </p:nvSpPr>
        <p:spPr>
          <a:xfrm rot="20924023">
            <a:off x="6163046" y="3818319"/>
            <a:ext cx="710451" cy="24468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algn="l">
              <a:lnSpc>
                <a:spcPct val="90000"/>
              </a:lnSpc>
              <a:spcBef>
                <a:spcPct val="45000"/>
              </a:spcBef>
              <a:buClr>
                <a:srgbClr val="A50021"/>
              </a:buClr>
              <a:buSzPct val="90000"/>
              <a:tabLst>
                <a:tab pos="342900" algn="l"/>
              </a:tabLst>
            </a:pPr>
            <a:r>
              <a:rPr lang="en-US" sz="1100" b="0" dirty="0" smtClean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+mj-lt"/>
              </a:rPr>
              <a:t>Kentucky</a:t>
            </a:r>
          </a:p>
        </p:txBody>
      </p:sp>
      <p:grpSp>
        <p:nvGrpSpPr>
          <p:cNvPr id="343" name="Group 364"/>
          <p:cNvGrpSpPr/>
          <p:nvPr/>
        </p:nvGrpSpPr>
        <p:grpSpPr>
          <a:xfrm rot="-180000">
            <a:off x="6844887" y="3633682"/>
            <a:ext cx="164330" cy="180860"/>
            <a:chOff x="559558" y="2009550"/>
            <a:chExt cx="286603" cy="315433"/>
          </a:xfrm>
        </p:grpSpPr>
        <p:grpSp>
          <p:nvGrpSpPr>
            <p:cNvPr id="347" name="Group 377"/>
            <p:cNvGrpSpPr/>
            <p:nvPr/>
          </p:nvGrpSpPr>
          <p:grpSpPr>
            <a:xfrm>
              <a:off x="559985" y="2009574"/>
              <a:ext cx="279989" cy="315434"/>
              <a:chOff x="4412513" y="4954772"/>
              <a:chExt cx="191385" cy="202019"/>
            </a:xfrm>
          </p:grpSpPr>
          <p:sp>
            <p:nvSpPr>
              <p:cNvPr id="352" name="Rectangle 351"/>
              <p:cNvSpPr/>
              <p:nvPr/>
            </p:nvSpPr>
            <p:spPr bwMode="auto">
              <a:xfrm>
                <a:off x="4423144" y="5082362"/>
                <a:ext cx="170121" cy="74429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353" name="Isosceles Triangle 352"/>
              <p:cNvSpPr/>
              <p:nvPr/>
            </p:nvSpPr>
            <p:spPr bwMode="auto">
              <a:xfrm>
                <a:off x="4412513" y="4954772"/>
                <a:ext cx="191385" cy="127591"/>
              </a:xfrm>
              <a:prstGeom prst="triangl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sp>
          <p:nvSpPr>
            <p:cNvPr id="348" name="Rectangle 347"/>
            <p:cNvSpPr/>
            <p:nvPr/>
          </p:nvSpPr>
          <p:spPr bwMode="auto">
            <a:xfrm>
              <a:off x="559558" y="2183642"/>
              <a:ext cx="286603" cy="45719"/>
            </a:xfrm>
            <a:prstGeom prst="rect">
              <a:avLst/>
            </a:prstGeom>
            <a:solidFill>
              <a:srgbClr val="F6903C">
                <a:alpha val="32941"/>
              </a:srgbClr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358" name="Group 375"/>
          <p:cNvGrpSpPr/>
          <p:nvPr/>
        </p:nvGrpSpPr>
        <p:grpSpPr>
          <a:xfrm rot="-300000">
            <a:off x="4274163" y="5321500"/>
            <a:ext cx="164330" cy="180860"/>
            <a:chOff x="559558" y="2009550"/>
            <a:chExt cx="286603" cy="315433"/>
          </a:xfrm>
        </p:grpSpPr>
        <p:grpSp>
          <p:nvGrpSpPr>
            <p:cNvPr id="359" name="Group 377"/>
            <p:cNvGrpSpPr/>
            <p:nvPr/>
          </p:nvGrpSpPr>
          <p:grpSpPr>
            <a:xfrm>
              <a:off x="559985" y="2009574"/>
              <a:ext cx="279989" cy="315434"/>
              <a:chOff x="4412513" y="4954772"/>
              <a:chExt cx="191385" cy="202019"/>
            </a:xfrm>
          </p:grpSpPr>
          <p:sp>
            <p:nvSpPr>
              <p:cNvPr id="364" name="Rectangle 363"/>
              <p:cNvSpPr/>
              <p:nvPr/>
            </p:nvSpPr>
            <p:spPr bwMode="auto">
              <a:xfrm>
                <a:off x="4423144" y="5082362"/>
                <a:ext cx="170121" cy="74429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365" name="Isosceles Triangle 364"/>
              <p:cNvSpPr/>
              <p:nvPr/>
            </p:nvSpPr>
            <p:spPr bwMode="auto">
              <a:xfrm>
                <a:off x="4412513" y="4954772"/>
                <a:ext cx="191385" cy="127591"/>
              </a:xfrm>
              <a:prstGeom prst="triangl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sp>
          <p:nvSpPr>
            <p:cNvPr id="363" name="Rectangle 362"/>
            <p:cNvSpPr/>
            <p:nvPr/>
          </p:nvSpPr>
          <p:spPr bwMode="auto">
            <a:xfrm>
              <a:off x="559558" y="2183642"/>
              <a:ext cx="286603" cy="45719"/>
            </a:xfrm>
            <a:prstGeom prst="rect">
              <a:avLst/>
            </a:prstGeom>
            <a:solidFill>
              <a:srgbClr val="F6903C">
                <a:alpha val="32941"/>
              </a:srgbClr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289" name="Rectangle 288"/>
          <p:cNvSpPr/>
          <p:nvPr/>
        </p:nvSpPr>
        <p:spPr>
          <a:xfrm rot="21372050">
            <a:off x="4103585" y="5489936"/>
            <a:ext cx="506870" cy="24468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algn="l">
              <a:lnSpc>
                <a:spcPct val="90000"/>
              </a:lnSpc>
              <a:spcBef>
                <a:spcPct val="45000"/>
              </a:spcBef>
              <a:buClr>
                <a:srgbClr val="A50021"/>
              </a:buClr>
              <a:buSzPct val="90000"/>
            </a:pPr>
            <a:r>
              <a:rPr lang="en-US" sz="1100" b="0" dirty="0" smtClean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+mj-lt"/>
              </a:rPr>
              <a:t>Texas</a:t>
            </a:r>
          </a:p>
        </p:txBody>
      </p:sp>
      <p:sp>
        <p:nvSpPr>
          <p:cNvPr id="383" name="Oval 382"/>
          <p:cNvSpPr/>
          <p:nvPr/>
        </p:nvSpPr>
        <p:spPr>
          <a:xfrm>
            <a:off x="3386930" y="3421153"/>
            <a:ext cx="4527349" cy="4149208"/>
          </a:xfrm>
          <a:prstGeom prst="ellipse">
            <a:avLst/>
          </a:prstGeom>
          <a:noFill/>
          <a:ln w="22225">
            <a:solidFill>
              <a:srgbClr val="632523">
                <a:alpha val="23922"/>
              </a:srgbClr>
            </a:solidFill>
          </a:ln>
          <a:effectLst>
            <a:glow rad="12700">
              <a:srgbClr val="C00000">
                <a:alpha val="3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Oval 384"/>
          <p:cNvSpPr/>
          <p:nvPr/>
        </p:nvSpPr>
        <p:spPr>
          <a:xfrm>
            <a:off x="3057941" y="3063339"/>
            <a:ext cx="5177135" cy="4744722"/>
          </a:xfrm>
          <a:prstGeom prst="ellipse">
            <a:avLst/>
          </a:prstGeom>
          <a:noFill/>
          <a:ln w="3175">
            <a:solidFill>
              <a:srgbClr val="632523">
                <a:alpha val="3294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4" name="Rectangle 373"/>
          <p:cNvSpPr/>
          <p:nvPr/>
        </p:nvSpPr>
        <p:spPr>
          <a:xfrm>
            <a:off x="8626" y="6533954"/>
            <a:ext cx="9140235" cy="32404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://www.gaadi.com/news/wp-content/uploads/2015/05/Scania_Bus-2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0669" y="5791972"/>
            <a:ext cx="1289363" cy="80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ttp://rds.yahoo.com/_ylt=A2KJkey7eUFOJ1wAp0OjzbkF/SIG=14hd4qovp/EXP=1312942651/**http%3a/us.123rf.com/400wm/400/400/hooyacrusty/hooyacrusty0809/hooyacrusty080900002/3527488-jet-airliner-isolated-on-white.jp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60504">
            <a:off x="6064202" y="5347267"/>
            <a:ext cx="1632385" cy="1632385"/>
          </a:xfrm>
          <a:prstGeom prst="rect">
            <a:avLst/>
          </a:prstGeom>
          <a:noFill/>
          <a:effectLst>
            <a:softEdge rad="12700"/>
          </a:effectLst>
        </p:spPr>
      </p:pic>
      <p:sp>
        <p:nvSpPr>
          <p:cNvPr id="367" name="Text Box 687"/>
          <p:cNvSpPr txBox="1">
            <a:spLocks noChangeArrowheads="1"/>
          </p:cNvSpPr>
          <p:nvPr/>
        </p:nvSpPr>
        <p:spPr bwMode="auto">
          <a:xfrm>
            <a:off x="5503083" y="6480313"/>
            <a:ext cx="3385180" cy="2961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 anchor="ctr" anchorCtr="0">
            <a:spAutoFit/>
          </a:bodyPr>
          <a:lstStyle/>
          <a:p>
            <a:pPr marL="233363" indent="-233363">
              <a:lnSpc>
                <a:spcPts val="2700"/>
              </a:lnSpc>
              <a:spcBef>
                <a:spcPts val="1200"/>
              </a:spcBef>
              <a:buSzTx/>
              <a:tabLst>
                <a:tab pos="627063" algn="l"/>
              </a:tabLst>
            </a:pPr>
            <a:r>
              <a:rPr lang="en-US" sz="1250" dirty="0" smtClean="0">
                <a:latin typeface="Arial" pitchFamily="34" charset="0"/>
                <a:cs typeface="Arial" pitchFamily="34" charset="0"/>
              </a:rPr>
              <a:t>Federal </a:t>
            </a:r>
            <a:r>
              <a:rPr lang="en-US" sz="1250" dirty="0">
                <a:latin typeface="Arial" pitchFamily="34" charset="0"/>
                <a:cs typeface="Arial" pitchFamily="34" charset="0"/>
              </a:rPr>
              <a:t>contingency </a:t>
            </a:r>
            <a:r>
              <a:rPr lang="en-US" sz="1250" dirty="0" smtClean="0">
                <a:latin typeface="Arial" pitchFamily="34" charset="0"/>
                <a:cs typeface="Arial" pitchFamily="34" charset="0"/>
              </a:rPr>
              <a:t>plans </a:t>
            </a:r>
            <a:r>
              <a:rPr lang="en-US" sz="1250" dirty="0">
                <a:latin typeface="Arial" pitchFamily="34" charset="0"/>
                <a:cs typeface="Arial" pitchFamily="34" charset="0"/>
              </a:rPr>
              <a:t>for air transport</a:t>
            </a:r>
          </a:p>
        </p:txBody>
      </p:sp>
      <p:sp>
        <p:nvSpPr>
          <p:cNvPr id="316" name="Text Box 687"/>
          <p:cNvSpPr txBox="1">
            <a:spLocks noChangeArrowheads="1"/>
          </p:cNvSpPr>
          <p:nvPr/>
        </p:nvSpPr>
        <p:spPr bwMode="auto">
          <a:xfrm>
            <a:off x="23006" y="6492267"/>
            <a:ext cx="4321048" cy="296171"/>
          </a:xfrm>
          <a:prstGeom prst="roundRect">
            <a:avLst>
              <a:gd name="adj" fmla="val 0"/>
            </a:avLst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 anchor="ctr" anchorCtr="0">
            <a:spAutoFit/>
          </a:bodyPr>
          <a:lstStyle/>
          <a:p>
            <a:pPr marL="233363" indent="-233363">
              <a:lnSpc>
                <a:spcPts val="2700"/>
              </a:lnSpc>
              <a:spcBef>
                <a:spcPts val="1200"/>
              </a:spcBef>
              <a:buSzTx/>
              <a:tabLst>
                <a:tab pos="627063" algn="l"/>
              </a:tabLst>
            </a:pPr>
            <a:r>
              <a:rPr lang="en-US" sz="1250" b="0" dirty="0" smtClean="0">
                <a:latin typeface="Arial" pitchFamily="34" charset="0"/>
                <a:cs typeface="Arial" pitchFamily="34" charset="0"/>
              </a:rPr>
              <a:t>      LA DOTD maintains </a:t>
            </a:r>
            <a:r>
              <a:rPr lang="en-US" sz="1250" dirty="0">
                <a:latin typeface="Arial" pitchFamily="34" charset="0"/>
                <a:cs typeface="Arial" pitchFamily="34" charset="0"/>
              </a:rPr>
              <a:t>coach buses contingency </a:t>
            </a:r>
            <a:r>
              <a:rPr lang="en-US" sz="1250" b="0" dirty="0" smtClean="0">
                <a:latin typeface="Arial" pitchFamily="34" charset="0"/>
                <a:cs typeface="Arial" pitchFamily="34" charset="0"/>
              </a:rPr>
              <a:t>contracts </a:t>
            </a:r>
          </a:p>
        </p:txBody>
      </p:sp>
      <p:sp>
        <p:nvSpPr>
          <p:cNvPr id="290" name="Rectangle 289"/>
          <p:cNvSpPr/>
          <p:nvPr/>
        </p:nvSpPr>
        <p:spPr>
          <a:xfrm rot="21229920">
            <a:off x="5277337" y="5490886"/>
            <a:ext cx="694421" cy="23775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algn="l">
              <a:lnSpc>
                <a:spcPct val="90000"/>
              </a:lnSpc>
              <a:spcBef>
                <a:spcPct val="45000"/>
              </a:spcBef>
              <a:buClr>
                <a:srgbClr val="A50021"/>
              </a:buClr>
              <a:buSzPct val="90000"/>
            </a:pPr>
            <a:r>
              <a:rPr lang="en-US" sz="1050" b="0" dirty="0" smtClean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+mj-lt"/>
              </a:rPr>
              <a:t>Louisiana</a:t>
            </a:r>
          </a:p>
        </p:txBody>
      </p:sp>
      <p:sp>
        <p:nvSpPr>
          <p:cNvPr id="291" name="Rectangle 290"/>
          <p:cNvSpPr/>
          <p:nvPr/>
        </p:nvSpPr>
        <p:spPr>
          <a:xfrm rot="21198411">
            <a:off x="5098208" y="4406229"/>
            <a:ext cx="697627" cy="24468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algn="l">
              <a:lnSpc>
                <a:spcPct val="90000"/>
              </a:lnSpc>
              <a:spcBef>
                <a:spcPct val="45000"/>
              </a:spcBef>
              <a:buClr>
                <a:srgbClr val="A50021"/>
              </a:buClr>
              <a:buSzPct val="90000"/>
              <a:tabLst>
                <a:tab pos="342900" algn="l"/>
              </a:tabLst>
            </a:pPr>
            <a:r>
              <a:rPr lang="en-US" sz="1100" b="0" dirty="0" smtClean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+mj-lt"/>
              </a:rPr>
              <a:t>Arkansas</a:t>
            </a:r>
          </a:p>
        </p:txBody>
      </p:sp>
      <p:sp>
        <p:nvSpPr>
          <p:cNvPr id="7" name="Rectangle 6"/>
          <p:cNvSpPr/>
          <p:nvPr/>
        </p:nvSpPr>
        <p:spPr>
          <a:xfrm>
            <a:off x="351402" y="1874472"/>
            <a:ext cx="768416" cy="1943781"/>
          </a:xfrm>
          <a:prstGeom prst="rect">
            <a:avLst/>
          </a:prstGeom>
          <a:solidFill>
            <a:srgbClr val="4F81BD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375"/>
          <p:cNvGrpSpPr/>
          <p:nvPr/>
        </p:nvGrpSpPr>
        <p:grpSpPr>
          <a:xfrm rot="-300000">
            <a:off x="7114719" y="4712251"/>
            <a:ext cx="164330" cy="180860"/>
            <a:chOff x="559558" y="2009550"/>
            <a:chExt cx="286603" cy="315433"/>
          </a:xfrm>
        </p:grpSpPr>
        <p:grpSp>
          <p:nvGrpSpPr>
            <p:cNvPr id="18" name="Group 377"/>
            <p:cNvGrpSpPr/>
            <p:nvPr/>
          </p:nvGrpSpPr>
          <p:grpSpPr>
            <a:xfrm>
              <a:off x="559985" y="2009574"/>
              <a:ext cx="279989" cy="315434"/>
              <a:chOff x="4412513" y="4954772"/>
              <a:chExt cx="191385" cy="202019"/>
            </a:xfrm>
          </p:grpSpPr>
          <p:sp>
            <p:nvSpPr>
              <p:cNvPr id="381" name="Rectangle 380"/>
              <p:cNvSpPr/>
              <p:nvPr/>
            </p:nvSpPr>
            <p:spPr bwMode="auto">
              <a:xfrm>
                <a:off x="4423144" y="5082362"/>
                <a:ext cx="170121" cy="74429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384" name="Isosceles Triangle 383"/>
              <p:cNvSpPr/>
              <p:nvPr/>
            </p:nvSpPr>
            <p:spPr bwMode="auto">
              <a:xfrm>
                <a:off x="4412513" y="4954772"/>
                <a:ext cx="191385" cy="127591"/>
              </a:xfrm>
              <a:prstGeom prst="triangl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sp>
          <p:nvSpPr>
            <p:cNvPr id="378" name="Rectangle 377"/>
            <p:cNvSpPr/>
            <p:nvPr/>
          </p:nvSpPr>
          <p:spPr bwMode="auto">
            <a:xfrm>
              <a:off x="559558" y="2183642"/>
              <a:ext cx="286603" cy="45719"/>
            </a:xfrm>
            <a:prstGeom prst="rect">
              <a:avLst/>
            </a:prstGeom>
            <a:solidFill>
              <a:srgbClr val="F6903C">
                <a:alpha val="32941"/>
              </a:srgbClr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pic>
        <p:nvPicPr>
          <p:cNvPr id="341" name="Picture 8" descr="http://www.clker.com/cliparts/M/T/0/A/4/0/orange-plane-hi.png"/>
          <p:cNvPicPr>
            <a:picLocks noChangeAspect="1" noChangeArrowheads="1"/>
          </p:cNvPicPr>
          <p:nvPr/>
        </p:nvPicPr>
        <p:blipFill>
          <a:blip r:embed="rId6" cstate="email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76" y="3102990"/>
            <a:ext cx="359458" cy="31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4" name="Picture 8" descr="http://www.clker.com/cliparts/M/T/0/A/4/0/orange-plane-hi.png"/>
          <p:cNvPicPr>
            <a:picLocks noChangeAspect="1" noChangeArrowheads="1"/>
          </p:cNvPicPr>
          <p:nvPr/>
        </p:nvPicPr>
        <p:blipFill>
          <a:blip r:embed="rId6" cstate="email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76" y="3474565"/>
            <a:ext cx="359458" cy="31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9" name="Picture 10" descr="https://upload.wikimedia.org/wikipedia/commons/thumb/9/93/Aiga_bus.svg/367px-Aiga_bus.svg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358" y="2324513"/>
            <a:ext cx="244494" cy="29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0" name="Picture 10" descr="https://upload.wikimedia.org/wikipedia/commons/thumb/9/93/Aiga_bus.svg/367px-Aiga_bus.svg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358" y="2710332"/>
            <a:ext cx="244494" cy="29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4" name="Rectangle 353"/>
          <p:cNvSpPr/>
          <p:nvPr/>
        </p:nvSpPr>
        <p:spPr bwMode="auto">
          <a:xfrm>
            <a:off x="0" y="1"/>
            <a:ext cx="9144000" cy="787567"/>
          </a:xfrm>
          <a:prstGeom prst="rect">
            <a:avLst/>
          </a:prstGeom>
          <a:solidFill>
            <a:schemeClr val="accent1">
              <a:lumMod val="50000"/>
              <a:alpha val="94902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93" name="Rectangle 28"/>
          <p:cNvSpPr>
            <a:spLocks noChangeArrowheads="1"/>
          </p:cNvSpPr>
          <p:nvPr/>
        </p:nvSpPr>
        <p:spPr bwMode="auto">
          <a:xfrm>
            <a:off x="10633" y="209592"/>
            <a:ext cx="9144000" cy="6016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lnSpc>
                <a:spcPct val="80000"/>
              </a:lnSpc>
            </a:pPr>
            <a:r>
              <a:rPr lang="en-US" sz="5000" b="0" spc="200" dirty="0" smtClean="0">
                <a:solidFill>
                  <a:schemeClr val="bg1"/>
                </a:solidFill>
                <a:latin typeface="Arial" charset="0"/>
              </a:rPr>
              <a:t>H</a:t>
            </a:r>
            <a:r>
              <a:rPr lang="en-US" sz="4300" b="0" spc="200" dirty="0" smtClean="0">
                <a:solidFill>
                  <a:schemeClr val="bg1"/>
                </a:solidFill>
                <a:latin typeface="Arial" charset="0"/>
              </a:rPr>
              <a:t>OST</a:t>
            </a:r>
            <a:r>
              <a:rPr lang="en-US" sz="5000" b="0" spc="200" dirty="0" smtClean="0">
                <a:solidFill>
                  <a:schemeClr val="bg1"/>
                </a:solidFill>
                <a:latin typeface="Arial" charset="0"/>
              </a:rPr>
              <a:t> S</a:t>
            </a:r>
            <a:r>
              <a:rPr lang="en-US" sz="4300" b="0" spc="200" dirty="0" smtClean="0">
                <a:solidFill>
                  <a:schemeClr val="bg1"/>
                </a:solidFill>
                <a:latin typeface="Arial" charset="0"/>
              </a:rPr>
              <a:t>TATE</a:t>
            </a:r>
            <a:r>
              <a:rPr lang="en-US" sz="5000" b="0" spc="200" dirty="0" smtClean="0">
                <a:solidFill>
                  <a:schemeClr val="bg1"/>
                </a:solidFill>
                <a:latin typeface="Arial" charset="0"/>
              </a:rPr>
              <a:t> A</a:t>
            </a:r>
            <a:r>
              <a:rPr lang="en-US" sz="4300" b="0" spc="200" dirty="0" smtClean="0">
                <a:solidFill>
                  <a:schemeClr val="bg1"/>
                </a:solidFill>
                <a:latin typeface="Arial" charset="0"/>
              </a:rPr>
              <a:t>GREEMENTS</a:t>
            </a:r>
            <a:endParaRPr lang="en-US" sz="4300" b="0" spc="2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86" name="Rectangle 385"/>
          <p:cNvSpPr/>
          <p:nvPr/>
        </p:nvSpPr>
        <p:spPr bwMode="auto">
          <a:xfrm>
            <a:off x="-30204" y="6804878"/>
            <a:ext cx="9184837" cy="98841"/>
          </a:xfrm>
          <a:prstGeom prst="rect">
            <a:avLst/>
          </a:prstGeom>
          <a:solidFill>
            <a:schemeClr val="accent1">
              <a:lumMod val="50000"/>
              <a:alpha val="94902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30" name="Picture 10" descr="https://upload.wikimedia.org/wikipedia/commons/thumb/9/93/Aiga_bus.svg/367px-Aiga_bus.svg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358" y="1923575"/>
            <a:ext cx="244494" cy="29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6576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huricover\dockonthecuspn_NOTEXT.png"/>
          <p:cNvPicPr>
            <a:picLocks noChangeAspect="1" noChangeArrowheads="1"/>
          </p:cNvPicPr>
          <p:nvPr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91612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54681" y="1562552"/>
            <a:ext cx="7444476" cy="1469217"/>
            <a:chOff x="1530351" y="3302131"/>
            <a:chExt cx="7444476" cy="1469217"/>
          </a:xfrm>
        </p:grpSpPr>
        <p:grpSp>
          <p:nvGrpSpPr>
            <p:cNvPr id="5" name="Group 4"/>
            <p:cNvGrpSpPr/>
            <p:nvPr/>
          </p:nvGrpSpPr>
          <p:grpSpPr>
            <a:xfrm>
              <a:off x="1530351" y="3302131"/>
              <a:ext cx="7444476" cy="1416895"/>
              <a:chOff x="1380223" y="3060470"/>
              <a:chExt cx="7444476" cy="1416895"/>
            </a:xfrm>
          </p:grpSpPr>
          <p:sp>
            <p:nvSpPr>
              <p:cNvPr id="8" name="Rectangle 4"/>
              <p:cNvSpPr txBox="1">
                <a:spLocks noChangeArrowheads="1"/>
              </p:cNvSpPr>
              <p:nvPr/>
            </p:nvSpPr>
            <p:spPr>
              <a:xfrm flipH="1">
                <a:off x="1380223" y="3060470"/>
                <a:ext cx="284671" cy="1416895"/>
              </a:xfrm>
              <a:prstGeom prst="rect">
                <a:avLst/>
              </a:prstGeom>
              <a:solidFill>
                <a:schemeClr val="accent6">
                  <a:lumMod val="75000"/>
                  <a:alpha val="65098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lIns="0" tIns="0" rIns="0" bIns="0" anchor="ctr" anchorCtr="0"/>
              <a:lstStyle/>
              <a:p>
                <a:pPr algn="ctr" eaLnBrk="0" hangingPunct="0">
                  <a:defRPr/>
                </a:pPr>
                <a:endParaRPr lang="en-US" sz="5400" kern="0" dirty="0">
                  <a:solidFill>
                    <a:prstClr val="white">
                      <a:lumMod val="85000"/>
                    </a:prstClr>
                  </a:solidFill>
                </a:endParaRPr>
              </a:p>
            </p:txBody>
          </p:sp>
          <p:sp>
            <p:nvSpPr>
              <p:cNvPr id="9" name="Rectangle 4"/>
              <p:cNvSpPr txBox="1">
                <a:spLocks noChangeArrowheads="1"/>
              </p:cNvSpPr>
              <p:nvPr/>
            </p:nvSpPr>
            <p:spPr>
              <a:xfrm flipV="1">
                <a:off x="1664904" y="4200681"/>
                <a:ext cx="7159795" cy="276684"/>
              </a:xfrm>
              <a:prstGeom prst="round1Rect">
                <a:avLst/>
              </a:prstGeom>
              <a:solidFill>
                <a:schemeClr val="accent1">
                  <a:lumMod val="75000"/>
                  <a:alpha val="65098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lIns="0" tIns="0" rIns="0" bIns="0" anchor="ctr" anchorCtr="0"/>
              <a:lstStyle/>
              <a:p>
                <a:pPr algn="ctr" eaLnBrk="0" hangingPunct="0">
                  <a:defRPr/>
                </a:pPr>
                <a:endParaRPr lang="en-US" sz="5400" kern="0" dirty="0">
                  <a:solidFill>
                    <a:prstClr val="white">
                      <a:lumMod val="85000"/>
                    </a:prstClr>
                  </a:solidFill>
                </a:endParaRPr>
              </a:p>
            </p:txBody>
          </p:sp>
          <p:sp>
            <p:nvSpPr>
              <p:cNvPr id="10" name="Rectangle 4"/>
              <p:cNvSpPr txBox="1">
                <a:spLocks noChangeArrowheads="1"/>
              </p:cNvSpPr>
              <p:nvPr/>
            </p:nvSpPr>
            <p:spPr>
              <a:xfrm>
                <a:off x="1664904" y="3060470"/>
                <a:ext cx="7159795" cy="1147008"/>
              </a:xfrm>
              <a:prstGeom prst="round1Rect">
                <a:avLst/>
              </a:prstGeom>
              <a:solidFill>
                <a:schemeClr val="accent3">
                  <a:lumMod val="50000"/>
                  <a:alpha val="65098"/>
                </a:schemeClr>
              </a:solidFill>
              <a:ln>
                <a:noFill/>
              </a:ln>
              <a:effectLst/>
            </p:spPr>
            <p:txBody>
              <a:bodyPr lIns="0" tIns="0" rIns="0" bIns="0" anchor="ctr" anchorCtr="0"/>
              <a:lstStyle/>
              <a:p>
                <a:pPr algn="ctr" eaLnBrk="0" hangingPunct="0">
                  <a:defRPr/>
                </a:pPr>
                <a:endParaRPr lang="en-US" sz="5400" kern="0" dirty="0">
                  <a:solidFill>
                    <a:prstClr val="white">
                      <a:lumMod val="85000"/>
                    </a:prstClr>
                  </a:solidFill>
                </a:endParaRPr>
              </a:p>
            </p:txBody>
          </p:sp>
        </p:grpSp>
        <p:sp>
          <p:nvSpPr>
            <p:cNvPr id="6" name="Rectangle 2"/>
            <p:cNvSpPr txBox="1">
              <a:spLocks noChangeArrowheads="1"/>
            </p:cNvSpPr>
            <p:nvPr/>
          </p:nvSpPr>
          <p:spPr>
            <a:xfrm>
              <a:off x="1811615" y="3665119"/>
              <a:ext cx="7128707" cy="891466"/>
            </a:xfrm>
            <a:prstGeom prst="rect">
              <a:avLst/>
            </a:prstGeom>
            <a:ln/>
          </p:spPr>
          <p:txBody>
            <a:bodyPr vert="horz" lIns="0" tIns="0" rIns="0" bIns="0" rtlCol="0">
              <a:noAutofit/>
            </a:bodyPr>
            <a:lstStyle>
              <a:lvl1pPr marL="404813" indent="-404813" algn="l" defTabSz="914400" rtl="0" eaLnBrk="1" latinLnBrk="0" hangingPunct="1">
                <a:spcBef>
                  <a:spcPct val="20000"/>
                </a:spcBef>
                <a:buClr>
                  <a:srgbClr val="996633"/>
                </a:buClr>
                <a:buFont typeface="Wingdings" pitchFamily="2" charset="2"/>
                <a:buChar char="ü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62013" indent="-287338" algn="l" defTabSz="914400" rtl="0" eaLnBrk="1" latinLnBrk="0" hangingPunct="1">
                <a:spcBef>
                  <a:spcPct val="20000"/>
                </a:spcBef>
                <a:buClr>
                  <a:schemeClr val="tx1">
                    <a:lumMod val="65000"/>
                    <a:lumOff val="35000"/>
                  </a:schemeClr>
                </a:buClr>
                <a:buFont typeface="Wingdings" pitchFamily="2" charset="2"/>
                <a:buChar char="§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50938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60325">
                <a:lnSpc>
                  <a:spcPts val="6100"/>
                </a:lnSpc>
                <a:spcBef>
                  <a:spcPts val="1200"/>
                </a:spcBef>
                <a:buFont typeface="Wingdings" pitchFamily="2" charset="2"/>
                <a:buNone/>
              </a:pPr>
              <a:r>
                <a:rPr lang="en-US" sz="8000" spc="-130" dirty="0" smtClean="0">
                  <a:ln w="444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P</a:t>
              </a:r>
              <a:r>
                <a:rPr lang="en-US" sz="5800" spc="-130" dirty="0" smtClean="0">
                  <a:ln w="444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EPAREDNESS </a:t>
              </a:r>
              <a:r>
                <a:rPr lang="en-US" sz="8000" spc="-130" dirty="0" smtClean="0">
                  <a:ln w="444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E</a:t>
              </a:r>
              <a:r>
                <a:rPr lang="en-US" sz="5800" spc="-130" dirty="0" smtClean="0">
                  <a:ln w="444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FFORTS</a:t>
              </a:r>
              <a:endParaRPr lang="en-US" sz="5800" spc="-130" dirty="0">
                <a:ln w="4445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panose="020B060402020202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909917" y="4443566"/>
              <a:ext cx="6944143" cy="327782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>
                <a:lnSpc>
                  <a:spcPct val="85000"/>
                </a:lnSpc>
                <a:spcBef>
                  <a:spcPct val="45000"/>
                </a:spcBef>
                <a:buClr>
                  <a:srgbClr val="A50021"/>
                </a:buClr>
                <a:buSzPct val="90000"/>
              </a:pPr>
              <a:r>
                <a:rPr lang="en-US" spc="70" dirty="0" smtClean="0">
                  <a:solidFill>
                    <a:prstClr val="white"/>
                  </a:solidFill>
                </a:rPr>
                <a:t>G</a:t>
              </a:r>
              <a:r>
                <a:rPr lang="en-US" sz="1400" spc="70" dirty="0" smtClean="0">
                  <a:solidFill>
                    <a:prstClr val="white"/>
                  </a:solidFill>
                </a:rPr>
                <a:t>OVERNOR’S</a:t>
              </a:r>
              <a:r>
                <a:rPr lang="en-US" spc="70" dirty="0" smtClean="0">
                  <a:solidFill>
                    <a:prstClr val="white"/>
                  </a:solidFill>
                </a:rPr>
                <a:t> O</a:t>
              </a:r>
              <a:r>
                <a:rPr lang="en-US" sz="1400" spc="70" dirty="0" smtClean="0">
                  <a:solidFill>
                    <a:prstClr val="white"/>
                  </a:solidFill>
                </a:rPr>
                <a:t>FFICE</a:t>
              </a:r>
              <a:r>
                <a:rPr lang="en-US" spc="70" dirty="0" smtClean="0">
                  <a:solidFill>
                    <a:prstClr val="white"/>
                  </a:solidFill>
                </a:rPr>
                <a:t> O</a:t>
              </a:r>
              <a:r>
                <a:rPr lang="en-US" sz="1400" spc="70" dirty="0" smtClean="0">
                  <a:solidFill>
                    <a:prstClr val="white"/>
                  </a:solidFill>
                </a:rPr>
                <a:t>F</a:t>
              </a:r>
              <a:r>
                <a:rPr lang="en-US" spc="70" dirty="0" smtClean="0">
                  <a:solidFill>
                    <a:prstClr val="white"/>
                  </a:solidFill>
                </a:rPr>
                <a:t> H</a:t>
              </a:r>
              <a:r>
                <a:rPr lang="en-US" sz="1400" spc="70" dirty="0" smtClean="0">
                  <a:solidFill>
                    <a:prstClr val="white"/>
                  </a:solidFill>
                </a:rPr>
                <a:t>OMELAND </a:t>
              </a:r>
              <a:r>
                <a:rPr lang="en-US" spc="70" dirty="0" smtClean="0">
                  <a:solidFill>
                    <a:prstClr val="white"/>
                  </a:solidFill>
                </a:rPr>
                <a:t>S</a:t>
              </a:r>
              <a:r>
                <a:rPr lang="en-US" sz="1400" spc="70" dirty="0" smtClean="0">
                  <a:solidFill>
                    <a:prstClr val="white"/>
                  </a:solidFill>
                </a:rPr>
                <a:t>ECURITY</a:t>
              </a:r>
              <a:r>
                <a:rPr lang="en-US" spc="70" dirty="0" smtClean="0">
                  <a:solidFill>
                    <a:prstClr val="white"/>
                  </a:solidFill>
                </a:rPr>
                <a:t> &amp; E</a:t>
              </a:r>
              <a:r>
                <a:rPr lang="en-US" sz="1400" spc="70" dirty="0" smtClean="0">
                  <a:solidFill>
                    <a:prstClr val="white"/>
                  </a:solidFill>
                </a:rPr>
                <a:t>MERGENCY </a:t>
              </a:r>
              <a:r>
                <a:rPr lang="en-US" spc="70" dirty="0" smtClean="0">
                  <a:solidFill>
                    <a:prstClr val="white"/>
                  </a:solidFill>
                </a:rPr>
                <a:t>P</a:t>
              </a:r>
              <a:r>
                <a:rPr lang="en-US" sz="1400" spc="70" dirty="0" smtClean="0">
                  <a:solidFill>
                    <a:prstClr val="white"/>
                  </a:solidFill>
                </a:rPr>
                <a:t>REPAREDNESS</a:t>
              </a:r>
              <a:endParaRPr lang="en-US" sz="1400" spc="70" dirty="0">
                <a:solidFill>
                  <a:prstClr val="white"/>
                </a:solidFill>
              </a:endParaRPr>
            </a:p>
          </p:txBody>
        </p:sp>
      </p:grpSp>
      <p:sp>
        <p:nvSpPr>
          <p:cNvPr id="11" name="Rectangle 4"/>
          <p:cNvSpPr txBox="1">
            <a:spLocks noChangeArrowheads="1"/>
          </p:cNvSpPr>
          <p:nvPr/>
        </p:nvSpPr>
        <p:spPr>
          <a:xfrm rot="5400000" flipH="1">
            <a:off x="4445328" y="-3296041"/>
            <a:ext cx="253348" cy="9144000"/>
          </a:xfrm>
          <a:prstGeom prst="rect">
            <a:avLst/>
          </a:prstGeom>
          <a:solidFill>
            <a:srgbClr val="E46C0A">
              <a:alpha val="50196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 eaLnBrk="0" hangingPunct="0">
              <a:defRPr/>
            </a:pPr>
            <a:endParaRPr lang="en-US" sz="5400" kern="0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>
          <a:xfrm rot="5400000" flipH="1">
            <a:off x="4466895" y="-1301004"/>
            <a:ext cx="210213" cy="9144000"/>
          </a:xfrm>
          <a:prstGeom prst="rect">
            <a:avLst/>
          </a:prstGeom>
          <a:solidFill>
            <a:srgbClr val="77933C">
              <a:alpha val="5098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 eaLnBrk="0" hangingPunct="0">
              <a:defRPr/>
            </a:pPr>
            <a:endParaRPr lang="en-US" sz="5400" kern="0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13" name="Rectangle 4"/>
          <p:cNvSpPr txBox="1">
            <a:spLocks noChangeArrowheads="1"/>
          </p:cNvSpPr>
          <p:nvPr/>
        </p:nvSpPr>
        <p:spPr>
          <a:xfrm rot="5400000" flipH="1">
            <a:off x="4561149" y="-3298116"/>
            <a:ext cx="50474" cy="9144000"/>
          </a:xfrm>
          <a:prstGeom prst="rect">
            <a:avLst/>
          </a:prstGeom>
          <a:solidFill>
            <a:srgbClr val="E46C0A">
              <a:alpha val="50196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 eaLnBrk="0" hangingPunct="0">
              <a:defRPr/>
            </a:pPr>
            <a:endParaRPr lang="en-US" sz="5400" kern="0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14" name="Rectangle 4"/>
          <p:cNvSpPr txBox="1">
            <a:spLocks noChangeArrowheads="1"/>
          </p:cNvSpPr>
          <p:nvPr/>
        </p:nvSpPr>
        <p:spPr>
          <a:xfrm rot="5400000" flipH="1">
            <a:off x="4549642" y="-1301645"/>
            <a:ext cx="50474" cy="9144000"/>
          </a:xfrm>
          <a:prstGeom prst="rect">
            <a:avLst/>
          </a:prstGeom>
          <a:solidFill>
            <a:srgbClr val="77933C">
              <a:alpha val="50196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 eaLnBrk="0" hangingPunct="0">
              <a:defRPr/>
            </a:pPr>
            <a:endParaRPr lang="en-US" sz="5400" kern="0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7872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265277"/>
            <a:ext cx="9144000" cy="691116"/>
          </a:xfrm>
          <a:prstGeom prst="rect">
            <a:avLst/>
          </a:prstGeom>
          <a:solidFill>
            <a:srgbClr val="2540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59082"/>
            <a:ext cx="9144000" cy="640080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4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Preparedness Efforts</a:t>
            </a:r>
            <a:endParaRPr lang="en-US" sz="4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4185" y="2148198"/>
            <a:ext cx="8746469" cy="440248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4163" indent="-284163">
              <a:lnSpc>
                <a:spcPts val="26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500" dirty="0">
                <a:ln w="3175">
                  <a:solidFill>
                    <a:srgbClr val="85312F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March </a:t>
            </a:r>
            <a:r>
              <a:rPr lang="en-US" sz="2500" dirty="0" smtClean="0">
                <a:ln w="3175">
                  <a:solidFill>
                    <a:srgbClr val="85312F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18, </a:t>
            </a:r>
            <a:r>
              <a:rPr lang="en-US" sz="2500" dirty="0">
                <a:ln w="3175">
                  <a:solidFill>
                    <a:srgbClr val="85312F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2019: </a:t>
            </a:r>
            <a:r>
              <a:rPr lang="en-US" sz="25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Spring Flood Outlook </a:t>
            </a:r>
            <a:r>
              <a: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National Weather </a:t>
            </a:r>
            <a:r>
              <a: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Service </a:t>
            </a:r>
            <a:r>
              <a: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 US Army Corps of Engineers </a:t>
            </a:r>
            <a:r>
              <a: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the State EOC </a:t>
            </a:r>
            <a:r>
              <a: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 overall outlook for this season </a:t>
            </a:r>
            <a:endParaRPr lang="en-US" sz="2500" dirty="0" smtClean="0">
              <a:ln w="3175">
                <a:solidFill>
                  <a:srgbClr val="85312F"/>
                </a:solidFill>
              </a:ln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4163" indent="-284163">
              <a:lnSpc>
                <a:spcPts val="26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500" dirty="0" smtClean="0">
                <a:ln w="3175">
                  <a:solidFill>
                    <a:srgbClr val="85312F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March 19, 2019: </a:t>
            </a:r>
            <a:r>
              <a:rPr lang="en-US" sz="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Region </a:t>
            </a:r>
            <a:r>
              <a:rPr lang="en-US" sz="25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US" sz="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Tropical Coordination Meeting </a:t>
            </a:r>
            <a:r>
              <a: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select state &amp; parish agencies in </a:t>
            </a:r>
            <a:r>
              <a:rPr lang="en-US" sz="2500" dirty="0" smtClean="0"/>
              <a:t>New Orleans </a:t>
            </a:r>
            <a:r>
              <a: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review current plans &amp; discuss outstanding </a:t>
            </a:r>
            <a:r>
              <a: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issues</a:t>
            </a:r>
            <a:endParaRPr lang="en-US" sz="2500" dirty="0" smtClean="0">
              <a:ln w="3175">
                <a:solidFill>
                  <a:srgbClr val="85312F"/>
                </a:solidFill>
              </a:ln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4163" indent="-284163">
              <a:lnSpc>
                <a:spcPts val="26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500" dirty="0" smtClean="0">
                <a:ln w="3175">
                  <a:solidFill>
                    <a:srgbClr val="85312F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March 20, 2019: </a:t>
            </a:r>
            <a:r>
              <a:rPr lang="en-US" sz="2500" b="1" dirty="0"/>
              <a:t>Rehearsal of Concept </a:t>
            </a:r>
            <a:r>
              <a:rPr lang="en-US" sz="2800" dirty="0"/>
              <a:t>(</a:t>
            </a:r>
            <a:r>
              <a:rPr lang="en-US" sz="25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ROC) Drill - </a:t>
            </a:r>
            <a:r>
              <a: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Hurricane related exercise </a:t>
            </a:r>
            <a:r>
              <a: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 conjunction with state &amp; federal partners</a:t>
            </a:r>
          </a:p>
          <a:p>
            <a:pPr marL="284163" indent="-284163">
              <a:lnSpc>
                <a:spcPts val="26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500" dirty="0">
                <a:ln w="3175">
                  <a:solidFill>
                    <a:srgbClr val="85312F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March 26, 2019: </a:t>
            </a:r>
            <a:r>
              <a:rPr lang="en-US" sz="2500" dirty="0">
                <a:ln w="3175">
                  <a:solidFill>
                    <a:schemeClr val="tx1"/>
                  </a:solidFill>
                </a:ln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GOHSEP</a:t>
            </a:r>
            <a:r>
              <a:rPr lang="en-US" sz="2500" dirty="0">
                <a:ln w="3175">
                  <a:solidFill>
                    <a:srgbClr val="85312F"/>
                  </a:solidFill>
                </a:ln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/>
              <a:t>UMR Training</a:t>
            </a:r>
            <a:r>
              <a:rPr lang="en-US" sz="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State EOC activation personnel training </a:t>
            </a:r>
          </a:p>
          <a:p>
            <a:pPr marL="284163" indent="-284163">
              <a:lnSpc>
                <a:spcPts val="26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500" dirty="0">
                <a:ln w="3175">
                  <a:solidFill>
                    <a:srgbClr val="85312F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April 2 - 7, 2019: </a:t>
            </a:r>
            <a:r>
              <a:rPr lang="en-US" sz="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LANG Disaster Response Exercise (DRX) - </a:t>
            </a:r>
            <a:r>
              <a: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Statewide </a:t>
            </a:r>
            <a:endParaRPr lang="en-US" sz="2500" dirty="0" smtClean="0">
              <a:ln w="3175">
                <a:solidFill>
                  <a:srgbClr val="85312F"/>
                </a:solidFill>
              </a:ln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6733789"/>
            <a:ext cx="9144000" cy="13787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10800000"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2800" i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526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265277"/>
            <a:ext cx="9144000" cy="691116"/>
          </a:xfrm>
          <a:prstGeom prst="rect">
            <a:avLst/>
          </a:prstGeom>
          <a:solidFill>
            <a:srgbClr val="2540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59082"/>
            <a:ext cx="9144000" cy="640080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4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Preparedness Efforts</a:t>
            </a:r>
            <a:endParaRPr lang="en-US" sz="4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4185" y="2138673"/>
            <a:ext cx="8746469" cy="404341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4163" indent="-284163">
              <a:lnSpc>
                <a:spcPts val="26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500" dirty="0" smtClean="0">
                <a:ln w="3175">
                  <a:solidFill>
                    <a:srgbClr val="85312F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April </a:t>
            </a:r>
            <a:r>
              <a:rPr lang="en-US" sz="2500" dirty="0">
                <a:ln w="3175">
                  <a:solidFill>
                    <a:srgbClr val="85312F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3 - 5, 2019</a:t>
            </a:r>
            <a:r>
              <a:rPr lang="en-US" sz="2500" b="1" dirty="0">
                <a:ln w="3175">
                  <a:noFill/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500" b="1" dirty="0">
                <a:ln w="3175"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Annual State Hurricane </a:t>
            </a:r>
            <a:r>
              <a:rPr lang="en-US" sz="25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Exercise </a:t>
            </a:r>
            <a:r>
              <a: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State EOC </a:t>
            </a:r>
          </a:p>
          <a:p>
            <a:pPr marL="284163" indent="-284163">
              <a:lnSpc>
                <a:spcPts val="26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500" dirty="0">
                <a:ln w="3175">
                  <a:solidFill>
                    <a:srgbClr val="85312F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April </a:t>
            </a:r>
            <a:r>
              <a:rPr lang="en-US" sz="2500" dirty="0" smtClean="0">
                <a:ln w="3175">
                  <a:solidFill>
                    <a:srgbClr val="85312F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10, </a:t>
            </a:r>
            <a:r>
              <a:rPr lang="en-US" sz="2500" dirty="0">
                <a:ln w="3175">
                  <a:solidFill>
                    <a:srgbClr val="85312F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</a:t>
            </a:r>
            <a:r>
              <a:rPr lang="en-US" sz="2500" b="1" dirty="0">
                <a:ln w="3175">
                  <a:noFill/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Region 3 Hurricane Coordination Meeting </a:t>
            </a:r>
            <a:r>
              <a:rPr lang="en-US" sz="250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5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Thibodaux Wellness Center</a:t>
            </a:r>
          </a:p>
          <a:p>
            <a:pPr marL="284163" indent="-284163">
              <a:lnSpc>
                <a:spcPts val="26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500" smtClean="0">
                <a:ln w="3175">
                  <a:solidFill>
                    <a:srgbClr val="85312F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April </a:t>
            </a:r>
            <a:r>
              <a:rPr lang="en-US" sz="2500" dirty="0" smtClean="0">
                <a:ln w="3175">
                  <a:solidFill>
                    <a:srgbClr val="85312F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 </a:t>
            </a:r>
            <a:r>
              <a:rPr lang="en-US" sz="2500" dirty="0">
                <a:ln w="3175">
                  <a:solidFill>
                    <a:srgbClr val="85312F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500" dirty="0" smtClean="0">
                <a:ln w="3175">
                  <a:solidFill>
                    <a:srgbClr val="85312F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</a:t>
            </a:r>
            <a:r>
              <a:rPr lang="en-US" sz="2500" dirty="0">
                <a:ln w="3175">
                  <a:solidFill>
                    <a:srgbClr val="85312F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2019</a:t>
            </a:r>
            <a:r>
              <a:rPr lang="en-US" sz="2500" b="1" dirty="0">
                <a:ln w="3175">
                  <a:noFill/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500" b="1" dirty="0">
                <a:ln w="3175"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 National Hurricane Conference </a:t>
            </a:r>
            <a:r>
              <a:rPr lang="en-US" sz="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5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sz="25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Orleans</a:t>
            </a:r>
            <a:endParaRPr lang="en-US" sz="2500" dirty="0">
              <a:ln w="3175">
                <a:noFill/>
              </a:ln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4163" indent="-284163">
              <a:lnSpc>
                <a:spcPts val="26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500" dirty="0" smtClean="0">
                <a:ln w="3175">
                  <a:solidFill>
                    <a:srgbClr val="85312F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May 2, </a:t>
            </a:r>
            <a:r>
              <a:rPr lang="en-US" sz="2500" dirty="0">
                <a:ln w="3175">
                  <a:solidFill>
                    <a:srgbClr val="85312F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2019: </a:t>
            </a:r>
            <a:r>
              <a:rPr lang="en-US" sz="25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Regions 4 &amp; 5 </a:t>
            </a:r>
            <a:r>
              <a:rPr lang="en-US" sz="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Tropical Coordination Meeting </a:t>
            </a:r>
            <a:r>
              <a: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select state &amp; parish agencies in </a:t>
            </a:r>
            <a:r>
              <a:rPr lang="en-US" sz="2500" dirty="0"/>
              <a:t>Crowley </a:t>
            </a:r>
            <a:r>
              <a: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review current plans &amp; discuss outstanding </a:t>
            </a:r>
            <a:r>
              <a: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issues</a:t>
            </a:r>
          </a:p>
          <a:p>
            <a:pPr marL="284163" indent="-284163">
              <a:lnSpc>
                <a:spcPts val="26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500" dirty="0" smtClean="0">
                <a:ln w="3175">
                  <a:solidFill>
                    <a:srgbClr val="85312F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June (TBD), </a:t>
            </a:r>
            <a:r>
              <a:rPr lang="en-US" sz="2500" dirty="0">
                <a:ln w="3175">
                  <a:solidFill>
                    <a:srgbClr val="85312F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2019: </a:t>
            </a:r>
            <a:r>
              <a:rPr lang="en-US" sz="2500" b="1" dirty="0" smtClean="0">
                <a:ln w="3175"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Regions 6/7/8 </a:t>
            </a:r>
            <a:r>
              <a:rPr lang="en-US" sz="2500" b="1" dirty="0">
                <a:ln w="3175"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Hurricane Preparedness Coordination </a:t>
            </a:r>
            <a:r>
              <a:rPr lang="en-US" sz="2500" b="1" dirty="0" smtClean="0">
                <a:ln w="3175"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Meeting</a:t>
            </a:r>
            <a:r>
              <a:rPr lang="en-US" sz="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Alexandria</a:t>
            </a:r>
            <a:endParaRPr lang="en-US" sz="2500" b="1" dirty="0">
              <a:ln w="3175">
                <a:noFill/>
              </a:ln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6733789"/>
            <a:ext cx="9144000" cy="13787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10800000"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2800" i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4034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huricover\dockonthecuspn_NOTEXT.png"/>
          <p:cNvPicPr>
            <a:picLocks noChangeAspect="1" noChangeArrowheads="1"/>
          </p:cNvPicPr>
          <p:nvPr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91612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861957" y="1660917"/>
            <a:ext cx="7444476" cy="1469500"/>
            <a:chOff x="1530351" y="3302131"/>
            <a:chExt cx="7444476" cy="1469500"/>
          </a:xfrm>
        </p:grpSpPr>
        <p:grpSp>
          <p:nvGrpSpPr>
            <p:cNvPr id="16" name="Group 15"/>
            <p:cNvGrpSpPr/>
            <p:nvPr/>
          </p:nvGrpSpPr>
          <p:grpSpPr>
            <a:xfrm>
              <a:off x="1530351" y="3302131"/>
              <a:ext cx="7444476" cy="1416895"/>
              <a:chOff x="1380223" y="3060470"/>
              <a:chExt cx="7444476" cy="1416895"/>
            </a:xfrm>
          </p:grpSpPr>
          <p:sp>
            <p:nvSpPr>
              <p:cNvPr id="19" name="Rectangle 4"/>
              <p:cNvSpPr txBox="1">
                <a:spLocks noChangeArrowheads="1"/>
              </p:cNvSpPr>
              <p:nvPr/>
            </p:nvSpPr>
            <p:spPr>
              <a:xfrm flipH="1">
                <a:off x="1380223" y="3060470"/>
                <a:ext cx="284671" cy="1416895"/>
              </a:xfrm>
              <a:prstGeom prst="rect">
                <a:avLst/>
              </a:prstGeom>
              <a:solidFill>
                <a:schemeClr val="accent6">
                  <a:lumMod val="75000"/>
                  <a:alpha val="65098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lIns="0" tIns="0" rIns="0" bIns="0" anchor="ctr" anchorCtr="0"/>
              <a:lstStyle/>
              <a:p>
                <a:pPr algn="ctr" eaLnBrk="0" hangingPunct="0">
                  <a:defRPr/>
                </a:pPr>
                <a:endParaRPr lang="en-US" sz="5400" kern="0" dirty="0">
                  <a:solidFill>
                    <a:prstClr val="white">
                      <a:lumMod val="85000"/>
                    </a:prstClr>
                  </a:solidFill>
                </a:endParaRPr>
              </a:p>
            </p:txBody>
          </p:sp>
          <p:sp>
            <p:nvSpPr>
              <p:cNvPr id="20" name="Rectangle 4"/>
              <p:cNvSpPr txBox="1">
                <a:spLocks noChangeArrowheads="1"/>
              </p:cNvSpPr>
              <p:nvPr/>
            </p:nvSpPr>
            <p:spPr>
              <a:xfrm flipV="1">
                <a:off x="1664904" y="4200681"/>
                <a:ext cx="7159795" cy="276684"/>
              </a:xfrm>
              <a:prstGeom prst="round1Rect">
                <a:avLst/>
              </a:prstGeom>
              <a:solidFill>
                <a:schemeClr val="accent1">
                  <a:lumMod val="75000"/>
                  <a:alpha val="65098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lIns="0" tIns="0" rIns="0" bIns="0" anchor="ctr" anchorCtr="0"/>
              <a:lstStyle/>
              <a:p>
                <a:pPr algn="ctr" eaLnBrk="0" hangingPunct="0">
                  <a:defRPr/>
                </a:pPr>
                <a:endParaRPr lang="en-US" sz="5400" kern="0" dirty="0">
                  <a:solidFill>
                    <a:prstClr val="white">
                      <a:lumMod val="85000"/>
                    </a:prstClr>
                  </a:solidFill>
                </a:endParaRPr>
              </a:p>
            </p:txBody>
          </p:sp>
          <p:sp>
            <p:nvSpPr>
              <p:cNvPr id="21" name="Rectangle 4"/>
              <p:cNvSpPr txBox="1">
                <a:spLocks noChangeArrowheads="1"/>
              </p:cNvSpPr>
              <p:nvPr/>
            </p:nvSpPr>
            <p:spPr>
              <a:xfrm>
                <a:off x="1664904" y="3060470"/>
                <a:ext cx="7159795" cy="1147008"/>
              </a:xfrm>
              <a:prstGeom prst="round1Rect">
                <a:avLst/>
              </a:prstGeom>
              <a:solidFill>
                <a:schemeClr val="accent3">
                  <a:lumMod val="50000"/>
                  <a:alpha val="65098"/>
                </a:schemeClr>
              </a:solidFill>
              <a:ln>
                <a:noFill/>
              </a:ln>
              <a:effectLst/>
            </p:spPr>
            <p:txBody>
              <a:bodyPr lIns="0" tIns="0" rIns="0" bIns="0" anchor="ctr" anchorCtr="0"/>
              <a:lstStyle/>
              <a:p>
                <a:pPr algn="ctr" eaLnBrk="0" hangingPunct="0">
                  <a:defRPr/>
                </a:pPr>
                <a:endParaRPr lang="en-US" sz="5400" kern="0" dirty="0">
                  <a:solidFill>
                    <a:prstClr val="white">
                      <a:lumMod val="85000"/>
                    </a:prstClr>
                  </a:solidFill>
                </a:endParaRPr>
              </a:p>
            </p:txBody>
          </p:sp>
        </p:grpSp>
        <p:sp>
          <p:nvSpPr>
            <p:cNvPr id="17" name="Rectangle 2"/>
            <p:cNvSpPr txBox="1">
              <a:spLocks noChangeArrowheads="1"/>
            </p:cNvSpPr>
            <p:nvPr/>
          </p:nvSpPr>
          <p:spPr>
            <a:xfrm>
              <a:off x="1817619" y="3716875"/>
              <a:ext cx="7128707" cy="891466"/>
            </a:xfrm>
            <a:prstGeom prst="rect">
              <a:avLst/>
            </a:prstGeom>
            <a:ln/>
          </p:spPr>
          <p:txBody>
            <a:bodyPr vert="horz" lIns="0" tIns="0" rIns="0" bIns="0" rtlCol="0">
              <a:noAutofit/>
            </a:bodyPr>
            <a:lstStyle>
              <a:lvl1pPr marL="404813" indent="-404813" algn="l" defTabSz="914400" rtl="0" eaLnBrk="1" latinLnBrk="0" hangingPunct="1">
                <a:spcBef>
                  <a:spcPct val="20000"/>
                </a:spcBef>
                <a:buClr>
                  <a:srgbClr val="996633"/>
                </a:buClr>
                <a:buFont typeface="Wingdings" pitchFamily="2" charset="2"/>
                <a:buChar char="ü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62013" indent="-287338" algn="l" defTabSz="914400" rtl="0" eaLnBrk="1" latinLnBrk="0" hangingPunct="1">
                <a:spcBef>
                  <a:spcPct val="20000"/>
                </a:spcBef>
                <a:buClr>
                  <a:schemeClr val="tx1">
                    <a:lumMod val="65000"/>
                    <a:lumOff val="35000"/>
                  </a:schemeClr>
                </a:buClr>
                <a:buFont typeface="Wingdings" pitchFamily="2" charset="2"/>
                <a:buChar char="§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50938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60325">
                <a:lnSpc>
                  <a:spcPts val="6100"/>
                </a:lnSpc>
                <a:spcBef>
                  <a:spcPts val="1200"/>
                </a:spcBef>
                <a:buFont typeface="Wingdings" pitchFamily="2" charset="2"/>
                <a:buNone/>
              </a:pPr>
              <a:r>
                <a:rPr lang="en-US" sz="8800" spc="-90" dirty="0" smtClean="0">
                  <a:ln w="444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C</a:t>
              </a:r>
              <a:r>
                <a:rPr lang="en-US" sz="6000" spc="-90" dirty="0" smtClean="0">
                  <a:ln w="444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LOSING </a:t>
              </a:r>
              <a:r>
                <a:rPr lang="en-US" sz="8800" spc="-90" dirty="0" smtClean="0">
                  <a:ln w="444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C</a:t>
              </a:r>
              <a:r>
                <a:rPr lang="en-US" sz="6000" spc="-90" dirty="0" smtClean="0">
                  <a:ln w="444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OMMENTS</a:t>
              </a:r>
              <a:endParaRPr lang="en-US" sz="6000" spc="-90" dirty="0">
                <a:ln w="4445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panose="020B060402020202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901291" y="4417688"/>
              <a:ext cx="6944143" cy="353943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>
                <a:lnSpc>
                  <a:spcPct val="85000"/>
                </a:lnSpc>
                <a:spcBef>
                  <a:spcPct val="45000"/>
                </a:spcBef>
                <a:buClr>
                  <a:srgbClr val="A50021"/>
                </a:buClr>
                <a:buSzPct val="90000"/>
              </a:pPr>
              <a:r>
                <a:rPr lang="en-US" sz="2000" spc="10" dirty="0" smtClean="0">
                  <a:solidFill>
                    <a:prstClr val="white"/>
                  </a:solidFill>
                </a:rPr>
                <a:t>G</a:t>
              </a:r>
              <a:r>
                <a:rPr lang="en-US" sz="1600" spc="10" dirty="0" smtClean="0">
                  <a:solidFill>
                    <a:prstClr val="white"/>
                  </a:solidFill>
                </a:rPr>
                <a:t>OVERNOR’S</a:t>
              </a:r>
              <a:r>
                <a:rPr lang="en-US" sz="2000" spc="10" dirty="0" smtClean="0">
                  <a:solidFill>
                    <a:prstClr val="white"/>
                  </a:solidFill>
                </a:rPr>
                <a:t> O</a:t>
              </a:r>
              <a:r>
                <a:rPr lang="en-US" sz="1600" spc="10" dirty="0" smtClean="0">
                  <a:solidFill>
                    <a:prstClr val="white"/>
                  </a:solidFill>
                </a:rPr>
                <a:t>FFICE</a:t>
              </a:r>
              <a:r>
                <a:rPr lang="en-US" sz="2000" spc="10" dirty="0" smtClean="0">
                  <a:solidFill>
                    <a:prstClr val="white"/>
                  </a:solidFill>
                </a:rPr>
                <a:t> O</a:t>
              </a:r>
              <a:r>
                <a:rPr lang="en-US" sz="1600" spc="10" dirty="0" smtClean="0">
                  <a:solidFill>
                    <a:prstClr val="white"/>
                  </a:solidFill>
                </a:rPr>
                <a:t>F</a:t>
              </a:r>
              <a:r>
                <a:rPr lang="en-US" sz="2000" spc="10" dirty="0" smtClean="0">
                  <a:solidFill>
                    <a:prstClr val="white"/>
                  </a:solidFill>
                </a:rPr>
                <a:t> H</a:t>
              </a:r>
              <a:r>
                <a:rPr lang="en-US" sz="1600" spc="10" dirty="0" smtClean="0">
                  <a:solidFill>
                    <a:prstClr val="white"/>
                  </a:solidFill>
                </a:rPr>
                <a:t>OMELAND </a:t>
              </a:r>
              <a:r>
                <a:rPr lang="en-US" sz="2000" spc="10" dirty="0" smtClean="0">
                  <a:solidFill>
                    <a:prstClr val="white"/>
                  </a:solidFill>
                </a:rPr>
                <a:t>S</a:t>
              </a:r>
              <a:r>
                <a:rPr lang="en-US" sz="1600" spc="10" dirty="0" smtClean="0">
                  <a:solidFill>
                    <a:prstClr val="white"/>
                  </a:solidFill>
                </a:rPr>
                <a:t>ECURITY</a:t>
              </a:r>
              <a:r>
                <a:rPr lang="en-US" sz="2000" spc="10" dirty="0" smtClean="0">
                  <a:solidFill>
                    <a:prstClr val="white"/>
                  </a:solidFill>
                </a:rPr>
                <a:t> &amp; E</a:t>
              </a:r>
              <a:r>
                <a:rPr lang="en-US" sz="1600" spc="10" dirty="0" smtClean="0">
                  <a:solidFill>
                    <a:prstClr val="white"/>
                  </a:solidFill>
                </a:rPr>
                <a:t>MERGENCY </a:t>
              </a:r>
              <a:r>
                <a:rPr lang="en-US" sz="2000" spc="10" dirty="0" smtClean="0">
                  <a:solidFill>
                    <a:prstClr val="white"/>
                  </a:solidFill>
                </a:rPr>
                <a:t>P</a:t>
              </a:r>
              <a:r>
                <a:rPr lang="en-US" sz="1600" spc="10" dirty="0" smtClean="0">
                  <a:solidFill>
                    <a:prstClr val="white"/>
                  </a:solidFill>
                </a:rPr>
                <a:t>REPAREDNESS</a:t>
              </a:r>
              <a:endParaRPr lang="en-US" sz="1600" spc="10" dirty="0">
                <a:solidFill>
                  <a:prstClr val="white"/>
                </a:solidFill>
              </a:endParaRPr>
            </a:p>
          </p:txBody>
        </p:sp>
      </p:grpSp>
      <p:sp>
        <p:nvSpPr>
          <p:cNvPr id="22" name="Rectangle 4"/>
          <p:cNvSpPr txBox="1">
            <a:spLocks noChangeArrowheads="1"/>
          </p:cNvSpPr>
          <p:nvPr/>
        </p:nvSpPr>
        <p:spPr>
          <a:xfrm rot="5400000" flipH="1">
            <a:off x="4445328" y="-3197676"/>
            <a:ext cx="253348" cy="9144000"/>
          </a:xfrm>
          <a:prstGeom prst="rect">
            <a:avLst/>
          </a:prstGeom>
          <a:solidFill>
            <a:srgbClr val="E46C0A">
              <a:alpha val="50196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 eaLnBrk="0" hangingPunct="0">
              <a:defRPr/>
            </a:pPr>
            <a:endParaRPr lang="en-US" sz="5400" kern="0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23" name="Rectangle 4"/>
          <p:cNvSpPr txBox="1">
            <a:spLocks noChangeArrowheads="1"/>
          </p:cNvSpPr>
          <p:nvPr/>
        </p:nvSpPr>
        <p:spPr>
          <a:xfrm rot="5400000" flipH="1">
            <a:off x="4466895" y="-1194688"/>
            <a:ext cx="210213" cy="9144000"/>
          </a:xfrm>
          <a:prstGeom prst="rect">
            <a:avLst/>
          </a:prstGeom>
          <a:solidFill>
            <a:srgbClr val="77933C">
              <a:alpha val="5098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 eaLnBrk="0" hangingPunct="0">
              <a:defRPr/>
            </a:pPr>
            <a:endParaRPr lang="en-US" sz="5400" kern="0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24" name="Rectangle 4"/>
          <p:cNvSpPr txBox="1">
            <a:spLocks noChangeArrowheads="1"/>
          </p:cNvSpPr>
          <p:nvPr/>
        </p:nvSpPr>
        <p:spPr>
          <a:xfrm rot="5400000" flipH="1">
            <a:off x="4561149" y="-3199751"/>
            <a:ext cx="50474" cy="9144000"/>
          </a:xfrm>
          <a:prstGeom prst="rect">
            <a:avLst/>
          </a:prstGeom>
          <a:solidFill>
            <a:srgbClr val="E46C0A">
              <a:alpha val="50196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 eaLnBrk="0" hangingPunct="0">
              <a:defRPr/>
            </a:pPr>
            <a:endParaRPr lang="en-US" sz="5400" kern="0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25" name="Rectangle 4"/>
          <p:cNvSpPr txBox="1">
            <a:spLocks noChangeArrowheads="1"/>
          </p:cNvSpPr>
          <p:nvPr/>
        </p:nvSpPr>
        <p:spPr>
          <a:xfrm rot="5400000" flipH="1">
            <a:off x="4549642" y="-1195329"/>
            <a:ext cx="50474" cy="9144000"/>
          </a:xfrm>
          <a:prstGeom prst="rect">
            <a:avLst/>
          </a:prstGeom>
          <a:solidFill>
            <a:srgbClr val="77933C">
              <a:alpha val="50196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 eaLnBrk="0" hangingPunct="0">
              <a:defRPr/>
            </a:pPr>
            <a:endParaRPr lang="en-US" sz="5400" kern="0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8172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F:\huricover\dockonthecuspn_NOTEXT.png"/>
          <p:cNvPicPr>
            <a:picLocks noChangeAspect="1" noChangeArrowheads="1"/>
          </p:cNvPicPr>
          <p:nvPr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91612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rol 9"/>
          <p:cNvSpPr>
            <a:spLocks noChangeArrowheads="1" noChangeShapeType="1"/>
          </p:cNvSpPr>
          <p:nvPr/>
        </p:nvSpPr>
        <p:spPr bwMode="auto">
          <a:xfrm>
            <a:off x="12758" y="477895"/>
            <a:ext cx="7342187" cy="2212584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000" smtClean="0">
              <a:solidFill>
                <a:srgbClr val="000000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000" smtClean="0">
              <a:solidFill>
                <a:srgbClr val="000000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000" smtClean="0">
              <a:solidFill>
                <a:srgbClr val="000000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000" smtClean="0">
              <a:solidFill>
                <a:srgbClr val="000000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000" smtClean="0">
              <a:solidFill>
                <a:srgbClr val="000000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000" smtClean="0">
              <a:solidFill>
                <a:srgbClr val="000000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000" smtClean="0">
              <a:solidFill>
                <a:srgbClr val="000000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000" smtClean="0">
              <a:solidFill>
                <a:srgbClr val="000000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000" smtClean="0">
              <a:solidFill>
                <a:srgbClr val="000000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000" smtClean="0">
              <a:solidFill>
                <a:srgbClr val="000000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000" smtClean="0">
              <a:solidFill>
                <a:srgbClr val="000000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000" smtClean="0">
              <a:solidFill>
                <a:srgbClr val="000000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000" smtClean="0">
              <a:solidFill>
                <a:srgbClr val="000000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000" smtClean="0">
              <a:solidFill>
                <a:srgbClr val="000000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ontrol 10"/>
          <p:cNvSpPr>
            <a:spLocks noChangeArrowheads="1" noChangeShapeType="1"/>
          </p:cNvSpPr>
          <p:nvPr/>
        </p:nvSpPr>
        <p:spPr bwMode="auto">
          <a:xfrm>
            <a:off x="1108075" y="4794250"/>
            <a:ext cx="7340600" cy="226060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9525" y="1056396"/>
            <a:ext cx="9144000" cy="4582514"/>
            <a:chOff x="0" y="1173189"/>
            <a:chExt cx="9144000" cy="4582514"/>
          </a:xfrm>
        </p:grpSpPr>
        <p:pic>
          <p:nvPicPr>
            <p:cNvPr id="29" name="Picture 2" descr="L:\Graphics\__la_mer____11___by_figueline-d5hk4kv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Glass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2027201"/>
              <a:ext cx="9144000" cy="2989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4"/>
            <p:cNvSpPr txBox="1">
              <a:spLocks noChangeArrowheads="1"/>
            </p:cNvSpPr>
            <p:nvPr/>
          </p:nvSpPr>
          <p:spPr>
            <a:xfrm>
              <a:off x="0" y="5016824"/>
              <a:ext cx="9144000" cy="738879"/>
            </a:xfrm>
            <a:prstGeom prst="rect">
              <a:avLst/>
            </a:prstGeom>
            <a:solidFill>
              <a:srgbClr val="455624">
                <a:alpha val="64706"/>
              </a:srgbClr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txBody>
            <a:bodyPr lIns="92075" tIns="46038" rIns="92075" bIns="46038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6000" kern="0" spc="300" dirty="0">
                <a:solidFill>
                  <a:prstClr val="white">
                    <a:lumMod val="75000"/>
                  </a:prstClr>
                </a:solidFill>
              </a:endParaRPr>
            </a:p>
          </p:txBody>
        </p:sp>
        <p:sp>
          <p:nvSpPr>
            <p:cNvPr id="31" name="Rectangle 4"/>
            <p:cNvSpPr txBox="1">
              <a:spLocks noChangeArrowheads="1"/>
            </p:cNvSpPr>
            <p:nvPr/>
          </p:nvSpPr>
          <p:spPr>
            <a:xfrm>
              <a:off x="0" y="1173189"/>
              <a:ext cx="9144000" cy="854013"/>
            </a:xfrm>
            <a:prstGeom prst="rect">
              <a:avLst/>
            </a:prstGeom>
            <a:solidFill>
              <a:srgbClr val="002060">
                <a:alpha val="65098"/>
              </a:srgb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 anchorCtr="0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6600" kern="0" dirty="0" smtClean="0">
                  <a:solidFill>
                    <a:prstClr val="white">
                      <a:lumMod val="85000"/>
                    </a:prstClr>
                  </a:solidFill>
                </a:rPr>
                <a:t>F</a:t>
              </a:r>
              <a:r>
                <a:rPr lang="en-US" sz="5400" kern="0" dirty="0" smtClean="0">
                  <a:solidFill>
                    <a:prstClr val="white">
                      <a:lumMod val="85000"/>
                    </a:prstClr>
                  </a:solidFill>
                </a:rPr>
                <a:t>IND </a:t>
              </a:r>
              <a:r>
                <a:rPr lang="en-US" sz="6600" kern="0" dirty="0" smtClean="0">
                  <a:solidFill>
                    <a:prstClr val="white">
                      <a:lumMod val="85000"/>
                    </a:prstClr>
                  </a:solidFill>
                </a:rPr>
                <a:t>U</a:t>
              </a:r>
              <a:r>
                <a:rPr lang="en-US" sz="5400" kern="0" dirty="0" smtClean="0">
                  <a:solidFill>
                    <a:prstClr val="white">
                      <a:lumMod val="85000"/>
                    </a:prstClr>
                  </a:solidFill>
                </a:rPr>
                <a:t>S</a:t>
              </a:r>
              <a:r>
                <a:rPr lang="en-US" sz="6600" kern="0" dirty="0" smtClean="0">
                  <a:solidFill>
                    <a:prstClr val="white">
                      <a:lumMod val="85000"/>
                    </a:prstClr>
                  </a:solidFill>
                </a:rPr>
                <a:t> O</a:t>
              </a:r>
              <a:r>
                <a:rPr lang="en-US" sz="5400" kern="0" dirty="0" smtClean="0">
                  <a:solidFill>
                    <a:prstClr val="white">
                      <a:lumMod val="85000"/>
                    </a:prstClr>
                  </a:solidFill>
                </a:rPr>
                <a:t>N</a:t>
              </a:r>
              <a:r>
                <a:rPr lang="en-US" sz="6600" kern="0" dirty="0" smtClean="0">
                  <a:solidFill>
                    <a:prstClr val="white">
                      <a:lumMod val="85000"/>
                    </a:prstClr>
                  </a:solidFill>
                </a:rPr>
                <a:t> T</a:t>
              </a:r>
              <a:r>
                <a:rPr lang="en-US" sz="5400" kern="0" dirty="0" smtClean="0">
                  <a:solidFill>
                    <a:prstClr val="white">
                      <a:lumMod val="85000"/>
                    </a:prstClr>
                  </a:solidFill>
                </a:rPr>
                <a:t>HE</a:t>
              </a:r>
              <a:r>
                <a:rPr lang="en-US" sz="6600" kern="0" dirty="0" smtClean="0">
                  <a:solidFill>
                    <a:prstClr val="white">
                      <a:lumMod val="85000"/>
                    </a:prstClr>
                  </a:solidFill>
                </a:rPr>
                <a:t> W</a:t>
              </a:r>
              <a:r>
                <a:rPr lang="en-US" sz="5400" kern="0" dirty="0" smtClean="0">
                  <a:solidFill>
                    <a:prstClr val="white">
                      <a:lumMod val="85000"/>
                    </a:prstClr>
                  </a:solidFill>
                </a:rPr>
                <a:t>EB</a:t>
              </a:r>
              <a:endParaRPr lang="en-US" sz="5400" kern="0" dirty="0">
                <a:solidFill>
                  <a:prstClr val="white">
                    <a:lumMod val="85000"/>
                  </a:prstClr>
                </a:solidFill>
              </a:endParaRPr>
            </a:p>
          </p:txBody>
        </p:sp>
        <p:sp>
          <p:nvSpPr>
            <p:cNvPr id="32" name="Text Box 3"/>
            <p:cNvSpPr txBox="1">
              <a:spLocks noChangeArrowheads="1"/>
            </p:cNvSpPr>
            <p:nvPr/>
          </p:nvSpPr>
          <p:spPr bwMode="auto">
            <a:xfrm>
              <a:off x="755153" y="5084547"/>
              <a:ext cx="2944417" cy="5247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87944A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ts val="400"/>
                </a:spcAft>
              </a:pPr>
              <a:r>
                <a:rPr lang="en-US" altLang="en-US" sz="3600" dirty="0" smtClean="0">
                  <a:solidFill>
                    <a:prstClr val="white">
                      <a:lumMod val="7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gohsep.la.gov</a:t>
              </a:r>
              <a:endParaRPr lang="en-US" altLang="en-US" sz="6600" dirty="0" smtClean="0">
                <a:solidFill>
                  <a:prstClr val="white">
                    <a:lumMod val="75000"/>
                  </a:prst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Text Box 4"/>
            <p:cNvSpPr txBox="1">
              <a:spLocks noChangeArrowheads="1"/>
            </p:cNvSpPr>
            <p:nvPr/>
          </p:nvSpPr>
          <p:spPr bwMode="auto">
            <a:xfrm>
              <a:off x="4701385" y="5075402"/>
              <a:ext cx="4176838" cy="372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87944A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ts val="400"/>
                </a:spcAft>
              </a:pPr>
              <a:r>
                <a:rPr lang="en-US" altLang="en-US" sz="3600" dirty="0" smtClean="0">
                  <a:solidFill>
                    <a:prstClr val="white">
                      <a:lumMod val="7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getagameplan.org</a:t>
              </a:r>
              <a:endParaRPr lang="en-US" altLang="en-US" sz="6600" dirty="0" smtClean="0">
                <a:solidFill>
                  <a:prstClr val="white">
                    <a:lumMod val="75000"/>
                  </a:prst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Text Box 7"/>
            <p:cNvSpPr txBox="1">
              <a:spLocks noChangeArrowheads="1"/>
            </p:cNvSpPr>
            <p:nvPr/>
          </p:nvSpPr>
          <p:spPr bwMode="auto">
            <a:xfrm>
              <a:off x="3936311" y="4934343"/>
              <a:ext cx="390525" cy="334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400" dirty="0" smtClean="0">
                  <a:solidFill>
                    <a:prstClr val="white">
                      <a:lumMod val="7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 </a:t>
              </a:r>
              <a:endParaRPr lang="en-US" altLang="en-US" sz="6600" dirty="0" smtClean="0">
                <a:solidFill>
                  <a:prstClr val="white">
                    <a:lumMod val="75000"/>
                  </a:prst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5" name="Picture 2" descr="C:\Users\SBurr\Desktop\Graphics\GohsepLogos_final_large.png"/>
          <p:cNvPicPr>
            <a:picLocks noChangeAspect="1" noChangeArrowheads="1"/>
          </p:cNvPicPr>
          <p:nvPr/>
        </p:nvPicPr>
        <p:blipFill rotWithShape="1">
          <a:blip r:embed="rId6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4183" y="2098769"/>
            <a:ext cx="2623195" cy="2668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:\GetAGamePlan\GAGP Logo\GAGP_Hurricane_Extra.gif"/>
          <p:cNvPicPr>
            <a:picLocks noChangeAspect="1" noChangeArrowheads="1"/>
          </p:cNvPicPr>
          <p:nvPr/>
        </p:nvPicPr>
        <p:blipFill>
          <a:blip r:embed="rId7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3851" y="2162567"/>
            <a:ext cx="4924660" cy="246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0624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"/>
          <p:cNvSpPr txBox="1">
            <a:spLocks noChangeArrowheads="1"/>
          </p:cNvSpPr>
          <p:nvPr/>
        </p:nvSpPr>
        <p:spPr>
          <a:xfrm rot="5400000" flipH="1">
            <a:off x="4446766" y="1909635"/>
            <a:ext cx="253348" cy="9144000"/>
          </a:xfrm>
          <a:prstGeom prst="rect">
            <a:avLst/>
          </a:prstGeom>
          <a:solidFill>
            <a:srgbClr val="E46C0A">
              <a:alpha val="50196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 eaLnBrk="0" hangingPunct="0">
              <a:defRPr/>
            </a:pPr>
            <a:endParaRPr lang="en-US" sz="5400" kern="0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42" name="Rectangle 4"/>
          <p:cNvSpPr txBox="1">
            <a:spLocks noChangeArrowheads="1"/>
          </p:cNvSpPr>
          <p:nvPr/>
        </p:nvSpPr>
        <p:spPr>
          <a:xfrm rot="5400000" flipH="1">
            <a:off x="4446766" y="-4167018"/>
            <a:ext cx="253348" cy="9144000"/>
          </a:xfrm>
          <a:prstGeom prst="rect">
            <a:avLst/>
          </a:prstGeom>
          <a:solidFill>
            <a:srgbClr val="E46C0A">
              <a:alpha val="50196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 eaLnBrk="0" hangingPunct="0">
              <a:defRPr/>
            </a:pPr>
            <a:endParaRPr lang="en-US" sz="5400" kern="0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41" name="Rectangle 40"/>
          <p:cNvSpPr/>
          <p:nvPr/>
        </p:nvSpPr>
        <p:spPr bwMode="auto">
          <a:xfrm flipH="1">
            <a:off x="1440" y="6284048"/>
            <a:ext cx="9144000" cy="1594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10800000"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28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87524" y="575885"/>
            <a:ext cx="8568952" cy="72008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9306" y="2985782"/>
            <a:ext cx="4170149" cy="1280065"/>
          </a:xfrm>
          <a:prstGeom prst="rect">
            <a:avLst/>
          </a:prstGeom>
          <a:solidFill>
            <a:srgbClr val="FFE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13" name="TextBox 4"/>
          <p:cNvSpPr txBox="1">
            <a:spLocks noChangeArrowheads="1"/>
          </p:cNvSpPr>
          <p:nvPr/>
        </p:nvSpPr>
        <p:spPr bwMode="auto">
          <a:xfrm>
            <a:off x="244677" y="3088130"/>
            <a:ext cx="4336848" cy="88742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68275" indent="-168275">
              <a:lnSpc>
                <a:spcPts val="1600"/>
              </a:lnSpc>
              <a:spcBef>
                <a:spcPts val="700"/>
              </a:spcBef>
              <a:buClr>
                <a:srgbClr val="1C4372"/>
              </a:buClr>
              <a:buFont typeface="Wingdings" pitchFamily="2" charset="2"/>
              <a:buChar char="§"/>
              <a:tabLst>
                <a:tab pos="168275" algn="l"/>
              </a:tabLst>
            </a:pPr>
            <a:r>
              <a:rPr lang="en-US" sz="165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3 direct/indirect threats to Louisiana </a:t>
            </a:r>
          </a:p>
          <a:p>
            <a:pPr marL="168275" indent="-168275">
              <a:lnSpc>
                <a:spcPts val="1600"/>
              </a:lnSpc>
              <a:spcBef>
                <a:spcPts val="700"/>
              </a:spcBef>
              <a:buClr>
                <a:srgbClr val="1C4372"/>
              </a:buClr>
              <a:buFont typeface="Wingdings" pitchFamily="2" charset="2"/>
              <a:buChar char="§"/>
              <a:tabLst>
                <a:tab pos="168275" algn="l"/>
              </a:tabLst>
            </a:pPr>
            <a:r>
              <a:rPr lang="en-US" sz="165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Pre-seasonal start - May 25</a:t>
            </a:r>
            <a:r>
              <a:rPr lang="en-US" sz="1650" baseline="30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th </a:t>
            </a:r>
            <a:r>
              <a:rPr lang="en-US" sz="165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(TS Alberto) </a:t>
            </a:r>
            <a:endParaRPr lang="en-US" sz="1650" baseline="30000" dirty="0" smtClean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marL="168275" indent="-168275">
              <a:lnSpc>
                <a:spcPts val="1600"/>
              </a:lnSpc>
              <a:spcBef>
                <a:spcPts val="700"/>
              </a:spcBef>
              <a:buClr>
                <a:srgbClr val="1C4372"/>
              </a:buClr>
              <a:buFont typeface="Wingdings" pitchFamily="2" charset="2"/>
              <a:buChar char="§"/>
              <a:tabLst>
                <a:tab pos="168275" algn="l"/>
              </a:tabLst>
            </a:pPr>
            <a:r>
              <a:rPr lang="en-US" sz="165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Overall: </a:t>
            </a:r>
            <a:r>
              <a:rPr lang="en-US" sz="165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165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bove seasonal average</a:t>
            </a:r>
          </a:p>
        </p:txBody>
      </p:sp>
      <p:sp>
        <p:nvSpPr>
          <p:cNvPr id="7" name="Rectangle 6"/>
          <p:cNvSpPr/>
          <p:nvPr/>
        </p:nvSpPr>
        <p:spPr>
          <a:xfrm>
            <a:off x="4441564" y="3011283"/>
            <a:ext cx="4428758" cy="3257345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32938" y="2996779"/>
            <a:ext cx="4414912" cy="428934"/>
          </a:xfrm>
          <a:prstGeom prst="rect">
            <a:avLst/>
          </a:prstGeom>
          <a:solidFill>
            <a:srgbClr val="455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8971473"/>
              </p:ext>
            </p:extLst>
          </p:nvPr>
        </p:nvGraphicFramePr>
        <p:xfrm>
          <a:off x="253691" y="1304591"/>
          <a:ext cx="8603706" cy="1670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529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507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6849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latin typeface="Arial" pitchFamily="34" charset="0"/>
                          <a:cs typeface="Arial" pitchFamily="34" charset="0"/>
                        </a:rPr>
                        <a:t>Named Storm Summary</a:t>
                      </a:r>
                      <a:endParaRPr lang="en-US" sz="2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latin typeface="Arial" pitchFamily="34" charset="0"/>
                          <a:cs typeface="Arial" pitchFamily="34" charset="0"/>
                        </a:rPr>
                        <a:t>2018</a:t>
                      </a:r>
                      <a:endParaRPr lang="en-US" sz="2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1682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Named Storms</a:t>
                      </a:r>
                      <a:endParaRPr lang="en-US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en-US" sz="18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3270"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Hurricanes </a:t>
                      </a:r>
                      <a:r>
                        <a:rPr lang="en-US" sz="2000" b="0" i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(CAT 1, 2)</a:t>
                      </a:r>
                      <a:endParaRPr lang="en-US" sz="2000" b="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 6</a:t>
                      </a:r>
                      <a:endParaRPr lang="en-US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0795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Major</a:t>
                      </a:r>
                      <a:r>
                        <a:rPr lang="en-US" sz="20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Hurricanes </a:t>
                      </a:r>
                      <a:r>
                        <a:rPr lang="en-US" sz="2000" b="0" i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(CAT 3, 4, 5)</a:t>
                      </a:r>
                      <a:endParaRPr lang="en-US" sz="2000" b="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 2</a:t>
                      </a:r>
                      <a:endParaRPr lang="en-US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8" name="Rectangle 16"/>
          <p:cNvSpPr>
            <a:spLocks noGrp="1" noChangeArrowheads="1"/>
          </p:cNvSpPr>
          <p:nvPr>
            <p:ph type="subTitle" idx="1"/>
          </p:nvPr>
        </p:nvSpPr>
        <p:spPr>
          <a:xfrm>
            <a:off x="0" y="539881"/>
            <a:ext cx="9144000" cy="914400"/>
          </a:xfrm>
          <a:noFill/>
        </p:spPr>
        <p:txBody>
          <a:bodyPr anchor="ctr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5300" spc="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2018 Hurricane Season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259307" y="2985781"/>
            <a:ext cx="861101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259306" y="1304591"/>
            <a:ext cx="8611016" cy="496403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16539" y="4352823"/>
            <a:ext cx="4006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6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2016 Gulf of Mexico/Local Storm Activity</a:t>
            </a:r>
            <a:endParaRPr lang="en-US" spc="-60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5184" y="1253249"/>
            <a:ext cx="8568952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6298296"/>
            <a:ext cx="9144000" cy="190871"/>
            <a:chOff x="0" y="6473342"/>
            <a:chExt cx="9144000" cy="190871"/>
          </a:xfrm>
        </p:grpSpPr>
        <p:sp>
          <p:nvSpPr>
            <p:cNvPr id="9" name="Rectangle 8"/>
            <p:cNvSpPr/>
            <p:nvPr/>
          </p:nvSpPr>
          <p:spPr bwMode="auto">
            <a:xfrm>
              <a:off x="0" y="6504726"/>
              <a:ext cx="9144000" cy="15948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10800000"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2800" smtClean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0" y="6473342"/>
              <a:ext cx="9144000" cy="177359"/>
              <a:chOff x="0" y="6730517"/>
              <a:chExt cx="9144000" cy="177359"/>
            </a:xfrm>
          </p:grpSpPr>
          <p:sp>
            <p:nvSpPr>
              <p:cNvPr id="32" name="Rectangle 31"/>
              <p:cNvSpPr/>
              <p:nvPr/>
            </p:nvSpPr>
            <p:spPr bwMode="auto">
              <a:xfrm>
                <a:off x="0" y="6770001"/>
                <a:ext cx="9144000" cy="137875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10800000"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2800" smtClean="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0" y="6730517"/>
                <a:ext cx="9144000" cy="45719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 flipH="1">
            <a:off x="0" y="376388"/>
            <a:ext cx="9144000" cy="190871"/>
            <a:chOff x="0" y="6473342"/>
            <a:chExt cx="9144000" cy="190871"/>
          </a:xfrm>
        </p:grpSpPr>
        <p:sp>
          <p:nvSpPr>
            <p:cNvPr id="30" name="Rectangle 29"/>
            <p:cNvSpPr/>
            <p:nvPr/>
          </p:nvSpPr>
          <p:spPr bwMode="auto">
            <a:xfrm>
              <a:off x="0" y="6504726"/>
              <a:ext cx="9144000" cy="15948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10800000"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2800" smtClean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0" y="6473342"/>
              <a:ext cx="9144000" cy="177359"/>
              <a:chOff x="0" y="6730517"/>
              <a:chExt cx="9144000" cy="177359"/>
            </a:xfrm>
          </p:grpSpPr>
          <p:sp>
            <p:nvSpPr>
              <p:cNvPr id="35" name="Rectangle 34"/>
              <p:cNvSpPr/>
              <p:nvPr/>
            </p:nvSpPr>
            <p:spPr bwMode="auto">
              <a:xfrm>
                <a:off x="0" y="6770001"/>
                <a:ext cx="9144000" cy="137875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10800000"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2800" smtClean="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0" y="6730517"/>
                <a:ext cx="9144000" cy="45719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2" name="Rectangle 11"/>
          <p:cNvSpPr/>
          <p:nvPr/>
        </p:nvSpPr>
        <p:spPr>
          <a:xfrm>
            <a:off x="259306" y="566360"/>
            <a:ext cx="8611016" cy="72870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4464685" y="6268628"/>
            <a:ext cx="108755" cy="753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429455" y="2994031"/>
            <a:ext cx="3483" cy="327459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4448487" y="5960744"/>
            <a:ext cx="4414912" cy="295595"/>
          </a:xfrm>
          <a:prstGeom prst="rect">
            <a:avLst/>
          </a:prstGeom>
          <a:solidFill>
            <a:srgbClr val="455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177675" y="5473338"/>
            <a:ext cx="3257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prstClr val="white"/>
                </a:solidFill>
              </a:rPr>
              <a:t>LA</a:t>
            </a: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579013" y="5473338"/>
            <a:ext cx="32733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prstClr val="white"/>
                </a:solidFill>
              </a:rPr>
              <a:t>TX</a:t>
            </a: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90657" y="4007119"/>
            <a:ext cx="4131804" cy="258728"/>
          </a:xfrm>
          <a:prstGeom prst="rect">
            <a:avLst/>
          </a:prstGeom>
          <a:solidFill>
            <a:srgbClr val="FFE3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455160" y="3429402"/>
            <a:ext cx="4392690" cy="320385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6941" y="3973459"/>
            <a:ext cx="3876574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(Average season 1981-2010 = 12</a:t>
            </a:r>
            <a:r>
              <a:rPr lang="en-US" sz="1300" i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named storms) </a:t>
            </a:r>
            <a:endParaRPr lang="en-US" sz="1300" i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033280" y="4659312"/>
            <a:ext cx="32893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smtClean="0">
                <a:solidFill>
                  <a:prstClr val="white"/>
                </a:solidFill>
              </a:rPr>
              <a:t>LA</a:t>
            </a:r>
            <a:endParaRPr lang="en-US" sz="1100" b="1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70305" y="5911520"/>
            <a:ext cx="41680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Bef>
                <a:spcPts val="400"/>
              </a:spcBef>
              <a:tabLst>
                <a:tab pos="3433763" algn="l"/>
              </a:tabLst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Tropical </a:t>
            </a: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Systems                     31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7" name="Picture 2" descr="2018 Atlantic hurricane season summary map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5184" y="4282196"/>
            <a:ext cx="4122219" cy="196958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14" name="TextBox 4"/>
          <p:cNvSpPr txBox="1">
            <a:spLocks noChangeArrowheads="1"/>
          </p:cNvSpPr>
          <p:nvPr/>
        </p:nvSpPr>
        <p:spPr bwMode="auto">
          <a:xfrm>
            <a:off x="4652776" y="3008654"/>
            <a:ext cx="4203700" cy="2952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  <a:spcBef>
                <a:spcPts val="800"/>
              </a:spcBef>
              <a:tabLst>
                <a:tab pos="3370263" algn="l"/>
              </a:tabLst>
            </a:pPr>
            <a:r>
              <a:rPr lang="en-US" spc="50" dirty="0" smtClean="0">
                <a:ln w="9525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Peak Intensity</a:t>
            </a:r>
            <a:r>
              <a:rPr lang="en-US" spc="50" dirty="0">
                <a:ln w="9525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pc="50" dirty="0" smtClean="0">
                <a:ln w="9525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              Category</a:t>
            </a:r>
            <a:endParaRPr lang="en-US" spc="50" dirty="0">
              <a:ln w="9525">
                <a:solidFill>
                  <a:prstClr val="white"/>
                </a:solidFill>
              </a:ln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400"/>
              </a:lnSpc>
              <a:spcBef>
                <a:spcPts val="400"/>
              </a:spcBef>
              <a:tabLst>
                <a:tab pos="3433763" algn="l"/>
              </a:tabLst>
            </a:pP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Tropical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Depressions            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   16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400"/>
              </a:lnSpc>
              <a:spcBef>
                <a:spcPts val="400"/>
              </a:spcBef>
              <a:tabLst>
                <a:tab pos="3433763" algn="l"/>
              </a:tabLst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Tropical Storms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                         7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400"/>
              </a:lnSpc>
              <a:spcBef>
                <a:spcPts val="400"/>
              </a:spcBef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Category 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 1                               3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400"/>
              </a:lnSpc>
              <a:spcBef>
                <a:spcPts val="400"/>
              </a:spcBef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Category 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 2                               3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400"/>
              </a:lnSpc>
              <a:spcBef>
                <a:spcPts val="400"/>
              </a:spcBef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Category 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 3                               0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400"/>
              </a:lnSpc>
              <a:spcBef>
                <a:spcPts val="400"/>
              </a:spcBef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Category 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 4                               1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400"/>
              </a:lnSpc>
              <a:spcBef>
                <a:spcPts val="400"/>
              </a:spcBef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Category  5                             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*1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27003" y="6274980"/>
            <a:ext cx="425122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1050">
              <a:defRPr/>
            </a:pPr>
            <a:r>
              <a:rPr lang="en-US" sz="1000" i="1" dirty="0">
                <a:solidFill>
                  <a:schemeClr val="bg1"/>
                </a:solidFill>
              </a:rPr>
              <a:t>*Hurricane Michael was re categorized from a CAT 4 to a CAT 5 in April of 2019</a:t>
            </a:r>
          </a:p>
        </p:txBody>
      </p:sp>
    </p:spTree>
    <p:extLst>
      <p:ext uri="{BB962C8B-B14F-4D97-AF65-F5344CB8AC3E}">
        <p14:creationId xmlns:p14="http://schemas.microsoft.com/office/powerpoint/2010/main" val="13891814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2018 Atlantic hurricane season summary map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23" y="-2"/>
            <a:ext cx="912831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0" y="-2"/>
            <a:ext cx="9144000" cy="826373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997" y="5956300"/>
            <a:ext cx="5381261" cy="734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223709" y="26152"/>
            <a:ext cx="6928500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600" spc="200" dirty="0" smtClean="0">
                <a:ln w="1905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2018 Hurricane Season</a:t>
            </a:r>
            <a:endParaRPr lang="en-US" sz="4600" spc="200" dirty="0">
              <a:ln w="19050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1731667"/>
              </p:ext>
            </p:extLst>
          </p:nvPr>
        </p:nvGraphicFramePr>
        <p:xfrm>
          <a:off x="5515747" y="882785"/>
          <a:ext cx="3403600" cy="1417622"/>
        </p:xfrm>
        <a:graphic>
          <a:graphicData uri="http://schemas.openxmlformats.org/drawingml/2006/table">
            <a:tbl>
              <a:tblPr/>
              <a:tblGrid>
                <a:gridCol w="27384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51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12007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Actual</a:t>
                      </a:r>
                      <a:r>
                        <a:rPr lang="en-US" sz="1600" b="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Storms/Systems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5406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16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0857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 Total Named Storms</a:t>
                      </a:r>
                      <a:r>
                        <a:rPr lang="en-US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en-US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3104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 Hurricanes </a:t>
                      </a:r>
                      <a:r>
                        <a:rPr lang="en-US" sz="140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(Cat </a:t>
                      </a:r>
                      <a:r>
                        <a:rPr lang="en-US" sz="1400" i="1" spc="-15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&amp;</a:t>
                      </a:r>
                      <a:r>
                        <a:rPr lang="en-US" sz="140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2):</a:t>
                      </a:r>
                      <a:endParaRPr lang="en-US" sz="1400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6</a:t>
                      </a:r>
                      <a:endParaRPr lang="en-US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5827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 Major</a:t>
                      </a:r>
                      <a:r>
                        <a:rPr lang="en-US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Hurricanes </a:t>
                      </a:r>
                      <a:r>
                        <a:rPr lang="en-US" sz="140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(Cat</a:t>
                      </a:r>
                      <a:r>
                        <a:rPr lang="en-US" sz="1400" i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. </a:t>
                      </a:r>
                      <a:r>
                        <a:rPr lang="en-US" sz="140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3+):</a:t>
                      </a:r>
                      <a:endParaRPr lang="en-US" sz="1400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2</a:t>
                      </a:r>
                      <a:endParaRPr lang="en-US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5827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 Depressions:</a:t>
                      </a:r>
                      <a:endParaRPr lang="en-US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  <a:endParaRPr lang="en-US" sz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5515747" y="874833"/>
            <a:ext cx="3403600" cy="142557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9064428"/>
              </p:ext>
            </p:extLst>
          </p:nvPr>
        </p:nvGraphicFramePr>
        <p:xfrm>
          <a:off x="239672" y="877531"/>
          <a:ext cx="3403600" cy="1353909"/>
        </p:xfrm>
        <a:graphic>
          <a:graphicData uri="http://schemas.openxmlformats.org/drawingml/2006/table">
            <a:tbl>
              <a:tblPr/>
              <a:tblGrid>
                <a:gridCol w="26035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1525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* NOAA Pre-Season Outlook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" marR="9144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5406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7119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 Named Storms</a:t>
                      </a:r>
                      <a:r>
                        <a:rPr lang="en-US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10-16</a:t>
                      </a:r>
                      <a:endParaRPr lang="en-US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4895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 Anticipated Hurricanes:</a:t>
                      </a:r>
                      <a:endParaRPr lang="en-US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 5-9</a:t>
                      </a:r>
                      <a:endParaRPr lang="en-US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6636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 Major</a:t>
                      </a:r>
                      <a:r>
                        <a:rPr lang="en-US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Hurricanes:</a:t>
                      </a:r>
                      <a:endParaRPr lang="en-US" sz="1400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 1-4</a:t>
                      </a:r>
                      <a:endParaRPr lang="en-US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9050" marR="19050" marT="19050" marB="19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239672" y="865506"/>
            <a:ext cx="3403600" cy="136563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2546" y="2256052"/>
            <a:ext cx="3532907" cy="328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900"/>
              </a:lnSpc>
              <a:tabLst>
                <a:tab pos="112713" algn="l"/>
              </a:tabLst>
            </a:pPr>
            <a:r>
              <a:rPr lang="en-US" sz="1000" i="1" dirty="0" smtClean="0">
                <a:solidFill>
                  <a:prstClr val="white"/>
                </a:solidFill>
              </a:rPr>
              <a:t>*  </a:t>
            </a:r>
            <a:r>
              <a:rPr lang="en-US" sz="1000" i="1" dirty="0">
                <a:solidFill>
                  <a:prstClr val="white"/>
                </a:solidFill>
              </a:rPr>
              <a:t>Pre-Season outlook only &amp; does not </a:t>
            </a:r>
            <a:r>
              <a:rPr lang="en-US" sz="1000" i="1" dirty="0" smtClean="0">
                <a:solidFill>
                  <a:prstClr val="white"/>
                </a:solidFill>
              </a:rPr>
              <a:t>reflect subsequent     	forecast </a:t>
            </a:r>
            <a:r>
              <a:rPr lang="en-US" sz="1000" i="1" dirty="0">
                <a:solidFill>
                  <a:prstClr val="white"/>
                </a:solidFill>
              </a:rPr>
              <a:t>changes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9080993"/>
              </p:ext>
            </p:extLst>
          </p:nvPr>
        </p:nvGraphicFramePr>
        <p:xfrm>
          <a:off x="7068684" y="3673690"/>
          <a:ext cx="1827666" cy="242213"/>
        </p:xfrm>
        <a:graphic>
          <a:graphicData uri="http://schemas.openxmlformats.org/drawingml/2006/table">
            <a:tbl>
              <a:tblPr/>
              <a:tblGrid>
                <a:gridCol w="3989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42213">
                <a:tc>
                  <a:txBody>
                    <a:bodyPr/>
                    <a:lstStyle/>
                    <a:p>
                      <a:pPr algn="ctr">
                        <a:lnSpc>
                          <a:spcPts val="650"/>
                        </a:lnSpc>
                      </a:pPr>
                      <a:r>
                        <a:rPr lang="en-US" sz="65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Storm</a:t>
                      </a:r>
                      <a:br>
                        <a:rPr lang="en-US" sz="65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65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Name</a:t>
                      </a:r>
                      <a:endParaRPr lang="en-US" sz="65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98" marR="9898" marT="9898" marB="98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50"/>
                        </a:lnSpc>
                      </a:pPr>
                      <a:r>
                        <a:rPr lang="en-US" sz="65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Dates </a:t>
                      </a:r>
                      <a:r>
                        <a:rPr lang="en-US" sz="65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65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65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Active</a:t>
                      </a:r>
                      <a:endParaRPr lang="en-US" sz="65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98" marR="9898" marT="9898" marB="9898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50"/>
                        </a:lnSpc>
                      </a:pPr>
                      <a:r>
                        <a:rPr lang="en-US" sz="65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Peak Storm Category </a:t>
                      </a:r>
                      <a:endParaRPr lang="en-US" sz="65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898" marR="9898" marT="9898" marB="9898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7035614" y="3645625"/>
            <a:ext cx="1886136" cy="2810278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9125" y="5941670"/>
            <a:ext cx="5398763" cy="756176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96295" y="3368459"/>
            <a:ext cx="3257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prstClr val="white"/>
                </a:solidFill>
              </a:rPr>
              <a:t>LA</a:t>
            </a: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66559" y="3210912"/>
            <a:ext cx="538609" cy="138499"/>
          </a:xfrm>
          <a:prstGeom prst="rect">
            <a:avLst/>
          </a:prstGeom>
          <a:solidFill>
            <a:schemeClr val="tx1">
              <a:alpha val="43922"/>
            </a:schemeClr>
          </a:solidFill>
        </p:spPr>
        <p:txBody>
          <a:bodyPr wrap="none" lIns="0" tIns="0" rIns="0" bIns="0">
            <a:spAutoFit/>
          </a:bodyPr>
          <a:lstStyle/>
          <a:p>
            <a:r>
              <a:rPr lang="en-US" sz="900" dirty="0" smtClean="0">
                <a:solidFill>
                  <a:prstClr val="white"/>
                </a:solidFill>
              </a:rPr>
              <a:t>TS  Alberto </a:t>
            </a: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947192" y="4015601"/>
            <a:ext cx="541815" cy="138499"/>
          </a:xfrm>
          <a:prstGeom prst="rect">
            <a:avLst/>
          </a:prstGeom>
          <a:solidFill>
            <a:schemeClr val="tx1">
              <a:alpha val="43922"/>
            </a:schemeClr>
          </a:solidFill>
        </p:spPr>
        <p:txBody>
          <a:bodyPr wrap="none" lIns="0" tIns="0" rIns="0" bIns="0">
            <a:spAutoFit/>
          </a:bodyPr>
          <a:lstStyle/>
          <a:p>
            <a:r>
              <a:rPr lang="en-US" sz="900" dirty="0" smtClean="0">
                <a:solidFill>
                  <a:prstClr val="white"/>
                </a:solidFill>
              </a:rPr>
              <a:t> TS Gordon </a:t>
            </a: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30518" y="4014616"/>
            <a:ext cx="1290418" cy="138499"/>
          </a:xfrm>
          <a:prstGeom prst="rect">
            <a:avLst/>
          </a:prstGeom>
          <a:solidFill>
            <a:schemeClr val="tx1">
              <a:alpha val="43922"/>
            </a:schemeClr>
          </a:solidFill>
        </p:spPr>
        <p:txBody>
          <a:bodyPr wrap="none" lIns="0" tIns="0" rIns="0" bIns="0">
            <a:spAutoFit/>
          </a:bodyPr>
          <a:lstStyle/>
          <a:p>
            <a:r>
              <a:rPr lang="en-US" sz="900" dirty="0" smtClean="0">
                <a:solidFill>
                  <a:prstClr val="white"/>
                </a:solidFill>
              </a:rPr>
              <a:t> Hurricane Michael – CAT </a:t>
            </a:r>
            <a:r>
              <a:rPr lang="en-US" sz="900" dirty="0">
                <a:solidFill>
                  <a:prstClr val="white"/>
                </a:solidFill>
              </a:rPr>
              <a:t>5</a:t>
            </a:r>
            <a:r>
              <a:rPr lang="en-US" sz="900" dirty="0" smtClean="0">
                <a:solidFill>
                  <a:prstClr val="white"/>
                </a:solidFill>
              </a:rPr>
              <a:t> </a:t>
            </a:r>
            <a:endParaRPr lang="en-US" sz="900" dirty="0">
              <a:solidFill>
                <a:prstClr val="white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5243197"/>
              </p:ext>
            </p:extLst>
          </p:nvPr>
        </p:nvGraphicFramePr>
        <p:xfrm>
          <a:off x="7076620" y="3936957"/>
          <a:ext cx="1806123" cy="2492325"/>
        </p:xfrm>
        <a:graphic>
          <a:graphicData uri="http://schemas.openxmlformats.org/drawingml/2006/table">
            <a:tbl>
              <a:tblPr/>
              <a:tblGrid>
                <a:gridCol w="3145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4292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65084">
                <a:tc>
                  <a:txBody>
                    <a:bodyPr/>
                    <a:lstStyle/>
                    <a:p>
                      <a:pPr algn="l"/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</a:rPr>
                        <a:t> Alberto </a:t>
                      </a:r>
                      <a:endParaRPr lang="en-US" sz="6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22" marR="4622" marT="4622" marB="46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600">
                          <a:solidFill>
                            <a:srgbClr val="000000"/>
                          </a:solidFill>
                          <a:effectLst/>
                        </a:rPr>
                        <a:t>May 25 – 31 </a:t>
                      </a:r>
                    </a:p>
                  </a:txBody>
                  <a:tcPr marL="4622" marR="4622" marT="4622" marB="46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>
                          <a:effectLst/>
                        </a:rPr>
                        <a:t>Tropical </a:t>
                      </a:r>
                      <a:r>
                        <a:rPr lang="en-US" sz="600" dirty="0" smtClean="0">
                          <a:effectLst/>
                        </a:rPr>
                        <a:t>Storm </a:t>
                      </a:r>
                      <a:endParaRPr lang="en-US" sz="600" dirty="0">
                        <a:effectLst/>
                      </a:endParaRPr>
                    </a:p>
                  </a:txBody>
                  <a:tcPr marL="4622" marR="4622" marT="4622" marB="46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CD3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8650">
                <a:tc>
                  <a:txBody>
                    <a:bodyPr/>
                    <a:lstStyle/>
                    <a:p>
                      <a:pPr algn="l"/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</a:rPr>
                        <a:t> Beryl </a:t>
                      </a:r>
                      <a:endParaRPr lang="en-US" sz="6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22" marR="4622" marT="4622" marB="46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600" dirty="0">
                          <a:solidFill>
                            <a:srgbClr val="000000"/>
                          </a:solidFill>
                          <a:effectLst/>
                        </a:rPr>
                        <a:t>July 4 – 16 </a:t>
                      </a:r>
                    </a:p>
                  </a:txBody>
                  <a:tcPr marL="4622" marR="4622" marT="4622" marB="46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effectLst/>
                        </a:rPr>
                        <a:t>Cat</a:t>
                      </a:r>
                      <a:r>
                        <a:rPr lang="en-US" sz="600" dirty="0">
                          <a:effectLst/>
                        </a:rPr>
                        <a:t> 1 </a:t>
                      </a:r>
                      <a:r>
                        <a:rPr lang="en-US" sz="600" dirty="0" smtClean="0">
                          <a:effectLst/>
                        </a:rPr>
                        <a:t>Hurricane </a:t>
                      </a:r>
                      <a:endParaRPr lang="en-US" sz="600" dirty="0">
                        <a:effectLst/>
                      </a:endParaRPr>
                    </a:p>
                  </a:txBody>
                  <a:tcPr marL="4622" marR="4622" marT="4622" marB="46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1273">
                <a:tc>
                  <a:txBody>
                    <a:bodyPr/>
                    <a:lstStyle/>
                    <a:p>
                      <a:pPr algn="l"/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</a:rPr>
                        <a:t> Chris </a:t>
                      </a:r>
                      <a:endParaRPr lang="en-US" sz="6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22" marR="4622" marT="4622" marB="46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600" dirty="0">
                          <a:solidFill>
                            <a:srgbClr val="000000"/>
                          </a:solidFill>
                          <a:effectLst/>
                        </a:rPr>
                        <a:t>July 6 – 12 </a:t>
                      </a:r>
                    </a:p>
                  </a:txBody>
                  <a:tcPr marL="4622" marR="4622" marT="4622" marB="46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effectLst/>
                        </a:rPr>
                        <a:t>Cat</a:t>
                      </a:r>
                      <a:r>
                        <a:rPr lang="en-US" sz="600" dirty="0">
                          <a:effectLst/>
                        </a:rPr>
                        <a:t> 2 </a:t>
                      </a:r>
                      <a:r>
                        <a:rPr lang="en-US" sz="600" dirty="0" smtClean="0">
                          <a:effectLst/>
                        </a:rPr>
                        <a:t>Hurricane </a:t>
                      </a:r>
                      <a:endParaRPr lang="en-US" sz="600" dirty="0">
                        <a:effectLst/>
                      </a:endParaRPr>
                    </a:p>
                  </a:txBody>
                  <a:tcPr marL="4622" marR="4622" marT="4622" marB="46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3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0393">
                <a:tc>
                  <a:txBody>
                    <a:bodyPr/>
                    <a:lstStyle/>
                    <a:p>
                      <a:pPr algn="l"/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</a:rPr>
                        <a:t> Debby </a:t>
                      </a:r>
                      <a:endParaRPr lang="en-US" sz="6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22" marR="4622" marT="4622" marB="46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</a:rPr>
                        <a:t>Aug</a:t>
                      </a:r>
                      <a:r>
                        <a:rPr lang="en-US" sz="600" dirty="0">
                          <a:solidFill>
                            <a:srgbClr val="000000"/>
                          </a:solidFill>
                          <a:effectLst/>
                        </a:rPr>
                        <a:t> 7 – 9 </a:t>
                      </a:r>
                    </a:p>
                  </a:txBody>
                  <a:tcPr marL="4622" marR="4622" marT="4622" marB="46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effectLst/>
                        </a:rPr>
                        <a:t>Tropical Storm </a:t>
                      </a:r>
                      <a:endParaRPr lang="en-US" sz="600" dirty="0">
                        <a:effectLst/>
                      </a:endParaRPr>
                    </a:p>
                  </a:txBody>
                  <a:tcPr marL="4622" marR="4622" marT="4622" marB="46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CD3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38989">
                <a:tc>
                  <a:txBody>
                    <a:bodyPr/>
                    <a:lstStyle/>
                    <a:p>
                      <a:pPr algn="l"/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</a:rPr>
                        <a:t> Ernesto </a:t>
                      </a:r>
                      <a:endParaRPr lang="en-US" sz="6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22" marR="4622" marT="4622" marB="46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</a:rPr>
                        <a:t>Aug</a:t>
                      </a:r>
                      <a:r>
                        <a:rPr lang="en-US" sz="600" dirty="0">
                          <a:solidFill>
                            <a:srgbClr val="000000"/>
                          </a:solidFill>
                          <a:effectLst/>
                        </a:rPr>
                        <a:t> 15 – 17 </a:t>
                      </a:r>
                    </a:p>
                  </a:txBody>
                  <a:tcPr marL="4622" marR="4622" marT="4622" marB="46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effectLst/>
                        </a:rPr>
                        <a:t>Tropical Storm </a:t>
                      </a:r>
                      <a:endParaRPr lang="en-US" sz="600" dirty="0">
                        <a:effectLst/>
                      </a:endParaRPr>
                    </a:p>
                  </a:txBody>
                  <a:tcPr marL="4622" marR="4622" marT="4622" marB="46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CD3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66222">
                <a:tc>
                  <a:txBody>
                    <a:bodyPr/>
                    <a:lstStyle/>
                    <a:p>
                      <a:pPr algn="l"/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</a:rPr>
                        <a:t> Florence </a:t>
                      </a:r>
                      <a:endParaRPr lang="en-US" sz="6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22" marR="4622" marT="4622" marB="46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</a:rPr>
                        <a:t>Aug</a:t>
                      </a:r>
                      <a:r>
                        <a:rPr lang="en-US" sz="600" dirty="0">
                          <a:solidFill>
                            <a:srgbClr val="000000"/>
                          </a:solidFill>
                          <a:effectLst/>
                        </a:rPr>
                        <a:t> 31 – </a:t>
                      </a:r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</a:rPr>
                        <a:t>Sep</a:t>
                      </a:r>
                      <a:r>
                        <a:rPr lang="en-US" sz="600" dirty="0">
                          <a:solidFill>
                            <a:srgbClr val="000000"/>
                          </a:solidFill>
                          <a:effectLst/>
                        </a:rPr>
                        <a:t> 17 </a:t>
                      </a:r>
                    </a:p>
                  </a:txBody>
                  <a:tcPr marL="4622" marR="4622" marT="4622" marB="46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bg1"/>
                          </a:solidFill>
                          <a:effectLst/>
                        </a:rPr>
                        <a:t>Cat</a:t>
                      </a:r>
                      <a:r>
                        <a:rPr lang="en-US" sz="600" dirty="0">
                          <a:solidFill>
                            <a:schemeClr val="bg1"/>
                          </a:solidFill>
                          <a:effectLst/>
                        </a:rPr>
                        <a:t> 4 </a:t>
                      </a:r>
                      <a:r>
                        <a:rPr lang="en-US" sz="600" dirty="0" smtClean="0">
                          <a:solidFill>
                            <a:schemeClr val="bg1"/>
                          </a:solidFill>
                          <a:effectLst/>
                        </a:rPr>
                        <a:t>Hurricane </a:t>
                      </a:r>
                      <a:endParaRPr lang="en-US" sz="6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622" marR="4622" marT="4622" marB="46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/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</a:rPr>
                        <a:t> Gordon </a:t>
                      </a:r>
                      <a:endParaRPr lang="en-US" sz="6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22" marR="4622" marT="4622" marB="46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</a:rPr>
                        <a:t>Sep</a:t>
                      </a:r>
                      <a:r>
                        <a:rPr lang="en-US" sz="600" dirty="0">
                          <a:solidFill>
                            <a:srgbClr val="000000"/>
                          </a:solidFill>
                          <a:effectLst/>
                        </a:rPr>
                        <a:t> 3 – 6 </a:t>
                      </a:r>
                    </a:p>
                  </a:txBody>
                  <a:tcPr marL="4622" marR="4622" marT="4622" marB="46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effectLst/>
                        </a:rPr>
                        <a:t>Tropical Storm </a:t>
                      </a:r>
                      <a:endParaRPr lang="en-US" sz="600" dirty="0">
                        <a:effectLst/>
                      </a:endParaRPr>
                    </a:p>
                  </a:txBody>
                  <a:tcPr marL="4622" marR="4622" marT="4622" marB="46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CD3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61971">
                <a:tc>
                  <a:txBody>
                    <a:bodyPr/>
                    <a:lstStyle/>
                    <a:p>
                      <a:pPr algn="l"/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</a:rPr>
                        <a:t> Helene </a:t>
                      </a:r>
                      <a:endParaRPr lang="en-US" sz="6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22" marR="4622" marT="4622" marB="46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</a:rPr>
                        <a:t>Sep</a:t>
                      </a:r>
                      <a:r>
                        <a:rPr lang="en-US" sz="600" dirty="0">
                          <a:solidFill>
                            <a:srgbClr val="000000"/>
                          </a:solidFill>
                          <a:effectLst/>
                        </a:rPr>
                        <a:t> 7 – 16 </a:t>
                      </a:r>
                    </a:p>
                  </a:txBody>
                  <a:tcPr marL="4622" marR="4622" marT="4622" marB="46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effectLst/>
                        </a:rPr>
                        <a:t>Cat</a:t>
                      </a:r>
                      <a:r>
                        <a:rPr lang="en-US" sz="600" dirty="0">
                          <a:effectLst/>
                        </a:rPr>
                        <a:t> 2 </a:t>
                      </a:r>
                      <a:r>
                        <a:rPr lang="en-US" sz="600" dirty="0" smtClean="0">
                          <a:effectLst/>
                        </a:rPr>
                        <a:t>Hurricane </a:t>
                      </a:r>
                      <a:endParaRPr lang="en-US" sz="600" dirty="0">
                        <a:effectLst/>
                      </a:endParaRPr>
                    </a:p>
                  </a:txBody>
                  <a:tcPr marL="4622" marR="4622" marT="4622" marB="46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3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61667">
                <a:tc>
                  <a:txBody>
                    <a:bodyPr/>
                    <a:lstStyle/>
                    <a:p>
                      <a:pPr algn="l"/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</a:rPr>
                        <a:t> Isaac </a:t>
                      </a:r>
                      <a:endParaRPr lang="en-US" sz="6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22" marR="4622" marT="4622" marB="46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</a:rPr>
                        <a:t>Sep</a:t>
                      </a:r>
                      <a:r>
                        <a:rPr lang="en-US" sz="600" dirty="0">
                          <a:solidFill>
                            <a:srgbClr val="000000"/>
                          </a:solidFill>
                          <a:effectLst/>
                        </a:rPr>
                        <a:t> 7 – 15 </a:t>
                      </a:r>
                    </a:p>
                  </a:txBody>
                  <a:tcPr marL="4622" marR="4622" marT="4622" marB="46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effectLst/>
                        </a:rPr>
                        <a:t>Cat</a:t>
                      </a:r>
                      <a:r>
                        <a:rPr lang="en-US" sz="600" dirty="0">
                          <a:effectLst/>
                        </a:rPr>
                        <a:t> 1 </a:t>
                      </a:r>
                      <a:r>
                        <a:rPr lang="en-US" sz="600" dirty="0" smtClean="0">
                          <a:effectLst/>
                        </a:rPr>
                        <a:t>Hurricane </a:t>
                      </a:r>
                      <a:endParaRPr lang="en-US" sz="600" dirty="0">
                        <a:effectLst/>
                      </a:endParaRPr>
                    </a:p>
                  </a:txBody>
                  <a:tcPr marL="4622" marR="4622" marT="4622" marB="46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32299">
                <a:tc>
                  <a:txBody>
                    <a:bodyPr/>
                    <a:lstStyle/>
                    <a:p>
                      <a:pPr algn="l"/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</a:rPr>
                        <a:t> Joyce </a:t>
                      </a:r>
                      <a:endParaRPr lang="en-US" sz="6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22" marR="4622" marT="4622" marB="46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</a:rPr>
                        <a:t>Sep</a:t>
                      </a:r>
                      <a:r>
                        <a:rPr lang="en-US" sz="600" dirty="0">
                          <a:solidFill>
                            <a:srgbClr val="000000"/>
                          </a:solidFill>
                          <a:effectLst/>
                        </a:rPr>
                        <a:t> 12 – 18 </a:t>
                      </a:r>
                    </a:p>
                  </a:txBody>
                  <a:tcPr marL="4622" marR="4622" marT="4622" marB="46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effectLst/>
                        </a:rPr>
                        <a:t>Tropical Storm </a:t>
                      </a:r>
                      <a:endParaRPr lang="en-US" sz="600" dirty="0">
                        <a:effectLst/>
                      </a:endParaRPr>
                    </a:p>
                  </a:txBody>
                  <a:tcPr marL="4622" marR="4622" marT="4622" marB="46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CD3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52262">
                <a:tc>
                  <a:txBody>
                    <a:bodyPr/>
                    <a:lstStyle/>
                    <a:p>
                      <a:pPr algn="l"/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</a:rPr>
                        <a:t> Eleven </a:t>
                      </a:r>
                      <a:endParaRPr lang="en-US" sz="6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22" marR="4622" marT="4622" marB="46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</a:rPr>
                        <a:t>Sep</a:t>
                      </a:r>
                      <a:r>
                        <a:rPr lang="en-US" sz="600" dirty="0">
                          <a:solidFill>
                            <a:srgbClr val="000000"/>
                          </a:solidFill>
                          <a:effectLst/>
                        </a:rPr>
                        <a:t> 21 – 22 </a:t>
                      </a:r>
                    </a:p>
                  </a:txBody>
                  <a:tcPr marL="4622" marR="4622" marT="4622" marB="46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  <a:effectLst/>
                        </a:rPr>
                        <a:t>Tropical </a:t>
                      </a:r>
                      <a:r>
                        <a:rPr lang="en-US" sz="600" dirty="0" smtClean="0">
                          <a:solidFill>
                            <a:schemeClr val="bg1"/>
                          </a:solidFill>
                          <a:effectLst/>
                        </a:rPr>
                        <a:t>Depression </a:t>
                      </a:r>
                      <a:endParaRPr lang="en-US" sz="6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622" marR="4622" marT="4622" marB="46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46845">
                <a:tc>
                  <a:txBody>
                    <a:bodyPr/>
                    <a:lstStyle/>
                    <a:p>
                      <a:pPr algn="l"/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</a:rPr>
                        <a:t> Kirk </a:t>
                      </a:r>
                      <a:endParaRPr lang="en-US" sz="6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22" marR="4622" marT="4622" marB="46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</a:rPr>
                        <a:t>Sep</a:t>
                      </a:r>
                      <a:r>
                        <a:rPr lang="en-US" sz="600" dirty="0">
                          <a:solidFill>
                            <a:srgbClr val="000000"/>
                          </a:solidFill>
                          <a:effectLst/>
                        </a:rPr>
                        <a:t> 22 – 29 </a:t>
                      </a:r>
                    </a:p>
                  </a:txBody>
                  <a:tcPr marL="4622" marR="4622" marT="4622" marB="46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effectLst/>
                        </a:rPr>
                        <a:t>Tropical Storm </a:t>
                      </a:r>
                      <a:endParaRPr lang="en-US" sz="600" dirty="0">
                        <a:effectLst/>
                      </a:endParaRPr>
                    </a:p>
                  </a:txBody>
                  <a:tcPr marL="4622" marR="4622" marT="4622" marB="46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CD3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36234">
                <a:tc>
                  <a:txBody>
                    <a:bodyPr/>
                    <a:lstStyle/>
                    <a:p>
                      <a:pPr algn="l"/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</a:rPr>
                        <a:t> Leslie </a:t>
                      </a:r>
                      <a:endParaRPr lang="en-US" sz="6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22" marR="4622" marT="4622" marB="46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</a:rPr>
                        <a:t>Sep</a:t>
                      </a:r>
                      <a:r>
                        <a:rPr lang="en-US" sz="600" dirty="0">
                          <a:solidFill>
                            <a:srgbClr val="000000"/>
                          </a:solidFill>
                          <a:effectLst/>
                        </a:rPr>
                        <a:t> 23 – </a:t>
                      </a:r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</a:rPr>
                        <a:t>Oct</a:t>
                      </a:r>
                      <a:r>
                        <a:rPr lang="en-US" sz="600" dirty="0">
                          <a:solidFill>
                            <a:srgbClr val="000000"/>
                          </a:solidFill>
                          <a:effectLst/>
                        </a:rPr>
                        <a:t> 13 </a:t>
                      </a:r>
                    </a:p>
                  </a:txBody>
                  <a:tcPr marL="4622" marR="4622" marT="4622" marB="46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effectLst/>
                        </a:rPr>
                        <a:t>Cat</a:t>
                      </a:r>
                      <a:r>
                        <a:rPr lang="en-US" sz="600" dirty="0">
                          <a:effectLst/>
                        </a:rPr>
                        <a:t> 1 </a:t>
                      </a:r>
                      <a:r>
                        <a:rPr lang="en-US" sz="600" dirty="0" smtClean="0">
                          <a:effectLst/>
                        </a:rPr>
                        <a:t>Hurricane </a:t>
                      </a:r>
                      <a:endParaRPr lang="en-US" sz="600" dirty="0">
                        <a:effectLst/>
                      </a:endParaRPr>
                    </a:p>
                  </a:txBody>
                  <a:tcPr marL="4622" marR="4622" marT="4622" marB="46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46304">
                <a:tc>
                  <a:txBody>
                    <a:bodyPr/>
                    <a:lstStyle/>
                    <a:p>
                      <a:pPr algn="l"/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</a:rPr>
                        <a:t> Michael </a:t>
                      </a:r>
                      <a:endParaRPr lang="en-US" sz="6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22" marR="4622" marT="4622" marB="46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</a:rPr>
                        <a:t>Oct</a:t>
                      </a:r>
                      <a:r>
                        <a:rPr lang="en-US" sz="600" dirty="0">
                          <a:solidFill>
                            <a:srgbClr val="000000"/>
                          </a:solidFill>
                          <a:effectLst/>
                        </a:rPr>
                        <a:t> 7 – 12 </a:t>
                      </a:r>
                    </a:p>
                  </a:txBody>
                  <a:tcPr marL="4622" marR="4622" marT="4622" marB="46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bg1"/>
                          </a:solidFill>
                          <a:effectLst/>
                        </a:rPr>
                        <a:t>*Cat 5 Hurricane </a:t>
                      </a:r>
                      <a:endParaRPr lang="en-US" sz="6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622" marR="4622" marT="4622" marB="46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71667">
                <a:tc>
                  <a:txBody>
                    <a:bodyPr/>
                    <a:lstStyle/>
                    <a:p>
                      <a:pPr algn="l"/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</a:rPr>
                        <a:t> Nadine </a:t>
                      </a:r>
                      <a:endParaRPr lang="en-US" sz="6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22" marR="4622" marT="4622" marB="46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</a:rPr>
                        <a:t>Oct</a:t>
                      </a:r>
                      <a:r>
                        <a:rPr lang="en-US" sz="600" dirty="0">
                          <a:solidFill>
                            <a:srgbClr val="000000"/>
                          </a:solidFill>
                          <a:effectLst/>
                        </a:rPr>
                        <a:t> 9 – 12 </a:t>
                      </a:r>
                    </a:p>
                  </a:txBody>
                  <a:tcPr marL="4622" marR="4622" marT="4622" marB="46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effectLst/>
                        </a:rPr>
                        <a:t>Tropical Storm </a:t>
                      </a:r>
                      <a:endParaRPr lang="en-US" sz="600" dirty="0">
                        <a:effectLst/>
                      </a:endParaRPr>
                    </a:p>
                  </a:txBody>
                  <a:tcPr marL="4622" marR="4622" marT="4622" marB="46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CD3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90540">
                <a:tc>
                  <a:txBody>
                    <a:bodyPr/>
                    <a:lstStyle/>
                    <a:p>
                      <a:pPr algn="l"/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</a:rPr>
                        <a:t> Oscar </a:t>
                      </a:r>
                      <a:endParaRPr lang="en-US" sz="6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622" marR="4622" marT="4622" marB="46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600" dirty="0" smtClean="0">
                          <a:solidFill>
                            <a:srgbClr val="000000"/>
                          </a:solidFill>
                          <a:effectLst/>
                        </a:rPr>
                        <a:t>Oct</a:t>
                      </a:r>
                      <a:r>
                        <a:rPr lang="en-US" sz="600" dirty="0">
                          <a:solidFill>
                            <a:srgbClr val="000000"/>
                          </a:solidFill>
                          <a:effectLst/>
                        </a:rPr>
                        <a:t> 26 – 31 </a:t>
                      </a:r>
                    </a:p>
                  </a:txBody>
                  <a:tcPr marL="4622" marR="4622" marT="4622" marB="46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effectLst/>
                        </a:rPr>
                        <a:t>Cat</a:t>
                      </a:r>
                      <a:r>
                        <a:rPr lang="en-US" sz="600" dirty="0">
                          <a:effectLst/>
                        </a:rPr>
                        <a:t> 2 </a:t>
                      </a:r>
                      <a:r>
                        <a:rPr lang="en-US" sz="600" dirty="0" smtClean="0">
                          <a:effectLst/>
                        </a:rPr>
                        <a:t>Hurricane </a:t>
                      </a:r>
                      <a:endParaRPr lang="en-US" sz="600" dirty="0">
                        <a:effectLst/>
                      </a:endParaRPr>
                    </a:p>
                  </a:txBody>
                  <a:tcPr marL="4622" marR="4622" marT="4622" marB="46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3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  <p:sp>
        <p:nvSpPr>
          <p:cNvPr id="22" name="Rectangle 21"/>
          <p:cNvSpPr/>
          <p:nvPr/>
        </p:nvSpPr>
        <p:spPr>
          <a:xfrm>
            <a:off x="6977463" y="6452193"/>
            <a:ext cx="2045767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1050">
              <a:lnSpc>
                <a:spcPts val="800"/>
              </a:lnSpc>
              <a:defRPr/>
            </a:pPr>
            <a:r>
              <a:rPr lang="en-US" sz="750" i="1" dirty="0">
                <a:solidFill>
                  <a:schemeClr val="bg1"/>
                </a:solidFill>
              </a:rPr>
              <a:t>*Hurricane Michael was re categorized </a:t>
            </a:r>
            <a:r>
              <a:rPr lang="en-US" sz="750" i="1" dirty="0" smtClean="0">
                <a:solidFill>
                  <a:schemeClr val="bg1"/>
                </a:solidFill>
              </a:rPr>
              <a:t/>
            </a:r>
            <a:br>
              <a:rPr lang="en-US" sz="750" i="1" dirty="0" smtClean="0">
                <a:solidFill>
                  <a:schemeClr val="bg1"/>
                </a:solidFill>
              </a:rPr>
            </a:br>
            <a:r>
              <a:rPr lang="en-US" sz="750" i="1" dirty="0" smtClean="0">
                <a:solidFill>
                  <a:schemeClr val="bg1"/>
                </a:solidFill>
              </a:rPr>
              <a:t>from a </a:t>
            </a:r>
            <a:r>
              <a:rPr lang="en-US" sz="750" i="1" dirty="0">
                <a:solidFill>
                  <a:schemeClr val="bg1"/>
                </a:solidFill>
              </a:rPr>
              <a:t>CAT 4 to a CAT 5 in April of 2019</a:t>
            </a:r>
          </a:p>
        </p:txBody>
      </p:sp>
    </p:spTree>
    <p:extLst>
      <p:ext uri="{BB962C8B-B14F-4D97-AF65-F5344CB8AC3E}">
        <p14:creationId xmlns:p14="http://schemas.microsoft.com/office/powerpoint/2010/main" val="20000024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urricane Joaquin reaches Category 4 strength near the Central Bahamas on October 1, 2015. &#10;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482"/>
          <a:stretch/>
        </p:blipFill>
        <p:spPr bwMode="auto">
          <a:xfrm>
            <a:off x="-9525" y="1279015"/>
            <a:ext cx="9167173" cy="562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-9525" y="1252866"/>
            <a:ext cx="9153525" cy="903479"/>
          </a:xfrm>
          <a:prstGeom prst="rect">
            <a:avLst/>
          </a:prstGeom>
          <a:solidFill>
            <a:schemeClr val="tx2">
              <a:alpha val="45882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10800000"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200" dirty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534" y="1236400"/>
            <a:ext cx="9007522" cy="640080"/>
          </a:xfrm>
        </p:spPr>
        <p:txBody>
          <a:bodyPr>
            <a:noAutofit/>
          </a:bodyPr>
          <a:lstStyle/>
          <a:p>
            <a:r>
              <a:rPr lang="en-US" sz="3600" i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2019 Atlantic Tropical Cyclone Names</a:t>
            </a:r>
            <a:endParaRPr lang="en-US" sz="3600" i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-9537" y="1751573"/>
            <a:ext cx="91535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 algn="ctr">
              <a:spcBef>
                <a:spcPts val="1200"/>
              </a:spcBef>
            </a:pPr>
            <a:r>
              <a:rPr lang="en-US" sz="2000" spc="20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Hurricane season runs from June 1</a:t>
            </a:r>
            <a:r>
              <a:rPr lang="en-US" sz="2000" spc="20" baseline="30000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st</a:t>
            </a:r>
            <a:r>
              <a:rPr lang="en-US" sz="2000" spc="20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to November 30</a:t>
            </a:r>
            <a:r>
              <a:rPr lang="en-US" sz="2000" spc="20" baseline="30000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2000" spc="20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annually  </a:t>
            </a:r>
            <a:endParaRPr lang="en-US" sz="2000" spc="20" dirty="0">
              <a:solidFill>
                <a:schemeClr val="bg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66492" y="2344724"/>
            <a:ext cx="2116385" cy="4131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300"/>
              </a:lnSpc>
              <a:spcBef>
                <a:spcPts val="1400"/>
              </a:spcBef>
            </a:pPr>
            <a:r>
              <a:rPr lang="en-US" sz="3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Olga</a:t>
            </a:r>
          </a:p>
          <a:p>
            <a:pPr>
              <a:lnSpc>
                <a:spcPts val="3300"/>
              </a:lnSpc>
              <a:spcBef>
                <a:spcPts val="1400"/>
              </a:spcBef>
            </a:pPr>
            <a:r>
              <a:rPr lang="en-US" sz="3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Pablo</a:t>
            </a:r>
          </a:p>
          <a:p>
            <a:pPr>
              <a:lnSpc>
                <a:spcPts val="3300"/>
              </a:lnSpc>
              <a:spcBef>
                <a:spcPts val="1400"/>
              </a:spcBef>
            </a:pPr>
            <a:r>
              <a:rPr lang="en-US" sz="3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Rebekah</a:t>
            </a:r>
          </a:p>
          <a:p>
            <a:pPr>
              <a:lnSpc>
                <a:spcPts val="3300"/>
              </a:lnSpc>
              <a:spcBef>
                <a:spcPts val="1400"/>
              </a:spcBef>
            </a:pPr>
            <a:r>
              <a:rPr lang="en-US" sz="3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Sebastien</a:t>
            </a:r>
          </a:p>
          <a:p>
            <a:pPr>
              <a:lnSpc>
                <a:spcPts val="3300"/>
              </a:lnSpc>
              <a:spcBef>
                <a:spcPts val="1400"/>
              </a:spcBef>
            </a:pPr>
            <a:r>
              <a:rPr lang="en-US" sz="3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Tanya</a:t>
            </a:r>
          </a:p>
          <a:p>
            <a:pPr>
              <a:lnSpc>
                <a:spcPts val="3300"/>
              </a:lnSpc>
              <a:spcBef>
                <a:spcPts val="1400"/>
              </a:spcBef>
            </a:pPr>
            <a:r>
              <a:rPr lang="en-US" sz="3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</a:t>
            </a:r>
          </a:p>
          <a:p>
            <a:pPr>
              <a:lnSpc>
                <a:spcPts val="3300"/>
              </a:lnSpc>
              <a:spcBef>
                <a:spcPts val="1400"/>
              </a:spcBef>
            </a:pPr>
            <a:r>
              <a:rPr lang="en-US" sz="3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Wendy</a:t>
            </a:r>
            <a:endParaRPr lang="en-US" sz="3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4123" y="6592185"/>
            <a:ext cx="9153525" cy="327163"/>
          </a:xfrm>
          <a:prstGeom prst="rect">
            <a:avLst/>
          </a:prstGeom>
          <a:solidFill>
            <a:schemeClr val="tx2">
              <a:alpha val="45882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10800000"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200" dirty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98422" y="2344724"/>
            <a:ext cx="2116385" cy="4131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300"/>
              </a:lnSpc>
              <a:spcBef>
                <a:spcPts val="1400"/>
              </a:spcBef>
            </a:pPr>
            <a:r>
              <a:rPr lang="en-US" sz="3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Andrea</a:t>
            </a:r>
          </a:p>
          <a:p>
            <a:pPr>
              <a:lnSpc>
                <a:spcPts val="3300"/>
              </a:lnSpc>
              <a:spcBef>
                <a:spcPts val="1400"/>
              </a:spcBef>
            </a:pPr>
            <a:r>
              <a:rPr lang="en-US" sz="3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Barry</a:t>
            </a:r>
          </a:p>
          <a:p>
            <a:pPr>
              <a:lnSpc>
                <a:spcPts val="3300"/>
              </a:lnSpc>
              <a:spcBef>
                <a:spcPts val="1400"/>
              </a:spcBef>
            </a:pPr>
            <a:r>
              <a:rPr lang="en-US" sz="3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Chantal</a:t>
            </a:r>
          </a:p>
          <a:p>
            <a:pPr>
              <a:lnSpc>
                <a:spcPts val="3300"/>
              </a:lnSpc>
              <a:spcBef>
                <a:spcPts val="1400"/>
              </a:spcBef>
            </a:pPr>
            <a:r>
              <a:rPr lang="en-US" sz="3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Dorian</a:t>
            </a:r>
          </a:p>
          <a:p>
            <a:pPr>
              <a:lnSpc>
                <a:spcPts val="3300"/>
              </a:lnSpc>
              <a:spcBef>
                <a:spcPts val="1400"/>
              </a:spcBef>
            </a:pPr>
            <a:r>
              <a:rPr lang="en-US" sz="3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Erin</a:t>
            </a:r>
          </a:p>
          <a:p>
            <a:pPr>
              <a:lnSpc>
                <a:spcPts val="3300"/>
              </a:lnSpc>
              <a:spcBef>
                <a:spcPts val="1400"/>
              </a:spcBef>
            </a:pPr>
            <a:r>
              <a:rPr lang="en-US" sz="3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Fernand</a:t>
            </a:r>
          </a:p>
          <a:p>
            <a:pPr>
              <a:lnSpc>
                <a:spcPts val="3300"/>
              </a:lnSpc>
              <a:spcBef>
                <a:spcPts val="1400"/>
              </a:spcBef>
            </a:pPr>
            <a:r>
              <a:rPr lang="en-US" sz="3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Gabrielle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573758" y="2344724"/>
            <a:ext cx="2116385" cy="4131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300"/>
              </a:lnSpc>
              <a:spcBef>
                <a:spcPts val="1400"/>
              </a:spcBef>
            </a:pPr>
            <a:r>
              <a:rPr lang="fi-FI" sz="3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Humberto</a:t>
            </a:r>
            <a:endParaRPr lang="fi-FI" sz="3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300"/>
              </a:lnSpc>
              <a:spcBef>
                <a:spcPts val="1400"/>
              </a:spcBef>
            </a:pPr>
            <a:r>
              <a:rPr lang="fi-FI" sz="3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Imelda </a:t>
            </a:r>
          </a:p>
          <a:p>
            <a:pPr>
              <a:lnSpc>
                <a:spcPts val="3300"/>
              </a:lnSpc>
              <a:spcBef>
                <a:spcPts val="1400"/>
              </a:spcBef>
            </a:pPr>
            <a:r>
              <a:rPr lang="fi-FI" sz="3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Jerry </a:t>
            </a:r>
          </a:p>
          <a:p>
            <a:pPr>
              <a:lnSpc>
                <a:spcPts val="3300"/>
              </a:lnSpc>
              <a:spcBef>
                <a:spcPts val="1400"/>
              </a:spcBef>
            </a:pPr>
            <a:r>
              <a:rPr lang="fi-FI" sz="3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Karen</a:t>
            </a:r>
          </a:p>
          <a:p>
            <a:pPr>
              <a:lnSpc>
                <a:spcPts val="3300"/>
              </a:lnSpc>
              <a:spcBef>
                <a:spcPts val="1400"/>
              </a:spcBef>
            </a:pPr>
            <a:r>
              <a:rPr lang="fi-FI" sz="3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Lorenzo</a:t>
            </a:r>
          </a:p>
          <a:p>
            <a:pPr>
              <a:lnSpc>
                <a:spcPts val="3300"/>
              </a:lnSpc>
              <a:spcBef>
                <a:spcPts val="1400"/>
              </a:spcBef>
            </a:pPr>
            <a:r>
              <a:rPr lang="fi-FI" sz="3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Melissa </a:t>
            </a:r>
          </a:p>
          <a:p>
            <a:pPr>
              <a:lnSpc>
                <a:spcPts val="3300"/>
              </a:lnSpc>
              <a:spcBef>
                <a:spcPts val="1400"/>
              </a:spcBef>
            </a:pPr>
            <a:r>
              <a:rPr lang="fi-FI" sz="3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Nestor </a:t>
            </a:r>
            <a:endParaRPr lang="en-US" sz="3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4395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54703" y="2435883"/>
            <a:ext cx="360613" cy="304800"/>
          </a:xfrm>
          <a:prstGeom prst="rect">
            <a:avLst/>
          </a:prstGeom>
          <a:solidFill>
            <a:srgbClr val="4A5C26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54703" y="2817937"/>
            <a:ext cx="360613" cy="304800"/>
          </a:xfrm>
          <a:prstGeom prst="rect">
            <a:avLst/>
          </a:prstGeom>
          <a:solidFill>
            <a:srgbClr val="4A5C26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75860" y="2424516"/>
            <a:ext cx="327094" cy="304800"/>
          </a:xfrm>
          <a:prstGeom prst="rect">
            <a:avLst/>
          </a:prstGeom>
          <a:solidFill>
            <a:srgbClr val="4A5C26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317353"/>
            <a:ext cx="9144000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934156" y="4409496"/>
            <a:ext cx="2161844" cy="304800"/>
          </a:xfrm>
          <a:prstGeom prst="rect">
            <a:avLst/>
          </a:prstGeom>
          <a:solidFill>
            <a:srgbClr val="FFD243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6996" y="3740564"/>
            <a:ext cx="1461757" cy="304800"/>
          </a:xfrm>
          <a:prstGeom prst="rect">
            <a:avLst/>
          </a:prstGeom>
          <a:solidFill>
            <a:srgbClr val="FFD243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18342" y="2041014"/>
            <a:ext cx="2867025" cy="267360"/>
          </a:xfrm>
          <a:prstGeom prst="rect">
            <a:avLst/>
          </a:prstGeom>
          <a:solidFill>
            <a:srgbClr val="FFD243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858629"/>
            <a:ext cx="9144000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1268081"/>
            <a:ext cx="9144000" cy="55242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10800000"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200" dirty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374813"/>
            <a:ext cx="9144000" cy="353342"/>
          </a:xfrm>
          <a:prstGeom prst="rect">
            <a:avLst/>
          </a:prstGeom>
          <a:solidFill>
            <a:srgbClr val="39471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10800000"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2800" dirty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18629"/>
            <a:ext cx="9144000" cy="640080"/>
          </a:xfrm>
        </p:spPr>
        <p:txBody>
          <a:bodyPr>
            <a:noAutofit/>
          </a:bodyPr>
          <a:lstStyle/>
          <a:p>
            <a:r>
              <a:rPr lang="en-US" sz="3500" i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2019 Pre-Seasona</a:t>
            </a:r>
            <a:r>
              <a:rPr lang="en-US" sz="35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en-US" sz="3500" i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Colorado State Outlook</a:t>
            </a:r>
            <a:endParaRPr lang="en-US" sz="3500" i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25" y="1959319"/>
            <a:ext cx="8848725" cy="5359205"/>
          </a:xfrm>
        </p:spPr>
        <p:txBody>
          <a:bodyPr>
            <a:noAutofit/>
          </a:bodyPr>
          <a:lstStyle/>
          <a:p>
            <a:pPr marL="228600" indent="-228600">
              <a:lnSpc>
                <a:spcPts val="2500"/>
              </a:lnSpc>
              <a:spcBef>
                <a:spcPts val="800"/>
              </a:spcBef>
              <a:buClr>
                <a:srgbClr val="254061"/>
              </a:buClr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Forecasters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predict a 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slightly below-average Predictions:</a:t>
            </a:r>
          </a:p>
          <a:p>
            <a:pPr marL="511175" lvl="1" indent="-227013" defTabSz="796925">
              <a:spcBef>
                <a:spcPts val="800"/>
              </a:spcBef>
              <a:buClr>
                <a:srgbClr val="FFC000"/>
              </a:buClr>
            </a:pPr>
            <a:r>
              <a:rPr lang="en-US" sz="195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13</a:t>
            </a:r>
            <a:r>
              <a:rPr lang="en-US" sz="1950" dirty="0" smtClean="0">
                <a:latin typeface="Arial" pitchFamily="34" charset="0"/>
                <a:cs typeface="Arial" pitchFamily="34" charset="0"/>
              </a:rPr>
              <a:t>  Named </a:t>
            </a:r>
            <a:r>
              <a:rPr lang="en-US" sz="1950" dirty="0">
                <a:latin typeface="Arial" pitchFamily="34" charset="0"/>
                <a:cs typeface="Arial" pitchFamily="34" charset="0"/>
              </a:rPr>
              <a:t>Storms </a:t>
            </a:r>
          </a:p>
          <a:p>
            <a:pPr marL="511175" lvl="1" indent="-227013" defTabSz="796925">
              <a:spcBef>
                <a:spcPts val="800"/>
              </a:spcBef>
              <a:buClr>
                <a:srgbClr val="FFC000"/>
              </a:buClr>
            </a:pPr>
            <a:r>
              <a:rPr lang="en-US" sz="195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5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n-US" sz="195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1950" dirty="0" smtClean="0">
                <a:latin typeface="Arial" pitchFamily="34" charset="0"/>
                <a:cs typeface="Arial" pitchFamily="34" charset="0"/>
              </a:rPr>
              <a:t>Hurricanes </a:t>
            </a:r>
            <a:endParaRPr lang="en-US" sz="1950" dirty="0">
              <a:latin typeface="Arial" pitchFamily="34" charset="0"/>
              <a:cs typeface="Arial" pitchFamily="34" charset="0"/>
            </a:endParaRPr>
          </a:p>
          <a:p>
            <a:pPr marL="228600" indent="-228600">
              <a:lnSpc>
                <a:spcPts val="2500"/>
              </a:lnSpc>
              <a:spcBef>
                <a:spcPts val="1800"/>
              </a:spcBef>
              <a:buClr>
                <a:srgbClr val="254061"/>
              </a:buClr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Forecast Basics:</a:t>
            </a:r>
          </a:p>
          <a:p>
            <a:pPr marL="509588" lvl="1" indent="-238125">
              <a:lnSpc>
                <a:spcPts val="2100"/>
              </a:lnSpc>
              <a:spcBef>
                <a:spcPts val="800"/>
              </a:spcBef>
              <a:buClr>
                <a:srgbClr val="254061"/>
              </a:buClr>
            </a:pPr>
            <a:r>
              <a:rPr lang="en-US" sz="1900" dirty="0" smtClean="0">
                <a:latin typeface="Arial" pitchFamily="34" charset="0"/>
                <a:cs typeface="Arial" pitchFamily="34" charset="0"/>
              </a:rPr>
              <a:t>Outlook reflects </a:t>
            </a:r>
            <a:r>
              <a:rPr lang="en-US" sz="1900" dirty="0">
                <a:latin typeface="Arial" pitchFamily="34" charset="0"/>
                <a:cs typeface="Arial" pitchFamily="34" charset="0"/>
              </a:rPr>
              <a:t>relatively high likelihood of a weak El Niño as a primary factor</a:t>
            </a:r>
            <a:endParaRPr lang="en-US" sz="1900" dirty="0" smtClean="0">
              <a:latin typeface="Arial" pitchFamily="34" charset="0"/>
              <a:cs typeface="Arial" pitchFamily="34" charset="0"/>
            </a:endParaRPr>
          </a:p>
          <a:p>
            <a:pPr marL="509588" lvl="1" indent="-238125">
              <a:lnSpc>
                <a:spcPts val="2100"/>
              </a:lnSpc>
              <a:spcBef>
                <a:spcPts val="1000"/>
              </a:spcBef>
              <a:buClr>
                <a:srgbClr val="254061"/>
              </a:buClr>
            </a:pPr>
            <a:r>
              <a:rPr lang="en-US" sz="1900" dirty="0">
                <a:latin typeface="Arial" pitchFamily="34" charset="0"/>
                <a:cs typeface="Arial" pitchFamily="34" charset="0"/>
              </a:rPr>
              <a:t>The tropical Atlantic is slightly cooler than normal </a:t>
            </a:r>
            <a:endParaRPr lang="en-US" sz="1900" dirty="0" smtClean="0">
              <a:latin typeface="Arial" pitchFamily="34" charset="0"/>
              <a:cs typeface="Arial" pitchFamily="34" charset="0"/>
            </a:endParaRPr>
          </a:p>
          <a:p>
            <a:pPr marL="849312" lvl="2" indent="-228600">
              <a:lnSpc>
                <a:spcPts val="2100"/>
              </a:lnSpc>
              <a:spcBef>
                <a:spcPts val="1000"/>
              </a:spcBef>
              <a:buClr>
                <a:srgbClr val="254061"/>
              </a:buClr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Colder-than-normal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sea surface temperatures in the tropical Atlantic provide less fuel for tropical cyclone formation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&amp; intensification </a:t>
            </a:r>
          </a:p>
          <a:p>
            <a:pPr marL="849312" lvl="2" indent="-228600">
              <a:lnSpc>
                <a:spcPts val="2100"/>
              </a:lnSpc>
              <a:spcBef>
                <a:spcPts val="900"/>
              </a:spcBef>
              <a:buClr>
                <a:srgbClr val="254061"/>
              </a:buClr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ssociated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with a more stable atmosphere as well as drier air, both of which suppress organized thunderstorm activity necessary for hurricane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development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371647" y="6346399"/>
            <a:ext cx="90774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4675" lvl="1">
              <a:spcBef>
                <a:spcPts val="1200"/>
              </a:spcBef>
            </a:pPr>
            <a:r>
              <a:rPr lang="en-US" i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en-US" i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Saffir</a:t>
            </a:r>
            <a:r>
              <a:rPr lang="en-US" i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-Simpson </a:t>
            </a:r>
            <a:r>
              <a:rPr lang="en-US" i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category </a:t>
            </a:r>
            <a:r>
              <a:rPr lang="en-US" i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3 - 5 </a:t>
            </a:r>
            <a:r>
              <a:rPr lang="en-US" i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are considered major </a:t>
            </a:r>
            <a:r>
              <a:rPr lang="en-US" i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hurricanes</a:t>
            </a:r>
            <a:endParaRPr lang="en-US" i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6730517"/>
            <a:ext cx="9144000" cy="177359"/>
            <a:chOff x="0" y="6730517"/>
            <a:chExt cx="9144000" cy="177359"/>
          </a:xfrm>
        </p:grpSpPr>
        <p:sp>
          <p:nvSpPr>
            <p:cNvPr id="11" name="Rectangle 10"/>
            <p:cNvSpPr/>
            <p:nvPr/>
          </p:nvSpPr>
          <p:spPr bwMode="auto">
            <a:xfrm>
              <a:off x="0" y="6770001"/>
              <a:ext cx="9144000" cy="13787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10800000"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2800" smtClean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0" y="6730517"/>
              <a:ext cx="9144000" cy="4571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6" name="Content Placeholder 2"/>
          <p:cNvSpPr txBox="1">
            <a:spLocks/>
          </p:cNvSpPr>
          <p:nvPr/>
        </p:nvSpPr>
        <p:spPr>
          <a:xfrm>
            <a:off x="2713734" y="2376497"/>
            <a:ext cx="6093548" cy="5669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3363" indent="-233363" algn="l" defTabSz="914400" rtl="0" eaLnBrk="1" latinLnBrk="0" hangingPunct="1">
              <a:spcBef>
                <a:spcPct val="20000"/>
              </a:spcBef>
              <a:buClr>
                <a:srgbClr val="214F87"/>
              </a:buClr>
              <a:buSzPct val="90000"/>
              <a:buFont typeface="Wingdings" panose="05000000000000000000" pitchFamily="2" charset="2"/>
              <a:buChar char="§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69913" indent="-233363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SzPct val="56000"/>
              <a:buFont typeface="Arial" panose="020B0604020202020204" pitchFamily="34" charset="0"/>
              <a:buChar char="►"/>
              <a:defRPr sz="2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4075" indent="-233363" algn="l" defTabSz="9144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9000"/>
              <a:buFont typeface="Calibri" panose="020F0502020204030204" pitchFamily="34" charset="0"/>
              <a:buChar char="+"/>
              <a:tabLst>
                <a:tab pos="284163" algn="l"/>
              </a:tabLst>
              <a:defRPr sz="2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47763" indent="-231775" algn="l" defTabSz="914400" rtl="0" eaLnBrk="1" latinLnBrk="0" hangingPunct="1">
              <a:spcBef>
                <a:spcPct val="20000"/>
              </a:spcBef>
              <a:buClr>
                <a:srgbClr val="FFC000"/>
              </a:buClr>
              <a:buFont typeface="Arial" panose="020B0604020202020204" pitchFamily="34" charset="0"/>
              <a:buChar char="»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35100" indent="-228600" algn="l" defTabSz="914400" rtl="0" eaLnBrk="1" latinLnBrk="0" hangingPunct="1">
              <a:spcBef>
                <a:spcPct val="20000"/>
              </a:spcBef>
              <a:buClr>
                <a:srgbClr val="245794"/>
              </a:buClr>
              <a:buSzPct val="88000"/>
              <a:buFont typeface="Arial" panose="020B0604020202020204" pitchFamily="34" charset="0"/>
              <a:buChar char="Ⱶ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230188">
              <a:spcBef>
                <a:spcPts val="600"/>
              </a:spcBef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5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95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95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Major Hurricane </a:t>
            </a:r>
            <a:r>
              <a:rPr lang="en-US" sz="19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(Category 3 or greater)</a:t>
            </a:r>
            <a:endParaRPr lang="en-US" sz="1900" dirty="0" smtClean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7258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F:\huricover\dockonthecuspn_NOTEXT.png"/>
          <p:cNvPicPr>
            <a:picLocks noChangeAspect="1" noChangeArrowheads="1"/>
          </p:cNvPicPr>
          <p:nvPr/>
        </p:nvPicPr>
        <p:blipFill rotWithShape="1"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91612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873882" y="1700832"/>
            <a:ext cx="7459086" cy="1477843"/>
            <a:chOff x="1530352" y="3293505"/>
            <a:chExt cx="7459086" cy="1477843"/>
          </a:xfrm>
        </p:grpSpPr>
        <p:grpSp>
          <p:nvGrpSpPr>
            <p:cNvPr id="17" name="Group 16"/>
            <p:cNvGrpSpPr/>
            <p:nvPr/>
          </p:nvGrpSpPr>
          <p:grpSpPr>
            <a:xfrm>
              <a:off x="1530352" y="3293505"/>
              <a:ext cx="7459086" cy="1425521"/>
              <a:chOff x="1380224" y="3051844"/>
              <a:chExt cx="7459086" cy="1425521"/>
            </a:xfrm>
          </p:grpSpPr>
          <p:sp>
            <p:nvSpPr>
              <p:cNvPr id="20" name="Rectangle 4"/>
              <p:cNvSpPr txBox="1">
                <a:spLocks noChangeArrowheads="1"/>
              </p:cNvSpPr>
              <p:nvPr/>
            </p:nvSpPr>
            <p:spPr>
              <a:xfrm flipH="1">
                <a:off x="1380224" y="3051844"/>
                <a:ext cx="284671" cy="1425521"/>
              </a:xfrm>
              <a:prstGeom prst="rect">
                <a:avLst/>
              </a:prstGeom>
              <a:solidFill>
                <a:schemeClr val="accent6">
                  <a:lumMod val="75000"/>
                  <a:alpha val="65098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lIns="0" tIns="0" rIns="0" bIns="0" anchor="ctr" anchorCtr="0"/>
              <a:lstStyle/>
              <a:p>
                <a:pPr algn="ctr" eaLnBrk="0" hangingPunct="0">
                  <a:defRPr/>
                </a:pPr>
                <a:endParaRPr lang="en-US" sz="5400" kern="0" dirty="0">
                  <a:solidFill>
                    <a:prstClr val="white">
                      <a:lumMod val="85000"/>
                    </a:prstClr>
                  </a:solidFill>
                </a:endParaRPr>
              </a:p>
            </p:txBody>
          </p:sp>
          <p:sp>
            <p:nvSpPr>
              <p:cNvPr id="21" name="Rectangle 4"/>
              <p:cNvSpPr txBox="1">
                <a:spLocks noChangeArrowheads="1"/>
              </p:cNvSpPr>
              <p:nvPr/>
            </p:nvSpPr>
            <p:spPr>
              <a:xfrm flipV="1">
                <a:off x="1664904" y="4200681"/>
                <a:ext cx="7174406" cy="276684"/>
              </a:xfrm>
              <a:prstGeom prst="round1Rect">
                <a:avLst/>
              </a:prstGeom>
              <a:solidFill>
                <a:schemeClr val="accent1">
                  <a:lumMod val="75000"/>
                  <a:alpha val="65098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lIns="0" tIns="0" rIns="0" bIns="0" anchor="ctr" anchorCtr="0"/>
              <a:lstStyle/>
              <a:p>
                <a:pPr algn="ctr" eaLnBrk="0" hangingPunct="0">
                  <a:defRPr/>
                </a:pPr>
                <a:endParaRPr lang="en-US" sz="5400" kern="0" dirty="0">
                  <a:solidFill>
                    <a:prstClr val="white">
                      <a:lumMod val="85000"/>
                    </a:prstClr>
                  </a:solidFill>
                </a:endParaRPr>
              </a:p>
            </p:txBody>
          </p:sp>
          <p:sp>
            <p:nvSpPr>
              <p:cNvPr id="22" name="Rectangle 4"/>
              <p:cNvSpPr txBox="1">
                <a:spLocks noChangeArrowheads="1"/>
              </p:cNvSpPr>
              <p:nvPr/>
            </p:nvSpPr>
            <p:spPr>
              <a:xfrm>
                <a:off x="1664904" y="3060470"/>
                <a:ext cx="7174406" cy="1147008"/>
              </a:xfrm>
              <a:prstGeom prst="round1Rect">
                <a:avLst/>
              </a:prstGeom>
              <a:solidFill>
                <a:schemeClr val="accent3">
                  <a:lumMod val="50000"/>
                  <a:alpha val="65098"/>
                </a:schemeClr>
              </a:solidFill>
              <a:ln>
                <a:noFill/>
              </a:ln>
              <a:effectLst/>
            </p:spPr>
            <p:txBody>
              <a:bodyPr lIns="0" tIns="0" rIns="0" bIns="0" anchor="ctr" anchorCtr="0"/>
              <a:lstStyle/>
              <a:p>
                <a:pPr algn="ctr" eaLnBrk="0" hangingPunct="0">
                  <a:defRPr/>
                </a:pPr>
                <a:endParaRPr lang="en-US" sz="5400" kern="0" dirty="0">
                  <a:solidFill>
                    <a:prstClr val="white">
                      <a:lumMod val="85000"/>
                    </a:prstClr>
                  </a:solidFill>
                </a:endParaRPr>
              </a:p>
            </p:txBody>
          </p:sp>
        </p:grpSp>
        <p:sp>
          <p:nvSpPr>
            <p:cNvPr id="18" name="Rectangle 2"/>
            <p:cNvSpPr txBox="1">
              <a:spLocks noChangeArrowheads="1"/>
            </p:cNvSpPr>
            <p:nvPr/>
          </p:nvSpPr>
          <p:spPr>
            <a:xfrm>
              <a:off x="1876574" y="3724151"/>
              <a:ext cx="6545899" cy="891466"/>
            </a:xfrm>
            <a:prstGeom prst="rect">
              <a:avLst/>
            </a:prstGeom>
            <a:ln/>
          </p:spPr>
          <p:txBody>
            <a:bodyPr vert="horz" lIns="0" tIns="0" rIns="0" bIns="0" rtlCol="0">
              <a:noAutofit/>
            </a:bodyPr>
            <a:lstStyle>
              <a:lvl1pPr marL="404813" indent="-404813" algn="l" defTabSz="914400" rtl="0" eaLnBrk="1" latinLnBrk="0" hangingPunct="1">
                <a:spcBef>
                  <a:spcPct val="20000"/>
                </a:spcBef>
                <a:buClr>
                  <a:srgbClr val="996633"/>
                </a:buClr>
                <a:buFont typeface="Wingdings" pitchFamily="2" charset="2"/>
                <a:buChar char="ü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62013" indent="-287338" algn="l" defTabSz="914400" rtl="0" eaLnBrk="1" latinLnBrk="0" hangingPunct="1">
                <a:spcBef>
                  <a:spcPct val="20000"/>
                </a:spcBef>
                <a:buClr>
                  <a:schemeClr val="tx1">
                    <a:lumMod val="65000"/>
                    <a:lumOff val="35000"/>
                  </a:schemeClr>
                </a:buClr>
                <a:buFont typeface="Wingdings" pitchFamily="2" charset="2"/>
                <a:buChar char="§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50938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60325">
                <a:lnSpc>
                  <a:spcPts val="6100"/>
                </a:lnSpc>
                <a:spcBef>
                  <a:spcPts val="1200"/>
                </a:spcBef>
                <a:buFont typeface="Wingdings" pitchFamily="2" charset="2"/>
                <a:buNone/>
              </a:pPr>
              <a:r>
                <a:rPr lang="en-US" sz="9600" spc="-150" dirty="0" smtClean="0">
                  <a:ln w="444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A</a:t>
              </a:r>
              <a:r>
                <a:rPr lang="en-US" sz="7200" spc="-150" dirty="0" smtClean="0">
                  <a:ln w="444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RE </a:t>
              </a:r>
              <a:r>
                <a:rPr lang="en-US" sz="9600" spc="-150" dirty="0" smtClean="0">
                  <a:ln w="444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Y</a:t>
              </a:r>
              <a:r>
                <a:rPr lang="en-US" sz="7200" spc="-150" dirty="0" smtClean="0">
                  <a:ln w="444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OU </a:t>
              </a:r>
              <a:r>
                <a:rPr lang="en-US" sz="9600" spc="-150" dirty="0" smtClean="0">
                  <a:ln w="444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R</a:t>
              </a:r>
              <a:r>
                <a:rPr lang="en-US" sz="7200" spc="-150" dirty="0" smtClean="0">
                  <a:ln w="444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EADY </a:t>
              </a:r>
              <a:endParaRPr lang="en-US" sz="11500" spc="-150" dirty="0">
                <a:ln w="4445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panose="020B0604020202020204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878035" y="4443566"/>
              <a:ext cx="6944143" cy="327782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>
                <a:lnSpc>
                  <a:spcPct val="85000"/>
                </a:lnSpc>
                <a:spcBef>
                  <a:spcPct val="45000"/>
                </a:spcBef>
                <a:buClr>
                  <a:srgbClr val="A50021"/>
                </a:buClr>
                <a:buSzPct val="90000"/>
              </a:pPr>
              <a:r>
                <a:rPr lang="en-US" spc="70" dirty="0" smtClean="0">
                  <a:solidFill>
                    <a:prstClr val="white"/>
                  </a:solidFill>
                </a:rPr>
                <a:t>G</a:t>
              </a:r>
              <a:r>
                <a:rPr lang="en-US" sz="1400" spc="70" dirty="0" smtClean="0">
                  <a:solidFill>
                    <a:prstClr val="white"/>
                  </a:solidFill>
                </a:rPr>
                <a:t>OVERNOR’S</a:t>
              </a:r>
              <a:r>
                <a:rPr lang="en-US" spc="70" dirty="0" smtClean="0">
                  <a:solidFill>
                    <a:prstClr val="white"/>
                  </a:solidFill>
                </a:rPr>
                <a:t> O</a:t>
              </a:r>
              <a:r>
                <a:rPr lang="en-US" sz="1400" spc="70" dirty="0" smtClean="0">
                  <a:solidFill>
                    <a:prstClr val="white"/>
                  </a:solidFill>
                </a:rPr>
                <a:t>FFICE</a:t>
              </a:r>
              <a:r>
                <a:rPr lang="en-US" spc="70" dirty="0" smtClean="0">
                  <a:solidFill>
                    <a:prstClr val="white"/>
                  </a:solidFill>
                </a:rPr>
                <a:t> O</a:t>
              </a:r>
              <a:r>
                <a:rPr lang="en-US" sz="1400" spc="70" dirty="0" smtClean="0">
                  <a:solidFill>
                    <a:prstClr val="white"/>
                  </a:solidFill>
                </a:rPr>
                <a:t>F</a:t>
              </a:r>
              <a:r>
                <a:rPr lang="en-US" spc="70" dirty="0" smtClean="0">
                  <a:solidFill>
                    <a:prstClr val="white"/>
                  </a:solidFill>
                </a:rPr>
                <a:t> H</a:t>
              </a:r>
              <a:r>
                <a:rPr lang="en-US" sz="1400" spc="70" dirty="0" smtClean="0">
                  <a:solidFill>
                    <a:prstClr val="white"/>
                  </a:solidFill>
                </a:rPr>
                <a:t>OMELAND </a:t>
              </a:r>
              <a:r>
                <a:rPr lang="en-US" spc="70" dirty="0" smtClean="0">
                  <a:solidFill>
                    <a:prstClr val="white"/>
                  </a:solidFill>
                </a:rPr>
                <a:t>S</a:t>
              </a:r>
              <a:r>
                <a:rPr lang="en-US" sz="1400" spc="70" dirty="0" smtClean="0">
                  <a:solidFill>
                    <a:prstClr val="white"/>
                  </a:solidFill>
                </a:rPr>
                <a:t>ECURITY</a:t>
              </a:r>
              <a:r>
                <a:rPr lang="en-US" spc="70" dirty="0" smtClean="0">
                  <a:solidFill>
                    <a:prstClr val="white"/>
                  </a:solidFill>
                </a:rPr>
                <a:t> &amp; E</a:t>
              </a:r>
              <a:r>
                <a:rPr lang="en-US" sz="1400" spc="70" dirty="0" smtClean="0">
                  <a:solidFill>
                    <a:prstClr val="white"/>
                  </a:solidFill>
                </a:rPr>
                <a:t>MERGENCY </a:t>
              </a:r>
              <a:r>
                <a:rPr lang="en-US" spc="70" dirty="0" smtClean="0">
                  <a:solidFill>
                    <a:prstClr val="white"/>
                  </a:solidFill>
                </a:rPr>
                <a:t>P</a:t>
              </a:r>
              <a:r>
                <a:rPr lang="en-US" sz="1400" spc="70" dirty="0" smtClean="0">
                  <a:solidFill>
                    <a:prstClr val="white"/>
                  </a:solidFill>
                </a:rPr>
                <a:t>REPAREDNESS</a:t>
              </a:r>
              <a:endParaRPr lang="en-US" sz="1400" spc="70" dirty="0">
                <a:solidFill>
                  <a:prstClr val="white"/>
                </a:solidFill>
              </a:endParaRPr>
            </a:p>
          </p:txBody>
        </p:sp>
      </p:grpSp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7619565" y="2139898"/>
            <a:ext cx="1205244" cy="891466"/>
          </a:xfrm>
          <a:prstGeom prst="rect">
            <a:avLst/>
          </a:prstGeom>
          <a:ln/>
        </p:spPr>
        <p:txBody>
          <a:bodyPr vert="horz" lIns="0" tIns="0" rIns="0" bIns="0" rtlCol="0">
            <a:noAutofit/>
          </a:bodyPr>
          <a:lstStyle>
            <a:lvl1pPr marL="404813" indent="-404813" algn="l" defTabSz="914400" rtl="0" eaLnBrk="1" latinLnBrk="0" hangingPunct="1">
              <a:spcBef>
                <a:spcPct val="20000"/>
              </a:spcBef>
              <a:buClr>
                <a:srgbClr val="996633"/>
              </a:buClr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2013" indent="-287338" algn="l" defTabSz="914400" rtl="0" eaLnBrk="1" latinLnBrk="0" hangingPunct="1">
              <a:spcBef>
                <a:spcPct val="200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0938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60325">
              <a:lnSpc>
                <a:spcPts val="6100"/>
              </a:lnSpc>
              <a:spcBef>
                <a:spcPts val="1200"/>
              </a:spcBef>
              <a:buFont typeface="Wingdings" pitchFamily="2" charset="2"/>
              <a:buNone/>
            </a:pPr>
            <a:r>
              <a:rPr lang="en-US" sz="9600" spc="-150" dirty="0" smtClean="0">
                <a:ln w="4445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panose="020B0604020202020204" pitchFamily="34" charset="0"/>
              </a:rPr>
              <a:t>?</a:t>
            </a:r>
            <a:endParaRPr lang="en-US" sz="11500" spc="-150" dirty="0">
              <a:ln w="44450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4" name="Rectangle 4"/>
          <p:cNvSpPr txBox="1">
            <a:spLocks noChangeArrowheads="1"/>
          </p:cNvSpPr>
          <p:nvPr/>
        </p:nvSpPr>
        <p:spPr>
          <a:xfrm rot="5400000" flipH="1">
            <a:off x="4445328" y="-3141184"/>
            <a:ext cx="253348" cy="9144000"/>
          </a:xfrm>
          <a:prstGeom prst="rect">
            <a:avLst/>
          </a:prstGeom>
          <a:solidFill>
            <a:srgbClr val="E46C0A">
              <a:alpha val="50196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 eaLnBrk="0" hangingPunct="0">
              <a:defRPr/>
            </a:pPr>
            <a:endParaRPr lang="en-US" sz="5400" kern="0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25" name="Rectangle 4"/>
          <p:cNvSpPr txBox="1">
            <a:spLocks noChangeArrowheads="1"/>
          </p:cNvSpPr>
          <p:nvPr/>
        </p:nvSpPr>
        <p:spPr>
          <a:xfrm rot="5400000" flipH="1">
            <a:off x="4466895" y="-1171350"/>
            <a:ext cx="210213" cy="9144000"/>
          </a:xfrm>
          <a:prstGeom prst="rect">
            <a:avLst/>
          </a:prstGeom>
          <a:solidFill>
            <a:srgbClr val="77933C">
              <a:alpha val="5098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 eaLnBrk="0" hangingPunct="0">
              <a:defRPr/>
            </a:pPr>
            <a:endParaRPr lang="en-US" sz="5400" kern="0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26" name="Rectangle 4"/>
          <p:cNvSpPr txBox="1">
            <a:spLocks noChangeArrowheads="1"/>
          </p:cNvSpPr>
          <p:nvPr/>
        </p:nvSpPr>
        <p:spPr>
          <a:xfrm rot="5400000" flipH="1">
            <a:off x="4561149" y="-3143259"/>
            <a:ext cx="50474" cy="9144000"/>
          </a:xfrm>
          <a:prstGeom prst="rect">
            <a:avLst/>
          </a:prstGeom>
          <a:solidFill>
            <a:srgbClr val="E46C0A">
              <a:alpha val="50196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 eaLnBrk="0" hangingPunct="0">
              <a:defRPr/>
            </a:pPr>
            <a:endParaRPr lang="en-US" sz="5400" kern="0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27" name="Rectangle 4"/>
          <p:cNvSpPr txBox="1">
            <a:spLocks noChangeArrowheads="1"/>
          </p:cNvSpPr>
          <p:nvPr/>
        </p:nvSpPr>
        <p:spPr>
          <a:xfrm rot="5400000" flipH="1">
            <a:off x="4549642" y="-1171991"/>
            <a:ext cx="50474" cy="9144000"/>
          </a:xfrm>
          <a:prstGeom prst="rect">
            <a:avLst/>
          </a:prstGeom>
          <a:solidFill>
            <a:srgbClr val="77933C">
              <a:alpha val="50196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 eaLnBrk="0" hangingPunct="0">
              <a:defRPr/>
            </a:pPr>
            <a:endParaRPr lang="en-US" sz="5400" kern="0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5737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www.shop4emergencysupplies.com/files/2024883/uploaded/homekit4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6557974" y="3016570"/>
            <a:ext cx="2176451" cy="215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075" y="2794725"/>
            <a:ext cx="8791575" cy="3758475"/>
          </a:xfrm>
        </p:spPr>
        <p:txBody>
          <a:bodyPr>
            <a:noAutofit/>
          </a:bodyPr>
          <a:lstStyle/>
          <a:p>
            <a:pPr marL="285750" indent="-285750">
              <a:spcBef>
                <a:spcPts val="1400"/>
              </a:spcBef>
              <a:buClr>
                <a:srgbClr val="254061"/>
              </a:buClr>
              <a:buSzPct val="83000"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Plan ahead</a:t>
            </a:r>
          </a:p>
          <a:p>
            <a:pPr marL="514350" lvl="1" indent="-234950">
              <a:spcBef>
                <a:spcPts val="1500"/>
              </a:spcBef>
            </a:pPr>
            <a:r>
              <a:rPr lang="en-US" sz="2700" dirty="0" smtClean="0">
                <a:latin typeface="Arial" pitchFamily="34" charset="0"/>
                <a:cs typeface="Arial" pitchFamily="34" charset="0"/>
              </a:rPr>
              <a:t>Prepare 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a Family Disaster Plan</a:t>
            </a:r>
          </a:p>
          <a:p>
            <a:pPr marL="514350" lvl="1" indent="-234950">
              <a:spcBef>
                <a:spcPts val="1500"/>
              </a:spcBef>
            </a:pPr>
            <a:r>
              <a:rPr lang="en-US" sz="2700" dirty="0">
                <a:latin typeface="Arial" pitchFamily="34" charset="0"/>
                <a:cs typeface="Arial" pitchFamily="34" charset="0"/>
              </a:rPr>
              <a:t>Maintain a Disaster Supply Kit</a:t>
            </a:r>
          </a:p>
          <a:p>
            <a:pPr marL="514350" lvl="1" indent="-234950">
              <a:spcBef>
                <a:spcPts val="1500"/>
              </a:spcBef>
            </a:pPr>
            <a:r>
              <a:rPr lang="en-US" sz="2700" dirty="0">
                <a:latin typeface="Arial" pitchFamily="34" charset="0"/>
                <a:cs typeface="Arial" pitchFamily="34" charset="0"/>
              </a:rPr>
              <a:t>Stock essentials for at least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72 hours</a:t>
            </a:r>
          </a:p>
          <a:p>
            <a:pPr marL="514350" lvl="1" indent="-234950">
              <a:spcBef>
                <a:spcPts val="1500"/>
              </a:spcBef>
            </a:pPr>
            <a:r>
              <a:rPr lang="en-US" sz="2700" dirty="0">
                <a:latin typeface="Arial" pitchFamily="34" charset="0"/>
                <a:cs typeface="Arial" pitchFamily="34" charset="0"/>
              </a:rPr>
              <a:t>Stay aware - watch/listen to your local news</a:t>
            </a:r>
          </a:p>
          <a:p>
            <a:pPr marL="514350" lvl="1" indent="-234950">
              <a:spcBef>
                <a:spcPts val="1500"/>
              </a:spcBef>
            </a:pPr>
            <a:r>
              <a:rPr lang="en-US" sz="2700" dirty="0">
                <a:latin typeface="Arial" pitchFamily="34" charset="0"/>
                <a:cs typeface="Arial" pitchFamily="34" charset="0"/>
              </a:rPr>
              <a:t>Listen to your public </a:t>
            </a:r>
            <a:r>
              <a:rPr lang="en-US" sz="2700" dirty="0" smtClean="0">
                <a:latin typeface="Arial" pitchFamily="34" charset="0"/>
                <a:cs typeface="Arial" pitchFamily="34" charset="0"/>
              </a:rPr>
              <a:t>officials</a:t>
            </a:r>
            <a:endParaRPr lang="en-US" sz="2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525" y="2571590"/>
            <a:ext cx="9144000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1257301"/>
            <a:ext cx="9153525" cy="67627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1933574"/>
            <a:ext cx="9153525" cy="6608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9525" y="1615738"/>
            <a:ext cx="9144000" cy="614363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lIns="92075" tIns="46038" rIns="92075" bIns="46038" anchor="ctr"/>
          <a:lstStyle/>
          <a:p>
            <a:pPr algn="ctr">
              <a:lnSpc>
                <a:spcPts val="4900"/>
              </a:lnSpc>
            </a:pPr>
            <a:r>
              <a:rPr lang="en-US" sz="4600" spc="280" dirty="0">
                <a:solidFill>
                  <a:prstClr val="white"/>
                </a:solidFill>
                <a:latin typeface="Arial" pitchFamily="34" charset="0"/>
              </a:rPr>
              <a:t>Hurricane Preparedness </a:t>
            </a:r>
            <a:r>
              <a:rPr lang="en-US" sz="4600" spc="250" dirty="0" smtClean="0">
                <a:solidFill>
                  <a:prstClr val="white"/>
                </a:solidFill>
                <a:latin typeface="Arial" pitchFamily="34" charset="0"/>
              </a:rPr>
              <a:t>Individual </a:t>
            </a:r>
            <a:r>
              <a:rPr lang="en-US" sz="4600" spc="250" dirty="0">
                <a:solidFill>
                  <a:prstClr val="white"/>
                </a:solidFill>
                <a:latin typeface="Arial" pitchFamily="34" charset="0"/>
              </a:rPr>
              <a:t>Responsibility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0" y="6730517"/>
            <a:ext cx="9144000" cy="177359"/>
            <a:chOff x="0" y="6730517"/>
            <a:chExt cx="9144000" cy="177359"/>
          </a:xfrm>
        </p:grpSpPr>
        <p:sp>
          <p:nvSpPr>
            <p:cNvPr id="20" name="Rectangle 19"/>
            <p:cNvSpPr/>
            <p:nvPr/>
          </p:nvSpPr>
          <p:spPr bwMode="auto">
            <a:xfrm>
              <a:off x="0" y="6770001"/>
              <a:ext cx="9144000" cy="13787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10800000"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2800" smtClean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0" y="6730517"/>
              <a:ext cx="9144000" cy="4571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71159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6"/>
          <p:cNvPicPr>
            <a:picLocks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784" y="1949497"/>
            <a:ext cx="8107183" cy="490573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248041"/>
            <a:ext cx="9163223" cy="72388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4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A Game </a:t>
            </a:r>
            <a:r>
              <a:rPr lang="en-US" sz="4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</a:t>
            </a:r>
            <a:endParaRPr lang="en-US" sz="4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6220890"/>
            <a:ext cx="9144000" cy="632875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 w="3175">
            <a:noFill/>
            <a:miter lim="800000"/>
            <a:headEnd type="none" w="sm" len="sm"/>
            <a:tailEnd type="none" w="sm" len="sm"/>
          </a:ln>
        </p:spPr>
        <p:txBody>
          <a:bodyPr tIns="0" anchor="ctr"/>
          <a:lstStyle/>
          <a:p>
            <a:pPr algn="ctr"/>
            <a:endParaRPr lang="en-US" sz="4300" spc="600" dirty="0">
              <a:solidFill>
                <a:prstClr val="white"/>
              </a:solidFill>
            </a:endParaRP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0" y="6163739"/>
            <a:ext cx="9144000" cy="690026"/>
          </a:xfrm>
          <a:prstGeom prst="rect">
            <a:avLst/>
          </a:prstGeom>
          <a:noFill/>
          <a:ln w="3175">
            <a:noFill/>
            <a:miter lim="800000"/>
            <a:headEnd type="none" w="sm" len="sm"/>
            <a:tailEnd type="none" w="sm" len="sm"/>
          </a:ln>
        </p:spPr>
        <p:txBody>
          <a:bodyPr tIns="0" bIns="91440" anchor="ctr"/>
          <a:lstStyle/>
          <a:p>
            <a:pPr algn="ctr"/>
            <a:r>
              <a:rPr lang="en-US" sz="4300" spc="64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100" spc="64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www.getagameplan.org</a:t>
            </a:r>
            <a:r>
              <a:rPr lang="en-US" sz="4100" spc="6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4100" spc="6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5617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Glob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lob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lobal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FF99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FFCAAA"/>
        </a:accent5>
        <a:accent6>
          <a:srgbClr val="B98A00"/>
        </a:accent6>
        <a:hlink>
          <a:srgbClr val="898743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2">
        <a:dk1>
          <a:srgbClr val="000000"/>
        </a:dk1>
        <a:lt1>
          <a:srgbClr val="FFFFFF"/>
        </a:lt1>
        <a:dk2>
          <a:srgbClr val="CC6600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E5D093"/>
        </a:hlink>
        <a:folHlink>
          <a:srgbClr val="CCB3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8F8F8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BFBFB"/>
        </a:accent5>
        <a:accent6>
          <a:srgbClr val="878787"/>
        </a:accent6>
        <a:hlink>
          <a:srgbClr val="DDDDD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4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FDF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5">
        <a:dk1>
          <a:srgbClr val="000000"/>
        </a:dk1>
        <a:lt1>
          <a:srgbClr val="E9E6D9"/>
        </a:lt1>
        <a:dk2>
          <a:srgbClr val="666633"/>
        </a:dk2>
        <a:lt2>
          <a:srgbClr val="CEC7AA"/>
        </a:lt2>
        <a:accent1>
          <a:srgbClr val="FFFFCC"/>
        </a:accent1>
        <a:accent2>
          <a:srgbClr val="B5E0E3"/>
        </a:accent2>
        <a:accent3>
          <a:srgbClr val="F2F0E9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6AB82"/>
        </a:hlink>
        <a:folHlink>
          <a:srgbClr val="A092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6">
        <a:dk1>
          <a:srgbClr val="1B3753"/>
        </a:dk1>
        <a:lt1>
          <a:srgbClr val="EAEAEA"/>
        </a:lt1>
        <a:dk2>
          <a:srgbClr val="336699"/>
        </a:dk2>
        <a:lt2>
          <a:srgbClr val="FFFFCC"/>
        </a:lt2>
        <a:accent1>
          <a:srgbClr val="BA8E46"/>
        </a:accent1>
        <a:accent2>
          <a:srgbClr val="46C0AF"/>
        </a:accent2>
        <a:accent3>
          <a:srgbClr val="ADB8CA"/>
        </a:accent3>
        <a:accent4>
          <a:srgbClr val="C8C8C8"/>
        </a:accent4>
        <a:accent5>
          <a:srgbClr val="D9C6B0"/>
        </a:accent5>
        <a:accent6>
          <a:srgbClr val="3FAE9E"/>
        </a:accent6>
        <a:hlink>
          <a:srgbClr val="93ACC3"/>
        </a:hlink>
        <a:folHlink>
          <a:srgbClr val="7897B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7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CC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E7B98A"/>
        </a:accent6>
        <a:hlink>
          <a:srgbClr val="FF9999"/>
        </a:hlink>
        <a:folHlink>
          <a:srgbClr val="E063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8">
        <a:dk1>
          <a:srgbClr val="000000"/>
        </a:dk1>
        <a:lt1>
          <a:srgbClr val="EAEAEA"/>
        </a:lt1>
        <a:dk2>
          <a:srgbClr val="17118B"/>
        </a:dk2>
        <a:lt2>
          <a:srgbClr val="FFFFCC"/>
        </a:lt2>
        <a:accent1>
          <a:srgbClr val="B2B2B2"/>
        </a:accent1>
        <a:accent2>
          <a:srgbClr val="54ABB2"/>
        </a:accent2>
        <a:accent3>
          <a:srgbClr val="ABAAC4"/>
        </a:accent3>
        <a:accent4>
          <a:srgbClr val="C8C8C8"/>
        </a:accent4>
        <a:accent5>
          <a:srgbClr val="D5D5D5"/>
        </a:accent5>
        <a:accent6>
          <a:srgbClr val="4B9BA1"/>
        </a:accent6>
        <a:hlink>
          <a:srgbClr val="4F49A3"/>
        </a:hlink>
        <a:folHlink>
          <a:srgbClr val="2E257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Glob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lob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lobal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FF99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FFCAAA"/>
        </a:accent5>
        <a:accent6>
          <a:srgbClr val="B98A00"/>
        </a:accent6>
        <a:hlink>
          <a:srgbClr val="898743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2">
        <a:dk1>
          <a:srgbClr val="000000"/>
        </a:dk1>
        <a:lt1>
          <a:srgbClr val="FFFFFF"/>
        </a:lt1>
        <a:dk2>
          <a:srgbClr val="CC6600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E5D093"/>
        </a:hlink>
        <a:folHlink>
          <a:srgbClr val="CCB3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8F8F8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BFBFB"/>
        </a:accent5>
        <a:accent6>
          <a:srgbClr val="878787"/>
        </a:accent6>
        <a:hlink>
          <a:srgbClr val="DDDDD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4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FDF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5">
        <a:dk1>
          <a:srgbClr val="000000"/>
        </a:dk1>
        <a:lt1>
          <a:srgbClr val="E9E6D9"/>
        </a:lt1>
        <a:dk2>
          <a:srgbClr val="666633"/>
        </a:dk2>
        <a:lt2>
          <a:srgbClr val="CEC7AA"/>
        </a:lt2>
        <a:accent1>
          <a:srgbClr val="FFFFCC"/>
        </a:accent1>
        <a:accent2>
          <a:srgbClr val="B5E0E3"/>
        </a:accent2>
        <a:accent3>
          <a:srgbClr val="F2F0E9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6AB82"/>
        </a:hlink>
        <a:folHlink>
          <a:srgbClr val="A092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6">
        <a:dk1>
          <a:srgbClr val="1B3753"/>
        </a:dk1>
        <a:lt1>
          <a:srgbClr val="EAEAEA"/>
        </a:lt1>
        <a:dk2>
          <a:srgbClr val="336699"/>
        </a:dk2>
        <a:lt2>
          <a:srgbClr val="FFFFCC"/>
        </a:lt2>
        <a:accent1>
          <a:srgbClr val="BA8E46"/>
        </a:accent1>
        <a:accent2>
          <a:srgbClr val="46C0AF"/>
        </a:accent2>
        <a:accent3>
          <a:srgbClr val="ADB8CA"/>
        </a:accent3>
        <a:accent4>
          <a:srgbClr val="C8C8C8"/>
        </a:accent4>
        <a:accent5>
          <a:srgbClr val="D9C6B0"/>
        </a:accent5>
        <a:accent6>
          <a:srgbClr val="3FAE9E"/>
        </a:accent6>
        <a:hlink>
          <a:srgbClr val="93ACC3"/>
        </a:hlink>
        <a:folHlink>
          <a:srgbClr val="7897B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7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CC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E7B98A"/>
        </a:accent6>
        <a:hlink>
          <a:srgbClr val="FF9999"/>
        </a:hlink>
        <a:folHlink>
          <a:srgbClr val="E063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8">
        <a:dk1>
          <a:srgbClr val="000000"/>
        </a:dk1>
        <a:lt1>
          <a:srgbClr val="EAEAEA"/>
        </a:lt1>
        <a:dk2>
          <a:srgbClr val="17118B"/>
        </a:dk2>
        <a:lt2>
          <a:srgbClr val="FFFFCC"/>
        </a:lt2>
        <a:accent1>
          <a:srgbClr val="B2B2B2"/>
        </a:accent1>
        <a:accent2>
          <a:srgbClr val="54ABB2"/>
        </a:accent2>
        <a:accent3>
          <a:srgbClr val="ABAAC4"/>
        </a:accent3>
        <a:accent4>
          <a:srgbClr val="C8C8C8"/>
        </a:accent4>
        <a:accent5>
          <a:srgbClr val="D5D5D5"/>
        </a:accent5>
        <a:accent6>
          <a:srgbClr val="4B9BA1"/>
        </a:accent6>
        <a:hlink>
          <a:srgbClr val="4F49A3"/>
        </a:hlink>
        <a:folHlink>
          <a:srgbClr val="2E257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52934</TotalTime>
  <Words>1131</Words>
  <Application>Microsoft Office PowerPoint</Application>
  <PresentationFormat>On-screen Show (4:3)</PresentationFormat>
  <Paragraphs>340</Paragraphs>
  <Slides>27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Rod</vt:lpstr>
      <vt:lpstr>Times New Roman</vt:lpstr>
      <vt:lpstr>Wingdings</vt:lpstr>
      <vt:lpstr>Office Theme</vt:lpstr>
      <vt:lpstr>1_Office Theme</vt:lpstr>
      <vt:lpstr>2_Global</vt:lpstr>
      <vt:lpstr>1_Global</vt:lpstr>
      <vt:lpstr>PowerPoint Presentation</vt:lpstr>
      <vt:lpstr>PowerPoint Presentation</vt:lpstr>
      <vt:lpstr>PowerPoint Presentation</vt:lpstr>
      <vt:lpstr>PowerPoint Presentation</vt:lpstr>
      <vt:lpstr>2019 Atlantic Tropical Cyclone Names</vt:lpstr>
      <vt:lpstr>2019 Pre-Seasonal Colorado State Outlook</vt:lpstr>
      <vt:lpstr>PowerPoint Presentation</vt:lpstr>
      <vt:lpstr>PowerPoint Presentation</vt:lpstr>
      <vt:lpstr>PowerPoint Presentation</vt:lpstr>
      <vt:lpstr>Emergency Public Information </vt:lpstr>
      <vt:lpstr>Emergency Public Information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2019 Preparedness Efforts</vt:lpstr>
      <vt:lpstr>2019 Preparedness Efforts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swb</dc:creator>
  <cp:lastModifiedBy>Amber</cp:lastModifiedBy>
  <cp:revision>605</cp:revision>
  <dcterms:created xsi:type="dcterms:W3CDTF">2015-09-22T16:44:38Z</dcterms:created>
  <dcterms:modified xsi:type="dcterms:W3CDTF">2019-05-01T22:46:39Z</dcterms:modified>
</cp:coreProperties>
</file>