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notesSlides/notesSlide16.xml" ContentType="application/vnd.openxmlformats-officedocument.presentationml.notesSlide+xml"/>
  <Override PartName="/ppt/tableStyles.xml" ContentType="application/vnd.openxmlformats-officedocument.presentationml.tableStyles+xml"/>
  <Override PartName="/ppt/diagrams/layout17.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18.xml" ContentType="application/vnd.openxmlformats-officedocument.drawingml.diagram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diagrams/data11.xml" ContentType="application/vnd.openxmlformats-officedocument.drawingml.diagramData+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notesSlides/notesSlide5.xml" ContentType="application/vnd.openxmlformats-officedocument.presentationml.notesSlide+xml"/>
  <Override PartName="/ppt/diagrams/colors14.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diagrams/drawing6.xml" ContentType="application/vnd.ms-office.drawingml.diagramDrawing+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5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notesSlides/notesSlide12.xml" ContentType="application/vnd.openxmlformats-officedocument.presentationml.notesSlide+xml"/>
  <Override PartName="/ppt/diagrams/drawing7.xml" ContentType="application/vnd.ms-office.drawingml.diagramDrawing+xml"/>
  <Override PartName="/ppt/diagrams/layout13.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diagrams/quickStyle7.xml" ContentType="application/vnd.openxmlformats-officedocument.drawingml.diagramStyl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diagrams/colors12.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 id="2147483685" r:id="rId4"/>
    <p:sldMasterId id="2147483698" r:id="rId5"/>
    <p:sldMasterId id="2147483724" r:id="rId6"/>
    <p:sldMasterId id="2147483736" r:id="rId7"/>
  </p:sldMasterIdLst>
  <p:notesMasterIdLst>
    <p:notesMasterId r:id="rId37"/>
  </p:notesMasterIdLst>
  <p:sldIdLst>
    <p:sldId id="546" r:id="rId8"/>
    <p:sldId id="542" r:id="rId9"/>
    <p:sldId id="344" r:id="rId10"/>
    <p:sldId id="545" r:id="rId11"/>
    <p:sldId id="540" r:id="rId12"/>
    <p:sldId id="544" r:id="rId13"/>
    <p:sldId id="518" r:id="rId14"/>
    <p:sldId id="534" r:id="rId15"/>
    <p:sldId id="541" r:id="rId16"/>
    <p:sldId id="527" r:id="rId17"/>
    <p:sldId id="537" r:id="rId18"/>
    <p:sldId id="376" r:id="rId19"/>
    <p:sldId id="547" r:id="rId20"/>
    <p:sldId id="536" r:id="rId21"/>
    <p:sldId id="548" r:id="rId22"/>
    <p:sldId id="565" r:id="rId23"/>
    <p:sldId id="566" r:id="rId24"/>
    <p:sldId id="567" r:id="rId25"/>
    <p:sldId id="550" r:id="rId26"/>
    <p:sldId id="551" r:id="rId27"/>
    <p:sldId id="552" r:id="rId28"/>
    <p:sldId id="553" r:id="rId29"/>
    <p:sldId id="563" r:id="rId30"/>
    <p:sldId id="562" r:id="rId31"/>
    <p:sldId id="555" r:id="rId32"/>
    <p:sldId id="554" r:id="rId33"/>
    <p:sldId id="556" r:id="rId34"/>
    <p:sldId id="559" r:id="rId35"/>
    <p:sldId id="560" r:id="rId36"/>
  </p:sldIdLst>
  <p:sldSz cx="9144000" cy="6858000" type="screen4x3"/>
  <p:notesSz cx="6950075" cy="92360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EFDF8"/>
    <a:srgbClr val="FEFCF0"/>
    <a:srgbClr val="E1DBE1"/>
    <a:srgbClr val="F29B54"/>
    <a:srgbClr val="C56B21"/>
    <a:srgbClr val="7EC234"/>
    <a:srgbClr val="4D4D4D"/>
    <a:srgbClr val="B54441"/>
    <a:srgbClr val="DB4C3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1865" autoAdjust="0"/>
  </p:normalViewPr>
  <p:slideViewPr>
    <p:cSldViewPr snapToObjects="1">
      <p:cViewPr>
        <p:scale>
          <a:sx n="60" d="100"/>
          <a:sy n="60" d="100"/>
        </p:scale>
        <p:origin x="-7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66" d="100"/>
          <a:sy n="66" d="100"/>
        </p:scale>
        <p:origin x="-3125" y="-86"/>
      </p:cViewPr>
      <p:guideLst>
        <p:guide orient="horz" pos="2909"/>
        <p:guide pos="218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iagrams/_rels/data11.xml.rels><?xml version="1.0" encoding="UTF-8" standalone="yes"?>
<Relationships xmlns="http://schemas.openxmlformats.org/package/2006/relationships"><Relationship Id="rId3" Type="http://schemas.openxmlformats.org/officeDocument/2006/relationships/hyperlink" Target="http://gov.louisiana.gov/assets/ExecutiveOrders/JBE16-04.pdf" TargetMode="External"/><Relationship Id="rId2" Type="http://schemas.openxmlformats.org/officeDocument/2006/relationships/hyperlink" Target="http://www.legis.la.gov/legis/BillInfo.aspx?s=161ES&amp;b=SB4&amp;sbi=y" TargetMode="External"/><Relationship Id="rId1" Type="http://schemas.openxmlformats.org/officeDocument/2006/relationships/hyperlink" Target="http://www.legis.la.gov/legis/BillInfo.aspx?s=161ES&amp;b=SCR2&amp;sbi=y" TargetMode="External"/></Relationships>
</file>

<file path=ppt/diagrams/_rels/data12.xml.rels><?xml version="1.0" encoding="UTF-8" standalone="yes"?>
<Relationships xmlns="http://schemas.openxmlformats.org/package/2006/relationships"><Relationship Id="rId2" Type="http://schemas.openxmlformats.org/officeDocument/2006/relationships/hyperlink" Target="http://www.legis.la.gov/legis/BillInfo.aspx?s=161ES&amp;b=SCR6&amp;sbi=y" TargetMode="External"/><Relationship Id="rId1" Type="http://schemas.openxmlformats.org/officeDocument/2006/relationships/hyperlink" Target="http://www.legis.la.gov/legis/BillInfo.aspx?s=161ES&amp;b=HCR11&amp;sbi=y" TargetMode="External"/></Relationships>
</file>

<file path=ppt/diagrams/_rels/data13.xml.rels><?xml version="1.0" encoding="UTF-8" standalone="yes"?>
<Relationships xmlns="http://schemas.openxmlformats.org/package/2006/relationships"><Relationship Id="rId1" Type="http://schemas.openxmlformats.org/officeDocument/2006/relationships/hyperlink" Target="http://www.legis.la.gov/legis/BillInfo.aspx?s=161ES&amp;b=HB31&amp;sbi=y" TargetMode="External"/></Relationships>
</file>

<file path=ppt/diagrams/_rels/data14.xml.rels><?xml version="1.0" encoding="UTF-8" standalone="yes"?>
<Relationships xmlns="http://schemas.openxmlformats.org/package/2006/relationships"><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hyperlink" Target="http://gov.louisiana.gov/assets/docs/2016-Special-Session-Call.pdf" TargetMode="External"/></Relationships>
</file>

<file path=ppt/diagrams/_rels/data5.xml.rels><?xml version="1.0" encoding="UTF-8" standalone="yes"?>
<Relationships xmlns="http://schemas.openxmlformats.org/package/2006/relationships"><Relationship Id="rId1" Type="http://schemas.openxmlformats.org/officeDocument/2006/relationships/hyperlink" Target="http://www.legis.la.gov/legis/ViewDocument.aspx?d=985730" TargetMode="External"/></Relationships>
</file>

<file path=ppt/diagrams/_rels/data7.xml.rels><?xml version="1.0" encoding="UTF-8" standalone="yes"?>
<Relationships xmlns="http://schemas.openxmlformats.org/package/2006/relationships"><Relationship Id="rId8" Type="http://schemas.openxmlformats.org/officeDocument/2006/relationships/hyperlink" Target="http://www.legis.la.gov/legis/BillInfo.aspx?s=161ES&amp;b=HB28&amp;sbi=y" TargetMode="External"/><Relationship Id="rId3" Type="http://schemas.openxmlformats.org/officeDocument/2006/relationships/hyperlink" Target="http://www.legis.la.gov/legis/BillInfo.aspx?s=161ES&amp;b=HB27&amp;sbi=y" TargetMode="External"/><Relationship Id="rId7" Type="http://schemas.openxmlformats.org/officeDocument/2006/relationships/hyperlink" Target="http://www.legis.la.gov/legis/BillInfo.aspx?s=161ES&amp;b=HB18&amp;sbi=y" TargetMode="External"/><Relationship Id="rId2" Type="http://schemas.openxmlformats.org/officeDocument/2006/relationships/hyperlink" Target="http://www.legis.la.gov/legis/BillInfo.aspx?s=161ES&amp;b=HB14&amp;sbi=y" TargetMode="External"/><Relationship Id="rId1" Type="http://schemas.openxmlformats.org/officeDocument/2006/relationships/hyperlink" Target="http://www.legis.la.gov/legis/BillInfo.aspx?s=161ES&amp;b=HB62&amp;sbi=y" TargetMode="External"/><Relationship Id="rId6" Type="http://schemas.openxmlformats.org/officeDocument/2006/relationships/hyperlink" Target="http://www.legis.la.gov/legis/BillInfo.aspx?s=161ES&amp;b=HB72&amp;sbi=y" TargetMode="External"/><Relationship Id="rId5" Type="http://schemas.openxmlformats.org/officeDocument/2006/relationships/hyperlink" Target="http://www.legis.la.gov/legis/BillInfo.aspx?s=161ES&amp;b=HB39&amp;sbi=y" TargetMode="External"/><Relationship Id="rId4" Type="http://schemas.openxmlformats.org/officeDocument/2006/relationships/hyperlink" Target="http://www.legis.la.gov/legis/BillInfo.aspx?s=161ES&amp;b=HB61&amp;sbi=y" TargetMode="External"/><Relationship Id="rId9" Type="http://schemas.openxmlformats.org/officeDocument/2006/relationships/hyperlink" Target="http://www.legis.la.gov/legis/BillInfo.aspx?s=161ES&amp;b=HB43&amp;sbi=y"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www.legis.la.gov/legis/BillInfo.aspx?s=161ES&amp;b=HB59&amp;sbi=y" TargetMode="External"/><Relationship Id="rId2" Type="http://schemas.openxmlformats.org/officeDocument/2006/relationships/hyperlink" Target="http://www.legis.la.gov/legis/BillInfo.aspx?s=161ES&amp;b=HB55&amp;sbi=y" TargetMode="External"/><Relationship Id="rId1" Type="http://schemas.openxmlformats.org/officeDocument/2006/relationships/hyperlink" Target="http://www.legis.la.gov/legis/BillInfo.aspx?s=161ES&amp;b=HB87&amp;sbi=y" TargetMode="External"/><Relationship Id="rId5" Type="http://schemas.openxmlformats.org/officeDocument/2006/relationships/hyperlink" Target="http://www.legis.la.gov/legis/BillInfo.aspx?s=161ES&amp;b=HB19&amp;sbi=y" TargetMode="External"/><Relationship Id="rId4" Type="http://schemas.openxmlformats.org/officeDocument/2006/relationships/hyperlink" Target="http://www.legis.la.gov/legis/BillInfo.aspx?s=161ES&amp;b=HB71&amp;sbi=y" TargetMode="External"/></Relationships>
</file>

<file path=ppt/diagrams/_rels/data9.xml.rels><?xml version="1.0" encoding="UTF-8" standalone="yes"?>
<Relationships xmlns="http://schemas.openxmlformats.org/package/2006/relationships"><Relationship Id="rId3" Type="http://schemas.openxmlformats.org/officeDocument/2006/relationships/hyperlink" Target="http://www.legis.la.gov/legis/BillInfo.aspx?s=161ES&amp;b=HB30&amp;sbi=y" TargetMode="External"/><Relationship Id="rId2" Type="http://schemas.openxmlformats.org/officeDocument/2006/relationships/hyperlink" Target="http://www.legis.la.gov/legis/BillInfo.aspx?s=161ES&amp;b=HB29&amp;sbi=y" TargetMode="External"/><Relationship Id="rId1" Type="http://schemas.openxmlformats.org/officeDocument/2006/relationships/hyperlink" Target="http://www.legis.la.gov/legis/BillInfo.aspx?s=161ES&amp;b=HB95&amp;sbi=y" TargetMode="External"/><Relationship Id="rId5" Type="http://schemas.openxmlformats.org/officeDocument/2006/relationships/hyperlink" Target="http://www.legis.la.gov/legis/BillInfo.aspx?s=161ES&amp;b=HB116&amp;sbi=y" TargetMode="External"/><Relationship Id="rId4" Type="http://schemas.openxmlformats.org/officeDocument/2006/relationships/hyperlink" Target="http://www.legis.la.gov/legis/BillInfo.aspx?s=161ES&amp;b=HB20&amp;sbi=y"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hyperlink" Target="http://gov.louisiana.gov/assets/docs/2016-Special-Session-Call.pdf"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http://www.legis.la.gov/legis/ViewDocument.aspx?d=985730"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http://www.legis.la.gov/legis/BillInfo.aspx?s=161ES&amp;b=HB18&amp;sbi=y" TargetMode="External"/><Relationship Id="rId3" Type="http://schemas.openxmlformats.org/officeDocument/2006/relationships/hyperlink" Target="http://www.legis.la.gov/legis/BillInfo.aspx?s=161ES&amp;b=HB14&amp;sbi=y" TargetMode="External"/><Relationship Id="rId7" Type="http://schemas.openxmlformats.org/officeDocument/2006/relationships/hyperlink" Target="http://www.legis.la.gov/legis/BillInfo.aspx?s=161ES&amp;b=HB72&amp;sbi=y" TargetMode="External"/><Relationship Id="rId2" Type="http://schemas.openxmlformats.org/officeDocument/2006/relationships/hyperlink" Target="http://www.legis.la.gov/legis/BillInfo.aspx?s=161ES&amp;b=HB61&amp;sbi=y" TargetMode="External"/><Relationship Id="rId1" Type="http://schemas.openxmlformats.org/officeDocument/2006/relationships/hyperlink" Target="http://www.legis.la.gov/legis/BillInfo.aspx?s=161ES&amp;b=HB62&amp;sbi=y" TargetMode="External"/><Relationship Id="rId6" Type="http://schemas.openxmlformats.org/officeDocument/2006/relationships/hyperlink" Target="http://www.legis.la.gov/legis/BillInfo.aspx?s=161ES&amp;b=HB39&amp;sbi=y" TargetMode="External"/><Relationship Id="rId5" Type="http://schemas.openxmlformats.org/officeDocument/2006/relationships/hyperlink" Target="http://www.legis.la.gov/legis/BillInfo.aspx?s=161ES&amp;b=HB43&amp;sbi=y" TargetMode="External"/><Relationship Id="rId4" Type="http://schemas.openxmlformats.org/officeDocument/2006/relationships/hyperlink" Target="http://www.legis.la.gov/legis/BillInfo.aspx?s=161ES&amp;b=HB27&amp;sbi=y" TargetMode="External"/><Relationship Id="rId9" Type="http://schemas.openxmlformats.org/officeDocument/2006/relationships/hyperlink" Target="http://www.legis.la.gov/legis/BillInfo.aspx?s=161ES&amp;b=HB28&amp;sbi=y"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E99729-C791-4F36-908E-184C1726958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BBC6BA3-8939-432C-A8B1-BF2F73A430C8}">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solidFill>
                <a:schemeClr val="tx1"/>
              </a:solidFill>
            </a:rPr>
            <a:t>Budget</a:t>
          </a:r>
          <a:endParaRPr lang="en-US" dirty="0">
            <a:solidFill>
              <a:schemeClr val="tx1"/>
            </a:solidFill>
          </a:endParaRPr>
        </a:p>
      </dgm:t>
    </dgm:pt>
    <dgm:pt modelId="{3C5747D0-57A2-4424-9DBE-2CB41CE812C6}" type="parTrans" cxnId="{9F777505-CC5F-4559-8C2A-C2BAE5AAB483}">
      <dgm:prSet/>
      <dgm:spPr/>
      <dgm:t>
        <a:bodyPr/>
        <a:lstStyle/>
        <a:p>
          <a:endParaRPr lang="en-US"/>
        </a:p>
      </dgm:t>
    </dgm:pt>
    <dgm:pt modelId="{2F1D81D7-A1C0-4541-82EC-1B93CF55B9FD}" type="sibTrans" cxnId="{9F777505-CC5F-4559-8C2A-C2BAE5AAB483}">
      <dgm:prSet/>
      <dgm:spPr/>
      <dgm:t>
        <a:bodyPr/>
        <a:lstStyle/>
        <a:p>
          <a:endParaRPr lang="en-US"/>
        </a:p>
      </dgm:t>
    </dgm:pt>
    <dgm:pt modelId="{6742D659-A8BA-426A-A4ED-3F7A845957BB}">
      <dgm:prSet phldrT="[Text]">
        <dgm:style>
          <a:lnRef idx="2">
            <a:schemeClr val="dk1"/>
          </a:lnRef>
          <a:fillRef idx="1">
            <a:schemeClr val="lt1"/>
          </a:fillRef>
          <a:effectRef idx="0">
            <a:schemeClr val="dk1"/>
          </a:effectRef>
          <a:fontRef idx="minor">
            <a:schemeClr val="dk1"/>
          </a:fontRef>
        </dgm:style>
      </dgm:prSet>
      <dgm:spPr/>
      <dgm:t>
        <a:bodyPr/>
        <a:lstStyle/>
        <a:p>
          <a:r>
            <a:rPr lang="en-US" dirty="0" smtClean="0"/>
            <a:t>Remaining Shortfalls</a:t>
          </a:r>
          <a:endParaRPr lang="en-US" dirty="0"/>
        </a:p>
      </dgm:t>
    </dgm:pt>
    <dgm:pt modelId="{7579E6F1-3FD8-46C7-9537-A9F661B31FC8}" type="parTrans" cxnId="{238BBFBC-BC60-4019-8421-14682AF5B651}">
      <dgm:prSet/>
      <dgm:spPr/>
      <dgm:t>
        <a:bodyPr/>
        <a:lstStyle/>
        <a:p>
          <a:endParaRPr lang="en-US"/>
        </a:p>
      </dgm:t>
    </dgm:pt>
    <dgm:pt modelId="{0D3F4EF8-34BE-45A8-8405-F6C3C7AEE877}" type="sibTrans" cxnId="{238BBFBC-BC60-4019-8421-14682AF5B651}">
      <dgm:prSet/>
      <dgm:spPr/>
      <dgm:t>
        <a:bodyPr/>
        <a:lstStyle/>
        <a:p>
          <a:endParaRPr lang="en-US"/>
        </a:p>
      </dgm:t>
    </dgm:pt>
    <dgm:pt modelId="{BF70361F-CF7F-409F-8E43-D8FFDE2B8699}">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solidFill>
                <a:schemeClr val="tx1"/>
              </a:solidFill>
            </a:rPr>
            <a:t>Fiscal Action</a:t>
          </a:r>
          <a:endParaRPr lang="en-US" dirty="0">
            <a:solidFill>
              <a:schemeClr val="tx1"/>
            </a:solidFill>
          </a:endParaRPr>
        </a:p>
      </dgm:t>
    </dgm:pt>
    <dgm:pt modelId="{94CB9483-5AA5-4F07-B37C-A927E213E738}" type="parTrans" cxnId="{E031AB2F-8500-4273-9A26-A4E5DEEB56FA}">
      <dgm:prSet/>
      <dgm:spPr/>
      <dgm:t>
        <a:bodyPr/>
        <a:lstStyle/>
        <a:p>
          <a:endParaRPr lang="en-US"/>
        </a:p>
      </dgm:t>
    </dgm:pt>
    <dgm:pt modelId="{A0DFA386-FCAB-4153-B429-02C007D3DEA0}" type="sibTrans" cxnId="{E031AB2F-8500-4273-9A26-A4E5DEEB56FA}">
      <dgm:prSet/>
      <dgm:spPr/>
      <dgm:t>
        <a:bodyPr/>
        <a:lstStyle/>
        <a:p>
          <a:endParaRPr lang="en-US"/>
        </a:p>
      </dgm:t>
    </dgm:pt>
    <dgm:pt modelId="{375F7864-4023-455B-B295-AD4EFADCE573}">
      <dgm:prSet phldrT="[Text]">
        <dgm:style>
          <a:lnRef idx="1">
            <a:schemeClr val="dk1"/>
          </a:lnRef>
          <a:fillRef idx="2">
            <a:schemeClr val="dk1"/>
          </a:fillRef>
          <a:effectRef idx="1">
            <a:schemeClr val="dk1"/>
          </a:effectRef>
          <a:fontRef idx="minor">
            <a:schemeClr val="dk1"/>
          </a:fontRef>
        </dgm:style>
      </dgm:prSet>
      <dgm:spPr/>
      <dgm:t>
        <a:bodyPr/>
        <a:lstStyle/>
        <a:p>
          <a:r>
            <a:rPr lang="en-US" dirty="0" smtClean="0"/>
            <a:t>Going Forward</a:t>
          </a:r>
          <a:endParaRPr lang="en-US" dirty="0"/>
        </a:p>
      </dgm:t>
    </dgm:pt>
    <dgm:pt modelId="{66CE9945-023C-4DA8-A276-3D12AE09F5ED}" type="parTrans" cxnId="{BB4D64AE-BF0B-426C-ACED-5C9C1E4D97F5}">
      <dgm:prSet/>
      <dgm:spPr/>
      <dgm:t>
        <a:bodyPr/>
        <a:lstStyle/>
        <a:p>
          <a:endParaRPr lang="en-US"/>
        </a:p>
      </dgm:t>
    </dgm:pt>
    <dgm:pt modelId="{A9B6E35C-E128-419D-8CB2-64090A8700FD}" type="sibTrans" cxnId="{BB4D64AE-BF0B-426C-ACED-5C9C1E4D97F5}">
      <dgm:prSet/>
      <dgm:spPr/>
      <dgm:t>
        <a:bodyPr/>
        <a:lstStyle/>
        <a:p>
          <a:endParaRPr lang="en-US"/>
        </a:p>
      </dgm:t>
    </dgm:pt>
    <dgm:pt modelId="{A29E1DD3-3CE8-4D72-A894-02CFBDA00931}">
      <dgm:prSet phldrT="[Text]">
        <dgm:style>
          <a:lnRef idx="2">
            <a:schemeClr val="dk1"/>
          </a:lnRef>
          <a:fillRef idx="1">
            <a:schemeClr val="lt1"/>
          </a:fillRef>
          <a:effectRef idx="0">
            <a:schemeClr val="dk1"/>
          </a:effectRef>
          <a:fontRef idx="minor">
            <a:schemeClr val="dk1"/>
          </a:fontRef>
        </dgm:style>
      </dgm:prSet>
      <dgm:spPr/>
      <dgm:t>
        <a:bodyPr/>
        <a:lstStyle/>
        <a:p>
          <a:r>
            <a:rPr lang="en-US" dirty="0" smtClean="0"/>
            <a:t>Additional Studies</a:t>
          </a:r>
          <a:endParaRPr lang="en-US" dirty="0"/>
        </a:p>
      </dgm:t>
    </dgm:pt>
    <dgm:pt modelId="{1805734B-D1BE-41DC-8ED9-816C727785A1}" type="parTrans" cxnId="{9FAAB31D-A96B-4F03-9183-15FE4E48E870}">
      <dgm:prSet/>
      <dgm:spPr/>
      <dgm:t>
        <a:bodyPr/>
        <a:lstStyle/>
        <a:p>
          <a:endParaRPr lang="en-US"/>
        </a:p>
      </dgm:t>
    </dgm:pt>
    <dgm:pt modelId="{2B33BCF3-C8D6-47AE-AE8C-0E1425FF5D09}" type="sibTrans" cxnId="{9FAAB31D-A96B-4F03-9183-15FE4E48E870}">
      <dgm:prSet/>
      <dgm:spPr/>
      <dgm:t>
        <a:bodyPr/>
        <a:lstStyle/>
        <a:p>
          <a:endParaRPr lang="en-US"/>
        </a:p>
      </dgm:t>
    </dgm:pt>
    <dgm:pt modelId="{5C1D2AD0-6111-41F3-A3CC-AF156D928E9A}">
      <dgm:prSet phldrT="[Text]"/>
      <dgm:spPr/>
      <dgm:t>
        <a:bodyPr/>
        <a:lstStyle/>
        <a:p>
          <a:r>
            <a:rPr lang="en-US" dirty="0" smtClean="0"/>
            <a:t>Spending Cuts</a:t>
          </a:r>
          <a:endParaRPr lang="en-US" dirty="0"/>
        </a:p>
      </dgm:t>
    </dgm:pt>
    <dgm:pt modelId="{17E1FE80-B6C4-4806-9A32-7A8CF5E83C0E}" type="parTrans" cxnId="{C7D4D528-EDA6-4B15-BC5F-F6C797E1D6E4}">
      <dgm:prSet/>
      <dgm:spPr/>
      <dgm:t>
        <a:bodyPr/>
        <a:lstStyle/>
        <a:p>
          <a:endParaRPr lang="en-US"/>
        </a:p>
      </dgm:t>
    </dgm:pt>
    <dgm:pt modelId="{35505305-3F1B-4159-A093-DB0080326DB5}" type="sibTrans" cxnId="{C7D4D528-EDA6-4B15-BC5F-F6C797E1D6E4}">
      <dgm:prSet/>
      <dgm:spPr/>
      <dgm:t>
        <a:bodyPr/>
        <a:lstStyle/>
        <a:p>
          <a:endParaRPr lang="en-US"/>
        </a:p>
      </dgm:t>
    </dgm:pt>
    <dgm:pt modelId="{7F512236-0C08-452C-A053-7492F520D2C9}">
      <dgm:prSet phldrT="[Text]"/>
      <dgm:spPr/>
      <dgm:t>
        <a:bodyPr/>
        <a:lstStyle/>
        <a:p>
          <a:r>
            <a:rPr lang="en-US" dirty="0" smtClean="0"/>
            <a:t>Revenue Raising</a:t>
          </a:r>
          <a:endParaRPr lang="en-US" dirty="0"/>
        </a:p>
      </dgm:t>
    </dgm:pt>
    <dgm:pt modelId="{833D2424-AA50-4AD2-9D86-D841C7C55C5D}" type="parTrans" cxnId="{A84E3B4E-CBAD-4FC6-8CDA-7368EF1E7942}">
      <dgm:prSet/>
      <dgm:spPr/>
      <dgm:t>
        <a:bodyPr/>
        <a:lstStyle/>
        <a:p>
          <a:endParaRPr lang="en-US"/>
        </a:p>
      </dgm:t>
    </dgm:pt>
    <dgm:pt modelId="{1726DB8B-5C61-4A71-A3F8-353018476894}" type="sibTrans" cxnId="{A84E3B4E-CBAD-4FC6-8CDA-7368EF1E7942}">
      <dgm:prSet/>
      <dgm:spPr/>
      <dgm:t>
        <a:bodyPr/>
        <a:lstStyle/>
        <a:p>
          <a:endParaRPr lang="en-US"/>
        </a:p>
      </dgm:t>
    </dgm:pt>
    <dgm:pt modelId="{A1A32E6A-D280-4CCB-80CA-8445DBEE2A8A}">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smtClean="0"/>
            <a:t>Beginning Year Shortfalls</a:t>
          </a:r>
        </a:p>
      </dgm:t>
    </dgm:pt>
    <dgm:pt modelId="{0FB0FE42-3CF9-48F6-8654-ED2D5001EBBD}" type="parTrans" cxnId="{F9C81258-AD46-4CC0-BD16-000564394615}">
      <dgm:prSet/>
      <dgm:spPr/>
      <dgm:t>
        <a:bodyPr/>
        <a:lstStyle/>
        <a:p>
          <a:endParaRPr lang="en-US"/>
        </a:p>
      </dgm:t>
    </dgm:pt>
    <dgm:pt modelId="{37A2CA0C-6C64-4B7B-9F4C-43FB895843A5}" type="sibTrans" cxnId="{F9C81258-AD46-4CC0-BD16-000564394615}">
      <dgm:prSet/>
      <dgm:spPr/>
      <dgm:t>
        <a:bodyPr/>
        <a:lstStyle/>
        <a:p>
          <a:endParaRPr lang="en-US"/>
        </a:p>
      </dgm:t>
    </dgm:pt>
    <dgm:pt modelId="{5A85E3FE-E432-4CFC-8EA4-B22491714545}">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smtClean="0"/>
            <a:t>What Caused Mid-Year Shortfall?</a:t>
          </a:r>
          <a:endParaRPr lang="en-US" dirty="0"/>
        </a:p>
      </dgm:t>
    </dgm:pt>
    <dgm:pt modelId="{DACE71DF-63FE-49B0-BB0D-93C21E21C5D1}" type="parTrans" cxnId="{3ED48AB6-6D0B-43A8-BE4B-5D1020AADCC8}">
      <dgm:prSet/>
      <dgm:spPr/>
      <dgm:t>
        <a:bodyPr/>
        <a:lstStyle/>
        <a:p>
          <a:endParaRPr lang="en-US"/>
        </a:p>
      </dgm:t>
    </dgm:pt>
    <dgm:pt modelId="{DEFC4734-2E31-4EFD-B9AF-4B23CC3ACD3D}" type="sibTrans" cxnId="{3ED48AB6-6D0B-43A8-BE4B-5D1020AADCC8}">
      <dgm:prSet/>
      <dgm:spPr/>
      <dgm:t>
        <a:bodyPr/>
        <a:lstStyle/>
        <a:p>
          <a:endParaRPr lang="en-US"/>
        </a:p>
      </dgm:t>
    </dgm:pt>
    <dgm:pt modelId="{6E0CD0B1-E5C2-4F38-820F-F94CBFBFA52A}">
      <dgm:prSet phldrT="[Text]"/>
      <dgm:spPr/>
      <dgm:t>
        <a:bodyPr/>
        <a:lstStyle/>
        <a:p>
          <a:r>
            <a:rPr lang="en-US" dirty="0" smtClean="0"/>
            <a:t>Revenue Adjustments</a:t>
          </a:r>
          <a:endParaRPr lang="en-US" dirty="0"/>
        </a:p>
      </dgm:t>
    </dgm:pt>
    <dgm:pt modelId="{A86B7D28-B771-4F3C-83A8-14489344CCB7}" type="parTrans" cxnId="{0621E31A-49D6-429C-A1BD-E292C362344C}">
      <dgm:prSet/>
      <dgm:spPr/>
      <dgm:t>
        <a:bodyPr/>
        <a:lstStyle/>
        <a:p>
          <a:endParaRPr lang="en-US"/>
        </a:p>
      </dgm:t>
    </dgm:pt>
    <dgm:pt modelId="{962473C1-9383-45C5-8331-452051C99EC3}" type="sibTrans" cxnId="{0621E31A-49D6-429C-A1BD-E292C362344C}">
      <dgm:prSet/>
      <dgm:spPr/>
      <dgm:t>
        <a:bodyPr/>
        <a:lstStyle/>
        <a:p>
          <a:endParaRPr lang="en-US"/>
        </a:p>
      </dgm:t>
    </dgm:pt>
    <dgm:pt modelId="{72A796F4-DB5E-4CAF-B7EA-9EA1D5C6D5F6}" type="pres">
      <dgm:prSet presAssocID="{6FE99729-C791-4F36-908E-184C1726958B}" presName="diagram" presStyleCnt="0">
        <dgm:presLayoutVars>
          <dgm:chPref val="1"/>
          <dgm:dir/>
          <dgm:animOne val="branch"/>
          <dgm:animLvl val="lvl"/>
          <dgm:resizeHandles/>
        </dgm:presLayoutVars>
      </dgm:prSet>
      <dgm:spPr/>
      <dgm:t>
        <a:bodyPr/>
        <a:lstStyle/>
        <a:p>
          <a:endParaRPr lang="en-US"/>
        </a:p>
      </dgm:t>
    </dgm:pt>
    <dgm:pt modelId="{AA3F7C45-6C10-40A6-9111-A24267CD440B}" type="pres">
      <dgm:prSet presAssocID="{6BBC6BA3-8939-432C-A8B1-BF2F73A430C8}" presName="root" presStyleCnt="0"/>
      <dgm:spPr/>
      <dgm:t>
        <a:bodyPr/>
        <a:lstStyle/>
        <a:p>
          <a:endParaRPr lang="en-US"/>
        </a:p>
      </dgm:t>
    </dgm:pt>
    <dgm:pt modelId="{D733B79E-731D-42A4-BDAB-20115918C780}" type="pres">
      <dgm:prSet presAssocID="{6BBC6BA3-8939-432C-A8B1-BF2F73A430C8}" presName="rootComposite" presStyleCnt="0"/>
      <dgm:spPr/>
      <dgm:t>
        <a:bodyPr/>
        <a:lstStyle/>
        <a:p>
          <a:endParaRPr lang="en-US"/>
        </a:p>
      </dgm:t>
    </dgm:pt>
    <dgm:pt modelId="{9BE65940-16A0-4E8B-8071-BEF9C0887902}" type="pres">
      <dgm:prSet presAssocID="{6BBC6BA3-8939-432C-A8B1-BF2F73A430C8}" presName="rootText" presStyleLbl="node1" presStyleIdx="0" presStyleCnt="3"/>
      <dgm:spPr/>
      <dgm:t>
        <a:bodyPr/>
        <a:lstStyle/>
        <a:p>
          <a:endParaRPr lang="en-US"/>
        </a:p>
      </dgm:t>
    </dgm:pt>
    <dgm:pt modelId="{CE06B2FB-F93F-4AD0-943A-F075BCD1620B}" type="pres">
      <dgm:prSet presAssocID="{6BBC6BA3-8939-432C-A8B1-BF2F73A430C8}" presName="rootConnector" presStyleLbl="node1" presStyleIdx="0" presStyleCnt="3"/>
      <dgm:spPr/>
      <dgm:t>
        <a:bodyPr/>
        <a:lstStyle/>
        <a:p>
          <a:endParaRPr lang="en-US"/>
        </a:p>
      </dgm:t>
    </dgm:pt>
    <dgm:pt modelId="{D7D07839-1EF0-424F-A395-B7E4C7FBCA05}" type="pres">
      <dgm:prSet presAssocID="{6BBC6BA3-8939-432C-A8B1-BF2F73A430C8}" presName="childShape" presStyleCnt="0"/>
      <dgm:spPr/>
      <dgm:t>
        <a:bodyPr/>
        <a:lstStyle/>
        <a:p>
          <a:endParaRPr lang="en-US"/>
        </a:p>
      </dgm:t>
    </dgm:pt>
    <dgm:pt modelId="{A5C0F6A3-2B49-42DC-B0ED-1C00FDA99C3A}" type="pres">
      <dgm:prSet presAssocID="{0FB0FE42-3CF9-48F6-8654-ED2D5001EBBD}" presName="Name13" presStyleLbl="parChTrans1D2" presStyleIdx="0" presStyleCnt="7"/>
      <dgm:spPr/>
      <dgm:t>
        <a:bodyPr/>
        <a:lstStyle/>
        <a:p>
          <a:endParaRPr lang="en-US"/>
        </a:p>
      </dgm:t>
    </dgm:pt>
    <dgm:pt modelId="{D5409083-3152-4727-807F-CE1A3A4D9258}" type="pres">
      <dgm:prSet presAssocID="{A1A32E6A-D280-4CCB-80CA-8445DBEE2A8A}" presName="childText" presStyleLbl="bgAcc1" presStyleIdx="0" presStyleCnt="7">
        <dgm:presLayoutVars>
          <dgm:bulletEnabled val="1"/>
        </dgm:presLayoutVars>
      </dgm:prSet>
      <dgm:spPr/>
      <dgm:t>
        <a:bodyPr/>
        <a:lstStyle/>
        <a:p>
          <a:endParaRPr lang="en-US"/>
        </a:p>
      </dgm:t>
    </dgm:pt>
    <dgm:pt modelId="{B24AB5D8-6228-4516-8C67-ACBC53DE5E91}" type="pres">
      <dgm:prSet presAssocID="{DACE71DF-63FE-49B0-BB0D-93C21E21C5D1}" presName="Name13" presStyleLbl="parChTrans1D2" presStyleIdx="1" presStyleCnt="7"/>
      <dgm:spPr/>
      <dgm:t>
        <a:bodyPr/>
        <a:lstStyle/>
        <a:p>
          <a:endParaRPr lang="en-US"/>
        </a:p>
      </dgm:t>
    </dgm:pt>
    <dgm:pt modelId="{5CFC5316-E2DE-4B30-A01D-FCF011868549}" type="pres">
      <dgm:prSet presAssocID="{5A85E3FE-E432-4CFC-8EA4-B22491714545}" presName="childText" presStyleLbl="bgAcc1" presStyleIdx="1" presStyleCnt="7">
        <dgm:presLayoutVars>
          <dgm:bulletEnabled val="1"/>
        </dgm:presLayoutVars>
      </dgm:prSet>
      <dgm:spPr/>
      <dgm:t>
        <a:bodyPr/>
        <a:lstStyle/>
        <a:p>
          <a:endParaRPr lang="en-US"/>
        </a:p>
      </dgm:t>
    </dgm:pt>
    <dgm:pt modelId="{E0D1DFFE-EF60-45CA-8C98-AF73DFE05148}" type="pres">
      <dgm:prSet presAssocID="{BF70361F-CF7F-409F-8E43-D8FFDE2B8699}" presName="root" presStyleCnt="0"/>
      <dgm:spPr/>
      <dgm:t>
        <a:bodyPr/>
        <a:lstStyle/>
        <a:p>
          <a:endParaRPr lang="en-US"/>
        </a:p>
      </dgm:t>
    </dgm:pt>
    <dgm:pt modelId="{00200F0C-AE9E-4604-B317-654E29CEE613}" type="pres">
      <dgm:prSet presAssocID="{BF70361F-CF7F-409F-8E43-D8FFDE2B8699}" presName="rootComposite" presStyleCnt="0"/>
      <dgm:spPr/>
      <dgm:t>
        <a:bodyPr/>
        <a:lstStyle/>
        <a:p>
          <a:endParaRPr lang="en-US"/>
        </a:p>
      </dgm:t>
    </dgm:pt>
    <dgm:pt modelId="{3BAD513D-9B6A-4E4B-83E3-E118EDB4405E}" type="pres">
      <dgm:prSet presAssocID="{BF70361F-CF7F-409F-8E43-D8FFDE2B8699}" presName="rootText" presStyleLbl="node1" presStyleIdx="1" presStyleCnt="3"/>
      <dgm:spPr/>
      <dgm:t>
        <a:bodyPr/>
        <a:lstStyle/>
        <a:p>
          <a:endParaRPr lang="en-US"/>
        </a:p>
      </dgm:t>
    </dgm:pt>
    <dgm:pt modelId="{E21E4EE1-BE94-4239-93E8-2B9D382FCA9D}" type="pres">
      <dgm:prSet presAssocID="{BF70361F-CF7F-409F-8E43-D8FFDE2B8699}" presName="rootConnector" presStyleLbl="node1" presStyleIdx="1" presStyleCnt="3"/>
      <dgm:spPr/>
      <dgm:t>
        <a:bodyPr/>
        <a:lstStyle/>
        <a:p>
          <a:endParaRPr lang="en-US"/>
        </a:p>
      </dgm:t>
    </dgm:pt>
    <dgm:pt modelId="{296E01B3-EB25-4D1E-9097-006E0737F408}" type="pres">
      <dgm:prSet presAssocID="{BF70361F-CF7F-409F-8E43-D8FFDE2B8699}" presName="childShape" presStyleCnt="0"/>
      <dgm:spPr/>
      <dgm:t>
        <a:bodyPr/>
        <a:lstStyle/>
        <a:p>
          <a:endParaRPr lang="en-US"/>
        </a:p>
      </dgm:t>
    </dgm:pt>
    <dgm:pt modelId="{2DF99EF0-9730-46DC-9D82-EF82DBC1D451}" type="pres">
      <dgm:prSet presAssocID="{17E1FE80-B6C4-4806-9A32-7A8CF5E83C0E}" presName="Name13" presStyleLbl="parChTrans1D2" presStyleIdx="2" presStyleCnt="7"/>
      <dgm:spPr/>
      <dgm:t>
        <a:bodyPr/>
        <a:lstStyle/>
        <a:p>
          <a:endParaRPr lang="en-US"/>
        </a:p>
      </dgm:t>
    </dgm:pt>
    <dgm:pt modelId="{74FC8851-2484-4594-B94D-BF48862FBCF6}" type="pres">
      <dgm:prSet presAssocID="{5C1D2AD0-6111-41F3-A3CC-AF156D928E9A}" presName="childText" presStyleLbl="bgAcc1" presStyleIdx="2" presStyleCnt="7">
        <dgm:presLayoutVars>
          <dgm:bulletEnabled val="1"/>
        </dgm:presLayoutVars>
      </dgm:prSet>
      <dgm:spPr/>
      <dgm:t>
        <a:bodyPr/>
        <a:lstStyle/>
        <a:p>
          <a:endParaRPr lang="en-US"/>
        </a:p>
      </dgm:t>
    </dgm:pt>
    <dgm:pt modelId="{5A2CA02D-E79A-4C0A-B431-3B54D102F885}" type="pres">
      <dgm:prSet presAssocID="{833D2424-AA50-4AD2-9D86-D841C7C55C5D}" presName="Name13" presStyleLbl="parChTrans1D2" presStyleIdx="3" presStyleCnt="7"/>
      <dgm:spPr/>
      <dgm:t>
        <a:bodyPr/>
        <a:lstStyle/>
        <a:p>
          <a:endParaRPr lang="en-US"/>
        </a:p>
      </dgm:t>
    </dgm:pt>
    <dgm:pt modelId="{2D5468D0-11C3-4C1F-903D-D3AB0C858269}" type="pres">
      <dgm:prSet presAssocID="{7F512236-0C08-452C-A053-7492F520D2C9}" presName="childText" presStyleLbl="bgAcc1" presStyleIdx="3" presStyleCnt="7">
        <dgm:presLayoutVars>
          <dgm:bulletEnabled val="1"/>
        </dgm:presLayoutVars>
      </dgm:prSet>
      <dgm:spPr/>
      <dgm:t>
        <a:bodyPr/>
        <a:lstStyle/>
        <a:p>
          <a:endParaRPr lang="en-US"/>
        </a:p>
      </dgm:t>
    </dgm:pt>
    <dgm:pt modelId="{B7BA72FE-8803-47DD-A4D6-2AB2B83D98CC}" type="pres">
      <dgm:prSet presAssocID="{A86B7D28-B771-4F3C-83A8-14489344CCB7}" presName="Name13" presStyleLbl="parChTrans1D2" presStyleIdx="4" presStyleCnt="7"/>
      <dgm:spPr/>
      <dgm:t>
        <a:bodyPr/>
        <a:lstStyle/>
        <a:p>
          <a:endParaRPr lang="en-US"/>
        </a:p>
      </dgm:t>
    </dgm:pt>
    <dgm:pt modelId="{CDC19D77-51A4-4095-BCAF-E8FB2A9584F6}" type="pres">
      <dgm:prSet presAssocID="{6E0CD0B1-E5C2-4F38-820F-F94CBFBFA52A}" presName="childText" presStyleLbl="bgAcc1" presStyleIdx="4" presStyleCnt="7">
        <dgm:presLayoutVars>
          <dgm:bulletEnabled val="1"/>
        </dgm:presLayoutVars>
      </dgm:prSet>
      <dgm:spPr/>
      <dgm:t>
        <a:bodyPr/>
        <a:lstStyle/>
        <a:p>
          <a:endParaRPr lang="en-US"/>
        </a:p>
      </dgm:t>
    </dgm:pt>
    <dgm:pt modelId="{7DD2815D-F4D1-4B1A-849F-5CE4704DD809}" type="pres">
      <dgm:prSet presAssocID="{375F7864-4023-455B-B295-AD4EFADCE573}" presName="root" presStyleCnt="0"/>
      <dgm:spPr/>
      <dgm:t>
        <a:bodyPr/>
        <a:lstStyle/>
        <a:p>
          <a:endParaRPr lang="en-US"/>
        </a:p>
      </dgm:t>
    </dgm:pt>
    <dgm:pt modelId="{F5439073-DA5A-4B9E-BB38-0B4D346C10A6}" type="pres">
      <dgm:prSet presAssocID="{375F7864-4023-455B-B295-AD4EFADCE573}" presName="rootComposite" presStyleCnt="0"/>
      <dgm:spPr/>
      <dgm:t>
        <a:bodyPr/>
        <a:lstStyle/>
        <a:p>
          <a:endParaRPr lang="en-US"/>
        </a:p>
      </dgm:t>
    </dgm:pt>
    <dgm:pt modelId="{6D82E086-278C-424E-AA5F-169B41ECEAD4}" type="pres">
      <dgm:prSet presAssocID="{375F7864-4023-455B-B295-AD4EFADCE573}" presName="rootText" presStyleLbl="node1" presStyleIdx="2" presStyleCnt="3"/>
      <dgm:spPr/>
      <dgm:t>
        <a:bodyPr/>
        <a:lstStyle/>
        <a:p>
          <a:endParaRPr lang="en-US"/>
        </a:p>
      </dgm:t>
    </dgm:pt>
    <dgm:pt modelId="{1C15B2A5-6997-4B3B-A1C9-524FE60B87E8}" type="pres">
      <dgm:prSet presAssocID="{375F7864-4023-455B-B295-AD4EFADCE573}" presName="rootConnector" presStyleLbl="node1" presStyleIdx="2" presStyleCnt="3"/>
      <dgm:spPr/>
      <dgm:t>
        <a:bodyPr/>
        <a:lstStyle/>
        <a:p>
          <a:endParaRPr lang="en-US"/>
        </a:p>
      </dgm:t>
    </dgm:pt>
    <dgm:pt modelId="{FE71476F-3D94-4959-950B-DB1972CDB346}" type="pres">
      <dgm:prSet presAssocID="{375F7864-4023-455B-B295-AD4EFADCE573}" presName="childShape" presStyleCnt="0"/>
      <dgm:spPr/>
      <dgm:t>
        <a:bodyPr/>
        <a:lstStyle/>
        <a:p>
          <a:endParaRPr lang="en-US"/>
        </a:p>
      </dgm:t>
    </dgm:pt>
    <dgm:pt modelId="{15C2139F-00B3-4E2A-B741-E3F7DF4A3604}" type="pres">
      <dgm:prSet presAssocID="{7579E6F1-3FD8-46C7-9537-A9F661B31FC8}" presName="Name13" presStyleLbl="parChTrans1D2" presStyleIdx="5" presStyleCnt="7"/>
      <dgm:spPr/>
      <dgm:t>
        <a:bodyPr/>
        <a:lstStyle/>
        <a:p>
          <a:endParaRPr lang="en-US"/>
        </a:p>
      </dgm:t>
    </dgm:pt>
    <dgm:pt modelId="{468C2074-B48D-48B8-8122-89901DFE79EE}" type="pres">
      <dgm:prSet presAssocID="{6742D659-A8BA-426A-A4ED-3F7A845957BB}" presName="childText" presStyleLbl="bgAcc1" presStyleIdx="5" presStyleCnt="7">
        <dgm:presLayoutVars>
          <dgm:bulletEnabled val="1"/>
        </dgm:presLayoutVars>
      </dgm:prSet>
      <dgm:spPr/>
      <dgm:t>
        <a:bodyPr/>
        <a:lstStyle/>
        <a:p>
          <a:endParaRPr lang="en-US"/>
        </a:p>
      </dgm:t>
    </dgm:pt>
    <dgm:pt modelId="{8084C144-5950-4DBB-BA3A-5986996A84C0}" type="pres">
      <dgm:prSet presAssocID="{1805734B-D1BE-41DC-8ED9-816C727785A1}" presName="Name13" presStyleLbl="parChTrans1D2" presStyleIdx="6" presStyleCnt="7"/>
      <dgm:spPr/>
      <dgm:t>
        <a:bodyPr/>
        <a:lstStyle/>
        <a:p>
          <a:endParaRPr lang="en-US"/>
        </a:p>
      </dgm:t>
    </dgm:pt>
    <dgm:pt modelId="{D2B2611E-53EB-491B-9D51-73F62D2322B9}" type="pres">
      <dgm:prSet presAssocID="{A29E1DD3-3CE8-4D72-A894-02CFBDA00931}" presName="childText" presStyleLbl="bgAcc1" presStyleIdx="6" presStyleCnt="7">
        <dgm:presLayoutVars>
          <dgm:bulletEnabled val="1"/>
        </dgm:presLayoutVars>
      </dgm:prSet>
      <dgm:spPr/>
      <dgm:t>
        <a:bodyPr/>
        <a:lstStyle/>
        <a:p>
          <a:endParaRPr lang="en-US"/>
        </a:p>
      </dgm:t>
    </dgm:pt>
  </dgm:ptLst>
  <dgm:cxnLst>
    <dgm:cxn modelId="{9FAAB31D-A96B-4F03-9183-15FE4E48E870}" srcId="{375F7864-4023-455B-B295-AD4EFADCE573}" destId="{A29E1DD3-3CE8-4D72-A894-02CFBDA00931}" srcOrd="1" destOrd="0" parTransId="{1805734B-D1BE-41DC-8ED9-816C727785A1}" sibTransId="{2B33BCF3-C8D6-47AE-AE8C-0E1425FF5D09}"/>
    <dgm:cxn modelId="{1F5266F4-25BA-4E23-A0CA-D92587391321}" type="presOf" srcId="{A1A32E6A-D280-4CCB-80CA-8445DBEE2A8A}" destId="{D5409083-3152-4727-807F-CE1A3A4D9258}" srcOrd="0" destOrd="0" presId="urn:microsoft.com/office/officeart/2005/8/layout/hierarchy3"/>
    <dgm:cxn modelId="{6BEBD791-918C-4CEA-A112-80233DEA0969}" type="presOf" srcId="{6E0CD0B1-E5C2-4F38-820F-F94CBFBFA52A}" destId="{CDC19D77-51A4-4095-BCAF-E8FB2A9584F6}" srcOrd="0" destOrd="0" presId="urn:microsoft.com/office/officeart/2005/8/layout/hierarchy3"/>
    <dgm:cxn modelId="{E77B9FBE-E5A0-4167-8382-7305CC3003CA}" type="presOf" srcId="{A86B7D28-B771-4F3C-83A8-14489344CCB7}" destId="{B7BA72FE-8803-47DD-A4D6-2AB2B83D98CC}" srcOrd="0" destOrd="0" presId="urn:microsoft.com/office/officeart/2005/8/layout/hierarchy3"/>
    <dgm:cxn modelId="{238BBFBC-BC60-4019-8421-14682AF5B651}" srcId="{375F7864-4023-455B-B295-AD4EFADCE573}" destId="{6742D659-A8BA-426A-A4ED-3F7A845957BB}" srcOrd="0" destOrd="0" parTransId="{7579E6F1-3FD8-46C7-9537-A9F661B31FC8}" sibTransId="{0D3F4EF8-34BE-45A8-8405-F6C3C7AEE877}"/>
    <dgm:cxn modelId="{868E49F4-C27B-4DCF-96F9-B6994F12B86E}" type="presOf" srcId="{375F7864-4023-455B-B295-AD4EFADCE573}" destId="{6D82E086-278C-424E-AA5F-169B41ECEAD4}" srcOrd="0" destOrd="0" presId="urn:microsoft.com/office/officeart/2005/8/layout/hierarchy3"/>
    <dgm:cxn modelId="{EDA5502E-871B-428A-8202-CE9A8C2DEF83}" type="presOf" srcId="{7F512236-0C08-452C-A053-7492F520D2C9}" destId="{2D5468D0-11C3-4C1F-903D-D3AB0C858269}" srcOrd="0" destOrd="0" presId="urn:microsoft.com/office/officeart/2005/8/layout/hierarchy3"/>
    <dgm:cxn modelId="{4897382D-F2B1-42E6-8F7B-E5E62DF7F3C2}" type="presOf" srcId="{1805734B-D1BE-41DC-8ED9-816C727785A1}" destId="{8084C144-5950-4DBB-BA3A-5986996A84C0}" srcOrd="0" destOrd="0" presId="urn:microsoft.com/office/officeart/2005/8/layout/hierarchy3"/>
    <dgm:cxn modelId="{C7D4D528-EDA6-4B15-BC5F-F6C797E1D6E4}" srcId="{BF70361F-CF7F-409F-8E43-D8FFDE2B8699}" destId="{5C1D2AD0-6111-41F3-A3CC-AF156D928E9A}" srcOrd="0" destOrd="0" parTransId="{17E1FE80-B6C4-4806-9A32-7A8CF5E83C0E}" sibTransId="{35505305-3F1B-4159-A093-DB0080326DB5}"/>
    <dgm:cxn modelId="{F9C81258-AD46-4CC0-BD16-000564394615}" srcId="{6BBC6BA3-8939-432C-A8B1-BF2F73A430C8}" destId="{A1A32E6A-D280-4CCB-80CA-8445DBEE2A8A}" srcOrd="0" destOrd="0" parTransId="{0FB0FE42-3CF9-48F6-8654-ED2D5001EBBD}" sibTransId="{37A2CA0C-6C64-4B7B-9F4C-43FB895843A5}"/>
    <dgm:cxn modelId="{9A56C8B6-CE24-41A7-98BD-7EC79FEC2A21}" type="presOf" srcId="{6BBC6BA3-8939-432C-A8B1-BF2F73A430C8}" destId="{CE06B2FB-F93F-4AD0-943A-F075BCD1620B}" srcOrd="1" destOrd="0" presId="urn:microsoft.com/office/officeart/2005/8/layout/hierarchy3"/>
    <dgm:cxn modelId="{033CF1F0-EB1C-4E37-AC89-1EB6C8C80100}" type="presOf" srcId="{833D2424-AA50-4AD2-9D86-D841C7C55C5D}" destId="{5A2CA02D-E79A-4C0A-B431-3B54D102F885}" srcOrd="0" destOrd="0" presId="urn:microsoft.com/office/officeart/2005/8/layout/hierarchy3"/>
    <dgm:cxn modelId="{467F189C-3F92-42F3-BE54-FFD852771360}" type="presOf" srcId="{7579E6F1-3FD8-46C7-9537-A9F661B31FC8}" destId="{15C2139F-00B3-4E2A-B741-E3F7DF4A3604}" srcOrd="0" destOrd="0" presId="urn:microsoft.com/office/officeart/2005/8/layout/hierarchy3"/>
    <dgm:cxn modelId="{C0E9EEB7-5572-45E6-940B-FE3F31B2C506}" type="presOf" srcId="{BF70361F-CF7F-409F-8E43-D8FFDE2B8699}" destId="{E21E4EE1-BE94-4239-93E8-2B9D382FCA9D}" srcOrd="1" destOrd="0" presId="urn:microsoft.com/office/officeart/2005/8/layout/hierarchy3"/>
    <dgm:cxn modelId="{DAC900C5-1196-455F-AFB7-38083B36636B}" type="presOf" srcId="{6FE99729-C791-4F36-908E-184C1726958B}" destId="{72A796F4-DB5E-4CAF-B7EA-9EA1D5C6D5F6}" srcOrd="0" destOrd="0" presId="urn:microsoft.com/office/officeart/2005/8/layout/hierarchy3"/>
    <dgm:cxn modelId="{65CED7B7-99B3-436C-B4C9-EE4DE18C3D3D}" type="presOf" srcId="{375F7864-4023-455B-B295-AD4EFADCE573}" destId="{1C15B2A5-6997-4B3B-A1C9-524FE60B87E8}" srcOrd="1" destOrd="0" presId="urn:microsoft.com/office/officeart/2005/8/layout/hierarchy3"/>
    <dgm:cxn modelId="{ACFCC03A-4FFB-46A3-926A-DE88AB8C069B}" type="presOf" srcId="{17E1FE80-B6C4-4806-9A32-7A8CF5E83C0E}" destId="{2DF99EF0-9730-46DC-9D82-EF82DBC1D451}" srcOrd="0" destOrd="0" presId="urn:microsoft.com/office/officeart/2005/8/layout/hierarchy3"/>
    <dgm:cxn modelId="{FD14B222-88D3-4A8E-AD6C-4C25CAC089F0}" type="presOf" srcId="{DACE71DF-63FE-49B0-BB0D-93C21E21C5D1}" destId="{B24AB5D8-6228-4516-8C67-ACBC53DE5E91}" srcOrd="0" destOrd="0" presId="urn:microsoft.com/office/officeart/2005/8/layout/hierarchy3"/>
    <dgm:cxn modelId="{0192375E-C7B5-41D2-977D-539D5A7557A3}" type="presOf" srcId="{6742D659-A8BA-426A-A4ED-3F7A845957BB}" destId="{468C2074-B48D-48B8-8122-89901DFE79EE}" srcOrd="0" destOrd="0" presId="urn:microsoft.com/office/officeart/2005/8/layout/hierarchy3"/>
    <dgm:cxn modelId="{0621E31A-49D6-429C-A1BD-E292C362344C}" srcId="{BF70361F-CF7F-409F-8E43-D8FFDE2B8699}" destId="{6E0CD0B1-E5C2-4F38-820F-F94CBFBFA52A}" srcOrd="2" destOrd="0" parTransId="{A86B7D28-B771-4F3C-83A8-14489344CCB7}" sibTransId="{962473C1-9383-45C5-8331-452051C99EC3}"/>
    <dgm:cxn modelId="{D3984227-0675-4ADF-BF64-D92CDA2252E9}" type="presOf" srcId="{0FB0FE42-3CF9-48F6-8654-ED2D5001EBBD}" destId="{A5C0F6A3-2B49-42DC-B0ED-1C00FDA99C3A}" srcOrd="0" destOrd="0" presId="urn:microsoft.com/office/officeart/2005/8/layout/hierarchy3"/>
    <dgm:cxn modelId="{7F9709D4-97C5-4523-A1C0-F74F1B0315DF}" type="presOf" srcId="{5C1D2AD0-6111-41F3-A3CC-AF156D928E9A}" destId="{74FC8851-2484-4594-B94D-BF48862FBCF6}" srcOrd="0" destOrd="0" presId="urn:microsoft.com/office/officeart/2005/8/layout/hierarchy3"/>
    <dgm:cxn modelId="{A84E3B4E-CBAD-4FC6-8CDA-7368EF1E7942}" srcId="{BF70361F-CF7F-409F-8E43-D8FFDE2B8699}" destId="{7F512236-0C08-452C-A053-7492F520D2C9}" srcOrd="1" destOrd="0" parTransId="{833D2424-AA50-4AD2-9D86-D841C7C55C5D}" sibTransId="{1726DB8B-5C61-4A71-A3F8-353018476894}"/>
    <dgm:cxn modelId="{BB4D64AE-BF0B-426C-ACED-5C9C1E4D97F5}" srcId="{6FE99729-C791-4F36-908E-184C1726958B}" destId="{375F7864-4023-455B-B295-AD4EFADCE573}" srcOrd="2" destOrd="0" parTransId="{66CE9945-023C-4DA8-A276-3D12AE09F5ED}" sibTransId="{A9B6E35C-E128-419D-8CB2-64090A8700FD}"/>
    <dgm:cxn modelId="{F154372B-BA56-4AE6-97A9-917FD8055577}" type="presOf" srcId="{6BBC6BA3-8939-432C-A8B1-BF2F73A430C8}" destId="{9BE65940-16A0-4E8B-8071-BEF9C0887902}" srcOrd="0" destOrd="0" presId="urn:microsoft.com/office/officeart/2005/8/layout/hierarchy3"/>
    <dgm:cxn modelId="{C83F0A64-C5CA-4495-BE20-222D4356C091}" type="presOf" srcId="{5A85E3FE-E432-4CFC-8EA4-B22491714545}" destId="{5CFC5316-E2DE-4B30-A01D-FCF011868549}" srcOrd="0" destOrd="0" presId="urn:microsoft.com/office/officeart/2005/8/layout/hierarchy3"/>
    <dgm:cxn modelId="{9F777505-CC5F-4559-8C2A-C2BAE5AAB483}" srcId="{6FE99729-C791-4F36-908E-184C1726958B}" destId="{6BBC6BA3-8939-432C-A8B1-BF2F73A430C8}" srcOrd="0" destOrd="0" parTransId="{3C5747D0-57A2-4424-9DBE-2CB41CE812C6}" sibTransId="{2F1D81D7-A1C0-4541-82EC-1B93CF55B9FD}"/>
    <dgm:cxn modelId="{E031AB2F-8500-4273-9A26-A4E5DEEB56FA}" srcId="{6FE99729-C791-4F36-908E-184C1726958B}" destId="{BF70361F-CF7F-409F-8E43-D8FFDE2B8699}" srcOrd="1" destOrd="0" parTransId="{94CB9483-5AA5-4F07-B37C-A927E213E738}" sibTransId="{A0DFA386-FCAB-4153-B429-02C007D3DEA0}"/>
    <dgm:cxn modelId="{454DAD4C-E99D-4EF4-981B-C0E18D9179B5}" type="presOf" srcId="{BF70361F-CF7F-409F-8E43-D8FFDE2B8699}" destId="{3BAD513D-9B6A-4E4B-83E3-E118EDB4405E}" srcOrd="0" destOrd="0" presId="urn:microsoft.com/office/officeart/2005/8/layout/hierarchy3"/>
    <dgm:cxn modelId="{3ED48AB6-6D0B-43A8-BE4B-5D1020AADCC8}" srcId="{6BBC6BA3-8939-432C-A8B1-BF2F73A430C8}" destId="{5A85E3FE-E432-4CFC-8EA4-B22491714545}" srcOrd="1" destOrd="0" parTransId="{DACE71DF-63FE-49B0-BB0D-93C21E21C5D1}" sibTransId="{DEFC4734-2E31-4EFD-B9AF-4B23CC3ACD3D}"/>
    <dgm:cxn modelId="{1286E546-361F-49EB-80AA-2B37E1D601DA}" type="presOf" srcId="{A29E1DD3-3CE8-4D72-A894-02CFBDA00931}" destId="{D2B2611E-53EB-491B-9D51-73F62D2322B9}" srcOrd="0" destOrd="0" presId="urn:microsoft.com/office/officeart/2005/8/layout/hierarchy3"/>
    <dgm:cxn modelId="{A6358592-ABBA-405E-AA7B-BBFB237C07E6}" type="presParOf" srcId="{72A796F4-DB5E-4CAF-B7EA-9EA1D5C6D5F6}" destId="{AA3F7C45-6C10-40A6-9111-A24267CD440B}" srcOrd="0" destOrd="0" presId="urn:microsoft.com/office/officeart/2005/8/layout/hierarchy3"/>
    <dgm:cxn modelId="{055DD5A2-F1D2-487F-BA28-DD8BEA7682EC}" type="presParOf" srcId="{AA3F7C45-6C10-40A6-9111-A24267CD440B}" destId="{D733B79E-731D-42A4-BDAB-20115918C780}" srcOrd="0" destOrd="0" presId="urn:microsoft.com/office/officeart/2005/8/layout/hierarchy3"/>
    <dgm:cxn modelId="{D9DFC8E3-F088-485B-978C-920864494751}" type="presParOf" srcId="{D733B79E-731D-42A4-BDAB-20115918C780}" destId="{9BE65940-16A0-4E8B-8071-BEF9C0887902}" srcOrd="0" destOrd="0" presId="urn:microsoft.com/office/officeart/2005/8/layout/hierarchy3"/>
    <dgm:cxn modelId="{5CCE8167-9DB9-46CB-887E-E40EF2DA4BD8}" type="presParOf" srcId="{D733B79E-731D-42A4-BDAB-20115918C780}" destId="{CE06B2FB-F93F-4AD0-943A-F075BCD1620B}" srcOrd="1" destOrd="0" presId="urn:microsoft.com/office/officeart/2005/8/layout/hierarchy3"/>
    <dgm:cxn modelId="{8CF71478-0D1A-4C44-88C5-CF9C27A7C4CD}" type="presParOf" srcId="{AA3F7C45-6C10-40A6-9111-A24267CD440B}" destId="{D7D07839-1EF0-424F-A395-B7E4C7FBCA05}" srcOrd="1" destOrd="0" presId="urn:microsoft.com/office/officeart/2005/8/layout/hierarchy3"/>
    <dgm:cxn modelId="{A39A3847-E909-44E8-81DA-C27DB5E9D39A}" type="presParOf" srcId="{D7D07839-1EF0-424F-A395-B7E4C7FBCA05}" destId="{A5C0F6A3-2B49-42DC-B0ED-1C00FDA99C3A}" srcOrd="0" destOrd="0" presId="urn:microsoft.com/office/officeart/2005/8/layout/hierarchy3"/>
    <dgm:cxn modelId="{CE93C874-22D6-4E8E-9905-FE27B87D6B22}" type="presParOf" srcId="{D7D07839-1EF0-424F-A395-B7E4C7FBCA05}" destId="{D5409083-3152-4727-807F-CE1A3A4D9258}" srcOrd="1" destOrd="0" presId="urn:microsoft.com/office/officeart/2005/8/layout/hierarchy3"/>
    <dgm:cxn modelId="{9C488F80-0406-484E-A680-762A4C240B64}" type="presParOf" srcId="{D7D07839-1EF0-424F-A395-B7E4C7FBCA05}" destId="{B24AB5D8-6228-4516-8C67-ACBC53DE5E91}" srcOrd="2" destOrd="0" presId="urn:microsoft.com/office/officeart/2005/8/layout/hierarchy3"/>
    <dgm:cxn modelId="{939B8687-8572-40A3-98B9-4B5562538A97}" type="presParOf" srcId="{D7D07839-1EF0-424F-A395-B7E4C7FBCA05}" destId="{5CFC5316-E2DE-4B30-A01D-FCF011868549}" srcOrd="3" destOrd="0" presId="urn:microsoft.com/office/officeart/2005/8/layout/hierarchy3"/>
    <dgm:cxn modelId="{746FC11D-35E3-44CB-BF9E-29DFF46C6290}" type="presParOf" srcId="{72A796F4-DB5E-4CAF-B7EA-9EA1D5C6D5F6}" destId="{E0D1DFFE-EF60-45CA-8C98-AF73DFE05148}" srcOrd="1" destOrd="0" presId="urn:microsoft.com/office/officeart/2005/8/layout/hierarchy3"/>
    <dgm:cxn modelId="{A8C79FE4-0B02-4A9D-BA1A-3B448EAD748E}" type="presParOf" srcId="{E0D1DFFE-EF60-45CA-8C98-AF73DFE05148}" destId="{00200F0C-AE9E-4604-B317-654E29CEE613}" srcOrd="0" destOrd="0" presId="urn:microsoft.com/office/officeart/2005/8/layout/hierarchy3"/>
    <dgm:cxn modelId="{583AB1FD-5036-4FC9-A6A3-689C4C82CD6C}" type="presParOf" srcId="{00200F0C-AE9E-4604-B317-654E29CEE613}" destId="{3BAD513D-9B6A-4E4B-83E3-E118EDB4405E}" srcOrd="0" destOrd="0" presId="urn:microsoft.com/office/officeart/2005/8/layout/hierarchy3"/>
    <dgm:cxn modelId="{A7FC7FE0-9BC1-45D0-83E0-1FE38C4B5C5B}" type="presParOf" srcId="{00200F0C-AE9E-4604-B317-654E29CEE613}" destId="{E21E4EE1-BE94-4239-93E8-2B9D382FCA9D}" srcOrd="1" destOrd="0" presId="urn:microsoft.com/office/officeart/2005/8/layout/hierarchy3"/>
    <dgm:cxn modelId="{627BBFD1-0722-4396-8626-AF8E03750B1E}" type="presParOf" srcId="{E0D1DFFE-EF60-45CA-8C98-AF73DFE05148}" destId="{296E01B3-EB25-4D1E-9097-006E0737F408}" srcOrd="1" destOrd="0" presId="urn:microsoft.com/office/officeart/2005/8/layout/hierarchy3"/>
    <dgm:cxn modelId="{522AD33F-8C89-486F-9FF4-BA721D223147}" type="presParOf" srcId="{296E01B3-EB25-4D1E-9097-006E0737F408}" destId="{2DF99EF0-9730-46DC-9D82-EF82DBC1D451}" srcOrd="0" destOrd="0" presId="urn:microsoft.com/office/officeart/2005/8/layout/hierarchy3"/>
    <dgm:cxn modelId="{60643B16-D997-4AB0-9784-7AC98EB785C2}" type="presParOf" srcId="{296E01B3-EB25-4D1E-9097-006E0737F408}" destId="{74FC8851-2484-4594-B94D-BF48862FBCF6}" srcOrd="1" destOrd="0" presId="urn:microsoft.com/office/officeart/2005/8/layout/hierarchy3"/>
    <dgm:cxn modelId="{6E431B10-AEC6-4728-A7C4-AF54E294B9ED}" type="presParOf" srcId="{296E01B3-EB25-4D1E-9097-006E0737F408}" destId="{5A2CA02D-E79A-4C0A-B431-3B54D102F885}" srcOrd="2" destOrd="0" presId="urn:microsoft.com/office/officeart/2005/8/layout/hierarchy3"/>
    <dgm:cxn modelId="{6D3BF1AD-13BD-4EBD-A249-09B6FC4899DA}" type="presParOf" srcId="{296E01B3-EB25-4D1E-9097-006E0737F408}" destId="{2D5468D0-11C3-4C1F-903D-D3AB0C858269}" srcOrd="3" destOrd="0" presId="urn:microsoft.com/office/officeart/2005/8/layout/hierarchy3"/>
    <dgm:cxn modelId="{5E70B83A-50E0-4F1B-8325-BCCB7A7466E2}" type="presParOf" srcId="{296E01B3-EB25-4D1E-9097-006E0737F408}" destId="{B7BA72FE-8803-47DD-A4D6-2AB2B83D98CC}" srcOrd="4" destOrd="0" presId="urn:microsoft.com/office/officeart/2005/8/layout/hierarchy3"/>
    <dgm:cxn modelId="{35C7C1CF-6622-4DFB-B0C9-1C673F02A850}" type="presParOf" srcId="{296E01B3-EB25-4D1E-9097-006E0737F408}" destId="{CDC19D77-51A4-4095-BCAF-E8FB2A9584F6}" srcOrd="5" destOrd="0" presId="urn:microsoft.com/office/officeart/2005/8/layout/hierarchy3"/>
    <dgm:cxn modelId="{270C1088-29D3-4E7B-84E2-A77925FAEA5D}" type="presParOf" srcId="{72A796F4-DB5E-4CAF-B7EA-9EA1D5C6D5F6}" destId="{7DD2815D-F4D1-4B1A-849F-5CE4704DD809}" srcOrd="2" destOrd="0" presId="urn:microsoft.com/office/officeart/2005/8/layout/hierarchy3"/>
    <dgm:cxn modelId="{341CEBE6-DBC8-477A-8A68-B663AA225DA8}" type="presParOf" srcId="{7DD2815D-F4D1-4B1A-849F-5CE4704DD809}" destId="{F5439073-DA5A-4B9E-BB38-0B4D346C10A6}" srcOrd="0" destOrd="0" presId="urn:microsoft.com/office/officeart/2005/8/layout/hierarchy3"/>
    <dgm:cxn modelId="{EFD67B87-0D1E-4ABB-88C7-6AB0A6F94C1B}" type="presParOf" srcId="{F5439073-DA5A-4B9E-BB38-0B4D346C10A6}" destId="{6D82E086-278C-424E-AA5F-169B41ECEAD4}" srcOrd="0" destOrd="0" presId="urn:microsoft.com/office/officeart/2005/8/layout/hierarchy3"/>
    <dgm:cxn modelId="{AEB3EFD8-AEAE-4824-A619-B6DCC61AEAD8}" type="presParOf" srcId="{F5439073-DA5A-4B9E-BB38-0B4D346C10A6}" destId="{1C15B2A5-6997-4B3B-A1C9-524FE60B87E8}" srcOrd="1" destOrd="0" presId="urn:microsoft.com/office/officeart/2005/8/layout/hierarchy3"/>
    <dgm:cxn modelId="{7291EA28-BE8F-4B6E-AC4B-8F14C2B7F1CF}" type="presParOf" srcId="{7DD2815D-F4D1-4B1A-849F-5CE4704DD809}" destId="{FE71476F-3D94-4959-950B-DB1972CDB346}" srcOrd="1" destOrd="0" presId="urn:microsoft.com/office/officeart/2005/8/layout/hierarchy3"/>
    <dgm:cxn modelId="{F884C064-66CF-4E6A-AB7D-30294858989C}" type="presParOf" srcId="{FE71476F-3D94-4959-950B-DB1972CDB346}" destId="{15C2139F-00B3-4E2A-B741-E3F7DF4A3604}" srcOrd="0" destOrd="0" presId="urn:microsoft.com/office/officeart/2005/8/layout/hierarchy3"/>
    <dgm:cxn modelId="{B36AC302-2BA8-4CA2-BB5B-BED16DB6FFE0}" type="presParOf" srcId="{FE71476F-3D94-4959-950B-DB1972CDB346}" destId="{468C2074-B48D-48B8-8122-89901DFE79EE}" srcOrd="1" destOrd="0" presId="urn:microsoft.com/office/officeart/2005/8/layout/hierarchy3"/>
    <dgm:cxn modelId="{8745B28C-3CF4-4B20-820A-92FF28E53F44}" type="presParOf" srcId="{FE71476F-3D94-4959-950B-DB1972CDB346}" destId="{8084C144-5950-4DBB-BA3A-5986996A84C0}" srcOrd="2" destOrd="0" presId="urn:microsoft.com/office/officeart/2005/8/layout/hierarchy3"/>
    <dgm:cxn modelId="{444C743E-92A1-4A63-A7AD-5DFDFBDB28E4}" type="presParOf" srcId="{FE71476F-3D94-4959-950B-DB1972CDB346}" destId="{D2B2611E-53EB-491B-9D51-73F62D2322B9}"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6DBEBE-15C8-4447-87BB-D18D6A8973FE}"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21184D11-FE2E-400C-A56A-4D8662B7C257}" type="pres">
      <dgm:prSet presAssocID="{1F6DBEBE-15C8-4447-87BB-D18D6A8973FE}" presName="Name0" presStyleCnt="0">
        <dgm:presLayoutVars>
          <dgm:dir/>
          <dgm:resizeHandles/>
        </dgm:presLayoutVars>
      </dgm:prSet>
      <dgm:spPr/>
      <dgm:t>
        <a:bodyPr/>
        <a:lstStyle/>
        <a:p>
          <a:endParaRPr lang="en-US"/>
        </a:p>
      </dgm:t>
    </dgm:pt>
  </dgm:ptLst>
  <dgm:cxnLst>
    <dgm:cxn modelId="{BDC4DC25-F57E-4BDE-B67E-F8D4908D6DE5}" type="presOf" srcId="{1F6DBEBE-15C8-4447-87BB-D18D6A8973FE}" destId="{21184D11-FE2E-400C-A56A-4D8662B7C257}" srcOrd="0" destOrd="0" presId="urn:microsoft.com/office/officeart/2005/8/layout/b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A5BBE4-4486-4BA7-9179-B61E98819C7F}"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n-US"/>
        </a:p>
      </dgm:t>
    </dgm:pt>
    <dgm:pt modelId="{5CBE7C50-6BB4-4943-B56E-2EE9196BE98C}">
      <dgm:prSet phldrT="[Text]" custT="1">
        <dgm:style>
          <a:lnRef idx="1">
            <a:schemeClr val="accent1"/>
          </a:lnRef>
          <a:fillRef idx="2">
            <a:schemeClr val="accent1"/>
          </a:fillRef>
          <a:effectRef idx="1">
            <a:schemeClr val="accent1"/>
          </a:effectRef>
          <a:fontRef idx="minor">
            <a:schemeClr val="dk1"/>
          </a:fontRef>
        </dgm:style>
      </dgm:prSet>
      <dgm:spPr>
        <a:ln>
          <a:solidFill>
            <a:schemeClr val="tx2"/>
          </a:solidFill>
        </a:ln>
      </dgm:spPr>
      <dgm:t>
        <a:bodyPr/>
        <a:lstStyle/>
        <a:p>
          <a:r>
            <a:rPr lang="en-US" sz="1800" dirty="0" smtClean="0">
              <a:hlinkClick xmlns:r="http://schemas.openxmlformats.org/officeDocument/2006/relationships" r:id="rId1"/>
            </a:rPr>
            <a:t>SCR 2</a:t>
          </a:r>
          <a:r>
            <a:rPr lang="en-US" sz="1800" dirty="0" smtClean="0"/>
            <a:t> tapped the “Rainy Day” fund for $128,459,664</a:t>
          </a:r>
          <a:endParaRPr lang="en-US" sz="1800" dirty="0"/>
        </a:p>
      </dgm:t>
    </dgm:pt>
    <dgm:pt modelId="{37209672-4921-40B7-9B84-98EA5B73CDA7}" type="parTrans" cxnId="{CE33444B-7317-4FB1-8A61-F86D4B8199C3}">
      <dgm:prSet/>
      <dgm:spPr/>
      <dgm:t>
        <a:bodyPr/>
        <a:lstStyle/>
        <a:p>
          <a:endParaRPr lang="en-US"/>
        </a:p>
      </dgm:t>
    </dgm:pt>
    <dgm:pt modelId="{5E65F06A-CDC6-4A09-90FF-83D8DDE8628B}" type="sibTrans" cxnId="{CE33444B-7317-4FB1-8A61-F86D4B8199C3}">
      <dgm:prSet/>
      <dgm:spPr/>
      <dgm:t>
        <a:bodyPr/>
        <a:lstStyle/>
        <a:p>
          <a:endParaRPr lang="en-US"/>
        </a:p>
      </dgm:t>
    </dgm:pt>
    <dgm:pt modelId="{B6C310BC-70D2-460C-B061-1E08D882ADC4}">
      <dgm:prSet phldrT="[Text]" custT="1">
        <dgm:style>
          <a:lnRef idx="1">
            <a:schemeClr val="accent1"/>
          </a:lnRef>
          <a:fillRef idx="2">
            <a:schemeClr val="accent1"/>
          </a:fillRef>
          <a:effectRef idx="1">
            <a:schemeClr val="accent1"/>
          </a:effectRef>
          <a:fontRef idx="minor">
            <a:schemeClr val="dk1"/>
          </a:fontRef>
        </dgm:style>
      </dgm:prSet>
      <dgm:spPr>
        <a:ln>
          <a:solidFill>
            <a:schemeClr val="tx2"/>
          </a:solidFill>
        </a:ln>
      </dgm:spPr>
      <dgm:t>
        <a:bodyPr/>
        <a:lstStyle/>
        <a:p>
          <a:r>
            <a:rPr lang="en-US" sz="1800" dirty="0" smtClean="0">
              <a:hlinkClick xmlns:r="http://schemas.openxmlformats.org/officeDocument/2006/relationships" r:id="rId2"/>
            </a:rPr>
            <a:t>SB 4</a:t>
          </a:r>
          <a:r>
            <a:rPr lang="en-US" sz="1800" dirty="0" smtClean="0"/>
            <a:t> tapped BP oil spill settlement funds for $200,000,000</a:t>
          </a:r>
          <a:endParaRPr lang="en-US" sz="1800" dirty="0"/>
        </a:p>
      </dgm:t>
    </dgm:pt>
    <dgm:pt modelId="{D58D084C-6A09-4C5C-97AF-47C86C7E65FB}" type="parTrans" cxnId="{ACF718AE-87BC-4D93-AB22-C601F4F46164}">
      <dgm:prSet/>
      <dgm:spPr/>
      <dgm:t>
        <a:bodyPr/>
        <a:lstStyle/>
        <a:p>
          <a:endParaRPr lang="en-US"/>
        </a:p>
      </dgm:t>
    </dgm:pt>
    <dgm:pt modelId="{9D992346-9C3F-41F9-934D-176800A28D7E}" type="sibTrans" cxnId="{ACF718AE-87BC-4D93-AB22-C601F4F46164}">
      <dgm:prSet/>
      <dgm:spPr/>
      <dgm:t>
        <a:bodyPr/>
        <a:lstStyle/>
        <a:p>
          <a:endParaRPr lang="en-US"/>
        </a:p>
      </dgm:t>
    </dgm:pt>
    <dgm:pt modelId="{BCB96BE7-D68B-4683-901B-1FA6D45B0193}">
      <dgm:prSet phldrT="[Text]" custT="1">
        <dgm:style>
          <a:lnRef idx="1">
            <a:schemeClr val="accent1"/>
          </a:lnRef>
          <a:fillRef idx="2">
            <a:schemeClr val="accent1"/>
          </a:fillRef>
          <a:effectRef idx="1">
            <a:schemeClr val="accent1"/>
          </a:effectRef>
          <a:fontRef idx="minor">
            <a:schemeClr val="dk1"/>
          </a:fontRef>
        </dgm:style>
      </dgm:prSet>
      <dgm:spPr>
        <a:ln>
          <a:solidFill>
            <a:schemeClr val="tx2"/>
          </a:solidFill>
        </a:ln>
      </dgm:spPr>
      <dgm:t>
        <a:bodyPr/>
        <a:lstStyle/>
        <a:p>
          <a:r>
            <a:rPr lang="en-US" sz="1800" dirty="0" smtClean="0"/>
            <a:t>General Obligation (GO) Municipal Bond restructuring of $81,641,065</a:t>
          </a:r>
          <a:endParaRPr lang="en-US" sz="1800" dirty="0"/>
        </a:p>
      </dgm:t>
    </dgm:pt>
    <dgm:pt modelId="{A31981D6-7033-4642-AC67-4E5C7D58958C}" type="parTrans" cxnId="{429A21DD-5BE0-4DAE-8666-F6B8274FC9C9}">
      <dgm:prSet/>
      <dgm:spPr/>
      <dgm:t>
        <a:bodyPr/>
        <a:lstStyle/>
        <a:p>
          <a:endParaRPr lang="en-US"/>
        </a:p>
      </dgm:t>
    </dgm:pt>
    <dgm:pt modelId="{7A779281-F8AA-4F66-BBAA-ED46422DDCE6}" type="sibTrans" cxnId="{429A21DD-5BE0-4DAE-8666-F6B8274FC9C9}">
      <dgm:prSet/>
      <dgm:spPr/>
      <dgm:t>
        <a:bodyPr/>
        <a:lstStyle/>
        <a:p>
          <a:endParaRPr lang="en-US"/>
        </a:p>
      </dgm:t>
    </dgm:pt>
    <dgm:pt modelId="{8D2820ED-507D-4F5C-B98F-20178FD7D77C}">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1800" dirty="0" smtClean="0">
              <a:hlinkClick xmlns:r="http://schemas.openxmlformats.org/officeDocument/2006/relationships" r:id="rId3"/>
            </a:rPr>
            <a:t>Executive Order JBE 16-4</a:t>
          </a:r>
          <a:r>
            <a:rPr lang="en-US" sz="1800" dirty="0" smtClean="0"/>
            <a:t> reduced agency spending by $21,734,240</a:t>
          </a:r>
          <a:endParaRPr lang="en-US" sz="1800" dirty="0"/>
        </a:p>
      </dgm:t>
    </dgm:pt>
    <dgm:pt modelId="{7EF56B77-09FA-4A37-98D8-885B009D939F}" type="parTrans" cxnId="{19C55A08-8162-45AD-96B2-E4ECA693D2F7}">
      <dgm:prSet/>
      <dgm:spPr/>
      <dgm:t>
        <a:bodyPr/>
        <a:lstStyle/>
        <a:p>
          <a:endParaRPr lang="en-US"/>
        </a:p>
      </dgm:t>
    </dgm:pt>
    <dgm:pt modelId="{6AEA5499-A55A-4A96-9E94-CF4F1B872D96}" type="sibTrans" cxnId="{19C55A08-8162-45AD-96B2-E4ECA693D2F7}">
      <dgm:prSet/>
      <dgm:spPr/>
      <dgm:t>
        <a:bodyPr/>
        <a:lstStyle/>
        <a:p>
          <a:endParaRPr lang="en-US"/>
        </a:p>
      </dgm:t>
    </dgm:pt>
    <dgm:pt modelId="{55B9C26A-934B-41B0-9B68-2795A5C74FC2}">
      <dgm:prSet phldrT="[Text]" custT="1">
        <dgm:style>
          <a:lnRef idx="1">
            <a:schemeClr val="accent1"/>
          </a:lnRef>
          <a:fillRef idx="2">
            <a:schemeClr val="accent1"/>
          </a:fillRef>
          <a:effectRef idx="1">
            <a:schemeClr val="accent1"/>
          </a:effectRef>
          <a:fontRef idx="minor">
            <a:schemeClr val="dk1"/>
          </a:fontRef>
        </dgm:style>
      </dgm:prSet>
      <dgm:spPr>
        <a:ln>
          <a:solidFill>
            <a:schemeClr val="tx2"/>
          </a:solidFill>
        </a:ln>
      </dgm:spPr>
      <dgm:t>
        <a:bodyPr/>
        <a:lstStyle/>
        <a:p>
          <a:r>
            <a:rPr lang="en-US" sz="1800" dirty="0" smtClean="0"/>
            <a:t>Executive cuts approved by the Joint Legislative Committee on the Budget totaled $38,490,799</a:t>
          </a:r>
          <a:endParaRPr lang="en-US" sz="1800" dirty="0"/>
        </a:p>
      </dgm:t>
    </dgm:pt>
    <dgm:pt modelId="{AB09B03C-0115-4070-BCAE-7BCC8AB7107A}" type="parTrans" cxnId="{9F124DAB-FFF2-456C-931B-5B1E4F2749D5}">
      <dgm:prSet/>
      <dgm:spPr/>
      <dgm:t>
        <a:bodyPr/>
        <a:lstStyle/>
        <a:p>
          <a:endParaRPr lang="en-US"/>
        </a:p>
      </dgm:t>
    </dgm:pt>
    <dgm:pt modelId="{DDFA94AC-057F-4AC6-B546-308D8ACBF627}" type="sibTrans" cxnId="{9F124DAB-FFF2-456C-931B-5B1E4F2749D5}">
      <dgm:prSet/>
      <dgm:spPr/>
      <dgm:t>
        <a:bodyPr/>
        <a:lstStyle/>
        <a:p>
          <a:endParaRPr lang="en-US"/>
        </a:p>
      </dgm:t>
    </dgm:pt>
    <dgm:pt modelId="{E965AC6A-EDE6-4542-A132-B5AE61E5837C}" type="pres">
      <dgm:prSet presAssocID="{BDA5BBE4-4486-4BA7-9179-B61E98819C7F}" presName="linear" presStyleCnt="0">
        <dgm:presLayoutVars>
          <dgm:animLvl val="lvl"/>
          <dgm:resizeHandles val="exact"/>
        </dgm:presLayoutVars>
      </dgm:prSet>
      <dgm:spPr/>
      <dgm:t>
        <a:bodyPr/>
        <a:lstStyle/>
        <a:p>
          <a:endParaRPr lang="en-US"/>
        </a:p>
      </dgm:t>
    </dgm:pt>
    <dgm:pt modelId="{5C6C9930-206B-4A08-96BB-4FDBE51A0FDD}" type="pres">
      <dgm:prSet presAssocID="{8D2820ED-507D-4F5C-B98F-20178FD7D77C}" presName="parentText" presStyleLbl="node1" presStyleIdx="0" presStyleCnt="5">
        <dgm:presLayoutVars>
          <dgm:chMax val="0"/>
          <dgm:bulletEnabled val="1"/>
        </dgm:presLayoutVars>
      </dgm:prSet>
      <dgm:spPr>
        <a:prstGeom prst="rect">
          <a:avLst/>
        </a:prstGeom>
      </dgm:spPr>
      <dgm:t>
        <a:bodyPr/>
        <a:lstStyle/>
        <a:p>
          <a:endParaRPr lang="en-US"/>
        </a:p>
      </dgm:t>
    </dgm:pt>
    <dgm:pt modelId="{CF561D82-7FFC-46C9-9CE4-DFCB3356F461}" type="pres">
      <dgm:prSet presAssocID="{6AEA5499-A55A-4A96-9E94-CF4F1B872D96}" presName="spacer" presStyleCnt="0"/>
      <dgm:spPr/>
      <dgm:t>
        <a:bodyPr/>
        <a:lstStyle/>
        <a:p>
          <a:endParaRPr lang="en-US"/>
        </a:p>
      </dgm:t>
    </dgm:pt>
    <dgm:pt modelId="{FDFF0DAA-A597-4CE5-9C9C-535DDD3EB52A}" type="pres">
      <dgm:prSet presAssocID="{55B9C26A-934B-41B0-9B68-2795A5C74FC2}" presName="parentText" presStyleLbl="node1" presStyleIdx="1" presStyleCnt="5">
        <dgm:presLayoutVars>
          <dgm:chMax val="0"/>
          <dgm:bulletEnabled val="1"/>
        </dgm:presLayoutVars>
      </dgm:prSet>
      <dgm:spPr>
        <a:prstGeom prst="rect">
          <a:avLst/>
        </a:prstGeom>
      </dgm:spPr>
      <dgm:t>
        <a:bodyPr/>
        <a:lstStyle/>
        <a:p>
          <a:endParaRPr lang="en-US"/>
        </a:p>
      </dgm:t>
    </dgm:pt>
    <dgm:pt modelId="{B71B46FC-D621-44EB-BFAD-33F0710E7196}" type="pres">
      <dgm:prSet presAssocID="{DDFA94AC-057F-4AC6-B546-308D8ACBF627}" presName="spacer" presStyleCnt="0"/>
      <dgm:spPr/>
      <dgm:t>
        <a:bodyPr/>
        <a:lstStyle/>
        <a:p>
          <a:endParaRPr lang="en-US"/>
        </a:p>
      </dgm:t>
    </dgm:pt>
    <dgm:pt modelId="{BFB04C5C-EC7D-40B8-838E-A2359B0C8FA6}" type="pres">
      <dgm:prSet presAssocID="{5CBE7C50-6BB4-4943-B56E-2EE9196BE98C}" presName="parentText" presStyleLbl="node1" presStyleIdx="2" presStyleCnt="5">
        <dgm:presLayoutVars>
          <dgm:chMax val="0"/>
          <dgm:bulletEnabled val="1"/>
        </dgm:presLayoutVars>
      </dgm:prSet>
      <dgm:spPr>
        <a:prstGeom prst="rect">
          <a:avLst/>
        </a:prstGeom>
      </dgm:spPr>
      <dgm:t>
        <a:bodyPr/>
        <a:lstStyle/>
        <a:p>
          <a:endParaRPr lang="en-US"/>
        </a:p>
      </dgm:t>
    </dgm:pt>
    <dgm:pt modelId="{474024BE-BAB2-4923-A580-EBAEFDEB7459}" type="pres">
      <dgm:prSet presAssocID="{5E65F06A-CDC6-4A09-90FF-83D8DDE8628B}" presName="spacer" presStyleCnt="0"/>
      <dgm:spPr/>
      <dgm:t>
        <a:bodyPr/>
        <a:lstStyle/>
        <a:p>
          <a:endParaRPr lang="en-US"/>
        </a:p>
      </dgm:t>
    </dgm:pt>
    <dgm:pt modelId="{25472D83-A22F-4C6E-A9F5-1A1608371ADD}" type="pres">
      <dgm:prSet presAssocID="{B6C310BC-70D2-460C-B061-1E08D882ADC4}" presName="parentText" presStyleLbl="node1" presStyleIdx="3" presStyleCnt="5">
        <dgm:presLayoutVars>
          <dgm:chMax val="0"/>
          <dgm:bulletEnabled val="1"/>
        </dgm:presLayoutVars>
      </dgm:prSet>
      <dgm:spPr>
        <a:prstGeom prst="rect">
          <a:avLst/>
        </a:prstGeom>
      </dgm:spPr>
      <dgm:t>
        <a:bodyPr/>
        <a:lstStyle/>
        <a:p>
          <a:endParaRPr lang="en-US"/>
        </a:p>
      </dgm:t>
    </dgm:pt>
    <dgm:pt modelId="{68383917-4272-4952-92D3-212BF8EB7766}" type="pres">
      <dgm:prSet presAssocID="{9D992346-9C3F-41F9-934D-176800A28D7E}" presName="spacer" presStyleCnt="0"/>
      <dgm:spPr/>
      <dgm:t>
        <a:bodyPr/>
        <a:lstStyle/>
        <a:p>
          <a:endParaRPr lang="en-US"/>
        </a:p>
      </dgm:t>
    </dgm:pt>
    <dgm:pt modelId="{2EFCC1BD-A6BF-444A-A087-3ECC9212967C}" type="pres">
      <dgm:prSet presAssocID="{BCB96BE7-D68B-4683-901B-1FA6D45B0193}" presName="parentText" presStyleLbl="node1" presStyleIdx="4" presStyleCnt="5">
        <dgm:presLayoutVars>
          <dgm:chMax val="0"/>
          <dgm:bulletEnabled val="1"/>
        </dgm:presLayoutVars>
      </dgm:prSet>
      <dgm:spPr>
        <a:prstGeom prst="rect">
          <a:avLst/>
        </a:prstGeom>
      </dgm:spPr>
      <dgm:t>
        <a:bodyPr/>
        <a:lstStyle/>
        <a:p>
          <a:endParaRPr lang="en-US"/>
        </a:p>
      </dgm:t>
    </dgm:pt>
  </dgm:ptLst>
  <dgm:cxnLst>
    <dgm:cxn modelId="{9F124DAB-FFF2-456C-931B-5B1E4F2749D5}" srcId="{BDA5BBE4-4486-4BA7-9179-B61E98819C7F}" destId="{55B9C26A-934B-41B0-9B68-2795A5C74FC2}" srcOrd="1" destOrd="0" parTransId="{AB09B03C-0115-4070-BCAE-7BCC8AB7107A}" sibTransId="{DDFA94AC-057F-4AC6-B546-308D8ACBF627}"/>
    <dgm:cxn modelId="{852C5470-C2AA-4EDB-9371-1535FDB999FF}" type="presOf" srcId="{BCB96BE7-D68B-4683-901B-1FA6D45B0193}" destId="{2EFCC1BD-A6BF-444A-A087-3ECC9212967C}" srcOrd="0" destOrd="0" presId="urn:microsoft.com/office/officeart/2005/8/layout/vList2"/>
    <dgm:cxn modelId="{ACF718AE-87BC-4D93-AB22-C601F4F46164}" srcId="{BDA5BBE4-4486-4BA7-9179-B61E98819C7F}" destId="{B6C310BC-70D2-460C-B061-1E08D882ADC4}" srcOrd="3" destOrd="0" parTransId="{D58D084C-6A09-4C5C-97AF-47C86C7E65FB}" sibTransId="{9D992346-9C3F-41F9-934D-176800A28D7E}"/>
    <dgm:cxn modelId="{38165E6C-652F-4CCD-9ED3-EB57947E5831}" type="presOf" srcId="{BDA5BBE4-4486-4BA7-9179-B61E98819C7F}" destId="{E965AC6A-EDE6-4542-A132-B5AE61E5837C}" srcOrd="0" destOrd="0" presId="urn:microsoft.com/office/officeart/2005/8/layout/vList2"/>
    <dgm:cxn modelId="{4D0133B9-384F-465D-AF87-E4EECDEF52F5}" type="presOf" srcId="{55B9C26A-934B-41B0-9B68-2795A5C74FC2}" destId="{FDFF0DAA-A597-4CE5-9C9C-535DDD3EB52A}" srcOrd="0" destOrd="0" presId="urn:microsoft.com/office/officeart/2005/8/layout/vList2"/>
    <dgm:cxn modelId="{19C55A08-8162-45AD-96B2-E4ECA693D2F7}" srcId="{BDA5BBE4-4486-4BA7-9179-B61E98819C7F}" destId="{8D2820ED-507D-4F5C-B98F-20178FD7D77C}" srcOrd="0" destOrd="0" parTransId="{7EF56B77-09FA-4A37-98D8-885B009D939F}" sibTransId="{6AEA5499-A55A-4A96-9E94-CF4F1B872D96}"/>
    <dgm:cxn modelId="{1BA9EC44-E2D9-4848-94EF-0BBFDFAE19E9}" type="presOf" srcId="{8D2820ED-507D-4F5C-B98F-20178FD7D77C}" destId="{5C6C9930-206B-4A08-96BB-4FDBE51A0FDD}" srcOrd="0" destOrd="0" presId="urn:microsoft.com/office/officeart/2005/8/layout/vList2"/>
    <dgm:cxn modelId="{429A21DD-5BE0-4DAE-8666-F6B8274FC9C9}" srcId="{BDA5BBE4-4486-4BA7-9179-B61E98819C7F}" destId="{BCB96BE7-D68B-4683-901B-1FA6D45B0193}" srcOrd="4" destOrd="0" parTransId="{A31981D6-7033-4642-AC67-4E5C7D58958C}" sibTransId="{7A779281-F8AA-4F66-BBAA-ED46422DDCE6}"/>
    <dgm:cxn modelId="{1ADDE8F0-4E73-4563-AF28-BF74D6D43C0F}" type="presOf" srcId="{5CBE7C50-6BB4-4943-B56E-2EE9196BE98C}" destId="{BFB04C5C-EC7D-40B8-838E-A2359B0C8FA6}" srcOrd="0" destOrd="0" presId="urn:microsoft.com/office/officeart/2005/8/layout/vList2"/>
    <dgm:cxn modelId="{6B380274-8504-4546-A823-B1784BE37B6B}" type="presOf" srcId="{B6C310BC-70D2-460C-B061-1E08D882ADC4}" destId="{25472D83-A22F-4C6E-A9F5-1A1608371ADD}" srcOrd="0" destOrd="0" presId="urn:microsoft.com/office/officeart/2005/8/layout/vList2"/>
    <dgm:cxn modelId="{CE33444B-7317-4FB1-8A61-F86D4B8199C3}" srcId="{BDA5BBE4-4486-4BA7-9179-B61E98819C7F}" destId="{5CBE7C50-6BB4-4943-B56E-2EE9196BE98C}" srcOrd="2" destOrd="0" parTransId="{37209672-4921-40B7-9B84-98EA5B73CDA7}" sibTransId="{5E65F06A-CDC6-4A09-90FF-83D8DDE8628B}"/>
    <dgm:cxn modelId="{C6CEB0FE-4BFA-45BF-AA76-8B69DCD384A9}" type="presParOf" srcId="{E965AC6A-EDE6-4542-A132-B5AE61E5837C}" destId="{5C6C9930-206B-4A08-96BB-4FDBE51A0FDD}" srcOrd="0" destOrd="0" presId="urn:microsoft.com/office/officeart/2005/8/layout/vList2"/>
    <dgm:cxn modelId="{CB70FE30-D1C5-4FBB-AE65-66759C4A6F91}" type="presParOf" srcId="{E965AC6A-EDE6-4542-A132-B5AE61E5837C}" destId="{CF561D82-7FFC-46C9-9CE4-DFCB3356F461}" srcOrd="1" destOrd="0" presId="urn:microsoft.com/office/officeart/2005/8/layout/vList2"/>
    <dgm:cxn modelId="{C7F9B6DF-FF3F-4728-96BC-B9E9B44898EF}" type="presParOf" srcId="{E965AC6A-EDE6-4542-A132-B5AE61E5837C}" destId="{FDFF0DAA-A597-4CE5-9C9C-535DDD3EB52A}" srcOrd="2" destOrd="0" presId="urn:microsoft.com/office/officeart/2005/8/layout/vList2"/>
    <dgm:cxn modelId="{9AC168E6-0E0A-4E03-9578-5C5464FDAE4A}" type="presParOf" srcId="{E965AC6A-EDE6-4542-A132-B5AE61E5837C}" destId="{B71B46FC-D621-44EB-BFAD-33F0710E7196}" srcOrd="3" destOrd="0" presId="urn:microsoft.com/office/officeart/2005/8/layout/vList2"/>
    <dgm:cxn modelId="{EC134E33-F146-4A5F-9F24-91BB8E76829F}" type="presParOf" srcId="{E965AC6A-EDE6-4542-A132-B5AE61E5837C}" destId="{BFB04C5C-EC7D-40B8-838E-A2359B0C8FA6}" srcOrd="4" destOrd="0" presId="urn:microsoft.com/office/officeart/2005/8/layout/vList2"/>
    <dgm:cxn modelId="{4D6EFAC6-2F0F-4FAD-89AE-8D5B91737C1C}" type="presParOf" srcId="{E965AC6A-EDE6-4542-A132-B5AE61E5837C}" destId="{474024BE-BAB2-4923-A580-EBAEFDEB7459}" srcOrd="5" destOrd="0" presId="urn:microsoft.com/office/officeart/2005/8/layout/vList2"/>
    <dgm:cxn modelId="{9CEEE889-1D34-4385-B39C-D6E8BBE44E09}" type="presParOf" srcId="{E965AC6A-EDE6-4542-A132-B5AE61E5837C}" destId="{25472D83-A22F-4C6E-A9F5-1A1608371ADD}" srcOrd="6" destOrd="0" presId="urn:microsoft.com/office/officeart/2005/8/layout/vList2"/>
    <dgm:cxn modelId="{F08ACE02-579C-42ED-9AB2-C37F908701A5}" type="presParOf" srcId="{E965AC6A-EDE6-4542-A132-B5AE61E5837C}" destId="{68383917-4272-4952-92D3-212BF8EB7766}" srcOrd="7" destOrd="0" presId="urn:microsoft.com/office/officeart/2005/8/layout/vList2"/>
    <dgm:cxn modelId="{AEF34C5D-D97C-4B93-9E5C-6E774E30D75F}" type="presParOf" srcId="{E965AC6A-EDE6-4542-A132-B5AE61E5837C}" destId="{2EFCC1BD-A6BF-444A-A087-3ECC9212967C}" srcOrd="8"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EA3D0A-FFE5-4654-988F-1E6AB882AE63}" type="doc">
      <dgm:prSet loTypeId="urn:microsoft.com/office/officeart/2005/8/layout/list1" loCatId="list" qsTypeId="urn:microsoft.com/office/officeart/2005/8/quickstyle/simple2" qsCatId="simple" csTypeId="urn:microsoft.com/office/officeart/2005/8/colors/accent1_1" csCatId="accent1" phldr="1"/>
      <dgm:spPr/>
      <dgm:t>
        <a:bodyPr/>
        <a:lstStyle/>
        <a:p>
          <a:endParaRPr lang="en-US"/>
        </a:p>
      </dgm:t>
    </dgm:pt>
    <dgm:pt modelId="{A4E6A931-77E7-44AF-BBB7-AA3BCE620854}">
      <dgm:prSet custT="1"/>
      <dgm:spPr/>
      <dgm:t>
        <a:bodyPr/>
        <a:lstStyle/>
        <a:p>
          <a:pPr rtl="0"/>
          <a:r>
            <a:rPr lang="en-US" sz="2800" dirty="0" smtClean="0">
              <a:latin typeface="Georgia" pitchFamily="18" charset="0"/>
              <a:hlinkClick xmlns:r="http://schemas.openxmlformats.org/officeDocument/2006/relationships" r:id="rId1"/>
            </a:rPr>
            <a:t>HCR 11</a:t>
          </a:r>
          <a:endParaRPr lang="en-US" sz="2400" dirty="0">
            <a:latin typeface="Georgia" pitchFamily="18" charset="0"/>
          </a:endParaRPr>
        </a:p>
      </dgm:t>
    </dgm:pt>
    <dgm:pt modelId="{D7822D96-4B09-4E46-90B8-B84B3758C08B}" type="parTrans" cxnId="{10CF6C5A-40C7-4CBF-A294-616D02F2A941}">
      <dgm:prSet/>
      <dgm:spPr/>
      <dgm:t>
        <a:bodyPr/>
        <a:lstStyle/>
        <a:p>
          <a:endParaRPr lang="en-US"/>
        </a:p>
      </dgm:t>
    </dgm:pt>
    <dgm:pt modelId="{7C1C4BAA-0E65-49E4-A4BC-7D25A20146C0}" type="sibTrans" cxnId="{10CF6C5A-40C7-4CBF-A294-616D02F2A941}">
      <dgm:prSet/>
      <dgm:spPr/>
      <dgm:t>
        <a:bodyPr/>
        <a:lstStyle/>
        <a:p>
          <a:endParaRPr lang="en-US"/>
        </a:p>
      </dgm:t>
    </dgm:pt>
    <dgm:pt modelId="{25F3E42F-6F3C-4154-82E9-6D545C9C0272}">
      <dgm:prSet custT="1"/>
      <dgm:spPr/>
      <dgm:t>
        <a:bodyPr/>
        <a:lstStyle/>
        <a:p>
          <a:pPr rtl="0"/>
          <a:r>
            <a:rPr lang="en-US" sz="2800" dirty="0" smtClean="0">
              <a:latin typeface="Georgia" pitchFamily="18" charset="0"/>
              <a:hlinkClick xmlns:r="http://schemas.openxmlformats.org/officeDocument/2006/relationships" r:id="rId2"/>
            </a:rPr>
            <a:t>SCR 6</a:t>
          </a:r>
          <a:endParaRPr lang="en-US" sz="2400" dirty="0">
            <a:latin typeface="Georgia" pitchFamily="18" charset="0"/>
          </a:endParaRPr>
        </a:p>
      </dgm:t>
    </dgm:pt>
    <dgm:pt modelId="{F382C981-8483-44CD-B4CA-A035B7172F95}" type="parTrans" cxnId="{66895A45-7917-4AF6-A0E6-93267B20F9C0}">
      <dgm:prSet/>
      <dgm:spPr/>
      <dgm:t>
        <a:bodyPr/>
        <a:lstStyle/>
        <a:p>
          <a:endParaRPr lang="en-US"/>
        </a:p>
      </dgm:t>
    </dgm:pt>
    <dgm:pt modelId="{B37A6B13-89A4-45DF-9F03-552E9BDF074D}" type="sibTrans" cxnId="{66895A45-7917-4AF6-A0E6-93267B20F9C0}">
      <dgm:prSet/>
      <dgm:spPr/>
      <dgm:t>
        <a:bodyPr/>
        <a:lstStyle/>
        <a:p>
          <a:endParaRPr lang="en-US"/>
        </a:p>
      </dgm:t>
    </dgm:pt>
    <dgm:pt modelId="{0F549385-A563-43DB-9A79-A22B3DC78C2F}">
      <dgm:prSet custT="1"/>
      <dgm:spPr/>
      <dgm:t>
        <a:bodyPr/>
        <a:lstStyle/>
        <a:p>
          <a:pPr rtl="0"/>
          <a:r>
            <a:rPr lang="en-US" sz="2400" dirty="0" smtClean="0">
              <a:latin typeface="Georgia" pitchFamily="18" charset="0"/>
            </a:rPr>
            <a:t>Creates the Task Force on Structural Change in Budget &amp; Tax Policy</a:t>
          </a:r>
          <a:endParaRPr lang="en-US" sz="2400" dirty="0">
            <a:latin typeface="Georgia" pitchFamily="18" charset="0"/>
          </a:endParaRPr>
        </a:p>
      </dgm:t>
    </dgm:pt>
    <dgm:pt modelId="{8AB23371-1A03-4DC8-BF99-D71A3579DF4C}" type="parTrans" cxnId="{5E1CE9E1-93C2-4029-83F5-066382E87EAA}">
      <dgm:prSet/>
      <dgm:spPr/>
      <dgm:t>
        <a:bodyPr/>
        <a:lstStyle/>
        <a:p>
          <a:endParaRPr lang="en-US"/>
        </a:p>
      </dgm:t>
    </dgm:pt>
    <dgm:pt modelId="{5D0A24B8-42E1-4DE9-8768-865AD537BF87}" type="sibTrans" cxnId="{5E1CE9E1-93C2-4029-83F5-066382E87EAA}">
      <dgm:prSet/>
      <dgm:spPr/>
      <dgm:t>
        <a:bodyPr/>
        <a:lstStyle/>
        <a:p>
          <a:endParaRPr lang="en-US"/>
        </a:p>
      </dgm:t>
    </dgm:pt>
    <dgm:pt modelId="{4B6A7306-E6F7-499E-A9AB-1837CFA09A8C}">
      <dgm:prSet custT="1"/>
      <dgm:spPr/>
      <dgm:t>
        <a:bodyPr/>
        <a:lstStyle/>
        <a:p>
          <a:pPr rtl="0"/>
          <a:r>
            <a:rPr lang="en-US" sz="2400" dirty="0" smtClean="0">
              <a:latin typeface="Georgia" pitchFamily="18" charset="0"/>
            </a:rPr>
            <a:t>Establishes a task force to study ad valorem taxes that are offset by state tax credits</a:t>
          </a:r>
          <a:endParaRPr lang="en-US" sz="2400" dirty="0">
            <a:latin typeface="Georgia" pitchFamily="18" charset="0"/>
          </a:endParaRPr>
        </a:p>
      </dgm:t>
    </dgm:pt>
    <dgm:pt modelId="{E9B443D1-DDA5-4760-BE9F-DCFF0AE4E362}" type="parTrans" cxnId="{64773E4C-591E-4866-A853-BD88DAFE8DBE}">
      <dgm:prSet/>
      <dgm:spPr/>
      <dgm:t>
        <a:bodyPr/>
        <a:lstStyle/>
        <a:p>
          <a:endParaRPr lang="en-US"/>
        </a:p>
      </dgm:t>
    </dgm:pt>
    <dgm:pt modelId="{6D0398E6-244E-4A83-BB74-F0219800CEA9}" type="sibTrans" cxnId="{64773E4C-591E-4866-A853-BD88DAFE8DBE}">
      <dgm:prSet/>
      <dgm:spPr/>
      <dgm:t>
        <a:bodyPr/>
        <a:lstStyle/>
        <a:p>
          <a:endParaRPr lang="en-US"/>
        </a:p>
      </dgm:t>
    </dgm:pt>
    <dgm:pt modelId="{EB200719-5F80-4A3E-8595-5CD91CBCEC00}" type="pres">
      <dgm:prSet presAssocID="{9EEA3D0A-FFE5-4654-988F-1E6AB882AE63}" presName="linear" presStyleCnt="0">
        <dgm:presLayoutVars>
          <dgm:dir val="rev"/>
          <dgm:animLvl val="lvl"/>
          <dgm:resizeHandles val="exact"/>
        </dgm:presLayoutVars>
      </dgm:prSet>
      <dgm:spPr/>
      <dgm:t>
        <a:bodyPr/>
        <a:lstStyle/>
        <a:p>
          <a:endParaRPr lang="en-US"/>
        </a:p>
      </dgm:t>
    </dgm:pt>
    <dgm:pt modelId="{2011EBFD-4827-4AAC-9E37-DCB51D050BA2}" type="pres">
      <dgm:prSet presAssocID="{A4E6A931-77E7-44AF-BBB7-AA3BCE620854}" presName="parentLin" presStyleCnt="0"/>
      <dgm:spPr/>
      <dgm:t>
        <a:bodyPr/>
        <a:lstStyle/>
        <a:p>
          <a:endParaRPr lang="en-US"/>
        </a:p>
      </dgm:t>
    </dgm:pt>
    <dgm:pt modelId="{42A68FBF-52C9-4300-AFF8-BDC177F58E69}" type="pres">
      <dgm:prSet presAssocID="{A4E6A931-77E7-44AF-BBB7-AA3BCE620854}" presName="parentLeftMargin" presStyleLbl="node1" presStyleIdx="0" presStyleCnt="2"/>
      <dgm:spPr/>
      <dgm:t>
        <a:bodyPr/>
        <a:lstStyle/>
        <a:p>
          <a:endParaRPr lang="en-US"/>
        </a:p>
      </dgm:t>
    </dgm:pt>
    <dgm:pt modelId="{1A126BB1-370A-4B0A-BD86-DA7DD1F58E20}" type="pres">
      <dgm:prSet presAssocID="{A4E6A931-77E7-44AF-BBB7-AA3BCE620854}" presName="parentText" presStyleLbl="node1" presStyleIdx="0" presStyleCnt="2">
        <dgm:presLayoutVars>
          <dgm:chMax val="0"/>
          <dgm:bulletEnabled val="1"/>
        </dgm:presLayoutVars>
      </dgm:prSet>
      <dgm:spPr/>
      <dgm:t>
        <a:bodyPr/>
        <a:lstStyle/>
        <a:p>
          <a:endParaRPr lang="en-US"/>
        </a:p>
      </dgm:t>
    </dgm:pt>
    <dgm:pt modelId="{B7EF9C34-8452-4922-9D96-6AC1949CBA0B}" type="pres">
      <dgm:prSet presAssocID="{A4E6A931-77E7-44AF-BBB7-AA3BCE620854}" presName="negativeSpace" presStyleCnt="0"/>
      <dgm:spPr/>
      <dgm:t>
        <a:bodyPr/>
        <a:lstStyle/>
        <a:p>
          <a:endParaRPr lang="en-US"/>
        </a:p>
      </dgm:t>
    </dgm:pt>
    <dgm:pt modelId="{EFBAE0DD-CEFE-4291-9072-476B25C6C539}" type="pres">
      <dgm:prSet presAssocID="{A4E6A931-77E7-44AF-BBB7-AA3BCE620854}" presName="childText" presStyleLbl="conFgAcc1" presStyleIdx="0" presStyleCnt="2">
        <dgm:presLayoutVars>
          <dgm:bulletEnabled val="1"/>
        </dgm:presLayoutVars>
      </dgm:prSet>
      <dgm:spPr/>
      <dgm:t>
        <a:bodyPr/>
        <a:lstStyle/>
        <a:p>
          <a:endParaRPr lang="en-US"/>
        </a:p>
      </dgm:t>
    </dgm:pt>
    <dgm:pt modelId="{F070D6A8-DE78-4605-8123-F7CDC2307974}" type="pres">
      <dgm:prSet presAssocID="{7C1C4BAA-0E65-49E4-A4BC-7D25A20146C0}" presName="spaceBetweenRectangles" presStyleCnt="0"/>
      <dgm:spPr/>
      <dgm:t>
        <a:bodyPr/>
        <a:lstStyle/>
        <a:p>
          <a:endParaRPr lang="en-US"/>
        </a:p>
      </dgm:t>
    </dgm:pt>
    <dgm:pt modelId="{A26459DC-AB50-4E98-B0A8-4FE75E65C263}" type="pres">
      <dgm:prSet presAssocID="{25F3E42F-6F3C-4154-82E9-6D545C9C0272}" presName="parentLin" presStyleCnt="0"/>
      <dgm:spPr/>
      <dgm:t>
        <a:bodyPr/>
        <a:lstStyle/>
        <a:p>
          <a:endParaRPr lang="en-US"/>
        </a:p>
      </dgm:t>
    </dgm:pt>
    <dgm:pt modelId="{3E865CF0-6F1C-4E13-8D0F-A5CF8ED73367}" type="pres">
      <dgm:prSet presAssocID="{25F3E42F-6F3C-4154-82E9-6D545C9C0272}" presName="parentLeftMargin" presStyleLbl="node1" presStyleIdx="0" presStyleCnt="2"/>
      <dgm:spPr/>
      <dgm:t>
        <a:bodyPr/>
        <a:lstStyle/>
        <a:p>
          <a:endParaRPr lang="en-US"/>
        </a:p>
      </dgm:t>
    </dgm:pt>
    <dgm:pt modelId="{36339163-C393-40D4-B0B6-99CC122E28E1}" type="pres">
      <dgm:prSet presAssocID="{25F3E42F-6F3C-4154-82E9-6D545C9C0272}" presName="parentText" presStyleLbl="node1" presStyleIdx="1" presStyleCnt="2">
        <dgm:presLayoutVars>
          <dgm:chMax val="0"/>
          <dgm:bulletEnabled val="1"/>
        </dgm:presLayoutVars>
      </dgm:prSet>
      <dgm:spPr/>
      <dgm:t>
        <a:bodyPr/>
        <a:lstStyle/>
        <a:p>
          <a:endParaRPr lang="en-US"/>
        </a:p>
      </dgm:t>
    </dgm:pt>
    <dgm:pt modelId="{CFB4A839-6786-4570-9301-4F0A390400C7}" type="pres">
      <dgm:prSet presAssocID="{25F3E42F-6F3C-4154-82E9-6D545C9C0272}" presName="negativeSpace" presStyleCnt="0"/>
      <dgm:spPr/>
      <dgm:t>
        <a:bodyPr/>
        <a:lstStyle/>
        <a:p>
          <a:endParaRPr lang="en-US"/>
        </a:p>
      </dgm:t>
    </dgm:pt>
    <dgm:pt modelId="{BD8942DB-5B19-49F6-9867-AFA5292337F9}" type="pres">
      <dgm:prSet presAssocID="{25F3E42F-6F3C-4154-82E9-6D545C9C0272}" presName="childText" presStyleLbl="conFgAcc1" presStyleIdx="1" presStyleCnt="2">
        <dgm:presLayoutVars>
          <dgm:bulletEnabled val="1"/>
        </dgm:presLayoutVars>
      </dgm:prSet>
      <dgm:spPr/>
      <dgm:t>
        <a:bodyPr/>
        <a:lstStyle/>
        <a:p>
          <a:endParaRPr lang="en-US"/>
        </a:p>
      </dgm:t>
    </dgm:pt>
  </dgm:ptLst>
  <dgm:cxnLst>
    <dgm:cxn modelId="{7096CD48-ECE2-4530-AB51-A8D0F49FC5F7}" type="presOf" srcId="{25F3E42F-6F3C-4154-82E9-6D545C9C0272}" destId="{36339163-C393-40D4-B0B6-99CC122E28E1}" srcOrd="1" destOrd="0" presId="urn:microsoft.com/office/officeart/2005/8/layout/list1"/>
    <dgm:cxn modelId="{66895A45-7917-4AF6-A0E6-93267B20F9C0}" srcId="{9EEA3D0A-FFE5-4654-988F-1E6AB882AE63}" destId="{25F3E42F-6F3C-4154-82E9-6D545C9C0272}" srcOrd="1" destOrd="0" parTransId="{F382C981-8483-44CD-B4CA-A035B7172F95}" sibTransId="{B37A6B13-89A4-45DF-9F03-552E9BDF074D}"/>
    <dgm:cxn modelId="{7EA6278D-EEC6-4E64-AFB8-34E2AF678399}" type="presOf" srcId="{A4E6A931-77E7-44AF-BBB7-AA3BCE620854}" destId="{42A68FBF-52C9-4300-AFF8-BDC177F58E69}" srcOrd="0" destOrd="0" presId="urn:microsoft.com/office/officeart/2005/8/layout/list1"/>
    <dgm:cxn modelId="{64773E4C-591E-4866-A853-BD88DAFE8DBE}" srcId="{25F3E42F-6F3C-4154-82E9-6D545C9C0272}" destId="{4B6A7306-E6F7-499E-A9AB-1837CFA09A8C}" srcOrd="0" destOrd="0" parTransId="{E9B443D1-DDA5-4760-BE9F-DCFF0AE4E362}" sibTransId="{6D0398E6-244E-4A83-BB74-F0219800CEA9}"/>
    <dgm:cxn modelId="{0EB13A04-D705-46E8-95CC-244A86DC18FD}" type="presOf" srcId="{25F3E42F-6F3C-4154-82E9-6D545C9C0272}" destId="{3E865CF0-6F1C-4E13-8D0F-A5CF8ED73367}" srcOrd="0" destOrd="0" presId="urn:microsoft.com/office/officeart/2005/8/layout/list1"/>
    <dgm:cxn modelId="{5AFB512E-073D-4F54-8232-60FB68C38927}" type="presOf" srcId="{4B6A7306-E6F7-499E-A9AB-1837CFA09A8C}" destId="{BD8942DB-5B19-49F6-9867-AFA5292337F9}" srcOrd="0" destOrd="0" presId="urn:microsoft.com/office/officeart/2005/8/layout/list1"/>
    <dgm:cxn modelId="{03762F6B-7390-4811-BF5D-401E94170C42}" type="presOf" srcId="{0F549385-A563-43DB-9A79-A22B3DC78C2F}" destId="{EFBAE0DD-CEFE-4291-9072-476B25C6C539}" srcOrd="0" destOrd="0" presId="urn:microsoft.com/office/officeart/2005/8/layout/list1"/>
    <dgm:cxn modelId="{5E1CE9E1-93C2-4029-83F5-066382E87EAA}" srcId="{A4E6A931-77E7-44AF-BBB7-AA3BCE620854}" destId="{0F549385-A563-43DB-9A79-A22B3DC78C2F}" srcOrd="0" destOrd="0" parTransId="{8AB23371-1A03-4DC8-BF99-D71A3579DF4C}" sibTransId="{5D0A24B8-42E1-4DE9-8768-865AD537BF87}"/>
    <dgm:cxn modelId="{ED851C28-1FE1-48E5-9361-546BB1D89E3A}" type="presOf" srcId="{9EEA3D0A-FFE5-4654-988F-1E6AB882AE63}" destId="{EB200719-5F80-4A3E-8595-5CD91CBCEC00}" srcOrd="0" destOrd="0" presId="urn:microsoft.com/office/officeart/2005/8/layout/list1"/>
    <dgm:cxn modelId="{10CF6C5A-40C7-4CBF-A294-616D02F2A941}" srcId="{9EEA3D0A-FFE5-4654-988F-1E6AB882AE63}" destId="{A4E6A931-77E7-44AF-BBB7-AA3BCE620854}" srcOrd="0" destOrd="0" parTransId="{D7822D96-4B09-4E46-90B8-B84B3758C08B}" sibTransId="{7C1C4BAA-0E65-49E4-A4BC-7D25A20146C0}"/>
    <dgm:cxn modelId="{B08A9E56-3F07-4A45-85FE-03651B02E025}" type="presOf" srcId="{A4E6A931-77E7-44AF-BBB7-AA3BCE620854}" destId="{1A126BB1-370A-4B0A-BD86-DA7DD1F58E20}" srcOrd="1" destOrd="0" presId="urn:microsoft.com/office/officeart/2005/8/layout/list1"/>
    <dgm:cxn modelId="{DC2F855F-5863-4A2A-9188-E9AC501F3E91}" type="presParOf" srcId="{EB200719-5F80-4A3E-8595-5CD91CBCEC00}" destId="{2011EBFD-4827-4AAC-9E37-DCB51D050BA2}" srcOrd="0" destOrd="0" presId="urn:microsoft.com/office/officeart/2005/8/layout/list1"/>
    <dgm:cxn modelId="{0323E7C8-CAC4-4EDD-A1E5-192EF7282250}" type="presParOf" srcId="{2011EBFD-4827-4AAC-9E37-DCB51D050BA2}" destId="{42A68FBF-52C9-4300-AFF8-BDC177F58E69}" srcOrd="0" destOrd="0" presId="urn:microsoft.com/office/officeart/2005/8/layout/list1"/>
    <dgm:cxn modelId="{1240D0B9-2977-4C46-84E9-C5F713C58121}" type="presParOf" srcId="{2011EBFD-4827-4AAC-9E37-DCB51D050BA2}" destId="{1A126BB1-370A-4B0A-BD86-DA7DD1F58E20}" srcOrd="1" destOrd="0" presId="urn:microsoft.com/office/officeart/2005/8/layout/list1"/>
    <dgm:cxn modelId="{63B36AA7-BFC3-4487-93CA-CE2775FE446E}" type="presParOf" srcId="{EB200719-5F80-4A3E-8595-5CD91CBCEC00}" destId="{B7EF9C34-8452-4922-9D96-6AC1949CBA0B}" srcOrd="1" destOrd="0" presId="urn:microsoft.com/office/officeart/2005/8/layout/list1"/>
    <dgm:cxn modelId="{7438B044-0362-48E4-9E72-6A0088F76EB0}" type="presParOf" srcId="{EB200719-5F80-4A3E-8595-5CD91CBCEC00}" destId="{EFBAE0DD-CEFE-4291-9072-476B25C6C539}" srcOrd="2" destOrd="0" presId="urn:microsoft.com/office/officeart/2005/8/layout/list1"/>
    <dgm:cxn modelId="{64CB701D-23D8-4350-884F-671C510AD71F}" type="presParOf" srcId="{EB200719-5F80-4A3E-8595-5CD91CBCEC00}" destId="{F070D6A8-DE78-4605-8123-F7CDC2307974}" srcOrd="3" destOrd="0" presId="urn:microsoft.com/office/officeart/2005/8/layout/list1"/>
    <dgm:cxn modelId="{2A4EFB5C-E386-4D12-8F14-2D5D2289B9AF}" type="presParOf" srcId="{EB200719-5F80-4A3E-8595-5CD91CBCEC00}" destId="{A26459DC-AB50-4E98-B0A8-4FE75E65C263}" srcOrd="4" destOrd="0" presId="urn:microsoft.com/office/officeart/2005/8/layout/list1"/>
    <dgm:cxn modelId="{E2AD3F50-74F8-413D-B67F-14528830901D}" type="presParOf" srcId="{A26459DC-AB50-4E98-B0A8-4FE75E65C263}" destId="{3E865CF0-6F1C-4E13-8D0F-A5CF8ED73367}" srcOrd="0" destOrd="0" presId="urn:microsoft.com/office/officeart/2005/8/layout/list1"/>
    <dgm:cxn modelId="{D285DE48-17CD-4932-8A8F-F0A9F9576C3A}" type="presParOf" srcId="{A26459DC-AB50-4E98-B0A8-4FE75E65C263}" destId="{36339163-C393-40D4-B0B6-99CC122E28E1}" srcOrd="1" destOrd="0" presId="urn:microsoft.com/office/officeart/2005/8/layout/list1"/>
    <dgm:cxn modelId="{024DCB36-0754-4D20-8EDD-D39CAA1C0BF9}" type="presParOf" srcId="{EB200719-5F80-4A3E-8595-5CD91CBCEC00}" destId="{CFB4A839-6786-4570-9301-4F0A390400C7}" srcOrd="5" destOrd="0" presId="urn:microsoft.com/office/officeart/2005/8/layout/list1"/>
    <dgm:cxn modelId="{1ED8FBA4-E687-4BAF-A88D-91C5674DC974}" type="presParOf" srcId="{EB200719-5F80-4A3E-8595-5CD91CBCEC00}" destId="{BD8942DB-5B19-49F6-9867-AFA5292337F9}"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73C78D-ECAC-4124-9444-9F55D71448F6}" type="doc">
      <dgm:prSet loTypeId="urn:microsoft.com/office/officeart/2005/8/layout/process3" loCatId="process" qsTypeId="urn:microsoft.com/office/officeart/2005/8/quickstyle/simple2" qsCatId="simple" csTypeId="urn:microsoft.com/office/officeart/2005/8/colors/accent2_2" csCatId="accent2" phldr="1"/>
      <dgm:spPr/>
      <dgm:t>
        <a:bodyPr/>
        <a:lstStyle/>
        <a:p>
          <a:endParaRPr lang="en-US"/>
        </a:p>
      </dgm:t>
    </dgm:pt>
    <dgm:pt modelId="{56E1F010-3D75-4428-AE86-51E91FDE2037}">
      <dgm:prSet custT="1"/>
      <dgm:spPr/>
      <dgm:t>
        <a:bodyPr/>
        <a:lstStyle/>
        <a:p>
          <a:r>
            <a:rPr lang="en-US" sz="3600" dirty="0" smtClean="0"/>
            <a:t>HB</a:t>
          </a:r>
          <a:r>
            <a:rPr lang="en-US" sz="3600" baseline="0" dirty="0" smtClean="0"/>
            <a:t> 31</a:t>
          </a:r>
          <a:endParaRPr lang="en-US" sz="3600" dirty="0"/>
        </a:p>
      </dgm:t>
    </dgm:pt>
    <dgm:pt modelId="{BB1AC5B1-5484-48A9-95DF-03407E436F09}" type="parTrans" cxnId="{C5FCA271-7AB4-40E7-A078-7B5D6EE512DB}">
      <dgm:prSet/>
      <dgm:spPr/>
      <dgm:t>
        <a:bodyPr/>
        <a:lstStyle/>
        <a:p>
          <a:endParaRPr lang="en-US"/>
        </a:p>
      </dgm:t>
    </dgm:pt>
    <dgm:pt modelId="{08E2980C-AA9C-4F51-A1A0-8D4551AA70E3}" type="sibTrans" cxnId="{C5FCA271-7AB4-40E7-A078-7B5D6EE512DB}">
      <dgm:prSet/>
      <dgm:spPr/>
      <dgm:t>
        <a:bodyPr/>
        <a:lstStyle/>
        <a:p>
          <a:endParaRPr lang="en-US"/>
        </a:p>
      </dgm:t>
    </dgm:pt>
    <dgm:pt modelId="{49CD436C-9415-4BB9-9A02-341C1F5AFD7F}">
      <dgm:prSet custT="1">
        <dgm:style>
          <a:lnRef idx="2">
            <a:schemeClr val="accent2"/>
          </a:lnRef>
          <a:fillRef idx="1">
            <a:schemeClr val="lt1"/>
          </a:fillRef>
          <a:effectRef idx="0">
            <a:schemeClr val="accent2"/>
          </a:effectRef>
          <a:fontRef idx="minor">
            <a:schemeClr val="dk1"/>
          </a:fontRef>
        </dgm:style>
      </dgm:prSet>
      <dgm:spPr/>
      <dgm:t>
        <a:bodyPr/>
        <a:lstStyle/>
        <a:p>
          <a:r>
            <a:rPr lang="en-US" dirty="0" smtClean="0"/>
            <a:t>If approved by the voters, </a:t>
          </a:r>
          <a:r>
            <a:rPr lang="en-US" dirty="0" smtClean="0">
              <a:hlinkClick xmlns:r="http://schemas.openxmlformats.org/officeDocument/2006/relationships" r:id="rId1"/>
            </a:rPr>
            <a:t>HB 31 </a:t>
          </a:r>
          <a:r>
            <a:rPr lang="en-US" dirty="0" smtClean="0"/>
            <a:t>would remove a deduction allowing corporations to reduce their state tax liability by the amount of federal income taxes they pay.</a:t>
          </a:r>
          <a:endParaRPr lang="en-US" sz="1500" dirty="0"/>
        </a:p>
      </dgm:t>
    </dgm:pt>
    <dgm:pt modelId="{6D1E0F78-4A12-4021-9B27-4212619B51BA}" type="parTrans" cxnId="{07012861-2A56-48D8-A24B-6EB9EB003D1D}">
      <dgm:prSet/>
      <dgm:spPr/>
      <dgm:t>
        <a:bodyPr/>
        <a:lstStyle/>
        <a:p>
          <a:endParaRPr lang="en-US"/>
        </a:p>
      </dgm:t>
    </dgm:pt>
    <dgm:pt modelId="{E470F2E0-D817-4149-A393-91BC0B4DF6B5}" type="sibTrans" cxnId="{07012861-2A56-48D8-A24B-6EB9EB003D1D}">
      <dgm:prSet/>
      <dgm:spPr/>
      <dgm:t>
        <a:bodyPr/>
        <a:lstStyle/>
        <a:p>
          <a:endParaRPr lang="en-US"/>
        </a:p>
      </dgm:t>
    </dgm:pt>
    <dgm:pt modelId="{CFD4813E-F450-4B9C-9643-0E283325A3A5}" type="pres">
      <dgm:prSet presAssocID="{2273C78D-ECAC-4124-9444-9F55D71448F6}" presName="linearFlow" presStyleCnt="0">
        <dgm:presLayoutVars>
          <dgm:dir/>
          <dgm:animLvl val="lvl"/>
          <dgm:resizeHandles val="exact"/>
        </dgm:presLayoutVars>
      </dgm:prSet>
      <dgm:spPr/>
      <dgm:t>
        <a:bodyPr/>
        <a:lstStyle/>
        <a:p>
          <a:endParaRPr lang="en-US"/>
        </a:p>
      </dgm:t>
    </dgm:pt>
    <dgm:pt modelId="{1FF3271B-DCCF-489C-983E-69E539C8FED7}" type="pres">
      <dgm:prSet presAssocID="{56E1F010-3D75-4428-AE86-51E91FDE2037}" presName="composite" presStyleCnt="0"/>
      <dgm:spPr/>
      <dgm:t>
        <a:bodyPr/>
        <a:lstStyle/>
        <a:p>
          <a:endParaRPr lang="en-US"/>
        </a:p>
      </dgm:t>
    </dgm:pt>
    <dgm:pt modelId="{EA6B9BEA-482D-4795-BDE8-B9DC2FBAB45C}" type="pres">
      <dgm:prSet presAssocID="{56E1F010-3D75-4428-AE86-51E91FDE2037}" presName="parTx" presStyleLbl="node1" presStyleIdx="0" presStyleCnt="1">
        <dgm:presLayoutVars>
          <dgm:chMax val="0"/>
          <dgm:chPref val="0"/>
          <dgm:bulletEnabled val="1"/>
        </dgm:presLayoutVars>
      </dgm:prSet>
      <dgm:spPr/>
      <dgm:t>
        <a:bodyPr/>
        <a:lstStyle/>
        <a:p>
          <a:endParaRPr lang="en-US"/>
        </a:p>
      </dgm:t>
    </dgm:pt>
    <dgm:pt modelId="{07AE032E-2774-4B2A-A115-049E2AADD868}" type="pres">
      <dgm:prSet presAssocID="{56E1F010-3D75-4428-AE86-51E91FDE2037}" presName="parSh" presStyleLbl="node1" presStyleIdx="0" presStyleCnt="1" custLinFactNeighborX="612" custLinFactNeighborY="-147"/>
      <dgm:spPr/>
      <dgm:t>
        <a:bodyPr/>
        <a:lstStyle/>
        <a:p>
          <a:endParaRPr lang="en-US"/>
        </a:p>
      </dgm:t>
    </dgm:pt>
    <dgm:pt modelId="{03F0EA90-D06F-428B-849E-00BAB8206021}" type="pres">
      <dgm:prSet presAssocID="{56E1F010-3D75-4428-AE86-51E91FDE2037}" presName="desTx" presStyleLbl="fgAcc1" presStyleIdx="0" presStyleCnt="1" custScaleX="90955" custScaleY="77712" custLinFactNeighborX="-2529" custLinFactNeighborY="-29299">
        <dgm:presLayoutVars>
          <dgm:bulletEnabled val="1"/>
        </dgm:presLayoutVars>
      </dgm:prSet>
      <dgm:spPr/>
      <dgm:t>
        <a:bodyPr/>
        <a:lstStyle/>
        <a:p>
          <a:endParaRPr lang="en-US"/>
        </a:p>
      </dgm:t>
    </dgm:pt>
  </dgm:ptLst>
  <dgm:cxnLst>
    <dgm:cxn modelId="{07012861-2A56-48D8-A24B-6EB9EB003D1D}" srcId="{56E1F010-3D75-4428-AE86-51E91FDE2037}" destId="{49CD436C-9415-4BB9-9A02-341C1F5AFD7F}" srcOrd="0" destOrd="0" parTransId="{6D1E0F78-4A12-4021-9B27-4212619B51BA}" sibTransId="{E470F2E0-D817-4149-A393-91BC0B4DF6B5}"/>
    <dgm:cxn modelId="{C972AD1A-EB11-4240-85CF-FCFD8F5BD3FE}" type="presOf" srcId="{56E1F010-3D75-4428-AE86-51E91FDE2037}" destId="{07AE032E-2774-4B2A-A115-049E2AADD868}" srcOrd="1" destOrd="0" presId="urn:microsoft.com/office/officeart/2005/8/layout/process3"/>
    <dgm:cxn modelId="{650F2FC9-723E-4D89-B0C3-355C4AC9BE8F}" type="presOf" srcId="{2273C78D-ECAC-4124-9444-9F55D71448F6}" destId="{CFD4813E-F450-4B9C-9643-0E283325A3A5}" srcOrd="0" destOrd="0" presId="urn:microsoft.com/office/officeart/2005/8/layout/process3"/>
    <dgm:cxn modelId="{4C276EAD-98A9-4CDC-9E4B-6A4271D85AEE}" type="presOf" srcId="{49CD436C-9415-4BB9-9A02-341C1F5AFD7F}" destId="{03F0EA90-D06F-428B-849E-00BAB8206021}" srcOrd="0" destOrd="0" presId="urn:microsoft.com/office/officeart/2005/8/layout/process3"/>
    <dgm:cxn modelId="{E8D86442-68C5-4C62-913C-F7AD1572BF3B}" type="presOf" srcId="{56E1F010-3D75-4428-AE86-51E91FDE2037}" destId="{EA6B9BEA-482D-4795-BDE8-B9DC2FBAB45C}" srcOrd="0" destOrd="0" presId="urn:microsoft.com/office/officeart/2005/8/layout/process3"/>
    <dgm:cxn modelId="{C5FCA271-7AB4-40E7-A078-7B5D6EE512DB}" srcId="{2273C78D-ECAC-4124-9444-9F55D71448F6}" destId="{56E1F010-3D75-4428-AE86-51E91FDE2037}" srcOrd="0" destOrd="0" parTransId="{BB1AC5B1-5484-48A9-95DF-03407E436F09}" sibTransId="{08E2980C-AA9C-4F51-A1A0-8D4551AA70E3}"/>
    <dgm:cxn modelId="{CB09E462-ABE3-43F6-9DE6-BBDA006ADFB2}" type="presParOf" srcId="{CFD4813E-F450-4B9C-9643-0E283325A3A5}" destId="{1FF3271B-DCCF-489C-983E-69E539C8FED7}" srcOrd="0" destOrd="0" presId="urn:microsoft.com/office/officeart/2005/8/layout/process3"/>
    <dgm:cxn modelId="{179A3BDE-6D9B-4F44-BCF9-5FE053BC34AC}" type="presParOf" srcId="{1FF3271B-DCCF-489C-983E-69E539C8FED7}" destId="{EA6B9BEA-482D-4795-BDE8-B9DC2FBAB45C}" srcOrd="0" destOrd="0" presId="urn:microsoft.com/office/officeart/2005/8/layout/process3"/>
    <dgm:cxn modelId="{8B1F4C05-42C1-4B3E-92C2-043B41278B41}" type="presParOf" srcId="{1FF3271B-DCCF-489C-983E-69E539C8FED7}" destId="{07AE032E-2774-4B2A-A115-049E2AADD868}" srcOrd="1" destOrd="0" presId="urn:microsoft.com/office/officeart/2005/8/layout/process3"/>
    <dgm:cxn modelId="{628CF4B7-D835-47E2-B404-DFE45CAEC80A}" type="presParOf" srcId="{1FF3271B-DCCF-489C-983E-69E539C8FED7}" destId="{03F0EA90-D06F-428B-849E-00BAB8206021}" srcOrd="2" destOrd="0" presId="urn:microsoft.com/office/officeart/2005/8/layout/process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ADCC0E6-5B79-492E-89A3-58865869FFF9}" type="doc">
      <dgm:prSet loTypeId="urn:microsoft.com/office/officeart/2005/8/layout/vList4#1" loCatId="list" qsTypeId="urn:microsoft.com/office/officeart/2005/8/quickstyle/simple2" qsCatId="simple" csTypeId="urn:microsoft.com/office/officeart/2005/8/colors/accent1_1" csCatId="accent1" phldr="1"/>
      <dgm:spPr/>
      <dgm:t>
        <a:bodyPr/>
        <a:lstStyle/>
        <a:p>
          <a:endParaRPr lang="en-US"/>
        </a:p>
      </dgm:t>
    </dgm:pt>
    <dgm:pt modelId="{D48EA669-50B0-48FE-B145-B4211D8997B6}">
      <dgm:prSet custT="1"/>
      <dgm:spPr/>
      <dgm:t>
        <a:bodyPr/>
        <a:lstStyle/>
        <a:p>
          <a:pPr rtl="0"/>
          <a:r>
            <a:rPr lang="en-US" sz="3200" b="1" u="sng" dirty="0" smtClean="0"/>
            <a:t>The Numbers</a:t>
          </a:r>
          <a:endParaRPr lang="en-US" sz="3200" b="1" u="sng" dirty="0"/>
        </a:p>
      </dgm:t>
    </dgm:pt>
    <dgm:pt modelId="{F6630D4B-2544-432F-901C-B7923970F69C}" type="sibTrans" cxnId="{266609E0-5E7A-4B7C-8800-1E1A1B761BA7}">
      <dgm:prSet/>
      <dgm:spPr/>
      <dgm:t>
        <a:bodyPr/>
        <a:lstStyle/>
        <a:p>
          <a:endParaRPr lang="en-US" sz="2800"/>
        </a:p>
      </dgm:t>
    </dgm:pt>
    <dgm:pt modelId="{50691F3F-02D5-443F-AD79-4DFDD384177C}" type="parTrans" cxnId="{266609E0-5E7A-4B7C-8800-1E1A1B761BA7}">
      <dgm:prSet/>
      <dgm:spPr/>
      <dgm:t>
        <a:bodyPr/>
        <a:lstStyle/>
        <a:p>
          <a:endParaRPr lang="en-US" sz="2800"/>
        </a:p>
      </dgm:t>
    </dgm:pt>
    <dgm:pt modelId="{238B1F7B-CFC3-43F4-A7C9-8FA2192ACB6B}">
      <dgm:prSet custT="1"/>
      <dgm:spPr/>
      <dgm:t>
        <a:bodyPr/>
        <a:lstStyle/>
        <a:p>
          <a:pPr rtl="0"/>
          <a:endParaRPr lang="en-US" sz="2800" dirty="0"/>
        </a:p>
      </dgm:t>
    </dgm:pt>
    <dgm:pt modelId="{A90F1147-054E-43BC-8CC9-2AF63545D094}" type="sibTrans" cxnId="{21C70E08-6811-4A66-92A6-4C4709FCBEC3}">
      <dgm:prSet/>
      <dgm:spPr/>
      <dgm:t>
        <a:bodyPr/>
        <a:lstStyle/>
        <a:p>
          <a:endParaRPr lang="en-US" sz="2000"/>
        </a:p>
      </dgm:t>
    </dgm:pt>
    <dgm:pt modelId="{ED544FDA-CE68-4461-8DA6-C0682832DCF8}" type="parTrans" cxnId="{21C70E08-6811-4A66-92A6-4C4709FCBEC3}">
      <dgm:prSet/>
      <dgm:spPr/>
      <dgm:t>
        <a:bodyPr/>
        <a:lstStyle/>
        <a:p>
          <a:endParaRPr lang="en-US" sz="2000"/>
        </a:p>
      </dgm:t>
    </dgm:pt>
    <dgm:pt modelId="{443DAF24-4C04-4AC3-96C9-05E05FF3C976}">
      <dgm:prSet custT="1"/>
      <dgm:spPr/>
      <dgm:t>
        <a:bodyPr/>
        <a:lstStyle/>
        <a:p>
          <a:pPr rtl="0"/>
          <a:r>
            <a:rPr lang="en-US" sz="2800" dirty="0" smtClean="0"/>
            <a:t>474 Senate Bills</a:t>
          </a:r>
          <a:endParaRPr lang="en-US" sz="2800" dirty="0"/>
        </a:p>
      </dgm:t>
    </dgm:pt>
    <dgm:pt modelId="{EE3D07EF-3A72-4F40-86A1-F3F9391F798F}">
      <dgm:prSet custT="1"/>
      <dgm:spPr/>
      <dgm:t>
        <a:bodyPr/>
        <a:lstStyle/>
        <a:p>
          <a:pPr rtl="0"/>
          <a:r>
            <a:rPr lang="en-US" sz="2800" dirty="0" smtClean="0"/>
            <a:t>1,154 House Bills</a:t>
          </a:r>
          <a:endParaRPr lang="en-US" sz="2800" dirty="0"/>
        </a:p>
      </dgm:t>
    </dgm:pt>
    <dgm:pt modelId="{310A19CC-A448-4A90-9F9E-55E3E31BAAAA}">
      <dgm:prSet custT="1"/>
      <dgm:spPr/>
      <dgm:t>
        <a:bodyPr/>
        <a:lstStyle/>
        <a:p>
          <a:pPr rtl="0"/>
          <a:r>
            <a:rPr lang="en-US" sz="3200" b="1" dirty="0" smtClean="0"/>
            <a:t>Total Instruments Filed:</a:t>
          </a:r>
          <a:endParaRPr lang="en-US" sz="3200" b="1" dirty="0"/>
        </a:p>
      </dgm:t>
    </dgm:pt>
    <dgm:pt modelId="{ADB19B01-20F5-46E6-9562-88CCC2F5BABE}" type="sibTrans" cxnId="{AD67F34A-E4CC-43ED-84C7-0FE04101B972}">
      <dgm:prSet/>
      <dgm:spPr/>
      <dgm:t>
        <a:bodyPr/>
        <a:lstStyle/>
        <a:p>
          <a:endParaRPr lang="en-US" sz="2000"/>
        </a:p>
      </dgm:t>
    </dgm:pt>
    <dgm:pt modelId="{9FB82257-F389-4187-A0C2-31C0C6B5FF57}" type="parTrans" cxnId="{AD67F34A-E4CC-43ED-84C7-0FE04101B972}">
      <dgm:prSet/>
      <dgm:spPr/>
      <dgm:t>
        <a:bodyPr/>
        <a:lstStyle/>
        <a:p>
          <a:endParaRPr lang="en-US" sz="2000"/>
        </a:p>
      </dgm:t>
    </dgm:pt>
    <dgm:pt modelId="{D4753B90-DA01-4F23-AD31-8D11402CA8D0}" type="sibTrans" cxnId="{EC900906-ECDC-48D3-8750-9853ADD0F60C}">
      <dgm:prSet/>
      <dgm:spPr/>
      <dgm:t>
        <a:bodyPr/>
        <a:lstStyle/>
        <a:p>
          <a:endParaRPr lang="en-US" sz="2000"/>
        </a:p>
      </dgm:t>
    </dgm:pt>
    <dgm:pt modelId="{8DFDAD63-14F1-4463-A76A-1FD35FF57461}" type="parTrans" cxnId="{EC900906-ECDC-48D3-8750-9853ADD0F60C}">
      <dgm:prSet/>
      <dgm:spPr/>
      <dgm:t>
        <a:bodyPr/>
        <a:lstStyle/>
        <a:p>
          <a:endParaRPr lang="en-US" sz="2000"/>
        </a:p>
      </dgm:t>
    </dgm:pt>
    <dgm:pt modelId="{110397A0-A89A-4B14-9981-911669061E72}" type="sibTrans" cxnId="{C74D9DAD-4DF9-411F-B5B9-9FE1782F8411}">
      <dgm:prSet/>
      <dgm:spPr/>
      <dgm:t>
        <a:bodyPr/>
        <a:lstStyle/>
        <a:p>
          <a:endParaRPr lang="en-US" sz="2000"/>
        </a:p>
      </dgm:t>
    </dgm:pt>
    <dgm:pt modelId="{337CFAD7-C8B8-406D-BA33-7784A89925AD}" type="parTrans" cxnId="{C74D9DAD-4DF9-411F-B5B9-9FE1782F8411}">
      <dgm:prSet/>
      <dgm:spPr/>
      <dgm:t>
        <a:bodyPr/>
        <a:lstStyle/>
        <a:p>
          <a:endParaRPr lang="en-US" sz="2000"/>
        </a:p>
      </dgm:t>
    </dgm:pt>
    <dgm:pt modelId="{A5868375-CFA1-40BD-8329-C25FC4442031}">
      <dgm:prSet custT="1"/>
      <dgm:spPr/>
      <dgm:t>
        <a:bodyPr/>
        <a:lstStyle/>
        <a:p>
          <a:pPr rtl="0"/>
          <a:endParaRPr lang="en-US" sz="1900" dirty="0"/>
        </a:p>
      </dgm:t>
    </dgm:pt>
    <dgm:pt modelId="{9D6BDCFB-462E-412D-A426-33FC2687A80B}" type="parTrans" cxnId="{C53F20DA-3C5D-49E1-9A5F-57EEC71BA883}">
      <dgm:prSet/>
      <dgm:spPr/>
      <dgm:t>
        <a:bodyPr/>
        <a:lstStyle/>
        <a:p>
          <a:endParaRPr lang="en-US"/>
        </a:p>
      </dgm:t>
    </dgm:pt>
    <dgm:pt modelId="{3149E03D-C1C1-492E-BFB4-4911A6DA7451}" type="sibTrans" cxnId="{C53F20DA-3C5D-49E1-9A5F-57EEC71BA883}">
      <dgm:prSet/>
      <dgm:spPr/>
      <dgm:t>
        <a:bodyPr/>
        <a:lstStyle/>
        <a:p>
          <a:endParaRPr lang="en-US"/>
        </a:p>
      </dgm:t>
    </dgm:pt>
    <dgm:pt modelId="{E7CD9525-92EB-4D1F-9FB8-2F032A8AF537}">
      <dgm:prSet custT="1"/>
      <dgm:spPr/>
      <dgm:t>
        <a:bodyPr/>
        <a:lstStyle/>
        <a:p>
          <a:r>
            <a:rPr lang="en-US" sz="2800" dirty="0"/>
            <a:t>110 House Concurrent </a:t>
          </a:r>
          <a:r>
            <a:rPr lang="en-US" sz="2800" dirty="0" smtClean="0"/>
            <a:t>Resolutions </a:t>
          </a:r>
          <a:endParaRPr lang="en-US" sz="2800" dirty="0"/>
        </a:p>
      </dgm:t>
    </dgm:pt>
    <dgm:pt modelId="{BB213A9B-5669-4CCA-A001-7F73B827DA46}" type="parTrans" cxnId="{949D78D5-7D5F-4D01-B9AB-17136DC781C7}">
      <dgm:prSet/>
      <dgm:spPr/>
      <dgm:t>
        <a:bodyPr/>
        <a:lstStyle/>
        <a:p>
          <a:endParaRPr lang="en-US"/>
        </a:p>
      </dgm:t>
    </dgm:pt>
    <dgm:pt modelId="{C3B3F3E1-5832-4128-8C99-4533CEB75FD7}" type="sibTrans" cxnId="{949D78D5-7D5F-4D01-B9AB-17136DC781C7}">
      <dgm:prSet/>
      <dgm:spPr/>
      <dgm:t>
        <a:bodyPr/>
        <a:lstStyle/>
        <a:p>
          <a:endParaRPr lang="en-US"/>
        </a:p>
      </dgm:t>
    </dgm:pt>
    <dgm:pt modelId="{F24A29C4-1018-4608-A6E4-8A54B4AC6995}">
      <dgm:prSet custT="1"/>
      <dgm:spPr/>
      <dgm:t>
        <a:bodyPr/>
        <a:lstStyle/>
        <a:p>
          <a:r>
            <a:rPr lang="en-US" sz="2800" dirty="0"/>
            <a:t>92 Senate Concurrent </a:t>
          </a:r>
          <a:r>
            <a:rPr lang="en-US" sz="2800" dirty="0" smtClean="0"/>
            <a:t>Resolutions</a:t>
          </a:r>
          <a:endParaRPr lang="en-US" sz="2800" dirty="0"/>
        </a:p>
      </dgm:t>
    </dgm:pt>
    <dgm:pt modelId="{5134EB89-F16D-4F39-B3CE-C5D9A477C23F}" type="parTrans" cxnId="{85D3A2DB-1E8F-4C45-8AC1-751440BA4669}">
      <dgm:prSet/>
      <dgm:spPr/>
      <dgm:t>
        <a:bodyPr/>
        <a:lstStyle/>
        <a:p>
          <a:endParaRPr lang="en-US"/>
        </a:p>
      </dgm:t>
    </dgm:pt>
    <dgm:pt modelId="{5FCDBA2D-6CCC-4CE0-B1FE-C2B5E4FB3E1B}" type="sibTrans" cxnId="{85D3A2DB-1E8F-4C45-8AC1-751440BA4669}">
      <dgm:prSet/>
      <dgm:spPr/>
      <dgm:t>
        <a:bodyPr/>
        <a:lstStyle/>
        <a:p>
          <a:endParaRPr lang="en-US"/>
        </a:p>
      </dgm:t>
    </dgm:pt>
    <dgm:pt modelId="{73FC0058-3E05-463A-86C1-208CE0D08C32}">
      <dgm:prSet custT="1"/>
      <dgm:spPr/>
      <dgm:t>
        <a:bodyPr/>
        <a:lstStyle/>
        <a:p>
          <a:endParaRPr lang="en-US" sz="1900" dirty="0"/>
        </a:p>
      </dgm:t>
    </dgm:pt>
    <dgm:pt modelId="{A9D9924B-25F2-4859-9D1C-480D652ACD7B}" type="parTrans" cxnId="{87634B8C-14AB-4331-9CEF-49796E3ACA70}">
      <dgm:prSet/>
      <dgm:spPr/>
      <dgm:t>
        <a:bodyPr/>
        <a:lstStyle/>
        <a:p>
          <a:endParaRPr lang="en-US"/>
        </a:p>
      </dgm:t>
    </dgm:pt>
    <dgm:pt modelId="{3F8DB20F-2599-400E-A245-4560A6B77653}" type="sibTrans" cxnId="{87634B8C-14AB-4331-9CEF-49796E3ACA70}">
      <dgm:prSet/>
      <dgm:spPr/>
      <dgm:t>
        <a:bodyPr/>
        <a:lstStyle/>
        <a:p>
          <a:endParaRPr lang="en-US"/>
        </a:p>
      </dgm:t>
    </dgm:pt>
    <dgm:pt modelId="{0F50C83D-D488-466F-86AE-0BB2665E7D6A}">
      <dgm:prSet custT="1"/>
      <dgm:spPr/>
      <dgm:t>
        <a:bodyPr/>
        <a:lstStyle/>
        <a:p>
          <a:endParaRPr lang="en-US" sz="1900" dirty="0"/>
        </a:p>
      </dgm:t>
    </dgm:pt>
    <dgm:pt modelId="{EA12C2EC-92B5-4EDD-86F0-BE1871404FDB}" type="parTrans" cxnId="{CA1A27EB-AB65-4764-B2A3-0CE8AF54386F}">
      <dgm:prSet/>
      <dgm:spPr/>
      <dgm:t>
        <a:bodyPr/>
        <a:lstStyle/>
        <a:p>
          <a:endParaRPr lang="en-US"/>
        </a:p>
      </dgm:t>
    </dgm:pt>
    <dgm:pt modelId="{465BE11D-1EE5-4B9D-B7B4-B28260D49984}" type="sibTrans" cxnId="{CA1A27EB-AB65-4764-B2A3-0CE8AF54386F}">
      <dgm:prSet/>
      <dgm:spPr/>
      <dgm:t>
        <a:bodyPr/>
        <a:lstStyle/>
        <a:p>
          <a:endParaRPr lang="en-US"/>
        </a:p>
      </dgm:t>
    </dgm:pt>
    <dgm:pt modelId="{CC065CF3-8783-4FBE-A58A-31B4BDE95B34}">
      <dgm:prSet custT="1"/>
      <dgm:spPr/>
      <dgm:t>
        <a:bodyPr/>
        <a:lstStyle/>
        <a:p>
          <a:r>
            <a:rPr lang="en-US" sz="2800" dirty="0" smtClean="0"/>
            <a:t>122 </a:t>
          </a:r>
          <a:r>
            <a:rPr lang="en-US" sz="2800" dirty="0"/>
            <a:t>House Resolutions</a:t>
          </a:r>
        </a:p>
      </dgm:t>
    </dgm:pt>
    <dgm:pt modelId="{6C449633-F6C3-450A-83CE-833B779BF851}" type="parTrans" cxnId="{8DCC193A-B896-4E97-ADF3-86661FCF28A5}">
      <dgm:prSet/>
      <dgm:spPr/>
      <dgm:t>
        <a:bodyPr/>
        <a:lstStyle/>
        <a:p>
          <a:endParaRPr lang="en-US"/>
        </a:p>
      </dgm:t>
    </dgm:pt>
    <dgm:pt modelId="{6D9492D7-6985-4217-89E5-FDB48207995B}" type="sibTrans" cxnId="{8DCC193A-B896-4E97-ADF3-86661FCF28A5}">
      <dgm:prSet/>
      <dgm:spPr/>
      <dgm:t>
        <a:bodyPr/>
        <a:lstStyle/>
        <a:p>
          <a:endParaRPr lang="en-US"/>
        </a:p>
      </dgm:t>
    </dgm:pt>
    <dgm:pt modelId="{718D81E0-543C-4359-A9D0-BB6ED2F37136}">
      <dgm:prSet custT="1"/>
      <dgm:spPr/>
      <dgm:t>
        <a:bodyPr/>
        <a:lstStyle/>
        <a:p>
          <a:endParaRPr lang="en-US" sz="2800" dirty="0"/>
        </a:p>
      </dgm:t>
    </dgm:pt>
    <dgm:pt modelId="{B71C2A52-C7A6-4281-9032-A1D12E9FA1C3}" type="parTrans" cxnId="{C362915C-8084-489E-B74F-8989552AF0E4}">
      <dgm:prSet/>
      <dgm:spPr/>
      <dgm:t>
        <a:bodyPr/>
        <a:lstStyle/>
        <a:p>
          <a:endParaRPr lang="en-US"/>
        </a:p>
      </dgm:t>
    </dgm:pt>
    <dgm:pt modelId="{760E1F81-ADB1-45FC-8903-1897D89816A7}" type="sibTrans" cxnId="{C362915C-8084-489E-B74F-8989552AF0E4}">
      <dgm:prSet/>
      <dgm:spPr/>
      <dgm:t>
        <a:bodyPr/>
        <a:lstStyle/>
        <a:p>
          <a:endParaRPr lang="en-US"/>
        </a:p>
      </dgm:t>
    </dgm:pt>
    <dgm:pt modelId="{0167D2FE-FD8C-4FB4-BC19-F8096692C4D4}">
      <dgm:prSet custT="1"/>
      <dgm:spPr/>
      <dgm:t>
        <a:bodyPr/>
        <a:lstStyle/>
        <a:p>
          <a:r>
            <a:rPr lang="en-US" sz="2800" dirty="0" smtClean="0"/>
            <a:t>105 </a:t>
          </a:r>
          <a:r>
            <a:rPr lang="en-US" sz="2800" dirty="0"/>
            <a:t>Senate Resolutions</a:t>
          </a:r>
        </a:p>
      </dgm:t>
    </dgm:pt>
    <dgm:pt modelId="{88F8CB38-A088-4531-B0AA-2836E1C10802}" type="parTrans" cxnId="{9EFCA049-A4D2-4D82-BCC0-C3840C783DB7}">
      <dgm:prSet/>
      <dgm:spPr/>
      <dgm:t>
        <a:bodyPr/>
        <a:lstStyle/>
        <a:p>
          <a:endParaRPr lang="en-US"/>
        </a:p>
      </dgm:t>
    </dgm:pt>
    <dgm:pt modelId="{D16273BD-157E-4993-B8C7-E2D45CF33C4D}" type="sibTrans" cxnId="{9EFCA049-A4D2-4D82-BCC0-C3840C783DB7}">
      <dgm:prSet/>
      <dgm:spPr/>
      <dgm:t>
        <a:bodyPr/>
        <a:lstStyle/>
        <a:p>
          <a:endParaRPr lang="en-US"/>
        </a:p>
      </dgm:t>
    </dgm:pt>
    <dgm:pt modelId="{1CBEB52D-47BB-435D-8ADE-80AE4CCE0C9A}" type="pres">
      <dgm:prSet presAssocID="{8ADCC0E6-5B79-492E-89A3-58865869FFF9}" presName="linear" presStyleCnt="0">
        <dgm:presLayoutVars>
          <dgm:dir/>
          <dgm:resizeHandles val="exact"/>
        </dgm:presLayoutVars>
      </dgm:prSet>
      <dgm:spPr/>
      <dgm:t>
        <a:bodyPr/>
        <a:lstStyle/>
        <a:p>
          <a:endParaRPr lang="en-US"/>
        </a:p>
      </dgm:t>
    </dgm:pt>
    <dgm:pt modelId="{C6FE2B22-0865-4A98-91A3-218F1C9C7D95}" type="pres">
      <dgm:prSet presAssocID="{D48EA669-50B0-48FE-B145-B4211D8997B6}" presName="comp" presStyleCnt="0"/>
      <dgm:spPr/>
      <dgm:t>
        <a:bodyPr/>
        <a:lstStyle/>
        <a:p>
          <a:endParaRPr lang="en-US"/>
        </a:p>
      </dgm:t>
    </dgm:pt>
    <dgm:pt modelId="{85F4011E-C269-4729-A006-02873BCB690F}" type="pres">
      <dgm:prSet presAssocID="{D48EA669-50B0-48FE-B145-B4211D8997B6}" presName="box" presStyleLbl="node1" presStyleIdx="0" presStyleCnt="1"/>
      <dgm:spPr/>
      <dgm:t>
        <a:bodyPr/>
        <a:lstStyle/>
        <a:p>
          <a:endParaRPr lang="en-US"/>
        </a:p>
      </dgm:t>
    </dgm:pt>
    <dgm:pt modelId="{D862A619-989C-468C-9EAC-BC45B12A0912}" type="pres">
      <dgm:prSet presAssocID="{D48EA669-50B0-48FE-B145-B4211D8997B6}" presName="img" presStyleLbl="fgImgPlace1" presStyleIdx="0" presStyleCnt="1" custScaleX="97885" custScaleY="51919" custLinFactNeighborX="-7248" custLinFactNeighborY="0"/>
      <dgm:spPr>
        <a:blipFill rotWithShape="0">
          <a:blip xmlns:r="http://schemas.openxmlformats.org/officeDocument/2006/relationships" r:embed="rId1"/>
          <a:stretch>
            <a:fillRect/>
          </a:stretch>
        </a:blipFill>
      </dgm:spPr>
      <dgm:t>
        <a:bodyPr/>
        <a:lstStyle/>
        <a:p>
          <a:endParaRPr lang="en-US"/>
        </a:p>
      </dgm:t>
    </dgm:pt>
    <dgm:pt modelId="{C6057795-F57F-4C4A-8893-DCDF10BB90EF}" type="pres">
      <dgm:prSet presAssocID="{D48EA669-50B0-48FE-B145-B4211D8997B6}" presName="text" presStyleLbl="node1" presStyleIdx="0" presStyleCnt="1">
        <dgm:presLayoutVars>
          <dgm:bulletEnabled val="1"/>
        </dgm:presLayoutVars>
      </dgm:prSet>
      <dgm:spPr/>
      <dgm:t>
        <a:bodyPr/>
        <a:lstStyle/>
        <a:p>
          <a:endParaRPr lang="en-US"/>
        </a:p>
      </dgm:t>
    </dgm:pt>
  </dgm:ptLst>
  <dgm:cxnLst>
    <dgm:cxn modelId="{04C5154B-73A8-41BB-9CCE-B41B05AE3C69}" type="presOf" srcId="{E7CD9525-92EB-4D1F-9FB8-2F032A8AF537}" destId="{C6057795-F57F-4C4A-8893-DCDF10BB90EF}" srcOrd="1" destOrd="5" presId="urn:microsoft.com/office/officeart/2005/8/layout/vList4#1"/>
    <dgm:cxn modelId="{D583DDB8-5115-4D92-A4DC-B95DB84E48D9}" type="presOf" srcId="{0167D2FE-FD8C-4FB4-BC19-F8096692C4D4}" destId="{C6057795-F57F-4C4A-8893-DCDF10BB90EF}" srcOrd="1" destOrd="9" presId="urn:microsoft.com/office/officeart/2005/8/layout/vList4#1"/>
    <dgm:cxn modelId="{6F52CDEA-10E6-4C1B-9996-F278A05DE2E7}" type="presOf" srcId="{238B1F7B-CFC3-43F4-A7C9-8FA2192ACB6B}" destId="{85F4011E-C269-4729-A006-02873BCB690F}" srcOrd="0" destOrd="4" presId="urn:microsoft.com/office/officeart/2005/8/layout/vList4#1"/>
    <dgm:cxn modelId="{BEE71EFE-61A0-4033-B5E0-F6E0C38B859B}" type="presOf" srcId="{443DAF24-4C04-4AC3-96C9-05E05FF3C976}" destId="{C6057795-F57F-4C4A-8893-DCDF10BB90EF}" srcOrd="1" destOrd="3" presId="urn:microsoft.com/office/officeart/2005/8/layout/vList4#1"/>
    <dgm:cxn modelId="{9EFCA049-A4D2-4D82-BCC0-C3840C783DB7}" srcId="{238B1F7B-CFC3-43F4-A7C9-8FA2192ACB6B}" destId="{0167D2FE-FD8C-4FB4-BC19-F8096692C4D4}" srcOrd="4" destOrd="0" parTransId="{88F8CB38-A088-4531-B0AA-2836E1C10802}" sibTransId="{D16273BD-157E-4993-B8C7-E2D45CF33C4D}"/>
    <dgm:cxn modelId="{8DCC193A-B896-4E97-ADF3-86661FCF28A5}" srcId="{238B1F7B-CFC3-43F4-A7C9-8FA2192ACB6B}" destId="{CC065CF3-8783-4FBE-A58A-31B4BDE95B34}" srcOrd="1" destOrd="0" parTransId="{6C449633-F6C3-450A-83CE-833B779BF851}" sibTransId="{6D9492D7-6985-4217-89E5-FDB48207995B}"/>
    <dgm:cxn modelId="{3C214726-0EE2-42FE-B490-622E40CE8978}" type="presOf" srcId="{73FC0058-3E05-463A-86C1-208CE0D08C32}" destId="{85F4011E-C269-4729-A006-02873BCB690F}" srcOrd="0" destOrd="10" presId="urn:microsoft.com/office/officeart/2005/8/layout/vList4#1"/>
    <dgm:cxn modelId="{949D78D5-7D5F-4D01-B9AB-17136DC781C7}" srcId="{238B1F7B-CFC3-43F4-A7C9-8FA2192ACB6B}" destId="{E7CD9525-92EB-4D1F-9FB8-2F032A8AF537}" srcOrd="0" destOrd="0" parTransId="{BB213A9B-5669-4CCA-A001-7F73B827DA46}" sibTransId="{C3B3F3E1-5832-4128-8C99-4533CEB75FD7}"/>
    <dgm:cxn modelId="{1139DB2D-3DF6-45DC-BAE2-95EFBA79199A}" type="presOf" srcId="{A5868375-CFA1-40BD-8329-C25FC4442031}" destId="{85F4011E-C269-4729-A006-02873BCB690F}" srcOrd="0" destOrd="12" presId="urn:microsoft.com/office/officeart/2005/8/layout/vList4#1"/>
    <dgm:cxn modelId="{EC13EEEA-F8B2-4DD4-B37B-ACEE3B2A5A6A}" type="presOf" srcId="{73FC0058-3E05-463A-86C1-208CE0D08C32}" destId="{C6057795-F57F-4C4A-8893-DCDF10BB90EF}" srcOrd="1" destOrd="10" presId="urn:microsoft.com/office/officeart/2005/8/layout/vList4#1"/>
    <dgm:cxn modelId="{FDC44DE8-AAB2-4470-8148-727EEDE4EEEF}" type="presOf" srcId="{0167D2FE-FD8C-4FB4-BC19-F8096692C4D4}" destId="{85F4011E-C269-4729-A006-02873BCB690F}" srcOrd="0" destOrd="9" presId="urn:microsoft.com/office/officeart/2005/8/layout/vList4#1"/>
    <dgm:cxn modelId="{266609E0-5E7A-4B7C-8800-1E1A1B761BA7}" srcId="{8ADCC0E6-5B79-492E-89A3-58865869FFF9}" destId="{D48EA669-50B0-48FE-B145-B4211D8997B6}" srcOrd="0" destOrd="0" parTransId="{50691F3F-02D5-443F-AD79-4DFDD384177C}" sibTransId="{F6630D4B-2544-432F-901C-B7923970F69C}"/>
    <dgm:cxn modelId="{CCA86BEE-ACCC-4073-BB90-AD90F4942AF8}" type="presOf" srcId="{718D81E0-543C-4359-A9D0-BB6ED2F37136}" destId="{C6057795-F57F-4C4A-8893-DCDF10BB90EF}" srcOrd="1" destOrd="7" presId="urn:microsoft.com/office/officeart/2005/8/layout/vList4#1"/>
    <dgm:cxn modelId="{51420A0B-8295-4835-898E-D866BEA7EC5C}" type="presOf" srcId="{E7CD9525-92EB-4D1F-9FB8-2F032A8AF537}" destId="{85F4011E-C269-4729-A006-02873BCB690F}" srcOrd="0" destOrd="5" presId="urn:microsoft.com/office/officeart/2005/8/layout/vList4#1"/>
    <dgm:cxn modelId="{BB0E5CEB-CAE2-4095-A3A9-F953E2A7313B}" type="presOf" srcId="{443DAF24-4C04-4AC3-96C9-05E05FF3C976}" destId="{85F4011E-C269-4729-A006-02873BCB690F}" srcOrd="0" destOrd="3" presId="urn:microsoft.com/office/officeart/2005/8/layout/vList4#1"/>
    <dgm:cxn modelId="{B61AB3D6-A40D-4244-ADCD-467AB2C3A933}" type="presOf" srcId="{238B1F7B-CFC3-43F4-A7C9-8FA2192ACB6B}" destId="{C6057795-F57F-4C4A-8893-DCDF10BB90EF}" srcOrd="1" destOrd="4" presId="urn:microsoft.com/office/officeart/2005/8/layout/vList4#1"/>
    <dgm:cxn modelId="{85D3A2DB-1E8F-4C45-8AC1-751440BA4669}" srcId="{238B1F7B-CFC3-43F4-A7C9-8FA2192ACB6B}" destId="{F24A29C4-1018-4608-A6E4-8A54B4AC6995}" srcOrd="3" destOrd="0" parTransId="{5134EB89-F16D-4F39-B3CE-C5D9A477C23F}" sibTransId="{5FCDBA2D-6CCC-4CE0-B1FE-C2B5E4FB3E1B}"/>
    <dgm:cxn modelId="{D8BB4063-2DAB-422C-9B08-4262C1269A1B}" type="presOf" srcId="{F24A29C4-1018-4608-A6E4-8A54B4AC6995}" destId="{C6057795-F57F-4C4A-8893-DCDF10BB90EF}" srcOrd="1" destOrd="8" presId="urn:microsoft.com/office/officeart/2005/8/layout/vList4#1"/>
    <dgm:cxn modelId="{B0CEA153-B5D4-475D-AA52-D509F4382338}" type="presOf" srcId="{CC065CF3-8783-4FBE-A58A-31B4BDE95B34}" destId="{C6057795-F57F-4C4A-8893-DCDF10BB90EF}" srcOrd="1" destOrd="6" presId="urn:microsoft.com/office/officeart/2005/8/layout/vList4#1"/>
    <dgm:cxn modelId="{CA1A27EB-AB65-4764-B2A3-0CE8AF54386F}" srcId="{238B1F7B-CFC3-43F4-A7C9-8FA2192ACB6B}" destId="{0F50C83D-D488-466F-86AE-0BB2665E7D6A}" srcOrd="6" destOrd="0" parTransId="{EA12C2EC-92B5-4EDD-86F0-BE1871404FDB}" sibTransId="{465BE11D-1EE5-4B9D-B7B4-B28260D49984}"/>
    <dgm:cxn modelId="{A1091BFD-E478-45C3-A988-C292F8FF50B9}" type="presOf" srcId="{310A19CC-A448-4A90-9F9E-55E3E31BAAAA}" destId="{C6057795-F57F-4C4A-8893-DCDF10BB90EF}" srcOrd="1" destOrd="1" presId="urn:microsoft.com/office/officeart/2005/8/layout/vList4#1"/>
    <dgm:cxn modelId="{2FECCF2D-A7A4-42B0-9086-7C885FC477AE}" type="presOf" srcId="{A5868375-CFA1-40BD-8329-C25FC4442031}" destId="{C6057795-F57F-4C4A-8893-DCDF10BB90EF}" srcOrd="1" destOrd="12" presId="urn:microsoft.com/office/officeart/2005/8/layout/vList4#1"/>
    <dgm:cxn modelId="{8DEDBE31-6396-4C1F-B701-4B60A9B65591}" type="presOf" srcId="{EE3D07EF-3A72-4F40-86A1-F3F9391F798F}" destId="{C6057795-F57F-4C4A-8893-DCDF10BB90EF}" srcOrd="1" destOrd="2" presId="urn:microsoft.com/office/officeart/2005/8/layout/vList4#1"/>
    <dgm:cxn modelId="{C53F20DA-3C5D-49E1-9A5F-57EEC71BA883}" srcId="{238B1F7B-CFC3-43F4-A7C9-8FA2192ACB6B}" destId="{A5868375-CFA1-40BD-8329-C25FC4442031}" srcOrd="7" destOrd="0" parTransId="{9D6BDCFB-462E-412D-A426-33FC2687A80B}" sibTransId="{3149E03D-C1C1-492E-BFB4-4911A6DA7451}"/>
    <dgm:cxn modelId="{EC900906-ECDC-48D3-8750-9853ADD0F60C}" srcId="{310A19CC-A448-4A90-9F9E-55E3E31BAAAA}" destId="{443DAF24-4C04-4AC3-96C9-05E05FF3C976}" srcOrd="1" destOrd="0" parTransId="{8DFDAD63-14F1-4463-A76A-1FD35FF57461}" sibTransId="{D4753B90-DA01-4F23-AD31-8D11402CA8D0}"/>
    <dgm:cxn modelId="{95147398-0F0D-4505-AFB3-27087707AEE7}" type="presOf" srcId="{D48EA669-50B0-48FE-B145-B4211D8997B6}" destId="{C6057795-F57F-4C4A-8893-DCDF10BB90EF}" srcOrd="1" destOrd="0" presId="urn:microsoft.com/office/officeart/2005/8/layout/vList4#1"/>
    <dgm:cxn modelId="{C362915C-8084-489E-B74F-8989552AF0E4}" srcId="{238B1F7B-CFC3-43F4-A7C9-8FA2192ACB6B}" destId="{718D81E0-543C-4359-A9D0-BB6ED2F37136}" srcOrd="2" destOrd="0" parTransId="{B71C2A52-C7A6-4281-9032-A1D12E9FA1C3}" sibTransId="{760E1F81-ADB1-45FC-8903-1897D89816A7}"/>
    <dgm:cxn modelId="{31A4A4BF-4B59-43C8-83BD-64659CE3174A}" type="presOf" srcId="{310A19CC-A448-4A90-9F9E-55E3E31BAAAA}" destId="{85F4011E-C269-4729-A006-02873BCB690F}" srcOrd="0" destOrd="1" presId="urn:microsoft.com/office/officeart/2005/8/layout/vList4#1"/>
    <dgm:cxn modelId="{92CCAFE5-02AE-41F7-94A6-ED2990D15213}" type="presOf" srcId="{EE3D07EF-3A72-4F40-86A1-F3F9391F798F}" destId="{85F4011E-C269-4729-A006-02873BCB690F}" srcOrd="0" destOrd="2" presId="urn:microsoft.com/office/officeart/2005/8/layout/vList4#1"/>
    <dgm:cxn modelId="{AD67F34A-E4CC-43ED-84C7-0FE04101B972}" srcId="{D48EA669-50B0-48FE-B145-B4211D8997B6}" destId="{310A19CC-A448-4A90-9F9E-55E3E31BAAAA}" srcOrd="0" destOrd="0" parTransId="{9FB82257-F389-4187-A0C2-31C0C6B5FF57}" sibTransId="{ADB19B01-20F5-46E6-9562-88CCC2F5BABE}"/>
    <dgm:cxn modelId="{429651B7-14B5-4054-8B78-6B3224504913}" type="presOf" srcId="{CC065CF3-8783-4FBE-A58A-31B4BDE95B34}" destId="{85F4011E-C269-4729-A006-02873BCB690F}" srcOrd="0" destOrd="6" presId="urn:microsoft.com/office/officeart/2005/8/layout/vList4#1"/>
    <dgm:cxn modelId="{87634B8C-14AB-4331-9CEF-49796E3ACA70}" srcId="{238B1F7B-CFC3-43F4-A7C9-8FA2192ACB6B}" destId="{73FC0058-3E05-463A-86C1-208CE0D08C32}" srcOrd="5" destOrd="0" parTransId="{A9D9924B-25F2-4859-9D1C-480D652ACD7B}" sibTransId="{3F8DB20F-2599-400E-A245-4560A6B77653}"/>
    <dgm:cxn modelId="{21C70E08-6811-4A66-92A6-4C4709FCBEC3}" srcId="{D48EA669-50B0-48FE-B145-B4211D8997B6}" destId="{238B1F7B-CFC3-43F4-A7C9-8FA2192ACB6B}" srcOrd="1" destOrd="0" parTransId="{ED544FDA-CE68-4461-8DA6-C0682832DCF8}" sibTransId="{A90F1147-054E-43BC-8CC9-2AF63545D094}"/>
    <dgm:cxn modelId="{6E0FCA03-FD24-46AF-903A-8392F336EBE6}" type="presOf" srcId="{0F50C83D-D488-466F-86AE-0BB2665E7D6A}" destId="{85F4011E-C269-4729-A006-02873BCB690F}" srcOrd="0" destOrd="11" presId="urn:microsoft.com/office/officeart/2005/8/layout/vList4#1"/>
    <dgm:cxn modelId="{D4DF44E9-0938-4524-A0BC-59E6C0B01934}" type="presOf" srcId="{718D81E0-543C-4359-A9D0-BB6ED2F37136}" destId="{85F4011E-C269-4729-A006-02873BCB690F}" srcOrd="0" destOrd="7" presId="urn:microsoft.com/office/officeart/2005/8/layout/vList4#1"/>
    <dgm:cxn modelId="{3EBF85B7-6B2A-4011-8D4C-926B12385085}" type="presOf" srcId="{F24A29C4-1018-4608-A6E4-8A54B4AC6995}" destId="{85F4011E-C269-4729-A006-02873BCB690F}" srcOrd="0" destOrd="8" presId="urn:microsoft.com/office/officeart/2005/8/layout/vList4#1"/>
    <dgm:cxn modelId="{AF796C09-A997-408B-9FA6-F2AFCBD0060F}" type="presOf" srcId="{D48EA669-50B0-48FE-B145-B4211D8997B6}" destId="{85F4011E-C269-4729-A006-02873BCB690F}" srcOrd="0" destOrd="0" presId="urn:microsoft.com/office/officeart/2005/8/layout/vList4#1"/>
    <dgm:cxn modelId="{5EDADE8D-A88C-41DD-80C7-A9BB07DD02CA}" type="presOf" srcId="{8ADCC0E6-5B79-492E-89A3-58865869FFF9}" destId="{1CBEB52D-47BB-435D-8ADE-80AE4CCE0C9A}" srcOrd="0" destOrd="0" presId="urn:microsoft.com/office/officeart/2005/8/layout/vList4#1"/>
    <dgm:cxn modelId="{C74D9DAD-4DF9-411F-B5B9-9FE1782F8411}" srcId="{310A19CC-A448-4A90-9F9E-55E3E31BAAAA}" destId="{EE3D07EF-3A72-4F40-86A1-F3F9391F798F}" srcOrd="0" destOrd="0" parTransId="{337CFAD7-C8B8-406D-BA33-7784A89925AD}" sibTransId="{110397A0-A89A-4B14-9981-911669061E72}"/>
    <dgm:cxn modelId="{3D7022C1-F5EC-43DC-8743-06C4419475C7}" type="presOf" srcId="{0F50C83D-D488-466F-86AE-0BB2665E7D6A}" destId="{C6057795-F57F-4C4A-8893-DCDF10BB90EF}" srcOrd="1" destOrd="11" presId="urn:microsoft.com/office/officeart/2005/8/layout/vList4#1"/>
    <dgm:cxn modelId="{A7414D31-443D-429B-A170-722623DB2CEC}" type="presParOf" srcId="{1CBEB52D-47BB-435D-8ADE-80AE4CCE0C9A}" destId="{C6FE2B22-0865-4A98-91A3-218F1C9C7D95}" srcOrd="0" destOrd="0" presId="urn:microsoft.com/office/officeart/2005/8/layout/vList4#1"/>
    <dgm:cxn modelId="{F4F2917A-A8FC-43ED-9752-FF13C33ED53C}" type="presParOf" srcId="{C6FE2B22-0865-4A98-91A3-218F1C9C7D95}" destId="{85F4011E-C269-4729-A006-02873BCB690F}" srcOrd="0" destOrd="0" presId="urn:microsoft.com/office/officeart/2005/8/layout/vList4#1"/>
    <dgm:cxn modelId="{36384F1D-7785-4BB4-A0AB-3D5C9D27DC84}" type="presParOf" srcId="{C6FE2B22-0865-4A98-91A3-218F1C9C7D95}" destId="{D862A619-989C-468C-9EAC-BC45B12A0912}" srcOrd="1" destOrd="0" presId="urn:microsoft.com/office/officeart/2005/8/layout/vList4#1"/>
    <dgm:cxn modelId="{13652791-CC06-4B86-B3B5-B74E9B1BA9B4}" type="presParOf" srcId="{C6FE2B22-0865-4A98-91A3-218F1C9C7D95}" destId="{C6057795-F57F-4C4A-8893-DCDF10BB90EF}"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3B3727B-2336-4813-8962-279F549D40FB}"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A43F3062-1380-4B3B-8F0E-0171F768DA77}">
      <dgm:prSet>
        <dgm:style>
          <a:lnRef idx="2">
            <a:schemeClr val="accent2"/>
          </a:lnRef>
          <a:fillRef idx="1">
            <a:schemeClr val="lt1"/>
          </a:fillRef>
          <a:effectRef idx="0">
            <a:schemeClr val="accent2"/>
          </a:effectRef>
          <a:fontRef idx="minor">
            <a:schemeClr val="dk1"/>
          </a:fontRef>
        </dgm:style>
      </dgm:prSet>
      <dgm:spPr/>
      <dgm:t>
        <a:bodyPr/>
        <a:lstStyle/>
        <a:p>
          <a:pPr rtl="0"/>
          <a:r>
            <a:rPr lang="en-US" dirty="0" smtClean="0"/>
            <a:t>$70 million*</a:t>
          </a:r>
          <a:endParaRPr lang="en-US" dirty="0"/>
        </a:p>
      </dgm:t>
    </dgm:pt>
    <dgm:pt modelId="{BED33F06-CF37-43A3-B148-64664C7D673D}" type="parTrans" cxnId="{24F47283-3E4B-49CA-884A-C65E34415323}">
      <dgm:prSet/>
      <dgm:spPr/>
      <dgm:t>
        <a:bodyPr/>
        <a:lstStyle/>
        <a:p>
          <a:endParaRPr lang="en-US"/>
        </a:p>
      </dgm:t>
    </dgm:pt>
    <dgm:pt modelId="{06F4D109-E260-4E5A-A6CB-5D09E8A5D701}" type="sibTrans" cxnId="{24F47283-3E4B-49CA-884A-C65E34415323}">
      <dgm:prSet/>
      <dgm:spPr/>
      <dgm:t>
        <a:bodyPr/>
        <a:lstStyle/>
        <a:p>
          <a:endParaRPr lang="en-US"/>
        </a:p>
      </dgm:t>
    </dgm:pt>
    <dgm:pt modelId="{FDB27F1D-5454-4BFD-AF30-19FBC0293E56}">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lnSpc>
              <a:spcPct val="100000"/>
            </a:lnSpc>
            <a:spcAft>
              <a:spcPts val="0"/>
            </a:spcAft>
          </a:pPr>
          <a:r>
            <a:rPr lang="en-US" dirty="0" smtClean="0"/>
            <a:t>Current Fiscal Year (FY16),   ending June 30, 2016</a:t>
          </a:r>
          <a:endParaRPr lang="en-US" dirty="0"/>
        </a:p>
      </dgm:t>
    </dgm:pt>
    <dgm:pt modelId="{BE91D182-09B8-4D7C-92AA-75E307501133}" type="sibTrans" cxnId="{261CD1A2-C8C3-44A1-84F2-69760CE1639F}">
      <dgm:prSet/>
      <dgm:spPr/>
      <dgm:t>
        <a:bodyPr/>
        <a:lstStyle/>
        <a:p>
          <a:endParaRPr lang="en-US" dirty="0"/>
        </a:p>
      </dgm:t>
    </dgm:pt>
    <dgm:pt modelId="{B75212B9-0F73-47B3-8460-EFCAB9123C59}" type="parTrans" cxnId="{261CD1A2-C8C3-44A1-84F2-69760CE1639F}">
      <dgm:prSet/>
      <dgm:spPr/>
      <dgm:t>
        <a:bodyPr/>
        <a:lstStyle/>
        <a:p>
          <a:endParaRPr lang="en-US"/>
        </a:p>
      </dgm:t>
    </dgm:pt>
    <dgm:pt modelId="{C5247024-E3B6-4F4D-BBFC-9EBC69C0731E}">
      <dgm:prSet>
        <dgm:style>
          <a:lnRef idx="2">
            <a:schemeClr val="accent2"/>
          </a:lnRef>
          <a:fillRef idx="1">
            <a:schemeClr val="lt1"/>
          </a:fillRef>
          <a:effectRef idx="0">
            <a:schemeClr val="accent2"/>
          </a:effectRef>
          <a:fontRef idx="minor">
            <a:schemeClr val="dk1"/>
          </a:fontRef>
        </dgm:style>
      </dgm:prSet>
      <dgm:spPr/>
      <dgm:t>
        <a:bodyPr/>
        <a:lstStyle/>
        <a:p>
          <a:pPr rtl="0"/>
          <a:r>
            <a:rPr lang="en-US" dirty="0" smtClean="0"/>
            <a:t>Cuts and revenue measures taken this session reduced the $954 million shortfall by $884 million*</a:t>
          </a:r>
          <a:endParaRPr lang="en-US" dirty="0"/>
        </a:p>
      </dgm:t>
    </dgm:pt>
    <dgm:pt modelId="{CDA4E061-25B4-4F43-BEF5-24B067AB3B57}" type="parTrans" cxnId="{F7EB99BD-9DC4-4506-ACBF-7F2B310BF170}">
      <dgm:prSet/>
      <dgm:spPr/>
      <dgm:t>
        <a:bodyPr/>
        <a:lstStyle/>
        <a:p>
          <a:endParaRPr lang="en-US"/>
        </a:p>
      </dgm:t>
    </dgm:pt>
    <dgm:pt modelId="{4D31A6FF-4E07-4FA0-A098-543C298878ED}" type="sibTrans" cxnId="{F7EB99BD-9DC4-4506-ACBF-7F2B310BF170}">
      <dgm:prSet/>
      <dgm:spPr/>
      <dgm:t>
        <a:bodyPr/>
        <a:lstStyle/>
        <a:p>
          <a:endParaRPr lang="en-US" dirty="0"/>
        </a:p>
      </dgm:t>
    </dgm:pt>
    <dgm:pt modelId="{5F1A4775-2A96-46FB-9E05-94CDA774A550}" type="pres">
      <dgm:prSet presAssocID="{A3B3727B-2336-4813-8962-279F549D40FB}" presName="linearFlow" presStyleCnt="0">
        <dgm:presLayoutVars>
          <dgm:resizeHandles val="exact"/>
        </dgm:presLayoutVars>
      </dgm:prSet>
      <dgm:spPr/>
      <dgm:t>
        <a:bodyPr/>
        <a:lstStyle/>
        <a:p>
          <a:endParaRPr lang="en-US"/>
        </a:p>
      </dgm:t>
    </dgm:pt>
    <dgm:pt modelId="{07519826-A2AD-4A8E-92C2-AC83B9D8CB19}" type="pres">
      <dgm:prSet presAssocID="{FDB27F1D-5454-4BFD-AF30-19FBC0293E56}" presName="node" presStyleLbl="node1" presStyleIdx="0" presStyleCnt="3">
        <dgm:presLayoutVars>
          <dgm:bulletEnabled val="1"/>
        </dgm:presLayoutVars>
      </dgm:prSet>
      <dgm:spPr/>
      <dgm:t>
        <a:bodyPr/>
        <a:lstStyle/>
        <a:p>
          <a:endParaRPr lang="en-US"/>
        </a:p>
      </dgm:t>
    </dgm:pt>
    <dgm:pt modelId="{437CEC76-E29A-442B-AB1B-31EB3C9EE810}" type="pres">
      <dgm:prSet presAssocID="{BE91D182-09B8-4D7C-92AA-75E307501133}" presName="sibTrans" presStyleLbl="sibTrans2D1" presStyleIdx="0" presStyleCnt="2"/>
      <dgm:spPr/>
      <dgm:t>
        <a:bodyPr/>
        <a:lstStyle/>
        <a:p>
          <a:endParaRPr lang="en-US"/>
        </a:p>
      </dgm:t>
    </dgm:pt>
    <dgm:pt modelId="{60EDCDF0-EC6E-42FD-B055-30A2ECCFFB61}" type="pres">
      <dgm:prSet presAssocID="{BE91D182-09B8-4D7C-92AA-75E307501133}" presName="connectorText" presStyleLbl="sibTrans2D1" presStyleIdx="0" presStyleCnt="2"/>
      <dgm:spPr/>
      <dgm:t>
        <a:bodyPr/>
        <a:lstStyle/>
        <a:p>
          <a:endParaRPr lang="en-US"/>
        </a:p>
      </dgm:t>
    </dgm:pt>
    <dgm:pt modelId="{5BE49B26-9730-4DD4-80DF-211F2EF3C0EA}" type="pres">
      <dgm:prSet presAssocID="{C5247024-E3B6-4F4D-BBFC-9EBC69C0731E}" presName="node" presStyleLbl="node1" presStyleIdx="1" presStyleCnt="3">
        <dgm:presLayoutVars>
          <dgm:bulletEnabled val="1"/>
        </dgm:presLayoutVars>
      </dgm:prSet>
      <dgm:spPr/>
      <dgm:t>
        <a:bodyPr/>
        <a:lstStyle/>
        <a:p>
          <a:endParaRPr lang="en-US"/>
        </a:p>
      </dgm:t>
    </dgm:pt>
    <dgm:pt modelId="{B1D753CF-62C2-40D3-AF0F-D43D2041C807}" type="pres">
      <dgm:prSet presAssocID="{4D31A6FF-4E07-4FA0-A098-543C298878ED}" presName="sibTrans" presStyleLbl="sibTrans2D1" presStyleIdx="1" presStyleCnt="2"/>
      <dgm:spPr/>
      <dgm:t>
        <a:bodyPr/>
        <a:lstStyle/>
        <a:p>
          <a:endParaRPr lang="en-US"/>
        </a:p>
      </dgm:t>
    </dgm:pt>
    <dgm:pt modelId="{BA452B81-37E1-44AA-8987-C304AA55A61E}" type="pres">
      <dgm:prSet presAssocID="{4D31A6FF-4E07-4FA0-A098-543C298878ED}" presName="connectorText" presStyleLbl="sibTrans2D1" presStyleIdx="1" presStyleCnt="2"/>
      <dgm:spPr/>
      <dgm:t>
        <a:bodyPr/>
        <a:lstStyle/>
        <a:p>
          <a:endParaRPr lang="en-US"/>
        </a:p>
      </dgm:t>
    </dgm:pt>
    <dgm:pt modelId="{E96DC85B-3B9E-4DA6-A979-7B0D1FCAEC18}" type="pres">
      <dgm:prSet presAssocID="{A43F3062-1380-4B3B-8F0E-0171F768DA77}" presName="node" presStyleLbl="node1" presStyleIdx="2" presStyleCnt="3">
        <dgm:presLayoutVars>
          <dgm:bulletEnabled val="1"/>
        </dgm:presLayoutVars>
      </dgm:prSet>
      <dgm:spPr/>
      <dgm:t>
        <a:bodyPr/>
        <a:lstStyle/>
        <a:p>
          <a:endParaRPr lang="en-US"/>
        </a:p>
      </dgm:t>
    </dgm:pt>
  </dgm:ptLst>
  <dgm:cxnLst>
    <dgm:cxn modelId="{A51F9CB5-4419-4EBD-BF59-D1AAAA6C6944}" type="presOf" srcId="{A3B3727B-2336-4813-8962-279F549D40FB}" destId="{5F1A4775-2A96-46FB-9E05-94CDA774A550}" srcOrd="0" destOrd="0" presId="urn:microsoft.com/office/officeart/2005/8/layout/process2"/>
    <dgm:cxn modelId="{F7EB99BD-9DC4-4506-ACBF-7F2B310BF170}" srcId="{A3B3727B-2336-4813-8962-279F549D40FB}" destId="{C5247024-E3B6-4F4D-BBFC-9EBC69C0731E}" srcOrd="1" destOrd="0" parTransId="{CDA4E061-25B4-4F43-BEF5-24B067AB3B57}" sibTransId="{4D31A6FF-4E07-4FA0-A098-543C298878ED}"/>
    <dgm:cxn modelId="{51A819E7-5C77-46BC-B3EB-3FC80A65563E}" type="presOf" srcId="{A43F3062-1380-4B3B-8F0E-0171F768DA77}" destId="{E96DC85B-3B9E-4DA6-A979-7B0D1FCAEC18}" srcOrd="0" destOrd="0" presId="urn:microsoft.com/office/officeart/2005/8/layout/process2"/>
    <dgm:cxn modelId="{24F47283-3E4B-49CA-884A-C65E34415323}" srcId="{A3B3727B-2336-4813-8962-279F549D40FB}" destId="{A43F3062-1380-4B3B-8F0E-0171F768DA77}" srcOrd="2" destOrd="0" parTransId="{BED33F06-CF37-43A3-B148-64664C7D673D}" sibTransId="{06F4D109-E260-4E5A-A6CB-5D09E8A5D701}"/>
    <dgm:cxn modelId="{1D56A06E-F39B-452A-8184-449911C85AF9}" type="presOf" srcId="{C5247024-E3B6-4F4D-BBFC-9EBC69C0731E}" destId="{5BE49B26-9730-4DD4-80DF-211F2EF3C0EA}" srcOrd="0" destOrd="0" presId="urn:microsoft.com/office/officeart/2005/8/layout/process2"/>
    <dgm:cxn modelId="{ADD49F6A-98F3-431A-BF95-4F192EDB133B}" type="presOf" srcId="{FDB27F1D-5454-4BFD-AF30-19FBC0293E56}" destId="{07519826-A2AD-4A8E-92C2-AC83B9D8CB19}" srcOrd="0" destOrd="0" presId="urn:microsoft.com/office/officeart/2005/8/layout/process2"/>
    <dgm:cxn modelId="{A3C3943A-1DAE-4A7B-B227-9C53C39DEED5}" type="presOf" srcId="{4D31A6FF-4E07-4FA0-A098-543C298878ED}" destId="{B1D753CF-62C2-40D3-AF0F-D43D2041C807}" srcOrd="0" destOrd="0" presId="urn:microsoft.com/office/officeart/2005/8/layout/process2"/>
    <dgm:cxn modelId="{6BEE10C9-F080-49C5-8DE6-6142CB1B514B}" type="presOf" srcId="{BE91D182-09B8-4D7C-92AA-75E307501133}" destId="{437CEC76-E29A-442B-AB1B-31EB3C9EE810}" srcOrd="0" destOrd="0" presId="urn:microsoft.com/office/officeart/2005/8/layout/process2"/>
    <dgm:cxn modelId="{5730A747-7AD8-4F3F-89FC-2A4AB0373F8B}" type="presOf" srcId="{4D31A6FF-4E07-4FA0-A098-543C298878ED}" destId="{BA452B81-37E1-44AA-8987-C304AA55A61E}" srcOrd="1" destOrd="0" presId="urn:microsoft.com/office/officeart/2005/8/layout/process2"/>
    <dgm:cxn modelId="{17988F26-2F71-48A0-8631-15B02A4F667F}" type="presOf" srcId="{BE91D182-09B8-4D7C-92AA-75E307501133}" destId="{60EDCDF0-EC6E-42FD-B055-30A2ECCFFB61}" srcOrd="1" destOrd="0" presId="urn:microsoft.com/office/officeart/2005/8/layout/process2"/>
    <dgm:cxn modelId="{261CD1A2-C8C3-44A1-84F2-69760CE1639F}" srcId="{A3B3727B-2336-4813-8962-279F549D40FB}" destId="{FDB27F1D-5454-4BFD-AF30-19FBC0293E56}" srcOrd="0" destOrd="0" parTransId="{B75212B9-0F73-47B3-8460-EFCAB9123C59}" sibTransId="{BE91D182-09B8-4D7C-92AA-75E307501133}"/>
    <dgm:cxn modelId="{DC64C706-7B8C-4DC1-978F-DCE5C3033B1D}" type="presParOf" srcId="{5F1A4775-2A96-46FB-9E05-94CDA774A550}" destId="{07519826-A2AD-4A8E-92C2-AC83B9D8CB19}" srcOrd="0" destOrd="0" presId="urn:microsoft.com/office/officeart/2005/8/layout/process2"/>
    <dgm:cxn modelId="{44D12C67-C9CF-482F-8371-2DEA56AA5F2A}" type="presParOf" srcId="{5F1A4775-2A96-46FB-9E05-94CDA774A550}" destId="{437CEC76-E29A-442B-AB1B-31EB3C9EE810}" srcOrd="1" destOrd="0" presId="urn:microsoft.com/office/officeart/2005/8/layout/process2"/>
    <dgm:cxn modelId="{902C2357-5AA0-4DB1-8D9C-155A93596FB4}" type="presParOf" srcId="{437CEC76-E29A-442B-AB1B-31EB3C9EE810}" destId="{60EDCDF0-EC6E-42FD-B055-30A2ECCFFB61}" srcOrd="0" destOrd="0" presId="urn:microsoft.com/office/officeart/2005/8/layout/process2"/>
    <dgm:cxn modelId="{5EED78B3-2D07-45C3-9BDD-3AE8702A6B93}" type="presParOf" srcId="{5F1A4775-2A96-46FB-9E05-94CDA774A550}" destId="{5BE49B26-9730-4DD4-80DF-211F2EF3C0EA}" srcOrd="2" destOrd="0" presId="urn:microsoft.com/office/officeart/2005/8/layout/process2"/>
    <dgm:cxn modelId="{9CE80EB8-66F5-4F6F-BE41-1CE4DB6785A5}" type="presParOf" srcId="{5F1A4775-2A96-46FB-9E05-94CDA774A550}" destId="{B1D753CF-62C2-40D3-AF0F-D43D2041C807}" srcOrd="3" destOrd="0" presId="urn:microsoft.com/office/officeart/2005/8/layout/process2"/>
    <dgm:cxn modelId="{0911DCE7-82A0-47F5-A0E6-0D2E42801C92}" type="presParOf" srcId="{B1D753CF-62C2-40D3-AF0F-D43D2041C807}" destId="{BA452B81-37E1-44AA-8987-C304AA55A61E}" srcOrd="0" destOrd="0" presId="urn:microsoft.com/office/officeart/2005/8/layout/process2"/>
    <dgm:cxn modelId="{09C58550-8BBE-457D-8994-FB24183B988F}" type="presParOf" srcId="{5F1A4775-2A96-46FB-9E05-94CDA774A550}" destId="{E96DC85B-3B9E-4DA6-A979-7B0D1FCAEC18}"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8BF74FB-0717-4899-8639-EE481D998154}"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BCE99B8B-6CAF-4574-B482-FD7A9C322522}">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lnSpc>
              <a:spcPct val="100000"/>
            </a:lnSpc>
            <a:spcAft>
              <a:spcPts val="0"/>
            </a:spcAft>
          </a:pPr>
          <a:r>
            <a:rPr lang="en-US" dirty="0" smtClean="0"/>
            <a:t>Next Fiscal Year (FY17),  </a:t>
          </a:r>
        </a:p>
        <a:p>
          <a:pPr rtl="0">
            <a:lnSpc>
              <a:spcPct val="100000"/>
            </a:lnSpc>
            <a:spcAft>
              <a:spcPts val="0"/>
            </a:spcAft>
          </a:pPr>
          <a:r>
            <a:rPr lang="en-US" dirty="0" smtClean="0"/>
            <a:t>beginning July 1, 2016</a:t>
          </a:r>
        </a:p>
      </dgm:t>
    </dgm:pt>
    <dgm:pt modelId="{82808211-FB26-47E1-970C-2A66388EC76C}" type="parTrans" cxnId="{8B253A68-71E2-4606-BDAA-89475864F7C5}">
      <dgm:prSet/>
      <dgm:spPr/>
      <dgm:t>
        <a:bodyPr/>
        <a:lstStyle/>
        <a:p>
          <a:endParaRPr lang="en-US"/>
        </a:p>
      </dgm:t>
    </dgm:pt>
    <dgm:pt modelId="{93403BD6-8934-40B7-B026-FD70097E16D6}" type="sibTrans" cxnId="{8B253A68-71E2-4606-BDAA-89475864F7C5}">
      <dgm:prSet/>
      <dgm:spPr/>
      <dgm:t>
        <a:bodyPr/>
        <a:lstStyle/>
        <a:p>
          <a:endParaRPr lang="en-US" dirty="0"/>
        </a:p>
      </dgm:t>
    </dgm:pt>
    <dgm:pt modelId="{D9E772B7-C360-4E0F-8775-A9765117BA87}">
      <dgm:prSet>
        <dgm:style>
          <a:lnRef idx="2">
            <a:schemeClr val="accent2"/>
          </a:lnRef>
          <a:fillRef idx="1">
            <a:schemeClr val="lt1"/>
          </a:fillRef>
          <a:effectRef idx="0">
            <a:schemeClr val="accent2"/>
          </a:effectRef>
          <a:fontRef idx="minor">
            <a:schemeClr val="dk1"/>
          </a:fontRef>
        </dgm:style>
      </dgm:prSet>
      <dgm:spPr/>
      <dgm:t>
        <a:bodyPr/>
        <a:lstStyle/>
        <a:p>
          <a:pPr rtl="0"/>
          <a:r>
            <a:rPr lang="en-US" dirty="0" smtClean="0"/>
            <a:t>$750 million*</a:t>
          </a:r>
          <a:endParaRPr lang="en-US" dirty="0"/>
        </a:p>
      </dgm:t>
    </dgm:pt>
    <dgm:pt modelId="{45C8B61B-C1EA-41E3-ABFC-C38E8B9A2AC3}" type="parTrans" cxnId="{2ECAA30F-9BB7-439B-86F0-A8BE412BF6C5}">
      <dgm:prSet/>
      <dgm:spPr/>
      <dgm:t>
        <a:bodyPr/>
        <a:lstStyle/>
        <a:p>
          <a:endParaRPr lang="en-US"/>
        </a:p>
      </dgm:t>
    </dgm:pt>
    <dgm:pt modelId="{06223553-F971-445B-8252-344034D7CB81}" type="sibTrans" cxnId="{2ECAA30F-9BB7-439B-86F0-A8BE412BF6C5}">
      <dgm:prSet/>
      <dgm:spPr/>
      <dgm:t>
        <a:bodyPr/>
        <a:lstStyle/>
        <a:p>
          <a:endParaRPr lang="en-US"/>
        </a:p>
      </dgm:t>
    </dgm:pt>
    <dgm:pt modelId="{5BD35C17-2815-4A88-8AD0-20D2F037BB40}">
      <dgm:prSet>
        <dgm:style>
          <a:lnRef idx="2">
            <a:schemeClr val="accent2"/>
          </a:lnRef>
          <a:fillRef idx="1">
            <a:schemeClr val="lt1"/>
          </a:fillRef>
          <a:effectRef idx="0">
            <a:schemeClr val="accent2"/>
          </a:effectRef>
          <a:fontRef idx="minor">
            <a:schemeClr val="dk1"/>
          </a:fontRef>
        </dgm:style>
      </dgm:prSet>
      <dgm:spPr/>
      <dgm:t>
        <a:bodyPr/>
        <a:lstStyle/>
        <a:p>
          <a:pPr rtl="0"/>
          <a:r>
            <a:rPr lang="en-US" dirty="0" smtClean="0"/>
            <a:t>Cuts and revenue measures taken this session will reduce the $2 billion shortfall by $1.25 billion*</a:t>
          </a:r>
          <a:endParaRPr lang="en-US" dirty="0"/>
        </a:p>
      </dgm:t>
    </dgm:pt>
    <dgm:pt modelId="{DA31C366-1D94-4C05-898B-AEF7CC4BA104}" type="parTrans" cxnId="{B78A9C81-6D18-408A-BD73-8EF490795842}">
      <dgm:prSet/>
      <dgm:spPr/>
      <dgm:t>
        <a:bodyPr/>
        <a:lstStyle/>
        <a:p>
          <a:endParaRPr lang="en-US"/>
        </a:p>
      </dgm:t>
    </dgm:pt>
    <dgm:pt modelId="{45AD4359-1781-4A52-A7AB-738EBBEDF81C}" type="sibTrans" cxnId="{B78A9C81-6D18-408A-BD73-8EF490795842}">
      <dgm:prSet/>
      <dgm:spPr/>
      <dgm:t>
        <a:bodyPr/>
        <a:lstStyle/>
        <a:p>
          <a:endParaRPr lang="en-US" dirty="0"/>
        </a:p>
      </dgm:t>
    </dgm:pt>
    <dgm:pt modelId="{99BB2E56-9D8A-4460-884C-1E06B82B26E3}" type="pres">
      <dgm:prSet presAssocID="{38BF74FB-0717-4899-8639-EE481D998154}" presName="linearFlow" presStyleCnt="0">
        <dgm:presLayoutVars>
          <dgm:resizeHandles val="exact"/>
        </dgm:presLayoutVars>
      </dgm:prSet>
      <dgm:spPr/>
      <dgm:t>
        <a:bodyPr/>
        <a:lstStyle/>
        <a:p>
          <a:endParaRPr lang="en-US"/>
        </a:p>
      </dgm:t>
    </dgm:pt>
    <dgm:pt modelId="{9C1B1D95-6BD5-4B2E-B921-63F449AAF2F1}" type="pres">
      <dgm:prSet presAssocID="{BCE99B8B-6CAF-4574-B482-FD7A9C322522}" presName="node" presStyleLbl="node1" presStyleIdx="0" presStyleCnt="3">
        <dgm:presLayoutVars>
          <dgm:bulletEnabled val="1"/>
        </dgm:presLayoutVars>
      </dgm:prSet>
      <dgm:spPr/>
      <dgm:t>
        <a:bodyPr/>
        <a:lstStyle/>
        <a:p>
          <a:endParaRPr lang="en-US"/>
        </a:p>
      </dgm:t>
    </dgm:pt>
    <dgm:pt modelId="{B7F25E57-1991-4296-9E17-AD44FA688006}" type="pres">
      <dgm:prSet presAssocID="{93403BD6-8934-40B7-B026-FD70097E16D6}" presName="sibTrans" presStyleLbl="sibTrans2D1" presStyleIdx="0" presStyleCnt="2"/>
      <dgm:spPr/>
      <dgm:t>
        <a:bodyPr/>
        <a:lstStyle/>
        <a:p>
          <a:endParaRPr lang="en-US"/>
        </a:p>
      </dgm:t>
    </dgm:pt>
    <dgm:pt modelId="{D723D272-8004-4240-AB75-BC8BDD9FBA13}" type="pres">
      <dgm:prSet presAssocID="{93403BD6-8934-40B7-B026-FD70097E16D6}" presName="connectorText" presStyleLbl="sibTrans2D1" presStyleIdx="0" presStyleCnt="2"/>
      <dgm:spPr/>
      <dgm:t>
        <a:bodyPr/>
        <a:lstStyle/>
        <a:p>
          <a:endParaRPr lang="en-US"/>
        </a:p>
      </dgm:t>
    </dgm:pt>
    <dgm:pt modelId="{8801E911-5E1B-4C59-BD9D-02496EE77057}" type="pres">
      <dgm:prSet presAssocID="{5BD35C17-2815-4A88-8AD0-20D2F037BB40}" presName="node" presStyleLbl="node1" presStyleIdx="1" presStyleCnt="3">
        <dgm:presLayoutVars>
          <dgm:bulletEnabled val="1"/>
        </dgm:presLayoutVars>
      </dgm:prSet>
      <dgm:spPr/>
      <dgm:t>
        <a:bodyPr/>
        <a:lstStyle/>
        <a:p>
          <a:endParaRPr lang="en-US"/>
        </a:p>
      </dgm:t>
    </dgm:pt>
    <dgm:pt modelId="{7D6E38DC-A5CD-4307-B327-089F8AD8A88E}" type="pres">
      <dgm:prSet presAssocID="{45AD4359-1781-4A52-A7AB-738EBBEDF81C}" presName="sibTrans" presStyleLbl="sibTrans2D1" presStyleIdx="1" presStyleCnt="2"/>
      <dgm:spPr/>
      <dgm:t>
        <a:bodyPr/>
        <a:lstStyle/>
        <a:p>
          <a:endParaRPr lang="en-US"/>
        </a:p>
      </dgm:t>
    </dgm:pt>
    <dgm:pt modelId="{57ADB9BC-D1DF-472B-92A1-318EEAA62DB7}" type="pres">
      <dgm:prSet presAssocID="{45AD4359-1781-4A52-A7AB-738EBBEDF81C}" presName="connectorText" presStyleLbl="sibTrans2D1" presStyleIdx="1" presStyleCnt="2"/>
      <dgm:spPr/>
      <dgm:t>
        <a:bodyPr/>
        <a:lstStyle/>
        <a:p>
          <a:endParaRPr lang="en-US"/>
        </a:p>
      </dgm:t>
    </dgm:pt>
    <dgm:pt modelId="{E4FB73A7-60C0-4ABC-A104-DFB9039BBFA8}" type="pres">
      <dgm:prSet presAssocID="{D9E772B7-C360-4E0F-8775-A9765117BA87}" presName="node" presStyleLbl="node1" presStyleIdx="2" presStyleCnt="3">
        <dgm:presLayoutVars>
          <dgm:bulletEnabled val="1"/>
        </dgm:presLayoutVars>
      </dgm:prSet>
      <dgm:spPr/>
      <dgm:t>
        <a:bodyPr/>
        <a:lstStyle/>
        <a:p>
          <a:endParaRPr lang="en-US"/>
        </a:p>
      </dgm:t>
    </dgm:pt>
  </dgm:ptLst>
  <dgm:cxnLst>
    <dgm:cxn modelId="{65E38188-FB21-483E-AA01-0BD385685D84}" type="presOf" srcId="{45AD4359-1781-4A52-A7AB-738EBBEDF81C}" destId="{7D6E38DC-A5CD-4307-B327-089F8AD8A88E}" srcOrd="0" destOrd="0" presId="urn:microsoft.com/office/officeart/2005/8/layout/process2"/>
    <dgm:cxn modelId="{3FCF7194-FEA6-4D4C-AFCA-0448396C73CC}" type="presOf" srcId="{D9E772B7-C360-4E0F-8775-A9765117BA87}" destId="{E4FB73A7-60C0-4ABC-A104-DFB9039BBFA8}" srcOrd="0" destOrd="0" presId="urn:microsoft.com/office/officeart/2005/8/layout/process2"/>
    <dgm:cxn modelId="{4100E679-00C4-4F2A-9769-B6A63E0FA9C8}" type="presOf" srcId="{38BF74FB-0717-4899-8639-EE481D998154}" destId="{99BB2E56-9D8A-4460-884C-1E06B82B26E3}" srcOrd="0" destOrd="0" presId="urn:microsoft.com/office/officeart/2005/8/layout/process2"/>
    <dgm:cxn modelId="{320AF48E-E02B-44BF-A112-4A4F5F38A8A6}" type="presOf" srcId="{5BD35C17-2815-4A88-8AD0-20D2F037BB40}" destId="{8801E911-5E1B-4C59-BD9D-02496EE77057}" srcOrd="0" destOrd="0" presId="urn:microsoft.com/office/officeart/2005/8/layout/process2"/>
    <dgm:cxn modelId="{A284E45F-DC6A-4FC6-99DA-EE3C36D03ADC}" type="presOf" srcId="{BCE99B8B-6CAF-4574-B482-FD7A9C322522}" destId="{9C1B1D95-6BD5-4B2E-B921-63F449AAF2F1}" srcOrd="0" destOrd="0" presId="urn:microsoft.com/office/officeart/2005/8/layout/process2"/>
    <dgm:cxn modelId="{BCBB7006-0C20-4C71-9146-ACE5DFA4DD92}" type="presOf" srcId="{93403BD6-8934-40B7-B026-FD70097E16D6}" destId="{D723D272-8004-4240-AB75-BC8BDD9FBA13}" srcOrd="1" destOrd="0" presId="urn:microsoft.com/office/officeart/2005/8/layout/process2"/>
    <dgm:cxn modelId="{8B253A68-71E2-4606-BDAA-89475864F7C5}" srcId="{38BF74FB-0717-4899-8639-EE481D998154}" destId="{BCE99B8B-6CAF-4574-B482-FD7A9C322522}" srcOrd="0" destOrd="0" parTransId="{82808211-FB26-47E1-970C-2A66388EC76C}" sibTransId="{93403BD6-8934-40B7-B026-FD70097E16D6}"/>
    <dgm:cxn modelId="{B78A9C81-6D18-408A-BD73-8EF490795842}" srcId="{38BF74FB-0717-4899-8639-EE481D998154}" destId="{5BD35C17-2815-4A88-8AD0-20D2F037BB40}" srcOrd="1" destOrd="0" parTransId="{DA31C366-1D94-4C05-898B-AEF7CC4BA104}" sibTransId="{45AD4359-1781-4A52-A7AB-738EBBEDF81C}"/>
    <dgm:cxn modelId="{3C128740-4001-4261-A4CD-98F914741F59}" type="presOf" srcId="{45AD4359-1781-4A52-A7AB-738EBBEDF81C}" destId="{57ADB9BC-D1DF-472B-92A1-318EEAA62DB7}" srcOrd="1" destOrd="0" presId="urn:microsoft.com/office/officeart/2005/8/layout/process2"/>
    <dgm:cxn modelId="{ADFCCA71-2719-46D3-ADC7-E86B9FF35382}" type="presOf" srcId="{93403BD6-8934-40B7-B026-FD70097E16D6}" destId="{B7F25E57-1991-4296-9E17-AD44FA688006}" srcOrd="0" destOrd="0" presId="urn:microsoft.com/office/officeart/2005/8/layout/process2"/>
    <dgm:cxn modelId="{2ECAA30F-9BB7-439B-86F0-A8BE412BF6C5}" srcId="{38BF74FB-0717-4899-8639-EE481D998154}" destId="{D9E772B7-C360-4E0F-8775-A9765117BA87}" srcOrd="2" destOrd="0" parTransId="{45C8B61B-C1EA-41E3-ABFC-C38E8B9A2AC3}" sibTransId="{06223553-F971-445B-8252-344034D7CB81}"/>
    <dgm:cxn modelId="{BE5180CB-F324-4872-92B9-D747D665A269}" type="presParOf" srcId="{99BB2E56-9D8A-4460-884C-1E06B82B26E3}" destId="{9C1B1D95-6BD5-4B2E-B921-63F449AAF2F1}" srcOrd="0" destOrd="0" presId="urn:microsoft.com/office/officeart/2005/8/layout/process2"/>
    <dgm:cxn modelId="{A2FDBA61-1A3D-46E0-8EC9-1D0DBF94D175}" type="presParOf" srcId="{99BB2E56-9D8A-4460-884C-1E06B82B26E3}" destId="{B7F25E57-1991-4296-9E17-AD44FA688006}" srcOrd="1" destOrd="0" presId="urn:microsoft.com/office/officeart/2005/8/layout/process2"/>
    <dgm:cxn modelId="{0342B407-01E9-41D0-9A07-B0A16E536FF3}" type="presParOf" srcId="{B7F25E57-1991-4296-9E17-AD44FA688006}" destId="{D723D272-8004-4240-AB75-BC8BDD9FBA13}" srcOrd="0" destOrd="0" presId="urn:microsoft.com/office/officeart/2005/8/layout/process2"/>
    <dgm:cxn modelId="{7EAA3BFA-902B-4282-A680-321366EE04ED}" type="presParOf" srcId="{99BB2E56-9D8A-4460-884C-1E06B82B26E3}" destId="{8801E911-5E1B-4C59-BD9D-02496EE77057}" srcOrd="2" destOrd="0" presId="urn:microsoft.com/office/officeart/2005/8/layout/process2"/>
    <dgm:cxn modelId="{9018A518-7000-40A7-A4A9-D0FC38EC0790}" type="presParOf" srcId="{99BB2E56-9D8A-4460-884C-1E06B82B26E3}" destId="{7D6E38DC-A5CD-4307-B327-089F8AD8A88E}" srcOrd="3" destOrd="0" presId="urn:microsoft.com/office/officeart/2005/8/layout/process2"/>
    <dgm:cxn modelId="{3C9D6A49-1CCA-4B5A-80B1-FC2ED0C8F85C}" type="presParOf" srcId="{7D6E38DC-A5CD-4307-B327-089F8AD8A88E}" destId="{57ADB9BC-D1DF-472B-92A1-318EEAA62DB7}" srcOrd="0" destOrd="0" presId="urn:microsoft.com/office/officeart/2005/8/layout/process2"/>
    <dgm:cxn modelId="{82E1843C-3F41-4BB9-9AAA-F0B2A5095DD0}" type="presParOf" srcId="{99BB2E56-9D8A-4460-884C-1E06B82B26E3}" destId="{E4FB73A7-60C0-4ABC-A104-DFB9039BBFA8}" srcOrd="4" destOrd="0" presId="urn:microsoft.com/office/officeart/2005/8/layout/process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3B3727B-2336-4813-8962-279F549D40FB}"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A43F3062-1380-4B3B-8F0E-0171F768DA77}">
      <dgm:prSet custT="1">
        <dgm:style>
          <a:lnRef idx="2">
            <a:schemeClr val="accent2"/>
          </a:lnRef>
          <a:fillRef idx="1">
            <a:schemeClr val="lt1"/>
          </a:fillRef>
          <a:effectRef idx="0">
            <a:schemeClr val="accent2"/>
          </a:effectRef>
          <a:fontRef idx="minor">
            <a:schemeClr val="dk1"/>
          </a:fontRef>
        </dgm:style>
      </dgm:prSet>
      <dgm:spPr/>
      <dgm:t>
        <a:bodyPr/>
        <a:lstStyle/>
        <a:p>
          <a:pPr rtl="0"/>
          <a:r>
            <a:rPr lang="en-US" sz="2400" dirty="0" smtClean="0"/>
            <a:t>30,000 Students are ineligible only high ACT scores are eligible</a:t>
          </a:r>
          <a:endParaRPr lang="en-US" sz="2400" dirty="0"/>
        </a:p>
      </dgm:t>
    </dgm:pt>
    <dgm:pt modelId="{BED33F06-CF37-43A3-B148-64664C7D673D}" type="parTrans" cxnId="{24F47283-3E4B-49CA-884A-C65E34415323}">
      <dgm:prSet/>
      <dgm:spPr/>
      <dgm:t>
        <a:bodyPr/>
        <a:lstStyle/>
        <a:p>
          <a:endParaRPr lang="en-US"/>
        </a:p>
      </dgm:t>
    </dgm:pt>
    <dgm:pt modelId="{06F4D109-E260-4E5A-A6CB-5D09E8A5D701}" type="sibTrans" cxnId="{24F47283-3E4B-49CA-884A-C65E34415323}">
      <dgm:prSet/>
      <dgm:spPr/>
      <dgm:t>
        <a:bodyPr/>
        <a:lstStyle/>
        <a:p>
          <a:endParaRPr lang="en-US"/>
        </a:p>
      </dgm:t>
    </dgm:pt>
    <dgm:pt modelId="{FDB27F1D-5454-4BFD-AF30-19FBC0293E56}">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lnSpc>
              <a:spcPct val="100000"/>
            </a:lnSpc>
            <a:spcAft>
              <a:spcPts val="0"/>
            </a:spcAft>
          </a:pPr>
          <a:r>
            <a:rPr lang="en-US" sz="2800" dirty="0" smtClean="0"/>
            <a:t>TOPS </a:t>
          </a:r>
        </a:p>
        <a:p>
          <a:pPr rtl="0">
            <a:lnSpc>
              <a:spcPct val="100000"/>
            </a:lnSpc>
            <a:spcAft>
              <a:spcPts val="0"/>
            </a:spcAft>
          </a:pPr>
          <a:r>
            <a:rPr lang="en-US" sz="2800" dirty="0" smtClean="0"/>
            <a:t>Scholarship Program</a:t>
          </a:r>
          <a:endParaRPr lang="en-US" sz="2800" dirty="0"/>
        </a:p>
      </dgm:t>
    </dgm:pt>
    <dgm:pt modelId="{BE91D182-09B8-4D7C-92AA-75E307501133}" type="sibTrans" cxnId="{261CD1A2-C8C3-44A1-84F2-69760CE1639F}">
      <dgm:prSet/>
      <dgm:spPr/>
      <dgm:t>
        <a:bodyPr/>
        <a:lstStyle/>
        <a:p>
          <a:endParaRPr lang="en-US" dirty="0"/>
        </a:p>
      </dgm:t>
    </dgm:pt>
    <dgm:pt modelId="{B75212B9-0F73-47B3-8460-EFCAB9123C59}" type="parTrans" cxnId="{261CD1A2-C8C3-44A1-84F2-69760CE1639F}">
      <dgm:prSet/>
      <dgm:spPr/>
      <dgm:t>
        <a:bodyPr/>
        <a:lstStyle/>
        <a:p>
          <a:endParaRPr lang="en-US"/>
        </a:p>
      </dgm:t>
    </dgm:pt>
    <dgm:pt modelId="{C5247024-E3B6-4F4D-BBFC-9EBC69C0731E}">
      <dgm:prSet custT="1">
        <dgm:style>
          <a:lnRef idx="2">
            <a:schemeClr val="accent2"/>
          </a:lnRef>
          <a:fillRef idx="1">
            <a:schemeClr val="lt1"/>
          </a:fillRef>
          <a:effectRef idx="0">
            <a:schemeClr val="accent2"/>
          </a:effectRef>
          <a:fontRef idx="minor">
            <a:schemeClr val="dk1"/>
          </a:fontRef>
        </dgm:style>
      </dgm:prSet>
      <dgm:spPr/>
      <dgm:t>
        <a:bodyPr/>
        <a:lstStyle/>
        <a:p>
          <a:pPr rtl="0"/>
          <a:r>
            <a:rPr lang="en-US" sz="2400" dirty="0" smtClean="0"/>
            <a:t>Governor cut TOPS by 60%</a:t>
          </a:r>
          <a:endParaRPr lang="en-US" sz="2400" dirty="0"/>
        </a:p>
      </dgm:t>
    </dgm:pt>
    <dgm:pt modelId="{CDA4E061-25B4-4F43-BEF5-24B067AB3B57}" type="parTrans" cxnId="{F7EB99BD-9DC4-4506-ACBF-7F2B310BF170}">
      <dgm:prSet/>
      <dgm:spPr/>
      <dgm:t>
        <a:bodyPr/>
        <a:lstStyle/>
        <a:p>
          <a:endParaRPr lang="en-US"/>
        </a:p>
      </dgm:t>
    </dgm:pt>
    <dgm:pt modelId="{4D31A6FF-4E07-4FA0-A098-543C298878ED}" type="sibTrans" cxnId="{F7EB99BD-9DC4-4506-ACBF-7F2B310BF170}">
      <dgm:prSet/>
      <dgm:spPr/>
      <dgm:t>
        <a:bodyPr/>
        <a:lstStyle/>
        <a:p>
          <a:endParaRPr lang="en-US" dirty="0"/>
        </a:p>
      </dgm:t>
    </dgm:pt>
    <dgm:pt modelId="{5F1A4775-2A96-46FB-9E05-94CDA774A550}" type="pres">
      <dgm:prSet presAssocID="{A3B3727B-2336-4813-8962-279F549D40FB}" presName="linearFlow" presStyleCnt="0">
        <dgm:presLayoutVars>
          <dgm:resizeHandles val="exact"/>
        </dgm:presLayoutVars>
      </dgm:prSet>
      <dgm:spPr/>
      <dgm:t>
        <a:bodyPr/>
        <a:lstStyle/>
        <a:p>
          <a:endParaRPr lang="en-US"/>
        </a:p>
      </dgm:t>
    </dgm:pt>
    <dgm:pt modelId="{07519826-A2AD-4A8E-92C2-AC83B9D8CB19}" type="pres">
      <dgm:prSet presAssocID="{FDB27F1D-5454-4BFD-AF30-19FBC0293E56}" presName="node" presStyleLbl="node1" presStyleIdx="0" presStyleCnt="3">
        <dgm:presLayoutVars>
          <dgm:bulletEnabled val="1"/>
        </dgm:presLayoutVars>
      </dgm:prSet>
      <dgm:spPr/>
      <dgm:t>
        <a:bodyPr/>
        <a:lstStyle/>
        <a:p>
          <a:endParaRPr lang="en-US"/>
        </a:p>
      </dgm:t>
    </dgm:pt>
    <dgm:pt modelId="{437CEC76-E29A-442B-AB1B-31EB3C9EE810}" type="pres">
      <dgm:prSet presAssocID="{BE91D182-09B8-4D7C-92AA-75E307501133}" presName="sibTrans" presStyleLbl="sibTrans2D1" presStyleIdx="0" presStyleCnt="2"/>
      <dgm:spPr/>
      <dgm:t>
        <a:bodyPr/>
        <a:lstStyle/>
        <a:p>
          <a:endParaRPr lang="en-US"/>
        </a:p>
      </dgm:t>
    </dgm:pt>
    <dgm:pt modelId="{60EDCDF0-EC6E-42FD-B055-30A2ECCFFB61}" type="pres">
      <dgm:prSet presAssocID="{BE91D182-09B8-4D7C-92AA-75E307501133}" presName="connectorText" presStyleLbl="sibTrans2D1" presStyleIdx="0" presStyleCnt="2"/>
      <dgm:spPr/>
      <dgm:t>
        <a:bodyPr/>
        <a:lstStyle/>
        <a:p>
          <a:endParaRPr lang="en-US"/>
        </a:p>
      </dgm:t>
    </dgm:pt>
    <dgm:pt modelId="{5BE49B26-9730-4DD4-80DF-211F2EF3C0EA}" type="pres">
      <dgm:prSet presAssocID="{C5247024-E3B6-4F4D-BBFC-9EBC69C0731E}" presName="node" presStyleLbl="node1" presStyleIdx="1" presStyleCnt="3">
        <dgm:presLayoutVars>
          <dgm:bulletEnabled val="1"/>
        </dgm:presLayoutVars>
      </dgm:prSet>
      <dgm:spPr/>
      <dgm:t>
        <a:bodyPr/>
        <a:lstStyle/>
        <a:p>
          <a:endParaRPr lang="en-US"/>
        </a:p>
      </dgm:t>
    </dgm:pt>
    <dgm:pt modelId="{B1D753CF-62C2-40D3-AF0F-D43D2041C807}" type="pres">
      <dgm:prSet presAssocID="{4D31A6FF-4E07-4FA0-A098-543C298878ED}" presName="sibTrans" presStyleLbl="sibTrans2D1" presStyleIdx="1" presStyleCnt="2"/>
      <dgm:spPr/>
      <dgm:t>
        <a:bodyPr/>
        <a:lstStyle/>
        <a:p>
          <a:endParaRPr lang="en-US"/>
        </a:p>
      </dgm:t>
    </dgm:pt>
    <dgm:pt modelId="{BA452B81-37E1-44AA-8987-C304AA55A61E}" type="pres">
      <dgm:prSet presAssocID="{4D31A6FF-4E07-4FA0-A098-543C298878ED}" presName="connectorText" presStyleLbl="sibTrans2D1" presStyleIdx="1" presStyleCnt="2"/>
      <dgm:spPr/>
      <dgm:t>
        <a:bodyPr/>
        <a:lstStyle/>
        <a:p>
          <a:endParaRPr lang="en-US"/>
        </a:p>
      </dgm:t>
    </dgm:pt>
    <dgm:pt modelId="{E96DC85B-3B9E-4DA6-A979-7B0D1FCAEC18}" type="pres">
      <dgm:prSet presAssocID="{A43F3062-1380-4B3B-8F0E-0171F768DA77}" presName="node" presStyleLbl="node1" presStyleIdx="2" presStyleCnt="3">
        <dgm:presLayoutVars>
          <dgm:bulletEnabled val="1"/>
        </dgm:presLayoutVars>
      </dgm:prSet>
      <dgm:spPr/>
      <dgm:t>
        <a:bodyPr/>
        <a:lstStyle/>
        <a:p>
          <a:endParaRPr lang="en-US"/>
        </a:p>
      </dgm:t>
    </dgm:pt>
  </dgm:ptLst>
  <dgm:cxnLst>
    <dgm:cxn modelId="{5C4D5021-1B97-48DB-956E-B52B03FA3F42}" type="presOf" srcId="{BE91D182-09B8-4D7C-92AA-75E307501133}" destId="{437CEC76-E29A-442B-AB1B-31EB3C9EE810}" srcOrd="0" destOrd="0" presId="urn:microsoft.com/office/officeart/2005/8/layout/process2"/>
    <dgm:cxn modelId="{F7EB99BD-9DC4-4506-ACBF-7F2B310BF170}" srcId="{A3B3727B-2336-4813-8962-279F549D40FB}" destId="{C5247024-E3B6-4F4D-BBFC-9EBC69C0731E}" srcOrd="1" destOrd="0" parTransId="{CDA4E061-25B4-4F43-BEF5-24B067AB3B57}" sibTransId="{4D31A6FF-4E07-4FA0-A098-543C298878ED}"/>
    <dgm:cxn modelId="{24F47283-3E4B-49CA-884A-C65E34415323}" srcId="{A3B3727B-2336-4813-8962-279F549D40FB}" destId="{A43F3062-1380-4B3B-8F0E-0171F768DA77}" srcOrd="2" destOrd="0" parTransId="{BED33F06-CF37-43A3-B148-64664C7D673D}" sibTransId="{06F4D109-E260-4E5A-A6CB-5D09E8A5D701}"/>
    <dgm:cxn modelId="{B87E953E-00DD-4316-856D-9F3FD5C310E2}" type="presOf" srcId="{A3B3727B-2336-4813-8962-279F549D40FB}" destId="{5F1A4775-2A96-46FB-9E05-94CDA774A550}" srcOrd="0" destOrd="0" presId="urn:microsoft.com/office/officeart/2005/8/layout/process2"/>
    <dgm:cxn modelId="{2F4A3D08-C02B-45F1-A6AA-C27BE2F657B4}" type="presOf" srcId="{4D31A6FF-4E07-4FA0-A098-543C298878ED}" destId="{B1D753CF-62C2-40D3-AF0F-D43D2041C807}" srcOrd="0" destOrd="0" presId="urn:microsoft.com/office/officeart/2005/8/layout/process2"/>
    <dgm:cxn modelId="{EC3737B2-8CBC-462E-A3CB-5DDC6D27A9FA}" type="presOf" srcId="{C5247024-E3B6-4F4D-BBFC-9EBC69C0731E}" destId="{5BE49B26-9730-4DD4-80DF-211F2EF3C0EA}" srcOrd="0" destOrd="0" presId="urn:microsoft.com/office/officeart/2005/8/layout/process2"/>
    <dgm:cxn modelId="{B5BA6672-9C5F-453B-B2DB-D66E87741F98}" type="presOf" srcId="{FDB27F1D-5454-4BFD-AF30-19FBC0293E56}" destId="{07519826-A2AD-4A8E-92C2-AC83B9D8CB19}" srcOrd="0" destOrd="0" presId="urn:microsoft.com/office/officeart/2005/8/layout/process2"/>
    <dgm:cxn modelId="{FE7C6584-B95E-4137-90D6-D04F1C385622}" type="presOf" srcId="{BE91D182-09B8-4D7C-92AA-75E307501133}" destId="{60EDCDF0-EC6E-42FD-B055-30A2ECCFFB61}" srcOrd="1" destOrd="0" presId="urn:microsoft.com/office/officeart/2005/8/layout/process2"/>
    <dgm:cxn modelId="{A4BA86E7-44DD-468A-B28C-3C413BC675AF}" type="presOf" srcId="{A43F3062-1380-4B3B-8F0E-0171F768DA77}" destId="{E96DC85B-3B9E-4DA6-A979-7B0D1FCAEC18}" srcOrd="0" destOrd="0" presId="urn:microsoft.com/office/officeart/2005/8/layout/process2"/>
    <dgm:cxn modelId="{261CD1A2-C8C3-44A1-84F2-69760CE1639F}" srcId="{A3B3727B-2336-4813-8962-279F549D40FB}" destId="{FDB27F1D-5454-4BFD-AF30-19FBC0293E56}" srcOrd="0" destOrd="0" parTransId="{B75212B9-0F73-47B3-8460-EFCAB9123C59}" sibTransId="{BE91D182-09B8-4D7C-92AA-75E307501133}"/>
    <dgm:cxn modelId="{22D57B3C-FC8E-41D0-A407-9037D02BC447}" type="presOf" srcId="{4D31A6FF-4E07-4FA0-A098-543C298878ED}" destId="{BA452B81-37E1-44AA-8987-C304AA55A61E}" srcOrd="1" destOrd="0" presId="urn:microsoft.com/office/officeart/2005/8/layout/process2"/>
    <dgm:cxn modelId="{BEE88729-36B1-44DA-B307-B069062BE148}" type="presParOf" srcId="{5F1A4775-2A96-46FB-9E05-94CDA774A550}" destId="{07519826-A2AD-4A8E-92C2-AC83B9D8CB19}" srcOrd="0" destOrd="0" presId="urn:microsoft.com/office/officeart/2005/8/layout/process2"/>
    <dgm:cxn modelId="{DC5F10A9-0FD0-4D0E-86E8-F050CA40B0AA}" type="presParOf" srcId="{5F1A4775-2A96-46FB-9E05-94CDA774A550}" destId="{437CEC76-E29A-442B-AB1B-31EB3C9EE810}" srcOrd="1" destOrd="0" presId="urn:microsoft.com/office/officeart/2005/8/layout/process2"/>
    <dgm:cxn modelId="{49E7C762-66AB-4D8D-8962-1E6CD29C2A31}" type="presParOf" srcId="{437CEC76-E29A-442B-AB1B-31EB3C9EE810}" destId="{60EDCDF0-EC6E-42FD-B055-30A2ECCFFB61}" srcOrd="0" destOrd="0" presId="urn:microsoft.com/office/officeart/2005/8/layout/process2"/>
    <dgm:cxn modelId="{2293D655-7945-44A9-9EE3-D750A12CA6C6}" type="presParOf" srcId="{5F1A4775-2A96-46FB-9E05-94CDA774A550}" destId="{5BE49B26-9730-4DD4-80DF-211F2EF3C0EA}" srcOrd="2" destOrd="0" presId="urn:microsoft.com/office/officeart/2005/8/layout/process2"/>
    <dgm:cxn modelId="{555B63CF-BBD1-4858-A7D7-4E9FEF406968}" type="presParOf" srcId="{5F1A4775-2A96-46FB-9E05-94CDA774A550}" destId="{B1D753CF-62C2-40D3-AF0F-D43D2041C807}" srcOrd="3" destOrd="0" presId="urn:microsoft.com/office/officeart/2005/8/layout/process2"/>
    <dgm:cxn modelId="{B002187D-9A1E-48F5-8B9C-5008722C611F}" type="presParOf" srcId="{B1D753CF-62C2-40D3-AF0F-D43D2041C807}" destId="{BA452B81-37E1-44AA-8987-C304AA55A61E}" srcOrd="0" destOrd="0" presId="urn:microsoft.com/office/officeart/2005/8/layout/process2"/>
    <dgm:cxn modelId="{E8BA5E8D-8312-4AA0-98D5-1739EF566DD3}" type="presParOf" srcId="{5F1A4775-2A96-46FB-9E05-94CDA774A550}" destId="{E96DC85B-3B9E-4DA6-A979-7B0D1FCAEC18}"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8BF74FB-0717-4899-8639-EE481D998154}"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BCE99B8B-6CAF-4574-B482-FD7A9C322522}">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rtl="0">
            <a:lnSpc>
              <a:spcPct val="100000"/>
            </a:lnSpc>
            <a:spcAft>
              <a:spcPts val="0"/>
            </a:spcAft>
          </a:pPr>
          <a:r>
            <a:rPr lang="en-US" sz="2800" dirty="0" smtClean="0"/>
            <a:t>DHH Cuts</a:t>
          </a:r>
        </a:p>
      </dgm:t>
    </dgm:pt>
    <dgm:pt modelId="{82808211-FB26-47E1-970C-2A66388EC76C}" type="parTrans" cxnId="{8B253A68-71E2-4606-BDAA-89475864F7C5}">
      <dgm:prSet/>
      <dgm:spPr/>
      <dgm:t>
        <a:bodyPr/>
        <a:lstStyle/>
        <a:p>
          <a:endParaRPr lang="en-US"/>
        </a:p>
      </dgm:t>
    </dgm:pt>
    <dgm:pt modelId="{93403BD6-8934-40B7-B026-FD70097E16D6}" type="sibTrans" cxnId="{8B253A68-71E2-4606-BDAA-89475864F7C5}">
      <dgm:prSet/>
      <dgm:spPr/>
      <dgm:t>
        <a:bodyPr/>
        <a:lstStyle/>
        <a:p>
          <a:endParaRPr lang="en-US" dirty="0"/>
        </a:p>
      </dgm:t>
    </dgm:pt>
    <dgm:pt modelId="{D9E772B7-C360-4E0F-8775-A9765117BA87}">
      <dgm:prSet custT="1">
        <dgm:style>
          <a:lnRef idx="2">
            <a:schemeClr val="accent2"/>
          </a:lnRef>
          <a:fillRef idx="1">
            <a:schemeClr val="lt1"/>
          </a:fillRef>
          <a:effectRef idx="0">
            <a:schemeClr val="accent2"/>
          </a:effectRef>
          <a:fontRef idx="minor">
            <a:schemeClr val="dk1"/>
          </a:fontRef>
        </dgm:style>
      </dgm:prSet>
      <dgm:spPr/>
      <dgm:t>
        <a:bodyPr/>
        <a:lstStyle/>
        <a:p>
          <a:pPr rtl="0"/>
          <a:r>
            <a:rPr lang="en-US" sz="2000" dirty="0" smtClean="0"/>
            <a:t>Occurring at a time we’re expanding </a:t>
          </a:r>
          <a:r>
            <a:rPr lang="en-US" sz="2000" dirty="0" err="1" smtClean="0"/>
            <a:t>Medicad</a:t>
          </a:r>
          <a:r>
            <a:rPr lang="en-US" sz="2000" dirty="0" smtClean="0"/>
            <a:t> to serve thousands more residents</a:t>
          </a:r>
          <a:endParaRPr lang="en-US" sz="2000" dirty="0"/>
        </a:p>
      </dgm:t>
    </dgm:pt>
    <dgm:pt modelId="{45C8B61B-C1EA-41E3-ABFC-C38E8B9A2AC3}" type="parTrans" cxnId="{2ECAA30F-9BB7-439B-86F0-A8BE412BF6C5}">
      <dgm:prSet/>
      <dgm:spPr/>
      <dgm:t>
        <a:bodyPr/>
        <a:lstStyle/>
        <a:p>
          <a:endParaRPr lang="en-US"/>
        </a:p>
      </dgm:t>
    </dgm:pt>
    <dgm:pt modelId="{06223553-F971-445B-8252-344034D7CB81}" type="sibTrans" cxnId="{2ECAA30F-9BB7-439B-86F0-A8BE412BF6C5}">
      <dgm:prSet/>
      <dgm:spPr/>
      <dgm:t>
        <a:bodyPr/>
        <a:lstStyle/>
        <a:p>
          <a:endParaRPr lang="en-US"/>
        </a:p>
      </dgm:t>
    </dgm:pt>
    <dgm:pt modelId="{5BD35C17-2815-4A88-8AD0-20D2F037BB40}">
      <dgm:prSet custT="1">
        <dgm:style>
          <a:lnRef idx="2">
            <a:schemeClr val="accent2"/>
          </a:lnRef>
          <a:fillRef idx="1">
            <a:schemeClr val="lt1"/>
          </a:fillRef>
          <a:effectRef idx="0">
            <a:schemeClr val="accent2"/>
          </a:effectRef>
          <a:fontRef idx="minor">
            <a:schemeClr val="dk1"/>
          </a:fontRef>
        </dgm:style>
      </dgm:prSet>
      <dgm:spPr/>
      <dgm:t>
        <a:bodyPr/>
        <a:lstStyle/>
        <a:p>
          <a:pPr rtl="0"/>
          <a:r>
            <a:rPr lang="en-US" sz="2000" dirty="0" smtClean="0"/>
            <a:t>Safety net Hospitals will close in Alexandria, Bogalusa, Houma, and Lake Charles</a:t>
          </a:r>
          <a:endParaRPr lang="en-US" sz="2000" dirty="0"/>
        </a:p>
      </dgm:t>
    </dgm:pt>
    <dgm:pt modelId="{DA31C366-1D94-4C05-898B-AEF7CC4BA104}" type="parTrans" cxnId="{B78A9C81-6D18-408A-BD73-8EF490795842}">
      <dgm:prSet/>
      <dgm:spPr/>
      <dgm:t>
        <a:bodyPr/>
        <a:lstStyle/>
        <a:p>
          <a:endParaRPr lang="en-US"/>
        </a:p>
      </dgm:t>
    </dgm:pt>
    <dgm:pt modelId="{45AD4359-1781-4A52-A7AB-738EBBEDF81C}" type="sibTrans" cxnId="{B78A9C81-6D18-408A-BD73-8EF490795842}">
      <dgm:prSet/>
      <dgm:spPr/>
      <dgm:t>
        <a:bodyPr/>
        <a:lstStyle/>
        <a:p>
          <a:endParaRPr lang="en-US" dirty="0"/>
        </a:p>
      </dgm:t>
    </dgm:pt>
    <dgm:pt modelId="{99BB2E56-9D8A-4460-884C-1E06B82B26E3}" type="pres">
      <dgm:prSet presAssocID="{38BF74FB-0717-4899-8639-EE481D998154}" presName="linearFlow" presStyleCnt="0">
        <dgm:presLayoutVars>
          <dgm:resizeHandles val="exact"/>
        </dgm:presLayoutVars>
      </dgm:prSet>
      <dgm:spPr/>
      <dgm:t>
        <a:bodyPr/>
        <a:lstStyle/>
        <a:p>
          <a:endParaRPr lang="en-US"/>
        </a:p>
      </dgm:t>
    </dgm:pt>
    <dgm:pt modelId="{9C1B1D95-6BD5-4B2E-B921-63F449AAF2F1}" type="pres">
      <dgm:prSet presAssocID="{BCE99B8B-6CAF-4574-B482-FD7A9C322522}" presName="node" presStyleLbl="node1" presStyleIdx="0" presStyleCnt="3">
        <dgm:presLayoutVars>
          <dgm:bulletEnabled val="1"/>
        </dgm:presLayoutVars>
      </dgm:prSet>
      <dgm:spPr/>
      <dgm:t>
        <a:bodyPr/>
        <a:lstStyle/>
        <a:p>
          <a:endParaRPr lang="en-US"/>
        </a:p>
      </dgm:t>
    </dgm:pt>
    <dgm:pt modelId="{B7F25E57-1991-4296-9E17-AD44FA688006}" type="pres">
      <dgm:prSet presAssocID="{93403BD6-8934-40B7-B026-FD70097E16D6}" presName="sibTrans" presStyleLbl="sibTrans2D1" presStyleIdx="0" presStyleCnt="2"/>
      <dgm:spPr/>
      <dgm:t>
        <a:bodyPr/>
        <a:lstStyle/>
        <a:p>
          <a:endParaRPr lang="en-US"/>
        </a:p>
      </dgm:t>
    </dgm:pt>
    <dgm:pt modelId="{D723D272-8004-4240-AB75-BC8BDD9FBA13}" type="pres">
      <dgm:prSet presAssocID="{93403BD6-8934-40B7-B026-FD70097E16D6}" presName="connectorText" presStyleLbl="sibTrans2D1" presStyleIdx="0" presStyleCnt="2"/>
      <dgm:spPr/>
      <dgm:t>
        <a:bodyPr/>
        <a:lstStyle/>
        <a:p>
          <a:endParaRPr lang="en-US"/>
        </a:p>
      </dgm:t>
    </dgm:pt>
    <dgm:pt modelId="{8801E911-5E1B-4C59-BD9D-02496EE77057}" type="pres">
      <dgm:prSet presAssocID="{5BD35C17-2815-4A88-8AD0-20D2F037BB40}" presName="node" presStyleLbl="node1" presStyleIdx="1" presStyleCnt="3">
        <dgm:presLayoutVars>
          <dgm:bulletEnabled val="1"/>
        </dgm:presLayoutVars>
      </dgm:prSet>
      <dgm:spPr/>
      <dgm:t>
        <a:bodyPr/>
        <a:lstStyle/>
        <a:p>
          <a:endParaRPr lang="en-US"/>
        </a:p>
      </dgm:t>
    </dgm:pt>
    <dgm:pt modelId="{7D6E38DC-A5CD-4307-B327-089F8AD8A88E}" type="pres">
      <dgm:prSet presAssocID="{45AD4359-1781-4A52-A7AB-738EBBEDF81C}" presName="sibTrans" presStyleLbl="sibTrans2D1" presStyleIdx="1" presStyleCnt="2"/>
      <dgm:spPr/>
      <dgm:t>
        <a:bodyPr/>
        <a:lstStyle/>
        <a:p>
          <a:endParaRPr lang="en-US"/>
        </a:p>
      </dgm:t>
    </dgm:pt>
    <dgm:pt modelId="{57ADB9BC-D1DF-472B-92A1-318EEAA62DB7}" type="pres">
      <dgm:prSet presAssocID="{45AD4359-1781-4A52-A7AB-738EBBEDF81C}" presName="connectorText" presStyleLbl="sibTrans2D1" presStyleIdx="1" presStyleCnt="2"/>
      <dgm:spPr/>
      <dgm:t>
        <a:bodyPr/>
        <a:lstStyle/>
        <a:p>
          <a:endParaRPr lang="en-US"/>
        </a:p>
      </dgm:t>
    </dgm:pt>
    <dgm:pt modelId="{E4FB73A7-60C0-4ABC-A104-DFB9039BBFA8}" type="pres">
      <dgm:prSet presAssocID="{D9E772B7-C360-4E0F-8775-A9765117BA87}" presName="node" presStyleLbl="node1" presStyleIdx="2" presStyleCnt="3">
        <dgm:presLayoutVars>
          <dgm:bulletEnabled val="1"/>
        </dgm:presLayoutVars>
      </dgm:prSet>
      <dgm:spPr/>
      <dgm:t>
        <a:bodyPr/>
        <a:lstStyle/>
        <a:p>
          <a:endParaRPr lang="en-US"/>
        </a:p>
      </dgm:t>
    </dgm:pt>
  </dgm:ptLst>
  <dgm:cxnLst>
    <dgm:cxn modelId="{C5B8F301-1710-4FB8-8DDB-CDB32812FDF2}" type="presOf" srcId="{45AD4359-1781-4A52-A7AB-738EBBEDF81C}" destId="{57ADB9BC-D1DF-472B-92A1-318EEAA62DB7}" srcOrd="1" destOrd="0" presId="urn:microsoft.com/office/officeart/2005/8/layout/process2"/>
    <dgm:cxn modelId="{E20DE050-4414-4E70-B1FA-CDA28003E91F}" type="presOf" srcId="{45AD4359-1781-4A52-A7AB-738EBBEDF81C}" destId="{7D6E38DC-A5CD-4307-B327-089F8AD8A88E}" srcOrd="0" destOrd="0" presId="urn:microsoft.com/office/officeart/2005/8/layout/process2"/>
    <dgm:cxn modelId="{2554A046-B837-4A86-A92F-A91F465D572D}" type="presOf" srcId="{38BF74FB-0717-4899-8639-EE481D998154}" destId="{99BB2E56-9D8A-4460-884C-1E06B82B26E3}" srcOrd="0" destOrd="0" presId="urn:microsoft.com/office/officeart/2005/8/layout/process2"/>
    <dgm:cxn modelId="{EE86024B-A317-4A3D-AFBC-EE79240252A9}" type="presOf" srcId="{93403BD6-8934-40B7-B026-FD70097E16D6}" destId="{D723D272-8004-4240-AB75-BC8BDD9FBA13}" srcOrd="1" destOrd="0" presId="urn:microsoft.com/office/officeart/2005/8/layout/process2"/>
    <dgm:cxn modelId="{07BE1888-1164-4F32-A66D-82CA55EC5430}" type="presOf" srcId="{5BD35C17-2815-4A88-8AD0-20D2F037BB40}" destId="{8801E911-5E1B-4C59-BD9D-02496EE77057}" srcOrd="0" destOrd="0" presId="urn:microsoft.com/office/officeart/2005/8/layout/process2"/>
    <dgm:cxn modelId="{F5AAE2D0-E1B7-4BC4-BBE7-746DCE156852}" type="presOf" srcId="{BCE99B8B-6CAF-4574-B482-FD7A9C322522}" destId="{9C1B1D95-6BD5-4B2E-B921-63F449AAF2F1}" srcOrd="0" destOrd="0" presId="urn:microsoft.com/office/officeart/2005/8/layout/process2"/>
    <dgm:cxn modelId="{C684A4BD-A198-4AFD-8969-667B7F37261D}" type="presOf" srcId="{93403BD6-8934-40B7-B026-FD70097E16D6}" destId="{B7F25E57-1991-4296-9E17-AD44FA688006}" srcOrd="0" destOrd="0" presId="urn:microsoft.com/office/officeart/2005/8/layout/process2"/>
    <dgm:cxn modelId="{00ECE1A2-0700-47BC-ABF0-74A51905FCE5}" type="presOf" srcId="{D9E772B7-C360-4E0F-8775-A9765117BA87}" destId="{E4FB73A7-60C0-4ABC-A104-DFB9039BBFA8}" srcOrd="0" destOrd="0" presId="urn:microsoft.com/office/officeart/2005/8/layout/process2"/>
    <dgm:cxn modelId="{8B253A68-71E2-4606-BDAA-89475864F7C5}" srcId="{38BF74FB-0717-4899-8639-EE481D998154}" destId="{BCE99B8B-6CAF-4574-B482-FD7A9C322522}" srcOrd="0" destOrd="0" parTransId="{82808211-FB26-47E1-970C-2A66388EC76C}" sibTransId="{93403BD6-8934-40B7-B026-FD70097E16D6}"/>
    <dgm:cxn modelId="{B78A9C81-6D18-408A-BD73-8EF490795842}" srcId="{38BF74FB-0717-4899-8639-EE481D998154}" destId="{5BD35C17-2815-4A88-8AD0-20D2F037BB40}" srcOrd="1" destOrd="0" parTransId="{DA31C366-1D94-4C05-898B-AEF7CC4BA104}" sibTransId="{45AD4359-1781-4A52-A7AB-738EBBEDF81C}"/>
    <dgm:cxn modelId="{2ECAA30F-9BB7-439B-86F0-A8BE412BF6C5}" srcId="{38BF74FB-0717-4899-8639-EE481D998154}" destId="{D9E772B7-C360-4E0F-8775-A9765117BA87}" srcOrd="2" destOrd="0" parTransId="{45C8B61B-C1EA-41E3-ABFC-C38E8B9A2AC3}" sibTransId="{06223553-F971-445B-8252-344034D7CB81}"/>
    <dgm:cxn modelId="{C6D4CAFF-6D26-4F75-BD91-F71DB93CCABA}" type="presParOf" srcId="{99BB2E56-9D8A-4460-884C-1E06B82B26E3}" destId="{9C1B1D95-6BD5-4B2E-B921-63F449AAF2F1}" srcOrd="0" destOrd="0" presId="urn:microsoft.com/office/officeart/2005/8/layout/process2"/>
    <dgm:cxn modelId="{70D86C42-82B1-41A8-A7C0-069CECFFBFB0}" type="presParOf" srcId="{99BB2E56-9D8A-4460-884C-1E06B82B26E3}" destId="{B7F25E57-1991-4296-9E17-AD44FA688006}" srcOrd="1" destOrd="0" presId="urn:microsoft.com/office/officeart/2005/8/layout/process2"/>
    <dgm:cxn modelId="{BA9496FE-12DA-438A-8400-E5179D8A7C53}" type="presParOf" srcId="{B7F25E57-1991-4296-9E17-AD44FA688006}" destId="{D723D272-8004-4240-AB75-BC8BDD9FBA13}" srcOrd="0" destOrd="0" presId="urn:microsoft.com/office/officeart/2005/8/layout/process2"/>
    <dgm:cxn modelId="{9777F9DE-83DB-4FEF-90FA-34716781F1FC}" type="presParOf" srcId="{99BB2E56-9D8A-4460-884C-1E06B82B26E3}" destId="{8801E911-5E1B-4C59-BD9D-02496EE77057}" srcOrd="2" destOrd="0" presId="urn:microsoft.com/office/officeart/2005/8/layout/process2"/>
    <dgm:cxn modelId="{17F3F69A-7282-43DB-B015-90C8BE1FE376}" type="presParOf" srcId="{99BB2E56-9D8A-4460-884C-1E06B82B26E3}" destId="{7D6E38DC-A5CD-4307-B327-089F8AD8A88E}" srcOrd="3" destOrd="0" presId="urn:microsoft.com/office/officeart/2005/8/layout/process2"/>
    <dgm:cxn modelId="{FBEC3964-4767-45F8-A0A2-AD2F8577C57E}" type="presParOf" srcId="{7D6E38DC-A5CD-4307-B327-089F8AD8A88E}" destId="{57ADB9BC-D1DF-472B-92A1-318EEAA62DB7}" srcOrd="0" destOrd="0" presId="urn:microsoft.com/office/officeart/2005/8/layout/process2"/>
    <dgm:cxn modelId="{B238FE14-B7BD-403D-982F-D7E46B87E3EF}" type="presParOf" srcId="{99BB2E56-9D8A-4460-884C-1E06B82B26E3}" destId="{E4FB73A7-60C0-4ABC-A104-DFB9039BBFA8}" srcOrd="4" destOrd="0" presId="urn:microsoft.com/office/officeart/2005/8/layout/process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DCC0E6-5B79-492E-89A3-58865869FFF9}" type="doc">
      <dgm:prSet loTypeId="urn:microsoft.com/office/officeart/2005/8/layout/vList4#1" loCatId="list" qsTypeId="urn:microsoft.com/office/officeart/2005/8/quickstyle/simple2" qsCatId="simple" csTypeId="urn:microsoft.com/office/officeart/2005/8/colors/accent1_1" csCatId="accent1" phldr="1"/>
      <dgm:spPr/>
      <dgm:t>
        <a:bodyPr/>
        <a:lstStyle/>
        <a:p>
          <a:endParaRPr lang="en-US"/>
        </a:p>
      </dgm:t>
    </dgm:pt>
    <dgm:pt modelId="{D48EA669-50B0-48FE-B145-B4211D8997B6}">
      <dgm:prSet custT="1"/>
      <dgm:spPr/>
      <dgm:t>
        <a:bodyPr/>
        <a:lstStyle/>
        <a:p>
          <a:pPr rtl="0"/>
          <a:r>
            <a:rPr lang="en-US" sz="2000" b="1" dirty="0" smtClean="0"/>
            <a:t>The Numbers</a:t>
          </a:r>
          <a:endParaRPr lang="en-US" sz="2000" b="1" dirty="0"/>
        </a:p>
      </dgm:t>
    </dgm:pt>
    <dgm:pt modelId="{F6630D4B-2544-432F-901C-B7923970F69C}" type="sibTrans" cxnId="{266609E0-5E7A-4B7C-8800-1E1A1B761BA7}">
      <dgm:prSet/>
      <dgm:spPr/>
      <dgm:t>
        <a:bodyPr/>
        <a:lstStyle/>
        <a:p>
          <a:endParaRPr lang="en-US" sz="2800"/>
        </a:p>
      </dgm:t>
    </dgm:pt>
    <dgm:pt modelId="{50691F3F-02D5-443F-AD79-4DFDD384177C}" type="parTrans" cxnId="{266609E0-5E7A-4B7C-8800-1E1A1B761BA7}">
      <dgm:prSet/>
      <dgm:spPr/>
      <dgm:t>
        <a:bodyPr/>
        <a:lstStyle/>
        <a:p>
          <a:endParaRPr lang="en-US" sz="2800"/>
        </a:p>
      </dgm:t>
    </dgm:pt>
    <dgm:pt modelId="{CA7DF1A4-6641-4045-86FF-E74AD3D87A77}">
      <dgm:prSet custT="1"/>
      <dgm:spPr/>
      <dgm:t>
        <a:bodyPr tIns="91440" bIns="182880"/>
        <a:lstStyle/>
        <a:p>
          <a:pPr algn="l" rtl="0"/>
          <a:r>
            <a:rPr lang="en-US" sz="1800" dirty="0" smtClean="0"/>
            <a:t>25 day session, convening on Sunday,  February 14, 2016, and adjourning Wednesday, March 9, 2016</a:t>
          </a:r>
          <a:endParaRPr lang="en-US" sz="1800" dirty="0"/>
        </a:p>
      </dgm:t>
    </dgm:pt>
    <dgm:pt modelId="{85B271FA-7C14-46F4-A4D7-A260EBEAC992}">
      <dgm:prSet custT="1"/>
      <dgm:spPr/>
      <dgm:t>
        <a:bodyPr tIns="91440" bIns="182880"/>
        <a:lstStyle/>
        <a:p>
          <a:pPr algn="l" rtl="0"/>
          <a:r>
            <a:rPr lang="en-US" sz="1800" dirty="0" smtClean="0"/>
            <a:t>Legislators limited to filing and debating bills that fall within the subjects set out by the Governor’s “call” </a:t>
          </a:r>
          <a:endParaRPr lang="en-US" sz="1800" dirty="0"/>
        </a:p>
      </dgm:t>
    </dgm:pt>
    <dgm:pt modelId="{1B8A48C2-6ADE-4E1E-BADA-125D5E58E02C}" type="sibTrans" cxnId="{1FE82573-9326-4ABD-99E8-373ECE3B437E}">
      <dgm:prSet/>
      <dgm:spPr/>
      <dgm:t>
        <a:bodyPr/>
        <a:lstStyle/>
        <a:p>
          <a:endParaRPr lang="en-US" sz="2000"/>
        </a:p>
      </dgm:t>
    </dgm:pt>
    <dgm:pt modelId="{B0A383F8-5B12-4E6D-A7FE-B9053C48CD4F}" type="parTrans" cxnId="{1FE82573-9326-4ABD-99E8-373ECE3B437E}">
      <dgm:prSet/>
      <dgm:spPr/>
      <dgm:t>
        <a:bodyPr/>
        <a:lstStyle/>
        <a:p>
          <a:endParaRPr lang="en-US" sz="2000"/>
        </a:p>
      </dgm:t>
    </dgm:pt>
    <dgm:pt modelId="{C0922C84-F55D-4EE5-BC44-94DC971230AF}" type="sibTrans" cxnId="{459C7ED0-A6E6-4ED8-9C98-BD56450764B0}">
      <dgm:prSet/>
      <dgm:spPr/>
      <dgm:t>
        <a:bodyPr/>
        <a:lstStyle/>
        <a:p>
          <a:endParaRPr lang="en-US" sz="2000"/>
        </a:p>
      </dgm:t>
    </dgm:pt>
    <dgm:pt modelId="{1B84DFD4-99D7-465E-B34C-8F221F133999}" type="parTrans" cxnId="{459C7ED0-A6E6-4ED8-9C98-BD56450764B0}">
      <dgm:prSet/>
      <dgm:spPr/>
      <dgm:t>
        <a:bodyPr/>
        <a:lstStyle/>
        <a:p>
          <a:endParaRPr lang="en-US" sz="2000"/>
        </a:p>
      </dgm:t>
    </dgm:pt>
    <dgm:pt modelId="{F312E521-CE9B-4796-A6A9-8D5232BBBE09}">
      <dgm:prSet custT="1"/>
      <dgm:spPr/>
      <dgm:t>
        <a:bodyPr tIns="91440" bIns="182880"/>
        <a:lstStyle/>
        <a:p>
          <a:pPr algn="l" rtl="0"/>
          <a:r>
            <a:rPr lang="en-US" sz="2000" b="1" dirty="0" smtClean="0"/>
            <a:t>“Special Session”</a:t>
          </a:r>
          <a:endParaRPr lang="en-US" sz="2000" b="1" dirty="0"/>
        </a:p>
      </dgm:t>
    </dgm:pt>
    <dgm:pt modelId="{30CED67E-0984-4856-B98A-862E752ADAE9}" type="sibTrans" cxnId="{80E45881-9C30-4C5A-9A2E-FC63DA89BF97}">
      <dgm:prSet/>
      <dgm:spPr/>
      <dgm:t>
        <a:bodyPr/>
        <a:lstStyle/>
        <a:p>
          <a:endParaRPr lang="en-US" sz="2800"/>
        </a:p>
      </dgm:t>
    </dgm:pt>
    <dgm:pt modelId="{3EF3C419-E8FB-430D-B008-7681173C597F}" type="parTrans" cxnId="{80E45881-9C30-4C5A-9A2E-FC63DA89BF97}">
      <dgm:prSet/>
      <dgm:spPr/>
      <dgm:t>
        <a:bodyPr/>
        <a:lstStyle/>
        <a:p>
          <a:endParaRPr lang="en-US" sz="2800"/>
        </a:p>
      </dgm:t>
    </dgm:pt>
    <dgm:pt modelId="{9E66914D-7E18-41EA-91BE-64B57A9DAA3F}">
      <dgm:prSet custT="1"/>
      <dgm:spPr/>
      <dgm:t>
        <a:bodyPr/>
        <a:lstStyle/>
        <a:p>
          <a:pPr rtl="0"/>
          <a:r>
            <a:rPr lang="en-US" sz="1900" dirty="0" smtClean="0"/>
            <a:t>1 will be submitted to the voters</a:t>
          </a:r>
          <a:endParaRPr lang="en-US" sz="1900" dirty="0"/>
        </a:p>
      </dgm:t>
    </dgm:pt>
    <dgm:pt modelId="{30FD7051-C989-46FF-AD56-388B69186FD6}">
      <dgm:prSet custT="1"/>
      <dgm:spPr/>
      <dgm:t>
        <a:bodyPr/>
        <a:lstStyle/>
        <a:p>
          <a:pPr rtl="0"/>
          <a:r>
            <a:rPr lang="en-US" sz="1900" dirty="0" smtClean="0"/>
            <a:t>14 constitutional amendments filed </a:t>
          </a:r>
          <a:endParaRPr lang="en-US" sz="1900" dirty="0"/>
        </a:p>
      </dgm:t>
    </dgm:pt>
    <dgm:pt modelId="{238B1F7B-CFC3-43F4-A7C9-8FA2192ACB6B}">
      <dgm:prSet custT="1"/>
      <dgm:spPr/>
      <dgm:t>
        <a:bodyPr/>
        <a:lstStyle/>
        <a:p>
          <a:pPr rtl="0"/>
          <a:r>
            <a:rPr lang="en-US" sz="1900" dirty="0" smtClean="0"/>
            <a:t>Constitutional amendments:</a:t>
          </a:r>
          <a:endParaRPr lang="en-US" sz="1900" dirty="0"/>
        </a:p>
      </dgm:t>
    </dgm:pt>
    <dgm:pt modelId="{A90F1147-054E-43BC-8CC9-2AF63545D094}" type="sibTrans" cxnId="{21C70E08-6811-4A66-92A6-4C4709FCBEC3}">
      <dgm:prSet/>
      <dgm:spPr/>
      <dgm:t>
        <a:bodyPr/>
        <a:lstStyle/>
        <a:p>
          <a:endParaRPr lang="en-US" sz="2000"/>
        </a:p>
      </dgm:t>
    </dgm:pt>
    <dgm:pt modelId="{ED544FDA-CE68-4461-8DA6-C0682832DCF8}" type="parTrans" cxnId="{21C70E08-6811-4A66-92A6-4C4709FCBEC3}">
      <dgm:prSet/>
      <dgm:spPr/>
      <dgm:t>
        <a:bodyPr/>
        <a:lstStyle/>
        <a:p>
          <a:endParaRPr lang="en-US" sz="2000"/>
        </a:p>
      </dgm:t>
    </dgm:pt>
    <dgm:pt modelId="{B0DA118C-48D1-4981-9F2C-71A43D7A8A2A}" type="sibTrans" cxnId="{CA71F7AE-4FDB-42DA-B00F-B650E1204E36}">
      <dgm:prSet/>
      <dgm:spPr/>
      <dgm:t>
        <a:bodyPr/>
        <a:lstStyle/>
        <a:p>
          <a:endParaRPr lang="en-US" sz="2000"/>
        </a:p>
      </dgm:t>
    </dgm:pt>
    <dgm:pt modelId="{BDE8F9F8-D256-4C1B-BE3B-C4CAE29439E2}" type="parTrans" cxnId="{CA71F7AE-4FDB-42DA-B00F-B650E1204E36}">
      <dgm:prSet/>
      <dgm:spPr/>
      <dgm:t>
        <a:bodyPr/>
        <a:lstStyle/>
        <a:p>
          <a:endParaRPr lang="en-US" sz="2000"/>
        </a:p>
      </dgm:t>
    </dgm:pt>
    <dgm:pt modelId="{1091CEC7-F86C-4694-A52C-DD855667E430}" type="sibTrans" cxnId="{B4D45B6D-262A-4DDF-9574-BE98FE4A5F68}">
      <dgm:prSet/>
      <dgm:spPr/>
      <dgm:t>
        <a:bodyPr/>
        <a:lstStyle/>
        <a:p>
          <a:endParaRPr lang="en-US" sz="2000"/>
        </a:p>
      </dgm:t>
    </dgm:pt>
    <dgm:pt modelId="{6B0323D8-A7F8-46AD-A8B8-E22FA3BCF964}" type="parTrans" cxnId="{B4D45B6D-262A-4DDF-9574-BE98FE4A5F68}">
      <dgm:prSet/>
      <dgm:spPr/>
      <dgm:t>
        <a:bodyPr/>
        <a:lstStyle/>
        <a:p>
          <a:endParaRPr lang="en-US" sz="2000"/>
        </a:p>
      </dgm:t>
    </dgm:pt>
    <dgm:pt modelId="{443DAF24-4C04-4AC3-96C9-05E05FF3C976}">
      <dgm:prSet custT="1"/>
      <dgm:spPr/>
      <dgm:t>
        <a:bodyPr/>
        <a:lstStyle/>
        <a:p>
          <a:pPr rtl="0"/>
          <a:r>
            <a:rPr lang="en-US" sz="1900" dirty="0" smtClean="0"/>
            <a:t>27 Senate Bills</a:t>
          </a:r>
          <a:endParaRPr lang="en-US" sz="1900" dirty="0"/>
        </a:p>
      </dgm:t>
    </dgm:pt>
    <dgm:pt modelId="{EE3D07EF-3A72-4F40-86A1-F3F9391F798F}">
      <dgm:prSet custT="1"/>
      <dgm:spPr/>
      <dgm:t>
        <a:bodyPr/>
        <a:lstStyle/>
        <a:p>
          <a:pPr rtl="0"/>
          <a:r>
            <a:rPr lang="en-US" sz="1900" dirty="0" smtClean="0"/>
            <a:t>127 House Bills</a:t>
          </a:r>
          <a:endParaRPr lang="en-US" sz="1900" dirty="0"/>
        </a:p>
      </dgm:t>
    </dgm:pt>
    <dgm:pt modelId="{310A19CC-A448-4A90-9F9E-55E3E31BAAAA}">
      <dgm:prSet custT="1"/>
      <dgm:spPr/>
      <dgm:t>
        <a:bodyPr/>
        <a:lstStyle/>
        <a:p>
          <a:pPr rtl="0"/>
          <a:r>
            <a:rPr lang="en-US" sz="1900" dirty="0" smtClean="0"/>
            <a:t>Total Instruments Filed:</a:t>
          </a:r>
          <a:endParaRPr lang="en-US" sz="1900" dirty="0"/>
        </a:p>
      </dgm:t>
    </dgm:pt>
    <dgm:pt modelId="{ADB19B01-20F5-46E6-9562-88CCC2F5BABE}" type="sibTrans" cxnId="{AD67F34A-E4CC-43ED-84C7-0FE04101B972}">
      <dgm:prSet/>
      <dgm:spPr/>
      <dgm:t>
        <a:bodyPr/>
        <a:lstStyle/>
        <a:p>
          <a:endParaRPr lang="en-US" sz="2000"/>
        </a:p>
      </dgm:t>
    </dgm:pt>
    <dgm:pt modelId="{9FB82257-F389-4187-A0C2-31C0C6B5FF57}" type="parTrans" cxnId="{AD67F34A-E4CC-43ED-84C7-0FE04101B972}">
      <dgm:prSet/>
      <dgm:spPr/>
      <dgm:t>
        <a:bodyPr/>
        <a:lstStyle/>
        <a:p>
          <a:endParaRPr lang="en-US" sz="2000"/>
        </a:p>
      </dgm:t>
    </dgm:pt>
    <dgm:pt modelId="{D4753B90-DA01-4F23-AD31-8D11402CA8D0}" type="sibTrans" cxnId="{EC900906-ECDC-48D3-8750-9853ADD0F60C}">
      <dgm:prSet/>
      <dgm:spPr/>
      <dgm:t>
        <a:bodyPr/>
        <a:lstStyle/>
        <a:p>
          <a:endParaRPr lang="en-US" sz="2000"/>
        </a:p>
      </dgm:t>
    </dgm:pt>
    <dgm:pt modelId="{8DFDAD63-14F1-4463-A76A-1FD35FF57461}" type="parTrans" cxnId="{EC900906-ECDC-48D3-8750-9853ADD0F60C}">
      <dgm:prSet/>
      <dgm:spPr/>
      <dgm:t>
        <a:bodyPr/>
        <a:lstStyle/>
        <a:p>
          <a:endParaRPr lang="en-US" sz="2000"/>
        </a:p>
      </dgm:t>
    </dgm:pt>
    <dgm:pt modelId="{110397A0-A89A-4B14-9981-911669061E72}" type="sibTrans" cxnId="{C74D9DAD-4DF9-411F-B5B9-9FE1782F8411}">
      <dgm:prSet/>
      <dgm:spPr/>
      <dgm:t>
        <a:bodyPr/>
        <a:lstStyle/>
        <a:p>
          <a:endParaRPr lang="en-US" sz="2000"/>
        </a:p>
      </dgm:t>
    </dgm:pt>
    <dgm:pt modelId="{337CFAD7-C8B8-406D-BA33-7784A89925AD}" type="parTrans" cxnId="{C74D9DAD-4DF9-411F-B5B9-9FE1782F8411}">
      <dgm:prSet/>
      <dgm:spPr/>
      <dgm:t>
        <a:bodyPr/>
        <a:lstStyle/>
        <a:p>
          <a:endParaRPr lang="en-US" sz="2000"/>
        </a:p>
      </dgm:t>
    </dgm:pt>
    <dgm:pt modelId="{C2A02F4C-DEE4-47F2-9A8F-C7E55A7411E6}">
      <dgm:prSet custT="1"/>
      <dgm:spPr/>
      <dgm:t>
        <a:bodyPr tIns="91440" bIns="182880"/>
        <a:lstStyle/>
        <a:p>
          <a:pPr algn="l" rtl="0"/>
          <a:r>
            <a:rPr lang="en-US" sz="1800" dirty="0" smtClean="0"/>
            <a:t>“Called” by the Governor’s </a:t>
          </a:r>
          <a:r>
            <a:rPr lang="en-US" sz="1800" dirty="0" smtClean="0">
              <a:hlinkClick xmlns:r="http://schemas.openxmlformats.org/officeDocument/2006/relationships" r:id="rId1"/>
            </a:rPr>
            <a:t>Proclamation No. 10 JBE 2016</a:t>
          </a:r>
          <a:r>
            <a:rPr lang="en-US" sz="1800" dirty="0" smtClean="0"/>
            <a:t> to address certain fiscal matters, including raising of revenue, which cannot be considered in the 2016 Regular Session</a:t>
          </a:r>
          <a:endParaRPr lang="en-US" sz="1800" dirty="0"/>
        </a:p>
      </dgm:t>
    </dgm:pt>
    <dgm:pt modelId="{7F313A41-7968-462E-8318-F148EF0AF6A9}" type="parTrans" cxnId="{DAF8926D-6213-41D1-89A5-ED55CCEEAB9E}">
      <dgm:prSet/>
      <dgm:spPr/>
      <dgm:t>
        <a:bodyPr/>
        <a:lstStyle/>
        <a:p>
          <a:endParaRPr lang="en-US"/>
        </a:p>
      </dgm:t>
    </dgm:pt>
    <dgm:pt modelId="{B06A2627-A085-47BE-B824-1E03FB91D92E}" type="sibTrans" cxnId="{DAF8926D-6213-41D1-89A5-ED55CCEEAB9E}">
      <dgm:prSet/>
      <dgm:spPr/>
      <dgm:t>
        <a:bodyPr/>
        <a:lstStyle/>
        <a:p>
          <a:endParaRPr lang="en-US"/>
        </a:p>
      </dgm:t>
    </dgm:pt>
    <dgm:pt modelId="{1CBEB52D-47BB-435D-8ADE-80AE4CCE0C9A}" type="pres">
      <dgm:prSet presAssocID="{8ADCC0E6-5B79-492E-89A3-58865869FFF9}" presName="linear" presStyleCnt="0">
        <dgm:presLayoutVars>
          <dgm:dir/>
          <dgm:resizeHandles val="exact"/>
        </dgm:presLayoutVars>
      </dgm:prSet>
      <dgm:spPr/>
      <dgm:t>
        <a:bodyPr/>
        <a:lstStyle/>
        <a:p>
          <a:endParaRPr lang="en-US"/>
        </a:p>
      </dgm:t>
    </dgm:pt>
    <dgm:pt modelId="{9460F0D0-38F6-4539-A224-8068A68AAAA0}" type="pres">
      <dgm:prSet presAssocID="{F312E521-CE9B-4796-A6A9-8D5232BBBE09}" presName="comp" presStyleCnt="0"/>
      <dgm:spPr/>
      <dgm:t>
        <a:bodyPr/>
        <a:lstStyle/>
        <a:p>
          <a:endParaRPr lang="en-US"/>
        </a:p>
      </dgm:t>
    </dgm:pt>
    <dgm:pt modelId="{752788D9-9D70-4CD1-A9AE-25E6F9BFC40E}" type="pres">
      <dgm:prSet presAssocID="{F312E521-CE9B-4796-A6A9-8D5232BBBE09}" presName="box" presStyleLbl="node1" presStyleIdx="0" presStyleCnt="2" custScaleY="96022"/>
      <dgm:spPr/>
      <dgm:t>
        <a:bodyPr/>
        <a:lstStyle/>
        <a:p>
          <a:endParaRPr lang="en-US"/>
        </a:p>
      </dgm:t>
    </dgm:pt>
    <dgm:pt modelId="{43E36C6B-D033-4182-8C31-E62B1EACC941}" type="pres">
      <dgm:prSet presAssocID="{F312E521-CE9B-4796-A6A9-8D5232BBBE09}" presName="img" presStyleLbl="fgImgPlace1" presStyleIdx="0" presStyleCnt="2" custScaleX="97885" custScaleY="99901" custLinFactNeighborX="-7248" custLinFactNeighborY="0"/>
      <dgm:spPr>
        <a:blipFill rotWithShape="0">
          <a:blip xmlns:r="http://schemas.openxmlformats.org/officeDocument/2006/relationships" r:embed="rId2"/>
          <a:stretch>
            <a:fillRect/>
          </a:stretch>
        </a:blipFill>
      </dgm:spPr>
      <dgm:t>
        <a:bodyPr/>
        <a:lstStyle/>
        <a:p>
          <a:endParaRPr lang="en-US"/>
        </a:p>
      </dgm:t>
    </dgm:pt>
    <dgm:pt modelId="{3187A45A-FEBE-484E-AEAC-A45915259491}" type="pres">
      <dgm:prSet presAssocID="{F312E521-CE9B-4796-A6A9-8D5232BBBE09}" presName="text" presStyleLbl="node1" presStyleIdx="0" presStyleCnt="2">
        <dgm:presLayoutVars>
          <dgm:bulletEnabled val="1"/>
        </dgm:presLayoutVars>
      </dgm:prSet>
      <dgm:spPr/>
      <dgm:t>
        <a:bodyPr/>
        <a:lstStyle/>
        <a:p>
          <a:endParaRPr lang="en-US"/>
        </a:p>
      </dgm:t>
    </dgm:pt>
    <dgm:pt modelId="{09FE460F-2CC5-4642-8FB2-07FB6C1B3645}" type="pres">
      <dgm:prSet presAssocID="{30CED67E-0984-4856-B98A-862E752ADAE9}" presName="spacer" presStyleCnt="0"/>
      <dgm:spPr/>
      <dgm:t>
        <a:bodyPr/>
        <a:lstStyle/>
        <a:p>
          <a:endParaRPr lang="en-US"/>
        </a:p>
      </dgm:t>
    </dgm:pt>
    <dgm:pt modelId="{C6FE2B22-0865-4A98-91A3-218F1C9C7D95}" type="pres">
      <dgm:prSet presAssocID="{D48EA669-50B0-48FE-B145-B4211D8997B6}" presName="comp" presStyleCnt="0"/>
      <dgm:spPr/>
      <dgm:t>
        <a:bodyPr/>
        <a:lstStyle/>
        <a:p>
          <a:endParaRPr lang="en-US"/>
        </a:p>
      </dgm:t>
    </dgm:pt>
    <dgm:pt modelId="{85F4011E-C269-4729-A006-02873BCB690F}" type="pres">
      <dgm:prSet presAssocID="{D48EA669-50B0-48FE-B145-B4211D8997B6}" presName="box" presStyleLbl="node1" presStyleIdx="1" presStyleCnt="2"/>
      <dgm:spPr/>
      <dgm:t>
        <a:bodyPr/>
        <a:lstStyle/>
        <a:p>
          <a:endParaRPr lang="en-US"/>
        </a:p>
      </dgm:t>
    </dgm:pt>
    <dgm:pt modelId="{D862A619-989C-468C-9EAC-BC45B12A0912}" type="pres">
      <dgm:prSet presAssocID="{D48EA669-50B0-48FE-B145-B4211D8997B6}" presName="img" presStyleLbl="fgImgPlace1" presStyleIdx="1" presStyleCnt="2" custScaleX="97885" custScaleY="103809" custLinFactNeighborX="-7248" custLinFactNeighborY="0"/>
      <dgm:spPr>
        <a:blipFill rotWithShape="0">
          <a:blip xmlns:r="http://schemas.openxmlformats.org/officeDocument/2006/relationships" r:embed="rId3"/>
          <a:stretch>
            <a:fillRect/>
          </a:stretch>
        </a:blipFill>
      </dgm:spPr>
      <dgm:t>
        <a:bodyPr/>
        <a:lstStyle/>
        <a:p>
          <a:endParaRPr lang="en-US"/>
        </a:p>
      </dgm:t>
    </dgm:pt>
    <dgm:pt modelId="{C6057795-F57F-4C4A-8893-DCDF10BB90EF}" type="pres">
      <dgm:prSet presAssocID="{D48EA669-50B0-48FE-B145-B4211D8997B6}" presName="text" presStyleLbl="node1" presStyleIdx="1" presStyleCnt="2">
        <dgm:presLayoutVars>
          <dgm:bulletEnabled val="1"/>
        </dgm:presLayoutVars>
      </dgm:prSet>
      <dgm:spPr/>
      <dgm:t>
        <a:bodyPr/>
        <a:lstStyle/>
        <a:p>
          <a:endParaRPr lang="en-US"/>
        </a:p>
      </dgm:t>
    </dgm:pt>
  </dgm:ptLst>
  <dgm:cxnLst>
    <dgm:cxn modelId="{DAF8926D-6213-41D1-89A5-ED55CCEEAB9E}" srcId="{F312E521-CE9B-4796-A6A9-8D5232BBBE09}" destId="{C2A02F4C-DEE4-47F2-9A8F-C7E55A7411E6}" srcOrd="0" destOrd="0" parTransId="{7F313A41-7968-462E-8318-F148EF0AF6A9}" sibTransId="{B06A2627-A085-47BE-B824-1E03FB91D92E}"/>
    <dgm:cxn modelId="{C747FAE4-CCB5-4432-96A8-66FE1DFD61C3}" type="presOf" srcId="{F312E521-CE9B-4796-A6A9-8D5232BBBE09}" destId="{3187A45A-FEBE-484E-AEAC-A45915259491}" srcOrd="1" destOrd="0" presId="urn:microsoft.com/office/officeart/2005/8/layout/vList4#1"/>
    <dgm:cxn modelId="{5CCE1F17-E25F-47F2-B4A8-4899384108AC}" type="presOf" srcId="{8ADCC0E6-5B79-492E-89A3-58865869FFF9}" destId="{1CBEB52D-47BB-435D-8ADE-80AE4CCE0C9A}" srcOrd="0" destOrd="0" presId="urn:microsoft.com/office/officeart/2005/8/layout/vList4#1"/>
    <dgm:cxn modelId="{086C3A93-7D03-460A-B73C-AC15F0915773}" type="presOf" srcId="{310A19CC-A448-4A90-9F9E-55E3E31BAAAA}" destId="{85F4011E-C269-4729-A006-02873BCB690F}" srcOrd="0" destOrd="1" presId="urn:microsoft.com/office/officeart/2005/8/layout/vList4#1"/>
    <dgm:cxn modelId="{40EF3020-72C5-43B7-B4A6-38361C38DA8A}" type="presOf" srcId="{EE3D07EF-3A72-4F40-86A1-F3F9391F798F}" destId="{85F4011E-C269-4729-A006-02873BCB690F}" srcOrd="0" destOrd="2" presId="urn:microsoft.com/office/officeart/2005/8/layout/vList4#1"/>
    <dgm:cxn modelId="{5D1F8403-87E3-4633-B1F3-CA5001147B78}" type="presOf" srcId="{443DAF24-4C04-4AC3-96C9-05E05FF3C976}" destId="{C6057795-F57F-4C4A-8893-DCDF10BB90EF}" srcOrd="1" destOrd="3" presId="urn:microsoft.com/office/officeart/2005/8/layout/vList4#1"/>
    <dgm:cxn modelId="{C74D9DAD-4DF9-411F-B5B9-9FE1782F8411}" srcId="{310A19CC-A448-4A90-9F9E-55E3E31BAAAA}" destId="{EE3D07EF-3A72-4F40-86A1-F3F9391F798F}" srcOrd="0" destOrd="0" parTransId="{337CFAD7-C8B8-406D-BA33-7784A89925AD}" sibTransId="{110397A0-A89A-4B14-9981-911669061E72}"/>
    <dgm:cxn modelId="{2D77FC8C-7EA2-4E0B-B341-C712BE74919E}" type="presOf" srcId="{C2A02F4C-DEE4-47F2-9A8F-C7E55A7411E6}" destId="{3187A45A-FEBE-484E-AEAC-A45915259491}" srcOrd="1" destOrd="1" presId="urn:microsoft.com/office/officeart/2005/8/layout/vList4#1"/>
    <dgm:cxn modelId="{A99758CD-E9A9-4A3C-9CC4-D156BF0AEE01}" type="presOf" srcId="{310A19CC-A448-4A90-9F9E-55E3E31BAAAA}" destId="{C6057795-F57F-4C4A-8893-DCDF10BB90EF}" srcOrd="1" destOrd="1" presId="urn:microsoft.com/office/officeart/2005/8/layout/vList4#1"/>
    <dgm:cxn modelId="{D4071202-EBE0-463C-A556-7029935644A0}" type="presOf" srcId="{D48EA669-50B0-48FE-B145-B4211D8997B6}" destId="{C6057795-F57F-4C4A-8893-DCDF10BB90EF}" srcOrd="1" destOrd="0" presId="urn:microsoft.com/office/officeart/2005/8/layout/vList4#1"/>
    <dgm:cxn modelId="{F82A0692-5FA7-4325-B980-AD7CCBDE4E4E}" type="presOf" srcId="{238B1F7B-CFC3-43F4-A7C9-8FA2192ACB6B}" destId="{C6057795-F57F-4C4A-8893-DCDF10BB90EF}" srcOrd="1" destOrd="4" presId="urn:microsoft.com/office/officeart/2005/8/layout/vList4#1"/>
    <dgm:cxn modelId="{17E03BB9-37F6-45E6-85D7-FA76FBAEA562}" type="presOf" srcId="{CA7DF1A4-6641-4045-86FF-E74AD3D87A77}" destId="{3187A45A-FEBE-484E-AEAC-A45915259491}" srcOrd="1" destOrd="3" presId="urn:microsoft.com/office/officeart/2005/8/layout/vList4#1"/>
    <dgm:cxn modelId="{EC900906-ECDC-48D3-8750-9853ADD0F60C}" srcId="{310A19CC-A448-4A90-9F9E-55E3E31BAAAA}" destId="{443DAF24-4C04-4AC3-96C9-05E05FF3C976}" srcOrd="1" destOrd="0" parTransId="{8DFDAD63-14F1-4463-A76A-1FD35FF57461}" sibTransId="{D4753B90-DA01-4F23-AD31-8D11402CA8D0}"/>
    <dgm:cxn modelId="{A7EE45CA-4FCA-451D-8584-E1B54288F4E0}" type="presOf" srcId="{D48EA669-50B0-48FE-B145-B4211D8997B6}" destId="{85F4011E-C269-4729-A006-02873BCB690F}" srcOrd="0" destOrd="0" presId="urn:microsoft.com/office/officeart/2005/8/layout/vList4#1"/>
    <dgm:cxn modelId="{151A49EB-9590-4E8C-97D7-5F05797FB6A4}" type="presOf" srcId="{CA7DF1A4-6641-4045-86FF-E74AD3D87A77}" destId="{752788D9-9D70-4CD1-A9AE-25E6F9BFC40E}" srcOrd="0" destOrd="3" presId="urn:microsoft.com/office/officeart/2005/8/layout/vList4#1"/>
    <dgm:cxn modelId="{8A769BB7-3A99-4ABB-A391-0DB979FA7EBF}" type="presOf" srcId="{85B271FA-7C14-46F4-A4D7-A260EBEAC992}" destId="{3187A45A-FEBE-484E-AEAC-A45915259491}" srcOrd="1" destOrd="2" presId="urn:microsoft.com/office/officeart/2005/8/layout/vList4#1"/>
    <dgm:cxn modelId="{0C024A69-C81E-47F5-A7C1-2212A3E05C19}" type="presOf" srcId="{F312E521-CE9B-4796-A6A9-8D5232BBBE09}" destId="{752788D9-9D70-4CD1-A9AE-25E6F9BFC40E}" srcOrd="0" destOrd="0" presId="urn:microsoft.com/office/officeart/2005/8/layout/vList4#1"/>
    <dgm:cxn modelId="{90B71428-57D1-4CF5-91E3-18E56CD76170}" type="presOf" srcId="{30FD7051-C989-46FF-AD56-388B69186FD6}" destId="{C6057795-F57F-4C4A-8893-DCDF10BB90EF}" srcOrd="1" destOrd="5" presId="urn:microsoft.com/office/officeart/2005/8/layout/vList4#1"/>
    <dgm:cxn modelId="{14FB6FC7-FD5D-4299-B16C-8FE82B3DED6C}" type="presOf" srcId="{9E66914D-7E18-41EA-91BE-64B57A9DAA3F}" destId="{85F4011E-C269-4729-A006-02873BCB690F}" srcOrd="0" destOrd="6" presId="urn:microsoft.com/office/officeart/2005/8/layout/vList4#1"/>
    <dgm:cxn modelId="{AD67F34A-E4CC-43ED-84C7-0FE04101B972}" srcId="{D48EA669-50B0-48FE-B145-B4211D8997B6}" destId="{310A19CC-A448-4A90-9F9E-55E3E31BAAAA}" srcOrd="0" destOrd="0" parTransId="{9FB82257-F389-4187-A0C2-31C0C6B5FF57}" sibTransId="{ADB19B01-20F5-46E6-9562-88CCC2F5BABE}"/>
    <dgm:cxn modelId="{21C70E08-6811-4A66-92A6-4C4709FCBEC3}" srcId="{D48EA669-50B0-48FE-B145-B4211D8997B6}" destId="{238B1F7B-CFC3-43F4-A7C9-8FA2192ACB6B}" srcOrd="1" destOrd="0" parTransId="{ED544FDA-CE68-4461-8DA6-C0682832DCF8}" sibTransId="{A90F1147-054E-43BC-8CC9-2AF63545D094}"/>
    <dgm:cxn modelId="{CA71F7AE-4FDB-42DA-B00F-B650E1204E36}" srcId="{238B1F7B-CFC3-43F4-A7C9-8FA2192ACB6B}" destId="{9E66914D-7E18-41EA-91BE-64B57A9DAA3F}" srcOrd="1" destOrd="0" parTransId="{BDE8F9F8-D256-4C1B-BE3B-C4CAE29439E2}" sibTransId="{B0DA118C-48D1-4981-9F2C-71A43D7A8A2A}"/>
    <dgm:cxn modelId="{FD68AFBA-0378-4C4D-8C55-3560A9DD47B9}" type="presOf" srcId="{9E66914D-7E18-41EA-91BE-64B57A9DAA3F}" destId="{C6057795-F57F-4C4A-8893-DCDF10BB90EF}" srcOrd="1" destOrd="6" presId="urn:microsoft.com/office/officeart/2005/8/layout/vList4#1"/>
    <dgm:cxn modelId="{6A8E2AA7-1AEE-4A6B-95D1-F60771C73FE8}" type="presOf" srcId="{C2A02F4C-DEE4-47F2-9A8F-C7E55A7411E6}" destId="{752788D9-9D70-4CD1-A9AE-25E6F9BFC40E}" srcOrd="0" destOrd="1" presId="urn:microsoft.com/office/officeart/2005/8/layout/vList4#1"/>
    <dgm:cxn modelId="{80E45881-9C30-4C5A-9A2E-FC63DA89BF97}" srcId="{8ADCC0E6-5B79-492E-89A3-58865869FFF9}" destId="{F312E521-CE9B-4796-A6A9-8D5232BBBE09}" srcOrd="0" destOrd="0" parTransId="{3EF3C419-E8FB-430D-B008-7681173C597F}" sibTransId="{30CED67E-0984-4856-B98A-862E752ADAE9}"/>
    <dgm:cxn modelId="{A609C97B-433D-4740-9D1B-77B312C75FC8}" type="presOf" srcId="{EE3D07EF-3A72-4F40-86A1-F3F9391F798F}" destId="{C6057795-F57F-4C4A-8893-DCDF10BB90EF}" srcOrd="1" destOrd="2" presId="urn:microsoft.com/office/officeart/2005/8/layout/vList4#1"/>
    <dgm:cxn modelId="{C3BD51FB-5376-429D-92F2-4B73E6256354}" type="presOf" srcId="{30FD7051-C989-46FF-AD56-388B69186FD6}" destId="{85F4011E-C269-4729-A006-02873BCB690F}" srcOrd="0" destOrd="5" presId="urn:microsoft.com/office/officeart/2005/8/layout/vList4#1"/>
    <dgm:cxn modelId="{B4D45B6D-262A-4DDF-9574-BE98FE4A5F68}" srcId="{238B1F7B-CFC3-43F4-A7C9-8FA2192ACB6B}" destId="{30FD7051-C989-46FF-AD56-388B69186FD6}" srcOrd="0" destOrd="0" parTransId="{6B0323D8-A7F8-46AD-A8B8-E22FA3BCF964}" sibTransId="{1091CEC7-F86C-4694-A52C-DD855667E430}"/>
    <dgm:cxn modelId="{1FE82573-9326-4ABD-99E8-373ECE3B437E}" srcId="{F312E521-CE9B-4796-A6A9-8D5232BBBE09}" destId="{CA7DF1A4-6641-4045-86FF-E74AD3D87A77}" srcOrd="2" destOrd="0" parTransId="{B0A383F8-5B12-4E6D-A7FE-B9053C48CD4F}" sibTransId="{1B8A48C2-6ADE-4E1E-BADA-125D5E58E02C}"/>
    <dgm:cxn modelId="{2564AB70-06A2-48AA-94F3-0DE9ACE8A403}" type="presOf" srcId="{85B271FA-7C14-46F4-A4D7-A260EBEAC992}" destId="{752788D9-9D70-4CD1-A9AE-25E6F9BFC40E}" srcOrd="0" destOrd="2" presId="urn:microsoft.com/office/officeart/2005/8/layout/vList4#1"/>
    <dgm:cxn modelId="{FD53C8F8-DB99-4962-BD6D-4D6EEE8A25ED}" type="presOf" srcId="{443DAF24-4C04-4AC3-96C9-05E05FF3C976}" destId="{85F4011E-C269-4729-A006-02873BCB690F}" srcOrd="0" destOrd="3" presId="urn:microsoft.com/office/officeart/2005/8/layout/vList4#1"/>
    <dgm:cxn modelId="{459C7ED0-A6E6-4ED8-9C98-BD56450764B0}" srcId="{F312E521-CE9B-4796-A6A9-8D5232BBBE09}" destId="{85B271FA-7C14-46F4-A4D7-A260EBEAC992}" srcOrd="1" destOrd="0" parTransId="{1B84DFD4-99D7-465E-B34C-8F221F133999}" sibTransId="{C0922C84-F55D-4EE5-BC44-94DC971230AF}"/>
    <dgm:cxn modelId="{266609E0-5E7A-4B7C-8800-1E1A1B761BA7}" srcId="{8ADCC0E6-5B79-492E-89A3-58865869FFF9}" destId="{D48EA669-50B0-48FE-B145-B4211D8997B6}" srcOrd="1" destOrd="0" parTransId="{50691F3F-02D5-443F-AD79-4DFDD384177C}" sibTransId="{F6630D4B-2544-432F-901C-B7923970F69C}"/>
    <dgm:cxn modelId="{E7C9B5E4-F75E-4870-97D6-CEABADC3BEA9}" type="presOf" srcId="{238B1F7B-CFC3-43F4-A7C9-8FA2192ACB6B}" destId="{85F4011E-C269-4729-A006-02873BCB690F}" srcOrd="0" destOrd="4" presId="urn:microsoft.com/office/officeart/2005/8/layout/vList4#1"/>
    <dgm:cxn modelId="{65C589F1-9252-478B-986B-2CA7BC5200BC}" type="presParOf" srcId="{1CBEB52D-47BB-435D-8ADE-80AE4CCE0C9A}" destId="{9460F0D0-38F6-4539-A224-8068A68AAAA0}" srcOrd="0" destOrd="0" presId="urn:microsoft.com/office/officeart/2005/8/layout/vList4#1"/>
    <dgm:cxn modelId="{D40AA5F7-7746-4624-A33F-6B701DB74471}" type="presParOf" srcId="{9460F0D0-38F6-4539-A224-8068A68AAAA0}" destId="{752788D9-9D70-4CD1-A9AE-25E6F9BFC40E}" srcOrd="0" destOrd="0" presId="urn:microsoft.com/office/officeart/2005/8/layout/vList4#1"/>
    <dgm:cxn modelId="{33410F23-166D-4A01-952F-DBA5058C2913}" type="presParOf" srcId="{9460F0D0-38F6-4539-A224-8068A68AAAA0}" destId="{43E36C6B-D033-4182-8C31-E62B1EACC941}" srcOrd="1" destOrd="0" presId="urn:microsoft.com/office/officeart/2005/8/layout/vList4#1"/>
    <dgm:cxn modelId="{7367C80C-7AFC-4F2D-AD31-1D02D9B464C9}" type="presParOf" srcId="{9460F0D0-38F6-4539-A224-8068A68AAAA0}" destId="{3187A45A-FEBE-484E-AEAC-A45915259491}" srcOrd="2" destOrd="0" presId="urn:microsoft.com/office/officeart/2005/8/layout/vList4#1"/>
    <dgm:cxn modelId="{C702D139-E92E-419A-A5E5-F51C28F6B879}" type="presParOf" srcId="{1CBEB52D-47BB-435D-8ADE-80AE4CCE0C9A}" destId="{09FE460F-2CC5-4642-8FB2-07FB6C1B3645}" srcOrd="1" destOrd="0" presId="urn:microsoft.com/office/officeart/2005/8/layout/vList4#1"/>
    <dgm:cxn modelId="{92F02614-FAAB-4B00-BDA0-6DF0ED6D35AA}" type="presParOf" srcId="{1CBEB52D-47BB-435D-8ADE-80AE4CCE0C9A}" destId="{C6FE2B22-0865-4A98-91A3-218F1C9C7D95}" srcOrd="2" destOrd="0" presId="urn:microsoft.com/office/officeart/2005/8/layout/vList4#1"/>
    <dgm:cxn modelId="{2EE860BB-913D-4206-8E82-2E3FE371A031}" type="presParOf" srcId="{C6FE2B22-0865-4A98-91A3-218F1C9C7D95}" destId="{85F4011E-C269-4729-A006-02873BCB690F}" srcOrd="0" destOrd="0" presId="urn:microsoft.com/office/officeart/2005/8/layout/vList4#1"/>
    <dgm:cxn modelId="{8E62ACDC-1DDA-4CB5-9841-722B12E9AA22}" type="presParOf" srcId="{C6FE2B22-0865-4A98-91A3-218F1C9C7D95}" destId="{D862A619-989C-468C-9EAC-BC45B12A0912}" srcOrd="1" destOrd="0" presId="urn:microsoft.com/office/officeart/2005/8/layout/vList4#1"/>
    <dgm:cxn modelId="{81277723-54A8-434F-9191-101066B07171}" type="presParOf" srcId="{C6FE2B22-0865-4A98-91A3-218F1C9C7D95}" destId="{C6057795-F57F-4C4A-8893-DCDF10BB90EF}"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8E6195-A207-485A-AE6D-41C103358AEE}" type="doc">
      <dgm:prSet loTypeId="urn:microsoft.com/office/officeart/2005/8/layout/arrow2" loCatId="process" qsTypeId="urn:microsoft.com/office/officeart/2005/8/quickstyle/3d2" qsCatId="3D" csTypeId="urn:microsoft.com/office/officeart/2005/8/colors/accent2_2" csCatId="accent2" phldr="1"/>
      <dgm:spPr/>
    </dgm:pt>
    <dgm:pt modelId="{92F941FB-DDAD-43F2-98D6-AFD7917BC72A}">
      <dgm:prSet phldrT="[Text]" custT="1"/>
      <dgm:spPr/>
      <dgm:t>
        <a:bodyPr anchor="t">
          <a:scene3d>
            <a:camera prst="orthographicFront"/>
            <a:lightRig rig="flat" dir="tl">
              <a:rot lat="0" lon="0" rev="6600000"/>
            </a:lightRig>
          </a:scene3d>
          <a:sp3d extrusionH="25400" contourW="8890">
            <a:contourClr>
              <a:schemeClr val="accent2">
                <a:shade val="75000"/>
              </a:schemeClr>
            </a:contourClr>
          </a:sp3d>
        </a:bodyPr>
        <a:lstStyle/>
        <a:p>
          <a:pPr algn="ctr">
            <a:lnSpc>
              <a:spcPct val="100000"/>
            </a:lnSpc>
            <a:spcAft>
              <a:spcPts val="0"/>
            </a:spcAft>
          </a:pP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rPr>
            <a:t>$600M</a:t>
          </a:r>
          <a:endPar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endParaRPr>
        </a:p>
      </dgm:t>
    </dgm:pt>
    <dgm:pt modelId="{EDE88D59-2BFE-489A-94CA-1BF946DCE843}" type="parTrans" cxnId="{74C65603-7D1B-4AEC-9271-6C1C0F643EE4}">
      <dgm:prSet/>
      <dgm:spPr/>
      <dgm:t>
        <a:bodyPr/>
        <a:lstStyle/>
        <a:p>
          <a:endParaRPr lang="en-US"/>
        </a:p>
      </dgm:t>
    </dgm:pt>
    <dgm:pt modelId="{1D9D6081-FE87-4C99-95BE-13A92E19C0A1}" type="sibTrans" cxnId="{74C65603-7D1B-4AEC-9271-6C1C0F643EE4}">
      <dgm:prSet/>
      <dgm:spPr/>
      <dgm:t>
        <a:bodyPr/>
        <a:lstStyle/>
        <a:p>
          <a:endParaRPr lang="en-US"/>
        </a:p>
      </dgm:t>
    </dgm:pt>
    <dgm:pt modelId="{FB7C6936-6CE7-4B58-A65A-8D82270617AC}">
      <dgm:prSet phldrT="[Text]" custT="1"/>
      <dgm:spPr/>
      <dgm:t>
        <a:bodyPr anchor="t">
          <a:scene3d>
            <a:camera prst="orthographicFront"/>
            <a:lightRig rig="flat" dir="tl">
              <a:rot lat="0" lon="0" rev="6600000"/>
            </a:lightRig>
          </a:scene3d>
          <a:sp3d extrusionH="25400" contourW="8890">
            <a:contourClr>
              <a:schemeClr val="accent2">
                <a:shade val="75000"/>
              </a:schemeClr>
            </a:contourClr>
          </a:sp3d>
        </a:bodyPr>
        <a:lstStyle/>
        <a:p>
          <a:pPr algn="ctr">
            <a:lnSpc>
              <a:spcPct val="100000"/>
            </a:lnSpc>
            <a:spcAft>
              <a:spcPts val="0"/>
            </a:spcAft>
          </a:pP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rPr>
            <a:t>$1.6B</a:t>
          </a:r>
          <a:endParaRPr lang="en-US" sz="3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endParaRPr>
        </a:p>
      </dgm:t>
    </dgm:pt>
    <dgm:pt modelId="{63268943-C625-4E38-A242-CB9BDD279DCD}" type="parTrans" cxnId="{A410A3FC-2E34-4590-9061-41A46ED30BAF}">
      <dgm:prSet/>
      <dgm:spPr/>
      <dgm:t>
        <a:bodyPr/>
        <a:lstStyle/>
        <a:p>
          <a:endParaRPr lang="en-US"/>
        </a:p>
      </dgm:t>
    </dgm:pt>
    <dgm:pt modelId="{18DF9156-1A63-4E22-8466-E79EBE7C9F5D}" type="sibTrans" cxnId="{A410A3FC-2E34-4590-9061-41A46ED30BAF}">
      <dgm:prSet/>
      <dgm:spPr/>
      <dgm:t>
        <a:bodyPr/>
        <a:lstStyle/>
        <a:p>
          <a:endParaRPr lang="en-US"/>
        </a:p>
      </dgm:t>
    </dgm:pt>
    <dgm:pt modelId="{A7E7E9AF-CA97-4ACD-BB3B-27E6D6A9DFC8}">
      <dgm:prSet phldrT="[Text]" custT="1"/>
      <dgm:spPr/>
      <dgm:t>
        <a:bodyPr anchor="t">
          <a:scene3d>
            <a:camera prst="orthographicFront"/>
            <a:lightRig rig="flat" dir="tl">
              <a:rot lat="0" lon="0" rev="6600000"/>
            </a:lightRig>
          </a:scene3d>
          <a:sp3d extrusionH="25400" contourW="8890">
            <a:contourClr>
              <a:schemeClr val="accent2">
                <a:shade val="75000"/>
              </a:schemeClr>
            </a:contourClr>
          </a:sp3d>
        </a:bodyPr>
        <a:lstStyle/>
        <a:p>
          <a:pPr algn="ctr">
            <a:lnSpc>
              <a:spcPct val="100000"/>
            </a:lnSpc>
            <a:spcAft>
              <a:spcPts val="0"/>
            </a:spcAft>
          </a:pPr>
          <a:r>
            <a:rPr lang="en-US" sz="5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rPr>
            <a:t>$2.1B</a:t>
          </a:r>
        </a:p>
      </dgm:t>
    </dgm:pt>
    <dgm:pt modelId="{0D01620B-037F-4007-A51C-9D881A62BFD5}" type="parTrans" cxnId="{B7A60E98-1BF2-4F21-87D6-B8B62E33D4B1}">
      <dgm:prSet/>
      <dgm:spPr/>
      <dgm:t>
        <a:bodyPr/>
        <a:lstStyle/>
        <a:p>
          <a:endParaRPr lang="en-US"/>
        </a:p>
      </dgm:t>
    </dgm:pt>
    <dgm:pt modelId="{EC703436-536F-4F85-8CF9-EFFE870CC076}" type="sibTrans" cxnId="{B7A60E98-1BF2-4F21-87D6-B8B62E33D4B1}">
      <dgm:prSet/>
      <dgm:spPr/>
      <dgm:t>
        <a:bodyPr/>
        <a:lstStyle/>
        <a:p>
          <a:endParaRPr lang="en-US"/>
        </a:p>
      </dgm:t>
    </dgm:pt>
    <dgm:pt modelId="{7580F80D-A09E-44AA-809E-A51DADA6D181}" type="pres">
      <dgm:prSet presAssocID="{768E6195-A207-485A-AE6D-41C103358AEE}" presName="arrowDiagram" presStyleCnt="0">
        <dgm:presLayoutVars>
          <dgm:chMax val="5"/>
          <dgm:dir/>
          <dgm:resizeHandles val="exact"/>
        </dgm:presLayoutVars>
      </dgm:prSet>
      <dgm:spPr/>
    </dgm:pt>
    <dgm:pt modelId="{905877C5-C3D8-4545-B402-64DCD42C5495}" type="pres">
      <dgm:prSet presAssocID="{768E6195-A207-485A-AE6D-41C103358AEE}" presName="arrow" presStyleLbl="bgShp" presStyleIdx="0" presStyleCnt="1" custScaleX="110000"/>
      <dgm:spPr>
        <a:solidFill>
          <a:schemeClr val="accent2">
            <a:lumMod val="60000"/>
            <a:lumOff val="40000"/>
            <a:alpha val="65000"/>
          </a:schemeClr>
        </a:solidFill>
      </dgm:spPr>
    </dgm:pt>
    <dgm:pt modelId="{3C6F6C01-B4FA-4D21-839B-17C58F89524E}" type="pres">
      <dgm:prSet presAssocID="{768E6195-A207-485A-AE6D-41C103358AEE}" presName="arrowDiagram3" presStyleCnt="0"/>
      <dgm:spPr/>
    </dgm:pt>
    <dgm:pt modelId="{8D0C7EB4-788C-4F9E-98F5-CFC28727BFA9}" type="pres">
      <dgm:prSet presAssocID="{92F941FB-DDAD-43F2-98D6-AFD7917BC72A}" presName="bullet3a" presStyleLbl="node1" presStyleIdx="0" presStyleCnt="3" custScaleX="113675" custScaleY="100002" custLinFactX="23789" custLinFactY="-95930" custLinFactNeighborX="100000" custLinFactNeighborY="-100000"/>
      <dgm:spPr/>
    </dgm:pt>
    <dgm:pt modelId="{1AA23013-A782-49F9-85B8-FA640A98E3B0}" type="pres">
      <dgm:prSet presAssocID="{92F941FB-DDAD-43F2-98D6-AFD7917BC72A}" presName="textBox3a" presStyleLbl="revTx" presStyleIdx="0" presStyleCnt="3" custScaleX="94174" custScaleY="41384" custLinFactY="-3120" custLinFactNeighborX="584" custLinFactNeighborY="-100000">
        <dgm:presLayoutVars>
          <dgm:bulletEnabled val="1"/>
        </dgm:presLayoutVars>
      </dgm:prSet>
      <dgm:spPr/>
      <dgm:t>
        <a:bodyPr/>
        <a:lstStyle/>
        <a:p>
          <a:endParaRPr lang="en-US"/>
        </a:p>
      </dgm:t>
    </dgm:pt>
    <dgm:pt modelId="{E6634A17-D5C7-461A-8A46-EBF6D9988988}" type="pres">
      <dgm:prSet presAssocID="{FB7C6936-6CE7-4B58-A65A-8D82270617AC}" presName="bullet3b" presStyleLbl="node1" presStyleIdx="1" presStyleCnt="3" custLinFactX="8314" custLinFactNeighborX="100000" custLinFactNeighborY="-48013"/>
      <dgm:spPr/>
    </dgm:pt>
    <dgm:pt modelId="{CC4EF375-16F2-46C4-8308-D7EC36839CA5}" type="pres">
      <dgm:prSet presAssocID="{FB7C6936-6CE7-4B58-A65A-8D82270617AC}" presName="textBox3b" presStyleLbl="revTx" presStyleIdx="1" presStyleCnt="3" custScaleX="85399" custScaleY="29961" custLinFactNeighborX="19551" custLinFactNeighborY="-61701">
        <dgm:presLayoutVars>
          <dgm:bulletEnabled val="1"/>
        </dgm:presLayoutVars>
      </dgm:prSet>
      <dgm:spPr/>
      <dgm:t>
        <a:bodyPr/>
        <a:lstStyle/>
        <a:p>
          <a:endParaRPr lang="en-US"/>
        </a:p>
      </dgm:t>
    </dgm:pt>
    <dgm:pt modelId="{18FBFC64-C2C6-40D6-A5B3-FB42A5404FFD}" type="pres">
      <dgm:prSet presAssocID="{A7E7E9AF-CA97-4ACD-BB3B-27E6D6A9DFC8}" presName="bullet3c" presStyleLbl="node1" presStyleIdx="2" presStyleCnt="3" custLinFactX="38034" custLinFactNeighborX="100000" custLinFactNeighborY="-16848"/>
      <dgm:spPr/>
    </dgm:pt>
    <dgm:pt modelId="{64B73DB3-EC64-4527-B981-C8B8BAB6CE61}" type="pres">
      <dgm:prSet presAssocID="{A7E7E9AF-CA97-4ACD-BB3B-27E6D6A9DFC8}" presName="textBox3c" presStyleLbl="revTx" presStyleIdx="2" presStyleCnt="3" custScaleX="113511" custScaleY="22765" custLinFactNeighborX="32828" custLinFactNeighborY="-55015">
        <dgm:presLayoutVars>
          <dgm:bulletEnabled val="1"/>
        </dgm:presLayoutVars>
      </dgm:prSet>
      <dgm:spPr/>
      <dgm:t>
        <a:bodyPr/>
        <a:lstStyle/>
        <a:p>
          <a:endParaRPr lang="en-US"/>
        </a:p>
      </dgm:t>
    </dgm:pt>
  </dgm:ptLst>
  <dgm:cxnLst>
    <dgm:cxn modelId="{A410A3FC-2E34-4590-9061-41A46ED30BAF}" srcId="{768E6195-A207-485A-AE6D-41C103358AEE}" destId="{FB7C6936-6CE7-4B58-A65A-8D82270617AC}" srcOrd="1" destOrd="0" parTransId="{63268943-C625-4E38-A242-CB9BDD279DCD}" sibTransId="{18DF9156-1A63-4E22-8466-E79EBE7C9F5D}"/>
    <dgm:cxn modelId="{74C65603-7D1B-4AEC-9271-6C1C0F643EE4}" srcId="{768E6195-A207-485A-AE6D-41C103358AEE}" destId="{92F941FB-DDAD-43F2-98D6-AFD7917BC72A}" srcOrd="0" destOrd="0" parTransId="{EDE88D59-2BFE-489A-94CA-1BF946DCE843}" sibTransId="{1D9D6081-FE87-4C99-95BE-13A92E19C0A1}"/>
    <dgm:cxn modelId="{B7A60E98-1BF2-4F21-87D6-B8B62E33D4B1}" srcId="{768E6195-A207-485A-AE6D-41C103358AEE}" destId="{A7E7E9AF-CA97-4ACD-BB3B-27E6D6A9DFC8}" srcOrd="2" destOrd="0" parTransId="{0D01620B-037F-4007-A51C-9D881A62BFD5}" sibTransId="{EC703436-536F-4F85-8CF9-EFFE870CC076}"/>
    <dgm:cxn modelId="{777F5FC6-DC88-47D1-9D3A-AE12E1585670}" type="presOf" srcId="{A7E7E9AF-CA97-4ACD-BB3B-27E6D6A9DFC8}" destId="{64B73DB3-EC64-4527-B981-C8B8BAB6CE61}" srcOrd="0" destOrd="0" presId="urn:microsoft.com/office/officeart/2005/8/layout/arrow2"/>
    <dgm:cxn modelId="{F84185C8-44EE-4C46-8CD8-E63890EC0DA9}" type="presOf" srcId="{92F941FB-DDAD-43F2-98D6-AFD7917BC72A}" destId="{1AA23013-A782-49F9-85B8-FA640A98E3B0}" srcOrd="0" destOrd="0" presId="urn:microsoft.com/office/officeart/2005/8/layout/arrow2"/>
    <dgm:cxn modelId="{4B4B0344-9C8A-43D1-B841-02AD6B951902}" type="presOf" srcId="{768E6195-A207-485A-AE6D-41C103358AEE}" destId="{7580F80D-A09E-44AA-809E-A51DADA6D181}" srcOrd="0" destOrd="0" presId="urn:microsoft.com/office/officeart/2005/8/layout/arrow2"/>
    <dgm:cxn modelId="{B2D4E6B5-98B1-4B18-B003-E77181CA4634}" type="presOf" srcId="{FB7C6936-6CE7-4B58-A65A-8D82270617AC}" destId="{CC4EF375-16F2-46C4-8308-D7EC36839CA5}" srcOrd="0" destOrd="0" presId="urn:microsoft.com/office/officeart/2005/8/layout/arrow2"/>
    <dgm:cxn modelId="{5524C426-E44A-4A26-B2B3-5472C3960274}" type="presParOf" srcId="{7580F80D-A09E-44AA-809E-A51DADA6D181}" destId="{905877C5-C3D8-4545-B402-64DCD42C5495}" srcOrd="0" destOrd="0" presId="urn:microsoft.com/office/officeart/2005/8/layout/arrow2"/>
    <dgm:cxn modelId="{292C264D-F4F1-4F7A-A5D4-DD1E15050CA9}" type="presParOf" srcId="{7580F80D-A09E-44AA-809E-A51DADA6D181}" destId="{3C6F6C01-B4FA-4D21-839B-17C58F89524E}" srcOrd="1" destOrd="0" presId="urn:microsoft.com/office/officeart/2005/8/layout/arrow2"/>
    <dgm:cxn modelId="{CDC7ECF9-034E-45C0-A3B5-3EA844B2B82E}" type="presParOf" srcId="{3C6F6C01-B4FA-4D21-839B-17C58F89524E}" destId="{8D0C7EB4-788C-4F9E-98F5-CFC28727BFA9}" srcOrd="0" destOrd="0" presId="urn:microsoft.com/office/officeart/2005/8/layout/arrow2"/>
    <dgm:cxn modelId="{DA07376A-424E-4BE3-BA10-6E6642D14EF3}" type="presParOf" srcId="{3C6F6C01-B4FA-4D21-839B-17C58F89524E}" destId="{1AA23013-A782-49F9-85B8-FA640A98E3B0}" srcOrd="1" destOrd="0" presId="urn:microsoft.com/office/officeart/2005/8/layout/arrow2"/>
    <dgm:cxn modelId="{2C71AC21-9155-4C8D-8C6D-65FDDA0A98AF}" type="presParOf" srcId="{3C6F6C01-B4FA-4D21-839B-17C58F89524E}" destId="{E6634A17-D5C7-461A-8A46-EBF6D9988988}" srcOrd="2" destOrd="0" presId="urn:microsoft.com/office/officeart/2005/8/layout/arrow2"/>
    <dgm:cxn modelId="{7F5335CE-382D-43E4-A41D-8C680BABA7CC}" type="presParOf" srcId="{3C6F6C01-B4FA-4D21-839B-17C58F89524E}" destId="{CC4EF375-16F2-46C4-8308-D7EC36839CA5}" srcOrd="3" destOrd="0" presId="urn:microsoft.com/office/officeart/2005/8/layout/arrow2"/>
    <dgm:cxn modelId="{8DC58126-94E8-4736-81EB-326293123A89}" type="presParOf" srcId="{3C6F6C01-B4FA-4D21-839B-17C58F89524E}" destId="{18FBFC64-C2C6-40D6-A5B3-FB42A5404FFD}" srcOrd="4" destOrd="0" presId="urn:microsoft.com/office/officeart/2005/8/layout/arrow2"/>
    <dgm:cxn modelId="{4EB91363-8EE1-4910-A820-EACFA6A4103C}" type="presParOf" srcId="{3C6F6C01-B4FA-4D21-839B-17C58F89524E}" destId="{64B73DB3-EC64-4527-B981-C8B8BAB6CE61}" srcOrd="5"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C258F3-D29F-4BE3-AA4F-ACBC71CF4B6E}" type="doc">
      <dgm:prSet loTypeId="urn:microsoft.com/office/officeart/2005/8/layout/radial4" loCatId="relationship" qsTypeId="urn:microsoft.com/office/officeart/2005/8/quickstyle/simple2" qsCatId="simple" csTypeId="urn:microsoft.com/office/officeart/2005/8/colors/accent1_1" csCatId="accent1" phldr="1"/>
      <dgm:spPr/>
      <dgm:t>
        <a:bodyPr/>
        <a:lstStyle/>
        <a:p>
          <a:endParaRPr lang="en-US"/>
        </a:p>
      </dgm:t>
    </dgm:pt>
    <dgm:pt modelId="{4E31337D-8E5E-401E-BEBD-B1C949C36A25}">
      <dgm:prSet custT="1"/>
      <dgm:spPr/>
      <dgm:t>
        <a:bodyPr/>
        <a:lstStyle/>
        <a:p>
          <a:pPr algn="ctr" rtl="0"/>
          <a:r>
            <a:rPr lang="en-US" sz="1800" b="1" dirty="0" smtClean="0"/>
            <a:t>Revenue loss due to drops in oil &amp; gas prices &amp; decline in income &amp; sales tax collections: $570,100,000 </a:t>
          </a:r>
          <a:endParaRPr lang="en-US" sz="1800" b="1" dirty="0"/>
        </a:p>
      </dgm:t>
    </dgm:pt>
    <dgm:pt modelId="{2EBA4880-C9CE-4300-B970-9554990D0FA0}" type="parTrans" cxnId="{C8A57AC0-3231-4D79-803B-5AAB6095DDDC}">
      <dgm:prSet/>
      <dgm:spPr/>
      <dgm:t>
        <a:bodyPr/>
        <a:lstStyle/>
        <a:p>
          <a:endParaRPr lang="en-US"/>
        </a:p>
      </dgm:t>
    </dgm:pt>
    <dgm:pt modelId="{BB49EFE5-FFFD-46DB-B932-9C57AB4A3737}" type="sibTrans" cxnId="{C8A57AC0-3231-4D79-803B-5AAB6095DDDC}">
      <dgm:prSet/>
      <dgm:spPr/>
      <dgm:t>
        <a:bodyPr/>
        <a:lstStyle/>
        <a:p>
          <a:endParaRPr lang="en-US"/>
        </a:p>
      </dgm:t>
    </dgm:pt>
    <dgm:pt modelId="{20DD6B9C-ED63-4779-A065-397FB9C64817}">
      <dgm:prSet custT="1"/>
      <dgm:spPr/>
      <dgm:t>
        <a:bodyPr/>
        <a:lstStyle/>
        <a:p>
          <a:pPr algn="ctr" rtl="0"/>
          <a:r>
            <a:rPr lang="en-US" sz="1800" b="1" dirty="0" smtClean="0"/>
            <a:t>Anticipated FEMA reimbursement not realized: $17,401,603</a:t>
          </a:r>
        </a:p>
      </dgm:t>
    </dgm:pt>
    <dgm:pt modelId="{2E8A54BB-EAB3-4F55-B2BE-14EA354D3BF8}" type="sibTrans" cxnId="{0FFA0E8F-ED61-4A8E-A6A0-3B430916B8F8}">
      <dgm:prSet/>
      <dgm:spPr/>
      <dgm:t>
        <a:bodyPr/>
        <a:lstStyle/>
        <a:p>
          <a:endParaRPr lang="en-US"/>
        </a:p>
      </dgm:t>
    </dgm:pt>
    <dgm:pt modelId="{F797FA45-3D89-411B-B6CB-E22D2CD16135}" type="parTrans" cxnId="{0FFA0E8F-ED61-4A8E-A6A0-3B430916B8F8}">
      <dgm:prSet/>
      <dgm:spPr/>
      <dgm:t>
        <a:bodyPr/>
        <a:lstStyle/>
        <a:p>
          <a:endParaRPr lang="en-US"/>
        </a:p>
      </dgm:t>
    </dgm:pt>
    <dgm:pt modelId="{47680118-40C8-4054-B05E-E16149FCDF20}">
      <dgm:prSet custT="1"/>
      <dgm:spPr/>
      <dgm:t>
        <a:bodyPr/>
        <a:lstStyle/>
        <a:p>
          <a:pPr algn="ctr" rtl="0"/>
          <a:r>
            <a:rPr lang="en-US" sz="2400" b="1" dirty="0" smtClean="0">
              <a:solidFill>
                <a:srgbClr val="FF0000"/>
              </a:solidFill>
            </a:rPr>
            <a:t>$954,139,310</a:t>
          </a:r>
          <a:r>
            <a:rPr lang="en-US" sz="2400" b="1" dirty="0" smtClean="0"/>
            <a:t>FY 2015-2016 Shortfall</a:t>
          </a:r>
          <a:endParaRPr lang="en-US" sz="2400" b="1" dirty="0"/>
        </a:p>
      </dgm:t>
    </dgm:pt>
    <dgm:pt modelId="{5B6C9C88-C6A7-4072-AF6E-1EE9045A6961}" type="sibTrans" cxnId="{0489889E-85C1-4C8A-BB46-1DCAA6CB52EE}">
      <dgm:prSet/>
      <dgm:spPr/>
      <dgm:t>
        <a:bodyPr/>
        <a:lstStyle/>
        <a:p>
          <a:endParaRPr lang="en-US"/>
        </a:p>
      </dgm:t>
    </dgm:pt>
    <dgm:pt modelId="{2100B283-C6D3-4603-A5AD-11EABF49389D}" type="parTrans" cxnId="{0489889E-85C1-4C8A-BB46-1DCAA6CB52EE}">
      <dgm:prSet/>
      <dgm:spPr/>
      <dgm:t>
        <a:bodyPr/>
        <a:lstStyle/>
        <a:p>
          <a:endParaRPr lang="en-US"/>
        </a:p>
      </dgm:t>
    </dgm:pt>
    <dgm:pt modelId="{95809E9A-C0F2-4F88-B38A-1F3CC8A745D6}">
      <dgm:prSet custT="1"/>
      <dgm:spPr/>
      <dgm:t>
        <a:bodyPr/>
        <a:lstStyle/>
        <a:p>
          <a:pPr algn="ctr" rtl="0"/>
          <a:r>
            <a:rPr lang="en-US" sz="1800" b="1" dirty="0" smtClean="0"/>
            <a:t>Anticipated executive “preamble” cuts not implemented: $18,840,452</a:t>
          </a:r>
        </a:p>
      </dgm:t>
    </dgm:pt>
    <dgm:pt modelId="{98F20F52-1314-4AD7-A12F-CDB6D6B014AE}" type="sibTrans" cxnId="{561B2FD2-752F-44AA-ABB5-CB454CDFE210}">
      <dgm:prSet/>
      <dgm:spPr/>
      <dgm:t>
        <a:bodyPr/>
        <a:lstStyle/>
        <a:p>
          <a:endParaRPr lang="en-US"/>
        </a:p>
      </dgm:t>
    </dgm:pt>
    <dgm:pt modelId="{818912F4-F6AC-49E7-BC9A-3A616F6C10A2}" type="parTrans" cxnId="{561B2FD2-752F-44AA-ABB5-CB454CDFE210}">
      <dgm:prSet/>
      <dgm:spPr/>
      <dgm:t>
        <a:bodyPr/>
        <a:lstStyle/>
        <a:p>
          <a:endParaRPr lang="en-US"/>
        </a:p>
      </dgm:t>
    </dgm:pt>
    <dgm:pt modelId="{72F63A19-685D-4663-91AF-82011E944877}">
      <dgm:prSet custT="1"/>
      <dgm:spPr/>
      <dgm:t>
        <a:bodyPr/>
        <a:lstStyle/>
        <a:p>
          <a:pPr algn="ctr" rtl="0"/>
          <a:r>
            <a:rPr lang="en-US" sz="1800" b="1" dirty="0" smtClean="0"/>
            <a:t>Budget short to cover unanticipated expenditure needs: $281,246,413</a:t>
          </a:r>
        </a:p>
      </dgm:t>
    </dgm:pt>
    <dgm:pt modelId="{A5753A48-D5AE-4202-AF63-F23626F731BD}" type="parTrans" cxnId="{3A0DAC68-6F94-4ADE-9356-FA7964DF8170}">
      <dgm:prSet/>
      <dgm:spPr/>
      <dgm:t>
        <a:bodyPr/>
        <a:lstStyle/>
        <a:p>
          <a:endParaRPr lang="en-US"/>
        </a:p>
      </dgm:t>
    </dgm:pt>
    <dgm:pt modelId="{E499AE86-4086-4685-B2A0-FE6311815017}" type="sibTrans" cxnId="{3A0DAC68-6F94-4ADE-9356-FA7964DF8170}">
      <dgm:prSet/>
      <dgm:spPr/>
      <dgm:t>
        <a:bodyPr/>
        <a:lstStyle/>
        <a:p>
          <a:endParaRPr lang="en-US"/>
        </a:p>
      </dgm:t>
    </dgm:pt>
    <dgm:pt modelId="{35EF4D9F-6995-4263-8ECF-1640822B74FA}">
      <dgm:prSet custT="1"/>
      <dgm:spPr/>
      <dgm:t>
        <a:bodyPr/>
        <a:lstStyle/>
        <a:p>
          <a:pPr algn="ctr" rtl="0"/>
          <a:r>
            <a:rPr lang="en-US" sz="1800" b="1" dirty="0" smtClean="0"/>
            <a:t>Unanticipated expenditure needs to be absorbed: $66,550,842</a:t>
          </a:r>
        </a:p>
      </dgm:t>
    </dgm:pt>
    <dgm:pt modelId="{0BF018BE-2F5E-44EA-8603-9A419DD21B13}" type="parTrans" cxnId="{092B31D9-213D-41AF-8B03-9BFC19D102DF}">
      <dgm:prSet/>
      <dgm:spPr/>
      <dgm:t>
        <a:bodyPr/>
        <a:lstStyle/>
        <a:p>
          <a:endParaRPr lang="en-US"/>
        </a:p>
      </dgm:t>
    </dgm:pt>
    <dgm:pt modelId="{D8BE8441-47EA-40CD-96B1-07B2F687881A}" type="sibTrans" cxnId="{092B31D9-213D-41AF-8B03-9BFC19D102DF}">
      <dgm:prSet/>
      <dgm:spPr/>
      <dgm:t>
        <a:bodyPr/>
        <a:lstStyle/>
        <a:p>
          <a:endParaRPr lang="en-US"/>
        </a:p>
      </dgm:t>
    </dgm:pt>
    <dgm:pt modelId="{BAB229CD-727D-4B9B-8EF8-3DE4A4557CD1}" type="pres">
      <dgm:prSet presAssocID="{B4C258F3-D29F-4BE3-AA4F-ACBC71CF4B6E}" presName="cycle" presStyleCnt="0">
        <dgm:presLayoutVars>
          <dgm:chMax val="1"/>
          <dgm:dir/>
          <dgm:animLvl val="ctr"/>
          <dgm:resizeHandles val="exact"/>
        </dgm:presLayoutVars>
      </dgm:prSet>
      <dgm:spPr/>
      <dgm:t>
        <a:bodyPr/>
        <a:lstStyle/>
        <a:p>
          <a:endParaRPr lang="en-US"/>
        </a:p>
      </dgm:t>
    </dgm:pt>
    <dgm:pt modelId="{A15EE973-AD7D-4B16-BA56-CD42E680E79F}" type="pres">
      <dgm:prSet presAssocID="{47680118-40C8-4054-B05E-E16149FCDF20}" presName="centerShape" presStyleLbl="node0" presStyleIdx="0" presStyleCnt="1" custScaleX="121001" custScaleY="121001"/>
      <dgm:spPr/>
      <dgm:t>
        <a:bodyPr/>
        <a:lstStyle/>
        <a:p>
          <a:endParaRPr lang="en-US"/>
        </a:p>
      </dgm:t>
    </dgm:pt>
    <dgm:pt modelId="{7B8207A1-82FD-401F-A13F-9687EEC6FC66}" type="pres">
      <dgm:prSet presAssocID="{2EBA4880-C9CE-4300-B970-9554990D0FA0}" presName="parTrans" presStyleLbl="bgSibTrans2D1" presStyleIdx="0" presStyleCnt="5"/>
      <dgm:spPr/>
      <dgm:t>
        <a:bodyPr/>
        <a:lstStyle/>
        <a:p>
          <a:endParaRPr lang="en-US"/>
        </a:p>
      </dgm:t>
    </dgm:pt>
    <dgm:pt modelId="{89EE5AAC-9176-4FAB-AB00-DF829BF3D50F}" type="pres">
      <dgm:prSet presAssocID="{4E31337D-8E5E-401E-BEBD-B1C949C36A25}" presName="node" presStyleLbl="node1" presStyleIdx="0" presStyleCnt="5" custScaleX="111342" custScaleY="106958">
        <dgm:presLayoutVars>
          <dgm:bulletEnabled val="1"/>
        </dgm:presLayoutVars>
      </dgm:prSet>
      <dgm:spPr/>
      <dgm:t>
        <a:bodyPr/>
        <a:lstStyle/>
        <a:p>
          <a:endParaRPr lang="en-US"/>
        </a:p>
      </dgm:t>
    </dgm:pt>
    <dgm:pt modelId="{61134DF3-A9E6-400F-81C6-A30EED7EC234}" type="pres">
      <dgm:prSet presAssocID="{F797FA45-3D89-411B-B6CB-E22D2CD16135}" presName="parTrans" presStyleLbl="bgSibTrans2D1" presStyleIdx="1" presStyleCnt="5"/>
      <dgm:spPr/>
      <dgm:t>
        <a:bodyPr/>
        <a:lstStyle/>
        <a:p>
          <a:endParaRPr lang="en-US"/>
        </a:p>
      </dgm:t>
    </dgm:pt>
    <dgm:pt modelId="{D91417C1-35DD-418C-873C-1DE7A8679EE4}" type="pres">
      <dgm:prSet presAssocID="{20DD6B9C-ED63-4779-A065-397FB9C64817}" presName="node" presStyleLbl="node1" presStyleIdx="1" presStyleCnt="5" custScaleX="90909" custScaleY="90909">
        <dgm:presLayoutVars>
          <dgm:bulletEnabled val="1"/>
        </dgm:presLayoutVars>
      </dgm:prSet>
      <dgm:spPr/>
      <dgm:t>
        <a:bodyPr/>
        <a:lstStyle/>
        <a:p>
          <a:endParaRPr lang="en-US"/>
        </a:p>
      </dgm:t>
    </dgm:pt>
    <dgm:pt modelId="{2DA067BB-5C51-4CCD-AF88-C09AE1903FC9}" type="pres">
      <dgm:prSet presAssocID="{818912F4-F6AC-49E7-BC9A-3A616F6C10A2}" presName="parTrans" presStyleLbl="bgSibTrans2D1" presStyleIdx="2" presStyleCnt="5"/>
      <dgm:spPr/>
      <dgm:t>
        <a:bodyPr/>
        <a:lstStyle/>
        <a:p>
          <a:endParaRPr lang="en-US"/>
        </a:p>
      </dgm:t>
    </dgm:pt>
    <dgm:pt modelId="{9A931370-17C8-4EEB-9BE8-0892ABF3D4EF}" type="pres">
      <dgm:prSet presAssocID="{95809E9A-C0F2-4F88-B38A-1F3CC8A745D6}" presName="node" presStyleLbl="node1" presStyleIdx="2" presStyleCnt="5">
        <dgm:presLayoutVars>
          <dgm:bulletEnabled val="1"/>
        </dgm:presLayoutVars>
      </dgm:prSet>
      <dgm:spPr/>
      <dgm:t>
        <a:bodyPr/>
        <a:lstStyle/>
        <a:p>
          <a:endParaRPr lang="en-US"/>
        </a:p>
      </dgm:t>
    </dgm:pt>
    <dgm:pt modelId="{2466FE89-3109-4432-8002-8BDBE386C0B0}" type="pres">
      <dgm:prSet presAssocID="{A5753A48-D5AE-4202-AF63-F23626F731BD}" presName="parTrans" presStyleLbl="bgSibTrans2D1" presStyleIdx="3" presStyleCnt="5"/>
      <dgm:spPr/>
      <dgm:t>
        <a:bodyPr/>
        <a:lstStyle/>
        <a:p>
          <a:endParaRPr lang="en-US"/>
        </a:p>
      </dgm:t>
    </dgm:pt>
    <dgm:pt modelId="{87F1FF35-737B-46E8-8AD7-E08CF506B4D2}" type="pres">
      <dgm:prSet presAssocID="{72F63A19-685D-4663-91AF-82011E944877}" presName="node" presStyleLbl="node1" presStyleIdx="3" presStyleCnt="5" custScaleX="116655" custScaleY="72379" custRadScaleRad="107401" custRadScaleInc="10621">
        <dgm:presLayoutVars>
          <dgm:bulletEnabled val="1"/>
        </dgm:presLayoutVars>
      </dgm:prSet>
      <dgm:spPr/>
      <dgm:t>
        <a:bodyPr/>
        <a:lstStyle/>
        <a:p>
          <a:endParaRPr lang="en-US"/>
        </a:p>
      </dgm:t>
    </dgm:pt>
    <dgm:pt modelId="{70B26E61-92A7-407D-A0F6-75D277F784F3}" type="pres">
      <dgm:prSet presAssocID="{0BF018BE-2F5E-44EA-8603-9A419DD21B13}" presName="parTrans" presStyleLbl="bgSibTrans2D1" presStyleIdx="4" presStyleCnt="5"/>
      <dgm:spPr/>
      <dgm:t>
        <a:bodyPr/>
        <a:lstStyle/>
        <a:p>
          <a:endParaRPr lang="en-US"/>
        </a:p>
      </dgm:t>
    </dgm:pt>
    <dgm:pt modelId="{C6CC0853-B56C-4D81-8B50-C38B2946858F}" type="pres">
      <dgm:prSet presAssocID="{35EF4D9F-6995-4263-8ECF-1640822B74FA}" presName="node" presStyleLbl="node1" presStyleIdx="4" presStyleCnt="5" custScaleX="90909" custScaleY="90909">
        <dgm:presLayoutVars>
          <dgm:bulletEnabled val="1"/>
        </dgm:presLayoutVars>
      </dgm:prSet>
      <dgm:spPr/>
      <dgm:t>
        <a:bodyPr/>
        <a:lstStyle/>
        <a:p>
          <a:endParaRPr lang="en-US"/>
        </a:p>
      </dgm:t>
    </dgm:pt>
  </dgm:ptLst>
  <dgm:cxnLst>
    <dgm:cxn modelId="{561B2FD2-752F-44AA-ABB5-CB454CDFE210}" srcId="{47680118-40C8-4054-B05E-E16149FCDF20}" destId="{95809E9A-C0F2-4F88-B38A-1F3CC8A745D6}" srcOrd="2" destOrd="0" parTransId="{818912F4-F6AC-49E7-BC9A-3A616F6C10A2}" sibTransId="{98F20F52-1314-4AD7-A12F-CDB6D6B014AE}"/>
    <dgm:cxn modelId="{A17CAF7E-9892-46BB-8EF1-CF6F73D134D4}" type="presOf" srcId="{818912F4-F6AC-49E7-BC9A-3A616F6C10A2}" destId="{2DA067BB-5C51-4CCD-AF88-C09AE1903FC9}" srcOrd="0" destOrd="0" presId="urn:microsoft.com/office/officeart/2005/8/layout/radial4"/>
    <dgm:cxn modelId="{0761A285-B9AA-4669-AD7A-77350F34B5EE}" type="presOf" srcId="{4E31337D-8E5E-401E-BEBD-B1C949C36A25}" destId="{89EE5AAC-9176-4FAB-AB00-DF829BF3D50F}" srcOrd="0" destOrd="0" presId="urn:microsoft.com/office/officeart/2005/8/layout/radial4"/>
    <dgm:cxn modelId="{5D3CEC7A-4621-44AD-8388-124CBB513384}" type="presOf" srcId="{A5753A48-D5AE-4202-AF63-F23626F731BD}" destId="{2466FE89-3109-4432-8002-8BDBE386C0B0}" srcOrd="0" destOrd="0" presId="urn:microsoft.com/office/officeart/2005/8/layout/radial4"/>
    <dgm:cxn modelId="{A2CAA066-3A22-426D-A521-788BF5905CB2}" type="presOf" srcId="{72F63A19-685D-4663-91AF-82011E944877}" destId="{87F1FF35-737B-46E8-8AD7-E08CF506B4D2}" srcOrd="0" destOrd="0" presId="urn:microsoft.com/office/officeart/2005/8/layout/radial4"/>
    <dgm:cxn modelId="{163135B5-82C1-47DC-BA13-98BED7BEA351}" type="presOf" srcId="{35EF4D9F-6995-4263-8ECF-1640822B74FA}" destId="{C6CC0853-B56C-4D81-8B50-C38B2946858F}" srcOrd="0" destOrd="0" presId="urn:microsoft.com/office/officeart/2005/8/layout/radial4"/>
    <dgm:cxn modelId="{0FFA0E8F-ED61-4A8E-A6A0-3B430916B8F8}" srcId="{47680118-40C8-4054-B05E-E16149FCDF20}" destId="{20DD6B9C-ED63-4779-A065-397FB9C64817}" srcOrd="1" destOrd="0" parTransId="{F797FA45-3D89-411B-B6CB-E22D2CD16135}" sibTransId="{2E8A54BB-EAB3-4F55-B2BE-14EA354D3BF8}"/>
    <dgm:cxn modelId="{67058213-DB35-4AA1-83A1-CBE2E9ADB010}" type="presOf" srcId="{B4C258F3-D29F-4BE3-AA4F-ACBC71CF4B6E}" destId="{BAB229CD-727D-4B9B-8EF8-3DE4A4557CD1}" srcOrd="0" destOrd="0" presId="urn:microsoft.com/office/officeart/2005/8/layout/radial4"/>
    <dgm:cxn modelId="{CC07D6EC-5F06-41D3-8A8A-CEDA3338A32D}" type="presOf" srcId="{0BF018BE-2F5E-44EA-8603-9A419DD21B13}" destId="{70B26E61-92A7-407D-A0F6-75D277F784F3}" srcOrd="0" destOrd="0" presId="urn:microsoft.com/office/officeart/2005/8/layout/radial4"/>
    <dgm:cxn modelId="{092B31D9-213D-41AF-8B03-9BFC19D102DF}" srcId="{47680118-40C8-4054-B05E-E16149FCDF20}" destId="{35EF4D9F-6995-4263-8ECF-1640822B74FA}" srcOrd="4" destOrd="0" parTransId="{0BF018BE-2F5E-44EA-8603-9A419DD21B13}" sibTransId="{D8BE8441-47EA-40CD-96B1-07B2F687881A}"/>
    <dgm:cxn modelId="{34483121-B713-432D-B39C-AC42F99FDE1B}" type="presOf" srcId="{95809E9A-C0F2-4F88-B38A-1F3CC8A745D6}" destId="{9A931370-17C8-4EEB-9BE8-0892ABF3D4EF}" srcOrd="0" destOrd="0" presId="urn:microsoft.com/office/officeart/2005/8/layout/radial4"/>
    <dgm:cxn modelId="{0489889E-85C1-4C8A-BB46-1DCAA6CB52EE}" srcId="{B4C258F3-D29F-4BE3-AA4F-ACBC71CF4B6E}" destId="{47680118-40C8-4054-B05E-E16149FCDF20}" srcOrd="0" destOrd="0" parTransId="{2100B283-C6D3-4603-A5AD-11EABF49389D}" sibTransId="{5B6C9C88-C6A7-4072-AF6E-1EE9045A6961}"/>
    <dgm:cxn modelId="{41B70523-6711-4FDC-B824-EDF63A76F7D6}" type="presOf" srcId="{20DD6B9C-ED63-4779-A065-397FB9C64817}" destId="{D91417C1-35DD-418C-873C-1DE7A8679EE4}" srcOrd="0" destOrd="0" presId="urn:microsoft.com/office/officeart/2005/8/layout/radial4"/>
    <dgm:cxn modelId="{3A0DAC68-6F94-4ADE-9356-FA7964DF8170}" srcId="{47680118-40C8-4054-B05E-E16149FCDF20}" destId="{72F63A19-685D-4663-91AF-82011E944877}" srcOrd="3" destOrd="0" parTransId="{A5753A48-D5AE-4202-AF63-F23626F731BD}" sibTransId="{E499AE86-4086-4685-B2A0-FE6311815017}"/>
    <dgm:cxn modelId="{CC229DD1-6DD4-45C3-AED2-E15F014736F2}" type="presOf" srcId="{2EBA4880-C9CE-4300-B970-9554990D0FA0}" destId="{7B8207A1-82FD-401F-A13F-9687EEC6FC66}" srcOrd="0" destOrd="0" presId="urn:microsoft.com/office/officeart/2005/8/layout/radial4"/>
    <dgm:cxn modelId="{C8A57AC0-3231-4D79-803B-5AAB6095DDDC}" srcId="{47680118-40C8-4054-B05E-E16149FCDF20}" destId="{4E31337D-8E5E-401E-BEBD-B1C949C36A25}" srcOrd="0" destOrd="0" parTransId="{2EBA4880-C9CE-4300-B970-9554990D0FA0}" sibTransId="{BB49EFE5-FFFD-46DB-B932-9C57AB4A3737}"/>
    <dgm:cxn modelId="{EE262604-53B4-442D-A4B8-7846CA69C90C}" type="presOf" srcId="{F797FA45-3D89-411B-B6CB-E22D2CD16135}" destId="{61134DF3-A9E6-400F-81C6-A30EED7EC234}" srcOrd="0" destOrd="0" presId="urn:microsoft.com/office/officeart/2005/8/layout/radial4"/>
    <dgm:cxn modelId="{1777263D-E84E-43A9-AA2D-2679C5D5594B}" type="presOf" srcId="{47680118-40C8-4054-B05E-E16149FCDF20}" destId="{A15EE973-AD7D-4B16-BA56-CD42E680E79F}" srcOrd="0" destOrd="0" presId="urn:microsoft.com/office/officeart/2005/8/layout/radial4"/>
    <dgm:cxn modelId="{1DEB662B-65A7-48C4-B42E-96A9F60E6CF9}" type="presParOf" srcId="{BAB229CD-727D-4B9B-8EF8-3DE4A4557CD1}" destId="{A15EE973-AD7D-4B16-BA56-CD42E680E79F}" srcOrd="0" destOrd="0" presId="urn:microsoft.com/office/officeart/2005/8/layout/radial4"/>
    <dgm:cxn modelId="{8B1B3ED3-0DC7-41D8-9039-9FC3311CEAF6}" type="presParOf" srcId="{BAB229CD-727D-4B9B-8EF8-3DE4A4557CD1}" destId="{7B8207A1-82FD-401F-A13F-9687EEC6FC66}" srcOrd="1" destOrd="0" presId="urn:microsoft.com/office/officeart/2005/8/layout/radial4"/>
    <dgm:cxn modelId="{96506651-5C1C-419B-BEAD-3EE37AB6F121}" type="presParOf" srcId="{BAB229CD-727D-4B9B-8EF8-3DE4A4557CD1}" destId="{89EE5AAC-9176-4FAB-AB00-DF829BF3D50F}" srcOrd="2" destOrd="0" presId="urn:microsoft.com/office/officeart/2005/8/layout/radial4"/>
    <dgm:cxn modelId="{1F20F15F-C5D8-40AA-8273-87E6017FDB4C}" type="presParOf" srcId="{BAB229CD-727D-4B9B-8EF8-3DE4A4557CD1}" destId="{61134DF3-A9E6-400F-81C6-A30EED7EC234}" srcOrd="3" destOrd="0" presId="urn:microsoft.com/office/officeart/2005/8/layout/radial4"/>
    <dgm:cxn modelId="{F83906C2-F0DA-4F43-8F09-CD95271540BC}" type="presParOf" srcId="{BAB229CD-727D-4B9B-8EF8-3DE4A4557CD1}" destId="{D91417C1-35DD-418C-873C-1DE7A8679EE4}" srcOrd="4" destOrd="0" presId="urn:microsoft.com/office/officeart/2005/8/layout/radial4"/>
    <dgm:cxn modelId="{CB8BEE81-61C4-4056-95B6-BD66813D6FE5}" type="presParOf" srcId="{BAB229CD-727D-4B9B-8EF8-3DE4A4557CD1}" destId="{2DA067BB-5C51-4CCD-AF88-C09AE1903FC9}" srcOrd="5" destOrd="0" presId="urn:microsoft.com/office/officeart/2005/8/layout/radial4"/>
    <dgm:cxn modelId="{1AA7F1B4-6EC9-4E95-878E-775587E4D66E}" type="presParOf" srcId="{BAB229CD-727D-4B9B-8EF8-3DE4A4557CD1}" destId="{9A931370-17C8-4EEB-9BE8-0892ABF3D4EF}" srcOrd="6" destOrd="0" presId="urn:microsoft.com/office/officeart/2005/8/layout/radial4"/>
    <dgm:cxn modelId="{1FF5374A-5C0E-4CE4-A015-F32B52A87918}" type="presParOf" srcId="{BAB229CD-727D-4B9B-8EF8-3DE4A4557CD1}" destId="{2466FE89-3109-4432-8002-8BDBE386C0B0}" srcOrd="7" destOrd="0" presId="urn:microsoft.com/office/officeart/2005/8/layout/radial4"/>
    <dgm:cxn modelId="{106C1208-1D09-4E94-A3F4-33243BDE9F23}" type="presParOf" srcId="{BAB229CD-727D-4B9B-8EF8-3DE4A4557CD1}" destId="{87F1FF35-737B-46E8-8AD7-E08CF506B4D2}" srcOrd="8" destOrd="0" presId="urn:microsoft.com/office/officeart/2005/8/layout/radial4"/>
    <dgm:cxn modelId="{1C890614-A530-4491-ADDD-CB322B6590CF}" type="presParOf" srcId="{BAB229CD-727D-4B9B-8EF8-3DE4A4557CD1}" destId="{70B26E61-92A7-407D-A0F6-75D277F784F3}" srcOrd="9" destOrd="0" presId="urn:microsoft.com/office/officeart/2005/8/layout/radial4"/>
    <dgm:cxn modelId="{D075DE63-643E-403F-B0AA-8602364EE2F9}" type="presParOf" srcId="{BAB229CD-727D-4B9B-8EF8-3DE4A4557CD1}" destId="{C6CC0853-B56C-4D81-8B50-C38B2946858F}" srcOrd="10"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59E687-A335-4A59-B7A1-83B7DBCD6A1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655304A-C853-4A8A-B1A3-B863064EF035}">
      <dgm:prSet/>
      <dgm:spPr/>
      <dgm:t>
        <a:bodyPr/>
        <a:lstStyle/>
        <a:p>
          <a:pPr rtl="0"/>
          <a:r>
            <a:rPr lang="en-US" dirty="0" smtClean="0"/>
            <a:t>HB 122 – Executive appropriation </a:t>
          </a:r>
          <a:endParaRPr lang="en-US" dirty="0"/>
        </a:p>
      </dgm:t>
    </dgm:pt>
    <dgm:pt modelId="{9FA66A32-B52A-4FBF-8829-1C5721C9E66D}" type="parTrans" cxnId="{E4879BA0-7CB6-4709-B9A2-A4B9319C7B04}">
      <dgm:prSet/>
      <dgm:spPr/>
      <dgm:t>
        <a:bodyPr/>
        <a:lstStyle/>
        <a:p>
          <a:endParaRPr lang="en-US"/>
        </a:p>
      </dgm:t>
    </dgm:pt>
    <dgm:pt modelId="{B1104562-988B-4325-B743-8E7359FEB85D}" type="sibTrans" cxnId="{E4879BA0-7CB6-4709-B9A2-A4B9319C7B04}">
      <dgm:prSet/>
      <dgm:spPr/>
      <dgm:t>
        <a:bodyPr/>
        <a:lstStyle/>
        <a:p>
          <a:endParaRPr lang="en-US"/>
        </a:p>
      </dgm:t>
    </dgm:pt>
    <dgm:pt modelId="{BDF5A19C-B879-464E-B3E5-469A35C4C43B}">
      <dgm:prSet/>
      <dgm:spPr/>
      <dgm:t>
        <a:bodyPr/>
        <a:lstStyle/>
        <a:p>
          <a:pPr rtl="0"/>
          <a:r>
            <a:rPr lang="en-US" dirty="0" smtClean="0"/>
            <a:t>HB 118 – Judicial appropriation</a:t>
          </a:r>
          <a:endParaRPr lang="en-US" dirty="0"/>
        </a:p>
      </dgm:t>
    </dgm:pt>
    <dgm:pt modelId="{4F3DF87B-CFFC-4898-A60D-29A99A443C5B}" type="parTrans" cxnId="{21605310-0E17-40B9-BFDC-0D0AD22F8317}">
      <dgm:prSet/>
      <dgm:spPr/>
      <dgm:t>
        <a:bodyPr/>
        <a:lstStyle/>
        <a:p>
          <a:endParaRPr lang="en-US"/>
        </a:p>
      </dgm:t>
    </dgm:pt>
    <dgm:pt modelId="{1AD66AA0-8CD9-4B8E-950C-62B77CF783E6}" type="sibTrans" cxnId="{21605310-0E17-40B9-BFDC-0D0AD22F8317}">
      <dgm:prSet/>
      <dgm:spPr/>
      <dgm:t>
        <a:bodyPr/>
        <a:lstStyle/>
        <a:p>
          <a:endParaRPr lang="en-US"/>
        </a:p>
      </dgm:t>
    </dgm:pt>
    <dgm:pt modelId="{C5D1BB66-4FD8-4D26-8B63-58E61961E759}">
      <dgm:prSet/>
      <dgm:spPr/>
      <dgm:t>
        <a:bodyPr/>
        <a:lstStyle/>
        <a:p>
          <a:pPr rtl="0"/>
          <a:r>
            <a:rPr lang="en-US" dirty="0" smtClean="0"/>
            <a:t>HB 119 – Legislative appropriation</a:t>
          </a:r>
          <a:endParaRPr lang="en-US" dirty="0"/>
        </a:p>
      </dgm:t>
    </dgm:pt>
    <dgm:pt modelId="{E77991A2-2EFE-44B9-8D51-633B9B37429C}" type="parTrans" cxnId="{76BB47FA-EF2B-47E0-8FF0-FFB0466DAFB5}">
      <dgm:prSet/>
      <dgm:spPr/>
      <dgm:t>
        <a:bodyPr/>
        <a:lstStyle/>
        <a:p>
          <a:endParaRPr lang="en-US"/>
        </a:p>
      </dgm:t>
    </dgm:pt>
    <dgm:pt modelId="{12299961-099F-4957-B44B-C0DEC420605D}" type="sibTrans" cxnId="{76BB47FA-EF2B-47E0-8FF0-FFB0466DAFB5}">
      <dgm:prSet/>
      <dgm:spPr/>
      <dgm:t>
        <a:bodyPr/>
        <a:lstStyle/>
        <a:p>
          <a:endParaRPr lang="en-US"/>
        </a:p>
      </dgm:t>
    </dgm:pt>
    <dgm:pt modelId="{2DBAE9A6-6AC1-4075-BED5-E1C979A3CEBE}">
      <dgm:prSet custT="1"/>
      <dgm:spPr/>
      <dgm:t>
        <a:bodyPr/>
        <a:lstStyle/>
        <a:p>
          <a:pPr marL="0" indent="0" rtl="0"/>
          <a:r>
            <a:rPr lang="en-US" sz="2000" dirty="0" smtClean="0"/>
            <a:t>$39,852,588 cut from total budget of $25 billion (after </a:t>
          </a:r>
          <a:r>
            <a:rPr lang="en-US" sz="2000" dirty="0" smtClean="0">
              <a:hlinkClick xmlns:r="http://schemas.openxmlformats.org/officeDocument/2006/relationships" r:id="rId1"/>
            </a:rPr>
            <a:t>vetoes</a:t>
          </a:r>
          <a:r>
            <a:rPr lang="en-US" sz="2000" dirty="0" smtClean="0"/>
            <a:t>)</a:t>
          </a:r>
          <a:endParaRPr lang="en-US" sz="2000" dirty="0"/>
        </a:p>
      </dgm:t>
    </dgm:pt>
    <dgm:pt modelId="{58414BAB-770B-466E-A0F2-A3A8463CE805}" type="parTrans" cxnId="{2E1F1311-514C-41DB-9C49-D5503EA049D4}">
      <dgm:prSet/>
      <dgm:spPr/>
      <dgm:t>
        <a:bodyPr/>
        <a:lstStyle/>
        <a:p>
          <a:endParaRPr lang="en-US"/>
        </a:p>
      </dgm:t>
    </dgm:pt>
    <dgm:pt modelId="{C0A6FE9B-A686-4AE9-9EFF-72F6E348D4F6}" type="sibTrans" cxnId="{2E1F1311-514C-41DB-9C49-D5503EA049D4}">
      <dgm:prSet/>
      <dgm:spPr/>
      <dgm:t>
        <a:bodyPr/>
        <a:lstStyle/>
        <a:p>
          <a:endParaRPr lang="en-US"/>
        </a:p>
      </dgm:t>
    </dgm:pt>
    <dgm:pt modelId="{8FC6904F-7AF3-4B77-AE9A-BC8E95919A15}">
      <dgm:prSet custT="1"/>
      <dgm:spPr/>
      <dgm:t>
        <a:bodyPr/>
        <a:lstStyle/>
        <a:p>
          <a:pPr marL="0" indent="0" rtl="0"/>
          <a:r>
            <a:rPr lang="en-US" sz="2000" dirty="0" smtClean="0"/>
            <a:t>$3,991,120 cut from total budget of $180 million</a:t>
          </a:r>
          <a:endParaRPr lang="en-US" sz="2000" dirty="0"/>
        </a:p>
      </dgm:t>
    </dgm:pt>
    <dgm:pt modelId="{2719ED11-B8E5-484E-B46F-3EA0F4A63F27}" type="parTrans" cxnId="{B0935292-0C2C-4DB0-B27F-A80B7B3508AE}">
      <dgm:prSet/>
      <dgm:spPr/>
      <dgm:t>
        <a:bodyPr/>
        <a:lstStyle/>
        <a:p>
          <a:endParaRPr lang="en-US"/>
        </a:p>
      </dgm:t>
    </dgm:pt>
    <dgm:pt modelId="{E6383DDB-0B0C-408F-82EE-00C0CED76C44}" type="sibTrans" cxnId="{B0935292-0C2C-4DB0-B27F-A80B7B3508AE}">
      <dgm:prSet/>
      <dgm:spPr/>
      <dgm:t>
        <a:bodyPr/>
        <a:lstStyle/>
        <a:p>
          <a:endParaRPr lang="en-US"/>
        </a:p>
      </dgm:t>
    </dgm:pt>
    <dgm:pt modelId="{865F8109-4C26-4DCD-88ED-921CA4B270F0}">
      <dgm:prSet custT="1"/>
      <dgm:spPr/>
      <dgm:t>
        <a:bodyPr/>
        <a:lstStyle/>
        <a:p>
          <a:pPr marL="0" indent="0" rtl="0"/>
          <a:r>
            <a:rPr lang="en-US" sz="2000" dirty="0" smtClean="0"/>
            <a:t>$2,033,243 cut from total budget of $73 million</a:t>
          </a:r>
          <a:endParaRPr lang="en-US" sz="2000" dirty="0"/>
        </a:p>
      </dgm:t>
    </dgm:pt>
    <dgm:pt modelId="{CABD0AB8-2C83-4F7D-8E90-D485A4861BF5}" type="parTrans" cxnId="{770394EE-CE4C-46E9-9DA2-23B52E764F27}">
      <dgm:prSet/>
      <dgm:spPr/>
      <dgm:t>
        <a:bodyPr/>
        <a:lstStyle/>
        <a:p>
          <a:endParaRPr lang="en-US"/>
        </a:p>
      </dgm:t>
    </dgm:pt>
    <dgm:pt modelId="{0428A916-12D9-444E-9D07-3B0E73E2C10A}" type="sibTrans" cxnId="{770394EE-CE4C-46E9-9DA2-23B52E764F27}">
      <dgm:prSet/>
      <dgm:spPr/>
      <dgm:t>
        <a:bodyPr/>
        <a:lstStyle/>
        <a:p>
          <a:endParaRPr lang="en-US"/>
        </a:p>
      </dgm:t>
    </dgm:pt>
    <dgm:pt modelId="{B819F79D-DB47-4901-B18F-13E12F8451FA}" type="pres">
      <dgm:prSet presAssocID="{A059E687-A335-4A59-B7A1-83B7DBCD6A12}" presName="linear" presStyleCnt="0">
        <dgm:presLayoutVars>
          <dgm:dir/>
          <dgm:animLvl val="lvl"/>
          <dgm:resizeHandles val="exact"/>
        </dgm:presLayoutVars>
      </dgm:prSet>
      <dgm:spPr/>
      <dgm:t>
        <a:bodyPr/>
        <a:lstStyle/>
        <a:p>
          <a:endParaRPr lang="en-US"/>
        </a:p>
      </dgm:t>
    </dgm:pt>
    <dgm:pt modelId="{E29A8DE1-6A1E-4579-9806-628F944B8824}" type="pres">
      <dgm:prSet presAssocID="{7655304A-C853-4A8A-B1A3-B863064EF035}" presName="parentLin" presStyleCnt="0"/>
      <dgm:spPr/>
      <dgm:t>
        <a:bodyPr/>
        <a:lstStyle/>
        <a:p>
          <a:endParaRPr lang="en-US"/>
        </a:p>
      </dgm:t>
    </dgm:pt>
    <dgm:pt modelId="{9A4433D6-FC2B-4977-A5D6-0C5EB63BDD24}" type="pres">
      <dgm:prSet presAssocID="{7655304A-C853-4A8A-B1A3-B863064EF035}" presName="parentLeftMargin" presStyleLbl="node1" presStyleIdx="0" presStyleCnt="3"/>
      <dgm:spPr/>
      <dgm:t>
        <a:bodyPr/>
        <a:lstStyle/>
        <a:p>
          <a:endParaRPr lang="en-US"/>
        </a:p>
      </dgm:t>
    </dgm:pt>
    <dgm:pt modelId="{A0A67E60-150E-4BF3-A0FA-FB76CCC3F6C1}" type="pres">
      <dgm:prSet presAssocID="{7655304A-C853-4A8A-B1A3-B863064EF035}" presName="parentText" presStyleLbl="node1" presStyleIdx="0" presStyleCnt="3">
        <dgm:presLayoutVars>
          <dgm:chMax val="0"/>
          <dgm:bulletEnabled val="1"/>
        </dgm:presLayoutVars>
      </dgm:prSet>
      <dgm:spPr/>
      <dgm:t>
        <a:bodyPr/>
        <a:lstStyle/>
        <a:p>
          <a:endParaRPr lang="en-US"/>
        </a:p>
      </dgm:t>
    </dgm:pt>
    <dgm:pt modelId="{9431A8CD-5DB9-4BCD-A068-C006E316ECE9}" type="pres">
      <dgm:prSet presAssocID="{7655304A-C853-4A8A-B1A3-B863064EF035}" presName="negativeSpace" presStyleCnt="0"/>
      <dgm:spPr/>
      <dgm:t>
        <a:bodyPr/>
        <a:lstStyle/>
        <a:p>
          <a:endParaRPr lang="en-US"/>
        </a:p>
      </dgm:t>
    </dgm:pt>
    <dgm:pt modelId="{EBF11695-05C7-47F2-BF1E-3251B21BB7EB}" type="pres">
      <dgm:prSet presAssocID="{7655304A-C853-4A8A-B1A3-B863064EF035}" presName="childText" presStyleLbl="conFgAcc1" presStyleIdx="0" presStyleCnt="3">
        <dgm:presLayoutVars>
          <dgm:bulletEnabled val="1"/>
        </dgm:presLayoutVars>
      </dgm:prSet>
      <dgm:spPr/>
      <dgm:t>
        <a:bodyPr/>
        <a:lstStyle/>
        <a:p>
          <a:endParaRPr lang="en-US"/>
        </a:p>
      </dgm:t>
    </dgm:pt>
    <dgm:pt modelId="{C00F27BB-B6A4-4765-BC0A-0FB29F33BBF3}" type="pres">
      <dgm:prSet presAssocID="{B1104562-988B-4325-B743-8E7359FEB85D}" presName="spaceBetweenRectangles" presStyleCnt="0"/>
      <dgm:spPr/>
      <dgm:t>
        <a:bodyPr/>
        <a:lstStyle/>
        <a:p>
          <a:endParaRPr lang="en-US"/>
        </a:p>
      </dgm:t>
    </dgm:pt>
    <dgm:pt modelId="{F234CEA3-2F93-4BF5-A624-372C8E93C935}" type="pres">
      <dgm:prSet presAssocID="{BDF5A19C-B879-464E-B3E5-469A35C4C43B}" presName="parentLin" presStyleCnt="0"/>
      <dgm:spPr/>
      <dgm:t>
        <a:bodyPr/>
        <a:lstStyle/>
        <a:p>
          <a:endParaRPr lang="en-US"/>
        </a:p>
      </dgm:t>
    </dgm:pt>
    <dgm:pt modelId="{F27F89D0-D389-4F3C-921E-D61609D69CF2}" type="pres">
      <dgm:prSet presAssocID="{BDF5A19C-B879-464E-B3E5-469A35C4C43B}" presName="parentLeftMargin" presStyleLbl="node1" presStyleIdx="0" presStyleCnt="3"/>
      <dgm:spPr/>
      <dgm:t>
        <a:bodyPr/>
        <a:lstStyle/>
        <a:p>
          <a:endParaRPr lang="en-US"/>
        </a:p>
      </dgm:t>
    </dgm:pt>
    <dgm:pt modelId="{C2F5C812-EF56-43F5-A123-4356B956E075}" type="pres">
      <dgm:prSet presAssocID="{BDF5A19C-B879-464E-B3E5-469A35C4C43B}" presName="parentText" presStyleLbl="node1" presStyleIdx="1" presStyleCnt="3">
        <dgm:presLayoutVars>
          <dgm:chMax val="0"/>
          <dgm:bulletEnabled val="1"/>
        </dgm:presLayoutVars>
      </dgm:prSet>
      <dgm:spPr/>
      <dgm:t>
        <a:bodyPr/>
        <a:lstStyle/>
        <a:p>
          <a:endParaRPr lang="en-US"/>
        </a:p>
      </dgm:t>
    </dgm:pt>
    <dgm:pt modelId="{625847BA-E9FE-4506-B5C0-E4CE11D5A392}" type="pres">
      <dgm:prSet presAssocID="{BDF5A19C-B879-464E-B3E5-469A35C4C43B}" presName="negativeSpace" presStyleCnt="0"/>
      <dgm:spPr/>
      <dgm:t>
        <a:bodyPr/>
        <a:lstStyle/>
        <a:p>
          <a:endParaRPr lang="en-US"/>
        </a:p>
      </dgm:t>
    </dgm:pt>
    <dgm:pt modelId="{339AD41B-B086-4E9B-811D-3205EAEE7C64}" type="pres">
      <dgm:prSet presAssocID="{BDF5A19C-B879-464E-B3E5-469A35C4C43B}" presName="childText" presStyleLbl="conFgAcc1" presStyleIdx="1" presStyleCnt="3">
        <dgm:presLayoutVars>
          <dgm:bulletEnabled val="1"/>
        </dgm:presLayoutVars>
      </dgm:prSet>
      <dgm:spPr/>
      <dgm:t>
        <a:bodyPr/>
        <a:lstStyle/>
        <a:p>
          <a:endParaRPr lang="en-US"/>
        </a:p>
      </dgm:t>
    </dgm:pt>
    <dgm:pt modelId="{606CF06A-81BB-400C-9023-36FC22CD6BCF}" type="pres">
      <dgm:prSet presAssocID="{1AD66AA0-8CD9-4B8E-950C-62B77CF783E6}" presName="spaceBetweenRectangles" presStyleCnt="0"/>
      <dgm:spPr/>
      <dgm:t>
        <a:bodyPr/>
        <a:lstStyle/>
        <a:p>
          <a:endParaRPr lang="en-US"/>
        </a:p>
      </dgm:t>
    </dgm:pt>
    <dgm:pt modelId="{B4FED693-01AC-42E2-97CD-9CFA8691DCA4}" type="pres">
      <dgm:prSet presAssocID="{C5D1BB66-4FD8-4D26-8B63-58E61961E759}" presName="parentLin" presStyleCnt="0"/>
      <dgm:spPr/>
      <dgm:t>
        <a:bodyPr/>
        <a:lstStyle/>
        <a:p>
          <a:endParaRPr lang="en-US"/>
        </a:p>
      </dgm:t>
    </dgm:pt>
    <dgm:pt modelId="{C6732D12-CC8F-49A7-BAF8-7A9D3DB969BF}" type="pres">
      <dgm:prSet presAssocID="{C5D1BB66-4FD8-4D26-8B63-58E61961E759}" presName="parentLeftMargin" presStyleLbl="node1" presStyleIdx="1" presStyleCnt="3"/>
      <dgm:spPr/>
      <dgm:t>
        <a:bodyPr/>
        <a:lstStyle/>
        <a:p>
          <a:endParaRPr lang="en-US"/>
        </a:p>
      </dgm:t>
    </dgm:pt>
    <dgm:pt modelId="{5178B965-37F0-4838-BFC2-95A4A3368B7B}" type="pres">
      <dgm:prSet presAssocID="{C5D1BB66-4FD8-4D26-8B63-58E61961E759}" presName="parentText" presStyleLbl="node1" presStyleIdx="2" presStyleCnt="3">
        <dgm:presLayoutVars>
          <dgm:chMax val="0"/>
          <dgm:bulletEnabled val="1"/>
        </dgm:presLayoutVars>
      </dgm:prSet>
      <dgm:spPr/>
      <dgm:t>
        <a:bodyPr/>
        <a:lstStyle/>
        <a:p>
          <a:endParaRPr lang="en-US"/>
        </a:p>
      </dgm:t>
    </dgm:pt>
    <dgm:pt modelId="{4D957EAD-1C66-4EA9-9DFD-88CABF621695}" type="pres">
      <dgm:prSet presAssocID="{C5D1BB66-4FD8-4D26-8B63-58E61961E759}" presName="negativeSpace" presStyleCnt="0"/>
      <dgm:spPr/>
      <dgm:t>
        <a:bodyPr/>
        <a:lstStyle/>
        <a:p>
          <a:endParaRPr lang="en-US"/>
        </a:p>
      </dgm:t>
    </dgm:pt>
    <dgm:pt modelId="{0110C917-1647-4DBC-B1BD-E9DC1E99A13B}" type="pres">
      <dgm:prSet presAssocID="{C5D1BB66-4FD8-4D26-8B63-58E61961E759}" presName="childText" presStyleLbl="conFgAcc1" presStyleIdx="2" presStyleCnt="3">
        <dgm:presLayoutVars>
          <dgm:bulletEnabled val="1"/>
        </dgm:presLayoutVars>
      </dgm:prSet>
      <dgm:spPr/>
      <dgm:t>
        <a:bodyPr/>
        <a:lstStyle/>
        <a:p>
          <a:endParaRPr lang="en-US"/>
        </a:p>
      </dgm:t>
    </dgm:pt>
  </dgm:ptLst>
  <dgm:cxnLst>
    <dgm:cxn modelId="{E1D19934-882A-4309-8EE8-6BFE155A33BD}" type="presOf" srcId="{865F8109-4C26-4DCD-88ED-921CA4B270F0}" destId="{0110C917-1647-4DBC-B1BD-E9DC1E99A13B}" srcOrd="0" destOrd="0" presId="urn:microsoft.com/office/officeart/2005/8/layout/list1"/>
    <dgm:cxn modelId="{D4DE6092-DC6B-4251-AF97-C2CAA4E38D22}" type="presOf" srcId="{C5D1BB66-4FD8-4D26-8B63-58E61961E759}" destId="{C6732D12-CC8F-49A7-BAF8-7A9D3DB969BF}" srcOrd="0" destOrd="0" presId="urn:microsoft.com/office/officeart/2005/8/layout/list1"/>
    <dgm:cxn modelId="{5BEC668A-9C37-405D-AFD1-E1E4036413AE}" type="presOf" srcId="{7655304A-C853-4A8A-B1A3-B863064EF035}" destId="{A0A67E60-150E-4BF3-A0FA-FB76CCC3F6C1}" srcOrd="1" destOrd="0" presId="urn:microsoft.com/office/officeart/2005/8/layout/list1"/>
    <dgm:cxn modelId="{A254B1D3-B8C1-48A0-A29F-2E910E35EEFA}" type="presOf" srcId="{BDF5A19C-B879-464E-B3E5-469A35C4C43B}" destId="{F27F89D0-D389-4F3C-921E-D61609D69CF2}" srcOrd="0" destOrd="0" presId="urn:microsoft.com/office/officeart/2005/8/layout/list1"/>
    <dgm:cxn modelId="{99DD104A-0C60-4982-8044-9180E8B2D6FA}" type="presOf" srcId="{7655304A-C853-4A8A-B1A3-B863064EF035}" destId="{9A4433D6-FC2B-4977-A5D6-0C5EB63BDD24}" srcOrd="0" destOrd="0" presId="urn:microsoft.com/office/officeart/2005/8/layout/list1"/>
    <dgm:cxn modelId="{76BB47FA-EF2B-47E0-8FF0-FFB0466DAFB5}" srcId="{A059E687-A335-4A59-B7A1-83B7DBCD6A12}" destId="{C5D1BB66-4FD8-4D26-8B63-58E61961E759}" srcOrd="2" destOrd="0" parTransId="{E77991A2-2EFE-44B9-8D51-633B9B37429C}" sibTransId="{12299961-099F-4957-B44B-C0DEC420605D}"/>
    <dgm:cxn modelId="{2E1F1311-514C-41DB-9C49-D5503EA049D4}" srcId="{7655304A-C853-4A8A-B1A3-B863064EF035}" destId="{2DBAE9A6-6AC1-4075-BED5-E1C979A3CEBE}" srcOrd="0" destOrd="0" parTransId="{58414BAB-770B-466E-A0F2-A3A8463CE805}" sibTransId="{C0A6FE9B-A686-4AE9-9EFF-72F6E348D4F6}"/>
    <dgm:cxn modelId="{770394EE-CE4C-46E9-9DA2-23B52E764F27}" srcId="{C5D1BB66-4FD8-4D26-8B63-58E61961E759}" destId="{865F8109-4C26-4DCD-88ED-921CA4B270F0}" srcOrd="0" destOrd="0" parTransId="{CABD0AB8-2C83-4F7D-8E90-D485A4861BF5}" sibTransId="{0428A916-12D9-444E-9D07-3B0E73E2C10A}"/>
    <dgm:cxn modelId="{21605310-0E17-40B9-BFDC-0D0AD22F8317}" srcId="{A059E687-A335-4A59-B7A1-83B7DBCD6A12}" destId="{BDF5A19C-B879-464E-B3E5-469A35C4C43B}" srcOrd="1" destOrd="0" parTransId="{4F3DF87B-CFFC-4898-A60D-29A99A443C5B}" sibTransId="{1AD66AA0-8CD9-4B8E-950C-62B77CF783E6}"/>
    <dgm:cxn modelId="{34E19E55-2B07-496F-9909-6D7BB8BAD04B}" type="presOf" srcId="{C5D1BB66-4FD8-4D26-8B63-58E61961E759}" destId="{5178B965-37F0-4838-BFC2-95A4A3368B7B}" srcOrd="1" destOrd="0" presId="urn:microsoft.com/office/officeart/2005/8/layout/list1"/>
    <dgm:cxn modelId="{FE6C2D32-6968-459A-A8E3-A3CA8F93EA48}" type="presOf" srcId="{2DBAE9A6-6AC1-4075-BED5-E1C979A3CEBE}" destId="{EBF11695-05C7-47F2-BF1E-3251B21BB7EB}" srcOrd="0" destOrd="0" presId="urn:microsoft.com/office/officeart/2005/8/layout/list1"/>
    <dgm:cxn modelId="{B0935292-0C2C-4DB0-B27F-A80B7B3508AE}" srcId="{BDF5A19C-B879-464E-B3E5-469A35C4C43B}" destId="{8FC6904F-7AF3-4B77-AE9A-BC8E95919A15}" srcOrd="0" destOrd="0" parTransId="{2719ED11-B8E5-484E-B46F-3EA0F4A63F27}" sibTransId="{E6383DDB-0B0C-408F-82EE-00C0CED76C44}"/>
    <dgm:cxn modelId="{7E481C5B-6C29-4763-9C16-483560995769}" type="presOf" srcId="{BDF5A19C-B879-464E-B3E5-469A35C4C43B}" destId="{C2F5C812-EF56-43F5-A123-4356B956E075}" srcOrd="1" destOrd="0" presId="urn:microsoft.com/office/officeart/2005/8/layout/list1"/>
    <dgm:cxn modelId="{41B8A2AD-AEF2-43BA-BA82-13DBAE9CA106}" type="presOf" srcId="{8FC6904F-7AF3-4B77-AE9A-BC8E95919A15}" destId="{339AD41B-B086-4E9B-811D-3205EAEE7C64}" srcOrd="0" destOrd="0" presId="urn:microsoft.com/office/officeart/2005/8/layout/list1"/>
    <dgm:cxn modelId="{569E9F09-F9F3-40BC-B507-BEC49E011276}" type="presOf" srcId="{A059E687-A335-4A59-B7A1-83B7DBCD6A12}" destId="{B819F79D-DB47-4901-B18F-13E12F8451FA}" srcOrd="0" destOrd="0" presId="urn:microsoft.com/office/officeart/2005/8/layout/list1"/>
    <dgm:cxn modelId="{E4879BA0-7CB6-4709-B9A2-A4B9319C7B04}" srcId="{A059E687-A335-4A59-B7A1-83B7DBCD6A12}" destId="{7655304A-C853-4A8A-B1A3-B863064EF035}" srcOrd="0" destOrd="0" parTransId="{9FA66A32-B52A-4FBF-8829-1C5721C9E66D}" sibTransId="{B1104562-988B-4325-B743-8E7359FEB85D}"/>
    <dgm:cxn modelId="{06768DAC-EF50-4AEA-883C-07FDC0BBB96A}" type="presParOf" srcId="{B819F79D-DB47-4901-B18F-13E12F8451FA}" destId="{E29A8DE1-6A1E-4579-9806-628F944B8824}" srcOrd="0" destOrd="0" presId="urn:microsoft.com/office/officeart/2005/8/layout/list1"/>
    <dgm:cxn modelId="{71BB3408-1669-492E-995C-B4538A7B9072}" type="presParOf" srcId="{E29A8DE1-6A1E-4579-9806-628F944B8824}" destId="{9A4433D6-FC2B-4977-A5D6-0C5EB63BDD24}" srcOrd="0" destOrd="0" presId="urn:microsoft.com/office/officeart/2005/8/layout/list1"/>
    <dgm:cxn modelId="{0BE92F02-6927-4A09-91C3-40AB391BFA1F}" type="presParOf" srcId="{E29A8DE1-6A1E-4579-9806-628F944B8824}" destId="{A0A67E60-150E-4BF3-A0FA-FB76CCC3F6C1}" srcOrd="1" destOrd="0" presId="urn:microsoft.com/office/officeart/2005/8/layout/list1"/>
    <dgm:cxn modelId="{FBEE179F-E44C-4E14-9CB0-9670927E04EE}" type="presParOf" srcId="{B819F79D-DB47-4901-B18F-13E12F8451FA}" destId="{9431A8CD-5DB9-4BCD-A068-C006E316ECE9}" srcOrd="1" destOrd="0" presId="urn:microsoft.com/office/officeart/2005/8/layout/list1"/>
    <dgm:cxn modelId="{FC64B8CE-99AA-4CBF-903E-FDC12047F321}" type="presParOf" srcId="{B819F79D-DB47-4901-B18F-13E12F8451FA}" destId="{EBF11695-05C7-47F2-BF1E-3251B21BB7EB}" srcOrd="2" destOrd="0" presId="urn:microsoft.com/office/officeart/2005/8/layout/list1"/>
    <dgm:cxn modelId="{1FD7B0DC-FCED-4946-8B2F-B67E691518A7}" type="presParOf" srcId="{B819F79D-DB47-4901-B18F-13E12F8451FA}" destId="{C00F27BB-B6A4-4765-BC0A-0FB29F33BBF3}" srcOrd="3" destOrd="0" presId="urn:microsoft.com/office/officeart/2005/8/layout/list1"/>
    <dgm:cxn modelId="{8C3C363E-BF97-454E-B78F-0AA5BF7214B1}" type="presParOf" srcId="{B819F79D-DB47-4901-B18F-13E12F8451FA}" destId="{F234CEA3-2F93-4BF5-A624-372C8E93C935}" srcOrd="4" destOrd="0" presId="urn:microsoft.com/office/officeart/2005/8/layout/list1"/>
    <dgm:cxn modelId="{EA4451C5-6B4B-4028-8D60-F19C72D58D28}" type="presParOf" srcId="{F234CEA3-2F93-4BF5-A624-372C8E93C935}" destId="{F27F89D0-D389-4F3C-921E-D61609D69CF2}" srcOrd="0" destOrd="0" presId="urn:microsoft.com/office/officeart/2005/8/layout/list1"/>
    <dgm:cxn modelId="{651D7DC7-78D6-4693-8321-72EC2CD8E8D5}" type="presParOf" srcId="{F234CEA3-2F93-4BF5-A624-372C8E93C935}" destId="{C2F5C812-EF56-43F5-A123-4356B956E075}" srcOrd="1" destOrd="0" presId="urn:microsoft.com/office/officeart/2005/8/layout/list1"/>
    <dgm:cxn modelId="{7EE63FFE-F0CC-4C54-B2B5-9BF1A9D046AD}" type="presParOf" srcId="{B819F79D-DB47-4901-B18F-13E12F8451FA}" destId="{625847BA-E9FE-4506-B5C0-E4CE11D5A392}" srcOrd="5" destOrd="0" presId="urn:microsoft.com/office/officeart/2005/8/layout/list1"/>
    <dgm:cxn modelId="{58CBDE21-4BB3-46EE-BAA8-36757B698A01}" type="presParOf" srcId="{B819F79D-DB47-4901-B18F-13E12F8451FA}" destId="{339AD41B-B086-4E9B-811D-3205EAEE7C64}" srcOrd="6" destOrd="0" presId="urn:microsoft.com/office/officeart/2005/8/layout/list1"/>
    <dgm:cxn modelId="{A78CC805-C7AD-4557-83B4-74D6DB73A5A9}" type="presParOf" srcId="{B819F79D-DB47-4901-B18F-13E12F8451FA}" destId="{606CF06A-81BB-400C-9023-36FC22CD6BCF}" srcOrd="7" destOrd="0" presId="urn:microsoft.com/office/officeart/2005/8/layout/list1"/>
    <dgm:cxn modelId="{5B92E592-BF02-4270-B38E-34B920D6CE10}" type="presParOf" srcId="{B819F79D-DB47-4901-B18F-13E12F8451FA}" destId="{B4FED693-01AC-42E2-97CD-9CFA8691DCA4}" srcOrd="8" destOrd="0" presId="urn:microsoft.com/office/officeart/2005/8/layout/list1"/>
    <dgm:cxn modelId="{1A48C498-88EC-4805-9A84-B510FF77AFA8}" type="presParOf" srcId="{B4FED693-01AC-42E2-97CD-9CFA8691DCA4}" destId="{C6732D12-CC8F-49A7-BAF8-7A9D3DB969BF}" srcOrd="0" destOrd="0" presId="urn:microsoft.com/office/officeart/2005/8/layout/list1"/>
    <dgm:cxn modelId="{C7151C0A-A41C-42FF-9A9B-6DE5F21A383B}" type="presParOf" srcId="{B4FED693-01AC-42E2-97CD-9CFA8691DCA4}" destId="{5178B965-37F0-4838-BFC2-95A4A3368B7B}" srcOrd="1" destOrd="0" presId="urn:microsoft.com/office/officeart/2005/8/layout/list1"/>
    <dgm:cxn modelId="{A754F150-D71D-4DCA-93D6-FF9A52609D77}" type="presParOf" srcId="{B819F79D-DB47-4901-B18F-13E12F8451FA}" destId="{4D957EAD-1C66-4EA9-9DFD-88CABF621695}" srcOrd="9" destOrd="0" presId="urn:microsoft.com/office/officeart/2005/8/layout/list1"/>
    <dgm:cxn modelId="{5F550948-AEA3-4234-BBC4-DCE13FA0D296}" type="presParOf" srcId="{B819F79D-DB47-4901-B18F-13E12F8451FA}" destId="{0110C917-1647-4DBC-B1BD-E9DC1E99A13B}"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1B2F6E-80CC-4652-85D9-4FC5F046C4F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C3036C4A-1759-43DC-9D58-E1A2890892A7}">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marL="0" algn="ctr" rtl="0">
            <a:lnSpc>
              <a:spcPct val="100000"/>
            </a:lnSpc>
            <a:spcAft>
              <a:spcPts val="0"/>
            </a:spcAft>
          </a:pPr>
          <a:r>
            <a:rPr lang="en-US" sz="2400" b="0" dirty="0" smtClean="0">
              <a:latin typeface="Baskerville Old Face" pitchFamily="18" charset="0"/>
            </a:rPr>
            <a:t>   HCR 2 directs state officials to review state contracts and:</a:t>
          </a:r>
          <a:endParaRPr lang="en-US" sz="2400" b="0" dirty="0">
            <a:latin typeface="Baskerville Old Face" pitchFamily="18" charset="0"/>
          </a:endParaRPr>
        </a:p>
      </dgm:t>
    </dgm:pt>
    <dgm:pt modelId="{AE095670-B724-4005-B93F-0520FD155D25}" type="parTrans" cxnId="{9F68B4C2-58E3-4792-915D-E38568ECB334}">
      <dgm:prSet/>
      <dgm:spPr/>
      <dgm:t>
        <a:bodyPr/>
        <a:lstStyle/>
        <a:p>
          <a:endParaRPr lang="en-US"/>
        </a:p>
      </dgm:t>
    </dgm:pt>
    <dgm:pt modelId="{B5F8095A-6FC1-489A-818B-DD871B53664B}" type="sibTrans" cxnId="{9F68B4C2-58E3-4792-915D-E38568ECB334}">
      <dgm:prSet/>
      <dgm:spPr/>
      <dgm:t>
        <a:bodyPr/>
        <a:lstStyle/>
        <a:p>
          <a:endParaRPr lang="en-US"/>
        </a:p>
      </dgm:t>
    </dgm:pt>
    <dgm:pt modelId="{49B61E7F-814C-411B-B7A1-0599A605639D}">
      <dgm:prSet custT="1"/>
      <dgm:spPr>
        <a:ln>
          <a:solidFill>
            <a:schemeClr val="tx2">
              <a:alpha val="90000"/>
            </a:schemeClr>
          </a:solidFill>
        </a:ln>
      </dgm:spPr>
      <dgm:t>
        <a:bodyPr anchor="ctr"/>
        <a:lstStyle/>
        <a:p>
          <a:pPr algn="l" rtl="0"/>
          <a:r>
            <a:rPr lang="en-US" sz="1800" b="0" dirty="0" smtClean="0">
              <a:latin typeface="Baskerville Old Face" pitchFamily="18" charset="0"/>
            </a:rPr>
            <a:t>Identify contracts that can be terminated</a:t>
          </a:r>
          <a:endParaRPr lang="en-US" sz="1800" b="0" dirty="0">
            <a:latin typeface="Baskerville Old Face" pitchFamily="18" charset="0"/>
          </a:endParaRPr>
        </a:p>
      </dgm:t>
    </dgm:pt>
    <dgm:pt modelId="{B8196E31-1AD0-4D02-B66A-50F75D589F35}" type="parTrans" cxnId="{9F1368F1-7458-4DF9-BD71-578F8838C96D}">
      <dgm:prSet/>
      <dgm:spPr/>
      <dgm:t>
        <a:bodyPr/>
        <a:lstStyle/>
        <a:p>
          <a:endParaRPr lang="en-US"/>
        </a:p>
      </dgm:t>
    </dgm:pt>
    <dgm:pt modelId="{5ACAC700-482D-48DF-9DE9-B873A65C3494}" type="sibTrans" cxnId="{9F1368F1-7458-4DF9-BD71-578F8838C96D}">
      <dgm:prSet/>
      <dgm:spPr/>
      <dgm:t>
        <a:bodyPr/>
        <a:lstStyle/>
        <a:p>
          <a:endParaRPr lang="en-US"/>
        </a:p>
      </dgm:t>
    </dgm:pt>
    <dgm:pt modelId="{8D98FE39-DC6E-4A6D-996E-7BF458443E76}">
      <dgm:prSet custT="1"/>
      <dgm:spPr>
        <a:ln>
          <a:solidFill>
            <a:schemeClr val="tx2">
              <a:alpha val="90000"/>
            </a:schemeClr>
          </a:solidFill>
        </a:ln>
      </dgm:spPr>
      <dgm:t>
        <a:bodyPr anchor="ctr"/>
        <a:lstStyle/>
        <a:p>
          <a:pPr algn="l" rtl="0"/>
          <a:r>
            <a:rPr lang="en-US" sz="1800" b="0" dirty="0" smtClean="0">
              <a:latin typeface="Baskerville Old Face" pitchFamily="18" charset="0"/>
            </a:rPr>
            <a:t>Determine potential savings from termination</a:t>
          </a:r>
          <a:endParaRPr lang="en-US" sz="1800" b="0" dirty="0">
            <a:latin typeface="Baskerville Old Face" pitchFamily="18" charset="0"/>
          </a:endParaRPr>
        </a:p>
      </dgm:t>
    </dgm:pt>
    <dgm:pt modelId="{57CB15C4-0FC8-4F6E-A96F-14592587DA35}" type="parTrans" cxnId="{EDCFC9ED-32D4-444D-BCDC-555249A712CC}">
      <dgm:prSet/>
      <dgm:spPr/>
      <dgm:t>
        <a:bodyPr/>
        <a:lstStyle/>
        <a:p>
          <a:endParaRPr lang="en-US"/>
        </a:p>
      </dgm:t>
    </dgm:pt>
    <dgm:pt modelId="{E16C6D4D-30D5-4FF0-8146-00E9B7D7E710}" type="sibTrans" cxnId="{EDCFC9ED-32D4-444D-BCDC-555249A712CC}">
      <dgm:prSet/>
      <dgm:spPr/>
      <dgm:t>
        <a:bodyPr/>
        <a:lstStyle/>
        <a:p>
          <a:endParaRPr lang="en-US"/>
        </a:p>
      </dgm:t>
    </dgm:pt>
    <dgm:pt modelId="{CC66168C-6B67-433A-9F94-3397C453618E}">
      <dgm:prSet custT="1"/>
      <dgm:spPr>
        <a:ln>
          <a:solidFill>
            <a:schemeClr val="tx2">
              <a:alpha val="90000"/>
            </a:schemeClr>
          </a:solidFill>
        </a:ln>
      </dgm:spPr>
      <dgm:t>
        <a:bodyPr anchor="ctr"/>
        <a:lstStyle/>
        <a:p>
          <a:pPr algn="l" rtl="0"/>
          <a:r>
            <a:rPr lang="en-US" sz="1800" b="0" dirty="0" smtClean="0">
              <a:latin typeface="Baskerville Old Face" pitchFamily="18" charset="0"/>
            </a:rPr>
            <a:t>Identify contracts that have already been terminated</a:t>
          </a:r>
          <a:endParaRPr lang="en-US" sz="1800" b="0" dirty="0">
            <a:latin typeface="Baskerville Old Face" pitchFamily="18" charset="0"/>
          </a:endParaRPr>
        </a:p>
      </dgm:t>
    </dgm:pt>
    <dgm:pt modelId="{32941873-E4C3-4DFF-AE3E-890FFC858848}" type="parTrans" cxnId="{23EDEA8B-8C0C-4588-9CC1-9E8F7B2565F2}">
      <dgm:prSet/>
      <dgm:spPr/>
      <dgm:t>
        <a:bodyPr/>
        <a:lstStyle/>
        <a:p>
          <a:endParaRPr lang="en-US"/>
        </a:p>
      </dgm:t>
    </dgm:pt>
    <dgm:pt modelId="{D8F82F8A-7102-42CD-A949-1DD9C9B81F6E}" type="sibTrans" cxnId="{23EDEA8B-8C0C-4588-9CC1-9E8F7B2565F2}">
      <dgm:prSet/>
      <dgm:spPr/>
      <dgm:t>
        <a:bodyPr/>
        <a:lstStyle/>
        <a:p>
          <a:endParaRPr lang="en-US"/>
        </a:p>
      </dgm:t>
    </dgm:pt>
    <dgm:pt modelId="{8D1D7C53-A64D-47A4-865E-A88A942A4564}">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lnSpc>
              <a:spcPct val="100000"/>
            </a:lnSpc>
            <a:spcAft>
              <a:spcPts val="0"/>
            </a:spcAft>
          </a:pPr>
          <a:r>
            <a:rPr lang="en-US" sz="2000" dirty="0" smtClean="0">
              <a:latin typeface="Baskerville Old Face" pitchFamily="18" charset="0"/>
            </a:rPr>
            <a:t>Initial findings are to be reported to the </a:t>
          </a:r>
        </a:p>
        <a:p>
          <a:pPr rtl="0">
            <a:lnSpc>
              <a:spcPct val="100000"/>
            </a:lnSpc>
            <a:spcAft>
              <a:spcPts val="0"/>
            </a:spcAft>
          </a:pPr>
          <a:r>
            <a:rPr lang="en-US" sz="2000" dirty="0" smtClean="0">
              <a:latin typeface="Baskerville Old Face" pitchFamily="18" charset="0"/>
            </a:rPr>
            <a:t>Joint Legislative Committee on the Budget by March 17</a:t>
          </a:r>
          <a:r>
            <a:rPr lang="en-US" sz="2000" baseline="30000" dirty="0" smtClean="0">
              <a:latin typeface="Baskerville Old Face" pitchFamily="18" charset="0"/>
            </a:rPr>
            <a:t>th</a:t>
          </a:r>
          <a:r>
            <a:rPr lang="en-US" sz="2000" dirty="0" smtClean="0">
              <a:latin typeface="Baskerville Old Face" pitchFamily="18" charset="0"/>
            </a:rPr>
            <a:t>.</a:t>
          </a:r>
          <a:endParaRPr lang="en-US" sz="2000" dirty="0"/>
        </a:p>
      </dgm:t>
    </dgm:pt>
    <dgm:pt modelId="{4B63DC9D-71F2-43A9-879B-2A82A1B7F9A4}" type="sibTrans" cxnId="{250E2BFB-1D02-430F-ABE0-3E61CA24922F}">
      <dgm:prSet/>
      <dgm:spPr/>
      <dgm:t>
        <a:bodyPr/>
        <a:lstStyle/>
        <a:p>
          <a:endParaRPr lang="en-US"/>
        </a:p>
      </dgm:t>
    </dgm:pt>
    <dgm:pt modelId="{DE842BAD-BF2F-486E-9A49-1699F14C53FE}" type="parTrans" cxnId="{250E2BFB-1D02-430F-ABE0-3E61CA24922F}">
      <dgm:prSet/>
      <dgm:spPr/>
      <dgm:t>
        <a:bodyPr/>
        <a:lstStyle/>
        <a:p>
          <a:endParaRPr lang="en-US"/>
        </a:p>
      </dgm:t>
    </dgm:pt>
    <dgm:pt modelId="{FF6A167D-645B-4D90-838B-D8461A45D8E1}" type="pres">
      <dgm:prSet presAssocID="{E91B2F6E-80CC-4652-85D9-4FC5F046C4F7}" presName="Name0" presStyleCnt="0">
        <dgm:presLayoutVars>
          <dgm:dir/>
          <dgm:animLvl val="lvl"/>
          <dgm:resizeHandles val="exact"/>
        </dgm:presLayoutVars>
      </dgm:prSet>
      <dgm:spPr/>
      <dgm:t>
        <a:bodyPr/>
        <a:lstStyle/>
        <a:p>
          <a:endParaRPr lang="en-US"/>
        </a:p>
      </dgm:t>
    </dgm:pt>
    <dgm:pt modelId="{B73FF527-D90D-4B74-8F36-3735A70F8929}" type="pres">
      <dgm:prSet presAssocID="{8D1D7C53-A64D-47A4-865E-A88A942A4564}" presName="boxAndChildren" presStyleCnt="0"/>
      <dgm:spPr/>
      <dgm:t>
        <a:bodyPr/>
        <a:lstStyle/>
        <a:p>
          <a:endParaRPr lang="en-US"/>
        </a:p>
      </dgm:t>
    </dgm:pt>
    <dgm:pt modelId="{B1D7827D-96B7-4470-96B8-6349EAC6F11F}" type="pres">
      <dgm:prSet presAssocID="{8D1D7C53-A64D-47A4-865E-A88A942A4564}" presName="parentTextBox" presStyleLbl="node1" presStyleIdx="0" presStyleCnt="2" custScaleY="30122"/>
      <dgm:spPr/>
      <dgm:t>
        <a:bodyPr/>
        <a:lstStyle/>
        <a:p>
          <a:endParaRPr lang="en-US"/>
        </a:p>
      </dgm:t>
    </dgm:pt>
    <dgm:pt modelId="{756C1CAD-01C4-476B-B332-8A0B63FB2418}" type="pres">
      <dgm:prSet presAssocID="{B5F8095A-6FC1-489A-818B-DD871B53664B}" presName="sp" presStyleCnt="0"/>
      <dgm:spPr/>
      <dgm:t>
        <a:bodyPr/>
        <a:lstStyle/>
        <a:p>
          <a:endParaRPr lang="en-US"/>
        </a:p>
      </dgm:t>
    </dgm:pt>
    <dgm:pt modelId="{CC30ED0C-24DE-4FCC-AA5E-C764614B597A}" type="pres">
      <dgm:prSet presAssocID="{C3036C4A-1759-43DC-9D58-E1A2890892A7}" presName="arrowAndChildren" presStyleCnt="0"/>
      <dgm:spPr/>
      <dgm:t>
        <a:bodyPr/>
        <a:lstStyle/>
        <a:p>
          <a:endParaRPr lang="en-US"/>
        </a:p>
      </dgm:t>
    </dgm:pt>
    <dgm:pt modelId="{3AED61FA-550D-430D-B54F-033176B4E228}" type="pres">
      <dgm:prSet presAssocID="{C3036C4A-1759-43DC-9D58-E1A2890892A7}" presName="parentTextArrow" presStyleLbl="node1" presStyleIdx="0" presStyleCnt="2"/>
      <dgm:spPr/>
      <dgm:t>
        <a:bodyPr/>
        <a:lstStyle/>
        <a:p>
          <a:endParaRPr lang="en-US"/>
        </a:p>
      </dgm:t>
    </dgm:pt>
    <dgm:pt modelId="{11593D92-37FA-403C-85B7-4D8CC7AE08ED}" type="pres">
      <dgm:prSet presAssocID="{C3036C4A-1759-43DC-9D58-E1A2890892A7}" presName="arrow" presStyleLbl="node1" presStyleIdx="1" presStyleCnt="2" custScaleY="54598" custLinFactNeighborX="-2525" custLinFactNeighborY="-27"/>
      <dgm:spPr/>
      <dgm:t>
        <a:bodyPr/>
        <a:lstStyle/>
        <a:p>
          <a:endParaRPr lang="en-US"/>
        </a:p>
      </dgm:t>
    </dgm:pt>
    <dgm:pt modelId="{DF546BA7-D873-4BD4-972B-4366A2CC0E65}" type="pres">
      <dgm:prSet presAssocID="{C3036C4A-1759-43DC-9D58-E1A2890892A7}" presName="descendantArrow" presStyleCnt="0"/>
      <dgm:spPr/>
      <dgm:t>
        <a:bodyPr/>
        <a:lstStyle/>
        <a:p>
          <a:endParaRPr lang="en-US"/>
        </a:p>
      </dgm:t>
    </dgm:pt>
    <dgm:pt modelId="{460D486C-934B-4F9F-AD7E-3310A0E6B611}" type="pres">
      <dgm:prSet presAssocID="{49B61E7F-814C-411B-B7A1-0599A605639D}" presName="childTextArrow" presStyleLbl="fgAccFollowNode1" presStyleIdx="0" presStyleCnt="3" custScaleY="58497" custLinFactNeighborX="-147" custLinFactNeighborY="-2059">
        <dgm:presLayoutVars>
          <dgm:bulletEnabled val="1"/>
        </dgm:presLayoutVars>
      </dgm:prSet>
      <dgm:spPr/>
      <dgm:t>
        <a:bodyPr/>
        <a:lstStyle/>
        <a:p>
          <a:endParaRPr lang="en-US"/>
        </a:p>
      </dgm:t>
    </dgm:pt>
    <dgm:pt modelId="{2EC1F7D9-DEB9-4DCC-8442-CF12D98F5245}" type="pres">
      <dgm:prSet presAssocID="{8D98FE39-DC6E-4A6D-996E-7BF458443E76}" presName="childTextArrow" presStyleLbl="fgAccFollowNode1" presStyleIdx="1" presStyleCnt="3" custScaleY="58497" custLinFactNeighborX="750" custLinFactNeighborY="-2059">
        <dgm:presLayoutVars>
          <dgm:bulletEnabled val="1"/>
        </dgm:presLayoutVars>
      </dgm:prSet>
      <dgm:spPr/>
      <dgm:t>
        <a:bodyPr/>
        <a:lstStyle/>
        <a:p>
          <a:endParaRPr lang="en-US"/>
        </a:p>
      </dgm:t>
    </dgm:pt>
    <dgm:pt modelId="{79F2595E-C357-4194-B3F7-D300A95A60B6}" type="pres">
      <dgm:prSet presAssocID="{CC66168C-6B67-433A-9F94-3397C453618E}" presName="childTextArrow" presStyleLbl="fgAccFollowNode1" presStyleIdx="2" presStyleCnt="3" custScaleY="58497" custLinFactNeighborX="147" custLinFactNeighborY="-2059">
        <dgm:presLayoutVars>
          <dgm:bulletEnabled val="1"/>
        </dgm:presLayoutVars>
      </dgm:prSet>
      <dgm:spPr/>
      <dgm:t>
        <a:bodyPr/>
        <a:lstStyle/>
        <a:p>
          <a:endParaRPr lang="en-US"/>
        </a:p>
      </dgm:t>
    </dgm:pt>
  </dgm:ptLst>
  <dgm:cxnLst>
    <dgm:cxn modelId="{531D3EE9-B6C5-4287-81D1-F35D4727C7AA}" type="presOf" srcId="{C3036C4A-1759-43DC-9D58-E1A2890892A7}" destId="{11593D92-37FA-403C-85B7-4D8CC7AE08ED}" srcOrd="1" destOrd="0" presId="urn:microsoft.com/office/officeart/2005/8/layout/process4"/>
    <dgm:cxn modelId="{DF44027C-48E7-439C-8F21-63509DDC742B}" type="presOf" srcId="{CC66168C-6B67-433A-9F94-3397C453618E}" destId="{79F2595E-C357-4194-B3F7-D300A95A60B6}" srcOrd="0" destOrd="0" presId="urn:microsoft.com/office/officeart/2005/8/layout/process4"/>
    <dgm:cxn modelId="{9F1368F1-7458-4DF9-BD71-578F8838C96D}" srcId="{C3036C4A-1759-43DC-9D58-E1A2890892A7}" destId="{49B61E7F-814C-411B-B7A1-0599A605639D}" srcOrd="0" destOrd="0" parTransId="{B8196E31-1AD0-4D02-B66A-50F75D589F35}" sibTransId="{5ACAC700-482D-48DF-9DE9-B873A65C3494}"/>
    <dgm:cxn modelId="{0434D467-130C-4D10-9416-30BF223270A4}" type="presOf" srcId="{C3036C4A-1759-43DC-9D58-E1A2890892A7}" destId="{3AED61FA-550D-430D-B54F-033176B4E228}" srcOrd="0" destOrd="0" presId="urn:microsoft.com/office/officeart/2005/8/layout/process4"/>
    <dgm:cxn modelId="{00FD2451-3650-47F7-A731-1E8F95CBF1B3}" type="presOf" srcId="{E91B2F6E-80CC-4652-85D9-4FC5F046C4F7}" destId="{FF6A167D-645B-4D90-838B-D8461A45D8E1}" srcOrd="0" destOrd="0" presId="urn:microsoft.com/office/officeart/2005/8/layout/process4"/>
    <dgm:cxn modelId="{9F68B4C2-58E3-4792-915D-E38568ECB334}" srcId="{E91B2F6E-80CC-4652-85D9-4FC5F046C4F7}" destId="{C3036C4A-1759-43DC-9D58-E1A2890892A7}" srcOrd="0" destOrd="0" parTransId="{AE095670-B724-4005-B93F-0520FD155D25}" sibTransId="{B5F8095A-6FC1-489A-818B-DD871B53664B}"/>
    <dgm:cxn modelId="{630F49F5-2F79-45A7-B06B-B7409280D9B8}" type="presOf" srcId="{8D98FE39-DC6E-4A6D-996E-7BF458443E76}" destId="{2EC1F7D9-DEB9-4DCC-8442-CF12D98F5245}" srcOrd="0" destOrd="0" presId="urn:microsoft.com/office/officeart/2005/8/layout/process4"/>
    <dgm:cxn modelId="{23EDEA8B-8C0C-4588-9CC1-9E8F7B2565F2}" srcId="{C3036C4A-1759-43DC-9D58-E1A2890892A7}" destId="{CC66168C-6B67-433A-9F94-3397C453618E}" srcOrd="2" destOrd="0" parTransId="{32941873-E4C3-4DFF-AE3E-890FFC858848}" sibTransId="{D8F82F8A-7102-42CD-A949-1DD9C9B81F6E}"/>
    <dgm:cxn modelId="{68A52D70-6D5B-433F-AB56-3201691E08FE}" type="presOf" srcId="{49B61E7F-814C-411B-B7A1-0599A605639D}" destId="{460D486C-934B-4F9F-AD7E-3310A0E6B611}" srcOrd="0" destOrd="0" presId="urn:microsoft.com/office/officeart/2005/8/layout/process4"/>
    <dgm:cxn modelId="{250E2BFB-1D02-430F-ABE0-3E61CA24922F}" srcId="{E91B2F6E-80CC-4652-85D9-4FC5F046C4F7}" destId="{8D1D7C53-A64D-47A4-865E-A88A942A4564}" srcOrd="1" destOrd="0" parTransId="{DE842BAD-BF2F-486E-9A49-1699F14C53FE}" sibTransId="{4B63DC9D-71F2-43A9-879B-2A82A1B7F9A4}"/>
    <dgm:cxn modelId="{AF072668-78BB-491C-B98B-FB7563DA7F9B}" type="presOf" srcId="{8D1D7C53-A64D-47A4-865E-A88A942A4564}" destId="{B1D7827D-96B7-4470-96B8-6349EAC6F11F}" srcOrd="0" destOrd="0" presId="urn:microsoft.com/office/officeart/2005/8/layout/process4"/>
    <dgm:cxn modelId="{EDCFC9ED-32D4-444D-BCDC-555249A712CC}" srcId="{C3036C4A-1759-43DC-9D58-E1A2890892A7}" destId="{8D98FE39-DC6E-4A6D-996E-7BF458443E76}" srcOrd="1" destOrd="0" parTransId="{57CB15C4-0FC8-4F6E-A96F-14592587DA35}" sibTransId="{E16C6D4D-30D5-4FF0-8146-00E9B7D7E710}"/>
    <dgm:cxn modelId="{F53BD3A4-791D-488E-9EF5-100448D76EB2}" type="presParOf" srcId="{FF6A167D-645B-4D90-838B-D8461A45D8E1}" destId="{B73FF527-D90D-4B74-8F36-3735A70F8929}" srcOrd="0" destOrd="0" presId="urn:microsoft.com/office/officeart/2005/8/layout/process4"/>
    <dgm:cxn modelId="{DD01764A-E688-45DB-BAC0-A6D5BF3983D0}" type="presParOf" srcId="{B73FF527-D90D-4B74-8F36-3735A70F8929}" destId="{B1D7827D-96B7-4470-96B8-6349EAC6F11F}" srcOrd="0" destOrd="0" presId="urn:microsoft.com/office/officeart/2005/8/layout/process4"/>
    <dgm:cxn modelId="{6C86032F-8497-4443-8BF4-BBE33D51537D}" type="presParOf" srcId="{FF6A167D-645B-4D90-838B-D8461A45D8E1}" destId="{756C1CAD-01C4-476B-B332-8A0B63FB2418}" srcOrd="1" destOrd="0" presId="urn:microsoft.com/office/officeart/2005/8/layout/process4"/>
    <dgm:cxn modelId="{C8133A0B-A058-469E-8926-0C4C71150B39}" type="presParOf" srcId="{FF6A167D-645B-4D90-838B-D8461A45D8E1}" destId="{CC30ED0C-24DE-4FCC-AA5E-C764614B597A}" srcOrd="2" destOrd="0" presId="urn:microsoft.com/office/officeart/2005/8/layout/process4"/>
    <dgm:cxn modelId="{080260E5-8133-4459-9A3A-956916D9D8ED}" type="presParOf" srcId="{CC30ED0C-24DE-4FCC-AA5E-C764614B597A}" destId="{3AED61FA-550D-430D-B54F-033176B4E228}" srcOrd="0" destOrd="0" presId="urn:microsoft.com/office/officeart/2005/8/layout/process4"/>
    <dgm:cxn modelId="{2D5697E5-3571-46F4-9C44-AD3B0597D28F}" type="presParOf" srcId="{CC30ED0C-24DE-4FCC-AA5E-C764614B597A}" destId="{11593D92-37FA-403C-85B7-4D8CC7AE08ED}" srcOrd="1" destOrd="0" presId="urn:microsoft.com/office/officeart/2005/8/layout/process4"/>
    <dgm:cxn modelId="{C85B1EFB-D120-48AF-BF59-092EC3F693D4}" type="presParOf" srcId="{CC30ED0C-24DE-4FCC-AA5E-C764614B597A}" destId="{DF546BA7-D873-4BD4-972B-4366A2CC0E65}" srcOrd="2" destOrd="0" presId="urn:microsoft.com/office/officeart/2005/8/layout/process4"/>
    <dgm:cxn modelId="{0F198E80-491F-41D9-9AED-4AC64A34A106}" type="presParOf" srcId="{DF546BA7-D873-4BD4-972B-4366A2CC0E65}" destId="{460D486C-934B-4F9F-AD7E-3310A0E6B611}" srcOrd="0" destOrd="0" presId="urn:microsoft.com/office/officeart/2005/8/layout/process4"/>
    <dgm:cxn modelId="{C1B080FB-5A73-40E4-AD9B-3225D7F963BB}" type="presParOf" srcId="{DF546BA7-D873-4BD4-972B-4366A2CC0E65}" destId="{2EC1F7D9-DEB9-4DCC-8442-CF12D98F5245}" srcOrd="1" destOrd="0" presId="urn:microsoft.com/office/officeart/2005/8/layout/process4"/>
    <dgm:cxn modelId="{1D4491D8-AD17-44B8-BE92-683AEB05287D}" type="presParOf" srcId="{DF546BA7-D873-4BD4-972B-4366A2CC0E65}" destId="{79F2595E-C357-4194-B3F7-D300A95A60B6}" srcOrd="2"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CF73F3-D892-4A2F-AEF2-207388A74774}" type="doc">
      <dgm:prSet loTypeId="urn:microsoft.com/office/officeart/2005/8/layout/lProcess3" loCatId="process" qsTypeId="urn:microsoft.com/office/officeart/2005/8/quickstyle/simple5" qsCatId="simple" csTypeId="urn:microsoft.com/office/officeart/2005/8/colors/accent1_5" csCatId="accent1" phldr="1"/>
      <dgm:spPr/>
      <dgm:t>
        <a:bodyPr/>
        <a:lstStyle/>
        <a:p>
          <a:endParaRPr lang="en-US"/>
        </a:p>
      </dgm:t>
    </dgm:pt>
    <dgm:pt modelId="{2F1EE340-7CDA-4DB0-9AB0-64C273F5584A}">
      <dgm:prSet/>
      <dgm:spPr/>
      <dgm:t>
        <a:bodyPr/>
        <a:lstStyle/>
        <a:p>
          <a:pPr algn="l" rtl="0"/>
          <a:r>
            <a:rPr lang="en-US" dirty="0" smtClean="0">
              <a:hlinkClick xmlns:r="http://schemas.openxmlformats.org/officeDocument/2006/relationships" r:id="rId1"/>
            </a:rPr>
            <a:t>HB 62</a:t>
          </a:r>
          <a:endParaRPr lang="en-US" dirty="0"/>
        </a:p>
      </dgm:t>
    </dgm:pt>
    <dgm:pt modelId="{FE0261E4-70FB-46F0-BD6F-D1FB8424E3E4}" type="parTrans" cxnId="{F00CF5FF-C557-480B-A7C4-EB610283B013}">
      <dgm:prSet/>
      <dgm:spPr/>
      <dgm:t>
        <a:bodyPr/>
        <a:lstStyle/>
        <a:p>
          <a:endParaRPr lang="en-US"/>
        </a:p>
      </dgm:t>
    </dgm:pt>
    <dgm:pt modelId="{B68F5FAA-6749-4904-A603-1EFEEC54AAF1}" type="sibTrans" cxnId="{F00CF5FF-C557-480B-A7C4-EB610283B013}">
      <dgm:prSet/>
      <dgm:spPr/>
      <dgm:t>
        <a:bodyPr/>
        <a:lstStyle/>
        <a:p>
          <a:endParaRPr lang="en-US"/>
        </a:p>
      </dgm:t>
    </dgm:pt>
    <dgm:pt modelId="{CE335425-C670-48E0-90AE-2A2C99CC1FC7}">
      <dgm:prSet/>
      <dgm:spPr/>
      <dgm:t>
        <a:bodyPr/>
        <a:lstStyle/>
        <a:p>
          <a:pPr algn="l" rtl="0"/>
          <a:r>
            <a:rPr lang="en-US" dirty="0" smtClean="0">
              <a:hlinkClick xmlns:r="http://schemas.openxmlformats.org/officeDocument/2006/relationships" r:id="rId2"/>
            </a:rPr>
            <a:t>HB 14</a:t>
          </a:r>
          <a:endParaRPr lang="en-US" dirty="0"/>
        </a:p>
      </dgm:t>
    </dgm:pt>
    <dgm:pt modelId="{59F5955A-C673-43B4-A2A9-BA707D5E8515}" type="parTrans" cxnId="{A8E38D3C-996A-488B-97E7-573CB592912F}">
      <dgm:prSet/>
      <dgm:spPr/>
      <dgm:t>
        <a:bodyPr/>
        <a:lstStyle/>
        <a:p>
          <a:endParaRPr lang="en-US"/>
        </a:p>
      </dgm:t>
    </dgm:pt>
    <dgm:pt modelId="{D6DFC2DD-72D7-4748-A74B-F97746FB9BBB}" type="sibTrans" cxnId="{A8E38D3C-996A-488B-97E7-573CB592912F}">
      <dgm:prSet/>
      <dgm:spPr/>
      <dgm:t>
        <a:bodyPr/>
        <a:lstStyle/>
        <a:p>
          <a:endParaRPr lang="en-US"/>
        </a:p>
      </dgm:t>
    </dgm:pt>
    <dgm:pt modelId="{82E5AD25-A6C1-47B0-A373-656CEC5AD6B1}">
      <dgm:prSet/>
      <dgm:spPr/>
      <dgm:t>
        <a:bodyPr/>
        <a:lstStyle/>
        <a:p>
          <a:pPr algn="l" rtl="0"/>
          <a:r>
            <a:rPr lang="en-US" dirty="0" smtClean="0">
              <a:hlinkClick xmlns:r="http://schemas.openxmlformats.org/officeDocument/2006/relationships" r:id="rId3"/>
            </a:rPr>
            <a:t>HB 27</a:t>
          </a:r>
          <a:endParaRPr lang="en-US" dirty="0"/>
        </a:p>
      </dgm:t>
    </dgm:pt>
    <dgm:pt modelId="{E5BC9D54-8BDB-401E-B1A7-E8ACB301AF28}" type="parTrans" cxnId="{5FBF82B5-3F57-4281-BD26-B81EB4EFEBA9}">
      <dgm:prSet/>
      <dgm:spPr/>
      <dgm:t>
        <a:bodyPr/>
        <a:lstStyle/>
        <a:p>
          <a:endParaRPr lang="en-US"/>
        </a:p>
      </dgm:t>
    </dgm:pt>
    <dgm:pt modelId="{03F30821-139C-4A3A-A7D9-8DD18A3D70F6}" type="sibTrans" cxnId="{5FBF82B5-3F57-4281-BD26-B81EB4EFEBA9}">
      <dgm:prSet/>
      <dgm:spPr/>
      <dgm:t>
        <a:bodyPr/>
        <a:lstStyle/>
        <a:p>
          <a:endParaRPr lang="en-US"/>
        </a:p>
      </dgm:t>
    </dgm:pt>
    <dgm:pt modelId="{EFC3A54E-4648-4B43-8EFB-9F6838A84B8A}">
      <dgm:prSet/>
      <dgm:spPr/>
      <dgm:t>
        <a:bodyPr/>
        <a:lstStyle/>
        <a:p>
          <a:pPr algn="l" rtl="0"/>
          <a:r>
            <a:rPr lang="en-US" dirty="0" smtClean="0"/>
            <a:t>“Clean” penny added to state sales &amp; use tax</a:t>
          </a:r>
          <a:endParaRPr lang="en-US" dirty="0"/>
        </a:p>
      </dgm:t>
    </dgm:pt>
    <dgm:pt modelId="{A69649A6-D9D6-47EF-A83E-9A1CA79250CB}" type="parTrans" cxnId="{83298FD4-1BF2-4FC8-8938-A91939468B49}">
      <dgm:prSet/>
      <dgm:spPr/>
      <dgm:t>
        <a:bodyPr/>
        <a:lstStyle/>
        <a:p>
          <a:endParaRPr lang="en-US"/>
        </a:p>
      </dgm:t>
    </dgm:pt>
    <dgm:pt modelId="{FA6B6CA7-E74C-4C12-A1DF-D7C9963AF947}" type="sibTrans" cxnId="{83298FD4-1BF2-4FC8-8938-A91939468B49}">
      <dgm:prSet/>
      <dgm:spPr/>
      <dgm:t>
        <a:bodyPr/>
        <a:lstStyle/>
        <a:p>
          <a:endParaRPr lang="en-US"/>
        </a:p>
      </dgm:t>
    </dgm:pt>
    <dgm:pt modelId="{C5D14AE7-DFEB-4C69-9C4C-BE1C16FE3B9D}">
      <dgm:prSet/>
      <dgm:spPr/>
      <dgm:t>
        <a:bodyPr/>
        <a:lstStyle/>
        <a:p>
          <a:pPr algn="l" rtl="0"/>
          <a:r>
            <a:rPr lang="en-US" dirty="0" smtClean="0"/>
            <a:t>Increases cigarette tax by 22 cents per pack</a:t>
          </a:r>
          <a:endParaRPr lang="en-US" dirty="0"/>
        </a:p>
      </dgm:t>
    </dgm:pt>
    <dgm:pt modelId="{4F96B27D-C85B-4F6C-A2C8-A264EAA3723F}" type="parTrans" cxnId="{A8D65741-151F-4BBD-9711-1027A11F073E}">
      <dgm:prSet/>
      <dgm:spPr/>
      <dgm:t>
        <a:bodyPr/>
        <a:lstStyle/>
        <a:p>
          <a:endParaRPr lang="en-US"/>
        </a:p>
      </dgm:t>
    </dgm:pt>
    <dgm:pt modelId="{9CD8E77E-8367-4A5D-9100-A7ED476BE6C7}" type="sibTrans" cxnId="{A8D65741-151F-4BBD-9711-1027A11F073E}">
      <dgm:prSet/>
      <dgm:spPr/>
      <dgm:t>
        <a:bodyPr/>
        <a:lstStyle/>
        <a:p>
          <a:endParaRPr lang="en-US"/>
        </a:p>
      </dgm:t>
    </dgm:pt>
    <dgm:pt modelId="{13B14456-2123-49DA-984B-F3CD369A3A9C}">
      <dgm:prSet/>
      <dgm:spPr/>
      <dgm:t>
        <a:bodyPr/>
        <a:lstStyle/>
        <a:p>
          <a:pPr algn="l" rtl="0"/>
          <a:r>
            <a:rPr lang="en-US" dirty="0" smtClean="0"/>
            <a:t>Beer, wine, &amp; spirits taxes increased</a:t>
          </a:r>
          <a:endParaRPr lang="en-US" dirty="0"/>
        </a:p>
      </dgm:t>
    </dgm:pt>
    <dgm:pt modelId="{2AC7CED4-A572-4163-AE00-F956F6113EFA}" type="parTrans" cxnId="{FEAC427F-9E61-42BD-A3C7-CDBCC2AD6E88}">
      <dgm:prSet/>
      <dgm:spPr/>
      <dgm:t>
        <a:bodyPr/>
        <a:lstStyle/>
        <a:p>
          <a:endParaRPr lang="en-US"/>
        </a:p>
      </dgm:t>
    </dgm:pt>
    <dgm:pt modelId="{EE3B2EBF-481F-485E-AE3F-C2E7823C8C89}" type="sibTrans" cxnId="{FEAC427F-9E61-42BD-A3C7-CDBCC2AD6E88}">
      <dgm:prSet/>
      <dgm:spPr/>
      <dgm:t>
        <a:bodyPr/>
        <a:lstStyle/>
        <a:p>
          <a:endParaRPr lang="en-US"/>
        </a:p>
      </dgm:t>
    </dgm:pt>
    <dgm:pt modelId="{6A61CBB3-35C9-4964-B177-FB5C332F67A8}">
      <dgm:prSet/>
      <dgm:spPr/>
      <dgm:t>
        <a:bodyPr/>
        <a:lstStyle/>
        <a:p>
          <a:pPr algn="l" rtl="0"/>
          <a:r>
            <a:rPr lang="en-US" dirty="0" smtClean="0">
              <a:hlinkClick xmlns:r="http://schemas.openxmlformats.org/officeDocument/2006/relationships" r:id="rId4"/>
            </a:rPr>
            <a:t>HB 61</a:t>
          </a:r>
          <a:endParaRPr lang="en-US" dirty="0"/>
        </a:p>
      </dgm:t>
    </dgm:pt>
    <dgm:pt modelId="{CC834988-6BC5-4D82-A8FF-097B72BCDD44}" type="parTrans" cxnId="{0AD1E86F-531D-447C-8631-69BC59BA6DCB}">
      <dgm:prSet/>
      <dgm:spPr/>
      <dgm:t>
        <a:bodyPr/>
        <a:lstStyle/>
        <a:p>
          <a:endParaRPr lang="en-US"/>
        </a:p>
      </dgm:t>
    </dgm:pt>
    <dgm:pt modelId="{43B7C993-4627-4DA3-84C8-5BAE59B28FC1}" type="sibTrans" cxnId="{0AD1E86F-531D-447C-8631-69BC59BA6DCB}">
      <dgm:prSet/>
      <dgm:spPr/>
      <dgm:t>
        <a:bodyPr/>
        <a:lstStyle/>
        <a:p>
          <a:endParaRPr lang="en-US"/>
        </a:p>
      </dgm:t>
    </dgm:pt>
    <dgm:pt modelId="{B4DD23D6-591F-4BB9-929E-8F421110BE19}">
      <dgm:prSet/>
      <dgm:spPr/>
      <dgm:t>
        <a:bodyPr/>
        <a:lstStyle/>
        <a:p>
          <a:pPr algn="l" rtl="0"/>
          <a:r>
            <a:rPr lang="en-US" dirty="0" smtClean="0"/>
            <a:t>“Cleans” existing state sales &amp; use tax</a:t>
          </a:r>
          <a:endParaRPr lang="en-US" dirty="0"/>
        </a:p>
      </dgm:t>
    </dgm:pt>
    <dgm:pt modelId="{AD3F383C-6B4E-4AE3-9425-54C0C2ED46DE}" type="parTrans" cxnId="{6BE2A314-8A31-42F7-9A46-B366A6F78BB5}">
      <dgm:prSet/>
      <dgm:spPr/>
      <dgm:t>
        <a:bodyPr/>
        <a:lstStyle/>
        <a:p>
          <a:endParaRPr lang="en-US"/>
        </a:p>
      </dgm:t>
    </dgm:pt>
    <dgm:pt modelId="{872E6ACD-D59B-4858-998A-6C454D030F72}" type="sibTrans" cxnId="{6BE2A314-8A31-42F7-9A46-B366A6F78BB5}">
      <dgm:prSet/>
      <dgm:spPr/>
      <dgm:t>
        <a:bodyPr/>
        <a:lstStyle/>
        <a:p>
          <a:endParaRPr lang="en-US"/>
        </a:p>
      </dgm:t>
    </dgm:pt>
    <dgm:pt modelId="{74388BC3-0B85-458D-8EA5-E593FA48B76F}">
      <dgm:prSet/>
      <dgm:spPr/>
      <dgm:t>
        <a:bodyPr/>
        <a:lstStyle/>
        <a:p>
          <a:pPr algn="l" rtl="0"/>
          <a:r>
            <a:rPr lang="en-US" dirty="0" smtClean="0">
              <a:hlinkClick xmlns:r="http://schemas.openxmlformats.org/officeDocument/2006/relationships" r:id="rId5"/>
            </a:rPr>
            <a:t>HB 39</a:t>
          </a:r>
          <a:endParaRPr lang="en-US" dirty="0"/>
        </a:p>
      </dgm:t>
    </dgm:pt>
    <dgm:pt modelId="{703C931D-2261-4385-8F11-1096FC911015}" type="parTrans" cxnId="{1A778E13-8365-4160-8BC4-511848E45459}">
      <dgm:prSet/>
      <dgm:spPr/>
      <dgm:t>
        <a:bodyPr/>
        <a:lstStyle/>
        <a:p>
          <a:endParaRPr lang="en-US"/>
        </a:p>
      </dgm:t>
    </dgm:pt>
    <dgm:pt modelId="{7C04688D-6153-4556-B848-12D31A960B8C}" type="sibTrans" cxnId="{1A778E13-8365-4160-8BC4-511848E45459}">
      <dgm:prSet/>
      <dgm:spPr/>
      <dgm:t>
        <a:bodyPr/>
        <a:lstStyle/>
        <a:p>
          <a:endParaRPr lang="en-US"/>
        </a:p>
      </dgm:t>
    </dgm:pt>
    <dgm:pt modelId="{82B3921F-CA20-4E8E-8208-91BB6E139830}">
      <dgm:prSet/>
      <dgm:spPr/>
      <dgm:t>
        <a:bodyPr/>
        <a:lstStyle/>
        <a:p>
          <a:pPr algn="l" rtl="0"/>
          <a:r>
            <a:rPr lang="en-US" dirty="0" smtClean="0"/>
            <a:t>Automobile rental tax</a:t>
          </a:r>
          <a:endParaRPr lang="en-US" dirty="0"/>
        </a:p>
      </dgm:t>
    </dgm:pt>
    <dgm:pt modelId="{C8EF6484-CDF4-49E1-B4F6-2458E4B3DDD2}" type="parTrans" cxnId="{509E9E1D-67D2-45E6-BD81-EA24DC64B2D5}">
      <dgm:prSet/>
      <dgm:spPr/>
      <dgm:t>
        <a:bodyPr/>
        <a:lstStyle/>
        <a:p>
          <a:endParaRPr lang="en-US"/>
        </a:p>
      </dgm:t>
    </dgm:pt>
    <dgm:pt modelId="{818436EB-3564-4662-B62E-D5EEDB6AA5A2}" type="sibTrans" cxnId="{509E9E1D-67D2-45E6-BD81-EA24DC64B2D5}">
      <dgm:prSet/>
      <dgm:spPr/>
      <dgm:t>
        <a:bodyPr/>
        <a:lstStyle/>
        <a:p>
          <a:endParaRPr lang="en-US"/>
        </a:p>
      </dgm:t>
    </dgm:pt>
    <dgm:pt modelId="{6C76AFC1-D336-4CC0-BD5F-06147FCDEC29}">
      <dgm:prSet/>
      <dgm:spPr/>
      <dgm:t>
        <a:bodyPr/>
        <a:lstStyle/>
        <a:p>
          <a:pPr algn="l" rtl="0"/>
          <a:r>
            <a:rPr lang="en-US" dirty="0" smtClean="0">
              <a:hlinkClick xmlns:r="http://schemas.openxmlformats.org/officeDocument/2006/relationships" r:id="rId6"/>
            </a:rPr>
            <a:t>HB 72</a:t>
          </a:r>
          <a:endParaRPr lang="en-US" dirty="0"/>
        </a:p>
      </dgm:t>
    </dgm:pt>
    <dgm:pt modelId="{67537A7D-DB17-4BD4-8B30-E4EDC421FB4B}" type="parTrans" cxnId="{650BA3DF-D1D7-443F-8682-CA3C7B94E96F}">
      <dgm:prSet/>
      <dgm:spPr/>
      <dgm:t>
        <a:bodyPr/>
        <a:lstStyle/>
        <a:p>
          <a:endParaRPr lang="en-US"/>
        </a:p>
      </dgm:t>
    </dgm:pt>
    <dgm:pt modelId="{7A4978E9-D353-4C4C-92B3-BF829D396967}" type="sibTrans" cxnId="{650BA3DF-D1D7-443F-8682-CA3C7B94E96F}">
      <dgm:prSet/>
      <dgm:spPr/>
      <dgm:t>
        <a:bodyPr/>
        <a:lstStyle/>
        <a:p>
          <a:endParaRPr lang="en-US"/>
        </a:p>
      </dgm:t>
    </dgm:pt>
    <dgm:pt modelId="{A27C61AA-109C-4C2C-939E-D48FCABFD079}">
      <dgm:prSet/>
      <dgm:spPr/>
      <dgm:t>
        <a:bodyPr/>
        <a:lstStyle/>
        <a:p>
          <a:pPr algn="l" rtl="0"/>
          <a:r>
            <a:rPr lang="en-US" dirty="0" smtClean="0"/>
            <a:t>Renews tax on telecommunications services</a:t>
          </a:r>
          <a:endParaRPr lang="en-US" dirty="0"/>
        </a:p>
      </dgm:t>
    </dgm:pt>
    <dgm:pt modelId="{E469410B-9BDD-4A35-98A3-2BB9A14921D9}" type="parTrans" cxnId="{972D6BE7-CBB9-48FF-901B-9F7FB04E6CB5}">
      <dgm:prSet/>
      <dgm:spPr/>
      <dgm:t>
        <a:bodyPr/>
        <a:lstStyle/>
        <a:p>
          <a:endParaRPr lang="en-US"/>
        </a:p>
      </dgm:t>
    </dgm:pt>
    <dgm:pt modelId="{9B08250A-B152-48DC-86AE-BE2529C10FEA}" type="sibTrans" cxnId="{972D6BE7-CBB9-48FF-901B-9F7FB04E6CB5}">
      <dgm:prSet/>
      <dgm:spPr/>
      <dgm:t>
        <a:bodyPr/>
        <a:lstStyle/>
        <a:p>
          <a:endParaRPr lang="en-US"/>
        </a:p>
      </dgm:t>
    </dgm:pt>
    <dgm:pt modelId="{8A13521D-199E-495C-A119-82A813D3AAB4}">
      <dgm:prSet/>
      <dgm:spPr/>
      <dgm:t>
        <a:bodyPr/>
        <a:lstStyle/>
        <a:p>
          <a:pPr algn="l" rtl="0"/>
          <a:r>
            <a:rPr lang="en-US" dirty="0" smtClean="0">
              <a:hlinkClick xmlns:r="http://schemas.openxmlformats.org/officeDocument/2006/relationships" r:id="rId7"/>
            </a:rPr>
            <a:t>HB 18</a:t>
          </a:r>
          <a:endParaRPr lang="en-US" dirty="0"/>
        </a:p>
      </dgm:t>
    </dgm:pt>
    <dgm:pt modelId="{73C06AE0-6212-4A22-95C2-763508F4A2E2}" type="parTrans" cxnId="{D91EBF70-79DF-43D1-9252-AB52AC4262EC}">
      <dgm:prSet/>
      <dgm:spPr/>
      <dgm:t>
        <a:bodyPr/>
        <a:lstStyle/>
        <a:p>
          <a:endParaRPr lang="en-US"/>
        </a:p>
      </dgm:t>
    </dgm:pt>
    <dgm:pt modelId="{D4A9D34A-987C-4413-B921-FB90319E5A52}" type="sibTrans" cxnId="{D91EBF70-79DF-43D1-9252-AB52AC4262EC}">
      <dgm:prSet/>
      <dgm:spPr/>
      <dgm:t>
        <a:bodyPr/>
        <a:lstStyle/>
        <a:p>
          <a:endParaRPr lang="en-US"/>
        </a:p>
      </dgm:t>
    </dgm:pt>
    <dgm:pt modelId="{C4858E1B-CD19-474E-8943-E36CA49D544C}">
      <dgm:prSet/>
      <dgm:spPr/>
      <dgm:t>
        <a:bodyPr/>
        <a:lstStyle/>
        <a:p>
          <a:pPr algn="l" rtl="0"/>
          <a:r>
            <a:rPr lang="en-US" dirty="0" smtClean="0"/>
            <a:t>Discount for reporting &amp; remitting tobacco taxes reduced</a:t>
          </a:r>
          <a:endParaRPr lang="en-US" dirty="0"/>
        </a:p>
      </dgm:t>
    </dgm:pt>
    <dgm:pt modelId="{B59EF5F2-E8C2-4991-B8FB-285366B479D4}" type="parTrans" cxnId="{EC8FCC31-0CA1-4E55-B149-1C54072F099D}">
      <dgm:prSet/>
      <dgm:spPr/>
      <dgm:t>
        <a:bodyPr/>
        <a:lstStyle/>
        <a:p>
          <a:endParaRPr lang="en-US"/>
        </a:p>
      </dgm:t>
    </dgm:pt>
    <dgm:pt modelId="{DB0C90E1-62EA-4606-A688-30C103835BD5}" type="sibTrans" cxnId="{EC8FCC31-0CA1-4E55-B149-1C54072F099D}">
      <dgm:prSet/>
      <dgm:spPr/>
      <dgm:t>
        <a:bodyPr/>
        <a:lstStyle/>
        <a:p>
          <a:endParaRPr lang="en-US"/>
        </a:p>
      </dgm:t>
    </dgm:pt>
    <dgm:pt modelId="{68BA55AA-B05B-4493-A017-D7C20D7180E7}">
      <dgm:prSet/>
      <dgm:spPr/>
      <dgm:t>
        <a:bodyPr/>
        <a:lstStyle/>
        <a:p>
          <a:pPr algn="l" rtl="0"/>
          <a:r>
            <a:rPr lang="en-US" dirty="0" smtClean="0">
              <a:hlinkClick xmlns:r="http://schemas.openxmlformats.org/officeDocument/2006/relationships" r:id="rId8"/>
            </a:rPr>
            <a:t>HB 28</a:t>
          </a:r>
          <a:endParaRPr lang="en-US" dirty="0"/>
        </a:p>
      </dgm:t>
    </dgm:pt>
    <dgm:pt modelId="{F9E03A81-9AD7-45D5-B5DB-ADC48F74B00C}" type="parTrans" cxnId="{B563DBA6-917F-4A8F-91C1-179D3E33702D}">
      <dgm:prSet/>
      <dgm:spPr/>
      <dgm:t>
        <a:bodyPr/>
        <a:lstStyle/>
        <a:p>
          <a:endParaRPr lang="en-US"/>
        </a:p>
      </dgm:t>
    </dgm:pt>
    <dgm:pt modelId="{704B28EE-1CCF-465B-BEF0-012B378956B3}" type="sibTrans" cxnId="{B563DBA6-917F-4A8F-91C1-179D3E33702D}">
      <dgm:prSet/>
      <dgm:spPr/>
      <dgm:t>
        <a:bodyPr/>
        <a:lstStyle/>
        <a:p>
          <a:endParaRPr lang="en-US"/>
        </a:p>
      </dgm:t>
    </dgm:pt>
    <dgm:pt modelId="{09CE51D8-D3BE-4079-98CF-AC92526E35DC}">
      <dgm:prSet/>
      <dgm:spPr/>
      <dgm:t>
        <a:bodyPr/>
        <a:lstStyle/>
        <a:p>
          <a:pPr algn="l" rtl="0"/>
          <a:r>
            <a:rPr lang="en-US" dirty="0" smtClean="0"/>
            <a:t>Discount for reporting &amp; remitting alcohol taxes reduced</a:t>
          </a:r>
          <a:endParaRPr lang="en-US" dirty="0"/>
        </a:p>
      </dgm:t>
    </dgm:pt>
    <dgm:pt modelId="{6A4FFDF5-BEE2-40F6-829B-D379810CFB5E}" type="parTrans" cxnId="{E9C26DCE-DDD7-4F7A-BEA2-D30058404385}">
      <dgm:prSet/>
      <dgm:spPr/>
      <dgm:t>
        <a:bodyPr/>
        <a:lstStyle/>
        <a:p>
          <a:endParaRPr lang="en-US"/>
        </a:p>
      </dgm:t>
    </dgm:pt>
    <dgm:pt modelId="{739C795D-5A2D-410C-9082-36101BB86815}" type="sibTrans" cxnId="{E9C26DCE-DDD7-4F7A-BEA2-D30058404385}">
      <dgm:prSet/>
      <dgm:spPr/>
      <dgm:t>
        <a:bodyPr/>
        <a:lstStyle/>
        <a:p>
          <a:endParaRPr lang="en-US"/>
        </a:p>
      </dgm:t>
    </dgm:pt>
    <dgm:pt modelId="{F0EA30C9-55A9-45AE-91D5-28EFE3C02A1D}">
      <dgm:prSet custT="1"/>
      <dgm:spPr/>
      <dgm:t>
        <a:bodyPr/>
        <a:lstStyle/>
        <a:p>
          <a:pPr algn="l" rtl="0"/>
          <a:r>
            <a:rPr lang="en-US" sz="1500" dirty="0" smtClean="0"/>
            <a:t>$214,200,000</a:t>
          </a:r>
          <a:endParaRPr lang="en-US" sz="1500" dirty="0"/>
        </a:p>
      </dgm:t>
    </dgm:pt>
    <dgm:pt modelId="{8AC0BA84-E6F7-4925-98FC-F0C10F340A52}" type="parTrans" cxnId="{BB3C8D77-AEAE-40B7-8CDA-A1BD32AA1F8C}">
      <dgm:prSet/>
      <dgm:spPr/>
      <dgm:t>
        <a:bodyPr/>
        <a:lstStyle/>
        <a:p>
          <a:endParaRPr lang="en-US"/>
        </a:p>
      </dgm:t>
    </dgm:pt>
    <dgm:pt modelId="{1A108C5D-316D-4A0C-9465-2E42BF9D9723}" type="sibTrans" cxnId="{BB3C8D77-AEAE-40B7-8CDA-A1BD32AA1F8C}">
      <dgm:prSet/>
      <dgm:spPr/>
      <dgm:t>
        <a:bodyPr/>
        <a:lstStyle/>
        <a:p>
          <a:endParaRPr lang="en-US"/>
        </a:p>
      </dgm:t>
    </dgm:pt>
    <dgm:pt modelId="{BC5C28F4-9AC2-476A-AB3A-6E0230810E01}">
      <dgm:prSet custT="1"/>
      <dgm:spPr/>
      <dgm:t>
        <a:bodyPr/>
        <a:lstStyle/>
        <a:p>
          <a:pPr algn="l" rtl="0"/>
          <a:r>
            <a:rPr lang="en-US" sz="1500" dirty="0" smtClean="0"/>
            <a:t>$65,300,000</a:t>
          </a:r>
          <a:endParaRPr lang="en-US" sz="1500" dirty="0"/>
        </a:p>
      </dgm:t>
    </dgm:pt>
    <dgm:pt modelId="{4C8988DC-1163-49BB-BF67-10093A32A071}" type="parTrans" cxnId="{FB73DA1C-19BB-4431-BF59-B2FB0F677EA3}">
      <dgm:prSet/>
      <dgm:spPr/>
      <dgm:t>
        <a:bodyPr/>
        <a:lstStyle/>
        <a:p>
          <a:endParaRPr lang="en-US"/>
        </a:p>
      </dgm:t>
    </dgm:pt>
    <dgm:pt modelId="{1B5E8D07-5942-4437-861A-2040607E5047}" type="sibTrans" cxnId="{FB73DA1C-19BB-4431-BF59-B2FB0F677EA3}">
      <dgm:prSet/>
      <dgm:spPr/>
      <dgm:t>
        <a:bodyPr/>
        <a:lstStyle/>
        <a:p>
          <a:endParaRPr lang="en-US"/>
        </a:p>
      </dgm:t>
    </dgm:pt>
    <dgm:pt modelId="{C49475F2-7190-4161-9AED-F649896EF95A}">
      <dgm:prSet custT="1"/>
      <dgm:spPr/>
      <dgm:t>
        <a:bodyPr/>
        <a:lstStyle/>
        <a:p>
          <a:pPr algn="l" rtl="0"/>
          <a:r>
            <a:rPr lang="en-US" sz="1500" dirty="0" smtClean="0"/>
            <a:t>$11,000,000 </a:t>
          </a:r>
          <a:endParaRPr lang="en-US" sz="1500" dirty="0"/>
        </a:p>
      </dgm:t>
    </dgm:pt>
    <dgm:pt modelId="{0FF36C88-FA29-4E07-A5BE-21A95D456B55}" type="parTrans" cxnId="{B17CECE0-95EF-4114-BA91-478BBCC06ADF}">
      <dgm:prSet/>
      <dgm:spPr/>
      <dgm:t>
        <a:bodyPr/>
        <a:lstStyle/>
        <a:p>
          <a:endParaRPr lang="en-US"/>
        </a:p>
      </dgm:t>
    </dgm:pt>
    <dgm:pt modelId="{4557FE4F-B4DC-4121-A98F-204874DA0297}" type="sibTrans" cxnId="{B17CECE0-95EF-4114-BA91-478BBCC06ADF}">
      <dgm:prSet/>
      <dgm:spPr/>
      <dgm:t>
        <a:bodyPr/>
        <a:lstStyle/>
        <a:p>
          <a:endParaRPr lang="en-US"/>
        </a:p>
      </dgm:t>
    </dgm:pt>
    <dgm:pt modelId="{F6741E0A-10B1-4ADC-B9DF-A73C1A62FB71}">
      <dgm:prSet custT="1"/>
      <dgm:spPr/>
      <dgm:t>
        <a:bodyPr/>
        <a:lstStyle/>
        <a:p>
          <a:pPr algn="l" rtl="0"/>
          <a:r>
            <a:rPr lang="en-US" sz="1500" dirty="0" smtClean="0"/>
            <a:t>$4,700,000 </a:t>
          </a:r>
          <a:endParaRPr lang="en-US" sz="1500" dirty="0"/>
        </a:p>
      </dgm:t>
    </dgm:pt>
    <dgm:pt modelId="{D189192C-1B28-4555-89ED-41847CE72AA0}" type="parTrans" cxnId="{135D21DB-CA96-4A94-B24A-98C3910CB836}">
      <dgm:prSet/>
      <dgm:spPr/>
      <dgm:t>
        <a:bodyPr/>
        <a:lstStyle/>
        <a:p>
          <a:endParaRPr lang="en-US"/>
        </a:p>
      </dgm:t>
    </dgm:pt>
    <dgm:pt modelId="{DDAA8BFF-E14B-4E02-A456-F03BC29C9DE1}" type="sibTrans" cxnId="{135D21DB-CA96-4A94-B24A-98C3910CB836}">
      <dgm:prSet/>
      <dgm:spPr/>
      <dgm:t>
        <a:bodyPr/>
        <a:lstStyle/>
        <a:p>
          <a:endParaRPr lang="en-US"/>
        </a:p>
      </dgm:t>
    </dgm:pt>
    <dgm:pt modelId="{4E02D6E4-542F-4CD5-9B3C-732C656500EA}">
      <dgm:prSet custT="1"/>
      <dgm:spPr/>
      <dgm:t>
        <a:bodyPr/>
        <a:lstStyle/>
        <a:p>
          <a:pPr algn="l" rtl="0"/>
          <a:r>
            <a:rPr lang="en-US" sz="1500" dirty="0" smtClean="0"/>
            <a:t>$800,000 </a:t>
          </a:r>
          <a:endParaRPr lang="en-US" sz="1500" dirty="0"/>
        </a:p>
      </dgm:t>
    </dgm:pt>
    <dgm:pt modelId="{9B8C9CAC-0234-41D0-B886-DD427FD4E906}" type="parTrans" cxnId="{7AA3B7C7-322E-47C8-80EB-4AB1548F1ED0}">
      <dgm:prSet/>
      <dgm:spPr/>
      <dgm:t>
        <a:bodyPr/>
        <a:lstStyle/>
        <a:p>
          <a:endParaRPr lang="en-US"/>
        </a:p>
      </dgm:t>
    </dgm:pt>
    <dgm:pt modelId="{50D997F8-10DD-40BC-AE3E-77A08DCE78A8}" type="sibTrans" cxnId="{7AA3B7C7-322E-47C8-80EB-4AB1548F1ED0}">
      <dgm:prSet/>
      <dgm:spPr/>
      <dgm:t>
        <a:bodyPr/>
        <a:lstStyle/>
        <a:p>
          <a:endParaRPr lang="en-US"/>
        </a:p>
      </dgm:t>
    </dgm:pt>
    <dgm:pt modelId="{F2B2D6B0-7D2D-4901-BF72-529EBC220C1F}">
      <dgm:prSet custT="1"/>
      <dgm:spPr/>
      <dgm:t>
        <a:bodyPr/>
        <a:lstStyle/>
        <a:p>
          <a:pPr algn="l" rtl="0"/>
          <a:r>
            <a:rPr lang="en-US" sz="1500" dirty="0" smtClean="0"/>
            <a:t>$600,000 </a:t>
          </a:r>
          <a:endParaRPr lang="en-US" sz="1500" dirty="0"/>
        </a:p>
      </dgm:t>
    </dgm:pt>
    <dgm:pt modelId="{B35380EB-26A8-43D5-BFBC-F29E2C001535}" type="parTrans" cxnId="{44B1EA27-A823-4173-B400-64FFA6FD8A98}">
      <dgm:prSet/>
      <dgm:spPr/>
      <dgm:t>
        <a:bodyPr/>
        <a:lstStyle/>
        <a:p>
          <a:endParaRPr lang="en-US"/>
        </a:p>
      </dgm:t>
    </dgm:pt>
    <dgm:pt modelId="{C8474FBA-A27B-4272-9637-B2CDE23EC253}" type="sibTrans" cxnId="{44B1EA27-A823-4173-B400-64FFA6FD8A98}">
      <dgm:prSet/>
      <dgm:spPr/>
      <dgm:t>
        <a:bodyPr/>
        <a:lstStyle/>
        <a:p>
          <a:endParaRPr lang="en-US"/>
        </a:p>
      </dgm:t>
    </dgm:pt>
    <dgm:pt modelId="{C9E75FC6-3778-4532-A7AA-10F06DDB3370}">
      <dgm:prSet custT="1"/>
      <dgm:spPr/>
      <dgm:t>
        <a:bodyPr/>
        <a:lstStyle/>
        <a:p>
          <a:pPr algn="l" rtl="0"/>
          <a:r>
            <a:rPr lang="en-US" sz="1500" dirty="0" smtClean="0"/>
            <a:t>$275,000 </a:t>
          </a:r>
          <a:endParaRPr lang="en-US" sz="1500" dirty="0"/>
        </a:p>
      </dgm:t>
    </dgm:pt>
    <dgm:pt modelId="{90C156A3-35AB-4CF0-9D12-E7A448FB09B6}" type="parTrans" cxnId="{DB5BA8A3-A5D3-4574-9AAC-3AC8A8B6FF03}">
      <dgm:prSet/>
      <dgm:spPr/>
      <dgm:t>
        <a:bodyPr/>
        <a:lstStyle/>
        <a:p>
          <a:endParaRPr lang="en-US"/>
        </a:p>
      </dgm:t>
    </dgm:pt>
    <dgm:pt modelId="{2560ABFC-D2FD-4353-950F-946183195118}" type="sibTrans" cxnId="{DB5BA8A3-A5D3-4574-9AAC-3AC8A8B6FF03}">
      <dgm:prSet/>
      <dgm:spPr/>
      <dgm:t>
        <a:bodyPr/>
        <a:lstStyle/>
        <a:p>
          <a:endParaRPr lang="en-US"/>
        </a:p>
      </dgm:t>
    </dgm:pt>
    <dgm:pt modelId="{6F46E666-DB1A-4A17-BA4A-195F939077BC}">
      <dgm:prSet custT="1"/>
      <dgm:spPr/>
      <dgm:t>
        <a:bodyPr/>
        <a:lstStyle/>
        <a:p>
          <a:pPr algn="l" rtl="0"/>
          <a:r>
            <a:rPr lang="en-US" sz="1500" dirty="0" smtClean="0"/>
            <a:t>$94,000 </a:t>
          </a:r>
          <a:endParaRPr lang="en-US" sz="1500" dirty="0"/>
        </a:p>
      </dgm:t>
    </dgm:pt>
    <dgm:pt modelId="{DE51614A-2A81-4A3A-97D3-791A93C4E31F}" type="parTrans" cxnId="{7FED6B43-6AE1-4FE2-B0B8-5E7C49AA5D91}">
      <dgm:prSet/>
      <dgm:spPr/>
      <dgm:t>
        <a:bodyPr/>
        <a:lstStyle/>
        <a:p>
          <a:endParaRPr lang="en-US"/>
        </a:p>
      </dgm:t>
    </dgm:pt>
    <dgm:pt modelId="{A6506E6F-69E9-4747-85F4-E42C050A1520}" type="sibTrans" cxnId="{7FED6B43-6AE1-4FE2-B0B8-5E7C49AA5D91}">
      <dgm:prSet/>
      <dgm:spPr/>
      <dgm:t>
        <a:bodyPr/>
        <a:lstStyle/>
        <a:p>
          <a:endParaRPr lang="en-US"/>
        </a:p>
      </dgm:t>
    </dgm:pt>
    <dgm:pt modelId="{9648F325-DBD0-4236-A748-6B57CD72C38B}">
      <dgm:prSet/>
      <dgm:spPr/>
      <dgm:t>
        <a:bodyPr/>
        <a:lstStyle/>
        <a:p>
          <a:pPr algn="l" rtl="0"/>
          <a:r>
            <a:rPr lang="en-US" dirty="0" smtClean="0"/>
            <a:t>Caps annual vendor compensation  </a:t>
          </a:r>
          <a:endParaRPr lang="en-US" dirty="0"/>
        </a:p>
      </dgm:t>
    </dgm:pt>
    <dgm:pt modelId="{51F4F2AA-3B74-471F-A1F4-D6047D1D7609}">
      <dgm:prSet custT="1"/>
      <dgm:spPr/>
      <dgm:t>
        <a:bodyPr/>
        <a:lstStyle/>
        <a:p>
          <a:pPr algn="l" rtl="0"/>
          <a:r>
            <a:rPr lang="en-US" sz="1500" dirty="0" smtClean="0"/>
            <a:t>$3,700,000 </a:t>
          </a:r>
          <a:endParaRPr lang="en-US" sz="1500" dirty="0"/>
        </a:p>
      </dgm:t>
    </dgm:pt>
    <dgm:pt modelId="{E4950D64-9342-4E31-A65F-9C1D8A92F0BD}">
      <dgm:prSet/>
      <dgm:spPr/>
      <dgm:t>
        <a:bodyPr/>
        <a:lstStyle/>
        <a:p>
          <a:pPr algn="l" rtl="0"/>
          <a:r>
            <a:rPr lang="en-US" dirty="0" smtClean="0">
              <a:hlinkClick xmlns:r="http://schemas.openxmlformats.org/officeDocument/2006/relationships" r:id="rId9"/>
            </a:rPr>
            <a:t>HB 43</a:t>
          </a:r>
          <a:endParaRPr lang="en-US" dirty="0"/>
        </a:p>
      </dgm:t>
    </dgm:pt>
    <dgm:pt modelId="{D1673E41-FE26-4CBC-8E6D-9FA6B5AABAC4}" type="sibTrans" cxnId="{14DF55D9-2EFA-4273-9A62-F986D07B80A1}">
      <dgm:prSet/>
      <dgm:spPr/>
      <dgm:t>
        <a:bodyPr/>
        <a:lstStyle/>
        <a:p>
          <a:endParaRPr lang="en-US"/>
        </a:p>
      </dgm:t>
    </dgm:pt>
    <dgm:pt modelId="{2DB06132-0581-4D24-AB02-D15B0C69671B}" type="parTrans" cxnId="{14DF55D9-2EFA-4273-9A62-F986D07B80A1}">
      <dgm:prSet/>
      <dgm:spPr/>
      <dgm:t>
        <a:bodyPr/>
        <a:lstStyle/>
        <a:p>
          <a:endParaRPr lang="en-US"/>
        </a:p>
      </dgm:t>
    </dgm:pt>
    <dgm:pt modelId="{99657EBB-22CF-4CEC-8F70-1709ED29D251}" type="sibTrans" cxnId="{A4FDC7A4-D975-4843-A043-5E90B5D1BB6D}">
      <dgm:prSet/>
      <dgm:spPr/>
      <dgm:t>
        <a:bodyPr/>
        <a:lstStyle/>
        <a:p>
          <a:endParaRPr lang="en-US"/>
        </a:p>
      </dgm:t>
    </dgm:pt>
    <dgm:pt modelId="{1E82F18E-B3B5-40EC-BCFC-6A5E8B502C56}" type="parTrans" cxnId="{A4FDC7A4-D975-4843-A043-5E90B5D1BB6D}">
      <dgm:prSet/>
      <dgm:spPr/>
      <dgm:t>
        <a:bodyPr/>
        <a:lstStyle/>
        <a:p>
          <a:endParaRPr lang="en-US"/>
        </a:p>
      </dgm:t>
    </dgm:pt>
    <dgm:pt modelId="{87EC38A2-408B-44CB-96DE-7EF5E3827C0B}" type="sibTrans" cxnId="{F1B722EF-4F82-4865-AF46-BDD96133008B}">
      <dgm:prSet/>
      <dgm:spPr/>
      <dgm:t>
        <a:bodyPr/>
        <a:lstStyle/>
        <a:p>
          <a:endParaRPr lang="en-US"/>
        </a:p>
      </dgm:t>
    </dgm:pt>
    <dgm:pt modelId="{5DE06922-A12B-4B63-8AE0-459998822829}" type="parTrans" cxnId="{F1B722EF-4F82-4865-AF46-BDD96133008B}">
      <dgm:prSet/>
      <dgm:spPr/>
      <dgm:t>
        <a:bodyPr/>
        <a:lstStyle/>
        <a:p>
          <a:endParaRPr lang="en-US"/>
        </a:p>
      </dgm:t>
    </dgm:pt>
    <dgm:pt modelId="{D4EC80DB-5D71-4914-B17D-C728791D8443}" type="pres">
      <dgm:prSet presAssocID="{21CF73F3-D892-4A2F-AEF2-207388A74774}" presName="Name0" presStyleCnt="0">
        <dgm:presLayoutVars>
          <dgm:chPref val="3"/>
          <dgm:dir/>
          <dgm:animLvl val="lvl"/>
          <dgm:resizeHandles/>
        </dgm:presLayoutVars>
      </dgm:prSet>
      <dgm:spPr/>
      <dgm:t>
        <a:bodyPr/>
        <a:lstStyle/>
        <a:p>
          <a:endParaRPr lang="en-US"/>
        </a:p>
      </dgm:t>
    </dgm:pt>
    <dgm:pt modelId="{75E5EA54-FE95-491C-A945-0796545AA559}" type="pres">
      <dgm:prSet presAssocID="{2F1EE340-7CDA-4DB0-9AB0-64C273F5584A}" presName="horFlow" presStyleCnt="0"/>
      <dgm:spPr/>
      <dgm:t>
        <a:bodyPr/>
        <a:lstStyle/>
        <a:p>
          <a:endParaRPr lang="en-US"/>
        </a:p>
      </dgm:t>
    </dgm:pt>
    <dgm:pt modelId="{39505F20-31F6-4FD4-BF95-B7141F44BD4F}" type="pres">
      <dgm:prSet presAssocID="{2F1EE340-7CDA-4DB0-9AB0-64C273F5584A}" presName="bigChev" presStyleLbl="node1" presStyleIdx="0" presStyleCnt="9" custScaleX="90909" custScaleY="90909"/>
      <dgm:spPr/>
      <dgm:t>
        <a:bodyPr/>
        <a:lstStyle/>
        <a:p>
          <a:endParaRPr lang="en-US"/>
        </a:p>
      </dgm:t>
    </dgm:pt>
    <dgm:pt modelId="{3BC3BC3A-13E1-4A1D-832C-593695017C27}" type="pres">
      <dgm:prSet presAssocID="{8AC0BA84-E6F7-4925-98FC-F0C10F340A52}" presName="parTrans" presStyleCnt="0"/>
      <dgm:spPr/>
      <dgm:t>
        <a:bodyPr/>
        <a:lstStyle/>
        <a:p>
          <a:endParaRPr lang="en-US"/>
        </a:p>
      </dgm:t>
    </dgm:pt>
    <dgm:pt modelId="{76FF1D0F-2867-4153-9D35-F0F283076E59}" type="pres">
      <dgm:prSet presAssocID="{F0EA30C9-55A9-45AE-91D5-28EFE3C02A1D}" presName="node" presStyleLbl="alignAccFollowNode1" presStyleIdx="0" presStyleCnt="18" custScaleX="169313" custScaleY="121000">
        <dgm:presLayoutVars>
          <dgm:bulletEnabled val="1"/>
        </dgm:presLayoutVars>
      </dgm:prSet>
      <dgm:spPr/>
      <dgm:t>
        <a:bodyPr/>
        <a:lstStyle/>
        <a:p>
          <a:endParaRPr lang="en-US"/>
        </a:p>
      </dgm:t>
    </dgm:pt>
    <dgm:pt modelId="{8423C9AC-B87C-4EBE-99F9-A40DE813A4A9}" type="pres">
      <dgm:prSet presAssocID="{1A108C5D-316D-4A0C-9465-2E42BF9D9723}" presName="sibTrans" presStyleCnt="0"/>
      <dgm:spPr/>
      <dgm:t>
        <a:bodyPr/>
        <a:lstStyle/>
        <a:p>
          <a:endParaRPr lang="en-US"/>
        </a:p>
      </dgm:t>
    </dgm:pt>
    <dgm:pt modelId="{33AFBB4A-E651-480A-9B81-E6F699D4B61A}" type="pres">
      <dgm:prSet presAssocID="{EFC3A54E-4648-4B43-8EFB-9F6838A84B8A}" presName="node" presStyleLbl="alignAccFollowNode1" presStyleIdx="1" presStyleCnt="18" custScaleX="449609">
        <dgm:presLayoutVars>
          <dgm:bulletEnabled val="1"/>
        </dgm:presLayoutVars>
      </dgm:prSet>
      <dgm:spPr/>
      <dgm:t>
        <a:bodyPr/>
        <a:lstStyle/>
        <a:p>
          <a:endParaRPr lang="en-US"/>
        </a:p>
      </dgm:t>
    </dgm:pt>
    <dgm:pt modelId="{1D1AA710-B850-481F-BFCD-E993B259CB72}" type="pres">
      <dgm:prSet presAssocID="{2F1EE340-7CDA-4DB0-9AB0-64C273F5584A}" presName="vSp" presStyleCnt="0"/>
      <dgm:spPr/>
      <dgm:t>
        <a:bodyPr/>
        <a:lstStyle/>
        <a:p>
          <a:endParaRPr lang="en-US"/>
        </a:p>
      </dgm:t>
    </dgm:pt>
    <dgm:pt modelId="{3B275051-2996-48C3-BAF8-07A1B161910B}" type="pres">
      <dgm:prSet presAssocID="{6A61CBB3-35C9-4964-B177-FB5C332F67A8}" presName="horFlow" presStyleCnt="0"/>
      <dgm:spPr/>
      <dgm:t>
        <a:bodyPr/>
        <a:lstStyle/>
        <a:p>
          <a:endParaRPr lang="en-US"/>
        </a:p>
      </dgm:t>
    </dgm:pt>
    <dgm:pt modelId="{DB22AC03-8A39-4B73-B279-65070DB318FD}" type="pres">
      <dgm:prSet presAssocID="{6A61CBB3-35C9-4964-B177-FB5C332F67A8}" presName="bigChev" presStyleLbl="node1" presStyleIdx="1" presStyleCnt="9" custScaleX="90909" custScaleY="90909"/>
      <dgm:spPr/>
      <dgm:t>
        <a:bodyPr/>
        <a:lstStyle/>
        <a:p>
          <a:endParaRPr lang="en-US"/>
        </a:p>
      </dgm:t>
    </dgm:pt>
    <dgm:pt modelId="{BB93E73A-3AE6-444E-8196-2E174266CE21}" type="pres">
      <dgm:prSet presAssocID="{4C8988DC-1163-49BB-BF67-10093A32A071}" presName="parTrans" presStyleCnt="0"/>
      <dgm:spPr/>
      <dgm:t>
        <a:bodyPr/>
        <a:lstStyle/>
        <a:p>
          <a:endParaRPr lang="en-US"/>
        </a:p>
      </dgm:t>
    </dgm:pt>
    <dgm:pt modelId="{6A8BC5BA-CC0A-4EBC-8C2A-4FD854AD65F4}" type="pres">
      <dgm:prSet presAssocID="{BC5C28F4-9AC2-476A-AB3A-6E0230810E01}" presName="node" presStyleLbl="alignAccFollowNode1" presStyleIdx="2" presStyleCnt="18" custScaleX="169313" custScaleY="121000">
        <dgm:presLayoutVars>
          <dgm:bulletEnabled val="1"/>
        </dgm:presLayoutVars>
      </dgm:prSet>
      <dgm:spPr/>
      <dgm:t>
        <a:bodyPr/>
        <a:lstStyle/>
        <a:p>
          <a:endParaRPr lang="en-US"/>
        </a:p>
      </dgm:t>
    </dgm:pt>
    <dgm:pt modelId="{C05DBEDB-E201-4E9D-A062-20EF582B9CFF}" type="pres">
      <dgm:prSet presAssocID="{1B5E8D07-5942-4437-861A-2040607E5047}" presName="sibTrans" presStyleCnt="0"/>
      <dgm:spPr/>
      <dgm:t>
        <a:bodyPr/>
        <a:lstStyle/>
        <a:p>
          <a:endParaRPr lang="en-US"/>
        </a:p>
      </dgm:t>
    </dgm:pt>
    <dgm:pt modelId="{DBC8139B-3D4B-4BB2-B94C-55CBBD4F17A8}" type="pres">
      <dgm:prSet presAssocID="{B4DD23D6-591F-4BB9-929E-8F421110BE19}" presName="node" presStyleLbl="alignAccFollowNode1" presStyleIdx="3" presStyleCnt="18" custScaleX="449609">
        <dgm:presLayoutVars>
          <dgm:bulletEnabled val="1"/>
        </dgm:presLayoutVars>
      </dgm:prSet>
      <dgm:spPr/>
      <dgm:t>
        <a:bodyPr/>
        <a:lstStyle/>
        <a:p>
          <a:endParaRPr lang="en-US"/>
        </a:p>
      </dgm:t>
    </dgm:pt>
    <dgm:pt modelId="{9B299EFE-0C40-4EEE-8321-236CCBAD4527}" type="pres">
      <dgm:prSet presAssocID="{6A61CBB3-35C9-4964-B177-FB5C332F67A8}" presName="vSp" presStyleCnt="0"/>
      <dgm:spPr/>
      <dgm:t>
        <a:bodyPr/>
        <a:lstStyle/>
        <a:p>
          <a:endParaRPr lang="en-US"/>
        </a:p>
      </dgm:t>
    </dgm:pt>
    <dgm:pt modelId="{ECAA07E9-B48F-4F89-A07F-BB802088EF33}" type="pres">
      <dgm:prSet presAssocID="{CE335425-C670-48E0-90AE-2A2C99CC1FC7}" presName="horFlow" presStyleCnt="0"/>
      <dgm:spPr/>
      <dgm:t>
        <a:bodyPr/>
        <a:lstStyle/>
        <a:p>
          <a:endParaRPr lang="en-US"/>
        </a:p>
      </dgm:t>
    </dgm:pt>
    <dgm:pt modelId="{4E4E4955-857F-4A7E-890A-E807819EDD64}" type="pres">
      <dgm:prSet presAssocID="{CE335425-C670-48E0-90AE-2A2C99CC1FC7}" presName="bigChev" presStyleLbl="node1" presStyleIdx="2" presStyleCnt="9" custScaleX="90909" custScaleY="90909"/>
      <dgm:spPr/>
      <dgm:t>
        <a:bodyPr/>
        <a:lstStyle/>
        <a:p>
          <a:endParaRPr lang="en-US"/>
        </a:p>
      </dgm:t>
    </dgm:pt>
    <dgm:pt modelId="{1D92BA69-12A8-4FFA-9679-6C2B97DD9450}" type="pres">
      <dgm:prSet presAssocID="{0FF36C88-FA29-4E07-A5BE-21A95D456B55}" presName="parTrans" presStyleCnt="0"/>
      <dgm:spPr/>
      <dgm:t>
        <a:bodyPr/>
        <a:lstStyle/>
        <a:p>
          <a:endParaRPr lang="en-US"/>
        </a:p>
      </dgm:t>
    </dgm:pt>
    <dgm:pt modelId="{71399828-AB55-4F9A-B4B8-18EB57D3039F}" type="pres">
      <dgm:prSet presAssocID="{C49475F2-7190-4161-9AED-F649896EF95A}" presName="node" presStyleLbl="alignAccFollowNode1" presStyleIdx="4" presStyleCnt="18" custScaleX="169313" custScaleY="121000">
        <dgm:presLayoutVars>
          <dgm:bulletEnabled val="1"/>
        </dgm:presLayoutVars>
      </dgm:prSet>
      <dgm:spPr/>
      <dgm:t>
        <a:bodyPr/>
        <a:lstStyle/>
        <a:p>
          <a:endParaRPr lang="en-US"/>
        </a:p>
      </dgm:t>
    </dgm:pt>
    <dgm:pt modelId="{80D79527-9092-4E03-8C71-190C373E5275}" type="pres">
      <dgm:prSet presAssocID="{4557FE4F-B4DC-4121-A98F-204874DA0297}" presName="sibTrans" presStyleCnt="0"/>
      <dgm:spPr/>
      <dgm:t>
        <a:bodyPr/>
        <a:lstStyle/>
        <a:p>
          <a:endParaRPr lang="en-US"/>
        </a:p>
      </dgm:t>
    </dgm:pt>
    <dgm:pt modelId="{116A96CD-30EC-49E9-B9F9-9DBFDB4E6B9D}" type="pres">
      <dgm:prSet presAssocID="{C5D14AE7-DFEB-4C69-9C4C-BE1C16FE3B9D}" presName="node" presStyleLbl="alignAccFollowNode1" presStyleIdx="5" presStyleCnt="18" custScaleX="449609">
        <dgm:presLayoutVars>
          <dgm:bulletEnabled val="1"/>
        </dgm:presLayoutVars>
      </dgm:prSet>
      <dgm:spPr/>
      <dgm:t>
        <a:bodyPr/>
        <a:lstStyle/>
        <a:p>
          <a:endParaRPr lang="en-US"/>
        </a:p>
      </dgm:t>
    </dgm:pt>
    <dgm:pt modelId="{A81179FF-D254-44C2-AC01-920A5B80B312}" type="pres">
      <dgm:prSet presAssocID="{CE335425-C670-48E0-90AE-2A2C99CC1FC7}" presName="vSp" presStyleCnt="0"/>
      <dgm:spPr/>
      <dgm:t>
        <a:bodyPr/>
        <a:lstStyle/>
        <a:p>
          <a:endParaRPr lang="en-US"/>
        </a:p>
      </dgm:t>
    </dgm:pt>
    <dgm:pt modelId="{6268C374-ABF0-4F68-A511-C330829563E4}" type="pres">
      <dgm:prSet presAssocID="{82E5AD25-A6C1-47B0-A373-656CEC5AD6B1}" presName="horFlow" presStyleCnt="0"/>
      <dgm:spPr/>
      <dgm:t>
        <a:bodyPr/>
        <a:lstStyle/>
        <a:p>
          <a:endParaRPr lang="en-US"/>
        </a:p>
      </dgm:t>
    </dgm:pt>
    <dgm:pt modelId="{59F2D181-FE64-49F7-9BBD-7A42B8AEBDAA}" type="pres">
      <dgm:prSet presAssocID="{82E5AD25-A6C1-47B0-A373-656CEC5AD6B1}" presName="bigChev" presStyleLbl="node1" presStyleIdx="3" presStyleCnt="9" custScaleX="90909" custScaleY="90909"/>
      <dgm:spPr/>
      <dgm:t>
        <a:bodyPr/>
        <a:lstStyle/>
        <a:p>
          <a:endParaRPr lang="en-US"/>
        </a:p>
      </dgm:t>
    </dgm:pt>
    <dgm:pt modelId="{D7AB1D73-0CA6-4BF1-818D-C19A78CEB2BB}" type="pres">
      <dgm:prSet presAssocID="{D189192C-1B28-4555-89ED-41847CE72AA0}" presName="parTrans" presStyleCnt="0"/>
      <dgm:spPr/>
      <dgm:t>
        <a:bodyPr/>
        <a:lstStyle/>
        <a:p>
          <a:endParaRPr lang="en-US"/>
        </a:p>
      </dgm:t>
    </dgm:pt>
    <dgm:pt modelId="{58730599-6F47-4C68-A4C6-60259F9028E2}" type="pres">
      <dgm:prSet presAssocID="{F6741E0A-10B1-4ADC-B9DF-A73C1A62FB71}" presName="node" presStyleLbl="alignAccFollowNode1" presStyleIdx="6" presStyleCnt="18" custScaleX="169313" custScaleY="121000">
        <dgm:presLayoutVars>
          <dgm:bulletEnabled val="1"/>
        </dgm:presLayoutVars>
      </dgm:prSet>
      <dgm:spPr/>
      <dgm:t>
        <a:bodyPr/>
        <a:lstStyle/>
        <a:p>
          <a:endParaRPr lang="en-US"/>
        </a:p>
      </dgm:t>
    </dgm:pt>
    <dgm:pt modelId="{B0EEC13B-35B0-41A5-9BA6-0159EC728D4E}" type="pres">
      <dgm:prSet presAssocID="{DDAA8BFF-E14B-4E02-A456-F03BC29C9DE1}" presName="sibTrans" presStyleCnt="0"/>
      <dgm:spPr/>
      <dgm:t>
        <a:bodyPr/>
        <a:lstStyle/>
        <a:p>
          <a:endParaRPr lang="en-US"/>
        </a:p>
      </dgm:t>
    </dgm:pt>
    <dgm:pt modelId="{01D7F313-9D46-4F8B-B7E3-B51AA7F240A1}" type="pres">
      <dgm:prSet presAssocID="{13B14456-2123-49DA-984B-F3CD369A3A9C}" presName="node" presStyleLbl="alignAccFollowNode1" presStyleIdx="7" presStyleCnt="18" custScaleX="449609">
        <dgm:presLayoutVars>
          <dgm:bulletEnabled val="1"/>
        </dgm:presLayoutVars>
      </dgm:prSet>
      <dgm:spPr/>
      <dgm:t>
        <a:bodyPr/>
        <a:lstStyle/>
        <a:p>
          <a:endParaRPr lang="en-US"/>
        </a:p>
      </dgm:t>
    </dgm:pt>
    <dgm:pt modelId="{33CA29A3-57A5-4A5A-BB4D-9FE56DA05EB4}" type="pres">
      <dgm:prSet presAssocID="{82E5AD25-A6C1-47B0-A373-656CEC5AD6B1}" presName="vSp" presStyleCnt="0"/>
      <dgm:spPr/>
      <dgm:t>
        <a:bodyPr/>
        <a:lstStyle/>
        <a:p>
          <a:endParaRPr lang="en-US"/>
        </a:p>
      </dgm:t>
    </dgm:pt>
    <dgm:pt modelId="{0200DDD5-40EA-410A-AB8A-23A4BE9FAD36}" type="pres">
      <dgm:prSet presAssocID="{E4950D64-9342-4E31-A65F-9C1D8A92F0BD}" presName="horFlow" presStyleCnt="0"/>
      <dgm:spPr/>
      <dgm:t>
        <a:bodyPr/>
        <a:lstStyle/>
        <a:p>
          <a:endParaRPr lang="en-US"/>
        </a:p>
      </dgm:t>
    </dgm:pt>
    <dgm:pt modelId="{11DAE4DE-C093-412B-86A0-690F6BCA6E60}" type="pres">
      <dgm:prSet presAssocID="{E4950D64-9342-4E31-A65F-9C1D8A92F0BD}" presName="bigChev" presStyleLbl="node1" presStyleIdx="4" presStyleCnt="9" custScaleX="90909" custScaleY="90909"/>
      <dgm:spPr/>
      <dgm:t>
        <a:bodyPr/>
        <a:lstStyle/>
        <a:p>
          <a:endParaRPr lang="en-US"/>
        </a:p>
      </dgm:t>
    </dgm:pt>
    <dgm:pt modelId="{E7D24E78-DBB2-4FF3-B842-4FDD1527E963}" type="pres">
      <dgm:prSet presAssocID="{5DE06922-A12B-4B63-8AE0-459998822829}" presName="parTrans" presStyleCnt="0"/>
      <dgm:spPr/>
      <dgm:t>
        <a:bodyPr/>
        <a:lstStyle/>
        <a:p>
          <a:endParaRPr lang="en-US"/>
        </a:p>
      </dgm:t>
    </dgm:pt>
    <dgm:pt modelId="{50BAA942-8B21-4275-9674-0E500BCDDD02}" type="pres">
      <dgm:prSet presAssocID="{51F4F2AA-3B74-471F-A1F4-D6047D1D7609}" presName="node" presStyleLbl="alignAccFollowNode1" presStyleIdx="8" presStyleCnt="18" custScaleX="169313" custScaleY="121000">
        <dgm:presLayoutVars>
          <dgm:bulletEnabled val="1"/>
        </dgm:presLayoutVars>
      </dgm:prSet>
      <dgm:spPr/>
      <dgm:t>
        <a:bodyPr/>
        <a:lstStyle/>
        <a:p>
          <a:endParaRPr lang="en-US"/>
        </a:p>
      </dgm:t>
    </dgm:pt>
    <dgm:pt modelId="{27D31D63-ED49-4A35-8F38-FDA7983EF434}" type="pres">
      <dgm:prSet presAssocID="{87EC38A2-408B-44CB-96DE-7EF5E3827C0B}" presName="sibTrans" presStyleCnt="0"/>
      <dgm:spPr/>
      <dgm:t>
        <a:bodyPr/>
        <a:lstStyle/>
        <a:p>
          <a:endParaRPr lang="en-US"/>
        </a:p>
      </dgm:t>
    </dgm:pt>
    <dgm:pt modelId="{A22E3E8B-852E-4A35-B589-586D63C416CD}" type="pres">
      <dgm:prSet presAssocID="{9648F325-DBD0-4236-A748-6B57CD72C38B}" presName="node" presStyleLbl="alignAccFollowNode1" presStyleIdx="9" presStyleCnt="18" custScaleX="449609">
        <dgm:presLayoutVars>
          <dgm:bulletEnabled val="1"/>
        </dgm:presLayoutVars>
      </dgm:prSet>
      <dgm:spPr/>
      <dgm:t>
        <a:bodyPr/>
        <a:lstStyle/>
        <a:p>
          <a:endParaRPr lang="en-US"/>
        </a:p>
      </dgm:t>
    </dgm:pt>
    <dgm:pt modelId="{46EA5EF8-17D3-4829-B3A2-BA94050A9EE7}" type="pres">
      <dgm:prSet presAssocID="{E4950D64-9342-4E31-A65F-9C1D8A92F0BD}" presName="vSp" presStyleCnt="0"/>
      <dgm:spPr/>
      <dgm:t>
        <a:bodyPr/>
        <a:lstStyle/>
        <a:p>
          <a:endParaRPr lang="en-US"/>
        </a:p>
      </dgm:t>
    </dgm:pt>
    <dgm:pt modelId="{B35008D3-3D76-4455-B0DD-9B2ECE48B385}" type="pres">
      <dgm:prSet presAssocID="{74388BC3-0B85-458D-8EA5-E593FA48B76F}" presName="horFlow" presStyleCnt="0"/>
      <dgm:spPr/>
      <dgm:t>
        <a:bodyPr/>
        <a:lstStyle/>
        <a:p>
          <a:endParaRPr lang="en-US"/>
        </a:p>
      </dgm:t>
    </dgm:pt>
    <dgm:pt modelId="{FFB28D6A-3C74-42EF-BEDF-2B3E77B4DC03}" type="pres">
      <dgm:prSet presAssocID="{74388BC3-0B85-458D-8EA5-E593FA48B76F}" presName="bigChev" presStyleLbl="node1" presStyleIdx="5" presStyleCnt="9" custScaleX="90909" custScaleY="90909"/>
      <dgm:spPr/>
      <dgm:t>
        <a:bodyPr/>
        <a:lstStyle/>
        <a:p>
          <a:endParaRPr lang="en-US"/>
        </a:p>
      </dgm:t>
    </dgm:pt>
    <dgm:pt modelId="{9743AF13-8B03-4945-A3E6-18036CD43222}" type="pres">
      <dgm:prSet presAssocID="{9B8C9CAC-0234-41D0-B886-DD427FD4E906}" presName="parTrans" presStyleCnt="0"/>
      <dgm:spPr/>
      <dgm:t>
        <a:bodyPr/>
        <a:lstStyle/>
        <a:p>
          <a:endParaRPr lang="en-US"/>
        </a:p>
      </dgm:t>
    </dgm:pt>
    <dgm:pt modelId="{A13F0FA6-589A-4729-B7D8-9C884A27D279}" type="pres">
      <dgm:prSet presAssocID="{4E02D6E4-542F-4CD5-9B3C-732C656500EA}" presName="node" presStyleLbl="alignAccFollowNode1" presStyleIdx="10" presStyleCnt="18" custScaleX="169313" custScaleY="121000">
        <dgm:presLayoutVars>
          <dgm:bulletEnabled val="1"/>
        </dgm:presLayoutVars>
      </dgm:prSet>
      <dgm:spPr/>
      <dgm:t>
        <a:bodyPr/>
        <a:lstStyle/>
        <a:p>
          <a:endParaRPr lang="en-US"/>
        </a:p>
      </dgm:t>
    </dgm:pt>
    <dgm:pt modelId="{D7CAA48D-C3AE-4274-9C51-2B6A1588EC79}" type="pres">
      <dgm:prSet presAssocID="{50D997F8-10DD-40BC-AE3E-77A08DCE78A8}" presName="sibTrans" presStyleCnt="0"/>
      <dgm:spPr/>
      <dgm:t>
        <a:bodyPr/>
        <a:lstStyle/>
        <a:p>
          <a:endParaRPr lang="en-US"/>
        </a:p>
      </dgm:t>
    </dgm:pt>
    <dgm:pt modelId="{4FC9AEB9-E92D-4DE7-AC64-BDCCAB58ED67}" type="pres">
      <dgm:prSet presAssocID="{82B3921F-CA20-4E8E-8208-91BB6E139830}" presName="node" presStyleLbl="alignAccFollowNode1" presStyleIdx="11" presStyleCnt="18" custScaleX="449609">
        <dgm:presLayoutVars>
          <dgm:bulletEnabled val="1"/>
        </dgm:presLayoutVars>
      </dgm:prSet>
      <dgm:spPr/>
      <dgm:t>
        <a:bodyPr/>
        <a:lstStyle/>
        <a:p>
          <a:endParaRPr lang="en-US"/>
        </a:p>
      </dgm:t>
    </dgm:pt>
    <dgm:pt modelId="{FE6DD1B0-0BC4-4AD2-8C45-F43ACD96264C}" type="pres">
      <dgm:prSet presAssocID="{74388BC3-0B85-458D-8EA5-E593FA48B76F}" presName="vSp" presStyleCnt="0"/>
      <dgm:spPr/>
      <dgm:t>
        <a:bodyPr/>
        <a:lstStyle/>
        <a:p>
          <a:endParaRPr lang="en-US"/>
        </a:p>
      </dgm:t>
    </dgm:pt>
    <dgm:pt modelId="{5B4A4C39-BDC4-4B67-B005-961F820D3163}" type="pres">
      <dgm:prSet presAssocID="{6C76AFC1-D336-4CC0-BD5F-06147FCDEC29}" presName="horFlow" presStyleCnt="0"/>
      <dgm:spPr/>
      <dgm:t>
        <a:bodyPr/>
        <a:lstStyle/>
        <a:p>
          <a:endParaRPr lang="en-US"/>
        </a:p>
      </dgm:t>
    </dgm:pt>
    <dgm:pt modelId="{64854333-F6BB-4DC4-9D49-1CF73AF11355}" type="pres">
      <dgm:prSet presAssocID="{6C76AFC1-D336-4CC0-BD5F-06147FCDEC29}" presName="bigChev" presStyleLbl="node1" presStyleIdx="6" presStyleCnt="9" custScaleX="90909" custScaleY="90909"/>
      <dgm:spPr/>
      <dgm:t>
        <a:bodyPr/>
        <a:lstStyle/>
        <a:p>
          <a:endParaRPr lang="en-US"/>
        </a:p>
      </dgm:t>
    </dgm:pt>
    <dgm:pt modelId="{B0FC0DF3-31C3-41FB-8FB4-F9E71D0D407F}" type="pres">
      <dgm:prSet presAssocID="{B35380EB-26A8-43D5-BFBC-F29E2C001535}" presName="parTrans" presStyleCnt="0"/>
      <dgm:spPr/>
      <dgm:t>
        <a:bodyPr/>
        <a:lstStyle/>
        <a:p>
          <a:endParaRPr lang="en-US"/>
        </a:p>
      </dgm:t>
    </dgm:pt>
    <dgm:pt modelId="{406ED90D-19DB-4442-BFA2-0B92A3020078}" type="pres">
      <dgm:prSet presAssocID="{F2B2D6B0-7D2D-4901-BF72-529EBC220C1F}" presName="node" presStyleLbl="alignAccFollowNode1" presStyleIdx="12" presStyleCnt="18" custScaleX="169313" custScaleY="121000">
        <dgm:presLayoutVars>
          <dgm:bulletEnabled val="1"/>
        </dgm:presLayoutVars>
      </dgm:prSet>
      <dgm:spPr/>
      <dgm:t>
        <a:bodyPr/>
        <a:lstStyle/>
        <a:p>
          <a:endParaRPr lang="en-US"/>
        </a:p>
      </dgm:t>
    </dgm:pt>
    <dgm:pt modelId="{BD7659C6-99C1-4575-AD14-D7D0B2E77B7F}" type="pres">
      <dgm:prSet presAssocID="{C8474FBA-A27B-4272-9637-B2CDE23EC253}" presName="sibTrans" presStyleCnt="0"/>
      <dgm:spPr/>
      <dgm:t>
        <a:bodyPr/>
        <a:lstStyle/>
        <a:p>
          <a:endParaRPr lang="en-US"/>
        </a:p>
      </dgm:t>
    </dgm:pt>
    <dgm:pt modelId="{DED11C3A-76FB-4F33-8FDA-2A0D251485D0}" type="pres">
      <dgm:prSet presAssocID="{A27C61AA-109C-4C2C-939E-D48FCABFD079}" presName="node" presStyleLbl="alignAccFollowNode1" presStyleIdx="13" presStyleCnt="18" custScaleX="449609">
        <dgm:presLayoutVars>
          <dgm:bulletEnabled val="1"/>
        </dgm:presLayoutVars>
      </dgm:prSet>
      <dgm:spPr/>
      <dgm:t>
        <a:bodyPr/>
        <a:lstStyle/>
        <a:p>
          <a:endParaRPr lang="en-US"/>
        </a:p>
      </dgm:t>
    </dgm:pt>
    <dgm:pt modelId="{6385974A-F9E4-4F41-8DB5-F3DC693BD19A}" type="pres">
      <dgm:prSet presAssocID="{6C76AFC1-D336-4CC0-BD5F-06147FCDEC29}" presName="vSp" presStyleCnt="0"/>
      <dgm:spPr/>
      <dgm:t>
        <a:bodyPr/>
        <a:lstStyle/>
        <a:p>
          <a:endParaRPr lang="en-US"/>
        </a:p>
      </dgm:t>
    </dgm:pt>
    <dgm:pt modelId="{38814860-4D1B-4FEC-A44F-F77F36CBDAA8}" type="pres">
      <dgm:prSet presAssocID="{8A13521D-199E-495C-A119-82A813D3AAB4}" presName="horFlow" presStyleCnt="0"/>
      <dgm:spPr/>
      <dgm:t>
        <a:bodyPr/>
        <a:lstStyle/>
        <a:p>
          <a:endParaRPr lang="en-US"/>
        </a:p>
      </dgm:t>
    </dgm:pt>
    <dgm:pt modelId="{C5949602-1442-4CF2-A99A-3405BAF61058}" type="pres">
      <dgm:prSet presAssocID="{8A13521D-199E-495C-A119-82A813D3AAB4}" presName="bigChev" presStyleLbl="node1" presStyleIdx="7" presStyleCnt="9" custScaleX="90909" custScaleY="90909"/>
      <dgm:spPr/>
      <dgm:t>
        <a:bodyPr/>
        <a:lstStyle/>
        <a:p>
          <a:endParaRPr lang="en-US"/>
        </a:p>
      </dgm:t>
    </dgm:pt>
    <dgm:pt modelId="{46C32684-96C2-4043-A68F-C7F9C7D02648}" type="pres">
      <dgm:prSet presAssocID="{90C156A3-35AB-4CF0-9D12-E7A448FB09B6}" presName="parTrans" presStyleCnt="0"/>
      <dgm:spPr/>
      <dgm:t>
        <a:bodyPr/>
        <a:lstStyle/>
        <a:p>
          <a:endParaRPr lang="en-US"/>
        </a:p>
      </dgm:t>
    </dgm:pt>
    <dgm:pt modelId="{934E3507-07BB-4218-A555-13E66F17B783}" type="pres">
      <dgm:prSet presAssocID="{C9E75FC6-3778-4532-A7AA-10F06DDB3370}" presName="node" presStyleLbl="alignAccFollowNode1" presStyleIdx="14" presStyleCnt="18" custScaleX="169313" custScaleY="121000">
        <dgm:presLayoutVars>
          <dgm:bulletEnabled val="1"/>
        </dgm:presLayoutVars>
      </dgm:prSet>
      <dgm:spPr/>
      <dgm:t>
        <a:bodyPr/>
        <a:lstStyle/>
        <a:p>
          <a:endParaRPr lang="en-US"/>
        </a:p>
      </dgm:t>
    </dgm:pt>
    <dgm:pt modelId="{77922938-25C3-48E0-83A4-5F8A161757AC}" type="pres">
      <dgm:prSet presAssocID="{2560ABFC-D2FD-4353-950F-946183195118}" presName="sibTrans" presStyleCnt="0"/>
      <dgm:spPr/>
      <dgm:t>
        <a:bodyPr/>
        <a:lstStyle/>
        <a:p>
          <a:endParaRPr lang="en-US"/>
        </a:p>
      </dgm:t>
    </dgm:pt>
    <dgm:pt modelId="{DF216E97-AD3D-43CF-9097-689FA7BBAFA0}" type="pres">
      <dgm:prSet presAssocID="{C4858E1B-CD19-474E-8943-E36CA49D544C}" presName="node" presStyleLbl="alignAccFollowNode1" presStyleIdx="15" presStyleCnt="18" custScaleX="449609">
        <dgm:presLayoutVars>
          <dgm:bulletEnabled val="1"/>
        </dgm:presLayoutVars>
      </dgm:prSet>
      <dgm:spPr/>
      <dgm:t>
        <a:bodyPr/>
        <a:lstStyle/>
        <a:p>
          <a:endParaRPr lang="en-US"/>
        </a:p>
      </dgm:t>
    </dgm:pt>
    <dgm:pt modelId="{B4961CFF-4C62-4DFC-B92D-76AE5BBCE00C}" type="pres">
      <dgm:prSet presAssocID="{8A13521D-199E-495C-A119-82A813D3AAB4}" presName="vSp" presStyleCnt="0"/>
      <dgm:spPr/>
      <dgm:t>
        <a:bodyPr/>
        <a:lstStyle/>
        <a:p>
          <a:endParaRPr lang="en-US"/>
        </a:p>
      </dgm:t>
    </dgm:pt>
    <dgm:pt modelId="{729F6D18-F29C-497A-B47E-7E909A14E55A}" type="pres">
      <dgm:prSet presAssocID="{68BA55AA-B05B-4493-A017-D7C20D7180E7}" presName="horFlow" presStyleCnt="0"/>
      <dgm:spPr/>
      <dgm:t>
        <a:bodyPr/>
        <a:lstStyle/>
        <a:p>
          <a:endParaRPr lang="en-US"/>
        </a:p>
      </dgm:t>
    </dgm:pt>
    <dgm:pt modelId="{43E328EB-2340-4E76-A9CB-644FAC9600A6}" type="pres">
      <dgm:prSet presAssocID="{68BA55AA-B05B-4493-A017-D7C20D7180E7}" presName="bigChev" presStyleLbl="node1" presStyleIdx="8" presStyleCnt="9" custScaleX="90909" custScaleY="90909"/>
      <dgm:spPr/>
      <dgm:t>
        <a:bodyPr/>
        <a:lstStyle/>
        <a:p>
          <a:endParaRPr lang="en-US"/>
        </a:p>
      </dgm:t>
    </dgm:pt>
    <dgm:pt modelId="{2030A505-CB1D-4380-8267-3FD5CB581788}" type="pres">
      <dgm:prSet presAssocID="{DE51614A-2A81-4A3A-97D3-791A93C4E31F}" presName="parTrans" presStyleCnt="0"/>
      <dgm:spPr/>
      <dgm:t>
        <a:bodyPr/>
        <a:lstStyle/>
        <a:p>
          <a:endParaRPr lang="en-US"/>
        </a:p>
      </dgm:t>
    </dgm:pt>
    <dgm:pt modelId="{B39992CD-1E84-4717-BBBB-521696574E9D}" type="pres">
      <dgm:prSet presAssocID="{6F46E666-DB1A-4A17-BA4A-195F939077BC}" presName="node" presStyleLbl="alignAccFollowNode1" presStyleIdx="16" presStyleCnt="18" custScaleX="169313" custScaleY="121000">
        <dgm:presLayoutVars>
          <dgm:bulletEnabled val="1"/>
        </dgm:presLayoutVars>
      </dgm:prSet>
      <dgm:spPr/>
      <dgm:t>
        <a:bodyPr/>
        <a:lstStyle/>
        <a:p>
          <a:endParaRPr lang="en-US"/>
        </a:p>
      </dgm:t>
    </dgm:pt>
    <dgm:pt modelId="{B4B5964C-EC78-41EA-AA67-5F68417A5305}" type="pres">
      <dgm:prSet presAssocID="{A6506E6F-69E9-4747-85F4-E42C050A1520}" presName="sibTrans" presStyleCnt="0"/>
      <dgm:spPr/>
      <dgm:t>
        <a:bodyPr/>
        <a:lstStyle/>
        <a:p>
          <a:endParaRPr lang="en-US"/>
        </a:p>
      </dgm:t>
    </dgm:pt>
    <dgm:pt modelId="{DB2525C8-AEB8-436E-A47C-16D6589BDFBF}" type="pres">
      <dgm:prSet presAssocID="{09CE51D8-D3BE-4079-98CF-AC92526E35DC}" presName="node" presStyleLbl="alignAccFollowNode1" presStyleIdx="17" presStyleCnt="18" custScaleX="449609">
        <dgm:presLayoutVars>
          <dgm:bulletEnabled val="1"/>
        </dgm:presLayoutVars>
      </dgm:prSet>
      <dgm:spPr/>
      <dgm:t>
        <a:bodyPr/>
        <a:lstStyle/>
        <a:p>
          <a:endParaRPr lang="en-US"/>
        </a:p>
      </dgm:t>
    </dgm:pt>
  </dgm:ptLst>
  <dgm:cxnLst>
    <dgm:cxn modelId="{1551CB76-17C9-4DF9-9B65-196CFCF8ACB6}" type="presOf" srcId="{82B3921F-CA20-4E8E-8208-91BB6E139830}" destId="{4FC9AEB9-E92D-4DE7-AC64-BDCCAB58ED67}" srcOrd="0" destOrd="0" presId="urn:microsoft.com/office/officeart/2005/8/layout/lProcess3"/>
    <dgm:cxn modelId="{650BA3DF-D1D7-443F-8682-CA3C7B94E96F}" srcId="{21CF73F3-D892-4A2F-AEF2-207388A74774}" destId="{6C76AFC1-D336-4CC0-BD5F-06147FCDEC29}" srcOrd="6" destOrd="0" parTransId="{67537A7D-DB17-4BD4-8B30-E4EDC421FB4B}" sibTransId="{7A4978E9-D353-4C4C-92B3-BF829D396967}"/>
    <dgm:cxn modelId="{262EA9C8-E1FD-453B-9AAF-D0D80D51C2E7}" type="presOf" srcId="{8A13521D-199E-495C-A119-82A813D3AAB4}" destId="{C5949602-1442-4CF2-A99A-3405BAF61058}" srcOrd="0" destOrd="0" presId="urn:microsoft.com/office/officeart/2005/8/layout/lProcess3"/>
    <dgm:cxn modelId="{FB73DA1C-19BB-4431-BF59-B2FB0F677EA3}" srcId="{6A61CBB3-35C9-4964-B177-FB5C332F67A8}" destId="{BC5C28F4-9AC2-476A-AB3A-6E0230810E01}" srcOrd="0" destOrd="0" parTransId="{4C8988DC-1163-49BB-BF67-10093A32A071}" sibTransId="{1B5E8D07-5942-4437-861A-2040607E5047}"/>
    <dgm:cxn modelId="{5CB04C47-6345-4458-83A0-2E999B6D3FAB}" type="presOf" srcId="{6A61CBB3-35C9-4964-B177-FB5C332F67A8}" destId="{DB22AC03-8A39-4B73-B279-65070DB318FD}" srcOrd="0" destOrd="0" presId="urn:microsoft.com/office/officeart/2005/8/layout/lProcess3"/>
    <dgm:cxn modelId="{E9C26DCE-DDD7-4F7A-BEA2-D30058404385}" srcId="{68BA55AA-B05B-4493-A017-D7C20D7180E7}" destId="{09CE51D8-D3BE-4079-98CF-AC92526E35DC}" srcOrd="1" destOrd="0" parTransId="{6A4FFDF5-BEE2-40F6-829B-D379810CFB5E}" sibTransId="{739C795D-5A2D-410C-9082-36101BB86815}"/>
    <dgm:cxn modelId="{95C30744-C391-49AB-AF47-982B0B459B3F}" type="presOf" srcId="{2F1EE340-7CDA-4DB0-9AB0-64C273F5584A}" destId="{39505F20-31F6-4FD4-BF95-B7141F44BD4F}" srcOrd="0" destOrd="0" presId="urn:microsoft.com/office/officeart/2005/8/layout/lProcess3"/>
    <dgm:cxn modelId="{A8D65741-151F-4BBD-9711-1027A11F073E}" srcId="{CE335425-C670-48E0-90AE-2A2C99CC1FC7}" destId="{C5D14AE7-DFEB-4C69-9C4C-BE1C16FE3B9D}" srcOrd="1" destOrd="0" parTransId="{4F96B27D-C85B-4F6C-A2C8-A264EAA3723F}" sibTransId="{9CD8E77E-8367-4A5D-9100-A7ED476BE6C7}"/>
    <dgm:cxn modelId="{2FD31C94-1963-4962-8E10-C94BCA6DE387}" type="presOf" srcId="{EFC3A54E-4648-4B43-8EFB-9F6838A84B8A}" destId="{33AFBB4A-E651-480A-9B81-E6F699D4B61A}" srcOrd="0" destOrd="0" presId="urn:microsoft.com/office/officeart/2005/8/layout/lProcess3"/>
    <dgm:cxn modelId="{7CADE0B7-860B-4639-8BB1-2FD1C11C5B30}" type="presOf" srcId="{CE335425-C670-48E0-90AE-2A2C99CC1FC7}" destId="{4E4E4955-857F-4A7E-890A-E807819EDD64}" srcOrd="0" destOrd="0" presId="urn:microsoft.com/office/officeart/2005/8/layout/lProcess3"/>
    <dgm:cxn modelId="{7AA3B7C7-322E-47C8-80EB-4AB1548F1ED0}" srcId="{74388BC3-0B85-458D-8EA5-E593FA48B76F}" destId="{4E02D6E4-542F-4CD5-9B3C-732C656500EA}" srcOrd="0" destOrd="0" parTransId="{9B8C9CAC-0234-41D0-B886-DD427FD4E906}" sibTransId="{50D997F8-10DD-40BC-AE3E-77A08DCE78A8}"/>
    <dgm:cxn modelId="{E06CD1BB-60A9-43C7-A36A-EC36C7328FE4}" type="presOf" srcId="{F6741E0A-10B1-4ADC-B9DF-A73C1A62FB71}" destId="{58730599-6F47-4C68-A4C6-60259F9028E2}" srcOrd="0" destOrd="0" presId="urn:microsoft.com/office/officeart/2005/8/layout/lProcess3"/>
    <dgm:cxn modelId="{B563DBA6-917F-4A8F-91C1-179D3E33702D}" srcId="{21CF73F3-D892-4A2F-AEF2-207388A74774}" destId="{68BA55AA-B05B-4493-A017-D7C20D7180E7}" srcOrd="8" destOrd="0" parTransId="{F9E03A81-9AD7-45D5-B5DB-ADC48F74B00C}" sibTransId="{704B28EE-1CCF-465B-BEF0-012B378956B3}"/>
    <dgm:cxn modelId="{A8A6F255-D959-4E7C-A7D3-05C396E793DE}" type="presOf" srcId="{74388BC3-0B85-458D-8EA5-E593FA48B76F}" destId="{FFB28D6A-3C74-42EF-BEDF-2B3E77B4DC03}" srcOrd="0" destOrd="0" presId="urn:microsoft.com/office/officeart/2005/8/layout/lProcess3"/>
    <dgm:cxn modelId="{1BE630CA-B961-440D-94C7-FC02561954E2}" type="presOf" srcId="{82E5AD25-A6C1-47B0-A373-656CEC5AD6B1}" destId="{59F2D181-FE64-49F7-9BBD-7A42B8AEBDAA}" srcOrd="0" destOrd="0" presId="urn:microsoft.com/office/officeart/2005/8/layout/lProcess3"/>
    <dgm:cxn modelId="{12CBE21B-E80B-4FDE-B35B-6F8BE0DE1AC5}" type="presOf" srcId="{A27C61AA-109C-4C2C-939E-D48FCABFD079}" destId="{DED11C3A-76FB-4F33-8FDA-2A0D251485D0}" srcOrd="0" destOrd="0" presId="urn:microsoft.com/office/officeart/2005/8/layout/lProcess3"/>
    <dgm:cxn modelId="{C6056C7D-9314-4961-87F2-416EC0E3FC9B}" type="presOf" srcId="{13B14456-2123-49DA-984B-F3CD369A3A9C}" destId="{01D7F313-9D46-4F8B-B7E3-B51AA7F240A1}" srcOrd="0" destOrd="0" presId="urn:microsoft.com/office/officeart/2005/8/layout/lProcess3"/>
    <dgm:cxn modelId="{14DF55D9-2EFA-4273-9A62-F986D07B80A1}" srcId="{21CF73F3-D892-4A2F-AEF2-207388A74774}" destId="{E4950D64-9342-4E31-A65F-9C1D8A92F0BD}" srcOrd="4" destOrd="0" parTransId="{2DB06132-0581-4D24-AB02-D15B0C69671B}" sibTransId="{D1673E41-FE26-4CBC-8E6D-9FA6B5AABAC4}"/>
    <dgm:cxn modelId="{F00CF5FF-C557-480B-A7C4-EB610283B013}" srcId="{21CF73F3-D892-4A2F-AEF2-207388A74774}" destId="{2F1EE340-7CDA-4DB0-9AB0-64C273F5584A}" srcOrd="0" destOrd="0" parTransId="{FE0261E4-70FB-46F0-BD6F-D1FB8424E3E4}" sibTransId="{B68F5FAA-6749-4904-A603-1EFEEC54AAF1}"/>
    <dgm:cxn modelId="{F1B722EF-4F82-4865-AF46-BDD96133008B}" srcId="{E4950D64-9342-4E31-A65F-9C1D8A92F0BD}" destId="{51F4F2AA-3B74-471F-A1F4-D6047D1D7609}" srcOrd="0" destOrd="0" parTransId="{5DE06922-A12B-4B63-8AE0-459998822829}" sibTransId="{87EC38A2-408B-44CB-96DE-7EF5E3827C0B}"/>
    <dgm:cxn modelId="{135D21DB-CA96-4A94-B24A-98C3910CB836}" srcId="{82E5AD25-A6C1-47B0-A373-656CEC5AD6B1}" destId="{F6741E0A-10B1-4ADC-B9DF-A73C1A62FB71}" srcOrd="0" destOrd="0" parTransId="{D189192C-1B28-4555-89ED-41847CE72AA0}" sibTransId="{DDAA8BFF-E14B-4E02-A456-F03BC29C9DE1}"/>
    <dgm:cxn modelId="{F3DF1AD5-FFB1-46EC-9F59-4175AD26B409}" type="presOf" srcId="{4E02D6E4-542F-4CD5-9B3C-732C656500EA}" destId="{A13F0FA6-589A-4729-B7D8-9C884A27D279}" srcOrd="0" destOrd="0" presId="urn:microsoft.com/office/officeart/2005/8/layout/lProcess3"/>
    <dgm:cxn modelId="{47A3C6D7-36C8-4A22-818F-8C0ABA23E6AA}" type="presOf" srcId="{6C76AFC1-D336-4CC0-BD5F-06147FCDEC29}" destId="{64854333-F6BB-4DC4-9D49-1CF73AF11355}" srcOrd="0" destOrd="0" presId="urn:microsoft.com/office/officeart/2005/8/layout/lProcess3"/>
    <dgm:cxn modelId="{A8E38D3C-996A-488B-97E7-573CB592912F}" srcId="{21CF73F3-D892-4A2F-AEF2-207388A74774}" destId="{CE335425-C670-48E0-90AE-2A2C99CC1FC7}" srcOrd="2" destOrd="0" parTransId="{59F5955A-C673-43B4-A2A9-BA707D5E8515}" sibTransId="{D6DFC2DD-72D7-4748-A74B-F97746FB9BBB}"/>
    <dgm:cxn modelId="{2A8BE2EA-3404-4464-95D3-F580738671E5}" type="presOf" srcId="{9648F325-DBD0-4236-A748-6B57CD72C38B}" destId="{A22E3E8B-852E-4A35-B589-586D63C416CD}" srcOrd="0" destOrd="0" presId="urn:microsoft.com/office/officeart/2005/8/layout/lProcess3"/>
    <dgm:cxn modelId="{972D6BE7-CBB9-48FF-901B-9F7FB04E6CB5}" srcId="{6C76AFC1-D336-4CC0-BD5F-06147FCDEC29}" destId="{A27C61AA-109C-4C2C-939E-D48FCABFD079}" srcOrd="1" destOrd="0" parTransId="{E469410B-9BDD-4A35-98A3-2BB9A14921D9}" sibTransId="{9B08250A-B152-48DC-86AE-BE2529C10FEA}"/>
    <dgm:cxn modelId="{8B5E9BA2-4BCB-4EF8-91F2-20447E91EEAB}" type="presOf" srcId="{E4950D64-9342-4E31-A65F-9C1D8A92F0BD}" destId="{11DAE4DE-C093-412B-86A0-690F6BCA6E60}" srcOrd="0" destOrd="0" presId="urn:microsoft.com/office/officeart/2005/8/layout/lProcess3"/>
    <dgm:cxn modelId="{FEAC427F-9E61-42BD-A3C7-CDBCC2AD6E88}" srcId="{82E5AD25-A6C1-47B0-A373-656CEC5AD6B1}" destId="{13B14456-2123-49DA-984B-F3CD369A3A9C}" srcOrd="1" destOrd="0" parTransId="{2AC7CED4-A572-4163-AE00-F956F6113EFA}" sibTransId="{EE3B2EBF-481F-485E-AE3F-C2E7823C8C89}"/>
    <dgm:cxn modelId="{BCCD6BBB-A9AE-4B36-80AA-6D6149F4CEE5}" type="presOf" srcId="{C49475F2-7190-4161-9AED-F649896EF95A}" destId="{71399828-AB55-4F9A-B4B8-18EB57D3039F}" srcOrd="0" destOrd="0" presId="urn:microsoft.com/office/officeart/2005/8/layout/lProcess3"/>
    <dgm:cxn modelId="{83298FD4-1BF2-4FC8-8938-A91939468B49}" srcId="{2F1EE340-7CDA-4DB0-9AB0-64C273F5584A}" destId="{EFC3A54E-4648-4B43-8EFB-9F6838A84B8A}" srcOrd="1" destOrd="0" parTransId="{A69649A6-D9D6-47EF-A83E-9A1CA79250CB}" sibTransId="{FA6B6CA7-E74C-4C12-A1DF-D7C9963AF947}"/>
    <dgm:cxn modelId="{5FBF82B5-3F57-4281-BD26-B81EB4EFEBA9}" srcId="{21CF73F3-D892-4A2F-AEF2-207388A74774}" destId="{82E5AD25-A6C1-47B0-A373-656CEC5AD6B1}" srcOrd="3" destOrd="0" parTransId="{E5BC9D54-8BDB-401E-B1A7-E8ACB301AF28}" sibTransId="{03F30821-139C-4A3A-A7D9-8DD18A3D70F6}"/>
    <dgm:cxn modelId="{D91EBF70-79DF-43D1-9252-AB52AC4262EC}" srcId="{21CF73F3-D892-4A2F-AEF2-207388A74774}" destId="{8A13521D-199E-495C-A119-82A813D3AAB4}" srcOrd="7" destOrd="0" parTransId="{73C06AE0-6212-4A22-95C2-763508F4A2E2}" sibTransId="{D4A9D34A-987C-4413-B921-FB90319E5A52}"/>
    <dgm:cxn modelId="{B17CECE0-95EF-4114-BA91-478BBCC06ADF}" srcId="{CE335425-C670-48E0-90AE-2A2C99CC1FC7}" destId="{C49475F2-7190-4161-9AED-F649896EF95A}" srcOrd="0" destOrd="0" parTransId="{0FF36C88-FA29-4E07-A5BE-21A95D456B55}" sibTransId="{4557FE4F-B4DC-4121-A98F-204874DA0297}"/>
    <dgm:cxn modelId="{E7457B70-0724-4D9D-94F3-1EF6AB6F1823}" type="presOf" srcId="{09CE51D8-D3BE-4079-98CF-AC92526E35DC}" destId="{DB2525C8-AEB8-436E-A47C-16D6589BDFBF}" srcOrd="0" destOrd="0" presId="urn:microsoft.com/office/officeart/2005/8/layout/lProcess3"/>
    <dgm:cxn modelId="{F74099C6-56C1-408E-9ACF-226DBB4B2E16}" type="presOf" srcId="{C5D14AE7-DFEB-4C69-9C4C-BE1C16FE3B9D}" destId="{116A96CD-30EC-49E9-B9F9-9DBFDB4E6B9D}" srcOrd="0" destOrd="0" presId="urn:microsoft.com/office/officeart/2005/8/layout/lProcess3"/>
    <dgm:cxn modelId="{EF3EB062-A59E-4111-BA2C-FCC1FDB03014}" type="presOf" srcId="{B4DD23D6-591F-4BB9-929E-8F421110BE19}" destId="{DBC8139B-3D4B-4BB2-B94C-55CBBD4F17A8}" srcOrd="0" destOrd="0" presId="urn:microsoft.com/office/officeart/2005/8/layout/lProcess3"/>
    <dgm:cxn modelId="{6BE2A314-8A31-42F7-9A46-B366A6F78BB5}" srcId="{6A61CBB3-35C9-4964-B177-FB5C332F67A8}" destId="{B4DD23D6-591F-4BB9-929E-8F421110BE19}" srcOrd="1" destOrd="0" parTransId="{AD3F383C-6B4E-4AE3-9425-54C0C2ED46DE}" sibTransId="{872E6ACD-D59B-4858-998A-6C454D030F72}"/>
    <dgm:cxn modelId="{DB5BA8A3-A5D3-4574-9AAC-3AC8A8B6FF03}" srcId="{8A13521D-199E-495C-A119-82A813D3AAB4}" destId="{C9E75FC6-3778-4532-A7AA-10F06DDB3370}" srcOrd="0" destOrd="0" parTransId="{90C156A3-35AB-4CF0-9D12-E7A448FB09B6}" sibTransId="{2560ABFC-D2FD-4353-950F-946183195118}"/>
    <dgm:cxn modelId="{83C886F6-7217-456A-9890-C13F43EC0897}" type="presOf" srcId="{C4858E1B-CD19-474E-8943-E36CA49D544C}" destId="{DF216E97-AD3D-43CF-9097-689FA7BBAFA0}" srcOrd="0" destOrd="0" presId="urn:microsoft.com/office/officeart/2005/8/layout/lProcess3"/>
    <dgm:cxn modelId="{81A37640-5DD7-4747-BB76-879872A3F6E2}" type="presOf" srcId="{BC5C28F4-9AC2-476A-AB3A-6E0230810E01}" destId="{6A8BC5BA-CC0A-4EBC-8C2A-4FD854AD65F4}" srcOrd="0" destOrd="0" presId="urn:microsoft.com/office/officeart/2005/8/layout/lProcess3"/>
    <dgm:cxn modelId="{0870C2CA-9974-4768-9EF7-5ABA7B5F13F1}" type="presOf" srcId="{68BA55AA-B05B-4493-A017-D7C20D7180E7}" destId="{43E328EB-2340-4E76-A9CB-644FAC9600A6}" srcOrd="0" destOrd="0" presId="urn:microsoft.com/office/officeart/2005/8/layout/lProcess3"/>
    <dgm:cxn modelId="{7FED6B43-6AE1-4FE2-B0B8-5E7C49AA5D91}" srcId="{68BA55AA-B05B-4493-A017-D7C20D7180E7}" destId="{6F46E666-DB1A-4A17-BA4A-195F939077BC}" srcOrd="0" destOrd="0" parTransId="{DE51614A-2A81-4A3A-97D3-791A93C4E31F}" sibTransId="{A6506E6F-69E9-4747-85F4-E42C050A1520}"/>
    <dgm:cxn modelId="{7CE89914-2967-4BAE-AB97-76EBD554DB8E}" type="presOf" srcId="{C9E75FC6-3778-4532-A7AA-10F06DDB3370}" destId="{934E3507-07BB-4218-A555-13E66F17B783}" srcOrd="0" destOrd="0" presId="urn:microsoft.com/office/officeart/2005/8/layout/lProcess3"/>
    <dgm:cxn modelId="{7793AF68-5083-422C-A3ED-4EA07FFC7DDB}" type="presOf" srcId="{6F46E666-DB1A-4A17-BA4A-195F939077BC}" destId="{B39992CD-1E84-4717-BBBB-521696574E9D}" srcOrd="0" destOrd="0" presId="urn:microsoft.com/office/officeart/2005/8/layout/lProcess3"/>
    <dgm:cxn modelId="{A4FDC7A4-D975-4843-A043-5E90B5D1BB6D}" srcId="{E4950D64-9342-4E31-A65F-9C1D8A92F0BD}" destId="{9648F325-DBD0-4236-A748-6B57CD72C38B}" srcOrd="1" destOrd="0" parTransId="{1E82F18E-B3B5-40EC-BCFC-6A5E8B502C56}" sibTransId="{99657EBB-22CF-4CEC-8F70-1709ED29D251}"/>
    <dgm:cxn modelId="{509E9E1D-67D2-45E6-BD81-EA24DC64B2D5}" srcId="{74388BC3-0B85-458D-8EA5-E593FA48B76F}" destId="{82B3921F-CA20-4E8E-8208-91BB6E139830}" srcOrd="1" destOrd="0" parTransId="{C8EF6484-CDF4-49E1-B4F6-2458E4B3DDD2}" sibTransId="{818436EB-3564-4662-B62E-D5EEDB6AA5A2}"/>
    <dgm:cxn modelId="{0AD1E86F-531D-447C-8631-69BC59BA6DCB}" srcId="{21CF73F3-D892-4A2F-AEF2-207388A74774}" destId="{6A61CBB3-35C9-4964-B177-FB5C332F67A8}" srcOrd="1" destOrd="0" parTransId="{CC834988-6BC5-4D82-A8FF-097B72BCDD44}" sibTransId="{43B7C993-4627-4DA3-84C8-5BAE59B28FC1}"/>
    <dgm:cxn modelId="{1A778E13-8365-4160-8BC4-511848E45459}" srcId="{21CF73F3-D892-4A2F-AEF2-207388A74774}" destId="{74388BC3-0B85-458D-8EA5-E593FA48B76F}" srcOrd="5" destOrd="0" parTransId="{703C931D-2261-4385-8F11-1096FC911015}" sibTransId="{7C04688D-6153-4556-B848-12D31A960B8C}"/>
    <dgm:cxn modelId="{BB3C8D77-AEAE-40B7-8CDA-A1BD32AA1F8C}" srcId="{2F1EE340-7CDA-4DB0-9AB0-64C273F5584A}" destId="{F0EA30C9-55A9-45AE-91D5-28EFE3C02A1D}" srcOrd="0" destOrd="0" parTransId="{8AC0BA84-E6F7-4925-98FC-F0C10F340A52}" sibTransId="{1A108C5D-316D-4A0C-9465-2E42BF9D9723}"/>
    <dgm:cxn modelId="{26A74807-F333-4401-B279-F9C49DA50650}" type="presOf" srcId="{51F4F2AA-3B74-471F-A1F4-D6047D1D7609}" destId="{50BAA942-8B21-4275-9674-0E500BCDDD02}" srcOrd="0" destOrd="0" presId="urn:microsoft.com/office/officeart/2005/8/layout/lProcess3"/>
    <dgm:cxn modelId="{44B1EA27-A823-4173-B400-64FFA6FD8A98}" srcId="{6C76AFC1-D336-4CC0-BD5F-06147FCDEC29}" destId="{F2B2D6B0-7D2D-4901-BF72-529EBC220C1F}" srcOrd="0" destOrd="0" parTransId="{B35380EB-26A8-43D5-BFBC-F29E2C001535}" sibTransId="{C8474FBA-A27B-4272-9637-B2CDE23EC253}"/>
    <dgm:cxn modelId="{CD1C47F8-5CD5-48D0-B2C3-AA87FF0D6828}" type="presOf" srcId="{F0EA30C9-55A9-45AE-91D5-28EFE3C02A1D}" destId="{76FF1D0F-2867-4153-9D35-F0F283076E59}" srcOrd="0" destOrd="0" presId="urn:microsoft.com/office/officeart/2005/8/layout/lProcess3"/>
    <dgm:cxn modelId="{1D3EADAE-DE1E-4E0B-8DC9-05C25A97CBF6}" type="presOf" srcId="{F2B2D6B0-7D2D-4901-BF72-529EBC220C1F}" destId="{406ED90D-19DB-4442-BFA2-0B92A3020078}" srcOrd="0" destOrd="0" presId="urn:microsoft.com/office/officeart/2005/8/layout/lProcess3"/>
    <dgm:cxn modelId="{EC8FCC31-0CA1-4E55-B149-1C54072F099D}" srcId="{8A13521D-199E-495C-A119-82A813D3AAB4}" destId="{C4858E1B-CD19-474E-8943-E36CA49D544C}" srcOrd="1" destOrd="0" parTransId="{B59EF5F2-E8C2-4991-B8FB-285366B479D4}" sibTransId="{DB0C90E1-62EA-4606-A688-30C103835BD5}"/>
    <dgm:cxn modelId="{9C5723EC-338D-4B31-8CEF-213989DD859D}" type="presOf" srcId="{21CF73F3-D892-4A2F-AEF2-207388A74774}" destId="{D4EC80DB-5D71-4914-B17D-C728791D8443}" srcOrd="0" destOrd="0" presId="urn:microsoft.com/office/officeart/2005/8/layout/lProcess3"/>
    <dgm:cxn modelId="{7B53E8C0-05F7-4E48-9820-B6058D75AF97}" type="presParOf" srcId="{D4EC80DB-5D71-4914-B17D-C728791D8443}" destId="{75E5EA54-FE95-491C-A945-0796545AA559}" srcOrd="0" destOrd="0" presId="urn:microsoft.com/office/officeart/2005/8/layout/lProcess3"/>
    <dgm:cxn modelId="{CF7FE693-C887-494C-859A-C096A29601CB}" type="presParOf" srcId="{75E5EA54-FE95-491C-A945-0796545AA559}" destId="{39505F20-31F6-4FD4-BF95-B7141F44BD4F}" srcOrd="0" destOrd="0" presId="urn:microsoft.com/office/officeart/2005/8/layout/lProcess3"/>
    <dgm:cxn modelId="{18977FAF-37B7-4A5D-9597-D33F56B8FF71}" type="presParOf" srcId="{75E5EA54-FE95-491C-A945-0796545AA559}" destId="{3BC3BC3A-13E1-4A1D-832C-593695017C27}" srcOrd="1" destOrd="0" presId="urn:microsoft.com/office/officeart/2005/8/layout/lProcess3"/>
    <dgm:cxn modelId="{B4D20E8D-C0D9-47B7-85EA-10BAFE6E38E7}" type="presParOf" srcId="{75E5EA54-FE95-491C-A945-0796545AA559}" destId="{76FF1D0F-2867-4153-9D35-F0F283076E59}" srcOrd="2" destOrd="0" presId="urn:microsoft.com/office/officeart/2005/8/layout/lProcess3"/>
    <dgm:cxn modelId="{2100E996-B6CB-4CCD-8E6D-26854D6AFD01}" type="presParOf" srcId="{75E5EA54-FE95-491C-A945-0796545AA559}" destId="{8423C9AC-B87C-4EBE-99F9-A40DE813A4A9}" srcOrd="3" destOrd="0" presId="urn:microsoft.com/office/officeart/2005/8/layout/lProcess3"/>
    <dgm:cxn modelId="{1F5554C8-CDB4-4228-8E15-BBC10929CDE8}" type="presParOf" srcId="{75E5EA54-FE95-491C-A945-0796545AA559}" destId="{33AFBB4A-E651-480A-9B81-E6F699D4B61A}" srcOrd="4" destOrd="0" presId="urn:microsoft.com/office/officeart/2005/8/layout/lProcess3"/>
    <dgm:cxn modelId="{8EDB3407-9659-4F21-8C09-F468947142B0}" type="presParOf" srcId="{D4EC80DB-5D71-4914-B17D-C728791D8443}" destId="{1D1AA710-B850-481F-BFCD-E993B259CB72}" srcOrd="1" destOrd="0" presId="urn:microsoft.com/office/officeart/2005/8/layout/lProcess3"/>
    <dgm:cxn modelId="{946354DC-FC4F-425F-AB23-F2458D715954}" type="presParOf" srcId="{D4EC80DB-5D71-4914-B17D-C728791D8443}" destId="{3B275051-2996-48C3-BAF8-07A1B161910B}" srcOrd="2" destOrd="0" presId="urn:microsoft.com/office/officeart/2005/8/layout/lProcess3"/>
    <dgm:cxn modelId="{0C54993E-330F-49D4-B1B8-237C6E5F4E79}" type="presParOf" srcId="{3B275051-2996-48C3-BAF8-07A1B161910B}" destId="{DB22AC03-8A39-4B73-B279-65070DB318FD}" srcOrd="0" destOrd="0" presId="urn:microsoft.com/office/officeart/2005/8/layout/lProcess3"/>
    <dgm:cxn modelId="{55AA8FE6-4092-4F18-A085-22384F4D8129}" type="presParOf" srcId="{3B275051-2996-48C3-BAF8-07A1B161910B}" destId="{BB93E73A-3AE6-444E-8196-2E174266CE21}" srcOrd="1" destOrd="0" presId="urn:microsoft.com/office/officeart/2005/8/layout/lProcess3"/>
    <dgm:cxn modelId="{CBEE965E-0214-45E0-9160-03F972A20218}" type="presParOf" srcId="{3B275051-2996-48C3-BAF8-07A1B161910B}" destId="{6A8BC5BA-CC0A-4EBC-8C2A-4FD854AD65F4}" srcOrd="2" destOrd="0" presId="urn:microsoft.com/office/officeart/2005/8/layout/lProcess3"/>
    <dgm:cxn modelId="{5444FB5C-E918-4B60-BF9E-5F25BBD064D4}" type="presParOf" srcId="{3B275051-2996-48C3-BAF8-07A1B161910B}" destId="{C05DBEDB-E201-4E9D-A062-20EF582B9CFF}" srcOrd="3" destOrd="0" presId="urn:microsoft.com/office/officeart/2005/8/layout/lProcess3"/>
    <dgm:cxn modelId="{0C84AE56-AFAA-4207-8F4E-58392976E8D5}" type="presParOf" srcId="{3B275051-2996-48C3-BAF8-07A1B161910B}" destId="{DBC8139B-3D4B-4BB2-B94C-55CBBD4F17A8}" srcOrd="4" destOrd="0" presId="urn:microsoft.com/office/officeart/2005/8/layout/lProcess3"/>
    <dgm:cxn modelId="{322C01A4-7849-44B0-BF5B-ACA2FF138A76}" type="presParOf" srcId="{D4EC80DB-5D71-4914-B17D-C728791D8443}" destId="{9B299EFE-0C40-4EEE-8321-236CCBAD4527}" srcOrd="3" destOrd="0" presId="urn:microsoft.com/office/officeart/2005/8/layout/lProcess3"/>
    <dgm:cxn modelId="{1376839C-551E-4515-8D70-6D40B33BC91A}" type="presParOf" srcId="{D4EC80DB-5D71-4914-B17D-C728791D8443}" destId="{ECAA07E9-B48F-4F89-A07F-BB802088EF33}" srcOrd="4" destOrd="0" presId="urn:microsoft.com/office/officeart/2005/8/layout/lProcess3"/>
    <dgm:cxn modelId="{BD608EB4-9223-4DE8-A5B0-BBA461FAB2B3}" type="presParOf" srcId="{ECAA07E9-B48F-4F89-A07F-BB802088EF33}" destId="{4E4E4955-857F-4A7E-890A-E807819EDD64}" srcOrd="0" destOrd="0" presId="urn:microsoft.com/office/officeart/2005/8/layout/lProcess3"/>
    <dgm:cxn modelId="{DB20EDA7-2B5B-4BFF-A629-844FC8E5B55B}" type="presParOf" srcId="{ECAA07E9-B48F-4F89-A07F-BB802088EF33}" destId="{1D92BA69-12A8-4FFA-9679-6C2B97DD9450}" srcOrd="1" destOrd="0" presId="urn:microsoft.com/office/officeart/2005/8/layout/lProcess3"/>
    <dgm:cxn modelId="{DE0291F9-A6C2-4C09-A6F3-26BC744C9809}" type="presParOf" srcId="{ECAA07E9-B48F-4F89-A07F-BB802088EF33}" destId="{71399828-AB55-4F9A-B4B8-18EB57D3039F}" srcOrd="2" destOrd="0" presId="urn:microsoft.com/office/officeart/2005/8/layout/lProcess3"/>
    <dgm:cxn modelId="{97D18790-6273-45FC-B317-5E297D8852D9}" type="presParOf" srcId="{ECAA07E9-B48F-4F89-A07F-BB802088EF33}" destId="{80D79527-9092-4E03-8C71-190C373E5275}" srcOrd="3" destOrd="0" presId="urn:microsoft.com/office/officeart/2005/8/layout/lProcess3"/>
    <dgm:cxn modelId="{3E41DAA3-2741-43BB-99C7-DEDF28EF6BBD}" type="presParOf" srcId="{ECAA07E9-B48F-4F89-A07F-BB802088EF33}" destId="{116A96CD-30EC-49E9-B9F9-9DBFDB4E6B9D}" srcOrd="4" destOrd="0" presId="urn:microsoft.com/office/officeart/2005/8/layout/lProcess3"/>
    <dgm:cxn modelId="{77E464BF-1A5A-4A5D-AB51-C2A28BF92068}" type="presParOf" srcId="{D4EC80DB-5D71-4914-B17D-C728791D8443}" destId="{A81179FF-D254-44C2-AC01-920A5B80B312}" srcOrd="5" destOrd="0" presId="urn:microsoft.com/office/officeart/2005/8/layout/lProcess3"/>
    <dgm:cxn modelId="{8D550BC8-663E-496A-92D7-CD867677E925}" type="presParOf" srcId="{D4EC80DB-5D71-4914-B17D-C728791D8443}" destId="{6268C374-ABF0-4F68-A511-C330829563E4}" srcOrd="6" destOrd="0" presId="urn:microsoft.com/office/officeart/2005/8/layout/lProcess3"/>
    <dgm:cxn modelId="{4BDC9333-313B-4A65-8001-E7D68609534D}" type="presParOf" srcId="{6268C374-ABF0-4F68-A511-C330829563E4}" destId="{59F2D181-FE64-49F7-9BBD-7A42B8AEBDAA}" srcOrd="0" destOrd="0" presId="urn:microsoft.com/office/officeart/2005/8/layout/lProcess3"/>
    <dgm:cxn modelId="{8E719C52-3593-4A98-B867-4A9D87168DA2}" type="presParOf" srcId="{6268C374-ABF0-4F68-A511-C330829563E4}" destId="{D7AB1D73-0CA6-4BF1-818D-C19A78CEB2BB}" srcOrd="1" destOrd="0" presId="urn:microsoft.com/office/officeart/2005/8/layout/lProcess3"/>
    <dgm:cxn modelId="{B9C14850-32FF-4697-A361-78DE4C31A6F3}" type="presParOf" srcId="{6268C374-ABF0-4F68-A511-C330829563E4}" destId="{58730599-6F47-4C68-A4C6-60259F9028E2}" srcOrd="2" destOrd="0" presId="urn:microsoft.com/office/officeart/2005/8/layout/lProcess3"/>
    <dgm:cxn modelId="{92933C80-C094-448C-BD31-CB5D40C63923}" type="presParOf" srcId="{6268C374-ABF0-4F68-A511-C330829563E4}" destId="{B0EEC13B-35B0-41A5-9BA6-0159EC728D4E}" srcOrd="3" destOrd="0" presId="urn:microsoft.com/office/officeart/2005/8/layout/lProcess3"/>
    <dgm:cxn modelId="{D070FC22-966C-460A-AEA1-6EE11A7F9312}" type="presParOf" srcId="{6268C374-ABF0-4F68-A511-C330829563E4}" destId="{01D7F313-9D46-4F8B-B7E3-B51AA7F240A1}" srcOrd="4" destOrd="0" presId="urn:microsoft.com/office/officeart/2005/8/layout/lProcess3"/>
    <dgm:cxn modelId="{1CE85B7D-90F6-44EA-8CF3-0EA0D8873407}" type="presParOf" srcId="{D4EC80DB-5D71-4914-B17D-C728791D8443}" destId="{33CA29A3-57A5-4A5A-BB4D-9FE56DA05EB4}" srcOrd="7" destOrd="0" presId="urn:microsoft.com/office/officeart/2005/8/layout/lProcess3"/>
    <dgm:cxn modelId="{09A8836E-D0CD-434E-8905-4B3BA0BA4AAC}" type="presParOf" srcId="{D4EC80DB-5D71-4914-B17D-C728791D8443}" destId="{0200DDD5-40EA-410A-AB8A-23A4BE9FAD36}" srcOrd="8" destOrd="0" presId="urn:microsoft.com/office/officeart/2005/8/layout/lProcess3"/>
    <dgm:cxn modelId="{0DB06A89-2458-4314-BC22-9A552A0F56D8}" type="presParOf" srcId="{0200DDD5-40EA-410A-AB8A-23A4BE9FAD36}" destId="{11DAE4DE-C093-412B-86A0-690F6BCA6E60}" srcOrd="0" destOrd="0" presId="urn:microsoft.com/office/officeart/2005/8/layout/lProcess3"/>
    <dgm:cxn modelId="{D8E85417-DE1D-4C2A-AA10-E7CA7F2EA608}" type="presParOf" srcId="{0200DDD5-40EA-410A-AB8A-23A4BE9FAD36}" destId="{E7D24E78-DBB2-4FF3-B842-4FDD1527E963}" srcOrd="1" destOrd="0" presId="urn:microsoft.com/office/officeart/2005/8/layout/lProcess3"/>
    <dgm:cxn modelId="{D713BEB4-6B7C-47C0-AF36-68C93969E158}" type="presParOf" srcId="{0200DDD5-40EA-410A-AB8A-23A4BE9FAD36}" destId="{50BAA942-8B21-4275-9674-0E500BCDDD02}" srcOrd="2" destOrd="0" presId="urn:microsoft.com/office/officeart/2005/8/layout/lProcess3"/>
    <dgm:cxn modelId="{D8C7145E-AFD9-492C-92CA-B37CBA9B1A67}" type="presParOf" srcId="{0200DDD5-40EA-410A-AB8A-23A4BE9FAD36}" destId="{27D31D63-ED49-4A35-8F38-FDA7983EF434}" srcOrd="3" destOrd="0" presId="urn:microsoft.com/office/officeart/2005/8/layout/lProcess3"/>
    <dgm:cxn modelId="{9C258DD7-DE17-4AB1-9B2C-861264E42489}" type="presParOf" srcId="{0200DDD5-40EA-410A-AB8A-23A4BE9FAD36}" destId="{A22E3E8B-852E-4A35-B589-586D63C416CD}" srcOrd="4" destOrd="0" presId="urn:microsoft.com/office/officeart/2005/8/layout/lProcess3"/>
    <dgm:cxn modelId="{5D1E530D-DF3F-4EC9-A77F-3DF258C8FB06}" type="presParOf" srcId="{D4EC80DB-5D71-4914-B17D-C728791D8443}" destId="{46EA5EF8-17D3-4829-B3A2-BA94050A9EE7}" srcOrd="9" destOrd="0" presId="urn:microsoft.com/office/officeart/2005/8/layout/lProcess3"/>
    <dgm:cxn modelId="{F4048D0F-49B3-45A3-A5A0-2EFA51FCF468}" type="presParOf" srcId="{D4EC80DB-5D71-4914-B17D-C728791D8443}" destId="{B35008D3-3D76-4455-B0DD-9B2ECE48B385}" srcOrd="10" destOrd="0" presId="urn:microsoft.com/office/officeart/2005/8/layout/lProcess3"/>
    <dgm:cxn modelId="{95C24DC5-BE9E-4510-ACF0-4919C1E24BCC}" type="presParOf" srcId="{B35008D3-3D76-4455-B0DD-9B2ECE48B385}" destId="{FFB28D6A-3C74-42EF-BEDF-2B3E77B4DC03}" srcOrd="0" destOrd="0" presId="urn:microsoft.com/office/officeart/2005/8/layout/lProcess3"/>
    <dgm:cxn modelId="{2C55B563-15A0-4456-8106-8EC9EF816E34}" type="presParOf" srcId="{B35008D3-3D76-4455-B0DD-9B2ECE48B385}" destId="{9743AF13-8B03-4945-A3E6-18036CD43222}" srcOrd="1" destOrd="0" presId="urn:microsoft.com/office/officeart/2005/8/layout/lProcess3"/>
    <dgm:cxn modelId="{22E01861-33E2-49A3-A9CE-03D091E29998}" type="presParOf" srcId="{B35008D3-3D76-4455-B0DD-9B2ECE48B385}" destId="{A13F0FA6-589A-4729-B7D8-9C884A27D279}" srcOrd="2" destOrd="0" presId="urn:microsoft.com/office/officeart/2005/8/layout/lProcess3"/>
    <dgm:cxn modelId="{A275A9AA-CA50-430D-A9FE-C25F01D184F7}" type="presParOf" srcId="{B35008D3-3D76-4455-B0DD-9B2ECE48B385}" destId="{D7CAA48D-C3AE-4274-9C51-2B6A1588EC79}" srcOrd="3" destOrd="0" presId="urn:microsoft.com/office/officeart/2005/8/layout/lProcess3"/>
    <dgm:cxn modelId="{49F8F153-5C58-445C-BE03-B06F6BEDBDF7}" type="presParOf" srcId="{B35008D3-3D76-4455-B0DD-9B2ECE48B385}" destId="{4FC9AEB9-E92D-4DE7-AC64-BDCCAB58ED67}" srcOrd="4" destOrd="0" presId="urn:microsoft.com/office/officeart/2005/8/layout/lProcess3"/>
    <dgm:cxn modelId="{01F5DD35-9DED-42ED-9400-1711F9704763}" type="presParOf" srcId="{D4EC80DB-5D71-4914-B17D-C728791D8443}" destId="{FE6DD1B0-0BC4-4AD2-8C45-F43ACD96264C}" srcOrd="11" destOrd="0" presId="urn:microsoft.com/office/officeart/2005/8/layout/lProcess3"/>
    <dgm:cxn modelId="{C1DABF7B-2AD8-43CC-87CD-5C7E7A9D1659}" type="presParOf" srcId="{D4EC80DB-5D71-4914-B17D-C728791D8443}" destId="{5B4A4C39-BDC4-4B67-B005-961F820D3163}" srcOrd="12" destOrd="0" presId="urn:microsoft.com/office/officeart/2005/8/layout/lProcess3"/>
    <dgm:cxn modelId="{3FAE8D87-81EA-47E1-AA40-180DC437FC48}" type="presParOf" srcId="{5B4A4C39-BDC4-4B67-B005-961F820D3163}" destId="{64854333-F6BB-4DC4-9D49-1CF73AF11355}" srcOrd="0" destOrd="0" presId="urn:microsoft.com/office/officeart/2005/8/layout/lProcess3"/>
    <dgm:cxn modelId="{C41FDF6B-6F76-4655-A186-BFBE52A8F381}" type="presParOf" srcId="{5B4A4C39-BDC4-4B67-B005-961F820D3163}" destId="{B0FC0DF3-31C3-41FB-8FB4-F9E71D0D407F}" srcOrd="1" destOrd="0" presId="urn:microsoft.com/office/officeart/2005/8/layout/lProcess3"/>
    <dgm:cxn modelId="{DB4E5A6C-C9D4-4B00-8133-3A7EFF73171B}" type="presParOf" srcId="{5B4A4C39-BDC4-4B67-B005-961F820D3163}" destId="{406ED90D-19DB-4442-BFA2-0B92A3020078}" srcOrd="2" destOrd="0" presId="urn:microsoft.com/office/officeart/2005/8/layout/lProcess3"/>
    <dgm:cxn modelId="{8A957582-A6BA-4CF0-8987-D8A7A9E5C083}" type="presParOf" srcId="{5B4A4C39-BDC4-4B67-B005-961F820D3163}" destId="{BD7659C6-99C1-4575-AD14-D7D0B2E77B7F}" srcOrd="3" destOrd="0" presId="urn:microsoft.com/office/officeart/2005/8/layout/lProcess3"/>
    <dgm:cxn modelId="{C8A3520C-C579-4093-99E6-6B553F5C73DD}" type="presParOf" srcId="{5B4A4C39-BDC4-4B67-B005-961F820D3163}" destId="{DED11C3A-76FB-4F33-8FDA-2A0D251485D0}" srcOrd="4" destOrd="0" presId="urn:microsoft.com/office/officeart/2005/8/layout/lProcess3"/>
    <dgm:cxn modelId="{967B7F39-6FED-49FA-888C-9DF35E1B766E}" type="presParOf" srcId="{D4EC80DB-5D71-4914-B17D-C728791D8443}" destId="{6385974A-F9E4-4F41-8DB5-F3DC693BD19A}" srcOrd="13" destOrd="0" presId="urn:microsoft.com/office/officeart/2005/8/layout/lProcess3"/>
    <dgm:cxn modelId="{E7FC5710-982C-4E2E-AFD8-907509A80997}" type="presParOf" srcId="{D4EC80DB-5D71-4914-B17D-C728791D8443}" destId="{38814860-4D1B-4FEC-A44F-F77F36CBDAA8}" srcOrd="14" destOrd="0" presId="urn:microsoft.com/office/officeart/2005/8/layout/lProcess3"/>
    <dgm:cxn modelId="{FDFC4A9E-A9B5-4D15-8A68-4A46BF9787B4}" type="presParOf" srcId="{38814860-4D1B-4FEC-A44F-F77F36CBDAA8}" destId="{C5949602-1442-4CF2-A99A-3405BAF61058}" srcOrd="0" destOrd="0" presId="urn:microsoft.com/office/officeart/2005/8/layout/lProcess3"/>
    <dgm:cxn modelId="{32B101F1-6868-4F7C-BCCE-7CD29AAD7EC6}" type="presParOf" srcId="{38814860-4D1B-4FEC-A44F-F77F36CBDAA8}" destId="{46C32684-96C2-4043-A68F-C7F9C7D02648}" srcOrd="1" destOrd="0" presId="urn:microsoft.com/office/officeart/2005/8/layout/lProcess3"/>
    <dgm:cxn modelId="{727F3DB6-DDBA-49FB-82EB-6129569AD1E0}" type="presParOf" srcId="{38814860-4D1B-4FEC-A44F-F77F36CBDAA8}" destId="{934E3507-07BB-4218-A555-13E66F17B783}" srcOrd="2" destOrd="0" presId="urn:microsoft.com/office/officeart/2005/8/layout/lProcess3"/>
    <dgm:cxn modelId="{16F83146-2711-4A3C-9A3C-E93C4C3457A4}" type="presParOf" srcId="{38814860-4D1B-4FEC-A44F-F77F36CBDAA8}" destId="{77922938-25C3-48E0-83A4-5F8A161757AC}" srcOrd="3" destOrd="0" presId="urn:microsoft.com/office/officeart/2005/8/layout/lProcess3"/>
    <dgm:cxn modelId="{7D092F64-4E04-41A4-8156-36956BFB675B}" type="presParOf" srcId="{38814860-4D1B-4FEC-A44F-F77F36CBDAA8}" destId="{DF216E97-AD3D-43CF-9097-689FA7BBAFA0}" srcOrd="4" destOrd="0" presId="urn:microsoft.com/office/officeart/2005/8/layout/lProcess3"/>
    <dgm:cxn modelId="{0B1CF9D5-85B8-4EB5-9E91-76947725A728}" type="presParOf" srcId="{D4EC80DB-5D71-4914-B17D-C728791D8443}" destId="{B4961CFF-4C62-4DFC-B92D-76AE5BBCE00C}" srcOrd="15" destOrd="0" presId="urn:microsoft.com/office/officeart/2005/8/layout/lProcess3"/>
    <dgm:cxn modelId="{E577E041-CB76-4C5B-9755-4638F1740025}" type="presParOf" srcId="{D4EC80DB-5D71-4914-B17D-C728791D8443}" destId="{729F6D18-F29C-497A-B47E-7E909A14E55A}" srcOrd="16" destOrd="0" presId="urn:microsoft.com/office/officeart/2005/8/layout/lProcess3"/>
    <dgm:cxn modelId="{8571513A-D86E-459A-811B-3776C6C27C5D}" type="presParOf" srcId="{729F6D18-F29C-497A-B47E-7E909A14E55A}" destId="{43E328EB-2340-4E76-A9CB-644FAC9600A6}" srcOrd="0" destOrd="0" presId="urn:microsoft.com/office/officeart/2005/8/layout/lProcess3"/>
    <dgm:cxn modelId="{9BE9C5EB-ED92-44F1-8759-AA5A66E0A3FB}" type="presParOf" srcId="{729F6D18-F29C-497A-B47E-7E909A14E55A}" destId="{2030A505-CB1D-4380-8267-3FD5CB581788}" srcOrd="1" destOrd="0" presId="urn:microsoft.com/office/officeart/2005/8/layout/lProcess3"/>
    <dgm:cxn modelId="{EA145909-CB5D-4D9E-9D45-C6E848E911CF}" type="presParOf" srcId="{729F6D18-F29C-497A-B47E-7E909A14E55A}" destId="{B39992CD-1E84-4717-BBBB-521696574E9D}" srcOrd="2" destOrd="0" presId="urn:microsoft.com/office/officeart/2005/8/layout/lProcess3"/>
    <dgm:cxn modelId="{BBF83FE3-8507-457D-AAF1-025BD9A63E9E}" type="presParOf" srcId="{729F6D18-F29C-497A-B47E-7E909A14E55A}" destId="{B4B5964C-EC78-41EA-AA67-5F68417A5305}" srcOrd="3" destOrd="0" presId="urn:microsoft.com/office/officeart/2005/8/layout/lProcess3"/>
    <dgm:cxn modelId="{B4BFE040-D2C2-4A43-97C6-E9EE7DE31AF5}" type="presParOf" srcId="{729F6D18-F29C-497A-B47E-7E909A14E55A}" destId="{DB2525C8-AEB8-436E-A47C-16D6589BDFBF}" srcOrd="4"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CF73F3-D892-4A2F-AEF2-207388A74774}" type="doc">
      <dgm:prSet loTypeId="urn:microsoft.com/office/officeart/2005/8/layout/lProcess3" loCatId="process" qsTypeId="urn:microsoft.com/office/officeart/2005/8/quickstyle/simple5" qsCatId="simple" csTypeId="urn:microsoft.com/office/officeart/2005/8/colors/accent1_5" csCatId="accent1" phldr="1"/>
      <dgm:spPr/>
      <dgm:t>
        <a:bodyPr/>
        <a:lstStyle/>
        <a:p>
          <a:endParaRPr lang="en-US"/>
        </a:p>
      </dgm:t>
    </dgm:pt>
    <dgm:pt modelId="{3ED4FCC3-1B14-4534-8947-EDA9BD7E6DF3}">
      <dgm:prSet custT="1"/>
      <dgm:spPr/>
      <dgm:t>
        <a:bodyPr/>
        <a:lstStyle/>
        <a:p>
          <a:pPr rtl="0"/>
          <a:r>
            <a:rPr lang="en-US" sz="2400" dirty="0" smtClean="0">
              <a:hlinkClick xmlns:r="http://schemas.openxmlformats.org/officeDocument/2006/relationships" r:id="rId1"/>
            </a:rPr>
            <a:t>HB 87</a:t>
          </a:r>
          <a:endParaRPr lang="en-US" sz="2400" dirty="0"/>
        </a:p>
      </dgm:t>
    </dgm:pt>
    <dgm:pt modelId="{37B6D523-25F0-47E6-A99D-25EEADEC33E3}" type="parTrans" cxnId="{B205748A-7C6F-48C2-9B83-AA8C72E626B1}">
      <dgm:prSet/>
      <dgm:spPr/>
      <dgm:t>
        <a:bodyPr/>
        <a:lstStyle/>
        <a:p>
          <a:endParaRPr lang="en-US"/>
        </a:p>
      </dgm:t>
    </dgm:pt>
    <dgm:pt modelId="{4C1C6E22-8FDD-455C-BD5A-A05A9B303605}" type="sibTrans" cxnId="{B205748A-7C6F-48C2-9B83-AA8C72E626B1}">
      <dgm:prSet/>
      <dgm:spPr/>
      <dgm:t>
        <a:bodyPr/>
        <a:lstStyle/>
        <a:p>
          <a:endParaRPr lang="en-US"/>
        </a:p>
      </dgm:t>
    </dgm:pt>
    <dgm:pt modelId="{62CF1FE5-9009-4D10-890F-F545A50B862D}">
      <dgm:prSet custT="1"/>
      <dgm:spPr/>
      <dgm:t>
        <a:bodyPr/>
        <a:lstStyle/>
        <a:p>
          <a:pPr rtl="0"/>
          <a:r>
            <a:rPr lang="en-US" sz="2400" dirty="0" smtClean="0">
              <a:hlinkClick xmlns:r="http://schemas.openxmlformats.org/officeDocument/2006/relationships" r:id="rId2"/>
            </a:rPr>
            <a:t>HB 55</a:t>
          </a:r>
          <a:endParaRPr lang="en-US" sz="2400" dirty="0"/>
        </a:p>
      </dgm:t>
    </dgm:pt>
    <dgm:pt modelId="{34289720-EE4B-4483-BC5A-8282882F337F}" type="parTrans" cxnId="{E43BB16B-68F6-4FAB-8EDF-FA4B9099EA17}">
      <dgm:prSet/>
      <dgm:spPr/>
      <dgm:t>
        <a:bodyPr/>
        <a:lstStyle/>
        <a:p>
          <a:endParaRPr lang="en-US"/>
        </a:p>
      </dgm:t>
    </dgm:pt>
    <dgm:pt modelId="{8C2B1AC8-7B82-49E9-8938-51DA2FC46049}" type="sibTrans" cxnId="{E43BB16B-68F6-4FAB-8EDF-FA4B9099EA17}">
      <dgm:prSet/>
      <dgm:spPr/>
      <dgm:t>
        <a:bodyPr/>
        <a:lstStyle/>
        <a:p>
          <a:endParaRPr lang="en-US"/>
        </a:p>
      </dgm:t>
    </dgm:pt>
    <dgm:pt modelId="{C5A67CE5-ECEF-4F27-A71E-94C4B4B9F070}">
      <dgm:prSet custT="1"/>
      <dgm:spPr/>
      <dgm:t>
        <a:bodyPr/>
        <a:lstStyle/>
        <a:p>
          <a:pPr rtl="0"/>
          <a:r>
            <a:rPr lang="en-US" sz="2400" dirty="0" smtClean="0">
              <a:hlinkClick xmlns:r="http://schemas.openxmlformats.org/officeDocument/2006/relationships" r:id="rId3"/>
            </a:rPr>
            <a:t>HB 59</a:t>
          </a:r>
          <a:endParaRPr lang="en-US" sz="2400" dirty="0"/>
        </a:p>
      </dgm:t>
    </dgm:pt>
    <dgm:pt modelId="{54012861-A019-4ADC-BE69-3DC64DD95E75}" type="parTrans" cxnId="{23447310-7A16-4977-BB81-7FBD473A2907}">
      <dgm:prSet/>
      <dgm:spPr/>
      <dgm:t>
        <a:bodyPr/>
        <a:lstStyle/>
        <a:p>
          <a:endParaRPr lang="en-US"/>
        </a:p>
      </dgm:t>
    </dgm:pt>
    <dgm:pt modelId="{0FCD98CF-898D-41D4-B784-D3DD323AF247}" type="sibTrans" cxnId="{23447310-7A16-4977-BB81-7FBD473A2907}">
      <dgm:prSet/>
      <dgm:spPr/>
      <dgm:t>
        <a:bodyPr/>
        <a:lstStyle/>
        <a:p>
          <a:endParaRPr lang="en-US"/>
        </a:p>
      </dgm:t>
    </dgm:pt>
    <dgm:pt modelId="{FBA1A8D0-79C8-4266-BD39-884BAB04CDE9}">
      <dgm:prSet/>
      <dgm:spPr/>
      <dgm:t>
        <a:bodyPr/>
        <a:lstStyle/>
        <a:p>
          <a:pPr rtl="0"/>
          <a:r>
            <a:rPr lang="en-US" dirty="0" smtClean="0"/>
            <a:t>Reduces insurance premium tax credits by 5% for 2 years</a:t>
          </a:r>
          <a:endParaRPr lang="en-US" dirty="0"/>
        </a:p>
      </dgm:t>
    </dgm:pt>
    <dgm:pt modelId="{B6E7F3E9-960C-4862-A12A-4F2A11ED867B}" type="parTrans" cxnId="{B76B04DA-E8C2-45A8-842E-60DF682FD62C}">
      <dgm:prSet/>
      <dgm:spPr/>
      <dgm:t>
        <a:bodyPr/>
        <a:lstStyle/>
        <a:p>
          <a:endParaRPr lang="en-US"/>
        </a:p>
      </dgm:t>
    </dgm:pt>
    <dgm:pt modelId="{50C210A9-BC62-4694-B9E9-6A2FA65AB758}" type="sibTrans" cxnId="{B76B04DA-E8C2-45A8-842E-60DF682FD62C}">
      <dgm:prSet/>
      <dgm:spPr/>
      <dgm:t>
        <a:bodyPr/>
        <a:lstStyle/>
        <a:p>
          <a:endParaRPr lang="en-US"/>
        </a:p>
      </dgm:t>
    </dgm:pt>
    <dgm:pt modelId="{D6A164C6-F60B-4A6D-BD19-2D54F31FF760}">
      <dgm:prSet/>
      <dgm:spPr/>
      <dgm:t>
        <a:bodyPr/>
        <a:lstStyle/>
        <a:p>
          <a:pPr rtl="0"/>
          <a:r>
            <a:rPr lang="en-US" dirty="0" smtClean="0"/>
            <a:t>Add-back for certain corporate income tax deductions</a:t>
          </a:r>
          <a:endParaRPr lang="en-US" dirty="0"/>
        </a:p>
      </dgm:t>
    </dgm:pt>
    <dgm:pt modelId="{1B326454-1761-44B4-8521-936CB026DC13}" type="parTrans" cxnId="{7A6329D8-9DAC-4C5C-87FF-AE2501504C3F}">
      <dgm:prSet/>
      <dgm:spPr/>
      <dgm:t>
        <a:bodyPr/>
        <a:lstStyle/>
        <a:p>
          <a:endParaRPr lang="en-US"/>
        </a:p>
      </dgm:t>
    </dgm:pt>
    <dgm:pt modelId="{C5520355-7E09-4E6C-A6A0-0A489B0DDBAA}" type="sibTrans" cxnId="{7A6329D8-9DAC-4C5C-87FF-AE2501504C3F}">
      <dgm:prSet/>
      <dgm:spPr/>
      <dgm:t>
        <a:bodyPr/>
        <a:lstStyle/>
        <a:p>
          <a:endParaRPr lang="en-US"/>
        </a:p>
      </dgm:t>
    </dgm:pt>
    <dgm:pt modelId="{AC17E855-3D8A-4989-AFF6-4BB6D472E6A6}">
      <dgm:prSet/>
      <dgm:spPr/>
      <dgm:t>
        <a:bodyPr/>
        <a:lstStyle/>
        <a:p>
          <a:pPr rtl="0"/>
          <a:r>
            <a:rPr lang="en-US" dirty="0" smtClean="0"/>
            <a:t>Extends hotel-motel tax to include online bookings (Airbnb)</a:t>
          </a:r>
          <a:endParaRPr lang="en-US" dirty="0"/>
        </a:p>
      </dgm:t>
    </dgm:pt>
    <dgm:pt modelId="{D3C44ECB-2C0E-401D-809D-8AFB8F87E7FA}" type="parTrans" cxnId="{A09A3AC9-D767-47D2-9030-8553446955CF}">
      <dgm:prSet/>
      <dgm:spPr/>
      <dgm:t>
        <a:bodyPr/>
        <a:lstStyle/>
        <a:p>
          <a:endParaRPr lang="en-US"/>
        </a:p>
      </dgm:t>
    </dgm:pt>
    <dgm:pt modelId="{2607F3E5-5F1D-4CF4-B180-8189F00D5669}" type="sibTrans" cxnId="{A09A3AC9-D767-47D2-9030-8553446955CF}">
      <dgm:prSet/>
      <dgm:spPr/>
      <dgm:t>
        <a:bodyPr/>
        <a:lstStyle/>
        <a:p>
          <a:endParaRPr lang="en-US"/>
        </a:p>
      </dgm:t>
    </dgm:pt>
    <dgm:pt modelId="{4D715E1E-19B0-49DC-A51B-63CACAE8BCA5}">
      <dgm:prSet custT="1"/>
      <dgm:spPr/>
      <dgm:t>
        <a:bodyPr/>
        <a:lstStyle/>
        <a:p>
          <a:pPr rtl="0"/>
          <a:r>
            <a:rPr lang="en-US" sz="2400" dirty="0" smtClean="0">
              <a:hlinkClick xmlns:r="http://schemas.openxmlformats.org/officeDocument/2006/relationships" r:id="rId4"/>
            </a:rPr>
            <a:t>HB 71</a:t>
          </a:r>
          <a:endParaRPr lang="en-US" sz="2400" dirty="0"/>
        </a:p>
      </dgm:t>
    </dgm:pt>
    <dgm:pt modelId="{5D47EC49-14D9-48DF-A1B7-344805CA6366}" type="parTrans" cxnId="{74BDDC18-16C4-4100-A484-78989BCF734A}">
      <dgm:prSet/>
      <dgm:spPr/>
      <dgm:t>
        <a:bodyPr/>
        <a:lstStyle/>
        <a:p>
          <a:endParaRPr lang="en-US"/>
        </a:p>
      </dgm:t>
    </dgm:pt>
    <dgm:pt modelId="{957FCEB2-46C9-4A91-865D-1058FB921261}" type="sibTrans" cxnId="{74BDDC18-16C4-4100-A484-78989BCF734A}">
      <dgm:prSet/>
      <dgm:spPr/>
      <dgm:t>
        <a:bodyPr/>
        <a:lstStyle/>
        <a:p>
          <a:endParaRPr lang="en-US"/>
        </a:p>
      </dgm:t>
    </dgm:pt>
    <dgm:pt modelId="{A02BFCBD-2DE4-4A49-9D8A-65E484D6B8C8}">
      <dgm:prSet custT="1"/>
      <dgm:spPr/>
      <dgm:t>
        <a:bodyPr/>
        <a:lstStyle/>
        <a:p>
          <a:pPr rtl="0"/>
          <a:r>
            <a:rPr lang="en-US" sz="1500" dirty="0" smtClean="0"/>
            <a:t>Expands the companies subject to  the corporate franchise tax</a:t>
          </a:r>
          <a:endParaRPr lang="en-US" sz="1500" dirty="0"/>
        </a:p>
      </dgm:t>
    </dgm:pt>
    <dgm:pt modelId="{55BF2A98-EBF2-4AE7-A22A-811FB656141F}">
      <dgm:prSet custT="1"/>
      <dgm:spPr/>
      <dgm:t>
        <a:bodyPr/>
        <a:lstStyle/>
        <a:p>
          <a:pPr rtl="0"/>
          <a:r>
            <a:rPr lang="en-US" sz="2400" dirty="0" smtClean="0">
              <a:hlinkClick xmlns:r="http://schemas.openxmlformats.org/officeDocument/2006/relationships" r:id="rId5"/>
            </a:rPr>
            <a:t>HB 19</a:t>
          </a:r>
          <a:endParaRPr lang="en-US" sz="2400" dirty="0"/>
        </a:p>
      </dgm:t>
    </dgm:pt>
    <dgm:pt modelId="{0B5F26AD-3D59-4D20-8F45-9B2129314799}" type="sibTrans" cxnId="{C152C1CA-5D0C-406B-98A2-D81F66CEF81F}">
      <dgm:prSet/>
      <dgm:spPr/>
      <dgm:t>
        <a:bodyPr/>
        <a:lstStyle/>
        <a:p>
          <a:endParaRPr lang="en-US"/>
        </a:p>
      </dgm:t>
    </dgm:pt>
    <dgm:pt modelId="{28E71B4A-1429-42CD-9509-2503AB8F2B53}" type="parTrans" cxnId="{C152C1CA-5D0C-406B-98A2-D81F66CEF81F}">
      <dgm:prSet/>
      <dgm:spPr/>
      <dgm:t>
        <a:bodyPr/>
        <a:lstStyle/>
        <a:p>
          <a:endParaRPr lang="en-US"/>
        </a:p>
      </dgm:t>
    </dgm:pt>
    <dgm:pt modelId="{F8B9EE6E-F80F-4D34-8294-86E56C713C7D}" type="sibTrans" cxnId="{5AD666E8-A463-49CA-ACFF-CD3D86221A02}">
      <dgm:prSet/>
      <dgm:spPr/>
      <dgm:t>
        <a:bodyPr/>
        <a:lstStyle/>
        <a:p>
          <a:endParaRPr lang="en-US"/>
        </a:p>
      </dgm:t>
    </dgm:pt>
    <dgm:pt modelId="{4DE70979-4E4C-443D-87CA-F8A916D95FB1}" type="parTrans" cxnId="{5AD666E8-A463-49CA-ACFF-CD3D86221A02}">
      <dgm:prSet/>
      <dgm:spPr/>
      <dgm:t>
        <a:bodyPr/>
        <a:lstStyle/>
        <a:p>
          <a:endParaRPr lang="en-US"/>
        </a:p>
      </dgm:t>
    </dgm:pt>
    <dgm:pt modelId="{5A4CBCCE-D547-4EE9-8AFD-ED9699536885}">
      <dgm:prSet/>
      <dgm:spPr/>
      <dgm:t>
        <a:bodyPr/>
        <a:lstStyle/>
        <a:p>
          <a:pPr rtl="0"/>
          <a:r>
            <a:rPr lang="en-US" dirty="0" smtClean="0"/>
            <a:t>Reduces Enterprise Zone tax credit</a:t>
          </a:r>
          <a:endParaRPr lang="en-US" dirty="0"/>
        </a:p>
      </dgm:t>
    </dgm:pt>
    <dgm:pt modelId="{25197100-181F-45CF-8438-65686D13C11A}" type="parTrans" cxnId="{A6C41C1D-DE3B-40B9-8E48-DC820F35C192}">
      <dgm:prSet/>
      <dgm:spPr/>
      <dgm:t>
        <a:bodyPr/>
        <a:lstStyle/>
        <a:p>
          <a:endParaRPr lang="en-US"/>
        </a:p>
      </dgm:t>
    </dgm:pt>
    <dgm:pt modelId="{B7B6E634-797A-4AC5-851A-073387E29F49}" type="sibTrans" cxnId="{A6C41C1D-DE3B-40B9-8E48-DC820F35C192}">
      <dgm:prSet/>
      <dgm:spPr/>
      <dgm:t>
        <a:bodyPr/>
        <a:lstStyle/>
        <a:p>
          <a:endParaRPr lang="en-US"/>
        </a:p>
      </dgm:t>
    </dgm:pt>
    <dgm:pt modelId="{D4EC80DB-5D71-4914-B17D-C728791D8443}" type="pres">
      <dgm:prSet presAssocID="{21CF73F3-D892-4A2F-AEF2-207388A74774}" presName="Name0" presStyleCnt="0">
        <dgm:presLayoutVars>
          <dgm:chPref val="3"/>
          <dgm:dir/>
          <dgm:animLvl val="lvl"/>
          <dgm:resizeHandles/>
        </dgm:presLayoutVars>
      </dgm:prSet>
      <dgm:spPr/>
      <dgm:t>
        <a:bodyPr/>
        <a:lstStyle/>
        <a:p>
          <a:endParaRPr lang="en-US"/>
        </a:p>
      </dgm:t>
    </dgm:pt>
    <dgm:pt modelId="{78B54F9B-CCA9-4ADF-82F9-17584C67CCD6}" type="pres">
      <dgm:prSet presAssocID="{55BF2A98-EBF2-4AE7-A22A-811FB656141F}" presName="horFlow" presStyleCnt="0"/>
      <dgm:spPr/>
      <dgm:t>
        <a:bodyPr/>
        <a:lstStyle/>
        <a:p>
          <a:endParaRPr lang="en-US"/>
        </a:p>
      </dgm:t>
    </dgm:pt>
    <dgm:pt modelId="{AB8B764A-4FC7-4F04-9349-386B9CD25D6B}" type="pres">
      <dgm:prSet presAssocID="{55BF2A98-EBF2-4AE7-A22A-811FB656141F}" presName="bigChev" presStyleLbl="node1" presStyleIdx="0" presStyleCnt="5" custScaleX="82645" custScaleY="82645"/>
      <dgm:spPr/>
      <dgm:t>
        <a:bodyPr/>
        <a:lstStyle/>
        <a:p>
          <a:endParaRPr lang="en-US"/>
        </a:p>
      </dgm:t>
    </dgm:pt>
    <dgm:pt modelId="{969768B9-A6C3-4114-A2C0-E7458AF50280}" type="pres">
      <dgm:prSet presAssocID="{4DE70979-4E4C-443D-87CA-F8A916D95FB1}" presName="parTrans" presStyleCnt="0"/>
      <dgm:spPr/>
      <dgm:t>
        <a:bodyPr/>
        <a:lstStyle/>
        <a:p>
          <a:endParaRPr lang="en-US"/>
        </a:p>
      </dgm:t>
    </dgm:pt>
    <dgm:pt modelId="{ED5B20E9-4DE3-4495-A536-0146CE663373}" type="pres">
      <dgm:prSet presAssocID="{A02BFCBD-2DE4-4A49-9D8A-65E484D6B8C8}" presName="node" presStyleLbl="alignAccFollowNode1" presStyleIdx="0" presStyleCnt="5" custScaleX="158578" custScaleY="133100">
        <dgm:presLayoutVars>
          <dgm:bulletEnabled val="1"/>
        </dgm:presLayoutVars>
      </dgm:prSet>
      <dgm:spPr/>
      <dgm:t>
        <a:bodyPr/>
        <a:lstStyle/>
        <a:p>
          <a:endParaRPr lang="en-US"/>
        </a:p>
      </dgm:t>
    </dgm:pt>
    <dgm:pt modelId="{96F7247C-AFC5-40CD-89D5-5D47E9404BEC}" type="pres">
      <dgm:prSet presAssocID="{55BF2A98-EBF2-4AE7-A22A-811FB656141F}" presName="vSp" presStyleCnt="0"/>
      <dgm:spPr/>
      <dgm:t>
        <a:bodyPr/>
        <a:lstStyle/>
        <a:p>
          <a:endParaRPr lang="en-US"/>
        </a:p>
      </dgm:t>
    </dgm:pt>
    <dgm:pt modelId="{F4BEE0B2-59B4-4468-8F91-B9775E8EBD33}" type="pres">
      <dgm:prSet presAssocID="{3ED4FCC3-1B14-4534-8947-EDA9BD7E6DF3}" presName="horFlow" presStyleCnt="0"/>
      <dgm:spPr/>
      <dgm:t>
        <a:bodyPr/>
        <a:lstStyle/>
        <a:p>
          <a:endParaRPr lang="en-US"/>
        </a:p>
      </dgm:t>
    </dgm:pt>
    <dgm:pt modelId="{55FF6671-1EC1-4B0A-B4DF-0F10F6E24B8C}" type="pres">
      <dgm:prSet presAssocID="{3ED4FCC3-1B14-4534-8947-EDA9BD7E6DF3}" presName="bigChev" presStyleLbl="node1" presStyleIdx="1" presStyleCnt="5" custScaleX="82645" custScaleY="82645"/>
      <dgm:spPr/>
      <dgm:t>
        <a:bodyPr/>
        <a:lstStyle/>
        <a:p>
          <a:endParaRPr lang="en-US"/>
        </a:p>
      </dgm:t>
    </dgm:pt>
    <dgm:pt modelId="{CC3C5109-7C98-49B2-A445-57C91C737046}" type="pres">
      <dgm:prSet presAssocID="{B6E7F3E9-960C-4862-A12A-4F2A11ED867B}" presName="parTrans" presStyleCnt="0"/>
      <dgm:spPr/>
      <dgm:t>
        <a:bodyPr/>
        <a:lstStyle/>
        <a:p>
          <a:endParaRPr lang="en-US"/>
        </a:p>
      </dgm:t>
    </dgm:pt>
    <dgm:pt modelId="{BA8C32F3-1258-4DB8-B8E9-03E4C6DD9415}" type="pres">
      <dgm:prSet presAssocID="{FBA1A8D0-79C8-4266-BD39-884BAB04CDE9}" presName="node" presStyleLbl="alignAccFollowNode1" presStyleIdx="1" presStyleCnt="5" custScaleX="158578" custScaleY="133100">
        <dgm:presLayoutVars>
          <dgm:bulletEnabled val="1"/>
        </dgm:presLayoutVars>
      </dgm:prSet>
      <dgm:spPr/>
      <dgm:t>
        <a:bodyPr/>
        <a:lstStyle/>
        <a:p>
          <a:endParaRPr lang="en-US"/>
        </a:p>
      </dgm:t>
    </dgm:pt>
    <dgm:pt modelId="{986CFE03-183C-41BF-8D85-05C6E7947933}" type="pres">
      <dgm:prSet presAssocID="{3ED4FCC3-1B14-4534-8947-EDA9BD7E6DF3}" presName="vSp" presStyleCnt="0"/>
      <dgm:spPr/>
      <dgm:t>
        <a:bodyPr/>
        <a:lstStyle/>
        <a:p>
          <a:endParaRPr lang="en-US"/>
        </a:p>
      </dgm:t>
    </dgm:pt>
    <dgm:pt modelId="{7E83DAFF-39DF-4FA9-BB5C-D964C3C4842D}" type="pres">
      <dgm:prSet presAssocID="{62CF1FE5-9009-4D10-890F-F545A50B862D}" presName="horFlow" presStyleCnt="0"/>
      <dgm:spPr/>
      <dgm:t>
        <a:bodyPr/>
        <a:lstStyle/>
        <a:p>
          <a:endParaRPr lang="en-US"/>
        </a:p>
      </dgm:t>
    </dgm:pt>
    <dgm:pt modelId="{25C11DD9-5677-4523-BF7C-20BC4305F2DB}" type="pres">
      <dgm:prSet presAssocID="{62CF1FE5-9009-4D10-890F-F545A50B862D}" presName="bigChev" presStyleLbl="node1" presStyleIdx="2" presStyleCnt="5" custScaleX="82645" custScaleY="82645"/>
      <dgm:spPr/>
      <dgm:t>
        <a:bodyPr/>
        <a:lstStyle/>
        <a:p>
          <a:endParaRPr lang="en-US"/>
        </a:p>
      </dgm:t>
    </dgm:pt>
    <dgm:pt modelId="{B9A92E2B-0A87-4B4F-B4F0-3A14852B75D7}" type="pres">
      <dgm:prSet presAssocID="{1B326454-1761-44B4-8521-936CB026DC13}" presName="parTrans" presStyleCnt="0"/>
      <dgm:spPr/>
      <dgm:t>
        <a:bodyPr/>
        <a:lstStyle/>
        <a:p>
          <a:endParaRPr lang="en-US"/>
        </a:p>
      </dgm:t>
    </dgm:pt>
    <dgm:pt modelId="{A510C576-2031-463C-8F33-E10C694C41E6}" type="pres">
      <dgm:prSet presAssocID="{D6A164C6-F60B-4A6D-BD19-2D54F31FF760}" presName="node" presStyleLbl="alignAccFollowNode1" presStyleIdx="2" presStyleCnt="5" custScaleX="158578" custScaleY="133100">
        <dgm:presLayoutVars>
          <dgm:bulletEnabled val="1"/>
        </dgm:presLayoutVars>
      </dgm:prSet>
      <dgm:spPr/>
      <dgm:t>
        <a:bodyPr/>
        <a:lstStyle/>
        <a:p>
          <a:endParaRPr lang="en-US"/>
        </a:p>
      </dgm:t>
    </dgm:pt>
    <dgm:pt modelId="{7686C23D-E3CC-4429-A0A8-EB861B7E66DC}" type="pres">
      <dgm:prSet presAssocID="{62CF1FE5-9009-4D10-890F-F545A50B862D}" presName="vSp" presStyleCnt="0"/>
      <dgm:spPr/>
      <dgm:t>
        <a:bodyPr/>
        <a:lstStyle/>
        <a:p>
          <a:endParaRPr lang="en-US"/>
        </a:p>
      </dgm:t>
    </dgm:pt>
    <dgm:pt modelId="{3814CFD6-7A3A-4D76-8311-18F2911D44BD}" type="pres">
      <dgm:prSet presAssocID="{C5A67CE5-ECEF-4F27-A71E-94C4B4B9F070}" presName="horFlow" presStyleCnt="0"/>
      <dgm:spPr/>
      <dgm:t>
        <a:bodyPr/>
        <a:lstStyle/>
        <a:p>
          <a:endParaRPr lang="en-US"/>
        </a:p>
      </dgm:t>
    </dgm:pt>
    <dgm:pt modelId="{76FB9187-F2DF-4DC2-809C-1EB0270B2CAD}" type="pres">
      <dgm:prSet presAssocID="{C5A67CE5-ECEF-4F27-A71E-94C4B4B9F070}" presName="bigChev" presStyleLbl="node1" presStyleIdx="3" presStyleCnt="5" custScaleX="82645" custScaleY="82645"/>
      <dgm:spPr/>
      <dgm:t>
        <a:bodyPr/>
        <a:lstStyle/>
        <a:p>
          <a:endParaRPr lang="en-US"/>
        </a:p>
      </dgm:t>
    </dgm:pt>
    <dgm:pt modelId="{5AB73865-788E-46FA-8FB1-E4BC49731085}" type="pres">
      <dgm:prSet presAssocID="{D3C44ECB-2C0E-401D-809D-8AFB8F87E7FA}" presName="parTrans" presStyleCnt="0"/>
      <dgm:spPr/>
      <dgm:t>
        <a:bodyPr/>
        <a:lstStyle/>
        <a:p>
          <a:endParaRPr lang="en-US"/>
        </a:p>
      </dgm:t>
    </dgm:pt>
    <dgm:pt modelId="{13C62FD9-545B-4E12-A65E-13E3E0EE0824}" type="pres">
      <dgm:prSet presAssocID="{AC17E855-3D8A-4989-AFF6-4BB6D472E6A6}" presName="node" presStyleLbl="alignAccFollowNode1" presStyleIdx="3" presStyleCnt="5" custScaleX="158578" custScaleY="133100">
        <dgm:presLayoutVars>
          <dgm:bulletEnabled val="1"/>
        </dgm:presLayoutVars>
      </dgm:prSet>
      <dgm:spPr/>
      <dgm:t>
        <a:bodyPr/>
        <a:lstStyle/>
        <a:p>
          <a:endParaRPr lang="en-US"/>
        </a:p>
      </dgm:t>
    </dgm:pt>
    <dgm:pt modelId="{D1130F99-C185-41E4-AE42-BE936ACDB884}" type="pres">
      <dgm:prSet presAssocID="{C5A67CE5-ECEF-4F27-A71E-94C4B4B9F070}" presName="vSp" presStyleCnt="0"/>
      <dgm:spPr/>
      <dgm:t>
        <a:bodyPr/>
        <a:lstStyle/>
        <a:p>
          <a:endParaRPr lang="en-US"/>
        </a:p>
      </dgm:t>
    </dgm:pt>
    <dgm:pt modelId="{C903C580-F418-4CC9-A038-C03538670800}" type="pres">
      <dgm:prSet presAssocID="{4D715E1E-19B0-49DC-A51B-63CACAE8BCA5}" presName="horFlow" presStyleCnt="0"/>
      <dgm:spPr/>
      <dgm:t>
        <a:bodyPr/>
        <a:lstStyle/>
        <a:p>
          <a:endParaRPr lang="en-US"/>
        </a:p>
      </dgm:t>
    </dgm:pt>
    <dgm:pt modelId="{D7A2D10B-D356-4C9D-A37B-99914239DD1D}" type="pres">
      <dgm:prSet presAssocID="{4D715E1E-19B0-49DC-A51B-63CACAE8BCA5}" presName="bigChev" presStyleLbl="node1" presStyleIdx="4" presStyleCnt="5" custScaleX="82645" custScaleY="82645"/>
      <dgm:spPr/>
      <dgm:t>
        <a:bodyPr/>
        <a:lstStyle/>
        <a:p>
          <a:endParaRPr lang="en-US"/>
        </a:p>
      </dgm:t>
    </dgm:pt>
    <dgm:pt modelId="{E9375D90-B9C5-4653-9413-5D14EB504F78}" type="pres">
      <dgm:prSet presAssocID="{25197100-181F-45CF-8438-65686D13C11A}" presName="parTrans" presStyleCnt="0"/>
      <dgm:spPr/>
      <dgm:t>
        <a:bodyPr/>
        <a:lstStyle/>
        <a:p>
          <a:endParaRPr lang="en-US"/>
        </a:p>
      </dgm:t>
    </dgm:pt>
    <dgm:pt modelId="{01F6892E-BEEE-450C-B0E3-68C4017FBDCA}" type="pres">
      <dgm:prSet presAssocID="{5A4CBCCE-D547-4EE9-8AFD-ED9699536885}" presName="node" presStyleLbl="alignAccFollowNode1" presStyleIdx="4" presStyleCnt="5" custScaleX="158578" custScaleY="133100">
        <dgm:presLayoutVars>
          <dgm:bulletEnabled val="1"/>
        </dgm:presLayoutVars>
      </dgm:prSet>
      <dgm:spPr/>
      <dgm:t>
        <a:bodyPr/>
        <a:lstStyle/>
        <a:p>
          <a:endParaRPr lang="en-US"/>
        </a:p>
      </dgm:t>
    </dgm:pt>
  </dgm:ptLst>
  <dgm:cxnLst>
    <dgm:cxn modelId="{33781BC8-3E5B-4E6C-BCB1-013AAFDF4559}" type="presOf" srcId="{C5A67CE5-ECEF-4F27-A71E-94C4B4B9F070}" destId="{76FB9187-F2DF-4DC2-809C-1EB0270B2CAD}" srcOrd="0" destOrd="0" presId="urn:microsoft.com/office/officeart/2005/8/layout/lProcess3"/>
    <dgm:cxn modelId="{A09A3AC9-D767-47D2-9030-8553446955CF}" srcId="{C5A67CE5-ECEF-4F27-A71E-94C4B4B9F070}" destId="{AC17E855-3D8A-4989-AFF6-4BB6D472E6A6}" srcOrd="0" destOrd="0" parTransId="{D3C44ECB-2C0E-401D-809D-8AFB8F87E7FA}" sibTransId="{2607F3E5-5F1D-4CF4-B180-8189F00D5669}"/>
    <dgm:cxn modelId="{C46DE8FE-4166-4E1F-AAE3-A59254D78A67}" type="presOf" srcId="{4D715E1E-19B0-49DC-A51B-63CACAE8BCA5}" destId="{D7A2D10B-D356-4C9D-A37B-99914239DD1D}" srcOrd="0" destOrd="0" presId="urn:microsoft.com/office/officeart/2005/8/layout/lProcess3"/>
    <dgm:cxn modelId="{7431E470-55C1-47BD-A7E3-5ECFB9B1F248}" type="presOf" srcId="{D6A164C6-F60B-4A6D-BD19-2D54F31FF760}" destId="{A510C576-2031-463C-8F33-E10C694C41E6}" srcOrd="0" destOrd="0" presId="urn:microsoft.com/office/officeart/2005/8/layout/lProcess3"/>
    <dgm:cxn modelId="{CF907E3F-705D-4EC0-B797-882AF97430C3}" type="presOf" srcId="{5A4CBCCE-D547-4EE9-8AFD-ED9699536885}" destId="{01F6892E-BEEE-450C-B0E3-68C4017FBDCA}" srcOrd="0" destOrd="0" presId="urn:microsoft.com/office/officeart/2005/8/layout/lProcess3"/>
    <dgm:cxn modelId="{9786C7F6-9ECE-4FDC-9512-705710E2C664}" type="presOf" srcId="{FBA1A8D0-79C8-4266-BD39-884BAB04CDE9}" destId="{BA8C32F3-1258-4DB8-B8E9-03E4C6DD9415}" srcOrd="0" destOrd="0" presId="urn:microsoft.com/office/officeart/2005/8/layout/lProcess3"/>
    <dgm:cxn modelId="{B205748A-7C6F-48C2-9B83-AA8C72E626B1}" srcId="{21CF73F3-D892-4A2F-AEF2-207388A74774}" destId="{3ED4FCC3-1B14-4534-8947-EDA9BD7E6DF3}" srcOrd="1" destOrd="0" parTransId="{37B6D523-25F0-47E6-A99D-25EEADEC33E3}" sibTransId="{4C1C6E22-8FDD-455C-BD5A-A05A9B303605}"/>
    <dgm:cxn modelId="{C152C1CA-5D0C-406B-98A2-D81F66CEF81F}" srcId="{21CF73F3-D892-4A2F-AEF2-207388A74774}" destId="{55BF2A98-EBF2-4AE7-A22A-811FB656141F}" srcOrd="0" destOrd="0" parTransId="{28E71B4A-1429-42CD-9509-2503AB8F2B53}" sibTransId="{0B5F26AD-3D59-4D20-8F45-9B2129314799}"/>
    <dgm:cxn modelId="{7A6329D8-9DAC-4C5C-87FF-AE2501504C3F}" srcId="{62CF1FE5-9009-4D10-890F-F545A50B862D}" destId="{D6A164C6-F60B-4A6D-BD19-2D54F31FF760}" srcOrd="0" destOrd="0" parTransId="{1B326454-1761-44B4-8521-936CB026DC13}" sibTransId="{C5520355-7E09-4E6C-A6A0-0A489B0DDBAA}"/>
    <dgm:cxn modelId="{A6C41C1D-DE3B-40B9-8E48-DC820F35C192}" srcId="{4D715E1E-19B0-49DC-A51B-63CACAE8BCA5}" destId="{5A4CBCCE-D547-4EE9-8AFD-ED9699536885}" srcOrd="0" destOrd="0" parTransId="{25197100-181F-45CF-8438-65686D13C11A}" sibTransId="{B7B6E634-797A-4AC5-851A-073387E29F49}"/>
    <dgm:cxn modelId="{EF039F02-E61A-4939-8752-A3107580C2C6}" type="presOf" srcId="{3ED4FCC3-1B14-4534-8947-EDA9BD7E6DF3}" destId="{55FF6671-1EC1-4B0A-B4DF-0F10F6E24B8C}" srcOrd="0" destOrd="0" presId="urn:microsoft.com/office/officeart/2005/8/layout/lProcess3"/>
    <dgm:cxn modelId="{FE0AEDA9-05C0-42D0-9FA4-C6B813B7F4F4}" type="presOf" srcId="{62CF1FE5-9009-4D10-890F-F545A50B862D}" destId="{25C11DD9-5677-4523-BF7C-20BC4305F2DB}" srcOrd="0" destOrd="0" presId="urn:microsoft.com/office/officeart/2005/8/layout/lProcess3"/>
    <dgm:cxn modelId="{74BDDC18-16C4-4100-A484-78989BCF734A}" srcId="{21CF73F3-D892-4A2F-AEF2-207388A74774}" destId="{4D715E1E-19B0-49DC-A51B-63CACAE8BCA5}" srcOrd="4" destOrd="0" parTransId="{5D47EC49-14D9-48DF-A1B7-344805CA6366}" sibTransId="{957FCEB2-46C9-4A91-865D-1058FB921261}"/>
    <dgm:cxn modelId="{0D263A6C-FB27-4295-96F0-77916B3A14A1}" type="presOf" srcId="{55BF2A98-EBF2-4AE7-A22A-811FB656141F}" destId="{AB8B764A-4FC7-4F04-9349-386B9CD25D6B}" srcOrd="0" destOrd="0" presId="urn:microsoft.com/office/officeart/2005/8/layout/lProcess3"/>
    <dgm:cxn modelId="{5AD666E8-A463-49CA-ACFF-CD3D86221A02}" srcId="{55BF2A98-EBF2-4AE7-A22A-811FB656141F}" destId="{A02BFCBD-2DE4-4A49-9D8A-65E484D6B8C8}" srcOrd="0" destOrd="0" parTransId="{4DE70979-4E4C-443D-87CA-F8A916D95FB1}" sibTransId="{F8B9EE6E-F80F-4D34-8294-86E56C713C7D}"/>
    <dgm:cxn modelId="{23D07439-6BEE-41FF-A4BA-EB8BBA2C924F}" type="presOf" srcId="{AC17E855-3D8A-4989-AFF6-4BB6D472E6A6}" destId="{13C62FD9-545B-4E12-A65E-13E3E0EE0824}" srcOrd="0" destOrd="0" presId="urn:microsoft.com/office/officeart/2005/8/layout/lProcess3"/>
    <dgm:cxn modelId="{E43BB16B-68F6-4FAB-8EDF-FA4B9099EA17}" srcId="{21CF73F3-D892-4A2F-AEF2-207388A74774}" destId="{62CF1FE5-9009-4D10-890F-F545A50B862D}" srcOrd="2" destOrd="0" parTransId="{34289720-EE4B-4483-BC5A-8282882F337F}" sibTransId="{8C2B1AC8-7B82-49E9-8938-51DA2FC46049}"/>
    <dgm:cxn modelId="{B76B04DA-E8C2-45A8-842E-60DF682FD62C}" srcId="{3ED4FCC3-1B14-4534-8947-EDA9BD7E6DF3}" destId="{FBA1A8D0-79C8-4266-BD39-884BAB04CDE9}" srcOrd="0" destOrd="0" parTransId="{B6E7F3E9-960C-4862-A12A-4F2A11ED867B}" sibTransId="{50C210A9-BC62-4694-B9E9-6A2FA65AB758}"/>
    <dgm:cxn modelId="{5C523927-EBEA-4D11-8188-AB30EE8D7375}" type="presOf" srcId="{A02BFCBD-2DE4-4A49-9D8A-65E484D6B8C8}" destId="{ED5B20E9-4DE3-4495-A536-0146CE663373}" srcOrd="0" destOrd="0" presId="urn:microsoft.com/office/officeart/2005/8/layout/lProcess3"/>
    <dgm:cxn modelId="{9CFA4069-BF52-4E4E-88C0-94BB962C78D5}" type="presOf" srcId="{21CF73F3-D892-4A2F-AEF2-207388A74774}" destId="{D4EC80DB-5D71-4914-B17D-C728791D8443}" srcOrd="0" destOrd="0" presId="urn:microsoft.com/office/officeart/2005/8/layout/lProcess3"/>
    <dgm:cxn modelId="{23447310-7A16-4977-BB81-7FBD473A2907}" srcId="{21CF73F3-D892-4A2F-AEF2-207388A74774}" destId="{C5A67CE5-ECEF-4F27-A71E-94C4B4B9F070}" srcOrd="3" destOrd="0" parTransId="{54012861-A019-4ADC-BE69-3DC64DD95E75}" sibTransId="{0FCD98CF-898D-41D4-B784-D3DD323AF247}"/>
    <dgm:cxn modelId="{94448905-AFDE-421A-91EB-B7F1357876AE}" type="presParOf" srcId="{D4EC80DB-5D71-4914-B17D-C728791D8443}" destId="{78B54F9B-CCA9-4ADF-82F9-17584C67CCD6}" srcOrd="0" destOrd="0" presId="urn:microsoft.com/office/officeart/2005/8/layout/lProcess3"/>
    <dgm:cxn modelId="{9477667A-D19D-43B3-93A8-85EC189A4D13}" type="presParOf" srcId="{78B54F9B-CCA9-4ADF-82F9-17584C67CCD6}" destId="{AB8B764A-4FC7-4F04-9349-386B9CD25D6B}" srcOrd="0" destOrd="0" presId="urn:microsoft.com/office/officeart/2005/8/layout/lProcess3"/>
    <dgm:cxn modelId="{E7096E9E-4029-4442-B653-C84856BB383B}" type="presParOf" srcId="{78B54F9B-CCA9-4ADF-82F9-17584C67CCD6}" destId="{969768B9-A6C3-4114-A2C0-E7458AF50280}" srcOrd="1" destOrd="0" presId="urn:microsoft.com/office/officeart/2005/8/layout/lProcess3"/>
    <dgm:cxn modelId="{7FB94979-C824-4025-A9EE-F488C5F898E1}" type="presParOf" srcId="{78B54F9B-CCA9-4ADF-82F9-17584C67CCD6}" destId="{ED5B20E9-4DE3-4495-A536-0146CE663373}" srcOrd="2" destOrd="0" presId="urn:microsoft.com/office/officeart/2005/8/layout/lProcess3"/>
    <dgm:cxn modelId="{47514735-5AB2-42F5-B578-DF28D42DF5B4}" type="presParOf" srcId="{D4EC80DB-5D71-4914-B17D-C728791D8443}" destId="{96F7247C-AFC5-40CD-89D5-5D47E9404BEC}" srcOrd="1" destOrd="0" presId="urn:microsoft.com/office/officeart/2005/8/layout/lProcess3"/>
    <dgm:cxn modelId="{FA0B85E8-062C-42A1-83B7-1207F0911796}" type="presParOf" srcId="{D4EC80DB-5D71-4914-B17D-C728791D8443}" destId="{F4BEE0B2-59B4-4468-8F91-B9775E8EBD33}" srcOrd="2" destOrd="0" presId="urn:microsoft.com/office/officeart/2005/8/layout/lProcess3"/>
    <dgm:cxn modelId="{A5355784-59C9-4FF3-869B-E612A3FDA23A}" type="presParOf" srcId="{F4BEE0B2-59B4-4468-8F91-B9775E8EBD33}" destId="{55FF6671-1EC1-4B0A-B4DF-0F10F6E24B8C}" srcOrd="0" destOrd="0" presId="urn:microsoft.com/office/officeart/2005/8/layout/lProcess3"/>
    <dgm:cxn modelId="{74FC2997-2605-4F28-B106-FF8C420BBB24}" type="presParOf" srcId="{F4BEE0B2-59B4-4468-8F91-B9775E8EBD33}" destId="{CC3C5109-7C98-49B2-A445-57C91C737046}" srcOrd="1" destOrd="0" presId="urn:microsoft.com/office/officeart/2005/8/layout/lProcess3"/>
    <dgm:cxn modelId="{0047B90A-2E0E-4EC7-AE8B-204BBEFCDCA0}" type="presParOf" srcId="{F4BEE0B2-59B4-4468-8F91-B9775E8EBD33}" destId="{BA8C32F3-1258-4DB8-B8E9-03E4C6DD9415}" srcOrd="2" destOrd="0" presId="urn:microsoft.com/office/officeart/2005/8/layout/lProcess3"/>
    <dgm:cxn modelId="{4C621C92-8A69-45E8-B544-24C5BAB78254}" type="presParOf" srcId="{D4EC80DB-5D71-4914-B17D-C728791D8443}" destId="{986CFE03-183C-41BF-8D85-05C6E7947933}" srcOrd="3" destOrd="0" presId="urn:microsoft.com/office/officeart/2005/8/layout/lProcess3"/>
    <dgm:cxn modelId="{0740EF6A-96FE-4B9E-BBDD-6FE38E32EAB6}" type="presParOf" srcId="{D4EC80DB-5D71-4914-B17D-C728791D8443}" destId="{7E83DAFF-39DF-4FA9-BB5C-D964C3C4842D}" srcOrd="4" destOrd="0" presId="urn:microsoft.com/office/officeart/2005/8/layout/lProcess3"/>
    <dgm:cxn modelId="{169F4BF1-FC75-439C-A92A-A74187A99EE2}" type="presParOf" srcId="{7E83DAFF-39DF-4FA9-BB5C-D964C3C4842D}" destId="{25C11DD9-5677-4523-BF7C-20BC4305F2DB}" srcOrd="0" destOrd="0" presId="urn:microsoft.com/office/officeart/2005/8/layout/lProcess3"/>
    <dgm:cxn modelId="{2D28E10A-08D6-41DD-ABC5-359516BA9AB4}" type="presParOf" srcId="{7E83DAFF-39DF-4FA9-BB5C-D964C3C4842D}" destId="{B9A92E2B-0A87-4B4F-B4F0-3A14852B75D7}" srcOrd="1" destOrd="0" presId="urn:microsoft.com/office/officeart/2005/8/layout/lProcess3"/>
    <dgm:cxn modelId="{60F76568-5E93-4CA7-9731-8D6B4CDF84F0}" type="presParOf" srcId="{7E83DAFF-39DF-4FA9-BB5C-D964C3C4842D}" destId="{A510C576-2031-463C-8F33-E10C694C41E6}" srcOrd="2" destOrd="0" presId="urn:microsoft.com/office/officeart/2005/8/layout/lProcess3"/>
    <dgm:cxn modelId="{1BC1E2FC-0637-4953-9DC8-DCE5AF53CBE2}" type="presParOf" srcId="{D4EC80DB-5D71-4914-B17D-C728791D8443}" destId="{7686C23D-E3CC-4429-A0A8-EB861B7E66DC}" srcOrd="5" destOrd="0" presId="urn:microsoft.com/office/officeart/2005/8/layout/lProcess3"/>
    <dgm:cxn modelId="{E6E2DF8C-D5EF-4E0E-BCB0-D66D002AD203}" type="presParOf" srcId="{D4EC80DB-5D71-4914-B17D-C728791D8443}" destId="{3814CFD6-7A3A-4D76-8311-18F2911D44BD}" srcOrd="6" destOrd="0" presId="urn:microsoft.com/office/officeart/2005/8/layout/lProcess3"/>
    <dgm:cxn modelId="{10C9615A-BADC-4DB6-BD94-786769B7A53B}" type="presParOf" srcId="{3814CFD6-7A3A-4D76-8311-18F2911D44BD}" destId="{76FB9187-F2DF-4DC2-809C-1EB0270B2CAD}" srcOrd="0" destOrd="0" presId="urn:microsoft.com/office/officeart/2005/8/layout/lProcess3"/>
    <dgm:cxn modelId="{5CF92989-EF77-4B89-A4B3-3C5E826FF9DF}" type="presParOf" srcId="{3814CFD6-7A3A-4D76-8311-18F2911D44BD}" destId="{5AB73865-788E-46FA-8FB1-E4BC49731085}" srcOrd="1" destOrd="0" presId="urn:microsoft.com/office/officeart/2005/8/layout/lProcess3"/>
    <dgm:cxn modelId="{C69A2389-B1A6-4651-AD15-567CAE758A95}" type="presParOf" srcId="{3814CFD6-7A3A-4D76-8311-18F2911D44BD}" destId="{13C62FD9-545B-4E12-A65E-13E3E0EE0824}" srcOrd="2" destOrd="0" presId="urn:microsoft.com/office/officeart/2005/8/layout/lProcess3"/>
    <dgm:cxn modelId="{B7D92CA5-2349-4429-91A0-8CB09D9F05C5}" type="presParOf" srcId="{D4EC80DB-5D71-4914-B17D-C728791D8443}" destId="{D1130F99-C185-41E4-AE42-BE936ACDB884}" srcOrd="7" destOrd="0" presId="urn:microsoft.com/office/officeart/2005/8/layout/lProcess3"/>
    <dgm:cxn modelId="{38FCF99C-ABD9-4614-B7DA-1E447A5630D9}" type="presParOf" srcId="{D4EC80DB-5D71-4914-B17D-C728791D8443}" destId="{C903C580-F418-4CC9-A038-C03538670800}" srcOrd="8" destOrd="0" presId="urn:microsoft.com/office/officeart/2005/8/layout/lProcess3"/>
    <dgm:cxn modelId="{662BF3AF-A01E-4335-928B-0E59F5C0028D}" type="presParOf" srcId="{C903C580-F418-4CC9-A038-C03538670800}" destId="{D7A2D10B-D356-4C9D-A37B-99914239DD1D}" srcOrd="0" destOrd="0" presId="urn:microsoft.com/office/officeart/2005/8/layout/lProcess3"/>
    <dgm:cxn modelId="{DFD7934C-43CA-4977-8F11-857EFA8612E6}" type="presParOf" srcId="{C903C580-F418-4CC9-A038-C03538670800}" destId="{E9375D90-B9C5-4653-9413-5D14EB504F78}" srcOrd="1" destOrd="0" presId="urn:microsoft.com/office/officeart/2005/8/layout/lProcess3"/>
    <dgm:cxn modelId="{27646465-FF07-45DD-9018-5650933E4D85}" type="presParOf" srcId="{C903C580-F418-4CC9-A038-C03538670800}" destId="{01F6892E-BEEE-450C-B0E3-68C4017FBDCA}"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EEE30B-B2AC-48E2-8696-0330113FCB71}" type="doc">
      <dgm:prSet loTypeId="urn:microsoft.com/office/officeart/2005/8/layout/lProcess3" loCatId="process" qsTypeId="urn:microsoft.com/office/officeart/2005/8/quickstyle/simple5" qsCatId="simple" csTypeId="urn:microsoft.com/office/officeart/2005/8/colors/accent1_5" csCatId="accent1" phldr="1"/>
      <dgm:spPr/>
      <dgm:t>
        <a:bodyPr/>
        <a:lstStyle/>
        <a:p>
          <a:endParaRPr lang="en-US"/>
        </a:p>
      </dgm:t>
    </dgm:pt>
    <dgm:pt modelId="{66671F40-407C-42CE-84A0-6B5E750D286C}">
      <dgm:prSet/>
      <dgm:spPr/>
      <dgm:t>
        <a:bodyPr/>
        <a:lstStyle/>
        <a:p>
          <a:pPr rtl="0"/>
          <a:r>
            <a:rPr lang="en-US" dirty="0" smtClean="0">
              <a:hlinkClick xmlns:r="http://schemas.openxmlformats.org/officeDocument/2006/relationships" r:id="rId1"/>
            </a:rPr>
            <a:t>HB 95</a:t>
          </a:r>
          <a:endParaRPr lang="en-US" dirty="0"/>
        </a:p>
      </dgm:t>
    </dgm:pt>
    <dgm:pt modelId="{FD349A90-9AC2-4E85-8CC8-95402245641F}" type="parTrans" cxnId="{5BF0CF28-F2E3-4432-B11B-19E5700BB097}">
      <dgm:prSet/>
      <dgm:spPr/>
      <dgm:t>
        <a:bodyPr/>
        <a:lstStyle/>
        <a:p>
          <a:endParaRPr lang="en-US"/>
        </a:p>
      </dgm:t>
    </dgm:pt>
    <dgm:pt modelId="{9D766E61-512C-408C-942B-1501A67E9F7B}" type="sibTrans" cxnId="{5BF0CF28-F2E3-4432-B11B-19E5700BB097}">
      <dgm:prSet/>
      <dgm:spPr/>
      <dgm:t>
        <a:bodyPr/>
        <a:lstStyle/>
        <a:p>
          <a:endParaRPr lang="en-US"/>
        </a:p>
      </dgm:t>
    </dgm:pt>
    <dgm:pt modelId="{D8688655-C1FA-484C-A8B0-6FAC7EBE9DB6}">
      <dgm:prSet custT="1"/>
      <dgm:spPr/>
      <dgm:t>
        <a:bodyPr/>
        <a:lstStyle/>
        <a:p>
          <a:pPr rtl="0"/>
          <a:r>
            <a:rPr lang="en-US" sz="1500" dirty="0" smtClean="0"/>
            <a:t>Repeals state deduction of federal income taxes for corporations</a:t>
          </a:r>
        </a:p>
      </dgm:t>
    </dgm:pt>
    <dgm:pt modelId="{7A2B77BC-C31C-4A20-A758-F99F89B98A54}" type="parTrans" cxnId="{0A7C6628-3FF5-45E1-BAA7-8FAA3509C660}">
      <dgm:prSet/>
      <dgm:spPr/>
      <dgm:t>
        <a:bodyPr/>
        <a:lstStyle/>
        <a:p>
          <a:endParaRPr lang="en-US"/>
        </a:p>
      </dgm:t>
    </dgm:pt>
    <dgm:pt modelId="{6BCC48BB-C499-4C34-B9DC-86DC9C2F6829}" type="sibTrans" cxnId="{0A7C6628-3FF5-45E1-BAA7-8FAA3509C660}">
      <dgm:prSet/>
      <dgm:spPr/>
      <dgm:t>
        <a:bodyPr/>
        <a:lstStyle/>
        <a:p>
          <a:endParaRPr lang="en-US"/>
        </a:p>
      </dgm:t>
    </dgm:pt>
    <dgm:pt modelId="{8D73FC21-84AE-4019-A474-1D458DECE33D}">
      <dgm:prSet/>
      <dgm:spPr/>
      <dgm:t>
        <a:bodyPr/>
        <a:lstStyle/>
        <a:p>
          <a:pPr rtl="0"/>
          <a:r>
            <a:rPr lang="en-US" dirty="0" smtClean="0">
              <a:hlinkClick xmlns:r="http://schemas.openxmlformats.org/officeDocument/2006/relationships" r:id="rId2"/>
            </a:rPr>
            <a:t>HB 29</a:t>
          </a:r>
          <a:endParaRPr lang="en-US" dirty="0" smtClean="0"/>
        </a:p>
      </dgm:t>
    </dgm:pt>
    <dgm:pt modelId="{3EC5053C-08AC-4644-A736-F297EBB25843}" type="parTrans" cxnId="{8986B908-1002-4CB0-AA39-FE908B52369B}">
      <dgm:prSet/>
      <dgm:spPr/>
      <dgm:t>
        <a:bodyPr/>
        <a:lstStyle/>
        <a:p>
          <a:endParaRPr lang="en-US"/>
        </a:p>
      </dgm:t>
    </dgm:pt>
    <dgm:pt modelId="{B64A5D57-0E05-4C2A-8C5D-D71260ABE203}" type="sibTrans" cxnId="{8986B908-1002-4CB0-AA39-FE908B52369B}">
      <dgm:prSet/>
      <dgm:spPr/>
      <dgm:t>
        <a:bodyPr/>
        <a:lstStyle/>
        <a:p>
          <a:endParaRPr lang="en-US"/>
        </a:p>
      </dgm:t>
    </dgm:pt>
    <dgm:pt modelId="{439222EC-A999-4F56-B763-BAFA063F6B2E}">
      <dgm:prSet custT="1"/>
      <dgm:spPr/>
      <dgm:t>
        <a:bodyPr/>
        <a:lstStyle/>
        <a:p>
          <a:pPr rtl="0"/>
          <a:r>
            <a:rPr lang="en-US" sz="1500" dirty="0" smtClean="0"/>
            <a:t>Flat 6.5% tax rate for corporate income tax</a:t>
          </a:r>
        </a:p>
      </dgm:t>
    </dgm:pt>
    <dgm:pt modelId="{ABFCCD4A-AEB5-459F-AB83-40B55B003C0E}" type="parTrans" cxnId="{746E2DEE-275F-4FAF-9FE4-13D0E9DF4662}">
      <dgm:prSet/>
      <dgm:spPr/>
      <dgm:t>
        <a:bodyPr/>
        <a:lstStyle/>
        <a:p>
          <a:endParaRPr lang="en-US"/>
        </a:p>
      </dgm:t>
    </dgm:pt>
    <dgm:pt modelId="{DF46C031-CDCE-4775-84C4-0B7D12380392}" type="sibTrans" cxnId="{746E2DEE-275F-4FAF-9FE4-13D0E9DF4662}">
      <dgm:prSet/>
      <dgm:spPr/>
      <dgm:t>
        <a:bodyPr/>
        <a:lstStyle/>
        <a:p>
          <a:endParaRPr lang="en-US"/>
        </a:p>
      </dgm:t>
    </dgm:pt>
    <dgm:pt modelId="{75239904-9FB7-4CDA-9279-F87CD37C688C}">
      <dgm:prSet custT="1"/>
      <dgm:spPr/>
      <dgm:t>
        <a:bodyPr/>
        <a:lstStyle/>
        <a:p>
          <a:pPr rtl="0"/>
          <a:r>
            <a:rPr lang="en-US" sz="2400" dirty="0" smtClean="0">
              <a:hlinkClick xmlns:r="http://schemas.openxmlformats.org/officeDocument/2006/relationships" r:id="rId3"/>
            </a:rPr>
            <a:t>HB 30</a:t>
          </a:r>
          <a:endParaRPr lang="en-US" sz="2400" dirty="0" smtClean="0"/>
        </a:p>
      </dgm:t>
    </dgm:pt>
    <dgm:pt modelId="{299F647D-2282-41DE-AD90-808BCEFCFA91}" type="parTrans" cxnId="{99AF56EF-FB2C-4BD2-A09F-AB40382998C4}">
      <dgm:prSet/>
      <dgm:spPr/>
      <dgm:t>
        <a:bodyPr/>
        <a:lstStyle/>
        <a:p>
          <a:endParaRPr lang="en-US"/>
        </a:p>
      </dgm:t>
    </dgm:pt>
    <dgm:pt modelId="{9B9FF23A-56B9-4F7D-BF2F-335C15EBB883}" type="sibTrans" cxnId="{99AF56EF-FB2C-4BD2-A09F-AB40382998C4}">
      <dgm:prSet/>
      <dgm:spPr/>
      <dgm:t>
        <a:bodyPr/>
        <a:lstStyle/>
        <a:p>
          <a:endParaRPr lang="en-US"/>
        </a:p>
      </dgm:t>
    </dgm:pt>
    <dgm:pt modelId="{BC2F8688-6BA5-4263-8788-AB90C71DF540}">
      <dgm:prSet custT="1"/>
      <dgm:spPr/>
      <dgm:t>
        <a:bodyPr/>
        <a:lstStyle/>
        <a:p>
          <a:pPr rtl="0"/>
          <a:r>
            <a:rPr lang="en-US" sz="1500" dirty="0" smtClean="0"/>
            <a:t>Collects sales tax from internet sales</a:t>
          </a:r>
        </a:p>
      </dgm:t>
    </dgm:pt>
    <dgm:pt modelId="{0ADB4DE4-54D5-4EB9-B73E-5A43C522842C}" type="parTrans" cxnId="{8FC8A9E0-6612-4B11-B4AA-3D0903AC5BE3}">
      <dgm:prSet/>
      <dgm:spPr/>
      <dgm:t>
        <a:bodyPr/>
        <a:lstStyle/>
        <a:p>
          <a:endParaRPr lang="en-US"/>
        </a:p>
      </dgm:t>
    </dgm:pt>
    <dgm:pt modelId="{41895156-D1ED-4D4E-80CF-A62522A64B66}" type="sibTrans" cxnId="{8FC8A9E0-6612-4B11-B4AA-3D0903AC5BE3}">
      <dgm:prSet/>
      <dgm:spPr/>
      <dgm:t>
        <a:bodyPr/>
        <a:lstStyle/>
        <a:p>
          <a:endParaRPr lang="en-US"/>
        </a:p>
      </dgm:t>
    </dgm:pt>
    <dgm:pt modelId="{0E78AFE2-81E4-4313-87E0-72D731FC30DD}">
      <dgm:prSet/>
      <dgm:spPr/>
      <dgm:t>
        <a:bodyPr/>
        <a:lstStyle/>
        <a:p>
          <a:pPr rtl="0"/>
          <a:r>
            <a:rPr lang="en-US" dirty="0" smtClean="0">
              <a:hlinkClick xmlns:r="http://schemas.openxmlformats.org/officeDocument/2006/relationships" r:id="rId4"/>
            </a:rPr>
            <a:t>HB 20</a:t>
          </a:r>
          <a:endParaRPr lang="en-US" dirty="0" smtClean="0"/>
        </a:p>
      </dgm:t>
    </dgm:pt>
    <dgm:pt modelId="{89452242-698B-4F61-81B6-960968BE7D2B}" type="parTrans" cxnId="{EFF75C86-A72A-4426-9169-7FE518485CD1}">
      <dgm:prSet/>
      <dgm:spPr/>
      <dgm:t>
        <a:bodyPr/>
        <a:lstStyle/>
        <a:p>
          <a:endParaRPr lang="en-US"/>
        </a:p>
      </dgm:t>
    </dgm:pt>
    <dgm:pt modelId="{1E46B062-C5F6-4D5C-BBD9-F85B2FEBB8B1}" type="sibTrans" cxnId="{EFF75C86-A72A-4426-9169-7FE518485CD1}">
      <dgm:prSet/>
      <dgm:spPr/>
      <dgm:t>
        <a:bodyPr/>
        <a:lstStyle/>
        <a:p>
          <a:endParaRPr lang="en-US"/>
        </a:p>
      </dgm:t>
    </dgm:pt>
    <dgm:pt modelId="{F78BA576-6E3B-43EE-A9F4-7CA70A151802}">
      <dgm:prSet custT="1"/>
      <dgm:spPr/>
      <dgm:t>
        <a:bodyPr/>
        <a:lstStyle/>
        <a:p>
          <a:pPr rtl="0"/>
          <a:r>
            <a:rPr lang="en-US" sz="1500" dirty="0" smtClean="0"/>
            <a:t>Prohibits amount of net operating loss (NOL) deductions</a:t>
          </a:r>
        </a:p>
      </dgm:t>
    </dgm:pt>
    <dgm:pt modelId="{8E34FDDC-D40D-4E97-B196-367E8FCE28F0}" type="parTrans" cxnId="{CAA2277C-5D5A-4018-A5B0-02FE509E3191}">
      <dgm:prSet/>
      <dgm:spPr/>
      <dgm:t>
        <a:bodyPr/>
        <a:lstStyle/>
        <a:p>
          <a:endParaRPr lang="en-US"/>
        </a:p>
      </dgm:t>
    </dgm:pt>
    <dgm:pt modelId="{8D3C5D08-B356-4AFF-97DD-C2A09F475F90}" type="sibTrans" cxnId="{CAA2277C-5D5A-4018-A5B0-02FE509E3191}">
      <dgm:prSet/>
      <dgm:spPr/>
      <dgm:t>
        <a:bodyPr/>
        <a:lstStyle/>
        <a:p>
          <a:endParaRPr lang="en-US"/>
        </a:p>
      </dgm:t>
    </dgm:pt>
    <dgm:pt modelId="{1EAE79A1-B263-467D-8301-B4BFD3895F33}">
      <dgm:prSet/>
      <dgm:spPr/>
      <dgm:t>
        <a:bodyPr/>
        <a:lstStyle/>
        <a:p>
          <a:pPr rtl="0"/>
          <a:r>
            <a:rPr lang="en-US" dirty="0" smtClean="0">
              <a:hlinkClick xmlns:r="http://schemas.openxmlformats.org/officeDocument/2006/relationships" r:id="rId5"/>
            </a:rPr>
            <a:t>HB 116</a:t>
          </a:r>
          <a:endParaRPr lang="en-US" dirty="0" smtClean="0"/>
        </a:p>
      </dgm:t>
    </dgm:pt>
    <dgm:pt modelId="{F05321EE-6064-4894-B103-A6329A58961C}" type="parTrans" cxnId="{AE4F79A0-52BA-492B-A67D-2A05A94546A6}">
      <dgm:prSet/>
      <dgm:spPr/>
      <dgm:t>
        <a:bodyPr/>
        <a:lstStyle/>
        <a:p>
          <a:endParaRPr lang="en-US"/>
        </a:p>
      </dgm:t>
    </dgm:pt>
    <dgm:pt modelId="{D52DEF49-BEE7-4C09-AC1A-C560AEED6CF3}" type="sibTrans" cxnId="{AE4F79A0-52BA-492B-A67D-2A05A94546A6}">
      <dgm:prSet/>
      <dgm:spPr/>
      <dgm:t>
        <a:bodyPr/>
        <a:lstStyle/>
        <a:p>
          <a:endParaRPr lang="en-US"/>
        </a:p>
      </dgm:t>
    </dgm:pt>
    <dgm:pt modelId="{20D5C5AD-13AD-42FE-849C-1FD234B0E42C}">
      <dgm:prSet custT="1"/>
      <dgm:spPr/>
      <dgm:t>
        <a:bodyPr/>
        <a:lstStyle/>
        <a:p>
          <a:pPr rtl="0"/>
          <a:r>
            <a:rPr lang="en-US" sz="1500" dirty="0" smtClean="0"/>
            <a:t>Provides for order of loss years for NOL</a:t>
          </a:r>
        </a:p>
      </dgm:t>
    </dgm:pt>
    <dgm:pt modelId="{18FE0C67-9731-41A4-A29D-02B2D009F431}" type="parTrans" cxnId="{24630CEF-DC5E-4B8A-B1D7-6DD1C25F532B}">
      <dgm:prSet/>
      <dgm:spPr/>
      <dgm:t>
        <a:bodyPr/>
        <a:lstStyle/>
        <a:p>
          <a:endParaRPr lang="en-US"/>
        </a:p>
      </dgm:t>
    </dgm:pt>
    <dgm:pt modelId="{103DE39B-6484-4E51-9A48-A450C7F6B9C6}" type="sibTrans" cxnId="{24630CEF-DC5E-4B8A-B1D7-6DD1C25F532B}">
      <dgm:prSet/>
      <dgm:spPr/>
      <dgm:t>
        <a:bodyPr/>
        <a:lstStyle/>
        <a:p>
          <a:endParaRPr lang="en-US"/>
        </a:p>
      </dgm:t>
    </dgm:pt>
    <dgm:pt modelId="{6E7B4BB1-0025-47ED-B22E-3CB0CDA772F2}" type="pres">
      <dgm:prSet presAssocID="{12EEE30B-B2AC-48E2-8696-0330113FCB71}" presName="Name0" presStyleCnt="0">
        <dgm:presLayoutVars>
          <dgm:chPref val="3"/>
          <dgm:dir/>
          <dgm:animLvl val="lvl"/>
          <dgm:resizeHandles/>
        </dgm:presLayoutVars>
      </dgm:prSet>
      <dgm:spPr/>
      <dgm:t>
        <a:bodyPr/>
        <a:lstStyle/>
        <a:p>
          <a:endParaRPr lang="en-US"/>
        </a:p>
      </dgm:t>
    </dgm:pt>
    <dgm:pt modelId="{84A7F937-03CC-45BC-BE7D-C5523B8FFF31}" type="pres">
      <dgm:prSet presAssocID="{66671F40-407C-42CE-84A0-6B5E750D286C}" presName="horFlow" presStyleCnt="0"/>
      <dgm:spPr/>
      <dgm:t>
        <a:bodyPr/>
        <a:lstStyle/>
        <a:p>
          <a:endParaRPr lang="en-US"/>
        </a:p>
      </dgm:t>
    </dgm:pt>
    <dgm:pt modelId="{83D0D8F5-8D74-4ADE-AFA8-297BCC6C3D36}" type="pres">
      <dgm:prSet presAssocID="{66671F40-407C-42CE-84A0-6B5E750D286C}" presName="bigChev" presStyleLbl="node1" presStyleIdx="0" presStyleCnt="5"/>
      <dgm:spPr/>
      <dgm:t>
        <a:bodyPr/>
        <a:lstStyle/>
        <a:p>
          <a:endParaRPr lang="en-US"/>
        </a:p>
      </dgm:t>
    </dgm:pt>
    <dgm:pt modelId="{A0BFCC16-F2B6-4E3A-9AFB-EB8196842AF8}" type="pres">
      <dgm:prSet presAssocID="{7A2B77BC-C31C-4A20-A758-F99F89B98A54}" presName="parTrans" presStyleCnt="0"/>
      <dgm:spPr/>
      <dgm:t>
        <a:bodyPr/>
        <a:lstStyle/>
        <a:p>
          <a:endParaRPr lang="en-US"/>
        </a:p>
      </dgm:t>
    </dgm:pt>
    <dgm:pt modelId="{FD21475C-05AA-4133-BE78-0FA30C4D2FD3}" type="pres">
      <dgm:prSet presAssocID="{D8688655-C1FA-484C-A8B0-6FAC7EBE9DB6}" presName="node" presStyleLbl="alignAccFollowNode1" presStyleIdx="0" presStyleCnt="5" custScaleX="189910" custScaleY="161051">
        <dgm:presLayoutVars>
          <dgm:bulletEnabled val="1"/>
        </dgm:presLayoutVars>
      </dgm:prSet>
      <dgm:spPr/>
      <dgm:t>
        <a:bodyPr/>
        <a:lstStyle/>
        <a:p>
          <a:endParaRPr lang="en-US"/>
        </a:p>
      </dgm:t>
    </dgm:pt>
    <dgm:pt modelId="{F68D1896-6A4E-4511-8CAF-BFE5DC3BF56C}" type="pres">
      <dgm:prSet presAssocID="{66671F40-407C-42CE-84A0-6B5E750D286C}" presName="vSp" presStyleCnt="0"/>
      <dgm:spPr/>
      <dgm:t>
        <a:bodyPr/>
        <a:lstStyle/>
        <a:p>
          <a:endParaRPr lang="en-US"/>
        </a:p>
      </dgm:t>
    </dgm:pt>
    <dgm:pt modelId="{2A24BD41-7B10-4596-9A7D-D16F4C03F253}" type="pres">
      <dgm:prSet presAssocID="{8D73FC21-84AE-4019-A474-1D458DECE33D}" presName="horFlow" presStyleCnt="0"/>
      <dgm:spPr/>
      <dgm:t>
        <a:bodyPr/>
        <a:lstStyle/>
        <a:p>
          <a:endParaRPr lang="en-US"/>
        </a:p>
      </dgm:t>
    </dgm:pt>
    <dgm:pt modelId="{ACBC6DD6-0414-4536-8C10-D988BA5F5DE9}" type="pres">
      <dgm:prSet presAssocID="{8D73FC21-84AE-4019-A474-1D458DECE33D}" presName="bigChev" presStyleLbl="node1" presStyleIdx="1" presStyleCnt="5"/>
      <dgm:spPr/>
      <dgm:t>
        <a:bodyPr/>
        <a:lstStyle/>
        <a:p>
          <a:endParaRPr lang="en-US"/>
        </a:p>
      </dgm:t>
    </dgm:pt>
    <dgm:pt modelId="{813F8BFF-CA36-4656-9B6A-9F2CA0DB5F09}" type="pres">
      <dgm:prSet presAssocID="{ABFCCD4A-AEB5-459F-AB83-40B55B003C0E}" presName="parTrans" presStyleCnt="0"/>
      <dgm:spPr/>
      <dgm:t>
        <a:bodyPr/>
        <a:lstStyle/>
        <a:p>
          <a:endParaRPr lang="en-US"/>
        </a:p>
      </dgm:t>
    </dgm:pt>
    <dgm:pt modelId="{605893EC-FDFE-4128-B703-1F86E436686A}" type="pres">
      <dgm:prSet presAssocID="{439222EC-A999-4F56-B763-BAFA063F6B2E}" presName="node" presStyleLbl="alignAccFollowNode1" presStyleIdx="1" presStyleCnt="5" custScaleX="189910" custScaleY="161051">
        <dgm:presLayoutVars>
          <dgm:bulletEnabled val="1"/>
        </dgm:presLayoutVars>
      </dgm:prSet>
      <dgm:spPr/>
      <dgm:t>
        <a:bodyPr/>
        <a:lstStyle/>
        <a:p>
          <a:endParaRPr lang="en-US"/>
        </a:p>
      </dgm:t>
    </dgm:pt>
    <dgm:pt modelId="{5DCA710C-96E1-4E76-9D1B-56F8FBECFBA0}" type="pres">
      <dgm:prSet presAssocID="{8D73FC21-84AE-4019-A474-1D458DECE33D}" presName="vSp" presStyleCnt="0"/>
      <dgm:spPr/>
      <dgm:t>
        <a:bodyPr/>
        <a:lstStyle/>
        <a:p>
          <a:endParaRPr lang="en-US"/>
        </a:p>
      </dgm:t>
    </dgm:pt>
    <dgm:pt modelId="{0D67895D-4D06-457A-851F-4794E4889BB3}" type="pres">
      <dgm:prSet presAssocID="{75239904-9FB7-4CDA-9279-F87CD37C688C}" presName="horFlow" presStyleCnt="0"/>
      <dgm:spPr/>
      <dgm:t>
        <a:bodyPr/>
        <a:lstStyle/>
        <a:p>
          <a:endParaRPr lang="en-US"/>
        </a:p>
      </dgm:t>
    </dgm:pt>
    <dgm:pt modelId="{85084068-2929-47B5-99C4-4BB8B077317B}" type="pres">
      <dgm:prSet presAssocID="{75239904-9FB7-4CDA-9279-F87CD37C688C}" presName="bigChev" presStyleLbl="node1" presStyleIdx="2" presStyleCnt="5"/>
      <dgm:spPr/>
      <dgm:t>
        <a:bodyPr/>
        <a:lstStyle/>
        <a:p>
          <a:endParaRPr lang="en-US"/>
        </a:p>
      </dgm:t>
    </dgm:pt>
    <dgm:pt modelId="{4E627CB9-11E6-4D8D-8204-E42DD62950E7}" type="pres">
      <dgm:prSet presAssocID="{0ADB4DE4-54D5-4EB9-B73E-5A43C522842C}" presName="parTrans" presStyleCnt="0"/>
      <dgm:spPr/>
      <dgm:t>
        <a:bodyPr/>
        <a:lstStyle/>
        <a:p>
          <a:endParaRPr lang="en-US"/>
        </a:p>
      </dgm:t>
    </dgm:pt>
    <dgm:pt modelId="{CC82F523-D3AC-4BD8-8599-DF5C90040F71}" type="pres">
      <dgm:prSet presAssocID="{BC2F8688-6BA5-4263-8788-AB90C71DF540}" presName="node" presStyleLbl="alignAccFollowNode1" presStyleIdx="2" presStyleCnt="5" custScaleX="189910" custScaleY="161051">
        <dgm:presLayoutVars>
          <dgm:bulletEnabled val="1"/>
        </dgm:presLayoutVars>
      </dgm:prSet>
      <dgm:spPr/>
      <dgm:t>
        <a:bodyPr/>
        <a:lstStyle/>
        <a:p>
          <a:endParaRPr lang="en-US"/>
        </a:p>
      </dgm:t>
    </dgm:pt>
    <dgm:pt modelId="{F8B246CF-CCE9-4CEB-83EA-94FF0C75B930}" type="pres">
      <dgm:prSet presAssocID="{75239904-9FB7-4CDA-9279-F87CD37C688C}" presName="vSp" presStyleCnt="0"/>
      <dgm:spPr/>
      <dgm:t>
        <a:bodyPr/>
        <a:lstStyle/>
        <a:p>
          <a:endParaRPr lang="en-US"/>
        </a:p>
      </dgm:t>
    </dgm:pt>
    <dgm:pt modelId="{E017783A-C49B-4E0C-9720-A83E142E2127}" type="pres">
      <dgm:prSet presAssocID="{0E78AFE2-81E4-4313-87E0-72D731FC30DD}" presName="horFlow" presStyleCnt="0"/>
      <dgm:spPr/>
      <dgm:t>
        <a:bodyPr/>
        <a:lstStyle/>
        <a:p>
          <a:endParaRPr lang="en-US"/>
        </a:p>
      </dgm:t>
    </dgm:pt>
    <dgm:pt modelId="{EDAD1D92-2A65-4D55-B13B-9C851E71F006}" type="pres">
      <dgm:prSet presAssocID="{0E78AFE2-81E4-4313-87E0-72D731FC30DD}" presName="bigChev" presStyleLbl="node1" presStyleIdx="3" presStyleCnt="5"/>
      <dgm:spPr/>
      <dgm:t>
        <a:bodyPr/>
        <a:lstStyle/>
        <a:p>
          <a:endParaRPr lang="en-US"/>
        </a:p>
      </dgm:t>
    </dgm:pt>
    <dgm:pt modelId="{0D055760-19FC-4E0A-8BF7-23E08F6F192F}" type="pres">
      <dgm:prSet presAssocID="{8E34FDDC-D40D-4E97-B196-367E8FCE28F0}" presName="parTrans" presStyleCnt="0"/>
      <dgm:spPr/>
      <dgm:t>
        <a:bodyPr/>
        <a:lstStyle/>
        <a:p>
          <a:endParaRPr lang="en-US"/>
        </a:p>
      </dgm:t>
    </dgm:pt>
    <dgm:pt modelId="{A407AA5F-8A42-4634-9632-2901A7BAC3AA}" type="pres">
      <dgm:prSet presAssocID="{F78BA576-6E3B-43EE-A9F4-7CA70A151802}" presName="node" presStyleLbl="alignAccFollowNode1" presStyleIdx="3" presStyleCnt="5" custScaleX="189910" custScaleY="161051">
        <dgm:presLayoutVars>
          <dgm:bulletEnabled val="1"/>
        </dgm:presLayoutVars>
      </dgm:prSet>
      <dgm:spPr/>
      <dgm:t>
        <a:bodyPr/>
        <a:lstStyle/>
        <a:p>
          <a:endParaRPr lang="en-US"/>
        </a:p>
      </dgm:t>
    </dgm:pt>
    <dgm:pt modelId="{E0ACEF46-4F3C-40CE-B974-F57690713CD2}" type="pres">
      <dgm:prSet presAssocID="{0E78AFE2-81E4-4313-87E0-72D731FC30DD}" presName="vSp" presStyleCnt="0"/>
      <dgm:spPr/>
      <dgm:t>
        <a:bodyPr/>
        <a:lstStyle/>
        <a:p>
          <a:endParaRPr lang="en-US"/>
        </a:p>
      </dgm:t>
    </dgm:pt>
    <dgm:pt modelId="{209E9DDD-35EA-4F70-81AB-F7A3D3FB5EEF}" type="pres">
      <dgm:prSet presAssocID="{1EAE79A1-B263-467D-8301-B4BFD3895F33}" presName="horFlow" presStyleCnt="0"/>
      <dgm:spPr/>
      <dgm:t>
        <a:bodyPr/>
        <a:lstStyle/>
        <a:p>
          <a:endParaRPr lang="en-US"/>
        </a:p>
      </dgm:t>
    </dgm:pt>
    <dgm:pt modelId="{4B0C1EDF-C84E-4042-858D-B68DCC373538}" type="pres">
      <dgm:prSet presAssocID="{1EAE79A1-B263-467D-8301-B4BFD3895F33}" presName="bigChev" presStyleLbl="node1" presStyleIdx="4" presStyleCnt="5"/>
      <dgm:spPr/>
      <dgm:t>
        <a:bodyPr/>
        <a:lstStyle/>
        <a:p>
          <a:endParaRPr lang="en-US"/>
        </a:p>
      </dgm:t>
    </dgm:pt>
    <dgm:pt modelId="{67184277-CE5E-4E51-B7CB-3340813D96E1}" type="pres">
      <dgm:prSet presAssocID="{18FE0C67-9731-41A4-A29D-02B2D009F431}" presName="parTrans" presStyleCnt="0"/>
      <dgm:spPr/>
      <dgm:t>
        <a:bodyPr/>
        <a:lstStyle/>
        <a:p>
          <a:endParaRPr lang="en-US"/>
        </a:p>
      </dgm:t>
    </dgm:pt>
    <dgm:pt modelId="{AE62B35E-506C-44BA-812E-C04C00BFC12A}" type="pres">
      <dgm:prSet presAssocID="{20D5C5AD-13AD-42FE-849C-1FD234B0E42C}" presName="node" presStyleLbl="alignAccFollowNode1" presStyleIdx="4" presStyleCnt="5" custScaleX="189910" custScaleY="161051">
        <dgm:presLayoutVars>
          <dgm:bulletEnabled val="1"/>
        </dgm:presLayoutVars>
      </dgm:prSet>
      <dgm:spPr/>
      <dgm:t>
        <a:bodyPr/>
        <a:lstStyle/>
        <a:p>
          <a:endParaRPr lang="en-US"/>
        </a:p>
      </dgm:t>
    </dgm:pt>
  </dgm:ptLst>
  <dgm:cxnLst>
    <dgm:cxn modelId="{E6D70971-607F-4046-8A70-66F84B289C93}" type="presOf" srcId="{75239904-9FB7-4CDA-9279-F87CD37C688C}" destId="{85084068-2929-47B5-99C4-4BB8B077317B}" srcOrd="0" destOrd="0" presId="urn:microsoft.com/office/officeart/2005/8/layout/lProcess3"/>
    <dgm:cxn modelId="{33995109-5517-4E92-A9BF-8182B701601B}" type="presOf" srcId="{20D5C5AD-13AD-42FE-849C-1FD234B0E42C}" destId="{AE62B35E-506C-44BA-812E-C04C00BFC12A}" srcOrd="0" destOrd="0" presId="urn:microsoft.com/office/officeart/2005/8/layout/lProcess3"/>
    <dgm:cxn modelId="{1E4EA98E-E6C8-4C61-8D0B-9C749B9B2FFB}" type="presOf" srcId="{66671F40-407C-42CE-84A0-6B5E750D286C}" destId="{83D0D8F5-8D74-4ADE-AFA8-297BCC6C3D36}" srcOrd="0" destOrd="0" presId="urn:microsoft.com/office/officeart/2005/8/layout/lProcess3"/>
    <dgm:cxn modelId="{B0A8592C-D7B6-4E0C-BC63-6E12FED2F808}" type="presOf" srcId="{12EEE30B-B2AC-48E2-8696-0330113FCB71}" destId="{6E7B4BB1-0025-47ED-B22E-3CB0CDA772F2}" srcOrd="0" destOrd="0" presId="urn:microsoft.com/office/officeart/2005/8/layout/lProcess3"/>
    <dgm:cxn modelId="{99AF56EF-FB2C-4BD2-A09F-AB40382998C4}" srcId="{12EEE30B-B2AC-48E2-8696-0330113FCB71}" destId="{75239904-9FB7-4CDA-9279-F87CD37C688C}" srcOrd="2" destOrd="0" parTransId="{299F647D-2282-41DE-AD90-808BCEFCFA91}" sibTransId="{9B9FF23A-56B9-4F7D-BF2F-335C15EBB883}"/>
    <dgm:cxn modelId="{CAA2277C-5D5A-4018-A5B0-02FE509E3191}" srcId="{0E78AFE2-81E4-4313-87E0-72D731FC30DD}" destId="{F78BA576-6E3B-43EE-A9F4-7CA70A151802}" srcOrd="0" destOrd="0" parTransId="{8E34FDDC-D40D-4E97-B196-367E8FCE28F0}" sibTransId="{8D3C5D08-B356-4AFF-97DD-C2A09F475F90}"/>
    <dgm:cxn modelId="{AE4F79A0-52BA-492B-A67D-2A05A94546A6}" srcId="{12EEE30B-B2AC-48E2-8696-0330113FCB71}" destId="{1EAE79A1-B263-467D-8301-B4BFD3895F33}" srcOrd="4" destOrd="0" parTransId="{F05321EE-6064-4894-B103-A6329A58961C}" sibTransId="{D52DEF49-BEE7-4C09-AC1A-C560AEED6CF3}"/>
    <dgm:cxn modelId="{F628C04F-43BA-4A5B-8A50-8EC83D895770}" type="presOf" srcId="{0E78AFE2-81E4-4313-87E0-72D731FC30DD}" destId="{EDAD1D92-2A65-4D55-B13B-9C851E71F006}" srcOrd="0" destOrd="0" presId="urn:microsoft.com/office/officeart/2005/8/layout/lProcess3"/>
    <dgm:cxn modelId="{8986B908-1002-4CB0-AA39-FE908B52369B}" srcId="{12EEE30B-B2AC-48E2-8696-0330113FCB71}" destId="{8D73FC21-84AE-4019-A474-1D458DECE33D}" srcOrd="1" destOrd="0" parTransId="{3EC5053C-08AC-4644-A736-F297EBB25843}" sibTransId="{B64A5D57-0E05-4C2A-8C5D-D71260ABE203}"/>
    <dgm:cxn modelId="{DA81D6F6-BB1D-4B90-B747-DB194170D578}" type="presOf" srcId="{439222EC-A999-4F56-B763-BAFA063F6B2E}" destId="{605893EC-FDFE-4128-B703-1F86E436686A}" srcOrd="0" destOrd="0" presId="urn:microsoft.com/office/officeart/2005/8/layout/lProcess3"/>
    <dgm:cxn modelId="{24630CEF-DC5E-4B8A-B1D7-6DD1C25F532B}" srcId="{1EAE79A1-B263-467D-8301-B4BFD3895F33}" destId="{20D5C5AD-13AD-42FE-849C-1FD234B0E42C}" srcOrd="0" destOrd="0" parTransId="{18FE0C67-9731-41A4-A29D-02B2D009F431}" sibTransId="{103DE39B-6484-4E51-9A48-A450C7F6B9C6}"/>
    <dgm:cxn modelId="{817689A3-CD7A-4AF7-B26F-23899E2CA6A5}" type="presOf" srcId="{D8688655-C1FA-484C-A8B0-6FAC7EBE9DB6}" destId="{FD21475C-05AA-4133-BE78-0FA30C4D2FD3}" srcOrd="0" destOrd="0" presId="urn:microsoft.com/office/officeart/2005/8/layout/lProcess3"/>
    <dgm:cxn modelId="{EFF75C86-A72A-4426-9169-7FE518485CD1}" srcId="{12EEE30B-B2AC-48E2-8696-0330113FCB71}" destId="{0E78AFE2-81E4-4313-87E0-72D731FC30DD}" srcOrd="3" destOrd="0" parTransId="{89452242-698B-4F61-81B6-960968BE7D2B}" sibTransId="{1E46B062-C5F6-4D5C-BBD9-F85B2FEBB8B1}"/>
    <dgm:cxn modelId="{8FC8A9E0-6612-4B11-B4AA-3D0903AC5BE3}" srcId="{75239904-9FB7-4CDA-9279-F87CD37C688C}" destId="{BC2F8688-6BA5-4263-8788-AB90C71DF540}" srcOrd="0" destOrd="0" parTransId="{0ADB4DE4-54D5-4EB9-B73E-5A43C522842C}" sibTransId="{41895156-D1ED-4D4E-80CF-A62522A64B66}"/>
    <dgm:cxn modelId="{0A7C6628-3FF5-45E1-BAA7-8FAA3509C660}" srcId="{66671F40-407C-42CE-84A0-6B5E750D286C}" destId="{D8688655-C1FA-484C-A8B0-6FAC7EBE9DB6}" srcOrd="0" destOrd="0" parTransId="{7A2B77BC-C31C-4A20-A758-F99F89B98A54}" sibTransId="{6BCC48BB-C499-4C34-B9DC-86DC9C2F6829}"/>
    <dgm:cxn modelId="{746E2DEE-275F-4FAF-9FE4-13D0E9DF4662}" srcId="{8D73FC21-84AE-4019-A474-1D458DECE33D}" destId="{439222EC-A999-4F56-B763-BAFA063F6B2E}" srcOrd="0" destOrd="0" parTransId="{ABFCCD4A-AEB5-459F-AB83-40B55B003C0E}" sibTransId="{DF46C031-CDCE-4775-84C4-0B7D12380392}"/>
    <dgm:cxn modelId="{0A62C5DF-3E67-46E1-8C9F-447C9BF6A79C}" type="presOf" srcId="{F78BA576-6E3B-43EE-A9F4-7CA70A151802}" destId="{A407AA5F-8A42-4634-9632-2901A7BAC3AA}" srcOrd="0" destOrd="0" presId="urn:microsoft.com/office/officeart/2005/8/layout/lProcess3"/>
    <dgm:cxn modelId="{5B7EE23F-0E6D-4F2F-A47B-5B4DDF2D5E6E}" type="presOf" srcId="{1EAE79A1-B263-467D-8301-B4BFD3895F33}" destId="{4B0C1EDF-C84E-4042-858D-B68DCC373538}" srcOrd="0" destOrd="0" presId="urn:microsoft.com/office/officeart/2005/8/layout/lProcess3"/>
    <dgm:cxn modelId="{D49AA282-6EF8-44E5-9BEA-032456A7FDB4}" type="presOf" srcId="{BC2F8688-6BA5-4263-8788-AB90C71DF540}" destId="{CC82F523-D3AC-4BD8-8599-DF5C90040F71}" srcOrd="0" destOrd="0" presId="urn:microsoft.com/office/officeart/2005/8/layout/lProcess3"/>
    <dgm:cxn modelId="{A544F2B2-7778-4BBF-872F-0EEB9897649A}" type="presOf" srcId="{8D73FC21-84AE-4019-A474-1D458DECE33D}" destId="{ACBC6DD6-0414-4536-8C10-D988BA5F5DE9}" srcOrd="0" destOrd="0" presId="urn:microsoft.com/office/officeart/2005/8/layout/lProcess3"/>
    <dgm:cxn modelId="{5BF0CF28-F2E3-4432-B11B-19E5700BB097}" srcId="{12EEE30B-B2AC-48E2-8696-0330113FCB71}" destId="{66671F40-407C-42CE-84A0-6B5E750D286C}" srcOrd="0" destOrd="0" parTransId="{FD349A90-9AC2-4E85-8CC8-95402245641F}" sibTransId="{9D766E61-512C-408C-942B-1501A67E9F7B}"/>
    <dgm:cxn modelId="{EED6AA3E-C122-49FE-98DC-7347B6C05DE9}" type="presParOf" srcId="{6E7B4BB1-0025-47ED-B22E-3CB0CDA772F2}" destId="{84A7F937-03CC-45BC-BE7D-C5523B8FFF31}" srcOrd="0" destOrd="0" presId="urn:microsoft.com/office/officeart/2005/8/layout/lProcess3"/>
    <dgm:cxn modelId="{7940F4E2-EAEA-4627-81B6-824ED069189B}" type="presParOf" srcId="{84A7F937-03CC-45BC-BE7D-C5523B8FFF31}" destId="{83D0D8F5-8D74-4ADE-AFA8-297BCC6C3D36}" srcOrd="0" destOrd="0" presId="urn:microsoft.com/office/officeart/2005/8/layout/lProcess3"/>
    <dgm:cxn modelId="{728CDF55-3A96-4939-817A-EACDCC155D29}" type="presParOf" srcId="{84A7F937-03CC-45BC-BE7D-C5523B8FFF31}" destId="{A0BFCC16-F2B6-4E3A-9AFB-EB8196842AF8}" srcOrd="1" destOrd="0" presId="urn:microsoft.com/office/officeart/2005/8/layout/lProcess3"/>
    <dgm:cxn modelId="{8C48E4CC-BB4D-4498-8811-07286CFDE045}" type="presParOf" srcId="{84A7F937-03CC-45BC-BE7D-C5523B8FFF31}" destId="{FD21475C-05AA-4133-BE78-0FA30C4D2FD3}" srcOrd="2" destOrd="0" presId="urn:microsoft.com/office/officeart/2005/8/layout/lProcess3"/>
    <dgm:cxn modelId="{D044738E-1A9E-4995-A583-2305E4FAACDF}" type="presParOf" srcId="{6E7B4BB1-0025-47ED-B22E-3CB0CDA772F2}" destId="{F68D1896-6A4E-4511-8CAF-BFE5DC3BF56C}" srcOrd="1" destOrd="0" presId="urn:microsoft.com/office/officeart/2005/8/layout/lProcess3"/>
    <dgm:cxn modelId="{A7BDE24B-5A41-4401-AD77-27E81EE15C37}" type="presParOf" srcId="{6E7B4BB1-0025-47ED-B22E-3CB0CDA772F2}" destId="{2A24BD41-7B10-4596-9A7D-D16F4C03F253}" srcOrd="2" destOrd="0" presId="urn:microsoft.com/office/officeart/2005/8/layout/lProcess3"/>
    <dgm:cxn modelId="{AEDBE8D6-0E70-401C-8D1E-B273C0E68251}" type="presParOf" srcId="{2A24BD41-7B10-4596-9A7D-D16F4C03F253}" destId="{ACBC6DD6-0414-4536-8C10-D988BA5F5DE9}" srcOrd="0" destOrd="0" presId="urn:microsoft.com/office/officeart/2005/8/layout/lProcess3"/>
    <dgm:cxn modelId="{CEC34F78-4DE2-44C1-86C8-B0FCC345329B}" type="presParOf" srcId="{2A24BD41-7B10-4596-9A7D-D16F4C03F253}" destId="{813F8BFF-CA36-4656-9B6A-9F2CA0DB5F09}" srcOrd="1" destOrd="0" presId="urn:microsoft.com/office/officeart/2005/8/layout/lProcess3"/>
    <dgm:cxn modelId="{256514F1-E353-4C26-A4CB-DB947D857317}" type="presParOf" srcId="{2A24BD41-7B10-4596-9A7D-D16F4C03F253}" destId="{605893EC-FDFE-4128-B703-1F86E436686A}" srcOrd="2" destOrd="0" presId="urn:microsoft.com/office/officeart/2005/8/layout/lProcess3"/>
    <dgm:cxn modelId="{CF86720A-103C-4395-9D97-8B4D4DE27C26}" type="presParOf" srcId="{6E7B4BB1-0025-47ED-B22E-3CB0CDA772F2}" destId="{5DCA710C-96E1-4E76-9D1B-56F8FBECFBA0}" srcOrd="3" destOrd="0" presId="urn:microsoft.com/office/officeart/2005/8/layout/lProcess3"/>
    <dgm:cxn modelId="{0098F977-BE34-464C-A407-23CC91722657}" type="presParOf" srcId="{6E7B4BB1-0025-47ED-B22E-3CB0CDA772F2}" destId="{0D67895D-4D06-457A-851F-4794E4889BB3}" srcOrd="4" destOrd="0" presId="urn:microsoft.com/office/officeart/2005/8/layout/lProcess3"/>
    <dgm:cxn modelId="{B7553A3B-0E26-4E9B-A6D4-F7B001D575A9}" type="presParOf" srcId="{0D67895D-4D06-457A-851F-4794E4889BB3}" destId="{85084068-2929-47B5-99C4-4BB8B077317B}" srcOrd="0" destOrd="0" presId="urn:microsoft.com/office/officeart/2005/8/layout/lProcess3"/>
    <dgm:cxn modelId="{D04D6585-4FA8-4005-94DC-A77A034275E9}" type="presParOf" srcId="{0D67895D-4D06-457A-851F-4794E4889BB3}" destId="{4E627CB9-11E6-4D8D-8204-E42DD62950E7}" srcOrd="1" destOrd="0" presId="urn:microsoft.com/office/officeart/2005/8/layout/lProcess3"/>
    <dgm:cxn modelId="{002B8B24-BA50-4D9C-93D2-218EE79BDF61}" type="presParOf" srcId="{0D67895D-4D06-457A-851F-4794E4889BB3}" destId="{CC82F523-D3AC-4BD8-8599-DF5C90040F71}" srcOrd="2" destOrd="0" presId="urn:microsoft.com/office/officeart/2005/8/layout/lProcess3"/>
    <dgm:cxn modelId="{E39602C9-A1A1-46D4-BAE0-E399F41850DC}" type="presParOf" srcId="{6E7B4BB1-0025-47ED-B22E-3CB0CDA772F2}" destId="{F8B246CF-CCE9-4CEB-83EA-94FF0C75B930}" srcOrd="5" destOrd="0" presId="urn:microsoft.com/office/officeart/2005/8/layout/lProcess3"/>
    <dgm:cxn modelId="{802E29C0-E509-4436-880F-A03FCE40BE9F}" type="presParOf" srcId="{6E7B4BB1-0025-47ED-B22E-3CB0CDA772F2}" destId="{E017783A-C49B-4E0C-9720-A83E142E2127}" srcOrd="6" destOrd="0" presId="urn:microsoft.com/office/officeart/2005/8/layout/lProcess3"/>
    <dgm:cxn modelId="{56C0C127-7739-4D5E-B37A-D7A8C0D15BC0}" type="presParOf" srcId="{E017783A-C49B-4E0C-9720-A83E142E2127}" destId="{EDAD1D92-2A65-4D55-B13B-9C851E71F006}" srcOrd="0" destOrd="0" presId="urn:microsoft.com/office/officeart/2005/8/layout/lProcess3"/>
    <dgm:cxn modelId="{26D7F7FC-A812-4673-B386-3EAD8F1BB03C}" type="presParOf" srcId="{E017783A-C49B-4E0C-9720-A83E142E2127}" destId="{0D055760-19FC-4E0A-8BF7-23E08F6F192F}" srcOrd="1" destOrd="0" presId="urn:microsoft.com/office/officeart/2005/8/layout/lProcess3"/>
    <dgm:cxn modelId="{BEF7BD25-7630-452E-8225-9ED4BBA43A8A}" type="presParOf" srcId="{E017783A-C49B-4E0C-9720-A83E142E2127}" destId="{A407AA5F-8A42-4634-9632-2901A7BAC3AA}" srcOrd="2" destOrd="0" presId="urn:microsoft.com/office/officeart/2005/8/layout/lProcess3"/>
    <dgm:cxn modelId="{FF3F49BC-6E34-4F85-A267-F8E37659676E}" type="presParOf" srcId="{6E7B4BB1-0025-47ED-B22E-3CB0CDA772F2}" destId="{E0ACEF46-4F3C-40CE-B974-F57690713CD2}" srcOrd="7" destOrd="0" presId="urn:microsoft.com/office/officeart/2005/8/layout/lProcess3"/>
    <dgm:cxn modelId="{C09EEF7A-8D21-4C08-B330-7253698F7CE9}" type="presParOf" srcId="{6E7B4BB1-0025-47ED-B22E-3CB0CDA772F2}" destId="{209E9DDD-35EA-4F70-81AB-F7A3D3FB5EEF}" srcOrd="8" destOrd="0" presId="urn:microsoft.com/office/officeart/2005/8/layout/lProcess3"/>
    <dgm:cxn modelId="{D57E7E5E-2210-42E7-B8DA-C65D42E98C72}" type="presParOf" srcId="{209E9DDD-35EA-4F70-81AB-F7A3D3FB5EEF}" destId="{4B0C1EDF-C84E-4042-858D-B68DCC373538}" srcOrd="0" destOrd="0" presId="urn:microsoft.com/office/officeart/2005/8/layout/lProcess3"/>
    <dgm:cxn modelId="{6E5CB2D6-D579-4E5C-A610-2C33BD1E9BEE}" type="presParOf" srcId="{209E9DDD-35EA-4F70-81AB-F7A3D3FB5EEF}" destId="{67184277-CE5E-4E51-B7CB-3340813D96E1}" srcOrd="1" destOrd="0" presId="urn:microsoft.com/office/officeart/2005/8/layout/lProcess3"/>
    <dgm:cxn modelId="{98965368-2440-4FF4-910C-1C3BFC69B486}" type="presParOf" srcId="{209E9DDD-35EA-4F70-81AB-F7A3D3FB5EEF}" destId="{AE62B35E-506C-44BA-812E-C04C00BFC12A}" srcOrd="2" destOrd="0" presId="urn:microsoft.com/office/officeart/2005/8/layout/lProcess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E65940-16A0-4E8B-8071-BEF9C0887902}">
      <dsp:nvSpPr>
        <dsp:cNvPr id="0" name=""/>
        <dsp:cNvSpPr/>
      </dsp:nvSpPr>
      <dsp:spPr>
        <a:xfrm>
          <a:off x="670470" y="483"/>
          <a:ext cx="1924645" cy="962322"/>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tx1"/>
              </a:solidFill>
            </a:rPr>
            <a:t>Budget</a:t>
          </a:r>
          <a:endParaRPr lang="en-US" sz="2900" kern="1200" dirty="0">
            <a:solidFill>
              <a:schemeClr val="tx1"/>
            </a:solidFill>
          </a:endParaRPr>
        </a:p>
      </dsp:txBody>
      <dsp:txXfrm>
        <a:off x="670470" y="483"/>
        <a:ext cx="1924645" cy="962322"/>
      </dsp:txXfrm>
    </dsp:sp>
    <dsp:sp modelId="{A5C0F6A3-2B49-42DC-B0ED-1C00FDA99C3A}">
      <dsp:nvSpPr>
        <dsp:cNvPr id="0" name=""/>
        <dsp:cNvSpPr/>
      </dsp:nvSpPr>
      <dsp:spPr>
        <a:xfrm>
          <a:off x="862935" y="962806"/>
          <a:ext cx="192464" cy="721741"/>
        </a:xfrm>
        <a:custGeom>
          <a:avLst/>
          <a:gdLst/>
          <a:ahLst/>
          <a:cxnLst/>
          <a:rect l="0" t="0" r="0" b="0"/>
          <a:pathLst>
            <a:path>
              <a:moveTo>
                <a:pt x="0" y="0"/>
              </a:moveTo>
              <a:lnTo>
                <a:pt x="0" y="721741"/>
              </a:lnTo>
              <a:lnTo>
                <a:pt x="192464" y="721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409083-3152-4727-807F-CE1A3A4D9258}">
      <dsp:nvSpPr>
        <dsp:cNvPr id="0" name=""/>
        <dsp:cNvSpPr/>
      </dsp:nvSpPr>
      <dsp:spPr>
        <a:xfrm>
          <a:off x="1055399" y="1203387"/>
          <a:ext cx="1539716" cy="962322"/>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Beginning Year Shortfalls</a:t>
          </a:r>
        </a:p>
      </dsp:txBody>
      <dsp:txXfrm>
        <a:off x="1055399" y="1203387"/>
        <a:ext cx="1539716" cy="962322"/>
      </dsp:txXfrm>
    </dsp:sp>
    <dsp:sp modelId="{B24AB5D8-6228-4516-8C67-ACBC53DE5E91}">
      <dsp:nvSpPr>
        <dsp:cNvPr id="0" name=""/>
        <dsp:cNvSpPr/>
      </dsp:nvSpPr>
      <dsp:spPr>
        <a:xfrm>
          <a:off x="862935" y="962806"/>
          <a:ext cx="192464" cy="1924645"/>
        </a:xfrm>
        <a:custGeom>
          <a:avLst/>
          <a:gdLst/>
          <a:ahLst/>
          <a:cxnLst/>
          <a:rect l="0" t="0" r="0" b="0"/>
          <a:pathLst>
            <a:path>
              <a:moveTo>
                <a:pt x="0" y="0"/>
              </a:moveTo>
              <a:lnTo>
                <a:pt x="0" y="1924645"/>
              </a:lnTo>
              <a:lnTo>
                <a:pt x="192464" y="19246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FC5316-E2DE-4B30-A01D-FCF011868549}">
      <dsp:nvSpPr>
        <dsp:cNvPr id="0" name=""/>
        <dsp:cNvSpPr/>
      </dsp:nvSpPr>
      <dsp:spPr>
        <a:xfrm>
          <a:off x="1055399" y="2406290"/>
          <a:ext cx="1539716" cy="962322"/>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What Caused Mid-Year Shortfall?</a:t>
          </a:r>
          <a:endParaRPr lang="en-US" sz="2000" kern="1200" dirty="0"/>
        </a:p>
      </dsp:txBody>
      <dsp:txXfrm>
        <a:off x="1055399" y="2406290"/>
        <a:ext cx="1539716" cy="962322"/>
      </dsp:txXfrm>
    </dsp:sp>
    <dsp:sp modelId="{3BAD513D-9B6A-4E4B-83E3-E118EDB4405E}">
      <dsp:nvSpPr>
        <dsp:cNvPr id="0" name=""/>
        <dsp:cNvSpPr/>
      </dsp:nvSpPr>
      <dsp:spPr>
        <a:xfrm>
          <a:off x="3076277" y="483"/>
          <a:ext cx="1924645" cy="962322"/>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tx1"/>
              </a:solidFill>
            </a:rPr>
            <a:t>Fiscal Action</a:t>
          </a:r>
          <a:endParaRPr lang="en-US" sz="2900" kern="1200" dirty="0">
            <a:solidFill>
              <a:schemeClr val="tx1"/>
            </a:solidFill>
          </a:endParaRPr>
        </a:p>
      </dsp:txBody>
      <dsp:txXfrm>
        <a:off x="3076277" y="483"/>
        <a:ext cx="1924645" cy="962322"/>
      </dsp:txXfrm>
    </dsp:sp>
    <dsp:sp modelId="{2DF99EF0-9730-46DC-9D82-EF82DBC1D451}">
      <dsp:nvSpPr>
        <dsp:cNvPr id="0" name=""/>
        <dsp:cNvSpPr/>
      </dsp:nvSpPr>
      <dsp:spPr>
        <a:xfrm>
          <a:off x="3268741" y="962806"/>
          <a:ext cx="192464" cy="721741"/>
        </a:xfrm>
        <a:custGeom>
          <a:avLst/>
          <a:gdLst/>
          <a:ahLst/>
          <a:cxnLst/>
          <a:rect l="0" t="0" r="0" b="0"/>
          <a:pathLst>
            <a:path>
              <a:moveTo>
                <a:pt x="0" y="0"/>
              </a:moveTo>
              <a:lnTo>
                <a:pt x="0" y="721741"/>
              </a:lnTo>
              <a:lnTo>
                <a:pt x="192464" y="721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FC8851-2484-4594-B94D-BF48862FBCF6}">
      <dsp:nvSpPr>
        <dsp:cNvPr id="0" name=""/>
        <dsp:cNvSpPr/>
      </dsp:nvSpPr>
      <dsp:spPr>
        <a:xfrm>
          <a:off x="3461206" y="1203387"/>
          <a:ext cx="1539716" cy="96232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Spending Cuts</a:t>
          </a:r>
          <a:endParaRPr lang="en-US" sz="2000" kern="1200" dirty="0"/>
        </a:p>
      </dsp:txBody>
      <dsp:txXfrm>
        <a:off x="3461206" y="1203387"/>
        <a:ext cx="1539716" cy="962322"/>
      </dsp:txXfrm>
    </dsp:sp>
    <dsp:sp modelId="{5A2CA02D-E79A-4C0A-B431-3B54D102F885}">
      <dsp:nvSpPr>
        <dsp:cNvPr id="0" name=""/>
        <dsp:cNvSpPr/>
      </dsp:nvSpPr>
      <dsp:spPr>
        <a:xfrm>
          <a:off x="3268741" y="962806"/>
          <a:ext cx="192464" cy="1924645"/>
        </a:xfrm>
        <a:custGeom>
          <a:avLst/>
          <a:gdLst/>
          <a:ahLst/>
          <a:cxnLst/>
          <a:rect l="0" t="0" r="0" b="0"/>
          <a:pathLst>
            <a:path>
              <a:moveTo>
                <a:pt x="0" y="0"/>
              </a:moveTo>
              <a:lnTo>
                <a:pt x="0" y="1924645"/>
              </a:lnTo>
              <a:lnTo>
                <a:pt x="192464" y="19246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5468D0-11C3-4C1F-903D-D3AB0C858269}">
      <dsp:nvSpPr>
        <dsp:cNvPr id="0" name=""/>
        <dsp:cNvSpPr/>
      </dsp:nvSpPr>
      <dsp:spPr>
        <a:xfrm>
          <a:off x="3461206" y="2406290"/>
          <a:ext cx="1539716" cy="96232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Revenue Raising</a:t>
          </a:r>
          <a:endParaRPr lang="en-US" sz="2000" kern="1200" dirty="0"/>
        </a:p>
      </dsp:txBody>
      <dsp:txXfrm>
        <a:off x="3461206" y="2406290"/>
        <a:ext cx="1539716" cy="962322"/>
      </dsp:txXfrm>
    </dsp:sp>
    <dsp:sp modelId="{B7BA72FE-8803-47DD-A4D6-2AB2B83D98CC}">
      <dsp:nvSpPr>
        <dsp:cNvPr id="0" name=""/>
        <dsp:cNvSpPr/>
      </dsp:nvSpPr>
      <dsp:spPr>
        <a:xfrm>
          <a:off x="3268741" y="962806"/>
          <a:ext cx="192464" cy="3127548"/>
        </a:xfrm>
        <a:custGeom>
          <a:avLst/>
          <a:gdLst/>
          <a:ahLst/>
          <a:cxnLst/>
          <a:rect l="0" t="0" r="0" b="0"/>
          <a:pathLst>
            <a:path>
              <a:moveTo>
                <a:pt x="0" y="0"/>
              </a:moveTo>
              <a:lnTo>
                <a:pt x="0" y="3127548"/>
              </a:lnTo>
              <a:lnTo>
                <a:pt x="192464" y="31275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C19D77-51A4-4095-BCAF-E8FB2A9584F6}">
      <dsp:nvSpPr>
        <dsp:cNvPr id="0" name=""/>
        <dsp:cNvSpPr/>
      </dsp:nvSpPr>
      <dsp:spPr>
        <a:xfrm>
          <a:off x="3461206" y="3609193"/>
          <a:ext cx="1539716" cy="96232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Revenue Adjustments</a:t>
          </a:r>
          <a:endParaRPr lang="en-US" sz="2000" kern="1200" dirty="0"/>
        </a:p>
      </dsp:txBody>
      <dsp:txXfrm>
        <a:off x="3461206" y="3609193"/>
        <a:ext cx="1539716" cy="962322"/>
      </dsp:txXfrm>
    </dsp:sp>
    <dsp:sp modelId="{6D82E086-278C-424E-AA5F-169B41ECEAD4}">
      <dsp:nvSpPr>
        <dsp:cNvPr id="0" name=""/>
        <dsp:cNvSpPr/>
      </dsp:nvSpPr>
      <dsp:spPr>
        <a:xfrm>
          <a:off x="5482083" y="483"/>
          <a:ext cx="1924645" cy="962322"/>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t>Going Forward</a:t>
          </a:r>
          <a:endParaRPr lang="en-US" sz="2900" kern="1200" dirty="0"/>
        </a:p>
      </dsp:txBody>
      <dsp:txXfrm>
        <a:off x="5482083" y="483"/>
        <a:ext cx="1924645" cy="962322"/>
      </dsp:txXfrm>
    </dsp:sp>
    <dsp:sp modelId="{15C2139F-00B3-4E2A-B741-E3F7DF4A3604}">
      <dsp:nvSpPr>
        <dsp:cNvPr id="0" name=""/>
        <dsp:cNvSpPr/>
      </dsp:nvSpPr>
      <dsp:spPr>
        <a:xfrm>
          <a:off x="5674548" y="962806"/>
          <a:ext cx="192464" cy="721741"/>
        </a:xfrm>
        <a:custGeom>
          <a:avLst/>
          <a:gdLst/>
          <a:ahLst/>
          <a:cxnLst/>
          <a:rect l="0" t="0" r="0" b="0"/>
          <a:pathLst>
            <a:path>
              <a:moveTo>
                <a:pt x="0" y="0"/>
              </a:moveTo>
              <a:lnTo>
                <a:pt x="0" y="721741"/>
              </a:lnTo>
              <a:lnTo>
                <a:pt x="192464" y="721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8C2074-B48D-48B8-8122-89901DFE79EE}">
      <dsp:nvSpPr>
        <dsp:cNvPr id="0" name=""/>
        <dsp:cNvSpPr/>
      </dsp:nvSpPr>
      <dsp:spPr>
        <a:xfrm>
          <a:off x="5867013" y="1203387"/>
          <a:ext cx="1539716" cy="962322"/>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Remaining Shortfalls</a:t>
          </a:r>
          <a:endParaRPr lang="en-US" sz="2000" kern="1200" dirty="0"/>
        </a:p>
      </dsp:txBody>
      <dsp:txXfrm>
        <a:off x="5867013" y="1203387"/>
        <a:ext cx="1539716" cy="962322"/>
      </dsp:txXfrm>
    </dsp:sp>
    <dsp:sp modelId="{8084C144-5950-4DBB-BA3A-5986996A84C0}">
      <dsp:nvSpPr>
        <dsp:cNvPr id="0" name=""/>
        <dsp:cNvSpPr/>
      </dsp:nvSpPr>
      <dsp:spPr>
        <a:xfrm>
          <a:off x="5674548" y="962806"/>
          <a:ext cx="192464" cy="1924645"/>
        </a:xfrm>
        <a:custGeom>
          <a:avLst/>
          <a:gdLst/>
          <a:ahLst/>
          <a:cxnLst/>
          <a:rect l="0" t="0" r="0" b="0"/>
          <a:pathLst>
            <a:path>
              <a:moveTo>
                <a:pt x="0" y="0"/>
              </a:moveTo>
              <a:lnTo>
                <a:pt x="0" y="1924645"/>
              </a:lnTo>
              <a:lnTo>
                <a:pt x="192464" y="19246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B2611E-53EB-491B-9D51-73F62D2322B9}">
      <dsp:nvSpPr>
        <dsp:cNvPr id="0" name=""/>
        <dsp:cNvSpPr/>
      </dsp:nvSpPr>
      <dsp:spPr>
        <a:xfrm>
          <a:off x="5867013" y="2406290"/>
          <a:ext cx="1539716" cy="962322"/>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Additional Studies</a:t>
          </a:r>
          <a:endParaRPr lang="en-US" sz="2000" kern="1200" dirty="0"/>
        </a:p>
      </dsp:txBody>
      <dsp:txXfrm>
        <a:off x="5867013" y="2406290"/>
        <a:ext cx="1539716" cy="96232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52788D9-9D70-4CD1-A9AE-25E6F9BFC40E}">
      <dsp:nvSpPr>
        <dsp:cNvPr id="0" name=""/>
        <dsp:cNvSpPr/>
      </dsp:nvSpPr>
      <dsp:spPr>
        <a:xfrm>
          <a:off x="0" y="0"/>
          <a:ext cx="8229600" cy="2337048"/>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91440" rIns="76200" bIns="182880" numCol="1" spcCol="1270" anchor="t" anchorCtr="0">
          <a:noAutofit/>
        </a:bodyPr>
        <a:lstStyle/>
        <a:p>
          <a:pPr lvl="0" algn="l" defTabSz="889000" rtl="0">
            <a:lnSpc>
              <a:spcPct val="90000"/>
            </a:lnSpc>
            <a:spcBef>
              <a:spcPct val="0"/>
            </a:spcBef>
            <a:spcAft>
              <a:spcPct val="35000"/>
            </a:spcAft>
          </a:pPr>
          <a:r>
            <a:rPr lang="en-US" sz="2000" b="1" kern="1200" dirty="0" smtClean="0"/>
            <a:t>“Special Session”</a:t>
          </a:r>
          <a:endParaRPr lang="en-US" sz="2000" b="1" kern="1200" dirty="0"/>
        </a:p>
        <a:p>
          <a:pPr marL="171450" lvl="1" indent="-171450" algn="l" defTabSz="800100" rtl="0">
            <a:lnSpc>
              <a:spcPct val="90000"/>
            </a:lnSpc>
            <a:spcBef>
              <a:spcPct val="0"/>
            </a:spcBef>
            <a:spcAft>
              <a:spcPct val="15000"/>
            </a:spcAft>
            <a:buChar char="••"/>
          </a:pPr>
          <a:r>
            <a:rPr lang="en-US" sz="1800" kern="1200" dirty="0" smtClean="0"/>
            <a:t>“Called” by the Governor’s </a:t>
          </a:r>
          <a:r>
            <a:rPr lang="en-US" sz="1800" kern="1200" dirty="0" smtClean="0">
              <a:hlinkClick xmlns:r="http://schemas.openxmlformats.org/officeDocument/2006/relationships" r:id="rId1"/>
            </a:rPr>
            <a:t>Proclamation No. 10 JBE 2016</a:t>
          </a:r>
          <a:r>
            <a:rPr lang="en-US" sz="1800" kern="1200" dirty="0" smtClean="0"/>
            <a:t> to address certain fiscal matters, including raising of revenue, which cannot be considered in the 2016 Regular Session</a:t>
          </a:r>
          <a:endParaRPr lang="en-US" sz="1800" kern="1200" dirty="0"/>
        </a:p>
        <a:p>
          <a:pPr marL="171450" lvl="1" indent="-171450" algn="l" defTabSz="800100" rtl="0">
            <a:lnSpc>
              <a:spcPct val="90000"/>
            </a:lnSpc>
            <a:spcBef>
              <a:spcPct val="0"/>
            </a:spcBef>
            <a:spcAft>
              <a:spcPct val="15000"/>
            </a:spcAft>
            <a:buChar char="••"/>
          </a:pPr>
          <a:r>
            <a:rPr lang="en-US" sz="1800" kern="1200" dirty="0" smtClean="0"/>
            <a:t>Legislators limited to filing and debating bills that fall within the subjects set out by the Governor’s “call” </a:t>
          </a:r>
          <a:endParaRPr lang="en-US" sz="1800" kern="1200" dirty="0"/>
        </a:p>
        <a:p>
          <a:pPr marL="171450" lvl="1" indent="-171450" algn="l" defTabSz="800100" rtl="0">
            <a:lnSpc>
              <a:spcPct val="90000"/>
            </a:lnSpc>
            <a:spcBef>
              <a:spcPct val="0"/>
            </a:spcBef>
            <a:spcAft>
              <a:spcPct val="15000"/>
            </a:spcAft>
            <a:buChar char="••"/>
          </a:pPr>
          <a:r>
            <a:rPr lang="en-US" sz="1800" kern="1200" dirty="0" smtClean="0"/>
            <a:t>25 day session, convening on Sunday,  February 14, 2016, and adjourning Wednesday, March 9, 2016</a:t>
          </a:r>
          <a:endParaRPr lang="en-US" sz="1800" kern="1200" dirty="0"/>
        </a:p>
      </dsp:txBody>
      <dsp:txXfrm>
        <a:off x="1889306" y="0"/>
        <a:ext cx="6340293" cy="2337048"/>
      </dsp:txXfrm>
    </dsp:sp>
    <dsp:sp modelId="{43E36C6B-D033-4182-8C31-E62B1EACC941}">
      <dsp:nvSpPr>
        <dsp:cNvPr id="0" name=""/>
        <dsp:cNvSpPr/>
      </dsp:nvSpPr>
      <dsp:spPr>
        <a:xfrm>
          <a:off x="141496" y="195940"/>
          <a:ext cx="1611108" cy="1945166"/>
        </a:xfrm>
        <a:prstGeom prst="roundRect">
          <a:avLst>
            <a:gd name="adj" fmla="val 10000"/>
          </a:avLst>
        </a:prstGeom>
        <a:blipFill rotWithShape="0">
          <a:blip xmlns:r="http://schemas.openxmlformats.org/officeDocument/2006/relationships" r:embed="rId2"/>
          <a:stretch>
            <a:fillRect/>
          </a:stretch>
        </a:blip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5F4011E-C269-4729-A006-02873BCB690F}">
      <dsp:nvSpPr>
        <dsp:cNvPr id="0" name=""/>
        <dsp:cNvSpPr/>
      </dsp:nvSpPr>
      <dsp:spPr>
        <a:xfrm>
          <a:off x="0" y="2580435"/>
          <a:ext cx="8229600" cy="2433868"/>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kern="1200" dirty="0" smtClean="0"/>
            <a:t>The Numbers</a:t>
          </a:r>
          <a:endParaRPr lang="en-US" sz="2000" b="1" kern="1200" dirty="0"/>
        </a:p>
        <a:p>
          <a:pPr marL="171450" lvl="1" indent="-171450" algn="l" defTabSz="844550" rtl="0">
            <a:lnSpc>
              <a:spcPct val="90000"/>
            </a:lnSpc>
            <a:spcBef>
              <a:spcPct val="0"/>
            </a:spcBef>
            <a:spcAft>
              <a:spcPct val="15000"/>
            </a:spcAft>
            <a:buChar char="••"/>
          </a:pPr>
          <a:r>
            <a:rPr lang="en-US" sz="1900" kern="1200" dirty="0" smtClean="0"/>
            <a:t>Total Instruments Filed:</a:t>
          </a:r>
          <a:endParaRPr lang="en-US" sz="1900" kern="1200" dirty="0"/>
        </a:p>
        <a:p>
          <a:pPr marL="342900" lvl="2" indent="-171450" algn="l" defTabSz="844550" rtl="0">
            <a:lnSpc>
              <a:spcPct val="90000"/>
            </a:lnSpc>
            <a:spcBef>
              <a:spcPct val="0"/>
            </a:spcBef>
            <a:spcAft>
              <a:spcPct val="15000"/>
            </a:spcAft>
            <a:buChar char="••"/>
          </a:pPr>
          <a:r>
            <a:rPr lang="en-US" sz="1900" kern="1200" dirty="0" smtClean="0"/>
            <a:t>127 House Bills</a:t>
          </a:r>
          <a:endParaRPr lang="en-US" sz="1900" kern="1200" dirty="0"/>
        </a:p>
        <a:p>
          <a:pPr marL="342900" lvl="2" indent="-171450" algn="l" defTabSz="844550" rtl="0">
            <a:lnSpc>
              <a:spcPct val="90000"/>
            </a:lnSpc>
            <a:spcBef>
              <a:spcPct val="0"/>
            </a:spcBef>
            <a:spcAft>
              <a:spcPct val="15000"/>
            </a:spcAft>
            <a:buChar char="••"/>
          </a:pPr>
          <a:r>
            <a:rPr lang="en-US" sz="1900" kern="1200" dirty="0" smtClean="0"/>
            <a:t>27 Senate Bills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Constitutional amendments:</a:t>
          </a:r>
          <a:endParaRPr lang="en-US" sz="1900" kern="1200" dirty="0"/>
        </a:p>
        <a:p>
          <a:pPr marL="342900" lvl="2" indent="-171450" algn="l" defTabSz="844550" rtl="0">
            <a:lnSpc>
              <a:spcPct val="90000"/>
            </a:lnSpc>
            <a:spcBef>
              <a:spcPct val="0"/>
            </a:spcBef>
            <a:spcAft>
              <a:spcPct val="15000"/>
            </a:spcAft>
            <a:buChar char="••"/>
          </a:pPr>
          <a:r>
            <a:rPr lang="en-US" sz="1900" kern="1200" dirty="0" smtClean="0"/>
            <a:t>14 constitutional amendments filed </a:t>
          </a:r>
          <a:endParaRPr lang="en-US" sz="1900" kern="1200" dirty="0"/>
        </a:p>
        <a:p>
          <a:pPr marL="342900" lvl="2" indent="-171450" algn="l" defTabSz="844550" rtl="0">
            <a:lnSpc>
              <a:spcPct val="90000"/>
            </a:lnSpc>
            <a:spcBef>
              <a:spcPct val="0"/>
            </a:spcBef>
            <a:spcAft>
              <a:spcPct val="15000"/>
            </a:spcAft>
            <a:buChar char="••"/>
          </a:pPr>
          <a:r>
            <a:rPr lang="en-US" sz="1900" kern="1200" dirty="0" smtClean="0"/>
            <a:t>1 will be submitted to the voters</a:t>
          </a:r>
          <a:endParaRPr lang="en-US" sz="1900" kern="1200" dirty="0"/>
        </a:p>
      </dsp:txBody>
      <dsp:txXfrm>
        <a:off x="1889306" y="2580435"/>
        <a:ext cx="6340293" cy="2433868"/>
      </dsp:txXfrm>
    </dsp:sp>
    <dsp:sp modelId="{D862A619-989C-468C-9EAC-BC45B12A0912}">
      <dsp:nvSpPr>
        <dsp:cNvPr id="0" name=""/>
        <dsp:cNvSpPr/>
      </dsp:nvSpPr>
      <dsp:spPr>
        <a:xfrm>
          <a:off x="141496" y="2786740"/>
          <a:ext cx="1611108" cy="2021259"/>
        </a:xfrm>
        <a:prstGeom prst="roundRect">
          <a:avLst>
            <a:gd name="adj" fmla="val 10000"/>
          </a:avLst>
        </a:prstGeom>
        <a:blipFill rotWithShape="0">
          <a:blip xmlns:r="http://schemas.openxmlformats.org/officeDocument/2006/relationships" r:embed="rId3"/>
          <a:stretch>
            <a:fillRect/>
          </a:stretch>
        </a:blip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05877C5-C3D8-4545-B402-64DCD42C5495}">
      <dsp:nvSpPr>
        <dsp:cNvPr id="0" name=""/>
        <dsp:cNvSpPr/>
      </dsp:nvSpPr>
      <dsp:spPr>
        <a:xfrm>
          <a:off x="-411480" y="205819"/>
          <a:ext cx="9052560" cy="5143500"/>
        </a:xfrm>
        <a:prstGeom prst="swooshArrow">
          <a:avLst>
            <a:gd name="adj1" fmla="val 25000"/>
            <a:gd name="adj2" fmla="val 25000"/>
          </a:avLst>
        </a:prstGeom>
        <a:solidFill>
          <a:schemeClr val="accent2">
            <a:lumMod val="60000"/>
            <a:lumOff val="40000"/>
            <a:alpha val="65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D0C7EB4-788C-4F9E-98F5-CFC28727BFA9}">
      <dsp:nvSpPr>
        <dsp:cNvPr id="0" name=""/>
        <dsp:cNvSpPr/>
      </dsp:nvSpPr>
      <dsp:spPr>
        <a:xfrm>
          <a:off x="1295399" y="3336629"/>
          <a:ext cx="243229" cy="213973"/>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A23013-A782-49F9-85B8-FA640A98E3B0}">
      <dsp:nvSpPr>
        <dsp:cNvPr id="0" name=""/>
        <dsp:cNvSpPr/>
      </dsp:nvSpPr>
      <dsp:spPr>
        <a:xfrm>
          <a:off x="1219198" y="2765653"/>
          <a:ext cx="1805783" cy="615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378" tIns="0" rIns="0" bIns="0" numCol="1" spcCol="1270" anchor="t" anchorCtr="0">
          <a:noAutofit/>
          <a:scene3d>
            <a:camera prst="orthographicFront"/>
            <a:lightRig rig="flat" dir="tl">
              <a:rot lat="0" lon="0" rev="6600000"/>
            </a:lightRig>
          </a:scene3d>
          <a:sp3d extrusionH="25400" contourW="8890">
            <a:contourClr>
              <a:schemeClr val="accent2">
                <a:shade val="75000"/>
              </a:schemeClr>
            </a:contourClr>
          </a:sp3d>
        </a:bodyPr>
        <a:lstStyle/>
        <a:p>
          <a:pPr lvl="0" algn="ctr" defTabSz="1600200">
            <a:lnSpc>
              <a:spcPct val="100000"/>
            </a:lnSpc>
            <a:spcBef>
              <a:spcPct val="0"/>
            </a:spcBef>
            <a:spcAft>
              <a:spcPts val="0"/>
            </a:spcAft>
          </a:pPr>
          <a:r>
            <a:rPr lang="en-US" sz="3600" b="1" kern="12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rPr>
            <a:t>$600M</a:t>
          </a:r>
          <a:endParaRPr lang="en-US" sz="2400" b="1" kern="12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endParaRPr>
        </a:p>
      </dsp:txBody>
      <dsp:txXfrm>
        <a:off x="1219198" y="2765653"/>
        <a:ext cx="1805783" cy="615161"/>
      </dsp:txXfrm>
    </dsp:sp>
    <dsp:sp modelId="{E6634A17-D5C7-461A-8A46-EBF6D9988988}">
      <dsp:nvSpPr>
        <dsp:cNvPr id="0" name=""/>
        <dsp:cNvSpPr/>
      </dsp:nvSpPr>
      <dsp:spPr>
        <a:xfrm>
          <a:off x="3352801" y="2172149"/>
          <a:ext cx="386791" cy="386791"/>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C4EF375-16F2-46C4-8308-D7EC36839CA5}">
      <dsp:nvSpPr>
        <dsp:cNvPr id="0" name=""/>
        <dsp:cNvSpPr/>
      </dsp:nvSpPr>
      <dsp:spPr>
        <a:xfrm>
          <a:off x="3657593" y="1804689"/>
          <a:ext cx="1686719" cy="838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53" tIns="0" rIns="0" bIns="0" numCol="1" spcCol="1270" anchor="t" anchorCtr="0">
          <a:noAutofit/>
          <a:scene3d>
            <a:camera prst="orthographicFront"/>
            <a:lightRig rig="flat" dir="tl">
              <a:rot lat="0" lon="0" rev="6600000"/>
            </a:lightRig>
          </a:scene3d>
          <a:sp3d extrusionH="25400" contourW="8890">
            <a:contourClr>
              <a:schemeClr val="accent2">
                <a:shade val="75000"/>
              </a:schemeClr>
            </a:contourClr>
          </a:sp3d>
        </a:bodyPr>
        <a:lstStyle/>
        <a:p>
          <a:pPr lvl="0" algn="ctr" defTabSz="1955800">
            <a:lnSpc>
              <a:spcPct val="100000"/>
            </a:lnSpc>
            <a:spcBef>
              <a:spcPct val="0"/>
            </a:spcBef>
            <a:spcAft>
              <a:spcPts val="0"/>
            </a:spcAft>
          </a:pPr>
          <a:r>
            <a:rPr lang="en-US" sz="4400" b="1" kern="12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rPr>
            <a:t>$1.6B</a:t>
          </a:r>
          <a:endParaRPr lang="en-US" sz="3800" b="1" kern="12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endParaRPr>
        </a:p>
      </dsp:txBody>
      <dsp:txXfrm>
        <a:off x="3657593" y="1804689"/>
        <a:ext cx="1686719" cy="838327"/>
      </dsp:txXfrm>
    </dsp:sp>
    <dsp:sp modelId="{18FBFC64-C2C6-40D6-A5B3-FB42A5404FFD}">
      <dsp:nvSpPr>
        <dsp:cNvPr id="0" name=""/>
        <dsp:cNvSpPr/>
      </dsp:nvSpPr>
      <dsp:spPr>
        <a:xfrm>
          <a:off x="5943598" y="1417000"/>
          <a:ext cx="534924" cy="534924"/>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4B73DB3-EC64-4527-B981-C8B8BAB6CE61}">
      <dsp:nvSpPr>
        <dsp:cNvPr id="0" name=""/>
        <dsp:cNvSpPr/>
      </dsp:nvSpPr>
      <dsp:spPr>
        <a:xfrm>
          <a:off x="5987639" y="1188419"/>
          <a:ext cx="2241960" cy="813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45" tIns="0" rIns="0" bIns="0" numCol="1" spcCol="1270" anchor="t" anchorCtr="0">
          <a:noAutofit/>
          <a:scene3d>
            <a:camera prst="orthographicFront"/>
            <a:lightRig rig="flat" dir="tl">
              <a:rot lat="0" lon="0" rev="6600000"/>
            </a:lightRig>
          </a:scene3d>
          <a:sp3d extrusionH="25400" contourW="8890">
            <a:contourClr>
              <a:schemeClr val="accent2">
                <a:shade val="75000"/>
              </a:schemeClr>
            </a:contourClr>
          </a:sp3d>
        </a:bodyPr>
        <a:lstStyle/>
        <a:p>
          <a:pPr lvl="0" algn="ctr" defTabSz="2222500">
            <a:lnSpc>
              <a:spcPct val="100000"/>
            </a:lnSpc>
            <a:spcBef>
              <a:spcPct val="0"/>
            </a:spcBef>
            <a:spcAft>
              <a:spcPts val="0"/>
            </a:spcAft>
          </a:pPr>
          <a:r>
            <a:rPr lang="en-US" sz="5000" b="1" kern="12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parajita" pitchFamily="34" charset="0"/>
              <a:cs typeface="Aparajita" pitchFamily="34" charset="0"/>
            </a:rPr>
            <a:t>$2.1B</a:t>
          </a:r>
        </a:p>
      </dsp:txBody>
      <dsp:txXfrm>
        <a:off x="5987639" y="1188419"/>
        <a:ext cx="2241960" cy="81378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5EE973-AD7D-4B16-BA56-CD42E680E79F}">
      <dsp:nvSpPr>
        <dsp:cNvPr id="0" name=""/>
        <dsp:cNvSpPr/>
      </dsp:nvSpPr>
      <dsp:spPr>
        <a:xfrm>
          <a:off x="2842832" y="2594613"/>
          <a:ext cx="2481053" cy="2481053"/>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FF0000"/>
              </a:solidFill>
            </a:rPr>
            <a:t>$954,139,310</a:t>
          </a:r>
          <a:r>
            <a:rPr lang="en-US" sz="2400" b="1" kern="1200" dirty="0" smtClean="0"/>
            <a:t>FY 2015-2016 Shortfall</a:t>
          </a:r>
          <a:endParaRPr lang="en-US" sz="2400" b="1" kern="1200" dirty="0"/>
        </a:p>
      </dsp:txBody>
      <dsp:txXfrm>
        <a:off x="2842832" y="2594613"/>
        <a:ext cx="2481053" cy="2481053"/>
      </dsp:txXfrm>
    </dsp:sp>
    <dsp:sp modelId="{7B8207A1-82FD-401F-A13F-9687EEC6FC66}">
      <dsp:nvSpPr>
        <dsp:cNvPr id="0" name=""/>
        <dsp:cNvSpPr/>
      </dsp:nvSpPr>
      <dsp:spPr>
        <a:xfrm rot="10800000">
          <a:off x="1074073" y="3542951"/>
          <a:ext cx="1671477" cy="584375"/>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9EE5AAC-9176-4FAB-AB00-DF829BF3D50F}">
      <dsp:nvSpPr>
        <dsp:cNvPr id="0" name=""/>
        <dsp:cNvSpPr/>
      </dsp:nvSpPr>
      <dsp:spPr>
        <a:xfrm>
          <a:off x="-10351" y="3001757"/>
          <a:ext cx="2168850" cy="166676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rtl="0">
            <a:lnSpc>
              <a:spcPct val="90000"/>
            </a:lnSpc>
            <a:spcBef>
              <a:spcPct val="0"/>
            </a:spcBef>
            <a:spcAft>
              <a:spcPct val="35000"/>
            </a:spcAft>
          </a:pPr>
          <a:r>
            <a:rPr lang="en-US" sz="1800" b="1" kern="1200" dirty="0" smtClean="0"/>
            <a:t>Revenue loss due to drops in oil &amp; gas prices &amp; decline in income &amp; sales tax collections: $570,100,000 </a:t>
          </a:r>
          <a:endParaRPr lang="en-US" sz="1800" b="1" kern="1200" dirty="0"/>
        </a:p>
      </dsp:txBody>
      <dsp:txXfrm>
        <a:off x="-10351" y="3001757"/>
        <a:ext cx="2168850" cy="1666763"/>
      </dsp:txXfrm>
    </dsp:sp>
    <dsp:sp modelId="{61134DF3-A9E6-400F-81C6-A30EED7EC234}">
      <dsp:nvSpPr>
        <dsp:cNvPr id="0" name=""/>
        <dsp:cNvSpPr/>
      </dsp:nvSpPr>
      <dsp:spPr>
        <a:xfrm rot="13500000">
          <a:off x="1710690" y="2006022"/>
          <a:ext cx="1671477" cy="584375"/>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91417C1-35DD-418C-873C-1DE7A8679EE4}">
      <dsp:nvSpPr>
        <dsp:cNvPr id="0" name=""/>
        <dsp:cNvSpPr/>
      </dsp:nvSpPr>
      <dsp:spPr>
        <a:xfrm>
          <a:off x="1070056" y="998920"/>
          <a:ext cx="1770832" cy="1416666"/>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rtl="0">
            <a:lnSpc>
              <a:spcPct val="90000"/>
            </a:lnSpc>
            <a:spcBef>
              <a:spcPct val="0"/>
            </a:spcBef>
            <a:spcAft>
              <a:spcPct val="35000"/>
            </a:spcAft>
          </a:pPr>
          <a:r>
            <a:rPr lang="en-US" sz="1800" b="1" kern="1200" dirty="0" smtClean="0"/>
            <a:t>Anticipated FEMA reimbursement not realized: $17,401,603</a:t>
          </a:r>
        </a:p>
      </dsp:txBody>
      <dsp:txXfrm>
        <a:off x="1070056" y="998920"/>
        <a:ext cx="1770832" cy="1416666"/>
      </dsp:txXfrm>
    </dsp:sp>
    <dsp:sp modelId="{2DA067BB-5C51-4CCD-AF88-C09AE1903FC9}">
      <dsp:nvSpPr>
        <dsp:cNvPr id="0" name=""/>
        <dsp:cNvSpPr/>
      </dsp:nvSpPr>
      <dsp:spPr>
        <a:xfrm rot="16200000">
          <a:off x="3247620" y="1369405"/>
          <a:ext cx="1671477" cy="584375"/>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A931370-17C8-4EEB-9BE8-0892ABF3D4EF}">
      <dsp:nvSpPr>
        <dsp:cNvPr id="0" name=""/>
        <dsp:cNvSpPr/>
      </dsp:nvSpPr>
      <dsp:spPr>
        <a:xfrm>
          <a:off x="3109399" y="46686"/>
          <a:ext cx="1947918" cy="1558334"/>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rtl="0">
            <a:lnSpc>
              <a:spcPct val="90000"/>
            </a:lnSpc>
            <a:spcBef>
              <a:spcPct val="0"/>
            </a:spcBef>
            <a:spcAft>
              <a:spcPct val="35000"/>
            </a:spcAft>
          </a:pPr>
          <a:r>
            <a:rPr lang="en-US" sz="1800" b="1" kern="1200" dirty="0" smtClean="0"/>
            <a:t>Anticipated executive “preamble” cuts not implemented: $18,840,452</a:t>
          </a:r>
        </a:p>
      </dsp:txBody>
      <dsp:txXfrm>
        <a:off x="3109399" y="46686"/>
        <a:ext cx="1947918" cy="1558334"/>
      </dsp:txXfrm>
    </dsp:sp>
    <dsp:sp modelId="{2466FE89-3109-4432-8002-8BDBE386C0B0}">
      <dsp:nvSpPr>
        <dsp:cNvPr id="0" name=""/>
        <dsp:cNvSpPr/>
      </dsp:nvSpPr>
      <dsp:spPr>
        <a:xfrm rot="19129414">
          <a:off x="4866812" y="2034583"/>
          <a:ext cx="1881944" cy="584375"/>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7F1FF35-737B-46E8-8AD7-E08CF506B4D2}">
      <dsp:nvSpPr>
        <dsp:cNvPr id="0" name=""/>
        <dsp:cNvSpPr/>
      </dsp:nvSpPr>
      <dsp:spPr>
        <a:xfrm>
          <a:off x="5379869" y="1143300"/>
          <a:ext cx="2272343" cy="1127906"/>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rtl="0">
            <a:lnSpc>
              <a:spcPct val="90000"/>
            </a:lnSpc>
            <a:spcBef>
              <a:spcPct val="0"/>
            </a:spcBef>
            <a:spcAft>
              <a:spcPct val="35000"/>
            </a:spcAft>
          </a:pPr>
          <a:r>
            <a:rPr lang="en-US" sz="1800" b="1" kern="1200" dirty="0" smtClean="0"/>
            <a:t>Budget short to cover unanticipated expenditure needs: $281,246,413</a:t>
          </a:r>
        </a:p>
      </dsp:txBody>
      <dsp:txXfrm>
        <a:off x="5379869" y="1143300"/>
        <a:ext cx="2272343" cy="1127906"/>
      </dsp:txXfrm>
    </dsp:sp>
    <dsp:sp modelId="{70B26E61-92A7-407D-A0F6-75D277F784F3}">
      <dsp:nvSpPr>
        <dsp:cNvPr id="0" name=""/>
        <dsp:cNvSpPr/>
      </dsp:nvSpPr>
      <dsp:spPr>
        <a:xfrm>
          <a:off x="5421167" y="3542951"/>
          <a:ext cx="1671477" cy="584375"/>
        </a:xfrm>
        <a:prstGeom prst="lef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CC0853-B56C-4D81-8B50-C38B2946858F}">
      <dsp:nvSpPr>
        <dsp:cNvPr id="0" name=""/>
        <dsp:cNvSpPr/>
      </dsp:nvSpPr>
      <dsp:spPr>
        <a:xfrm>
          <a:off x="6207228" y="3126806"/>
          <a:ext cx="1770832" cy="1416666"/>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rtl="0">
            <a:lnSpc>
              <a:spcPct val="90000"/>
            </a:lnSpc>
            <a:spcBef>
              <a:spcPct val="0"/>
            </a:spcBef>
            <a:spcAft>
              <a:spcPct val="35000"/>
            </a:spcAft>
          </a:pPr>
          <a:r>
            <a:rPr lang="en-US" sz="1800" b="1" kern="1200" dirty="0" smtClean="0"/>
            <a:t>Unanticipated expenditure needs to be absorbed: $66,550,842</a:t>
          </a:r>
        </a:p>
      </dsp:txBody>
      <dsp:txXfrm>
        <a:off x="6207228" y="3126806"/>
        <a:ext cx="1770832" cy="141666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F11695-05C7-47F2-BF1E-3251B21BB7EB}">
      <dsp:nvSpPr>
        <dsp:cNvPr id="0" name=""/>
        <dsp:cNvSpPr/>
      </dsp:nvSpPr>
      <dsp:spPr>
        <a:xfrm>
          <a:off x="0" y="403319"/>
          <a:ext cx="7772400"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41528" rIns="603225" bIns="142240" numCol="1" spcCol="1270" anchor="t" anchorCtr="0">
          <a:noAutofit/>
        </a:bodyPr>
        <a:lstStyle/>
        <a:p>
          <a:pPr marL="0" lvl="1" indent="0" algn="l" defTabSz="889000" rtl="0">
            <a:lnSpc>
              <a:spcPct val="90000"/>
            </a:lnSpc>
            <a:spcBef>
              <a:spcPct val="0"/>
            </a:spcBef>
            <a:spcAft>
              <a:spcPct val="15000"/>
            </a:spcAft>
            <a:buChar char="••"/>
          </a:pPr>
          <a:r>
            <a:rPr lang="en-US" sz="2000" kern="1200" dirty="0" smtClean="0"/>
            <a:t>$39,852,588 cut from total budget of $25 billion (after </a:t>
          </a:r>
          <a:r>
            <a:rPr lang="en-US" sz="2000" kern="1200" dirty="0" smtClean="0">
              <a:hlinkClick xmlns:r="http://schemas.openxmlformats.org/officeDocument/2006/relationships" r:id="rId1"/>
            </a:rPr>
            <a:t>vetoes</a:t>
          </a:r>
          <a:r>
            <a:rPr lang="en-US" sz="2000" kern="1200" dirty="0" smtClean="0"/>
            <a:t>)</a:t>
          </a:r>
          <a:endParaRPr lang="en-US" sz="2000" kern="1200" dirty="0"/>
        </a:p>
      </dsp:txBody>
      <dsp:txXfrm>
        <a:off x="0" y="403319"/>
        <a:ext cx="7772400" cy="982800"/>
      </dsp:txXfrm>
    </dsp:sp>
    <dsp:sp modelId="{A0A67E60-150E-4BF3-A0FA-FB76CCC3F6C1}">
      <dsp:nvSpPr>
        <dsp:cNvPr id="0" name=""/>
        <dsp:cNvSpPr/>
      </dsp:nvSpPr>
      <dsp:spPr>
        <a:xfrm>
          <a:off x="388620" y="19559"/>
          <a:ext cx="544068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155700" rtl="0">
            <a:lnSpc>
              <a:spcPct val="90000"/>
            </a:lnSpc>
            <a:spcBef>
              <a:spcPct val="0"/>
            </a:spcBef>
            <a:spcAft>
              <a:spcPct val="35000"/>
            </a:spcAft>
          </a:pPr>
          <a:r>
            <a:rPr lang="en-US" sz="2600" kern="1200" dirty="0" smtClean="0"/>
            <a:t>HB 122 – Executive appropriation </a:t>
          </a:r>
          <a:endParaRPr lang="en-US" sz="2600" kern="1200" dirty="0"/>
        </a:p>
      </dsp:txBody>
      <dsp:txXfrm>
        <a:off x="388620" y="19559"/>
        <a:ext cx="5440680" cy="767520"/>
      </dsp:txXfrm>
    </dsp:sp>
    <dsp:sp modelId="{339AD41B-B086-4E9B-811D-3205EAEE7C64}">
      <dsp:nvSpPr>
        <dsp:cNvPr id="0" name=""/>
        <dsp:cNvSpPr/>
      </dsp:nvSpPr>
      <dsp:spPr>
        <a:xfrm>
          <a:off x="0" y="1910279"/>
          <a:ext cx="7772400"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41528" rIns="603225" bIns="142240" numCol="1" spcCol="1270" anchor="t" anchorCtr="0">
          <a:noAutofit/>
        </a:bodyPr>
        <a:lstStyle/>
        <a:p>
          <a:pPr marL="0" lvl="1" indent="0" algn="l" defTabSz="889000" rtl="0">
            <a:lnSpc>
              <a:spcPct val="90000"/>
            </a:lnSpc>
            <a:spcBef>
              <a:spcPct val="0"/>
            </a:spcBef>
            <a:spcAft>
              <a:spcPct val="15000"/>
            </a:spcAft>
            <a:buChar char="••"/>
          </a:pPr>
          <a:r>
            <a:rPr lang="en-US" sz="2000" kern="1200" dirty="0" smtClean="0"/>
            <a:t>$3,991,120 cut from total budget of $180 million</a:t>
          </a:r>
          <a:endParaRPr lang="en-US" sz="2000" kern="1200" dirty="0"/>
        </a:p>
      </dsp:txBody>
      <dsp:txXfrm>
        <a:off x="0" y="1910279"/>
        <a:ext cx="7772400" cy="982800"/>
      </dsp:txXfrm>
    </dsp:sp>
    <dsp:sp modelId="{C2F5C812-EF56-43F5-A123-4356B956E075}">
      <dsp:nvSpPr>
        <dsp:cNvPr id="0" name=""/>
        <dsp:cNvSpPr/>
      </dsp:nvSpPr>
      <dsp:spPr>
        <a:xfrm>
          <a:off x="388620" y="1526519"/>
          <a:ext cx="544068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155700" rtl="0">
            <a:lnSpc>
              <a:spcPct val="90000"/>
            </a:lnSpc>
            <a:spcBef>
              <a:spcPct val="0"/>
            </a:spcBef>
            <a:spcAft>
              <a:spcPct val="35000"/>
            </a:spcAft>
          </a:pPr>
          <a:r>
            <a:rPr lang="en-US" sz="2600" kern="1200" dirty="0" smtClean="0"/>
            <a:t>HB 118 – Judicial appropriation</a:t>
          </a:r>
          <a:endParaRPr lang="en-US" sz="2600" kern="1200" dirty="0"/>
        </a:p>
      </dsp:txBody>
      <dsp:txXfrm>
        <a:off x="388620" y="1526519"/>
        <a:ext cx="5440680" cy="767520"/>
      </dsp:txXfrm>
    </dsp:sp>
    <dsp:sp modelId="{0110C917-1647-4DBC-B1BD-E9DC1E99A13B}">
      <dsp:nvSpPr>
        <dsp:cNvPr id="0" name=""/>
        <dsp:cNvSpPr/>
      </dsp:nvSpPr>
      <dsp:spPr>
        <a:xfrm>
          <a:off x="0" y="3417240"/>
          <a:ext cx="7772400" cy="98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41528" rIns="603225" bIns="142240" numCol="1" spcCol="1270" anchor="t" anchorCtr="0">
          <a:noAutofit/>
        </a:bodyPr>
        <a:lstStyle/>
        <a:p>
          <a:pPr marL="0" lvl="1" indent="0" algn="l" defTabSz="889000" rtl="0">
            <a:lnSpc>
              <a:spcPct val="90000"/>
            </a:lnSpc>
            <a:spcBef>
              <a:spcPct val="0"/>
            </a:spcBef>
            <a:spcAft>
              <a:spcPct val="15000"/>
            </a:spcAft>
            <a:buChar char="••"/>
          </a:pPr>
          <a:r>
            <a:rPr lang="en-US" sz="2000" kern="1200" dirty="0" smtClean="0"/>
            <a:t>$2,033,243 cut from total budget of $73 million</a:t>
          </a:r>
          <a:endParaRPr lang="en-US" sz="2000" kern="1200" dirty="0"/>
        </a:p>
      </dsp:txBody>
      <dsp:txXfrm>
        <a:off x="0" y="3417240"/>
        <a:ext cx="7772400" cy="982800"/>
      </dsp:txXfrm>
    </dsp:sp>
    <dsp:sp modelId="{5178B965-37F0-4838-BFC2-95A4A3368B7B}">
      <dsp:nvSpPr>
        <dsp:cNvPr id="0" name=""/>
        <dsp:cNvSpPr/>
      </dsp:nvSpPr>
      <dsp:spPr>
        <a:xfrm>
          <a:off x="388620" y="3033480"/>
          <a:ext cx="544068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155700" rtl="0">
            <a:lnSpc>
              <a:spcPct val="90000"/>
            </a:lnSpc>
            <a:spcBef>
              <a:spcPct val="0"/>
            </a:spcBef>
            <a:spcAft>
              <a:spcPct val="35000"/>
            </a:spcAft>
          </a:pPr>
          <a:r>
            <a:rPr lang="en-US" sz="2600" kern="1200" dirty="0" smtClean="0"/>
            <a:t>HB 119 – Legislative appropriation</a:t>
          </a:r>
          <a:endParaRPr lang="en-US" sz="2600" kern="1200" dirty="0"/>
        </a:p>
      </dsp:txBody>
      <dsp:txXfrm>
        <a:off x="388620" y="3033480"/>
        <a:ext cx="5440680" cy="76752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D7827D-96B7-4470-96B8-6349EAC6F11F}">
      <dsp:nvSpPr>
        <dsp:cNvPr id="0" name=""/>
        <dsp:cNvSpPr/>
      </dsp:nvSpPr>
      <dsp:spPr>
        <a:xfrm>
          <a:off x="0" y="3571539"/>
          <a:ext cx="7696200" cy="1304015"/>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100000"/>
            </a:lnSpc>
            <a:spcBef>
              <a:spcPct val="0"/>
            </a:spcBef>
            <a:spcAft>
              <a:spcPts val="0"/>
            </a:spcAft>
          </a:pPr>
          <a:r>
            <a:rPr lang="en-US" sz="2000" kern="1200" dirty="0" smtClean="0">
              <a:latin typeface="Baskerville Old Face" pitchFamily="18" charset="0"/>
            </a:rPr>
            <a:t>Initial findings are to be reported to the </a:t>
          </a:r>
        </a:p>
        <a:p>
          <a:pPr lvl="0" algn="ctr" defTabSz="889000" rtl="0">
            <a:lnSpc>
              <a:spcPct val="100000"/>
            </a:lnSpc>
            <a:spcBef>
              <a:spcPct val="0"/>
            </a:spcBef>
            <a:spcAft>
              <a:spcPts val="0"/>
            </a:spcAft>
          </a:pPr>
          <a:r>
            <a:rPr lang="en-US" sz="2000" kern="1200" dirty="0" smtClean="0">
              <a:latin typeface="Baskerville Old Face" pitchFamily="18" charset="0"/>
            </a:rPr>
            <a:t>Joint Legislative Committee on the Budget by March 17</a:t>
          </a:r>
          <a:r>
            <a:rPr lang="en-US" sz="2000" kern="1200" baseline="30000" dirty="0" smtClean="0">
              <a:latin typeface="Baskerville Old Face" pitchFamily="18" charset="0"/>
            </a:rPr>
            <a:t>th</a:t>
          </a:r>
          <a:r>
            <a:rPr lang="en-US" sz="2000" kern="1200" dirty="0" smtClean="0">
              <a:latin typeface="Baskerville Old Face" pitchFamily="18" charset="0"/>
            </a:rPr>
            <a:t>.</a:t>
          </a:r>
          <a:endParaRPr lang="en-US" sz="2000" kern="1200" dirty="0"/>
        </a:p>
      </dsp:txBody>
      <dsp:txXfrm>
        <a:off x="0" y="3571539"/>
        <a:ext cx="7696200" cy="1304015"/>
      </dsp:txXfrm>
    </dsp:sp>
    <dsp:sp modelId="{11593D92-37FA-403C-85B7-4D8CC7AE08ED}">
      <dsp:nvSpPr>
        <dsp:cNvPr id="0" name=""/>
        <dsp:cNvSpPr/>
      </dsp:nvSpPr>
      <dsp:spPr>
        <a:xfrm rot="10800000">
          <a:off x="0" y="0"/>
          <a:ext cx="7696200" cy="3635230"/>
        </a:xfrm>
        <a:prstGeom prst="upArrowCallou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70688" tIns="170688" rIns="170688" bIns="170688" numCol="1" spcCol="1270" anchor="ctr" anchorCtr="0">
          <a:noAutofit/>
        </a:bodyPr>
        <a:lstStyle/>
        <a:p>
          <a:pPr marL="0" lvl="0" algn="ctr" defTabSz="1066800" rtl="0">
            <a:lnSpc>
              <a:spcPct val="100000"/>
            </a:lnSpc>
            <a:spcBef>
              <a:spcPct val="0"/>
            </a:spcBef>
            <a:spcAft>
              <a:spcPts val="0"/>
            </a:spcAft>
          </a:pPr>
          <a:r>
            <a:rPr lang="en-US" sz="2400" b="0" kern="1200" dirty="0" smtClean="0">
              <a:latin typeface="Baskerville Old Face" pitchFamily="18" charset="0"/>
            </a:rPr>
            <a:t>   HCR 2 directs state officials to review state contracts and:</a:t>
          </a:r>
          <a:endParaRPr lang="en-US" sz="2400" b="0" kern="1200" dirty="0">
            <a:latin typeface="Baskerville Old Face" pitchFamily="18" charset="0"/>
          </a:endParaRPr>
        </a:p>
      </dsp:txBody>
      <dsp:txXfrm>
        <a:off x="0" y="0"/>
        <a:ext cx="7696200" cy="1275965"/>
      </dsp:txXfrm>
    </dsp:sp>
    <dsp:sp modelId="{460D486C-934B-4F9F-AD7E-3310A0E6B611}">
      <dsp:nvSpPr>
        <dsp:cNvPr id="0" name=""/>
        <dsp:cNvSpPr/>
      </dsp:nvSpPr>
      <dsp:spPr>
        <a:xfrm>
          <a:off x="0" y="1198921"/>
          <a:ext cx="2562894" cy="1164554"/>
        </a:xfrm>
        <a:prstGeom prst="rect">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l" defTabSz="800100" rtl="0">
            <a:lnSpc>
              <a:spcPct val="90000"/>
            </a:lnSpc>
            <a:spcBef>
              <a:spcPct val="0"/>
            </a:spcBef>
            <a:spcAft>
              <a:spcPct val="35000"/>
            </a:spcAft>
          </a:pPr>
          <a:r>
            <a:rPr lang="en-US" sz="1800" b="0" kern="1200" dirty="0" smtClean="0">
              <a:latin typeface="Baskerville Old Face" pitchFamily="18" charset="0"/>
            </a:rPr>
            <a:t>Identify contracts that can be terminated</a:t>
          </a:r>
          <a:endParaRPr lang="en-US" sz="1800" b="0" kern="1200" dirty="0">
            <a:latin typeface="Baskerville Old Face" pitchFamily="18" charset="0"/>
          </a:endParaRPr>
        </a:p>
      </dsp:txBody>
      <dsp:txXfrm>
        <a:off x="0" y="1198921"/>
        <a:ext cx="2562894" cy="1164554"/>
      </dsp:txXfrm>
    </dsp:sp>
    <dsp:sp modelId="{2EC1F7D9-DEB9-4DCC-8442-CF12D98F5245}">
      <dsp:nvSpPr>
        <dsp:cNvPr id="0" name=""/>
        <dsp:cNvSpPr/>
      </dsp:nvSpPr>
      <dsp:spPr>
        <a:xfrm>
          <a:off x="2585874" y="1198921"/>
          <a:ext cx="2562894" cy="1164554"/>
        </a:xfrm>
        <a:prstGeom prst="rect">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l" defTabSz="800100" rtl="0">
            <a:lnSpc>
              <a:spcPct val="90000"/>
            </a:lnSpc>
            <a:spcBef>
              <a:spcPct val="0"/>
            </a:spcBef>
            <a:spcAft>
              <a:spcPct val="35000"/>
            </a:spcAft>
          </a:pPr>
          <a:r>
            <a:rPr lang="en-US" sz="1800" b="0" kern="1200" dirty="0" smtClean="0">
              <a:latin typeface="Baskerville Old Face" pitchFamily="18" charset="0"/>
            </a:rPr>
            <a:t>Determine potential savings from termination</a:t>
          </a:r>
          <a:endParaRPr lang="en-US" sz="1800" b="0" kern="1200" dirty="0">
            <a:latin typeface="Baskerville Old Face" pitchFamily="18" charset="0"/>
          </a:endParaRPr>
        </a:p>
      </dsp:txBody>
      <dsp:txXfrm>
        <a:off x="2585874" y="1198921"/>
        <a:ext cx="2562894" cy="1164554"/>
      </dsp:txXfrm>
    </dsp:sp>
    <dsp:sp modelId="{79F2595E-C357-4194-B3F7-D300A95A60B6}">
      <dsp:nvSpPr>
        <dsp:cNvPr id="0" name=""/>
        <dsp:cNvSpPr/>
      </dsp:nvSpPr>
      <dsp:spPr>
        <a:xfrm>
          <a:off x="5133305" y="1198921"/>
          <a:ext cx="2562894" cy="1164554"/>
        </a:xfrm>
        <a:prstGeom prst="rect">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l" defTabSz="800100" rtl="0">
            <a:lnSpc>
              <a:spcPct val="90000"/>
            </a:lnSpc>
            <a:spcBef>
              <a:spcPct val="0"/>
            </a:spcBef>
            <a:spcAft>
              <a:spcPct val="35000"/>
            </a:spcAft>
          </a:pPr>
          <a:r>
            <a:rPr lang="en-US" sz="1800" b="0" kern="1200" dirty="0" smtClean="0">
              <a:latin typeface="Baskerville Old Face" pitchFamily="18" charset="0"/>
            </a:rPr>
            <a:t>Identify contracts that have already been terminated</a:t>
          </a:r>
          <a:endParaRPr lang="en-US" sz="1800" b="0" kern="1200" dirty="0">
            <a:latin typeface="Baskerville Old Face" pitchFamily="18" charset="0"/>
          </a:endParaRPr>
        </a:p>
      </dsp:txBody>
      <dsp:txXfrm>
        <a:off x="5133305" y="1198921"/>
        <a:ext cx="2562894" cy="1164554"/>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505F20-31F6-4FD4-BF95-B7141F44BD4F}">
      <dsp:nvSpPr>
        <dsp:cNvPr id="0" name=""/>
        <dsp:cNvSpPr/>
      </dsp:nvSpPr>
      <dsp:spPr>
        <a:xfrm>
          <a:off x="304312" y="26720"/>
          <a:ext cx="1170633" cy="468253"/>
        </a:xfrm>
        <a:prstGeom prst="chevron">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13970" rIns="0" bIns="13970" numCol="1" spcCol="1270" anchor="ctr" anchorCtr="0">
          <a:noAutofit/>
        </a:bodyPr>
        <a:lstStyle/>
        <a:p>
          <a:pPr lvl="0" algn="l" defTabSz="977900" rtl="0">
            <a:lnSpc>
              <a:spcPct val="90000"/>
            </a:lnSpc>
            <a:spcBef>
              <a:spcPct val="0"/>
            </a:spcBef>
            <a:spcAft>
              <a:spcPct val="35000"/>
            </a:spcAft>
          </a:pPr>
          <a:r>
            <a:rPr lang="en-US" sz="2200" kern="1200" dirty="0" smtClean="0">
              <a:hlinkClick xmlns:r="http://schemas.openxmlformats.org/officeDocument/2006/relationships" r:id="rId1"/>
            </a:rPr>
            <a:t>HB 62</a:t>
          </a:r>
          <a:endParaRPr lang="en-US" sz="2200" kern="1200" dirty="0"/>
        </a:p>
      </dsp:txBody>
      <dsp:txXfrm>
        <a:off x="304312" y="26720"/>
        <a:ext cx="1170633" cy="468253"/>
      </dsp:txXfrm>
    </dsp:sp>
    <dsp:sp modelId="{76FF1D0F-2867-4153-9D35-F0F283076E59}">
      <dsp:nvSpPr>
        <dsp:cNvPr id="0" name=""/>
        <dsp:cNvSpPr/>
      </dsp:nvSpPr>
      <dsp:spPr>
        <a:xfrm>
          <a:off x="1307545" y="2199"/>
          <a:ext cx="1809599" cy="51729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l" defTabSz="666750" rtl="0">
            <a:lnSpc>
              <a:spcPct val="90000"/>
            </a:lnSpc>
            <a:spcBef>
              <a:spcPct val="0"/>
            </a:spcBef>
            <a:spcAft>
              <a:spcPct val="35000"/>
            </a:spcAft>
          </a:pPr>
          <a:r>
            <a:rPr lang="en-US" sz="1500" kern="1200" dirty="0" smtClean="0"/>
            <a:t>$214,200,000</a:t>
          </a:r>
          <a:endParaRPr lang="en-US" sz="1500" kern="1200" dirty="0"/>
        </a:p>
      </dsp:txBody>
      <dsp:txXfrm>
        <a:off x="1307545" y="2199"/>
        <a:ext cx="1809599" cy="517294"/>
      </dsp:txXfrm>
    </dsp:sp>
    <dsp:sp modelId="{33AFBB4A-E651-480A-9B81-E6F699D4B61A}">
      <dsp:nvSpPr>
        <dsp:cNvPr id="0" name=""/>
        <dsp:cNvSpPr/>
      </dsp:nvSpPr>
      <dsp:spPr>
        <a:xfrm>
          <a:off x="2967514" y="47088"/>
          <a:ext cx="4805373" cy="42751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l" defTabSz="622300" rtl="0">
            <a:lnSpc>
              <a:spcPct val="90000"/>
            </a:lnSpc>
            <a:spcBef>
              <a:spcPct val="0"/>
            </a:spcBef>
            <a:spcAft>
              <a:spcPct val="35000"/>
            </a:spcAft>
          </a:pPr>
          <a:r>
            <a:rPr lang="en-US" sz="1400" kern="1200" dirty="0" smtClean="0"/>
            <a:t>“Clean” penny added to state sales &amp; use tax</a:t>
          </a:r>
          <a:endParaRPr lang="en-US" sz="1400" kern="1200" dirty="0"/>
        </a:p>
      </dsp:txBody>
      <dsp:txXfrm>
        <a:off x="2967514" y="47088"/>
        <a:ext cx="4805373" cy="427515"/>
      </dsp:txXfrm>
    </dsp:sp>
    <dsp:sp modelId="{DB22AC03-8A39-4B73-B279-65070DB318FD}">
      <dsp:nvSpPr>
        <dsp:cNvPr id="0" name=""/>
        <dsp:cNvSpPr/>
      </dsp:nvSpPr>
      <dsp:spPr>
        <a:xfrm>
          <a:off x="304312" y="616125"/>
          <a:ext cx="1170633" cy="468253"/>
        </a:xfrm>
        <a:prstGeom prst="chevron">
          <a:avLst/>
        </a:prstGeom>
        <a:gradFill rotWithShape="0">
          <a:gsLst>
            <a:gs pos="0">
              <a:schemeClr val="accent1">
                <a:alpha val="90000"/>
                <a:hueOff val="0"/>
                <a:satOff val="0"/>
                <a:lumOff val="0"/>
                <a:alphaOff val="-5000"/>
                <a:tint val="100000"/>
                <a:shade val="100000"/>
                <a:satMod val="130000"/>
              </a:schemeClr>
            </a:gs>
            <a:gs pos="100000">
              <a:schemeClr val="accent1">
                <a:alpha val="90000"/>
                <a:hueOff val="0"/>
                <a:satOff val="0"/>
                <a:lumOff val="0"/>
                <a:alphaOff val="-5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13970" rIns="0" bIns="13970" numCol="1" spcCol="1270" anchor="ctr" anchorCtr="0">
          <a:noAutofit/>
        </a:bodyPr>
        <a:lstStyle/>
        <a:p>
          <a:pPr lvl="0" algn="l" defTabSz="977900" rtl="0">
            <a:lnSpc>
              <a:spcPct val="90000"/>
            </a:lnSpc>
            <a:spcBef>
              <a:spcPct val="0"/>
            </a:spcBef>
            <a:spcAft>
              <a:spcPct val="35000"/>
            </a:spcAft>
          </a:pPr>
          <a:r>
            <a:rPr lang="en-US" sz="2200" kern="1200" dirty="0" smtClean="0">
              <a:hlinkClick xmlns:r="http://schemas.openxmlformats.org/officeDocument/2006/relationships" r:id="rId2"/>
            </a:rPr>
            <a:t>HB 61</a:t>
          </a:r>
          <a:endParaRPr lang="en-US" sz="2200" kern="1200" dirty="0"/>
        </a:p>
      </dsp:txBody>
      <dsp:txXfrm>
        <a:off x="304312" y="616125"/>
        <a:ext cx="1170633" cy="468253"/>
      </dsp:txXfrm>
    </dsp:sp>
    <dsp:sp modelId="{6A8BC5BA-CC0A-4EBC-8C2A-4FD854AD65F4}">
      <dsp:nvSpPr>
        <dsp:cNvPr id="0" name=""/>
        <dsp:cNvSpPr/>
      </dsp:nvSpPr>
      <dsp:spPr>
        <a:xfrm>
          <a:off x="1307545" y="591604"/>
          <a:ext cx="1809599" cy="51729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l" defTabSz="666750" rtl="0">
            <a:lnSpc>
              <a:spcPct val="90000"/>
            </a:lnSpc>
            <a:spcBef>
              <a:spcPct val="0"/>
            </a:spcBef>
            <a:spcAft>
              <a:spcPct val="35000"/>
            </a:spcAft>
          </a:pPr>
          <a:r>
            <a:rPr lang="en-US" sz="1500" kern="1200" dirty="0" smtClean="0"/>
            <a:t>$65,300,000</a:t>
          </a:r>
          <a:endParaRPr lang="en-US" sz="1500" kern="1200" dirty="0"/>
        </a:p>
      </dsp:txBody>
      <dsp:txXfrm>
        <a:off x="1307545" y="591604"/>
        <a:ext cx="1809599" cy="517294"/>
      </dsp:txXfrm>
    </dsp:sp>
    <dsp:sp modelId="{DBC8139B-3D4B-4BB2-B94C-55CBBD4F17A8}">
      <dsp:nvSpPr>
        <dsp:cNvPr id="0" name=""/>
        <dsp:cNvSpPr/>
      </dsp:nvSpPr>
      <dsp:spPr>
        <a:xfrm>
          <a:off x="2967514" y="636494"/>
          <a:ext cx="4805373" cy="42751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l" defTabSz="622300" rtl="0">
            <a:lnSpc>
              <a:spcPct val="90000"/>
            </a:lnSpc>
            <a:spcBef>
              <a:spcPct val="0"/>
            </a:spcBef>
            <a:spcAft>
              <a:spcPct val="35000"/>
            </a:spcAft>
          </a:pPr>
          <a:r>
            <a:rPr lang="en-US" sz="1400" kern="1200" dirty="0" smtClean="0"/>
            <a:t>“Cleans” existing state sales &amp; use tax</a:t>
          </a:r>
          <a:endParaRPr lang="en-US" sz="1400" kern="1200" dirty="0"/>
        </a:p>
      </dsp:txBody>
      <dsp:txXfrm>
        <a:off x="2967514" y="636494"/>
        <a:ext cx="4805373" cy="427515"/>
      </dsp:txXfrm>
    </dsp:sp>
    <dsp:sp modelId="{4E4E4955-857F-4A7E-890A-E807819EDD64}">
      <dsp:nvSpPr>
        <dsp:cNvPr id="0" name=""/>
        <dsp:cNvSpPr/>
      </dsp:nvSpPr>
      <dsp:spPr>
        <a:xfrm>
          <a:off x="304312" y="1205530"/>
          <a:ext cx="1170633" cy="468253"/>
        </a:xfrm>
        <a:prstGeom prst="chevron">
          <a:avLst/>
        </a:prstGeom>
        <a:gradFill rotWithShape="0">
          <a:gsLst>
            <a:gs pos="0">
              <a:schemeClr val="accent1">
                <a:alpha val="90000"/>
                <a:hueOff val="0"/>
                <a:satOff val="0"/>
                <a:lumOff val="0"/>
                <a:alphaOff val="-10000"/>
                <a:tint val="100000"/>
                <a:shade val="100000"/>
                <a:satMod val="130000"/>
              </a:schemeClr>
            </a:gs>
            <a:gs pos="100000">
              <a:schemeClr val="accent1">
                <a:alpha val="90000"/>
                <a:hueOff val="0"/>
                <a:satOff val="0"/>
                <a:lumOff val="0"/>
                <a:alphaOff val="-1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13970" rIns="0" bIns="13970" numCol="1" spcCol="1270" anchor="ctr" anchorCtr="0">
          <a:noAutofit/>
        </a:bodyPr>
        <a:lstStyle/>
        <a:p>
          <a:pPr lvl="0" algn="l" defTabSz="977900" rtl="0">
            <a:lnSpc>
              <a:spcPct val="90000"/>
            </a:lnSpc>
            <a:spcBef>
              <a:spcPct val="0"/>
            </a:spcBef>
            <a:spcAft>
              <a:spcPct val="35000"/>
            </a:spcAft>
          </a:pPr>
          <a:r>
            <a:rPr lang="en-US" sz="2200" kern="1200" dirty="0" smtClean="0">
              <a:hlinkClick xmlns:r="http://schemas.openxmlformats.org/officeDocument/2006/relationships" r:id="rId3"/>
            </a:rPr>
            <a:t>HB 14</a:t>
          </a:r>
          <a:endParaRPr lang="en-US" sz="2200" kern="1200" dirty="0"/>
        </a:p>
      </dsp:txBody>
      <dsp:txXfrm>
        <a:off x="304312" y="1205530"/>
        <a:ext cx="1170633" cy="468253"/>
      </dsp:txXfrm>
    </dsp:sp>
    <dsp:sp modelId="{71399828-AB55-4F9A-B4B8-18EB57D3039F}">
      <dsp:nvSpPr>
        <dsp:cNvPr id="0" name=""/>
        <dsp:cNvSpPr/>
      </dsp:nvSpPr>
      <dsp:spPr>
        <a:xfrm>
          <a:off x="1307545" y="1181010"/>
          <a:ext cx="1809599" cy="51729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l" defTabSz="666750" rtl="0">
            <a:lnSpc>
              <a:spcPct val="90000"/>
            </a:lnSpc>
            <a:spcBef>
              <a:spcPct val="0"/>
            </a:spcBef>
            <a:spcAft>
              <a:spcPct val="35000"/>
            </a:spcAft>
          </a:pPr>
          <a:r>
            <a:rPr lang="en-US" sz="1500" kern="1200" dirty="0" smtClean="0"/>
            <a:t>$11,000,000 </a:t>
          </a:r>
          <a:endParaRPr lang="en-US" sz="1500" kern="1200" dirty="0"/>
        </a:p>
      </dsp:txBody>
      <dsp:txXfrm>
        <a:off x="1307545" y="1181010"/>
        <a:ext cx="1809599" cy="517294"/>
      </dsp:txXfrm>
    </dsp:sp>
    <dsp:sp modelId="{116A96CD-30EC-49E9-B9F9-9DBFDB4E6B9D}">
      <dsp:nvSpPr>
        <dsp:cNvPr id="0" name=""/>
        <dsp:cNvSpPr/>
      </dsp:nvSpPr>
      <dsp:spPr>
        <a:xfrm>
          <a:off x="2967514" y="1225899"/>
          <a:ext cx="4805373" cy="42751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l" defTabSz="622300" rtl="0">
            <a:lnSpc>
              <a:spcPct val="90000"/>
            </a:lnSpc>
            <a:spcBef>
              <a:spcPct val="0"/>
            </a:spcBef>
            <a:spcAft>
              <a:spcPct val="35000"/>
            </a:spcAft>
          </a:pPr>
          <a:r>
            <a:rPr lang="en-US" sz="1400" kern="1200" dirty="0" smtClean="0"/>
            <a:t>Increases cigarette tax by 22 cents per pack</a:t>
          </a:r>
          <a:endParaRPr lang="en-US" sz="1400" kern="1200" dirty="0"/>
        </a:p>
      </dsp:txBody>
      <dsp:txXfrm>
        <a:off x="2967514" y="1225899"/>
        <a:ext cx="4805373" cy="427515"/>
      </dsp:txXfrm>
    </dsp:sp>
    <dsp:sp modelId="{59F2D181-FE64-49F7-9BBD-7A42B8AEBDAA}">
      <dsp:nvSpPr>
        <dsp:cNvPr id="0" name=""/>
        <dsp:cNvSpPr/>
      </dsp:nvSpPr>
      <dsp:spPr>
        <a:xfrm>
          <a:off x="304312" y="1794935"/>
          <a:ext cx="1170633" cy="468253"/>
        </a:xfrm>
        <a:prstGeom prst="chevron">
          <a:avLst/>
        </a:prstGeom>
        <a:gradFill rotWithShape="0">
          <a:gsLst>
            <a:gs pos="0">
              <a:schemeClr val="accent1">
                <a:alpha val="90000"/>
                <a:hueOff val="0"/>
                <a:satOff val="0"/>
                <a:lumOff val="0"/>
                <a:alphaOff val="-15000"/>
                <a:tint val="100000"/>
                <a:shade val="100000"/>
                <a:satMod val="130000"/>
              </a:schemeClr>
            </a:gs>
            <a:gs pos="100000">
              <a:schemeClr val="accent1">
                <a:alpha val="90000"/>
                <a:hueOff val="0"/>
                <a:satOff val="0"/>
                <a:lumOff val="0"/>
                <a:alphaOff val="-15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13970" rIns="0" bIns="13970" numCol="1" spcCol="1270" anchor="ctr" anchorCtr="0">
          <a:noAutofit/>
        </a:bodyPr>
        <a:lstStyle/>
        <a:p>
          <a:pPr lvl="0" algn="l" defTabSz="977900" rtl="0">
            <a:lnSpc>
              <a:spcPct val="90000"/>
            </a:lnSpc>
            <a:spcBef>
              <a:spcPct val="0"/>
            </a:spcBef>
            <a:spcAft>
              <a:spcPct val="35000"/>
            </a:spcAft>
          </a:pPr>
          <a:r>
            <a:rPr lang="en-US" sz="2200" kern="1200" dirty="0" smtClean="0">
              <a:hlinkClick xmlns:r="http://schemas.openxmlformats.org/officeDocument/2006/relationships" r:id="rId4"/>
            </a:rPr>
            <a:t>HB 27</a:t>
          </a:r>
          <a:endParaRPr lang="en-US" sz="2200" kern="1200" dirty="0"/>
        </a:p>
      </dsp:txBody>
      <dsp:txXfrm>
        <a:off x="304312" y="1794935"/>
        <a:ext cx="1170633" cy="468253"/>
      </dsp:txXfrm>
    </dsp:sp>
    <dsp:sp modelId="{58730599-6F47-4C68-A4C6-60259F9028E2}">
      <dsp:nvSpPr>
        <dsp:cNvPr id="0" name=""/>
        <dsp:cNvSpPr/>
      </dsp:nvSpPr>
      <dsp:spPr>
        <a:xfrm>
          <a:off x="1307545" y="1770415"/>
          <a:ext cx="1809599" cy="51729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l" defTabSz="666750" rtl="0">
            <a:lnSpc>
              <a:spcPct val="90000"/>
            </a:lnSpc>
            <a:spcBef>
              <a:spcPct val="0"/>
            </a:spcBef>
            <a:spcAft>
              <a:spcPct val="35000"/>
            </a:spcAft>
          </a:pPr>
          <a:r>
            <a:rPr lang="en-US" sz="1500" kern="1200" dirty="0" smtClean="0"/>
            <a:t>$4,700,000 </a:t>
          </a:r>
          <a:endParaRPr lang="en-US" sz="1500" kern="1200" dirty="0"/>
        </a:p>
      </dsp:txBody>
      <dsp:txXfrm>
        <a:off x="1307545" y="1770415"/>
        <a:ext cx="1809599" cy="517294"/>
      </dsp:txXfrm>
    </dsp:sp>
    <dsp:sp modelId="{01D7F313-9D46-4F8B-B7E3-B51AA7F240A1}">
      <dsp:nvSpPr>
        <dsp:cNvPr id="0" name=""/>
        <dsp:cNvSpPr/>
      </dsp:nvSpPr>
      <dsp:spPr>
        <a:xfrm>
          <a:off x="2967514" y="1815304"/>
          <a:ext cx="4805373" cy="42751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l" defTabSz="622300" rtl="0">
            <a:lnSpc>
              <a:spcPct val="90000"/>
            </a:lnSpc>
            <a:spcBef>
              <a:spcPct val="0"/>
            </a:spcBef>
            <a:spcAft>
              <a:spcPct val="35000"/>
            </a:spcAft>
          </a:pPr>
          <a:r>
            <a:rPr lang="en-US" sz="1400" kern="1200" dirty="0" smtClean="0"/>
            <a:t>Beer, wine, &amp; spirits taxes increased</a:t>
          </a:r>
          <a:endParaRPr lang="en-US" sz="1400" kern="1200" dirty="0"/>
        </a:p>
      </dsp:txBody>
      <dsp:txXfrm>
        <a:off x="2967514" y="1815304"/>
        <a:ext cx="4805373" cy="427515"/>
      </dsp:txXfrm>
    </dsp:sp>
    <dsp:sp modelId="{11DAE4DE-C093-412B-86A0-690F6BCA6E60}">
      <dsp:nvSpPr>
        <dsp:cNvPr id="0" name=""/>
        <dsp:cNvSpPr/>
      </dsp:nvSpPr>
      <dsp:spPr>
        <a:xfrm>
          <a:off x="304312" y="2384340"/>
          <a:ext cx="1170633" cy="468253"/>
        </a:xfrm>
        <a:prstGeom prst="chevron">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13970" rIns="0" bIns="13970" numCol="1" spcCol="1270" anchor="ctr" anchorCtr="0">
          <a:noAutofit/>
        </a:bodyPr>
        <a:lstStyle/>
        <a:p>
          <a:pPr lvl="0" algn="l" defTabSz="977900" rtl="0">
            <a:lnSpc>
              <a:spcPct val="90000"/>
            </a:lnSpc>
            <a:spcBef>
              <a:spcPct val="0"/>
            </a:spcBef>
            <a:spcAft>
              <a:spcPct val="35000"/>
            </a:spcAft>
          </a:pPr>
          <a:r>
            <a:rPr lang="en-US" sz="2200" kern="1200" dirty="0" smtClean="0">
              <a:hlinkClick xmlns:r="http://schemas.openxmlformats.org/officeDocument/2006/relationships" r:id="rId5"/>
            </a:rPr>
            <a:t>HB 43</a:t>
          </a:r>
          <a:endParaRPr lang="en-US" sz="2200" kern="1200" dirty="0"/>
        </a:p>
      </dsp:txBody>
      <dsp:txXfrm>
        <a:off x="304312" y="2384340"/>
        <a:ext cx="1170633" cy="468253"/>
      </dsp:txXfrm>
    </dsp:sp>
    <dsp:sp modelId="{50BAA942-8B21-4275-9674-0E500BCDDD02}">
      <dsp:nvSpPr>
        <dsp:cNvPr id="0" name=""/>
        <dsp:cNvSpPr/>
      </dsp:nvSpPr>
      <dsp:spPr>
        <a:xfrm>
          <a:off x="1307545" y="2359820"/>
          <a:ext cx="1809599" cy="51729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l" defTabSz="666750" rtl="0">
            <a:lnSpc>
              <a:spcPct val="90000"/>
            </a:lnSpc>
            <a:spcBef>
              <a:spcPct val="0"/>
            </a:spcBef>
            <a:spcAft>
              <a:spcPct val="35000"/>
            </a:spcAft>
          </a:pPr>
          <a:r>
            <a:rPr lang="en-US" sz="1500" kern="1200" dirty="0" smtClean="0"/>
            <a:t>$3,700,000 </a:t>
          </a:r>
          <a:endParaRPr lang="en-US" sz="1500" kern="1200" dirty="0"/>
        </a:p>
      </dsp:txBody>
      <dsp:txXfrm>
        <a:off x="1307545" y="2359820"/>
        <a:ext cx="1809599" cy="517294"/>
      </dsp:txXfrm>
    </dsp:sp>
    <dsp:sp modelId="{A22E3E8B-852E-4A35-B589-586D63C416CD}">
      <dsp:nvSpPr>
        <dsp:cNvPr id="0" name=""/>
        <dsp:cNvSpPr/>
      </dsp:nvSpPr>
      <dsp:spPr>
        <a:xfrm>
          <a:off x="2967514" y="2404709"/>
          <a:ext cx="4805373" cy="42751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l" defTabSz="622300" rtl="0">
            <a:lnSpc>
              <a:spcPct val="90000"/>
            </a:lnSpc>
            <a:spcBef>
              <a:spcPct val="0"/>
            </a:spcBef>
            <a:spcAft>
              <a:spcPct val="35000"/>
            </a:spcAft>
          </a:pPr>
          <a:r>
            <a:rPr lang="en-US" sz="1400" kern="1200" dirty="0" smtClean="0"/>
            <a:t>Caps annual vendor compensation  </a:t>
          </a:r>
          <a:endParaRPr lang="en-US" sz="1400" kern="1200" dirty="0"/>
        </a:p>
      </dsp:txBody>
      <dsp:txXfrm>
        <a:off x="2967514" y="2404709"/>
        <a:ext cx="4805373" cy="427515"/>
      </dsp:txXfrm>
    </dsp:sp>
    <dsp:sp modelId="{FFB28D6A-3C74-42EF-BEDF-2B3E77B4DC03}">
      <dsp:nvSpPr>
        <dsp:cNvPr id="0" name=""/>
        <dsp:cNvSpPr/>
      </dsp:nvSpPr>
      <dsp:spPr>
        <a:xfrm>
          <a:off x="304312" y="2973745"/>
          <a:ext cx="1170633" cy="468253"/>
        </a:xfrm>
        <a:prstGeom prst="chevron">
          <a:avLst/>
        </a:prstGeom>
        <a:gradFill rotWithShape="0">
          <a:gsLst>
            <a:gs pos="0">
              <a:schemeClr val="accent1">
                <a:alpha val="90000"/>
                <a:hueOff val="0"/>
                <a:satOff val="0"/>
                <a:lumOff val="0"/>
                <a:alphaOff val="-25000"/>
                <a:tint val="100000"/>
                <a:shade val="100000"/>
                <a:satMod val="130000"/>
              </a:schemeClr>
            </a:gs>
            <a:gs pos="100000">
              <a:schemeClr val="accent1">
                <a:alpha val="90000"/>
                <a:hueOff val="0"/>
                <a:satOff val="0"/>
                <a:lumOff val="0"/>
                <a:alphaOff val="-25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13970" rIns="0" bIns="13970" numCol="1" spcCol="1270" anchor="ctr" anchorCtr="0">
          <a:noAutofit/>
        </a:bodyPr>
        <a:lstStyle/>
        <a:p>
          <a:pPr lvl="0" algn="l" defTabSz="977900" rtl="0">
            <a:lnSpc>
              <a:spcPct val="90000"/>
            </a:lnSpc>
            <a:spcBef>
              <a:spcPct val="0"/>
            </a:spcBef>
            <a:spcAft>
              <a:spcPct val="35000"/>
            </a:spcAft>
          </a:pPr>
          <a:r>
            <a:rPr lang="en-US" sz="2200" kern="1200" dirty="0" smtClean="0">
              <a:hlinkClick xmlns:r="http://schemas.openxmlformats.org/officeDocument/2006/relationships" r:id="rId6"/>
            </a:rPr>
            <a:t>HB 39</a:t>
          </a:r>
          <a:endParaRPr lang="en-US" sz="2200" kern="1200" dirty="0"/>
        </a:p>
      </dsp:txBody>
      <dsp:txXfrm>
        <a:off x="304312" y="2973745"/>
        <a:ext cx="1170633" cy="468253"/>
      </dsp:txXfrm>
    </dsp:sp>
    <dsp:sp modelId="{A13F0FA6-589A-4729-B7D8-9C884A27D279}">
      <dsp:nvSpPr>
        <dsp:cNvPr id="0" name=""/>
        <dsp:cNvSpPr/>
      </dsp:nvSpPr>
      <dsp:spPr>
        <a:xfrm>
          <a:off x="1307545" y="2949225"/>
          <a:ext cx="1809599" cy="51729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l" defTabSz="666750" rtl="0">
            <a:lnSpc>
              <a:spcPct val="90000"/>
            </a:lnSpc>
            <a:spcBef>
              <a:spcPct val="0"/>
            </a:spcBef>
            <a:spcAft>
              <a:spcPct val="35000"/>
            </a:spcAft>
          </a:pPr>
          <a:r>
            <a:rPr lang="en-US" sz="1500" kern="1200" dirty="0" smtClean="0"/>
            <a:t>$800,000 </a:t>
          </a:r>
          <a:endParaRPr lang="en-US" sz="1500" kern="1200" dirty="0"/>
        </a:p>
      </dsp:txBody>
      <dsp:txXfrm>
        <a:off x="1307545" y="2949225"/>
        <a:ext cx="1809599" cy="517294"/>
      </dsp:txXfrm>
    </dsp:sp>
    <dsp:sp modelId="{4FC9AEB9-E92D-4DE7-AC64-BDCCAB58ED67}">
      <dsp:nvSpPr>
        <dsp:cNvPr id="0" name=""/>
        <dsp:cNvSpPr/>
      </dsp:nvSpPr>
      <dsp:spPr>
        <a:xfrm>
          <a:off x="2967514" y="2994114"/>
          <a:ext cx="4805373" cy="42751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l" defTabSz="622300" rtl="0">
            <a:lnSpc>
              <a:spcPct val="90000"/>
            </a:lnSpc>
            <a:spcBef>
              <a:spcPct val="0"/>
            </a:spcBef>
            <a:spcAft>
              <a:spcPct val="35000"/>
            </a:spcAft>
          </a:pPr>
          <a:r>
            <a:rPr lang="en-US" sz="1400" kern="1200" dirty="0" smtClean="0"/>
            <a:t>Automobile rental tax</a:t>
          </a:r>
          <a:endParaRPr lang="en-US" sz="1400" kern="1200" dirty="0"/>
        </a:p>
      </dsp:txBody>
      <dsp:txXfrm>
        <a:off x="2967514" y="2994114"/>
        <a:ext cx="4805373" cy="427515"/>
      </dsp:txXfrm>
    </dsp:sp>
    <dsp:sp modelId="{64854333-F6BB-4DC4-9D49-1CF73AF11355}">
      <dsp:nvSpPr>
        <dsp:cNvPr id="0" name=""/>
        <dsp:cNvSpPr/>
      </dsp:nvSpPr>
      <dsp:spPr>
        <a:xfrm>
          <a:off x="304312" y="3563151"/>
          <a:ext cx="1170633" cy="468253"/>
        </a:xfrm>
        <a:prstGeom prst="chevron">
          <a:avLst/>
        </a:prstGeom>
        <a:gradFill rotWithShape="0">
          <a:gsLst>
            <a:gs pos="0">
              <a:schemeClr val="accent1">
                <a:alpha val="90000"/>
                <a:hueOff val="0"/>
                <a:satOff val="0"/>
                <a:lumOff val="0"/>
                <a:alphaOff val="-30000"/>
                <a:tint val="100000"/>
                <a:shade val="100000"/>
                <a:satMod val="130000"/>
              </a:schemeClr>
            </a:gs>
            <a:gs pos="100000">
              <a:schemeClr val="accent1">
                <a:alpha val="90000"/>
                <a:hueOff val="0"/>
                <a:satOff val="0"/>
                <a:lumOff val="0"/>
                <a:alphaOff val="-3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13970" rIns="0" bIns="13970" numCol="1" spcCol="1270" anchor="ctr" anchorCtr="0">
          <a:noAutofit/>
        </a:bodyPr>
        <a:lstStyle/>
        <a:p>
          <a:pPr lvl="0" algn="l" defTabSz="977900" rtl="0">
            <a:lnSpc>
              <a:spcPct val="90000"/>
            </a:lnSpc>
            <a:spcBef>
              <a:spcPct val="0"/>
            </a:spcBef>
            <a:spcAft>
              <a:spcPct val="35000"/>
            </a:spcAft>
          </a:pPr>
          <a:r>
            <a:rPr lang="en-US" sz="2200" kern="1200" dirty="0" smtClean="0">
              <a:hlinkClick xmlns:r="http://schemas.openxmlformats.org/officeDocument/2006/relationships" r:id="rId7"/>
            </a:rPr>
            <a:t>HB 72</a:t>
          </a:r>
          <a:endParaRPr lang="en-US" sz="2200" kern="1200" dirty="0"/>
        </a:p>
      </dsp:txBody>
      <dsp:txXfrm>
        <a:off x="304312" y="3563151"/>
        <a:ext cx="1170633" cy="468253"/>
      </dsp:txXfrm>
    </dsp:sp>
    <dsp:sp modelId="{406ED90D-19DB-4442-BFA2-0B92A3020078}">
      <dsp:nvSpPr>
        <dsp:cNvPr id="0" name=""/>
        <dsp:cNvSpPr/>
      </dsp:nvSpPr>
      <dsp:spPr>
        <a:xfrm>
          <a:off x="1307545" y="3538630"/>
          <a:ext cx="1809599" cy="51729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l" defTabSz="666750" rtl="0">
            <a:lnSpc>
              <a:spcPct val="90000"/>
            </a:lnSpc>
            <a:spcBef>
              <a:spcPct val="0"/>
            </a:spcBef>
            <a:spcAft>
              <a:spcPct val="35000"/>
            </a:spcAft>
          </a:pPr>
          <a:r>
            <a:rPr lang="en-US" sz="1500" kern="1200" dirty="0" smtClean="0"/>
            <a:t>$600,000 </a:t>
          </a:r>
          <a:endParaRPr lang="en-US" sz="1500" kern="1200" dirty="0"/>
        </a:p>
      </dsp:txBody>
      <dsp:txXfrm>
        <a:off x="1307545" y="3538630"/>
        <a:ext cx="1809599" cy="517294"/>
      </dsp:txXfrm>
    </dsp:sp>
    <dsp:sp modelId="{DED11C3A-76FB-4F33-8FDA-2A0D251485D0}">
      <dsp:nvSpPr>
        <dsp:cNvPr id="0" name=""/>
        <dsp:cNvSpPr/>
      </dsp:nvSpPr>
      <dsp:spPr>
        <a:xfrm>
          <a:off x="2967514" y="3583519"/>
          <a:ext cx="4805373" cy="42751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l" defTabSz="622300" rtl="0">
            <a:lnSpc>
              <a:spcPct val="90000"/>
            </a:lnSpc>
            <a:spcBef>
              <a:spcPct val="0"/>
            </a:spcBef>
            <a:spcAft>
              <a:spcPct val="35000"/>
            </a:spcAft>
          </a:pPr>
          <a:r>
            <a:rPr lang="en-US" sz="1400" kern="1200" dirty="0" smtClean="0"/>
            <a:t>Renews tax on telecommunications services</a:t>
          </a:r>
          <a:endParaRPr lang="en-US" sz="1400" kern="1200" dirty="0"/>
        </a:p>
      </dsp:txBody>
      <dsp:txXfrm>
        <a:off x="2967514" y="3583519"/>
        <a:ext cx="4805373" cy="427515"/>
      </dsp:txXfrm>
    </dsp:sp>
    <dsp:sp modelId="{C5949602-1442-4CF2-A99A-3405BAF61058}">
      <dsp:nvSpPr>
        <dsp:cNvPr id="0" name=""/>
        <dsp:cNvSpPr/>
      </dsp:nvSpPr>
      <dsp:spPr>
        <a:xfrm>
          <a:off x="304312" y="4152556"/>
          <a:ext cx="1170633" cy="468253"/>
        </a:xfrm>
        <a:prstGeom prst="chevron">
          <a:avLst/>
        </a:prstGeom>
        <a:gradFill rotWithShape="0">
          <a:gsLst>
            <a:gs pos="0">
              <a:schemeClr val="accent1">
                <a:alpha val="90000"/>
                <a:hueOff val="0"/>
                <a:satOff val="0"/>
                <a:lumOff val="0"/>
                <a:alphaOff val="-35000"/>
                <a:tint val="100000"/>
                <a:shade val="100000"/>
                <a:satMod val="130000"/>
              </a:schemeClr>
            </a:gs>
            <a:gs pos="100000">
              <a:schemeClr val="accent1">
                <a:alpha val="90000"/>
                <a:hueOff val="0"/>
                <a:satOff val="0"/>
                <a:lumOff val="0"/>
                <a:alphaOff val="-35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13970" rIns="0" bIns="13970" numCol="1" spcCol="1270" anchor="ctr" anchorCtr="0">
          <a:noAutofit/>
        </a:bodyPr>
        <a:lstStyle/>
        <a:p>
          <a:pPr lvl="0" algn="l" defTabSz="977900" rtl="0">
            <a:lnSpc>
              <a:spcPct val="90000"/>
            </a:lnSpc>
            <a:spcBef>
              <a:spcPct val="0"/>
            </a:spcBef>
            <a:spcAft>
              <a:spcPct val="35000"/>
            </a:spcAft>
          </a:pPr>
          <a:r>
            <a:rPr lang="en-US" sz="2200" kern="1200" dirty="0" smtClean="0">
              <a:hlinkClick xmlns:r="http://schemas.openxmlformats.org/officeDocument/2006/relationships" r:id="rId8"/>
            </a:rPr>
            <a:t>HB 18</a:t>
          </a:r>
          <a:endParaRPr lang="en-US" sz="2200" kern="1200" dirty="0"/>
        </a:p>
      </dsp:txBody>
      <dsp:txXfrm>
        <a:off x="304312" y="4152556"/>
        <a:ext cx="1170633" cy="468253"/>
      </dsp:txXfrm>
    </dsp:sp>
    <dsp:sp modelId="{934E3507-07BB-4218-A555-13E66F17B783}">
      <dsp:nvSpPr>
        <dsp:cNvPr id="0" name=""/>
        <dsp:cNvSpPr/>
      </dsp:nvSpPr>
      <dsp:spPr>
        <a:xfrm>
          <a:off x="1307545" y="4128036"/>
          <a:ext cx="1809599" cy="51729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l" defTabSz="666750" rtl="0">
            <a:lnSpc>
              <a:spcPct val="90000"/>
            </a:lnSpc>
            <a:spcBef>
              <a:spcPct val="0"/>
            </a:spcBef>
            <a:spcAft>
              <a:spcPct val="35000"/>
            </a:spcAft>
          </a:pPr>
          <a:r>
            <a:rPr lang="en-US" sz="1500" kern="1200" dirty="0" smtClean="0"/>
            <a:t>$275,000 </a:t>
          </a:r>
          <a:endParaRPr lang="en-US" sz="1500" kern="1200" dirty="0"/>
        </a:p>
      </dsp:txBody>
      <dsp:txXfrm>
        <a:off x="1307545" y="4128036"/>
        <a:ext cx="1809599" cy="517294"/>
      </dsp:txXfrm>
    </dsp:sp>
    <dsp:sp modelId="{DF216E97-AD3D-43CF-9097-689FA7BBAFA0}">
      <dsp:nvSpPr>
        <dsp:cNvPr id="0" name=""/>
        <dsp:cNvSpPr/>
      </dsp:nvSpPr>
      <dsp:spPr>
        <a:xfrm>
          <a:off x="2967514" y="4172925"/>
          <a:ext cx="4805373" cy="42751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l" defTabSz="622300" rtl="0">
            <a:lnSpc>
              <a:spcPct val="90000"/>
            </a:lnSpc>
            <a:spcBef>
              <a:spcPct val="0"/>
            </a:spcBef>
            <a:spcAft>
              <a:spcPct val="35000"/>
            </a:spcAft>
          </a:pPr>
          <a:r>
            <a:rPr lang="en-US" sz="1400" kern="1200" dirty="0" smtClean="0"/>
            <a:t>Discount for reporting &amp; remitting tobacco taxes reduced</a:t>
          </a:r>
          <a:endParaRPr lang="en-US" sz="1400" kern="1200" dirty="0"/>
        </a:p>
      </dsp:txBody>
      <dsp:txXfrm>
        <a:off x="2967514" y="4172925"/>
        <a:ext cx="4805373" cy="427515"/>
      </dsp:txXfrm>
    </dsp:sp>
    <dsp:sp modelId="{43E328EB-2340-4E76-A9CB-644FAC9600A6}">
      <dsp:nvSpPr>
        <dsp:cNvPr id="0" name=""/>
        <dsp:cNvSpPr/>
      </dsp:nvSpPr>
      <dsp:spPr>
        <a:xfrm>
          <a:off x="304312" y="4741961"/>
          <a:ext cx="1170633" cy="468253"/>
        </a:xfrm>
        <a:prstGeom prst="chevron">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13970" rIns="0" bIns="13970" numCol="1" spcCol="1270" anchor="ctr" anchorCtr="0">
          <a:noAutofit/>
        </a:bodyPr>
        <a:lstStyle/>
        <a:p>
          <a:pPr lvl="0" algn="l" defTabSz="977900" rtl="0">
            <a:lnSpc>
              <a:spcPct val="90000"/>
            </a:lnSpc>
            <a:spcBef>
              <a:spcPct val="0"/>
            </a:spcBef>
            <a:spcAft>
              <a:spcPct val="35000"/>
            </a:spcAft>
          </a:pPr>
          <a:r>
            <a:rPr lang="en-US" sz="2200" kern="1200" dirty="0" smtClean="0">
              <a:hlinkClick xmlns:r="http://schemas.openxmlformats.org/officeDocument/2006/relationships" r:id="rId9"/>
            </a:rPr>
            <a:t>HB 28</a:t>
          </a:r>
          <a:endParaRPr lang="en-US" sz="2200" kern="1200" dirty="0"/>
        </a:p>
      </dsp:txBody>
      <dsp:txXfrm>
        <a:off x="304312" y="4741961"/>
        <a:ext cx="1170633" cy="468253"/>
      </dsp:txXfrm>
    </dsp:sp>
    <dsp:sp modelId="{B39992CD-1E84-4717-BBBB-521696574E9D}">
      <dsp:nvSpPr>
        <dsp:cNvPr id="0" name=""/>
        <dsp:cNvSpPr/>
      </dsp:nvSpPr>
      <dsp:spPr>
        <a:xfrm>
          <a:off x="1307545" y="4717441"/>
          <a:ext cx="1809599" cy="517294"/>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9525" rIns="0" bIns="9525" numCol="1" spcCol="1270" anchor="ctr" anchorCtr="0">
          <a:noAutofit/>
        </a:bodyPr>
        <a:lstStyle/>
        <a:p>
          <a:pPr lvl="0" algn="l" defTabSz="666750" rtl="0">
            <a:lnSpc>
              <a:spcPct val="90000"/>
            </a:lnSpc>
            <a:spcBef>
              <a:spcPct val="0"/>
            </a:spcBef>
            <a:spcAft>
              <a:spcPct val="35000"/>
            </a:spcAft>
          </a:pPr>
          <a:r>
            <a:rPr lang="en-US" sz="1500" kern="1200" dirty="0" smtClean="0"/>
            <a:t>$94,000 </a:t>
          </a:r>
          <a:endParaRPr lang="en-US" sz="1500" kern="1200" dirty="0"/>
        </a:p>
      </dsp:txBody>
      <dsp:txXfrm>
        <a:off x="1307545" y="4717441"/>
        <a:ext cx="1809599" cy="517294"/>
      </dsp:txXfrm>
    </dsp:sp>
    <dsp:sp modelId="{DB2525C8-AEB8-436E-A47C-16D6589BDFBF}">
      <dsp:nvSpPr>
        <dsp:cNvPr id="0" name=""/>
        <dsp:cNvSpPr/>
      </dsp:nvSpPr>
      <dsp:spPr>
        <a:xfrm>
          <a:off x="2967514" y="4762330"/>
          <a:ext cx="4805373" cy="427515"/>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lvl="0" algn="l" defTabSz="622300" rtl="0">
            <a:lnSpc>
              <a:spcPct val="90000"/>
            </a:lnSpc>
            <a:spcBef>
              <a:spcPct val="0"/>
            </a:spcBef>
            <a:spcAft>
              <a:spcPct val="35000"/>
            </a:spcAft>
          </a:pPr>
          <a:r>
            <a:rPr lang="en-US" sz="1400" kern="1200" dirty="0" smtClean="0"/>
            <a:t>Discount for reporting &amp; remitting alcohol taxes reduced</a:t>
          </a:r>
          <a:endParaRPr lang="en-US" sz="1400" kern="1200" dirty="0"/>
        </a:p>
      </dsp:txBody>
      <dsp:txXfrm>
        <a:off x="2967514" y="4762330"/>
        <a:ext cx="4805373" cy="42751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11488" cy="461963"/>
          </a:xfrm>
          <a:prstGeom prst="rect">
            <a:avLst/>
          </a:prstGeom>
        </p:spPr>
        <p:txBody>
          <a:bodyPr vert="horz" lIns="92439" tIns="46220" rIns="92439" bIns="462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37002" y="3"/>
            <a:ext cx="3011488" cy="461963"/>
          </a:xfrm>
          <a:prstGeom prst="rect">
            <a:avLst/>
          </a:prstGeom>
        </p:spPr>
        <p:txBody>
          <a:bodyPr vert="horz" wrap="square" lIns="92439" tIns="46220" rIns="92439" bIns="46220" numCol="1" anchor="t" anchorCtr="0" compatLnSpc="1">
            <a:prstTxWarp prst="textNoShape">
              <a:avLst/>
            </a:prstTxWarp>
          </a:bodyPr>
          <a:lstStyle>
            <a:lvl1pPr algn="r">
              <a:defRPr sz="1200">
                <a:latin typeface="Calibri" charset="0"/>
                <a:ea typeface="ＭＳ Ｐゴシック" charset="-128"/>
                <a:cs typeface="+mn-cs"/>
              </a:defRPr>
            </a:lvl1pPr>
          </a:lstStyle>
          <a:p>
            <a:pPr>
              <a:defRPr/>
            </a:pPr>
            <a:fld id="{7A5AA5FC-7F31-4A98-88AA-A48BE5DBC835}" type="datetime1">
              <a:rPr lang="en-US"/>
              <a:pPr>
                <a:defRPr/>
              </a:pPr>
              <a:t>5/7/2016</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39" tIns="46220" rIns="92439" bIns="46220" rtlCol="0" anchor="ctr"/>
          <a:lstStyle/>
          <a:p>
            <a:pPr lvl="0"/>
            <a:endParaRPr lang="en-US" noProof="0" dirty="0"/>
          </a:p>
        </p:txBody>
      </p:sp>
      <p:sp>
        <p:nvSpPr>
          <p:cNvPr id="5" name="Notes Placeholder 4"/>
          <p:cNvSpPr>
            <a:spLocks noGrp="1"/>
          </p:cNvSpPr>
          <p:nvPr>
            <p:ph type="body" sz="quarter" idx="3"/>
          </p:nvPr>
        </p:nvSpPr>
        <p:spPr>
          <a:xfrm>
            <a:off x="695328" y="4387851"/>
            <a:ext cx="5559424" cy="4156075"/>
          </a:xfrm>
          <a:prstGeom prst="rect">
            <a:avLst/>
          </a:prstGeom>
        </p:spPr>
        <p:txBody>
          <a:bodyPr vert="horz" lIns="92439" tIns="46220" rIns="92439" bIns="462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772528"/>
            <a:ext cx="3011488" cy="461963"/>
          </a:xfrm>
          <a:prstGeom prst="rect">
            <a:avLst/>
          </a:prstGeom>
        </p:spPr>
        <p:txBody>
          <a:bodyPr vert="horz" lIns="92439" tIns="46220" rIns="92439" bIns="462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37002" y="8772528"/>
            <a:ext cx="3011488" cy="461963"/>
          </a:xfrm>
          <a:prstGeom prst="rect">
            <a:avLst/>
          </a:prstGeom>
        </p:spPr>
        <p:txBody>
          <a:bodyPr vert="horz" wrap="square" lIns="92439" tIns="46220" rIns="92439" bIns="46220" numCol="1" anchor="b" anchorCtr="0" compatLnSpc="1">
            <a:prstTxWarp prst="textNoShape">
              <a:avLst/>
            </a:prstTxWarp>
          </a:bodyPr>
          <a:lstStyle>
            <a:lvl1pPr algn="r">
              <a:defRPr sz="1200">
                <a:latin typeface="Calibri" charset="0"/>
                <a:ea typeface="ＭＳ Ｐゴシック" charset="-128"/>
                <a:cs typeface="+mn-cs"/>
              </a:defRPr>
            </a:lvl1pPr>
          </a:lstStyle>
          <a:p>
            <a:pPr>
              <a:defRPr/>
            </a:pPr>
            <a:fld id="{06B3532F-95BD-406B-8BA4-BB79077D2507}" type="slidenum">
              <a:rPr lang="en-US"/>
              <a:pPr>
                <a:defRPr/>
              </a:pPr>
              <a:t>‹#›</a:t>
            </a:fld>
            <a:endParaRPr lang="en-US" dirty="0"/>
          </a:p>
        </p:txBody>
      </p:sp>
    </p:spTree>
    <p:extLst>
      <p:ext uri="{BB962C8B-B14F-4D97-AF65-F5344CB8AC3E}">
        <p14:creationId xmlns:p14="http://schemas.microsoft.com/office/powerpoint/2010/main" xmlns="" val="424492695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pPr>
                <a:defRPr/>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solidFill>
                  <a:prstClr val="black"/>
                </a:solidFill>
              </a:rPr>
              <a:pPr>
                <a:defRPr/>
              </a:pPr>
              <a:t>20</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solidFill>
                  <a:prstClr val="black"/>
                </a:solidFill>
              </a:rPr>
              <a:pPr>
                <a:defRPr/>
              </a:pPr>
              <a:t>21</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solidFill>
                  <a:prstClr val="black"/>
                </a:solidFill>
              </a:rPr>
              <a:pPr>
                <a:defRPr/>
              </a:pPr>
              <a:t>22</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solidFill>
                  <a:prstClr val="black"/>
                </a:solidFill>
              </a:rPr>
              <a:pPr>
                <a:defRPr/>
              </a:pPr>
              <a:t>23</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E36742-C60C-4785-A568-90163ABE9316}" type="slidenum">
              <a:rPr lang="en-US" altLang="en-US">
                <a:solidFill>
                  <a:prstClr val="black"/>
                </a:solidFill>
              </a:rPr>
              <a:pPr/>
              <a:t>24</a:t>
            </a:fld>
            <a:endParaRPr lang="en-US" altLang="en-US">
              <a:solidFill>
                <a:prstClr val="black"/>
              </a:solidFill>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ltLang="en-US"/>
              <a:t>What do we deliver? </a:t>
            </a:r>
          </a:p>
          <a:p>
            <a:endParaRPr lang="en-US" altLang="en-US"/>
          </a:p>
          <a:p>
            <a:r>
              <a:rPr lang="en-US" altLang="en-US"/>
              <a:t>La. as we said is the crossroad for the Mississippi River and Intracoastal waterway—which carries 97% of  waterway tonnage in the US</a:t>
            </a:r>
          </a:p>
          <a:p>
            <a:endParaRPr lang="en-US" altLang="en-US"/>
          </a:p>
          <a:p>
            <a:r>
              <a:rPr lang="en-US" altLang="en-US"/>
              <a:t>We move exports from Canada and 28 states down the Mississippi</a:t>
            </a:r>
          </a:p>
          <a:p>
            <a:endParaRPr lang="en-US" altLang="en-US"/>
          </a:p>
          <a:p>
            <a:r>
              <a:rPr lang="en-US" altLang="en-US"/>
              <a:t>We import steel, coffee, rubber, timber and containerized cargo from foreign ports. </a:t>
            </a:r>
          </a:p>
          <a:p>
            <a:endParaRPr lang="en-US" altLang="en-US"/>
          </a:p>
          <a:p>
            <a:r>
              <a:rPr lang="en-US" altLang="en-US"/>
              <a:t>56% of  all of the grain exported in the US comes through La ports. </a:t>
            </a:r>
          </a:p>
          <a:p>
            <a:endParaRPr lang="en-US" altLang="en-US"/>
          </a:p>
          <a:p>
            <a:r>
              <a:rPr lang="en-US" altLang="en-US"/>
              <a:t>1.2 Million trucks call on La ports each year.</a:t>
            </a:r>
          </a:p>
          <a:p>
            <a:endParaRPr lang="en-US" altLang="en-US"/>
          </a:p>
          <a:p>
            <a:r>
              <a:rPr lang="en-US" altLang="en-US"/>
              <a:t>Shallow draft ports function as industrial parks and business generators for their regions.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#7, #8, #11, and #12 ports in the nation</a:t>
            </a:r>
          </a:p>
          <a:p>
            <a:endParaRPr lang="en-US" dirty="0" smtClean="0"/>
          </a:p>
          <a:p>
            <a:r>
              <a:rPr lang="en-US" dirty="0" smtClean="0"/>
              <a:t>Truck cargo</a:t>
            </a:r>
            <a:r>
              <a:rPr lang="en-US" baseline="0" dirty="0" smtClean="0"/>
              <a:t> flows out of Louisiana compared to other large port cities</a:t>
            </a:r>
          </a:p>
          <a:p>
            <a:endParaRPr lang="en-US" baseline="0" dirty="0" smtClean="0"/>
          </a:p>
          <a:p>
            <a:r>
              <a:rPr lang="en-US" dirty="0" smtClean="0"/>
              <a:t>LA</a:t>
            </a:r>
            <a:r>
              <a:rPr lang="en-US" baseline="0" dirty="0" smtClean="0"/>
              <a:t> coast exports over $120 billion of goods and services annually inside the US; additional $36.2 billion internationally</a:t>
            </a:r>
          </a:p>
          <a:p>
            <a:endParaRPr lang="en-US" baseline="0" dirty="0" smtClean="0"/>
          </a:p>
          <a:p>
            <a:r>
              <a:rPr lang="en-US" baseline="0" dirty="0" smtClean="0"/>
              <a:t>We import $160 billion of goods and services each year as well. </a:t>
            </a:r>
            <a:endParaRPr lang="en-US" dirty="0"/>
          </a:p>
        </p:txBody>
      </p:sp>
      <p:sp>
        <p:nvSpPr>
          <p:cNvPr id="4" name="Slide Number Placeholder 3"/>
          <p:cNvSpPr>
            <a:spLocks noGrp="1"/>
          </p:cNvSpPr>
          <p:nvPr>
            <p:ph type="sldNum" sz="quarter" idx="10"/>
          </p:nvPr>
        </p:nvSpPr>
        <p:spPr/>
        <p:txBody>
          <a:bodyPr/>
          <a:lstStyle/>
          <a:p>
            <a:fld id="{58FD5F2B-7FE3-42AC-831F-8296731C6D91}"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2577503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229" indent="-231229">
              <a:buFont typeface="Arial" panose="020B0604020202020204" pitchFamily="34" charset="0"/>
              <a:buAutoNum type="arabicPeriod"/>
            </a:pPr>
            <a:r>
              <a:rPr lang="en-US" baseline="0" dirty="0" smtClean="0"/>
              <a:t>Showing Louisiana’s businesses in yellow</a:t>
            </a:r>
          </a:p>
          <a:p>
            <a:pPr marL="231229" indent="-231229">
              <a:buFont typeface="Arial" panose="020B0604020202020204" pitchFamily="34" charset="0"/>
              <a:buAutoNum type="arabicPeriod"/>
            </a:pPr>
            <a:r>
              <a:rPr lang="en-US" baseline="0" dirty="0" smtClean="0"/>
              <a:t>Red shows where we are predicting that solid ground will become open water</a:t>
            </a:r>
          </a:p>
          <a:p>
            <a:pPr marL="231229" indent="-231229">
              <a:buFont typeface="Arial" panose="020B0604020202020204" pitchFamily="34" charset="0"/>
              <a:buAutoNum type="arabicPeriod"/>
            </a:pPr>
            <a:r>
              <a:rPr lang="en-US" baseline="0" dirty="0" smtClean="0"/>
              <a:t>Blue is showing the increased flooding expected by storms on this degraded landscape</a:t>
            </a:r>
          </a:p>
          <a:p>
            <a:pPr marL="173422" indent="-173422">
              <a:buFont typeface="Arial" panose="020B0604020202020204" pitchFamily="34" charset="0"/>
              <a:buChar char="•"/>
            </a:pPr>
            <a:r>
              <a:rPr lang="en-US" baseline="0" dirty="0" smtClean="0"/>
              <a:t>Even with the protection of high ground or inland locations, direct land loss is putting homes and businesses and economic activity at risk </a:t>
            </a:r>
          </a:p>
          <a:p>
            <a:pPr marL="173422" indent="-173422">
              <a:buFont typeface="Arial" panose="020B0604020202020204" pitchFamily="34" charset="0"/>
              <a:buChar char="•"/>
            </a:pPr>
            <a:r>
              <a:rPr lang="en-US" baseline="0" dirty="0" smtClean="0"/>
              <a:t>This land loss process will continue. It can be managed but it cannot be stopped.</a:t>
            </a:r>
          </a:p>
        </p:txBody>
      </p:sp>
      <p:sp>
        <p:nvSpPr>
          <p:cNvPr id="4" name="Slide Number Placeholder 3"/>
          <p:cNvSpPr>
            <a:spLocks noGrp="1"/>
          </p:cNvSpPr>
          <p:nvPr>
            <p:ph type="sldNum" sz="quarter" idx="10"/>
          </p:nvPr>
        </p:nvSpPr>
        <p:spPr/>
        <p:txBody>
          <a:bodyPr/>
          <a:lstStyle/>
          <a:p>
            <a:fld id="{08AC3ECB-26C7-471A-B271-D270D0FCCC26}"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xmlns="" val="56943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pPr>
                <a:defRPr/>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pPr>
                <a:defRPr/>
              </a:pPr>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pPr>
                <a:defRPr/>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solidFill>
                  <a:prstClr val="black"/>
                </a:solidFill>
              </a:rPr>
              <a:pPr>
                <a:defRPr/>
              </a:pPr>
              <a:t>13</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solidFill>
                  <a:prstClr val="black"/>
                </a:solidFill>
              </a:rPr>
              <a:pPr>
                <a:defRPr/>
              </a:pPr>
              <a:t>16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solidFill>
                  <a:prstClr val="black"/>
                </a:solidFill>
              </a:rPr>
              <a:pPr>
                <a:defRPr/>
              </a:pPr>
              <a:t>17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solidFill>
                  <a:prstClr val="black"/>
                </a:solidFill>
              </a:rPr>
              <a:pPr>
                <a:defRPr/>
              </a:pPr>
              <a:t>18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6B3532F-95BD-406B-8BA4-BB79077D2507}" type="slidenum">
              <a:rPr lang="en-US" smtClean="0">
                <a:solidFill>
                  <a:prstClr val="black"/>
                </a:solidFill>
              </a:rPr>
              <a:pPr>
                <a:defRPr/>
              </a:pPr>
              <a:t>19</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57BEE9-0E2D-4807-B636-47AF26A18470}" type="datetime1">
              <a:rPr lang="en-US"/>
              <a:pPr>
                <a:defRPr/>
              </a:pPr>
              <a:t>5/7/2016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6" name="Slide Number Placeholder 5"/>
          <p:cNvSpPr>
            <a:spLocks noGrp="1"/>
          </p:cNvSpPr>
          <p:nvPr>
            <p:ph type="sldNum" sz="quarter" idx="12"/>
          </p:nvPr>
        </p:nvSpPr>
        <p:spPr/>
        <p:txBody>
          <a:bodyPr/>
          <a:lstStyle>
            <a:lvl1pPr>
              <a:defRPr/>
            </a:lvl1pPr>
          </a:lstStyle>
          <a:p>
            <a:pPr>
              <a:defRPr/>
            </a:pPr>
            <a:fld id="{667D0AF2-1B00-4A90-97D8-1701316EC39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F8F8E5-B09C-434B-A402-C1DBE2C8BD7A}" type="datetime1">
              <a:rPr lang="en-US"/>
              <a:pPr>
                <a:defRPr/>
              </a:pPr>
              <a:t>5/7/2016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6" name="Slide Number Placeholder 5"/>
          <p:cNvSpPr>
            <a:spLocks noGrp="1"/>
          </p:cNvSpPr>
          <p:nvPr>
            <p:ph type="sldNum" sz="quarter" idx="12"/>
          </p:nvPr>
        </p:nvSpPr>
        <p:spPr/>
        <p:txBody>
          <a:bodyPr/>
          <a:lstStyle>
            <a:lvl1pPr>
              <a:defRPr/>
            </a:lvl1pPr>
          </a:lstStyle>
          <a:p>
            <a:pPr>
              <a:defRPr/>
            </a:pPr>
            <a:fld id="{5382EA49-63E8-4BD0-9E2E-23E2573C0BD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8CBDA4-86B4-4DDA-8028-9142CDE583E8}" type="datetime1">
              <a:rPr lang="en-US"/>
              <a:pPr>
                <a:defRPr/>
              </a:pPr>
              <a:t>5/7/2016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6" name="Slide Number Placeholder 5"/>
          <p:cNvSpPr>
            <a:spLocks noGrp="1"/>
          </p:cNvSpPr>
          <p:nvPr>
            <p:ph type="sldNum" sz="quarter" idx="12"/>
          </p:nvPr>
        </p:nvSpPr>
        <p:spPr/>
        <p:txBody>
          <a:bodyPr/>
          <a:lstStyle>
            <a:lvl1pPr>
              <a:defRPr/>
            </a:lvl1pPr>
          </a:lstStyle>
          <a:p>
            <a:pPr>
              <a:defRPr/>
            </a:pPr>
            <a:fld id="{915130FC-394B-4F10-9C4B-6D2E4C399E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53A97416-CE83-4DE3-BCC7-0AE4A1BAC0B9}" type="datetime1">
              <a:rPr lang="en-US" smtClean="0">
                <a:solidFill>
                  <a:srgbClr val="464653"/>
                </a:solidFill>
              </a:rPr>
              <a:pPr/>
              <a:t>5/7/2016</a:t>
            </a:fld>
            <a:endParaRPr lang="en-US" dirty="0">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r>
              <a:rPr lang="en-US" dirty="0" smtClean="0">
                <a:solidFill>
                  <a:srgbClr val="464653"/>
                </a:solidFill>
              </a:rPr>
              <a:t>Possible legislative issues in 2016</a:t>
            </a:r>
            <a:endParaRPr lang="en-US" dirty="0">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5918855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9F2FB0D-0341-4E61-B27C-11286FB474B0}" type="datetime1">
              <a:rPr lang="en-US" smtClean="0">
                <a:solidFill>
                  <a:srgbClr val="464653"/>
                </a:solidFill>
              </a:rPr>
              <a:pPr/>
              <a:t>5/7/2016</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5333138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2E097D5B-69AB-4D22-9B5D-88DD2EF0B952}" type="datetime1">
              <a:rPr lang="en-US" smtClean="0">
                <a:solidFill>
                  <a:srgbClr val="DDE9EC"/>
                </a:solidFill>
              </a:rPr>
              <a:pPr/>
              <a:t>5/7/2016</a:t>
            </a:fld>
            <a:endParaRPr lang="en-US" dirty="0">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r>
              <a:rPr lang="en-US" dirty="0" smtClean="0">
                <a:solidFill>
                  <a:srgbClr val="DDE9EC"/>
                </a:solidFill>
              </a:rPr>
              <a:t>Possible legislative issues in 2016</a:t>
            </a:r>
            <a:endParaRPr lang="en-US" dirty="0">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391DE44A-AA73-48DF-8111-2F4DD843D226}" type="slidenum">
              <a:rPr lang="en-US" smtClean="0">
                <a:solidFill>
                  <a:srgbClr val="DDE9EC"/>
                </a:solidFill>
              </a:rPr>
              <a:pPr/>
              <a:t>‹#›</a:t>
            </a:fld>
            <a:endParaRPr lang="en-US" dirty="0">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2981799358"/>
      </p:ext>
    </p:extLst>
  </p:cSld>
  <p:clrMapOvr>
    <a:overrideClrMapping bg1="dk1" tx1="lt1" bg2="dk2" tx2="lt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027C828-1ED9-4FE1-9734-20BD22EB2D1D}" type="datetime1">
              <a:rPr lang="en-US" smtClean="0">
                <a:solidFill>
                  <a:srgbClr val="464653"/>
                </a:solidFill>
              </a:rPr>
              <a:pPr/>
              <a:t>5/7/2016</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61154223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BE3DD20-8604-4CD3-8031-6DB01E7677BF}" type="datetime1">
              <a:rPr lang="en-US" smtClean="0">
                <a:solidFill>
                  <a:srgbClr val="464653"/>
                </a:solidFill>
              </a:rPr>
              <a:pPr/>
              <a:t>5/7/2016</a:t>
            </a:fld>
            <a:endParaRPr lang="en-US" dirty="0">
              <a:solidFill>
                <a:srgbClr val="464653"/>
              </a:solidFill>
            </a:endParaRPr>
          </a:p>
        </p:txBody>
      </p:sp>
      <p:sp>
        <p:nvSpPr>
          <p:cNvPr id="8" name="Footer Placeholder 7"/>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9" name="Slide Number Placeholder 8"/>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10488290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584A2D1-15E8-44F7-9907-172F16E958FD}" type="datetime1">
              <a:rPr lang="en-US" smtClean="0">
                <a:solidFill>
                  <a:srgbClr val="464653"/>
                </a:solidFill>
              </a:rPr>
              <a:pPr/>
              <a:t>5/7/2016</a:t>
            </a:fld>
            <a:endParaRPr lang="en-US" dirty="0">
              <a:solidFill>
                <a:srgbClr val="464653"/>
              </a:solidFill>
            </a:endParaRPr>
          </a:p>
        </p:txBody>
      </p:sp>
      <p:sp>
        <p:nvSpPr>
          <p:cNvPr id="4" name="Footer Placeholder 3"/>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5" name="Slide Number Placeholder 4"/>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32186888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2A15E-375F-48B7-BAE3-554953D30456}" type="datetime1">
              <a:rPr lang="en-US" smtClean="0">
                <a:solidFill>
                  <a:srgbClr val="464653"/>
                </a:solidFill>
              </a:rPr>
              <a:pPr/>
              <a:t>5/7/2016</a:t>
            </a:fld>
            <a:endParaRPr lang="en-US" dirty="0">
              <a:solidFill>
                <a:srgbClr val="464653"/>
              </a:solidFill>
            </a:endParaRPr>
          </a:p>
        </p:txBody>
      </p:sp>
      <p:sp>
        <p:nvSpPr>
          <p:cNvPr id="3" name="Footer Placeholder 2"/>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4" name="Slide Number Placeholder 3"/>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a typeface="+mn-ea"/>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6763875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FFE1D6-2D6C-4230-A607-177E75A2AE24}" type="datetime1">
              <a:rPr lang="en-US" smtClean="0">
                <a:solidFill>
                  <a:srgbClr val="464653"/>
                </a:solidFill>
              </a:rPr>
              <a:pPr/>
              <a:t>5/7/2016</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a typeface="+mn-ea"/>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a typeface="+mn-ea"/>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3920117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763523-7930-487F-A213-BA4CA35D27EB}" type="datetime1">
              <a:rPr lang="en-US"/>
              <a:pPr>
                <a:defRPr/>
              </a:pPr>
              <a:t>5/7/2016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6" name="Slide Number Placeholder 5"/>
          <p:cNvSpPr>
            <a:spLocks noGrp="1"/>
          </p:cNvSpPr>
          <p:nvPr>
            <p:ph type="sldNum" sz="quarter" idx="12"/>
          </p:nvPr>
        </p:nvSpPr>
        <p:spPr/>
        <p:txBody>
          <a:bodyPr/>
          <a:lstStyle>
            <a:lvl1pPr>
              <a:defRPr/>
            </a:lvl1pPr>
          </a:lstStyle>
          <a:p>
            <a:pPr>
              <a:defRPr/>
            </a:pPr>
            <a:fld id="{5E7DE5B5-ACDB-41B3-8B5C-6F7A1D04738F}"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38E2A39-7DB1-4031-B0CF-04C837F0376F}" type="datetime1">
              <a:rPr lang="en-US" smtClean="0">
                <a:solidFill>
                  <a:srgbClr val="DDE9EC"/>
                </a:solidFill>
              </a:rPr>
              <a:pPr/>
              <a:t>5/7/2016</a:t>
            </a:fld>
            <a:endParaRPr lang="en-US" dirty="0">
              <a:solidFill>
                <a:srgbClr val="DDE9EC"/>
              </a:solidFill>
            </a:endParaRPr>
          </a:p>
        </p:txBody>
      </p:sp>
      <p:sp>
        <p:nvSpPr>
          <p:cNvPr id="6" name="Footer Placeholder 5"/>
          <p:cNvSpPr>
            <a:spLocks noGrp="1"/>
          </p:cNvSpPr>
          <p:nvPr>
            <p:ph type="ftr" sz="quarter" idx="11"/>
          </p:nvPr>
        </p:nvSpPr>
        <p:spPr/>
        <p:txBody>
          <a:bodyPr/>
          <a:lstStyle/>
          <a:p>
            <a:r>
              <a:rPr lang="en-US" dirty="0" smtClean="0">
                <a:solidFill>
                  <a:srgbClr val="DDE9EC"/>
                </a:solidFill>
              </a:rPr>
              <a:t>Possible legislative issues in 2016</a:t>
            </a:r>
            <a:endParaRPr lang="en-US" dirty="0">
              <a:solidFill>
                <a:srgbClr val="DDE9EC"/>
              </a:solidFill>
            </a:endParaRPr>
          </a:p>
        </p:txBody>
      </p:sp>
      <p:sp>
        <p:nvSpPr>
          <p:cNvPr id="7" name="Slide Number Placeholder 6"/>
          <p:cNvSpPr>
            <a:spLocks noGrp="1"/>
          </p:cNvSpPr>
          <p:nvPr>
            <p:ph type="sldNum" sz="quarter" idx="12"/>
          </p:nvPr>
        </p:nvSpPr>
        <p:spPr/>
        <p:txBody>
          <a:bodyPr/>
          <a:lstStyle/>
          <a:p>
            <a:fld id="{391DE44A-AA73-48DF-8111-2F4DD843D226}" type="slidenum">
              <a:rPr lang="en-US" smtClean="0">
                <a:solidFill>
                  <a:srgbClr val="DDE9EC"/>
                </a:solidFill>
              </a:rPr>
              <a:pPr/>
              <a:t>‹#›</a:t>
            </a:fld>
            <a:endParaRPr lang="en-US" dirty="0">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white"/>
              </a:solidFill>
              <a:latin typeface="Gill Sans MT"/>
              <a:ea typeface="+mn-ea"/>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4109087703"/>
      </p:ext>
    </p:extLst>
  </p:cSld>
  <p:clrMapOvr>
    <a:overrideClrMapping bg1="dk1" tx1="lt1" bg2="dk2" tx2="lt2" accent1="accent1" accent2="accent2" accent3="accent3" accent4="accent4" accent5="accent5" accent6="accent6" hlink="hlink" folHlink="folHlink"/>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651067-42FE-457C-9041-B7879F9D4477}" type="datetime1">
              <a:rPr lang="en-US" smtClean="0">
                <a:solidFill>
                  <a:srgbClr val="464653"/>
                </a:solidFill>
              </a:rPr>
              <a:pPr/>
              <a:t>5/7/2016</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Tree>
    <p:extLst>
      <p:ext uri="{BB962C8B-B14F-4D97-AF65-F5344CB8AC3E}">
        <p14:creationId xmlns:p14="http://schemas.microsoft.com/office/powerpoint/2010/main" xmlns="" val="327694440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688D73-89C7-45EF-84D4-56C980F6AF4B}" type="datetime1">
              <a:rPr lang="en-US" smtClean="0">
                <a:solidFill>
                  <a:srgbClr val="464653"/>
                </a:solidFill>
              </a:rPr>
              <a:pPr/>
              <a:t>5/7/2016</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a typeface="+mn-ea"/>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a typeface="+mn-ea"/>
            </a:endParaRPr>
          </a:p>
        </p:txBody>
      </p:sp>
    </p:spTree>
    <p:extLst>
      <p:ext uri="{BB962C8B-B14F-4D97-AF65-F5344CB8AC3E}">
        <p14:creationId xmlns:p14="http://schemas.microsoft.com/office/powerpoint/2010/main" xmlns="" val="16646056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7899995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6159920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76682474"/>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4131786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7700327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137597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350645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03A16BB-9C6A-4FA6-8F82-D896430E05D7}" type="datetime1">
              <a:rPr lang="en-US"/>
              <a:pPr>
                <a:defRPr/>
              </a:pPr>
              <a:t>5/7/2016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6" name="Slide Number Placeholder 5"/>
          <p:cNvSpPr>
            <a:spLocks noGrp="1"/>
          </p:cNvSpPr>
          <p:nvPr>
            <p:ph type="sldNum" sz="quarter" idx="12"/>
          </p:nvPr>
        </p:nvSpPr>
        <p:spPr/>
        <p:txBody>
          <a:bodyPr/>
          <a:lstStyle>
            <a:lvl1pPr>
              <a:defRPr/>
            </a:lvl1pPr>
          </a:lstStyle>
          <a:p>
            <a:pPr>
              <a:defRPr/>
            </a:pPr>
            <a:fld id="{71408AF2-C795-4661-B08C-48AB3985209A}"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785384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9486527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505365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9719718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0" y="0"/>
            <a:ext cx="9144000" cy="5943600"/>
          </a:xfrm>
          <a:prstGeom prst="rect">
            <a:avLst/>
          </a:prstGeom>
          <a:solidFill>
            <a:srgbClr val="6CA8C8"/>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defTabSz="914400" fontAlgn="auto">
              <a:spcBef>
                <a:spcPts val="0"/>
              </a:spcBef>
              <a:spcAft>
                <a:spcPts val="0"/>
              </a:spcAft>
            </a:pPr>
            <a:endParaRPr lang="en-US">
              <a:solidFill>
                <a:srgbClr val="000000"/>
              </a:solidFill>
              <a:latin typeface="Franklin Gothic Book" pitchFamily="34" charset="0"/>
              <a:ea typeface="+mn-ea"/>
            </a:endParaRPr>
          </a:p>
        </p:txBody>
      </p:sp>
      <p:sp>
        <p:nvSpPr>
          <p:cNvPr id="3167237" name="Rectangle 5"/>
          <p:cNvSpPr>
            <a:spLocks noGrp="1" noChangeArrowheads="1"/>
          </p:cNvSpPr>
          <p:nvPr>
            <p:ph type="ctrTitle"/>
          </p:nvPr>
        </p:nvSpPr>
        <p:spPr>
          <a:xfrm>
            <a:off x="799708" y="2514600"/>
            <a:ext cx="7772400" cy="1828800"/>
          </a:xfrm>
        </p:spPr>
        <p:txBody>
          <a:bodyPr anchor="b"/>
          <a:lstStyle>
            <a:lvl1pPr algn="l">
              <a:defRPr sz="4800" b="0">
                <a:solidFill>
                  <a:schemeClr val="bg1"/>
                </a:solidFill>
                <a:latin typeface="Franklin Gothic Demi" pitchFamily="34" charset="0"/>
              </a:defRPr>
            </a:lvl1pPr>
          </a:lstStyle>
          <a:p>
            <a:r>
              <a:rPr lang="en-US" dirty="0"/>
              <a:t>Click to edit Master title style</a:t>
            </a:r>
          </a:p>
        </p:txBody>
      </p:sp>
      <p:sp>
        <p:nvSpPr>
          <p:cNvPr id="3167239" name="Rectangle 7"/>
          <p:cNvSpPr>
            <a:spLocks noGrp="1" noChangeArrowheads="1"/>
          </p:cNvSpPr>
          <p:nvPr>
            <p:ph type="subTitle" idx="1"/>
          </p:nvPr>
        </p:nvSpPr>
        <p:spPr>
          <a:xfrm>
            <a:off x="810703" y="4495800"/>
            <a:ext cx="7772400" cy="762000"/>
          </a:xfrm>
        </p:spPr>
        <p:txBody>
          <a:bodyPr/>
          <a:lstStyle>
            <a:lvl1pPr marL="0" indent="0">
              <a:buFont typeface="Wingdings" pitchFamily="2" charset="2"/>
              <a:buNone/>
              <a:defRPr sz="2000">
                <a:solidFill>
                  <a:schemeClr val="bg1"/>
                </a:solidFill>
                <a:latin typeface="Franklin Gothic Book" pitchFamily="34" charset="0"/>
              </a:defRPr>
            </a:lvl1pPr>
          </a:lstStyle>
          <a:p>
            <a:r>
              <a:rPr lang="en-US" dirty="0"/>
              <a:t>Click to edit Master subtitle style</a:t>
            </a:r>
          </a:p>
        </p:txBody>
      </p:sp>
      <p:sp>
        <p:nvSpPr>
          <p:cNvPr id="7" name="Picture Placeholder 2"/>
          <p:cNvSpPr>
            <a:spLocks noGrp="1"/>
          </p:cNvSpPr>
          <p:nvPr>
            <p:ph type="pic" idx="13"/>
          </p:nvPr>
        </p:nvSpPr>
        <p:spPr>
          <a:xfrm>
            <a:off x="6477000" y="304800"/>
            <a:ext cx="2133600" cy="1904999"/>
          </a:xfrm>
        </p:spPr>
        <p:txBody>
          <a:bodyPr anchor="ctr"/>
          <a:lstStyle>
            <a:lvl1pPr marL="0" indent="0" algn="ctr">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Slide Number Placeholder 10"/>
          <p:cNvSpPr>
            <a:spLocks noGrp="1"/>
          </p:cNvSpPr>
          <p:nvPr>
            <p:ph type="sldNum" sz="quarter" idx="14"/>
          </p:nvPr>
        </p:nvSpPr>
        <p:spPr/>
        <p:txBody>
          <a:bodyPr/>
          <a:lstStyle>
            <a:lvl1pPr algn="r">
              <a:defRPr sz="800">
                <a:solidFill>
                  <a:srgbClr val="B7B7A9"/>
                </a:solidFill>
                <a:latin typeface="Franklin Gothic Book" pitchFamily="34" charset="0"/>
              </a:defRPr>
            </a:lvl1pPr>
          </a:lstStyle>
          <a:p>
            <a:pPr>
              <a:defRPr/>
            </a:pPr>
            <a:fld id="{0D00C559-E606-4A7F-9B06-FB81D96C9331}" type="slidenum">
              <a:rPr lang="en-US"/>
              <a:pPr>
                <a:defRPr/>
              </a:pPr>
              <a:t>‹#›</a:t>
            </a:fld>
            <a:endParaRPr lang="en-US" dirty="0"/>
          </a:p>
        </p:txBody>
      </p:sp>
    </p:spTree>
    <p:extLst>
      <p:ext uri="{BB962C8B-B14F-4D97-AF65-F5344CB8AC3E}">
        <p14:creationId xmlns:p14="http://schemas.microsoft.com/office/powerpoint/2010/main" xmlns="" val="2267355264"/>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8795587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1625371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4834312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2765741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1769455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6726D5-9C13-4C31-86BD-E32E735D0DD3}" type="datetime1">
              <a:rPr lang="en-US"/>
              <a:pPr>
                <a:defRPr/>
              </a:pPr>
              <a:t>5/7/2016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7" name="Slide Number Placeholder 5"/>
          <p:cNvSpPr>
            <a:spLocks noGrp="1"/>
          </p:cNvSpPr>
          <p:nvPr>
            <p:ph type="sldNum" sz="quarter" idx="12"/>
          </p:nvPr>
        </p:nvSpPr>
        <p:spPr/>
        <p:txBody>
          <a:bodyPr/>
          <a:lstStyle>
            <a:lvl1pPr>
              <a:defRPr/>
            </a:lvl1pPr>
          </a:lstStyle>
          <a:p>
            <a:pPr>
              <a:defRPr/>
            </a:pPr>
            <a:fld id="{70A35A11-7261-49BA-B6B2-537C6A009B5B}"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8386714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147006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911432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8680023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7543661"/>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4082E-AAF0-4BCA-A145-7FA446BDE0FD}"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FAE71-BFC4-48F3-9BE2-FD3E18965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9965307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0" y="0"/>
            <a:ext cx="9144000" cy="5943600"/>
          </a:xfrm>
          <a:prstGeom prst="rect">
            <a:avLst/>
          </a:prstGeom>
          <a:solidFill>
            <a:srgbClr val="6CA8C8"/>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defTabSz="914400" fontAlgn="auto">
              <a:spcBef>
                <a:spcPts val="0"/>
              </a:spcBef>
              <a:spcAft>
                <a:spcPts val="0"/>
              </a:spcAft>
            </a:pPr>
            <a:endParaRPr lang="en-US">
              <a:solidFill>
                <a:srgbClr val="000000"/>
              </a:solidFill>
              <a:latin typeface="Franklin Gothic Book" pitchFamily="34" charset="0"/>
              <a:ea typeface="+mn-ea"/>
            </a:endParaRPr>
          </a:p>
        </p:txBody>
      </p:sp>
      <p:sp>
        <p:nvSpPr>
          <p:cNvPr id="3167237" name="Rectangle 5"/>
          <p:cNvSpPr>
            <a:spLocks noGrp="1" noChangeArrowheads="1"/>
          </p:cNvSpPr>
          <p:nvPr>
            <p:ph type="ctrTitle"/>
          </p:nvPr>
        </p:nvSpPr>
        <p:spPr>
          <a:xfrm>
            <a:off x="799708" y="2514600"/>
            <a:ext cx="7772400" cy="1828800"/>
          </a:xfrm>
        </p:spPr>
        <p:txBody>
          <a:bodyPr anchor="b"/>
          <a:lstStyle>
            <a:lvl1pPr algn="l">
              <a:defRPr sz="4800" b="0">
                <a:solidFill>
                  <a:schemeClr val="bg1"/>
                </a:solidFill>
                <a:latin typeface="Franklin Gothic Demi" pitchFamily="34" charset="0"/>
              </a:defRPr>
            </a:lvl1pPr>
          </a:lstStyle>
          <a:p>
            <a:r>
              <a:rPr lang="en-US" dirty="0"/>
              <a:t>Click to edit Master title style</a:t>
            </a:r>
          </a:p>
        </p:txBody>
      </p:sp>
      <p:sp>
        <p:nvSpPr>
          <p:cNvPr id="3167239" name="Rectangle 7"/>
          <p:cNvSpPr>
            <a:spLocks noGrp="1" noChangeArrowheads="1"/>
          </p:cNvSpPr>
          <p:nvPr>
            <p:ph type="subTitle" idx="1"/>
          </p:nvPr>
        </p:nvSpPr>
        <p:spPr>
          <a:xfrm>
            <a:off x="810703" y="4495800"/>
            <a:ext cx="7772400" cy="762000"/>
          </a:xfrm>
        </p:spPr>
        <p:txBody>
          <a:bodyPr/>
          <a:lstStyle>
            <a:lvl1pPr marL="0" indent="0">
              <a:buFont typeface="Wingdings" pitchFamily="2" charset="2"/>
              <a:buNone/>
              <a:defRPr sz="2000">
                <a:solidFill>
                  <a:schemeClr val="bg1"/>
                </a:solidFill>
                <a:latin typeface="Franklin Gothic Book" pitchFamily="34" charset="0"/>
              </a:defRPr>
            </a:lvl1pPr>
          </a:lstStyle>
          <a:p>
            <a:r>
              <a:rPr lang="en-US" dirty="0"/>
              <a:t>Click to edit Master subtitle style</a:t>
            </a:r>
          </a:p>
        </p:txBody>
      </p:sp>
      <p:sp>
        <p:nvSpPr>
          <p:cNvPr id="7" name="Picture Placeholder 2"/>
          <p:cNvSpPr>
            <a:spLocks noGrp="1"/>
          </p:cNvSpPr>
          <p:nvPr>
            <p:ph type="pic" idx="13"/>
          </p:nvPr>
        </p:nvSpPr>
        <p:spPr>
          <a:xfrm>
            <a:off x="6477000" y="304800"/>
            <a:ext cx="2133600" cy="1904999"/>
          </a:xfrm>
        </p:spPr>
        <p:txBody>
          <a:bodyPr anchor="ctr"/>
          <a:lstStyle>
            <a:lvl1pPr marL="0" indent="0" algn="ctr">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Slide Number Placeholder 10"/>
          <p:cNvSpPr>
            <a:spLocks noGrp="1"/>
          </p:cNvSpPr>
          <p:nvPr>
            <p:ph type="sldNum" sz="quarter" idx="14"/>
          </p:nvPr>
        </p:nvSpPr>
        <p:spPr/>
        <p:txBody>
          <a:bodyPr/>
          <a:lstStyle>
            <a:lvl1pPr algn="r">
              <a:defRPr sz="800">
                <a:solidFill>
                  <a:srgbClr val="B7B7A9"/>
                </a:solidFill>
                <a:latin typeface="Franklin Gothic Book" pitchFamily="34" charset="0"/>
              </a:defRPr>
            </a:lvl1pPr>
          </a:lstStyle>
          <a:p>
            <a:pPr>
              <a:defRPr/>
            </a:pPr>
            <a:fld id="{0D00C559-E606-4A7F-9B06-FB81D96C9331}" type="slidenum">
              <a:rPr lang="en-US"/>
              <a:pPr>
                <a:defRPr/>
              </a:pPr>
              <a:t>‹#›</a:t>
            </a:fld>
            <a:endParaRPr lang="en-US" dirty="0"/>
          </a:p>
        </p:txBody>
      </p:sp>
    </p:spTree>
    <p:extLst>
      <p:ext uri="{BB962C8B-B14F-4D97-AF65-F5344CB8AC3E}">
        <p14:creationId xmlns:p14="http://schemas.microsoft.com/office/powerpoint/2010/main" xmlns="" val="146386136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0285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02855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382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C3218D2-D47C-4FAA-8D84-53D56F3D97C7}" type="datetime1">
              <a:rPr lang="en-US"/>
              <a:pPr>
                <a:defRPr/>
              </a:pPr>
              <a:t>5/7/2016</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9" name="Slide Number Placeholder 5"/>
          <p:cNvSpPr>
            <a:spLocks noGrp="1"/>
          </p:cNvSpPr>
          <p:nvPr>
            <p:ph type="sldNum" sz="quarter" idx="12"/>
          </p:nvPr>
        </p:nvSpPr>
        <p:spPr/>
        <p:txBody>
          <a:bodyPr/>
          <a:lstStyle>
            <a:lvl1pPr>
              <a:defRPr/>
            </a:lvl1pPr>
          </a:lstStyle>
          <a:p>
            <a:pPr>
              <a:defRPr/>
            </a:pPr>
            <a:fld id="{0485ED8B-0F85-47E1-AFFB-68133C14A6D5}"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606708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86619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63587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47690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23603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86629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30546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29822B-1767-4062-8B0C-D0B623865292}" type="datetimeFigureOut">
              <a:rPr lang="en-US" smtClean="0">
                <a:solidFill>
                  <a:prstClr val="black">
                    <a:tint val="75000"/>
                  </a:prstClr>
                </a:solidFill>
              </a:rPr>
              <a:pPr/>
              <a:t>5/7/2016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FD1094-643D-486E-AA74-A66FEABD5B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19987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0" y="0"/>
            <a:ext cx="9144000" cy="5943600"/>
          </a:xfrm>
          <a:prstGeom prst="rect">
            <a:avLst/>
          </a:prstGeom>
          <a:solidFill>
            <a:srgbClr val="6CA8C8"/>
          </a:solidFill>
          <a:ln w="9525" algn="ctr">
            <a:noFill/>
            <a:miter lim="800000"/>
            <a:headEnd/>
            <a:tailEnd/>
          </a:ln>
        </p:spPr>
        <p:txBody>
          <a:bodyPr wrap="none" anchor="ctr"/>
          <a:lstStyle/>
          <a:p>
            <a:pPr defTabSz="914400" fontAlgn="auto">
              <a:spcBef>
                <a:spcPts val="0"/>
              </a:spcBef>
              <a:spcAft>
                <a:spcPts val="0"/>
              </a:spcAft>
            </a:pPr>
            <a:endParaRPr lang="en-US">
              <a:solidFill>
                <a:prstClr val="black"/>
              </a:solidFill>
              <a:latin typeface="Calibri"/>
              <a:ea typeface="+mn-ea"/>
            </a:endParaRPr>
          </a:p>
        </p:txBody>
      </p:sp>
      <p:sp>
        <p:nvSpPr>
          <p:cNvPr id="3167237" name="Rectangle 5"/>
          <p:cNvSpPr>
            <a:spLocks noGrp="1" noChangeArrowheads="1"/>
          </p:cNvSpPr>
          <p:nvPr>
            <p:ph type="ctrTitle"/>
          </p:nvPr>
        </p:nvSpPr>
        <p:spPr>
          <a:xfrm>
            <a:off x="799708" y="2514600"/>
            <a:ext cx="7772400" cy="1828800"/>
          </a:xfrm>
        </p:spPr>
        <p:txBody>
          <a:bodyPr anchor="b"/>
          <a:lstStyle>
            <a:lvl1pPr algn="l">
              <a:defRPr sz="4800" b="0">
                <a:solidFill>
                  <a:schemeClr val="bg1"/>
                </a:solidFill>
                <a:latin typeface="Franklin Gothic Demi" pitchFamily="34" charset="0"/>
              </a:defRPr>
            </a:lvl1pPr>
          </a:lstStyle>
          <a:p>
            <a:r>
              <a:rPr lang="en-US" smtClean="0"/>
              <a:t>Click to edit Master title style</a:t>
            </a:r>
            <a:endParaRPr lang="en-US" dirty="0"/>
          </a:p>
        </p:txBody>
      </p:sp>
      <p:sp>
        <p:nvSpPr>
          <p:cNvPr id="3167239" name="Rectangle 7"/>
          <p:cNvSpPr>
            <a:spLocks noGrp="1" noChangeArrowheads="1"/>
          </p:cNvSpPr>
          <p:nvPr>
            <p:ph type="subTitle" idx="1"/>
          </p:nvPr>
        </p:nvSpPr>
        <p:spPr>
          <a:xfrm>
            <a:off x="810703" y="4495800"/>
            <a:ext cx="7772400" cy="762000"/>
          </a:xfrm>
        </p:spPr>
        <p:txBody>
          <a:bodyPr/>
          <a:lstStyle>
            <a:lvl1pPr marL="0" indent="0">
              <a:buFont typeface="Wingdings" pitchFamily="2" charset="2"/>
              <a:buNone/>
              <a:defRPr sz="2000">
                <a:solidFill>
                  <a:schemeClr val="bg1"/>
                </a:solidFill>
                <a:latin typeface="Franklin Gothic Book" pitchFamily="34" charset="0"/>
              </a:defRPr>
            </a:lvl1pPr>
          </a:lstStyle>
          <a:p>
            <a:r>
              <a:rPr lang="en-US" smtClean="0"/>
              <a:t>Click to edit Master subtitle style</a:t>
            </a:r>
            <a:endParaRPr lang="en-US" dirty="0"/>
          </a:p>
        </p:txBody>
      </p:sp>
      <p:sp>
        <p:nvSpPr>
          <p:cNvPr id="7" name="Picture Placeholder 2"/>
          <p:cNvSpPr>
            <a:spLocks noGrp="1"/>
          </p:cNvSpPr>
          <p:nvPr>
            <p:ph type="pic" idx="13"/>
          </p:nvPr>
        </p:nvSpPr>
        <p:spPr>
          <a:xfrm>
            <a:off x="6477000" y="304800"/>
            <a:ext cx="2133600" cy="1904999"/>
          </a:xfrm>
        </p:spPr>
        <p:txBody>
          <a:bodyPr anchor="ctr"/>
          <a:lstStyle>
            <a:lvl1pPr marL="0" indent="0" algn="ctr">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6" name="Slide Number Placeholder 10"/>
          <p:cNvSpPr>
            <a:spLocks noGrp="1"/>
          </p:cNvSpPr>
          <p:nvPr>
            <p:ph type="sldNum" sz="quarter" idx="14"/>
          </p:nvPr>
        </p:nvSpPr>
        <p:spPr/>
        <p:txBody>
          <a:bodyPr/>
          <a:lstStyle>
            <a:lvl1pPr algn="r">
              <a:defRPr sz="800">
                <a:solidFill>
                  <a:srgbClr val="B7B7A9"/>
                </a:solidFill>
                <a:latin typeface="Franklin Gothic Book" pitchFamily="34" charset="0"/>
              </a:defRPr>
            </a:lvl1pPr>
          </a:lstStyle>
          <a:p>
            <a:pPr>
              <a:defRPr/>
            </a:pPr>
            <a:fld id="{C491F28D-81F6-4EE2-A990-53229A17C7C0}" type="slidenum">
              <a:rPr lang="en-US"/>
              <a:pPr>
                <a:defRPr/>
              </a:pPr>
              <a:t>‹#›</a:t>
            </a:fld>
            <a:endParaRPr lang="en-US" dirty="0"/>
          </a:p>
        </p:txBody>
      </p:sp>
    </p:spTree>
    <p:extLst>
      <p:ext uri="{BB962C8B-B14F-4D97-AF65-F5344CB8AC3E}">
        <p14:creationId xmlns:p14="http://schemas.microsoft.com/office/powerpoint/2010/main" xmlns="" val="361888439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53A97416-CE83-4DE3-BCC7-0AE4A1BAC0B9}" type="datetime1">
              <a:rPr lang="en-US" smtClean="0">
                <a:solidFill>
                  <a:srgbClr val="464653"/>
                </a:solidFill>
              </a:rPr>
              <a:pPr/>
              <a:t>5/7/2016</a:t>
            </a:fld>
            <a:endParaRPr lang="en-US" dirty="0">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r>
              <a:rPr lang="en-US" dirty="0" smtClean="0">
                <a:solidFill>
                  <a:srgbClr val="464653"/>
                </a:solidFill>
              </a:rPr>
              <a:t>Possible legislative issues in 2016</a:t>
            </a:r>
            <a:endParaRPr lang="en-US" dirty="0">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17455388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718C02E-8DDB-4000-B23C-5FFFDB2F2ED4}" type="datetime1">
              <a:rPr lang="en-US"/>
              <a:pPr>
                <a:defRPr/>
              </a:pPr>
              <a:t>5/7/2016</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5" name="Slide Number Placeholder 5"/>
          <p:cNvSpPr>
            <a:spLocks noGrp="1"/>
          </p:cNvSpPr>
          <p:nvPr>
            <p:ph type="sldNum" sz="quarter" idx="12"/>
          </p:nvPr>
        </p:nvSpPr>
        <p:spPr/>
        <p:txBody>
          <a:bodyPr/>
          <a:lstStyle>
            <a:lvl1pPr>
              <a:defRPr/>
            </a:lvl1pPr>
          </a:lstStyle>
          <a:p>
            <a:pPr>
              <a:defRPr/>
            </a:pPr>
            <a:fld id="{9AFA0E33-335D-40A6-8510-A508E348B4DD}"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9F2FB0D-0341-4E61-B27C-11286FB474B0}" type="datetime1">
              <a:rPr lang="en-US" smtClean="0">
                <a:solidFill>
                  <a:srgbClr val="464653"/>
                </a:solidFill>
              </a:rPr>
              <a:pPr/>
              <a:t>5/7/2016</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162786481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2E097D5B-69AB-4D22-9B5D-88DD2EF0B952}" type="datetime1">
              <a:rPr lang="en-US" smtClean="0">
                <a:solidFill>
                  <a:srgbClr val="DDE9EC"/>
                </a:solidFill>
              </a:rPr>
              <a:pPr/>
              <a:t>5/7/2016</a:t>
            </a:fld>
            <a:endParaRPr lang="en-US" dirty="0">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r>
              <a:rPr lang="en-US" dirty="0" smtClean="0">
                <a:solidFill>
                  <a:srgbClr val="DDE9EC"/>
                </a:solidFill>
              </a:rPr>
              <a:t>Possible legislative issues in 2016</a:t>
            </a:r>
            <a:endParaRPr lang="en-US" dirty="0">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391DE44A-AA73-48DF-8111-2F4DD843D226}" type="slidenum">
              <a:rPr lang="en-US" smtClean="0">
                <a:solidFill>
                  <a:srgbClr val="DDE9EC"/>
                </a:solidFill>
              </a:rPr>
              <a:pPr/>
              <a:t>‹#›</a:t>
            </a:fld>
            <a:endParaRPr lang="en-US" dirty="0">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2586732868"/>
      </p:ext>
    </p:extLst>
  </p:cSld>
  <p:clrMapOvr>
    <a:overrideClrMapping bg1="dk1" tx1="lt1" bg2="dk2" tx2="lt2" accent1="accent1" accent2="accent2" accent3="accent3" accent4="accent4" accent5="accent5" accent6="accent6" hlink="hlink" folHlink="folHlink"/>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027C828-1ED9-4FE1-9734-20BD22EB2D1D}" type="datetime1">
              <a:rPr lang="en-US" smtClean="0">
                <a:solidFill>
                  <a:srgbClr val="464653"/>
                </a:solidFill>
              </a:rPr>
              <a:pPr/>
              <a:t>5/7/2016</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350638176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BE3DD20-8604-4CD3-8031-6DB01E7677BF}" type="datetime1">
              <a:rPr lang="en-US" smtClean="0">
                <a:solidFill>
                  <a:srgbClr val="464653"/>
                </a:solidFill>
              </a:rPr>
              <a:pPr/>
              <a:t>5/7/2016</a:t>
            </a:fld>
            <a:endParaRPr lang="en-US" dirty="0">
              <a:solidFill>
                <a:srgbClr val="464653"/>
              </a:solidFill>
            </a:endParaRPr>
          </a:p>
        </p:txBody>
      </p:sp>
      <p:sp>
        <p:nvSpPr>
          <p:cNvPr id="8" name="Footer Placeholder 7"/>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9" name="Slide Number Placeholder 8"/>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26960892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584A2D1-15E8-44F7-9907-172F16E958FD}" type="datetime1">
              <a:rPr lang="en-US" smtClean="0">
                <a:solidFill>
                  <a:srgbClr val="464653"/>
                </a:solidFill>
              </a:rPr>
              <a:pPr/>
              <a:t>5/7/2016</a:t>
            </a:fld>
            <a:endParaRPr lang="en-US" dirty="0">
              <a:solidFill>
                <a:srgbClr val="464653"/>
              </a:solidFill>
            </a:endParaRPr>
          </a:p>
        </p:txBody>
      </p:sp>
      <p:sp>
        <p:nvSpPr>
          <p:cNvPr id="4" name="Footer Placeholder 3"/>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5" name="Slide Number Placeholder 4"/>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28382869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2A15E-375F-48B7-BAE3-554953D30456}" type="datetime1">
              <a:rPr lang="en-US" smtClean="0">
                <a:solidFill>
                  <a:srgbClr val="464653"/>
                </a:solidFill>
              </a:rPr>
              <a:pPr/>
              <a:t>5/7/2016</a:t>
            </a:fld>
            <a:endParaRPr lang="en-US" dirty="0">
              <a:solidFill>
                <a:srgbClr val="464653"/>
              </a:solidFill>
            </a:endParaRPr>
          </a:p>
        </p:txBody>
      </p:sp>
      <p:sp>
        <p:nvSpPr>
          <p:cNvPr id="3" name="Footer Placeholder 2"/>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4" name="Slide Number Placeholder 3"/>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179425428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FFE1D6-2D6C-4230-A607-177E75A2AE24}" type="datetime1">
              <a:rPr lang="en-US" smtClean="0">
                <a:solidFill>
                  <a:srgbClr val="464653"/>
                </a:solidFill>
              </a:rPr>
              <a:pPr/>
              <a:t>5/7/2016</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59113657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38E2A39-7DB1-4031-B0CF-04C837F0376F}" type="datetime1">
              <a:rPr lang="en-US" smtClean="0">
                <a:solidFill>
                  <a:srgbClr val="DDE9EC"/>
                </a:solidFill>
              </a:rPr>
              <a:pPr/>
              <a:t>5/7/2016</a:t>
            </a:fld>
            <a:endParaRPr lang="en-US" dirty="0">
              <a:solidFill>
                <a:srgbClr val="DDE9EC"/>
              </a:solidFill>
            </a:endParaRPr>
          </a:p>
        </p:txBody>
      </p:sp>
      <p:sp>
        <p:nvSpPr>
          <p:cNvPr id="6" name="Footer Placeholder 5"/>
          <p:cNvSpPr>
            <a:spLocks noGrp="1"/>
          </p:cNvSpPr>
          <p:nvPr>
            <p:ph type="ftr" sz="quarter" idx="11"/>
          </p:nvPr>
        </p:nvSpPr>
        <p:spPr/>
        <p:txBody>
          <a:bodyPr/>
          <a:lstStyle/>
          <a:p>
            <a:r>
              <a:rPr lang="en-US" dirty="0" smtClean="0">
                <a:solidFill>
                  <a:srgbClr val="DDE9EC"/>
                </a:solidFill>
              </a:rPr>
              <a:t>Possible legislative issues in 2016</a:t>
            </a:r>
            <a:endParaRPr lang="en-US" dirty="0">
              <a:solidFill>
                <a:srgbClr val="DDE9EC"/>
              </a:solidFill>
            </a:endParaRPr>
          </a:p>
        </p:txBody>
      </p:sp>
      <p:sp>
        <p:nvSpPr>
          <p:cNvPr id="7" name="Slide Number Placeholder 6"/>
          <p:cNvSpPr>
            <a:spLocks noGrp="1"/>
          </p:cNvSpPr>
          <p:nvPr>
            <p:ph type="sldNum" sz="quarter" idx="12"/>
          </p:nvPr>
        </p:nvSpPr>
        <p:spPr/>
        <p:txBody>
          <a:bodyPr/>
          <a:lstStyle/>
          <a:p>
            <a:fld id="{391DE44A-AA73-48DF-8111-2F4DD843D226}" type="slidenum">
              <a:rPr lang="en-US" smtClean="0">
                <a:solidFill>
                  <a:srgbClr val="DDE9EC"/>
                </a:solidFill>
              </a:rPr>
              <a:pPr/>
              <a:t>‹#›</a:t>
            </a:fld>
            <a:endParaRPr lang="en-US" dirty="0">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1498381043"/>
      </p:ext>
    </p:extLst>
  </p:cSld>
  <p:clrMapOvr>
    <a:overrideClrMapping bg1="dk1" tx1="lt1" bg2="dk2" tx2="lt2" accent1="accent1" accent2="accent2" accent3="accent3" accent4="accent4" accent5="accent5" accent6="accent6" hlink="hlink" folHlink="folHlink"/>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651067-42FE-457C-9041-B7879F9D4477}" type="datetime1">
              <a:rPr lang="en-US" smtClean="0">
                <a:solidFill>
                  <a:srgbClr val="464653"/>
                </a:solidFill>
              </a:rPr>
              <a:pPr/>
              <a:t>5/7/2016</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Tree>
    <p:extLst>
      <p:ext uri="{BB962C8B-B14F-4D97-AF65-F5344CB8AC3E}">
        <p14:creationId xmlns:p14="http://schemas.microsoft.com/office/powerpoint/2010/main" xmlns="" val="277430398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688D73-89C7-45EF-84D4-56C980F6AF4B}" type="datetime1">
              <a:rPr lang="en-US" smtClean="0">
                <a:solidFill>
                  <a:srgbClr val="464653"/>
                </a:solidFill>
              </a:rPr>
              <a:pPr/>
              <a:t>5/7/2016</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en-US" dirty="0" smtClean="0">
                <a:solidFill>
                  <a:srgbClr val="464653"/>
                </a:solidFill>
              </a:rPr>
              <a:t>Possible legislative issues in 2016</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391DE44A-AA73-48DF-8111-2F4DD843D226}" type="slidenum">
              <a:rPr lang="en-US" smtClean="0">
                <a:solidFill>
                  <a:srgbClr val="464653"/>
                </a:solidFill>
              </a:rPr>
              <a:pPr/>
              <a:t>‹#›</a:t>
            </a:fld>
            <a:endParaRPr lang="en-US" dirty="0">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ndParaRPr>
          </a:p>
        </p:txBody>
      </p:sp>
    </p:spTree>
    <p:extLst>
      <p:ext uri="{BB962C8B-B14F-4D97-AF65-F5344CB8AC3E}">
        <p14:creationId xmlns:p14="http://schemas.microsoft.com/office/powerpoint/2010/main" xmlns="" val="40477427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486244D-E689-4D0B-9F86-B3EBFC897C0D}" type="datetime1">
              <a:rPr lang="en-US"/>
              <a:pPr>
                <a:defRPr/>
              </a:pPr>
              <a:t>5/7/2016</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4" name="Slide Number Placeholder 5"/>
          <p:cNvSpPr>
            <a:spLocks noGrp="1"/>
          </p:cNvSpPr>
          <p:nvPr>
            <p:ph type="sldNum" sz="quarter" idx="12"/>
          </p:nvPr>
        </p:nvSpPr>
        <p:spPr/>
        <p:txBody>
          <a:bodyPr/>
          <a:lstStyle>
            <a:lvl1pPr>
              <a:defRPr/>
            </a:lvl1pPr>
          </a:lstStyle>
          <a:p>
            <a:pPr>
              <a:defRPr/>
            </a:pPr>
            <a:fld id="{13DA8C24-6B21-4313-869E-48D256E4178A}"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7239E1-CE49-44BB-88BE-617E91706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7698595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71664E-635D-4021-AA2A-51F23B3327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16354556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9BA066-07C6-4CCC-8000-EF36D5212D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55192214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7FD1A33-0120-4E67-95B0-AE5C460D2F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212571656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9311B4D-4571-479F-8F53-92D1E4CC3C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99791234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1A7C3C2-600C-495E-9063-3FB7CE6263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71984547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F52CB55-1DA2-4FE8-8818-20A8FE9E2F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52553872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7F79819-6EEB-4DDC-B29C-567B01F641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24295708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3C27B-91B3-4671-84E0-DB49E62072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44615403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789734-EB8D-42E9-9F39-32DF3EE6C9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6776574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FCD31F-A9D1-4456-900B-C7A53FF6EA03}" type="datetime1">
              <a:rPr lang="en-US"/>
              <a:pPr>
                <a:defRPr/>
              </a:pPr>
              <a:t>5/7/2016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7" name="Slide Number Placeholder 5"/>
          <p:cNvSpPr>
            <a:spLocks noGrp="1"/>
          </p:cNvSpPr>
          <p:nvPr>
            <p:ph type="sldNum" sz="quarter" idx="12"/>
          </p:nvPr>
        </p:nvSpPr>
        <p:spPr/>
        <p:txBody>
          <a:bodyPr/>
          <a:lstStyle>
            <a:lvl1pPr>
              <a:defRPr/>
            </a:lvl1pPr>
          </a:lstStyle>
          <a:p>
            <a:pPr>
              <a:defRPr/>
            </a:pPr>
            <a:fld id="{0A54787A-4A78-40EF-B6A1-47FDE72062D3}"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546556-9DFE-4A5E-9779-35316F1717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194501616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BDF9FAC6-7774-4214-9E23-A368135AF0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xmlns="" val="33660598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D19499-0DCA-43DC-AB71-D813EDCB3DD9}" type="datetime1">
              <a:rPr lang="en-US"/>
              <a:pPr>
                <a:defRPr/>
              </a:pPr>
              <a:t>5/7/2016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by HLS, Louisiana House of Representatives</a:t>
            </a:r>
          </a:p>
        </p:txBody>
      </p:sp>
      <p:sp>
        <p:nvSpPr>
          <p:cNvPr id="7" name="Slide Number Placeholder 5"/>
          <p:cNvSpPr>
            <a:spLocks noGrp="1"/>
          </p:cNvSpPr>
          <p:nvPr>
            <p:ph type="sldNum" sz="quarter" idx="12"/>
          </p:nvPr>
        </p:nvSpPr>
        <p:spPr/>
        <p:txBody>
          <a:bodyPr/>
          <a:lstStyle>
            <a:lvl1pPr>
              <a:defRPr/>
            </a:lvl1pPr>
          </a:lstStyle>
          <a:p>
            <a:pPr>
              <a:defRPr/>
            </a:pPr>
            <a:fld id="{AC2141C9-1217-4068-AD74-C713ADC2891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3.jpe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cs typeface="+mn-cs"/>
              </a:defRPr>
            </a:lvl1pPr>
          </a:lstStyle>
          <a:p>
            <a:pPr>
              <a:defRPr/>
            </a:pPr>
            <a:fld id="{2660A7FB-134E-4E73-B0FB-30745E476694}" type="datetime1">
              <a:rPr lang="en-US"/>
              <a:pPr>
                <a:defRPr/>
              </a:pPr>
              <a:t>5/7/2016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dirty="0"/>
              <a:t>by HLS, Louisiana House of Representatives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cs typeface="+mn-cs"/>
              </a:defRPr>
            </a:lvl1pPr>
          </a:lstStyle>
          <a:p>
            <a:pPr>
              <a:defRPr/>
            </a:pPr>
            <a:fld id="{1AA80470-0FA5-4D2D-955A-B9B8E97D0A3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defTabSz="914400" fontAlgn="auto">
              <a:spcBef>
                <a:spcPts val="0"/>
              </a:spcBef>
              <a:spcAft>
                <a:spcPts val="0"/>
              </a:spcAft>
            </a:pPr>
            <a:fld id="{240CFC1E-AFE0-4991-B2A9-5705690A79F8}" type="datetime1">
              <a:rPr lang="en-US" smtClean="0">
                <a:solidFill>
                  <a:srgbClr val="464653"/>
                </a:solidFill>
                <a:latin typeface="Gill Sans MT"/>
                <a:ea typeface="+mn-ea"/>
              </a:rPr>
              <a:pPr defTabSz="914400" fontAlgn="auto">
                <a:spcBef>
                  <a:spcPts val="0"/>
                </a:spcBef>
                <a:spcAft>
                  <a:spcPts val="0"/>
                </a:spcAft>
              </a:pPr>
              <a:t>5/7/2016</a:t>
            </a:fld>
            <a:endParaRPr lang="en-US" dirty="0">
              <a:solidFill>
                <a:srgbClr val="464653"/>
              </a:solidFill>
              <a:latin typeface="Gill Sans MT"/>
              <a:ea typeface="+mn-ea"/>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defTabSz="914400" fontAlgn="auto">
              <a:spcBef>
                <a:spcPts val="0"/>
              </a:spcBef>
              <a:spcAft>
                <a:spcPts val="0"/>
              </a:spcAft>
            </a:pPr>
            <a:r>
              <a:rPr lang="en-US" dirty="0" smtClean="0">
                <a:solidFill>
                  <a:srgbClr val="464653"/>
                </a:solidFill>
                <a:latin typeface="Gill Sans MT"/>
                <a:ea typeface="+mn-ea"/>
              </a:rPr>
              <a:t>Possible legislative issues in 2016</a:t>
            </a:r>
            <a:endParaRPr lang="en-US" dirty="0">
              <a:solidFill>
                <a:srgbClr val="464653"/>
              </a:solidFill>
              <a:latin typeface="Gill Sans MT"/>
              <a:ea typeface="+mn-ea"/>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defTabSz="914400" fontAlgn="auto">
              <a:spcBef>
                <a:spcPts val="0"/>
              </a:spcBef>
              <a:spcAft>
                <a:spcPts val="0"/>
              </a:spcAft>
            </a:pPr>
            <a:fld id="{391DE44A-AA73-48DF-8111-2F4DD843D226}" type="slidenum">
              <a:rPr lang="en-US" smtClean="0">
                <a:solidFill>
                  <a:srgbClr val="464653"/>
                </a:solidFill>
                <a:latin typeface="Gill Sans MT"/>
                <a:ea typeface="+mn-ea"/>
              </a:rPr>
              <a:pPr defTabSz="914400" fontAlgn="auto">
                <a:spcBef>
                  <a:spcPts val="0"/>
                </a:spcBef>
                <a:spcAft>
                  <a:spcPts val="0"/>
                </a:spcAft>
              </a:pPr>
              <a:t>‹#›</a:t>
            </a:fld>
            <a:endParaRPr lang="en-US" dirty="0">
              <a:solidFill>
                <a:srgbClr val="464653"/>
              </a:solidFill>
              <a:latin typeface="Gill Sans MT"/>
              <a:ea typeface="+mn-ea"/>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a typeface="+mn-ea"/>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a typeface="+mn-ea"/>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4043334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54E4082E-AAF0-4BCA-A145-7FA446BDE0FD}" type="datetimeFigureOut">
              <a:rPr lang="en-US" smtClean="0">
                <a:solidFill>
                  <a:prstClr val="black">
                    <a:tint val="75000"/>
                  </a:prstClr>
                </a:solidFill>
                <a:latin typeface="Calibri"/>
                <a:ea typeface="+mn-ea"/>
              </a:rPr>
              <a:pPr defTabSz="914400" fontAlgn="auto">
                <a:spcBef>
                  <a:spcPts val="0"/>
                </a:spcBef>
                <a:spcAft>
                  <a:spcPts val="0"/>
                </a:spcAft>
              </a:pPr>
              <a:t>5/7/2016</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0ADFAE71-BFC4-48F3-9BE2-FD3E18965AB9}" type="slidenum">
              <a:rPr lang="en-US" smtClean="0">
                <a:solidFill>
                  <a:prstClr val="black">
                    <a:tint val="75000"/>
                  </a:prstClr>
                </a:solidFill>
                <a:latin typeface="Calibri"/>
                <a:ea typeface="+mn-ea"/>
              </a:rPr>
              <a:pPr defTabSz="9144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32280702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xmlns="" Requires="p14">
      <p:transition p14:dur="1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54E4082E-AAF0-4BCA-A145-7FA446BDE0FD}" type="datetimeFigureOut">
              <a:rPr lang="en-US" smtClean="0">
                <a:solidFill>
                  <a:prstClr val="black">
                    <a:tint val="75000"/>
                  </a:prstClr>
                </a:solidFill>
                <a:latin typeface="Calibri"/>
                <a:ea typeface="+mn-ea"/>
              </a:rPr>
              <a:pPr defTabSz="914400" fontAlgn="auto">
                <a:spcBef>
                  <a:spcPts val="0"/>
                </a:spcBef>
                <a:spcAft>
                  <a:spcPts val="0"/>
                </a:spcAft>
              </a:pPr>
              <a:t>5/7/2016</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0ADFAE71-BFC4-48F3-9BE2-FD3E18965AB9}" type="slidenum">
              <a:rPr lang="en-US" smtClean="0">
                <a:solidFill>
                  <a:prstClr val="black">
                    <a:tint val="75000"/>
                  </a:prstClr>
                </a:solidFill>
                <a:latin typeface="Calibri"/>
                <a:ea typeface="+mn-ea"/>
              </a:rPr>
              <a:pPr defTabSz="9144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35276033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mc:Choice xmlns:p14="http://schemas.microsoft.com/office/powerpoint/2010/main" xmlns="" Requires="p14">
      <p:transition p14:dur="1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B129822B-1767-4062-8B0C-D0B623865292}" type="datetimeFigureOut">
              <a:rPr lang="en-US" smtClean="0">
                <a:solidFill>
                  <a:prstClr val="black">
                    <a:tint val="75000"/>
                  </a:prstClr>
                </a:solidFill>
                <a:latin typeface="Calibri"/>
                <a:ea typeface="+mn-ea"/>
              </a:rPr>
              <a:pPr defTabSz="914400" fontAlgn="auto">
                <a:spcBef>
                  <a:spcPts val="0"/>
                </a:spcBef>
                <a:spcAft>
                  <a:spcPts val="0"/>
                </a:spcAft>
              </a:pPr>
              <a:t>5/7/2016</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FCFD1094-643D-486E-AA74-A66FEABD5B12}" type="slidenum">
              <a:rPr lang="en-US" smtClean="0">
                <a:solidFill>
                  <a:prstClr val="black">
                    <a:tint val="75000"/>
                  </a:prstClr>
                </a:solidFill>
                <a:latin typeface="Calibri"/>
                <a:ea typeface="+mn-ea"/>
              </a:rPr>
              <a:pPr defTabSz="9144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xmlns="" val="18090397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defTabSz="914400" fontAlgn="auto">
              <a:spcBef>
                <a:spcPts val="0"/>
              </a:spcBef>
              <a:spcAft>
                <a:spcPts val="0"/>
              </a:spcAft>
            </a:pPr>
            <a:fld id="{240CFC1E-AFE0-4991-B2A9-5705690A79F8}" type="datetime1">
              <a:rPr lang="en-US" smtClean="0">
                <a:solidFill>
                  <a:srgbClr val="464653"/>
                </a:solidFill>
                <a:latin typeface="Gill Sans MT"/>
              </a:rPr>
              <a:pPr defTabSz="914400" fontAlgn="auto">
                <a:spcBef>
                  <a:spcPts val="0"/>
                </a:spcBef>
                <a:spcAft>
                  <a:spcPts val="0"/>
                </a:spcAft>
              </a:pPr>
              <a:t>5/7/2016</a:t>
            </a:fld>
            <a:endParaRPr lang="en-US" dirty="0">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defTabSz="914400" fontAlgn="auto">
              <a:spcBef>
                <a:spcPts val="0"/>
              </a:spcBef>
              <a:spcAft>
                <a:spcPts val="0"/>
              </a:spcAft>
            </a:pPr>
            <a:r>
              <a:rPr lang="en-US" dirty="0" smtClean="0">
                <a:solidFill>
                  <a:srgbClr val="464653"/>
                </a:solidFill>
                <a:latin typeface="Gill Sans MT"/>
              </a:rPr>
              <a:t>Possible legislative issues in 2016</a:t>
            </a:r>
            <a:endParaRPr lang="en-US" dirty="0">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defTabSz="914400" fontAlgn="auto">
              <a:spcBef>
                <a:spcPts val="0"/>
              </a:spcBef>
              <a:spcAft>
                <a:spcPts val="0"/>
              </a:spcAft>
            </a:pPr>
            <a:fld id="{391DE44A-AA73-48DF-8111-2F4DD843D226}" type="slidenum">
              <a:rPr lang="en-US" smtClean="0">
                <a:solidFill>
                  <a:srgbClr val="464653"/>
                </a:solidFill>
                <a:latin typeface="Gill Sans MT"/>
              </a:rPr>
              <a:pPr defTabSz="914400" fontAlgn="auto">
                <a:spcBef>
                  <a:spcPts val="0"/>
                </a:spcBef>
                <a:spcAft>
                  <a:spcPts val="0"/>
                </a:spcAft>
              </a:pPr>
              <a:t>‹#›</a:t>
            </a:fld>
            <a:endParaRPr lang="en-US" dirty="0">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dirty="0">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xmlns="" val="39396738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hf sldNum="0" hd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7" name="Picture 13" descr="C:\Louisiana Port Authority\Background6.jpg"/>
          <p:cNvPicPr>
            <a:picLocks noChangeAspect="1" noChangeArrowheads="1"/>
          </p:cNvPicPr>
          <p:nvPr userDrawn="1"/>
        </p:nvPicPr>
        <p:blipFill>
          <a:blip r:embed="rId14">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0" y="0"/>
            <a:ext cx="91440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0">
                <a:latin typeface="Times New Roman" pitchFamily="18" charset="0"/>
              </a:defRPr>
            </a:lvl1pPr>
          </a:lstStyle>
          <a:p>
            <a:pPr defTabSz="914400"/>
            <a:endParaRPr lang="en-US" altLang="en-US" sz="1400" smtClean="0">
              <a:solidFill>
                <a:srgbClr val="000000"/>
              </a:solidFill>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b="0">
                <a:latin typeface="Times New Roman" pitchFamily="18" charset="0"/>
              </a:defRPr>
            </a:lvl1pPr>
          </a:lstStyle>
          <a:p>
            <a:pPr defTabSz="914400"/>
            <a:endParaRPr lang="en-US" altLang="en-US" sz="1400" smtClean="0">
              <a:solidFill>
                <a:srgbClr val="000000"/>
              </a:solidFill>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b="0">
                <a:latin typeface="Times New Roman" pitchFamily="18" charset="0"/>
              </a:defRPr>
            </a:lvl1pPr>
          </a:lstStyle>
          <a:p>
            <a:pPr defTabSz="914400"/>
            <a:fld id="{D2A471D0-4396-408A-9231-FCFC8C692CDC}" type="slidenum">
              <a:rPr lang="en-US" altLang="en-US" sz="1400" smtClean="0">
                <a:solidFill>
                  <a:srgbClr val="000000"/>
                </a:solidFill>
                <a:ea typeface="+mn-ea"/>
              </a:rPr>
              <a:pPr defTabSz="914400"/>
              <a:t>‹#›</a:t>
            </a:fld>
            <a:endParaRPr lang="en-US" altLang="en-US" sz="1400" smtClean="0">
              <a:solidFill>
                <a:srgbClr val="000000"/>
              </a:solidFill>
              <a:ea typeface="+mn-ea"/>
            </a:endParaRPr>
          </a:p>
        </p:txBody>
      </p:sp>
      <p:pic>
        <p:nvPicPr>
          <p:cNvPr id="1034" name="Picture 10" descr="C:\Louisiana Port Authority\pallogo.jpg"/>
          <p:cNvPicPr>
            <a:picLocks noChangeAspect="1" noChangeArrowheads="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8375650" y="5791200"/>
            <a:ext cx="768350" cy="106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9706808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ransition/>
  <p:txStyles>
    <p:titleStyle>
      <a:lvl1pPr algn="l" rtl="0" fontAlgn="base">
        <a:spcBef>
          <a:spcPct val="0"/>
        </a:spcBef>
        <a:spcAft>
          <a:spcPct val="0"/>
        </a:spcAft>
        <a:defRPr sz="4400" b="1">
          <a:solidFill>
            <a:srgbClr val="FFFF99"/>
          </a:solidFill>
          <a:latin typeface="+mj-lt"/>
          <a:ea typeface="+mj-ea"/>
          <a:cs typeface="+mj-cs"/>
        </a:defRPr>
      </a:lvl1pPr>
      <a:lvl2pPr algn="l" rtl="0" fontAlgn="base">
        <a:spcBef>
          <a:spcPct val="0"/>
        </a:spcBef>
        <a:spcAft>
          <a:spcPct val="0"/>
        </a:spcAft>
        <a:defRPr sz="4400" b="1">
          <a:solidFill>
            <a:srgbClr val="FFFF99"/>
          </a:solidFill>
          <a:latin typeface="Tahoma" pitchFamily="34" charset="0"/>
        </a:defRPr>
      </a:lvl2pPr>
      <a:lvl3pPr algn="l" rtl="0" fontAlgn="base">
        <a:spcBef>
          <a:spcPct val="0"/>
        </a:spcBef>
        <a:spcAft>
          <a:spcPct val="0"/>
        </a:spcAft>
        <a:defRPr sz="4400" b="1">
          <a:solidFill>
            <a:srgbClr val="FFFF99"/>
          </a:solidFill>
          <a:latin typeface="Tahoma" pitchFamily="34" charset="0"/>
        </a:defRPr>
      </a:lvl3pPr>
      <a:lvl4pPr algn="l" rtl="0" fontAlgn="base">
        <a:spcBef>
          <a:spcPct val="0"/>
        </a:spcBef>
        <a:spcAft>
          <a:spcPct val="0"/>
        </a:spcAft>
        <a:defRPr sz="4400" b="1">
          <a:solidFill>
            <a:srgbClr val="FFFF99"/>
          </a:solidFill>
          <a:latin typeface="Tahoma" pitchFamily="34" charset="0"/>
        </a:defRPr>
      </a:lvl4pPr>
      <a:lvl5pPr algn="l" rtl="0" fontAlgn="base">
        <a:spcBef>
          <a:spcPct val="0"/>
        </a:spcBef>
        <a:spcAft>
          <a:spcPct val="0"/>
        </a:spcAft>
        <a:defRPr sz="4400" b="1">
          <a:solidFill>
            <a:srgbClr val="FFFF99"/>
          </a:solidFill>
          <a:latin typeface="Tahoma" pitchFamily="34" charset="0"/>
        </a:defRPr>
      </a:lvl5pPr>
      <a:lvl6pPr marL="457200" algn="l" rtl="0" fontAlgn="base">
        <a:spcBef>
          <a:spcPct val="0"/>
        </a:spcBef>
        <a:spcAft>
          <a:spcPct val="0"/>
        </a:spcAft>
        <a:defRPr sz="4400" b="1">
          <a:solidFill>
            <a:srgbClr val="FFFF99"/>
          </a:solidFill>
          <a:latin typeface="Tahoma" pitchFamily="34" charset="0"/>
        </a:defRPr>
      </a:lvl6pPr>
      <a:lvl7pPr marL="914400" algn="l" rtl="0" fontAlgn="base">
        <a:spcBef>
          <a:spcPct val="0"/>
        </a:spcBef>
        <a:spcAft>
          <a:spcPct val="0"/>
        </a:spcAft>
        <a:defRPr sz="4400" b="1">
          <a:solidFill>
            <a:srgbClr val="FFFF99"/>
          </a:solidFill>
          <a:latin typeface="Tahoma" pitchFamily="34" charset="0"/>
        </a:defRPr>
      </a:lvl7pPr>
      <a:lvl8pPr marL="1371600" algn="l" rtl="0" fontAlgn="base">
        <a:spcBef>
          <a:spcPct val="0"/>
        </a:spcBef>
        <a:spcAft>
          <a:spcPct val="0"/>
        </a:spcAft>
        <a:defRPr sz="4400" b="1">
          <a:solidFill>
            <a:srgbClr val="FFFF99"/>
          </a:solidFill>
          <a:latin typeface="Tahoma" pitchFamily="34" charset="0"/>
        </a:defRPr>
      </a:lvl8pPr>
      <a:lvl9pPr marL="1828800" algn="l" rtl="0" fontAlgn="base">
        <a:spcBef>
          <a:spcPct val="0"/>
        </a:spcBef>
        <a:spcAft>
          <a:spcPct val="0"/>
        </a:spcAft>
        <a:defRPr sz="4400" b="1">
          <a:solidFill>
            <a:srgbClr val="FFFF99"/>
          </a:solidFill>
          <a:latin typeface="Tahoma" pitchFamily="34" charset="0"/>
        </a:defRPr>
      </a:lvl9pPr>
    </p:titleStyle>
    <p:bodyStyle>
      <a:lvl1pPr marL="342900" indent="-342900" algn="l" rtl="0" fontAlgn="base">
        <a:spcBef>
          <a:spcPct val="20000"/>
        </a:spcBef>
        <a:spcAft>
          <a:spcPct val="0"/>
        </a:spcAft>
        <a:buChar char="•"/>
        <a:defRPr sz="3200" b="1">
          <a:solidFill>
            <a:schemeClr val="bg2"/>
          </a:solidFill>
          <a:latin typeface="+mn-lt"/>
          <a:ea typeface="+mn-ea"/>
          <a:cs typeface="+mn-cs"/>
        </a:defRPr>
      </a:lvl1pPr>
      <a:lvl2pPr marL="742950" indent="-285750" algn="l" rtl="0" fontAlgn="base">
        <a:spcBef>
          <a:spcPct val="20000"/>
        </a:spcBef>
        <a:spcAft>
          <a:spcPct val="0"/>
        </a:spcAft>
        <a:buChar char="–"/>
        <a:defRPr sz="2800" b="1">
          <a:solidFill>
            <a:schemeClr val="bg2"/>
          </a:solidFill>
          <a:latin typeface="+mn-lt"/>
        </a:defRPr>
      </a:lvl2pPr>
      <a:lvl3pPr marL="1143000" indent="-228600" algn="l" rtl="0" fontAlgn="base">
        <a:spcBef>
          <a:spcPct val="20000"/>
        </a:spcBef>
        <a:spcAft>
          <a:spcPct val="0"/>
        </a:spcAft>
        <a:buChar char="•"/>
        <a:defRPr sz="2400" b="1">
          <a:solidFill>
            <a:schemeClr val="bg2"/>
          </a:solidFill>
          <a:latin typeface="+mn-lt"/>
        </a:defRPr>
      </a:lvl3pPr>
      <a:lvl4pPr marL="1600200" indent="-228600" algn="l" rtl="0" fontAlgn="base">
        <a:spcBef>
          <a:spcPct val="20000"/>
        </a:spcBef>
        <a:spcAft>
          <a:spcPct val="0"/>
        </a:spcAft>
        <a:buChar char="–"/>
        <a:defRPr sz="2000" b="1">
          <a:solidFill>
            <a:schemeClr val="bg2"/>
          </a:solidFill>
          <a:latin typeface="+mn-lt"/>
        </a:defRPr>
      </a:lvl4pPr>
      <a:lvl5pPr marL="2057400" indent="-228600" algn="l" rtl="0" fontAlgn="base">
        <a:spcBef>
          <a:spcPct val="20000"/>
        </a:spcBef>
        <a:spcAft>
          <a:spcPct val="0"/>
        </a:spcAft>
        <a:buChar char="»"/>
        <a:defRPr sz="2000" b="1">
          <a:solidFill>
            <a:schemeClr val="bg2"/>
          </a:solidFill>
          <a:latin typeface="+mn-lt"/>
        </a:defRPr>
      </a:lvl5pPr>
      <a:lvl6pPr marL="2514600" indent="-228600" algn="l" rtl="0" fontAlgn="base">
        <a:spcBef>
          <a:spcPct val="20000"/>
        </a:spcBef>
        <a:spcAft>
          <a:spcPct val="0"/>
        </a:spcAft>
        <a:buChar char="»"/>
        <a:defRPr sz="2000" b="1">
          <a:solidFill>
            <a:schemeClr val="bg2"/>
          </a:solidFill>
          <a:latin typeface="+mn-lt"/>
        </a:defRPr>
      </a:lvl6pPr>
      <a:lvl7pPr marL="2971800" indent="-228600" algn="l" rtl="0" fontAlgn="base">
        <a:spcBef>
          <a:spcPct val="20000"/>
        </a:spcBef>
        <a:spcAft>
          <a:spcPct val="0"/>
        </a:spcAft>
        <a:buChar char="»"/>
        <a:defRPr sz="2000" b="1">
          <a:solidFill>
            <a:schemeClr val="bg2"/>
          </a:solidFill>
          <a:latin typeface="+mn-lt"/>
        </a:defRPr>
      </a:lvl7pPr>
      <a:lvl8pPr marL="3429000" indent="-228600" algn="l" rtl="0" fontAlgn="base">
        <a:spcBef>
          <a:spcPct val="20000"/>
        </a:spcBef>
        <a:spcAft>
          <a:spcPct val="0"/>
        </a:spcAft>
        <a:buChar char="»"/>
        <a:defRPr sz="2000" b="1">
          <a:solidFill>
            <a:schemeClr val="bg2"/>
          </a:solidFill>
          <a:latin typeface="+mn-lt"/>
        </a:defRPr>
      </a:lvl8pPr>
      <a:lvl9pPr marL="3886200" indent="-228600" algn="l" rtl="0" fontAlgn="base">
        <a:spcBef>
          <a:spcPct val="20000"/>
        </a:spcBef>
        <a:spcAft>
          <a:spcPct val="0"/>
        </a:spcAft>
        <a:buChar char="»"/>
        <a:defRPr sz="20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9.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0.png"/><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1.png"/><Relationship Id="rId7" Type="http://schemas.openxmlformats.org/officeDocument/2006/relationships/diagramColors" Target="../diagrams/colors1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5.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11367" cy="457200"/>
          </a:xfrm>
        </p:spPr>
        <p:txBody>
          <a:bodyPr>
            <a:normAutofit fontScale="90000"/>
          </a:bodyPr>
          <a:lstStyle/>
          <a:p>
            <a:pPr algn="ctr"/>
            <a:r>
              <a:rPr lang="en-US" dirty="0" smtClean="0"/>
              <a:t>Weathering the Storm – 2016 Legislative Update</a:t>
            </a:r>
            <a:endParaRPr lang="en-US" dirty="0"/>
          </a:p>
        </p:txBody>
      </p:sp>
      <p:sp>
        <p:nvSpPr>
          <p:cNvPr id="4" name="Content Placeholder 3"/>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565" y="838200"/>
            <a:ext cx="9137932" cy="5996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105400" y="990600"/>
            <a:ext cx="3657600" cy="2108269"/>
          </a:xfrm>
          <a:prstGeom prst="rect">
            <a:avLst/>
          </a:prstGeom>
          <a:noFill/>
        </p:spPr>
        <p:txBody>
          <a:bodyPr wrap="square" rtlCol="0">
            <a:spAutoFit/>
          </a:bodyPr>
          <a:lstStyle/>
          <a:p>
            <a:pPr algn="r" defTabSz="914400" fontAlgn="auto">
              <a:spcBef>
                <a:spcPts val="600"/>
              </a:spcBef>
              <a:spcAft>
                <a:spcPts val="0"/>
              </a:spcAft>
              <a:buClr>
                <a:srgbClr val="727CA3"/>
              </a:buClr>
              <a:buSzPct val="76000"/>
            </a:pPr>
            <a:r>
              <a:rPr lang="en-US" sz="2400" dirty="0" smtClean="0">
                <a:solidFill>
                  <a:srgbClr val="464653"/>
                </a:solidFill>
                <a:latin typeface="Bookman Old Style"/>
                <a:ea typeface="+mn-ea"/>
              </a:rPr>
              <a:t>Representative</a:t>
            </a:r>
          </a:p>
          <a:p>
            <a:pPr algn="r" defTabSz="914400" fontAlgn="auto">
              <a:spcBef>
                <a:spcPts val="600"/>
              </a:spcBef>
              <a:spcAft>
                <a:spcPts val="0"/>
              </a:spcAft>
              <a:buClr>
                <a:srgbClr val="727CA3"/>
              </a:buClr>
              <a:buSzPct val="76000"/>
            </a:pPr>
            <a:r>
              <a:rPr lang="en-US" sz="2400" dirty="0" smtClean="0">
                <a:solidFill>
                  <a:srgbClr val="464653"/>
                </a:solidFill>
                <a:latin typeface="Bookman Old Style"/>
                <a:ea typeface="+mn-ea"/>
              </a:rPr>
              <a:t> </a:t>
            </a:r>
            <a:r>
              <a:rPr lang="en-US" sz="2400" dirty="0">
                <a:solidFill>
                  <a:srgbClr val="464653"/>
                </a:solidFill>
                <a:latin typeface="Bookman Old Style"/>
                <a:ea typeface="+mn-ea"/>
              </a:rPr>
              <a:t>Jerome “Zee” Zeringue</a:t>
            </a:r>
          </a:p>
          <a:p>
            <a:pPr algn="r" defTabSz="914400" fontAlgn="auto">
              <a:spcBef>
                <a:spcPts val="600"/>
              </a:spcBef>
              <a:spcAft>
                <a:spcPts val="0"/>
              </a:spcAft>
              <a:buClr>
                <a:srgbClr val="727CA3"/>
              </a:buClr>
              <a:buSzPct val="76000"/>
            </a:pPr>
            <a:r>
              <a:rPr lang="en-US" sz="2400" dirty="0">
                <a:solidFill>
                  <a:srgbClr val="464653"/>
                </a:solidFill>
                <a:latin typeface="Bookman Old Style"/>
                <a:ea typeface="+mn-ea"/>
              </a:rPr>
              <a:t>Louisiana House of Representatives</a:t>
            </a:r>
          </a:p>
          <a:p>
            <a:pPr algn="r" defTabSz="914400" fontAlgn="auto">
              <a:spcBef>
                <a:spcPts val="600"/>
              </a:spcBef>
              <a:spcAft>
                <a:spcPts val="0"/>
              </a:spcAft>
              <a:buClr>
                <a:srgbClr val="727CA3"/>
              </a:buClr>
              <a:buSzPct val="76000"/>
            </a:pPr>
            <a:endParaRPr lang="en-US" sz="2000" dirty="0">
              <a:solidFill>
                <a:srgbClr val="464653"/>
              </a:solidFill>
              <a:latin typeface="Bookman Old Style"/>
              <a:ea typeface="+mn-ea"/>
            </a:endParaRPr>
          </a:p>
        </p:txBody>
      </p:sp>
    </p:spTree>
    <p:extLst>
      <p:ext uri="{BB962C8B-B14F-4D97-AF65-F5344CB8AC3E}">
        <p14:creationId xmlns:p14="http://schemas.microsoft.com/office/powerpoint/2010/main" xmlns="" val="197612903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7"/>
          <p:cNvSpPr>
            <a:spLocks noGrp="1"/>
          </p:cNvSpPr>
          <p:nvPr>
            <p:ph type="title"/>
          </p:nvPr>
        </p:nvSpPr>
        <p:spPr>
          <a:xfrm>
            <a:off x="457200" y="228600"/>
            <a:ext cx="8229600" cy="822960"/>
          </a:xfrm>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4000" dirty="0" smtClean="0">
                <a:solidFill>
                  <a:schemeClr val="bg1"/>
                </a:solidFill>
                <a:latin typeface="Georgia" pitchFamily="18" charset="0"/>
              </a:rPr>
              <a:t>Additional Revenue Adjustments</a:t>
            </a:r>
            <a:endParaRPr lang="en-US" sz="4000" dirty="0">
              <a:solidFill>
                <a:schemeClr val="bg1"/>
              </a:solidFill>
              <a:latin typeface="Georgia" pitchFamily="18" charset="0"/>
            </a:endParaRPr>
          </a:p>
        </p:txBody>
      </p:sp>
      <p:graphicFrame>
        <p:nvGraphicFramePr>
          <p:cNvPr id="7" name="Diagram 6"/>
          <p:cNvGraphicFramePr/>
          <p:nvPr/>
        </p:nvGraphicFramePr>
        <p:xfrm>
          <a:off x="3619500" y="1219200"/>
          <a:ext cx="4800600" cy="4906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Picture 11" descr="DSC_0315.JPG"/>
          <p:cNvPicPr>
            <a:picLocks noChangeAspect="1"/>
          </p:cNvPicPr>
          <p:nvPr/>
        </p:nvPicPr>
        <p:blipFill>
          <a:blip r:embed="rId12"/>
          <a:stretch>
            <a:fillRect/>
          </a:stretch>
        </p:blipFill>
        <p:spPr>
          <a:xfrm>
            <a:off x="685800" y="1600200"/>
            <a:ext cx="2672101" cy="4160837"/>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457200" y="228600"/>
            <a:ext cx="8229600" cy="822960"/>
          </a:xfrm>
          <a:solidFill>
            <a:schemeClr val="tx1">
              <a:lumMod val="50000"/>
              <a:lumOff val="50000"/>
            </a:schemeClr>
          </a:solidFill>
          <a:ln/>
        </p:spPr>
        <p:style>
          <a:lnRef idx="1">
            <a:schemeClr val="dk1"/>
          </a:lnRef>
          <a:fillRef idx="2">
            <a:schemeClr val="dk1"/>
          </a:fillRef>
          <a:effectRef idx="1">
            <a:schemeClr val="dk1"/>
          </a:effectRef>
          <a:fontRef idx="minor">
            <a:schemeClr val="dk1"/>
          </a:fontRef>
        </p:style>
        <p:txBody>
          <a:bodyPr/>
          <a:lstStyle/>
          <a:p>
            <a:r>
              <a:rPr lang="en-US" sz="4000" dirty="0" smtClean="0">
                <a:solidFill>
                  <a:schemeClr val="bg1"/>
                </a:solidFill>
                <a:latin typeface="Georgia" pitchFamily="18" charset="0"/>
              </a:rPr>
              <a:t>Additional Studies</a:t>
            </a:r>
            <a:endParaRPr lang="en-US" sz="4000" dirty="0">
              <a:solidFill>
                <a:schemeClr val="bg1"/>
              </a:solidFill>
              <a:latin typeface="Georgia" pitchFamily="18" charset="0"/>
            </a:endParaRPr>
          </a:p>
        </p:txBody>
      </p:sp>
      <p:graphicFrame>
        <p:nvGraphicFramePr>
          <p:cNvPr id="6" name="Content Placeholder 5"/>
          <p:cNvGraphicFramePr>
            <a:graphicFrameLocks noGrp="1"/>
          </p:cNvGraphicFramePr>
          <p:nvPr>
            <p:ph sz="half" idx="1"/>
          </p:nvPr>
        </p:nvGraphicFramePr>
        <p:xfrm>
          <a:off x="914400" y="1447800"/>
          <a:ext cx="48768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3124200" y="6400800"/>
            <a:ext cx="2895600" cy="365125"/>
          </a:xfrm>
        </p:spPr>
        <p:txBody>
          <a:bodyPr/>
          <a:lstStyle/>
          <a:p>
            <a:pPr>
              <a:defRPr/>
            </a:pPr>
            <a:r>
              <a:rPr lang="en-US" dirty="0" smtClean="0"/>
              <a:t>by HLS, Louisiana House of Representatives</a:t>
            </a:r>
            <a:endParaRPr lang="en-US" dirty="0"/>
          </a:p>
        </p:txBody>
      </p:sp>
      <p:pic>
        <p:nvPicPr>
          <p:cNvPr id="8" name="Picture 7" descr="budget-options-letters-blocks-crossword-puzzle-shape-spelling-white-background-40255334.jpg"/>
          <p:cNvPicPr>
            <a:picLocks noChangeAspect="1"/>
          </p:cNvPicPr>
          <p:nvPr/>
        </p:nvPicPr>
        <p:blipFill>
          <a:blip r:embed="rId7"/>
          <a:stretch>
            <a:fillRect/>
          </a:stretch>
        </p:blipFill>
        <p:spPr>
          <a:xfrm rot="5400000">
            <a:off x="5389870" y="2380690"/>
            <a:ext cx="3850656" cy="243839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quaidm\AppData\Local\Microsoft\Windows\Temporary Internet Files\Content.IE5\C7KUBDMM\vector-united-states-flag-background-07-by-dragonart[1].png"/>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p:spPr>
      </p:pic>
      <p:sp>
        <p:nvSpPr>
          <p:cNvPr id="26626" name="Title 1"/>
          <p:cNvSpPr>
            <a:spLocks noGrp="1"/>
          </p:cNvSpPr>
          <p:nvPr>
            <p:ph type="title"/>
          </p:nvPr>
        </p:nvSpPr>
        <p:spPr>
          <a:xfrm>
            <a:off x="1509713" y="489830"/>
            <a:ext cx="6124575" cy="1643770"/>
          </a:xfrm>
          <a:ln/>
        </p:spPr>
        <p:style>
          <a:lnRef idx="1">
            <a:schemeClr val="accent1"/>
          </a:lnRef>
          <a:fillRef idx="2">
            <a:schemeClr val="accent1"/>
          </a:fillRef>
          <a:effectRef idx="1">
            <a:schemeClr val="accent1"/>
          </a:effectRef>
          <a:fontRef idx="minor">
            <a:schemeClr val="dk1"/>
          </a:fontRef>
        </p:style>
        <p:txBody>
          <a:bodyPr/>
          <a:lstStyle/>
          <a:p>
            <a:pPr>
              <a:defRPr/>
            </a:pPr>
            <a:r>
              <a:rPr lang="en-US" sz="3200" dirty="0" smtClean="0">
                <a:ln w="18415" cmpd="sng">
                  <a:solidFill>
                    <a:schemeClr val="tx1"/>
                  </a:solidFill>
                  <a:prstDash val="solid"/>
                </a:ln>
                <a:solidFill>
                  <a:schemeClr val="tx1"/>
                </a:solidFill>
                <a:latin typeface="Georgia" pitchFamily="18" charset="0"/>
                <a:ea typeface="ＭＳ Ｐゴシック"/>
                <a:cs typeface="ＭＳ Ｐゴシック"/>
              </a:rPr>
              <a:t>Constitutional Amendment</a:t>
            </a:r>
            <a:br>
              <a:rPr lang="en-US" sz="3200" dirty="0" smtClean="0">
                <a:ln w="18415" cmpd="sng">
                  <a:solidFill>
                    <a:schemeClr val="tx1"/>
                  </a:solidFill>
                  <a:prstDash val="solid"/>
                </a:ln>
                <a:solidFill>
                  <a:schemeClr val="tx1"/>
                </a:solidFill>
                <a:latin typeface="Georgia" pitchFamily="18" charset="0"/>
                <a:ea typeface="ＭＳ Ｐゴシック"/>
                <a:cs typeface="ＭＳ Ｐゴシック"/>
              </a:rPr>
            </a:br>
            <a:r>
              <a:rPr lang="en-US" sz="3200" dirty="0" smtClean="0">
                <a:ln w="18415" cmpd="sng">
                  <a:solidFill>
                    <a:schemeClr val="tx1"/>
                  </a:solidFill>
                  <a:prstDash val="solid"/>
                </a:ln>
                <a:solidFill>
                  <a:schemeClr val="tx1"/>
                </a:solidFill>
                <a:latin typeface="Georgia" pitchFamily="18" charset="0"/>
                <a:ea typeface="ＭＳ Ｐゴシック"/>
                <a:cs typeface="ＭＳ Ｐゴシック"/>
              </a:rPr>
              <a:t>on the November 8, 2016 ballot</a:t>
            </a:r>
          </a:p>
        </p:txBody>
      </p:sp>
      <p:graphicFrame>
        <p:nvGraphicFramePr>
          <p:cNvPr id="6" name="Content Placeholder 5"/>
          <p:cNvGraphicFramePr>
            <a:graphicFrameLocks noGrp="1"/>
          </p:cNvGraphicFramePr>
          <p:nvPr>
            <p:ph idx="1"/>
          </p:nvPr>
        </p:nvGraphicFramePr>
        <p:xfrm>
          <a:off x="1981200" y="2667000"/>
          <a:ext cx="5195887"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3796" name="Picture 6" descr="00384726.jpg"/>
          <p:cNvPicPr>
            <a:picLocks noChangeAspect="1"/>
          </p:cNvPicPr>
          <p:nvPr/>
        </p:nvPicPr>
        <p:blipFill>
          <a:blip r:embed="rId9"/>
          <a:srcRect/>
          <a:stretch>
            <a:fillRect/>
          </a:stretch>
        </p:blipFill>
        <p:spPr bwMode="auto">
          <a:xfrm>
            <a:off x="7786688" y="762000"/>
            <a:ext cx="900112" cy="895350"/>
          </a:xfrm>
          <a:prstGeom prst="rect">
            <a:avLst/>
          </a:prstGeom>
          <a:noFill/>
          <a:ln w="9525">
            <a:noFill/>
            <a:miter lim="800000"/>
            <a:headEnd/>
            <a:tailEnd/>
          </a:ln>
        </p:spPr>
      </p:pic>
      <p:pic>
        <p:nvPicPr>
          <p:cNvPr id="33798" name="Picture 6" descr="00384726.jpg"/>
          <p:cNvPicPr>
            <a:picLocks noChangeAspect="1"/>
          </p:cNvPicPr>
          <p:nvPr/>
        </p:nvPicPr>
        <p:blipFill>
          <a:blip r:embed="rId9"/>
          <a:srcRect/>
          <a:stretch>
            <a:fillRect/>
          </a:stretch>
        </p:blipFill>
        <p:spPr bwMode="auto">
          <a:xfrm>
            <a:off x="457200" y="762000"/>
            <a:ext cx="900113" cy="895350"/>
          </a:xfrm>
          <a:prstGeom prst="rect">
            <a:avLst/>
          </a:prstGeom>
          <a:noFill/>
          <a:ln w="9525">
            <a:noFill/>
            <a:miter lim="800000"/>
            <a:headEnd/>
            <a:tailEnd/>
          </a:ln>
        </p:spPr>
      </p:pic>
      <p:sp>
        <p:nvSpPr>
          <p:cNvPr id="8" name="Rectangle 7"/>
          <p:cNvSpPr/>
          <p:nvPr/>
        </p:nvSpPr>
        <p:spPr>
          <a:xfrm>
            <a:off x="3352800" y="3883152"/>
            <a:ext cx="15240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2335524245"/>
              </p:ext>
            </p:extLst>
          </p:nvPr>
        </p:nvGraphicFramePr>
        <p:xfrm>
          <a:off x="457200" y="1404257"/>
          <a:ext cx="8229600" cy="501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2016 Regular Session</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solidFill>
                <a:prstClr val="black"/>
              </a:solidFill>
            </a:endParaRPr>
          </a:p>
        </p:txBody>
      </p:sp>
    </p:spTree>
    <p:extLst>
      <p:ext uri="{BB962C8B-B14F-4D97-AF65-F5344CB8AC3E}">
        <p14:creationId xmlns:p14="http://schemas.microsoft.com/office/powerpoint/2010/main" xmlns="" val="4168908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457200" y="228600"/>
            <a:ext cx="8229600" cy="822960"/>
          </a:xfrm>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a:lstStyle/>
          <a:p>
            <a:r>
              <a:rPr lang="en-US" sz="4000" dirty="0" smtClean="0">
                <a:solidFill>
                  <a:schemeClr val="bg1"/>
                </a:solidFill>
                <a:latin typeface="Georgia" pitchFamily="18" charset="0"/>
                <a:ea typeface="Batang" pitchFamily="18" charset="-127"/>
              </a:rPr>
              <a:t>Remaining Shortfalls</a:t>
            </a:r>
            <a:endParaRPr lang="en-US" sz="4000" dirty="0">
              <a:solidFill>
                <a:schemeClr val="bg1"/>
              </a:solidFill>
              <a:latin typeface="Georgia" pitchFamily="18" charset="0"/>
              <a:ea typeface="Batang" pitchFamily="18" charset="-127"/>
            </a:endParaRPr>
          </a:p>
        </p:txBody>
      </p:sp>
      <p:graphicFrame>
        <p:nvGraphicFramePr>
          <p:cNvPr id="6" name="Content Placeholder 5"/>
          <p:cNvGraphicFramePr>
            <a:graphicFrameLocks noGrp="1" noChangeAspect="1"/>
          </p:cNvGraphicFramePr>
          <p:nvPr>
            <p:ph sz="half" idx="1"/>
          </p:nvPr>
        </p:nvGraphicFramePr>
        <p:xfrm>
          <a:off x="609600" y="1524000"/>
          <a:ext cx="3657600" cy="4175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noChangeAspect="1"/>
          </p:cNvGraphicFramePr>
          <p:nvPr>
            <p:ph sz="half" idx="2"/>
          </p:nvPr>
        </p:nvGraphicFramePr>
        <p:xfrm>
          <a:off x="4657344" y="1524000"/>
          <a:ext cx="3877056" cy="41757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457200" y="228600"/>
            <a:ext cx="8229600" cy="822960"/>
          </a:xfrm>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a:lstStyle/>
          <a:p>
            <a:r>
              <a:rPr lang="en-US" sz="4000" dirty="0" smtClean="0">
                <a:solidFill>
                  <a:schemeClr val="bg1"/>
                </a:solidFill>
                <a:latin typeface="Georgia" pitchFamily="18" charset="0"/>
                <a:ea typeface="Batang" pitchFamily="18" charset="-127"/>
              </a:rPr>
              <a:t>Remaining Shortfalls</a:t>
            </a:r>
            <a:endParaRPr lang="en-US" sz="4000" dirty="0">
              <a:solidFill>
                <a:schemeClr val="bg1"/>
              </a:solidFill>
              <a:latin typeface="Georgia" pitchFamily="18" charset="0"/>
              <a:ea typeface="Batang" pitchFamily="18" charset="-127"/>
            </a:endParaRPr>
          </a:p>
        </p:txBody>
      </p:sp>
      <p:graphicFrame>
        <p:nvGraphicFramePr>
          <p:cNvPr id="6" name="Content Placeholder 5"/>
          <p:cNvGraphicFramePr>
            <a:graphicFrameLocks noGrp="1" noChangeAspect="1"/>
          </p:cNvGraphicFramePr>
          <p:nvPr>
            <p:ph sz="half" idx="1"/>
            <p:extLst>
              <p:ext uri="{D42A27DB-BD31-4B8C-83A1-F6EECF244321}">
                <p14:modId xmlns:p14="http://schemas.microsoft.com/office/powerpoint/2010/main" xmlns="" val="13721401"/>
              </p:ext>
            </p:extLst>
          </p:nvPr>
        </p:nvGraphicFramePr>
        <p:xfrm>
          <a:off x="609600" y="1524000"/>
          <a:ext cx="3657600" cy="4175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noChangeAspect="1"/>
          </p:cNvGraphicFramePr>
          <p:nvPr>
            <p:ph sz="half" idx="2"/>
            <p:extLst>
              <p:ext uri="{D42A27DB-BD31-4B8C-83A1-F6EECF244321}">
                <p14:modId xmlns:p14="http://schemas.microsoft.com/office/powerpoint/2010/main" xmlns="" val="1345185470"/>
              </p:ext>
            </p:extLst>
          </p:nvPr>
        </p:nvGraphicFramePr>
        <p:xfrm>
          <a:off x="4657344" y="1524000"/>
          <a:ext cx="3877056" cy="41757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207832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Levee Legislation</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solidFill>
                <a:prstClr val="black"/>
              </a:solidFill>
            </a:endParaRPr>
          </a:p>
        </p:txBody>
      </p:sp>
      <p:sp>
        <p:nvSpPr>
          <p:cNvPr id="2" name="Content Placeholder 1"/>
          <p:cNvSpPr>
            <a:spLocks noGrp="1"/>
          </p:cNvSpPr>
          <p:nvPr>
            <p:ph idx="1"/>
          </p:nvPr>
        </p:nvSpPr>
        <p:spPr>
          <a:xfrm>
            <a:off x="228600" y="1219200"/>
            <a:ext cx="8686800" cy="4906963"/>
          </a:xfrm>
        </p:spPr>
        <p:txBody>
          <a:bodyPr/>
          <a:lstStyle/>
          <a:p>
            <a:r>
              <a:rPr lang="en-US" sz="2800" dirty="0" smtClean="0">
                <a:solidFill>
                  <a:srgbClr val="002060"/>
                </a:solidFill>
              </a:rPr>
              <a:t>HB241 </a:t>
            </a:r>
            <a:r>
              <a:rPr lang="en-US" sz="2800" dirty="0">
                <a:solidFill>
                  <a:srgbClr val="002060"/>
                </a:solidFill>
              </a:rPr>
              <a:t>by Representative  Jerome Zeringue                </a:t>
            </a:r>
          </a:p>
          <a:p>
            <a:pPr lvl="1"/>
            <a:r>
              <a:rPr lang="en-US" sz="2400" dirty="0" smtClean="0">
                <a:solidFill>
                  <a:srgbClr val="0070C0"/>
                </a:solidFill>
              </a:rPr>
              <a:t>COASTAL </a:t>
            </a:r>
            <a:r>
              <a:rPr lang="en-US" sz="2400" dirty="0">
                <a:solidFill>
                  <a:srgbClr val="0070C0"/>
                </a:solidFill>
              </a:rPr>
              <a:t>COMMISSION:  Relative to administrative and budgetary services for the Coastal Protection and Restoration Authority </a:t>
            </a:r>
            <a:endParaRPr lang="en-US" sz="2400" dirty="0" smtClean="0">
              <a:solidFill>
                <a:srgbClr val="0070C0"/>
              </a:solidFill>
            </a:endParaRPr>
          </a:p>
          <a:p>
            <a:r>
              <a:rPr lang="en-US" sz="2800" dirty="0">
                <a:solidFill>
                  <a:srgbClr val="002060"/>
                </a:solidFill>
              </a:rPr>
              <a:t>HB313 </a:t>
            </a:r>
            <a:r>
              <a:rPr lang="en-US" sz="2800" dirty="0" smtClean="0">
                <a:solidFill>
                  <a:srgbClr val="002060"/>
                </a:solidFill>
              </a:rPr>
              <a:t>by </a:t>
            </a:r>
            <a:r>
              <a:rPr lang="en-US" sz="2800" dirty="0">
                <a:solidFill>
                  <a:srgbClr val="002060"/>
                </a:solidFill>
              </a:rPr>
              <a:t>Representative  Ray </a:t>
            </a:r>
            <a:r>
              <a:rPr lang="en-US" sz="2800" dirty="0" err="1">
                <a:solidFill>
                  <a:srgbClr val="002060"/>
                </a:solidFill>
              </a:rPr>
              <a:t>Garofalo</a:t>
            </a:r>
            <a:r>
              <a:rPr lang="en-US" sz="2800" dirty="0">
                <a:solidFill>
                  <a:srgbClr val="002060"/>
                </a:solidFill>
              </a:rPr>
              <a:t>                </a:t>
            </a:r>
          </a:p>
          <a:p>
            <a:pPr lvl="1"/>
            <a:r>
              <a:rPr lang="en-US" sz="2400" dirty="0" smtClean="0">
                <a:solidFill>
                  <a:srgbClr val="0070C0"/>
                </a:solidFill>
              </a:rPr>
              <a:t>PROPERTY/EXPROPRIATION</a:t>
            </a:r>
            <a:r>
              <a:rPr lang="en-US" sz="2400" dirty="0">
                <a:solidFill>
                  <a:srgbClr val="0070C0"/>
                </a:solidFill>
              </a:rPr>
              <a:t>:  Provides for disclosure of information to property owners whose property is subject to expropriation </a:t>
            </a:r>
            <a:endParaRPr lang="en-US" sz="2400" dirty="0" smtClean="0">
              <a:solidFill>
                <a:srgbClr val="0070C0"/>
              </a:solidFill>
            </a:endParaRPr>
          </a:p>
          <a:p>
            <a:r>
              <a:rPr lang="en-US" sz="2800" dirty="0">
                <a:solidFill>
                  <a:srgbClr val="002060"/>
                </a:solidFill>
              </a:rPr>
              <a:t>HB629 </a:t>
            </a:r>
            <a:r>
              <a:rPr lang="en-US" sz="2800" dirty="0" smtClean="0">
                <a:solidFill>
                  <a:srgbClr val="002060"/>
                </a:solidFill>
              </a:rPr>
              <a:t>by </a:t>
            </a:r>
            <a:r>
              <a:rPr lang="en-US" sz="2800" dirty="0">
                <a:solidFill>
                  <a:srgbClr val="002060"/>
                </a:solidFill>
              </a:rPr>
              <a:t>Representative  Walt Leger, III                </a:t>
            </a:r>
          </a:p>
          <a:p>
            <a:pPr lvl="1"/>
            <a:r>
              <a:rPr lang="en-US" sz="2400" dirty="0" smtClean="0">
                <a:solidFill>
                  <a:srgbClr val="0070C0"/>
                </a:solidFill>
              </a:rPr>
              <a:t>LEVEES</a:t>
            </a:r>
            <a:r>
              <a:rPr lang="en-US" sz="2400" dirty="0">
                <a:solidFill>
                  <a:srgbClr val="0070C0"/>
                </a:solidFill>
              </a:rPr>
              <a:t>:  (Constitutional Amendment) Provides relative to the taxing authority of regional flood protection authorities </a:t>
            </a: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smtClean="0"/>
          </a:p>
        </p:txBody>
      </p:sp>
    </p:spTree>
    <p:extLst>
      <p:ext uri="{BB962C8B-B14F-4D97-AF65-F5344CB8AC3E}">
        <p14:creationId xmlns:p14="http://schemas.microsoft.com/office/powerpoint/2010/main" xmlns="" val="69946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Levee Legislation</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solidFill>
                <a:prstClr val="black"/>
              </a:solidFill>
            </a:endParaRPr>
          </a:p>
        </p:txBody>
      </p:sp>
      <p:sp>
        <p:nvSpPr>
          <p:cNvPr id="2" name="Content Placeholder 1"/>
          <p:cNvSpPr>
            <a:spLocks noGrp="1"/>
          </p:cNvSpPr>
          <p:nvPr>
            <p:ph idx="1"/>
          </p:nvPr>
        </p:nvSpPr>
        <p:spPr>
          <a:xfrm>
            <a:off x="228600" y="1051560"/>
            <a:ext cx="8686800" cy="5074603"/>
          </a:xfrm>
        </p:spPr>
        <p:txBody>
          <a:bodyPr/>
          <a:lstStyle/>
          <a:p>
            <a:r>
              <a:rPr lang="en-US" sz="2800" dirty="0" smtClean="0">
                <a:solidFill>
                  <a:srgbClr val="002060"/>
                </a:solidFill>
              </a:rPr>
              <a:t>HB895 </a:t>
            </a:r>
            <a:r>
              <a:rPr lang="en-US" sz="2800" dirty="0">
                <a:solidFill>
                  <a:srgbClr val="002060"/>
                </a:solidFill>
              </a:rPr>
              <a:t>by Representative  Jerome Zeringue                </a:t>
            </a:r>
          </a:p>
          <a:p>
            <a:pPr lvl="1"/>
            <a:r>
              <a:rPr lang="en-US" sz="2400" dirty="0" smtClean="0">
                <a:solidFill>
                  <a:srgbClr val="0070C0"/>
                </a:solidFill>
              </a:rPr>
              <a:t>PUBLIC </a:t>
            </a:r>
            <a:r>
              <a:rPr lang="en-US" sz="2400" dirty="0">
                <a:solidFill>
                  <a:srgbClr val="0070C0"/>
                </a:solidFill>
              </a:rPr>
              <a:t>CONTRACT/BIDS:  Grants preferences to Louisiana resident contractors for integrated coastal protection projects </a:t>
            </a:r>
            <a:r>
              <a:rPr lang="en-US" sz="2400" dirty="0" smtClean="0">
                <a:solidFill>
                  <a:srgbClr val="0070C0"/>
                </a:solidFill>
              </a:rPr>
              <a:t> </a:t>
            </a:r>
            <a:endParaRPr lang="en-US" sz="2400" dirty="0">
              <a:solidFill>
                <a:srgbClr val="0070C0"/>
              </a:solidFill>
            </a:endParaRPr>
          </a:p>
          <a:p>
            <a:r>
              <a:rPr lang="en-US" sz="2800" dirty="0" smtClean="0">
                <a:solidFill>
                  <a:srgbClr val="002060"/>
                </a:solidFill>
              </a:rPr>
              <a:t>HB1044 by Representative Jerome Zeringue</a:t>
            </a:r>
          </a:p>
          <a:p>
            <a:pPr lvl="1"/>
            <a:r>
              <a:rPr lang="en-US" sz="2400" dirty="0" smtClean="0">
                <a:solidFill>
                  <a:srgbClr val="0070C0"/>
                </a:solidFill>
              </a:rPr>
              <a:t>Public Contracts: Provides an exception to the prohibition on closed specification of products for construction of certain integrated coastal protection projects</a:t>
            </a:r>
            <a:endParaRPr lang="en-US" sz="2400" dirty="0">
              <a:solidFill>
                <a:srgbClr val="0070C0"/>
              </a:solidFill>
            </a:endParaRPr>
          </a:p>
          <a:p>
            <a:r>
              <a:rPr lang="en-US" sz="2800" dirty="0">
                <a:solidFill>
                  <a:srgbClr val="002060"/>
                </a:solidFill>
              </a:rPr>
              <a:t>HB1087 </a:t>
            </a:r>
            <a:r>
              <a:rPr lang="en-US" sz="2800" dirty="0" smtClean="0">
                <a:solidFill>
                  <a:srgbClr val="002060"/>
                </a:solidFill>
              </a:rPr>
              <a:t>by </a:t>
            </a:r>
            <a:r>
              <a:rPr lang="en-US" sz="2800" dirty="0">
                <a:solidFill>
                  <a:srgbClr val="002060"/>
                </a:solidFill>
              </a:rPr>
              <a:t>Representative  Gregory A. Miller                </a:t>
            </a:r>
          </a:p>
          <a:p>
            <a:pPr lvl="1"/>
            <a:r>
              <a:rPr lang="en-US" sz="2400" dirty="0" smtClean="0">
                <a:solidFill>
                  <a:srgbClr val="0070C0"/>
                </a:solidFill>
              </a:rPr>
              <a:t>LEVEES</a:t>
            </a:r>
            <a:r>
              <a:rPr lang="en-US" sz="2400" dirty="0">
                <a:solidFill>
                  <a:srgbClr val="0070C0"/>
                </a:solidFill>
              </a:rPr>
              <a:t>:  Provides relative to the Lafourche Basin Levee District </a:t>
            </a:r>
          </a:p>
          <a:p>
            <a:r>
              <a:rPr lang="en-US" sz="2800" dirty="0" smtClean="0">
                <a:solidFill>
                  <a:srgbClr val="002060"/>
                </a:solidFill>
              </a:rPr>
              <a:t>HB1149 </a:t>
            </a:r>
            <a:r>
              <a:rPr lang="en-US" sz="2800" dirty="0">
                <a:solidFill>
                  <a:srgbClr val="002060"/>
                </a:solidFill>
              </a:rPr>
              <a:t>by Representative  Walt Leger, III            </a:t>
            </a:r>
            <a:r>
              <a:rPr lang="en-US" dirty="0">
                <a:solidFill>
                  <a:srgbClr val="002060"/>
                </a:solidFill>
              </a:rPr>
              <a:t>    </a:t>
            </a:r>
          </a:p>
          <a:p>
            <a:pPr lvl="1"/>
            <a:r>
              <a:rPr lang="en-US" sz="2400" dirty="0" smtClean="0">
                <a:solidFill>
                  <a:srgbClr val="0070C0"/>
                </a:solidFill>
              </a:rPr>
              <a:t>LEVEES</a:t>
            </a:r>
            <a:r>
              <a:rPr lang="en-US" sz="2400" dirty="0">
                <a:solidFill>
                  <a:srgbClr val="0070C0"/>
                </a:solidFill>
              </a:rPr>
              <a:t>:  Provides relative to the Southeast Louisiana Flood Protection Authority-East and Southeast Louisiana Flood Protection Authority-West Bank </a:t>
            </a:r>
          </a:p>
          <a:p>
            <a:endParaRPr lang="en-US" dirty="0">
              <a:solidFill>
                <a:srgbClr val="0070C0"/>
              </a:solidFill>
            </a:endParaRPr>
          </a:p>
          <a:p>
            <a:endParaRPr lang="en-US" dirty="0">
              <a:solidFill>
                <a:srgbClr val="0070C0"/>
              </a:solidFill>
            </a:endParaRPr>
          </a:p>
          <a:p>
            <a:endParaRPr lang="en-US" dirty="0" smtClean="0"/>
          </a:p>
        </p:txBody>
      </p:sp>
    </p:spTree>
    <p:extLst>
      <p:ext uri="{BB962C8B-B14F-4D97-AF65-F5344CB8AC3E}">
        <p14:creationId xmlns:p14="http://schemas.microsoft.com/office/powerpoint/2010/main" xmlns="" val="81354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Levee Legislation</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solidFill>
                <a:prstClr val="black"/>
              </a:solidFill>
            </a:endParaRPr>
          </a:p>
        </p:txBody>
      </p:sp>
      <p:sp>
        <p:nvSpPr>
          <p:cNvPr id="2" name="Content Placeholder 1"/>
          <p:cNvSpPr>
            <a:spLocks noGrp="1"/>
          </p:cNvSpPr>
          <p:nvPr>
            <p:ph idx="1"/>
          </p:nvPr>
        </p:nvSpPr>
        <p:spPr>
          <a:xfrm>
            <a:off x="228600" y="1219200"/>
            <a:ext cx="8686800" cy="4906963"/>
          </a:xfrm>
        </p:spPr>
        <p:txBody>
          <a:bodyPr/>
          <a:lstStyle/>
          <a:p>
            <a:r>
              <a:rPr lang="en-US" sz="2800" dirty="0">
                <a:solidFill>
                  <a:srgbClr val="002060"/>
                </a:solidFill>
              </a:rPr>
              <a:t>SB391 </a:t>
            </a:r>
            <a:r>
              <a:rPr lang="en-US" sz="2800" dirty="0" smtClean="0">
                <a:solidFill>
                  <a:srgbClr val="002060"/>
                </a:solidFill>
              </a:rPr>
              <a:t>by </a:t>
            </a:r>
            <a:r>
              <a:rPr lang="en-US" sz="2800" dirty="0">
                <a:solidFill>
                  <a:srgbClr val="002060"/>
                </a:solidFill>
              </a:rPr>
              <a:t>Senator  Dale </a:t>
            </a:r>
            <a:r>
              <a:rPr lang="en-US" sz="2800" dirty="0" err="1">
                <a:solidFill>
                  <a:srgbClr val="002060"/>
                </a:solidFill>
              </a:rPr>
              <a:t>Erdey</a:t>
            </a:r>
            <a:r>
              <a:rPr lang="en-US" sz="2800" dirty="0">
                <a:solidFill>
                  <a:srgbClr val="002060"/>
                </a:solidFill>
              </a:rPr>
              <a:t>                </a:t>
            </a:r>
          </a:p>
          <a:p>
            <a:pPr lvl="1"/>
            <a:r>
              <a:rPr lang="en-US" sz="2400" dirty="0" smtClean="0">
                <a:solidFill>
                  <a:srgbClr val="0070C0"/>
                </a:solidFill>
              </a:rPr>
              <a:t>LEVEES</a:t>
            </a:r>
            <a:r>
              <a:rPr lang="en-US" sz="2400" dirty="0">
                <a:solidFill>
                  <a:srgbClr val="0070C0"/>
                </a:solidFill>
              </a:rPr>
              <a:t>:  Adds Livingston Parish to the Coastal Louisiana Levee Consortium. </a:t>
            </a:r>
          </a:p>
          <a:p>
            <a:r>
              <a:rPr lang="en-US" sz="2800" dirty="0" smtClean="0">
                <a:solidFill>
                  <a:srgbClr val="002060"/>
                </a:solidFill>
              </a:rPr>
              <a:t>Several Bills that can/will impact Levee and Coastal Funding</a:t>
            </a:r>
            <a:endParaRPr lang="en-US" sz="2800" dirty="0">
              <a:solidFill>
                <a:srgbClr val="002060"/>
              </a:solidFill>
            </a:endParaRPr>
          </a:p>
          <a:p>
            <a:pPr lvl="1"/>
            <a:r>
              <a:rPr lang="en-US" dirty="0" smtClean="0">
                <a:solidFill>
                  <a:srgbClr val="0070C0"/>
                </a:solidFill>
              </a:rPr>
              <a:t>HB 477, HB 504, HB 508, HB 512, HB 577, HB 603, </a:t>
            </a:r>
          </a:p>
          <a:p>
            <a:pPr marL="457200" lvl="1" indent="0">
              <a:buNone/>
            </a:pPr>
            <a:r>
              <a:rPr lang="en-US" dirty="0">
                <a:solidFill>
                  <a:srgbClr val="0070C0"/>
                </a:solidFill>
              </a:rPr>
              <a:t>	</a:t>
            </a:r>
            <a:r>
              <a:rPr lang="en-US" dirty="0" smtClean="0">
                <a:solidFill>
                  <a:srgbClr val="0070C0"/>
                </a:solidFill>
              </a:rPr>
              <a:t>HB 646, HB 696, HB 716, HB 829, </a:t>
            </a:r>
          </a:p>
          <a:p>
            <a:pPr marL="800100" lvl="1" indent="-342900"/>
            <a:r>
              <a:rPr lang="en-US" dirty="0" smtClean="0">
                <a:solidFill>
                  <a:srgbClr val="0070C0"/>
                </a:solidFill>
              </a:rPr>
              <a:t>SB 182, SB 214,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0" y="4375666"/>
            <a:ext cx="4282389" cy="24823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9777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wipe(down)">
                                      <p:cBhvr>
                                        <p:cTn id="2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Capital Outlay</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solidFill>
                <a:prstClr val="black"/>
              </a:solidFill>
            </a:endParaRPr>
          </a:p>
        </p:txBody>
      </p:sp>
      <p:sp>
        <p:nvSpPr>
          <p:cNvPr id="2" name="Content Placeholder 1"/>
          <p:cNvSpPr>
            <a:spLocks noGrp="1"/>
          </p:cNvSpPr>
          <p:nvPr>
            <p:ph idx="1"/>
          </p:nvPr>
        </p:nvSpPr>
        <p:spPr>
          <a:xfrm>
            <a:off x="304800" y="1219200"/>
            <a:ext cx="8686800" cy="4906963"/>
          </a:xfrm>
        </p:spPr>
        <p:txBody>
          <a:bodyPr/>
          <a:lstStyle/>
          <a:p>
            <a:r>
              <a:rPr lang="en-US" dirty="0" smtClean="0"/>
              <a:t>Governor Edwards </a:t>
            </a:r>
            <a:r>
              <a:rPr lang="en-US" dirty="0"/>
              <a:t>announced </a:t>
            </a:r>
            <a:r>
              <a:rPr lang="en-US" dirty="0" smtClean="0"/>
              <a:t>“</a:t>
            </a:r>
            <a:r>
              <a:rPr lang="en-US" dirty="0"/>
              <a:t>radically different approach” to funding state construction projects this </a:t>
            </a:r>
            <a:r>
              <a:rPr lang="en-US" dirty="0" smtClean="0"/>
              <a:t>year</a:t>
            </a:r>
            <a:endParaRPr lang="en-US" dirty="0"/>
          </a:p>
          <a:p>
            <a:r>
              <a:rPr lang="en-US" dirty="0" smtClean="0"/>
              <a:t>DOTD has a $12 </a:t>
            </a:r>
            <a:r>
              <a:rPr lang="en-US" dirty="0"/>
              <a:t>billion backlog in projects for road repairs, highway upgrades and bridge </a:t>
            </a:r>
            <a:r>
              <a:rPr lang="en-US" dirty="0" smtClean="0"/>
              <a:t>fixes</a:t>
            </a:r>
          </a:p>
          <a:p>
            <a:r>
              <a:rPr lang="en-US" dirty="0">
                <a:solidFill>
                  <a:prstClr val="black"/>
                </a:solidFill>
              </a:rPr>
              <a:t>Governor said more than $80 million would be put toward projects that build and fix roads in Louisiana this year.</a:t>
            </a:r>
            <a:endParaRPr lang="en-US" dirty="0"/>
          </a:p>
          <a:p>
            <a:endParaRPr lang="en-US" dirty="0"/>
          </a:p>
        </p:txBody>
      </p:sp>
    </p:spTree>
    <p:extLst>
      <p:ext uri="{BB962C8B-B14F-4D97-AF65-F5344CB8AC3E}">
        <p14:creationId xmlns:p14="http://schemas.microsoft.com/office/powerpoint/2010/main" xmlns="" val="284237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457200" y="1219201"/>
          <a:ext cx="8077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Sessions at a Glance</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pic>
        <p:nvPicPr>
          <p:cNvPr id="5" name="Picture 4" descr="appropriations chair.png"/>
          <p:cNvPicPr>
            <a:picLocks noChangeAspect="1"/>
          </p:cNvPicPr>
          <p:nvPr/>
        </p:nvPicPr>
        <p:blipFill>
          <a:blip r:embed="rId7"/>
          <a:stretch>
            <a:fillRect/>
          </a:stretch>
        </p:blipFill>
        <p:spPr>
          <a:xfrm>
            <a:off x="457200" y="4798226"/>
            <a:ext cx="2274251" cy="1354563"/>
          </a:xfrm>
          <a:prstGeom prst="rect">
            <a:avLst/>
          </a:prstGeom>
          <a:ln>
            <a:noFill/>
          </a:ln>
          <a:effectLst>
            <a:innerShdw blurRad="114300">
              <a:prstClr val="black"/>
            </a:innerShdw>
          </a:effectLst>
        </p:spPr>
      </p:pic>
      <p:pic>
        <p:nvPicPr>
          <p:cNvPr id="7" name="Picture 6" descr="Abramson.png"/>
          <p:cNvPicPr>
            <a:picLocks noChangeAspect="1"/>
          </p:cNvPicPr>
          <p:nvPr/>
        </p:nvPicPr>
        <p:blipFill>
          <a:blip r:embed="rId8"/>
          <a:stretch>
            <a:fillRect/>
          </a:stretch>
        </p:blipFill>
        <p:spPr>
          <a:xfrm>
            <a:off x="6412549" y="4800600"/>
            <a:ext cx="2274251" cy="1352189"/>
          </a:xfrm>
          <a:prstGeom prst="rect">
            <a:avLst/>
          </a:prstGeom>
          <a:ln>
            <a:noFill/>
          </a:ln>
          <a:effectLst>
            <a:innerShdw blurRad="114300">
              <a:prstClr val="black"/>
            </a:inn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Capital Outlay</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solidFill>
                <a:prstClr val="black"/>
              </a:solidFill>
            </a:endParaRPr>
          </a:p>
        </p:txBody>
      </p:sp>
      <p:sp>
        <p:nvSpPr>
          <p:cNvPr id="2" name="Content Placeholder 1"/>
          <p:cNvSpPr>
            <a:spLocks noGrp="1"/>
          </p:cNvSpPr>
          <p:nvPr>
            <p:ph idx="1"/>
          </p:nvPr>
        </p:nvSpPr>
        <p:spPr>
          <a:xfrm>
            <a:off x="228600" y="1219200"/>
            <a:ext cx="8686800" cy="4906963"/>
          </a:xfrm>
        </p:spPr>
        <p:txBody>
          <a:bodyPr/>
          <a:lstStyle/>
          <a:p>
            <a:r>
              <a:rPr lang="en-US" dirty="0" smtClean="0"/>
              <a:t>Capital Outlay Bill HB 2 - Governor </a:t>
            </a:r>
            <a:r>
              <a:rPr lang="en-US" dirty="0"/>
              <a:t>and the Commissioner of Administration are </a:t>
            </a:r>
            <a:r>
              <a:rPr lang="en-US" dirty="0" smtClean="0"/>
              <a:t>recommending</a:t>
            </a:r>
          </a:p>
          <a:p>
            <a:pPr lvl="1">
              <a:buFont typeface="Wingdings" panose="05000000000000000000" pitchFamily="2" charset="2"/>
              <a:buChar char="Ø"/>
            </a:pPr>
            <a:r>
              <a:rPr lang="en-US" dirty="0" smtClean="0"/>
              <a:t> </a:t>
            </a:r>
            <a:r>
              <a:rPr lang="en-US" dirty="0" smtClean="0">
                <a:solidFill>
                  <a:srgbClr val="0070C0"/>
                </a:solidFill>
              </a:rPr>
              <a:t>$</a:t>
            </a:r>
            <a:r>
              <a:rPr lang="en-US" dirty="0">
                <a:solidFill>
                  <a:srgbClr val="0070C0"/>
                </a:solidFill>
              </a:rPr>
              <a:t>1 billion less in projects for reauthorization in Priority 5 funding</a:t>
            </a:r>
            <a:r>
              <a:rPr lang="en-US" dirty="0" smtClean="0">
                <a:solidFill>
                  <a:srgbClr val="0070C0"/>
                </a:solidFill>
              </a:rPr>
              <a:t>.</a:t>
            </a:r>
          </a:p>
          <a:p>
            <a:r>
              <a:rPr lang="en-US" dirty="0" smtClean="0"/>
              <a:t>For </a:t>
            </a:r>
            <a:r>
              <a:rPr lang="en-US" dirty="0"/>
              <a:t>New </a:t>
            </a:r>
            <a:r>
              <a:rPr lang="en-US" dirty="0" smtClean="0"/>
              <a:t>Projects </a:t>
            </a:r>
            <a:r>
              <a:rPr lang="en-US" dirty="0"/>
              <a:t>the </a:t>
            </a:r>
            <a:r>
              <a:rPr lang="en-US" dirty="0" smtClean="0"/>
              <a:t>Governor </a:t>
            </a:r>
            <a:r>
              <a:rPr lang="en-US" dirty="0"/>
              <a:t>is </a:t>
            </a:r>
            <a:r>
              <a:rPr lang="en-US" dirty="0" smtClean="0"/>
              <a:t>recommending</a:t>
            </a:r>
          </a:p>
          <a:p>
            <a:pPr lvl="1">
              <a:buFont typeface="Wingdings" panose="05000000000000000000" pitchFamily="2" charset="2"/>
              <a:buChar char="Ø"/>
            </a:pPr>
            <a:r>
              <a:rPr lang="en-US" dirty="0" smtClean="0"/>
              <a:t>  </a:t>
            </a:r>
            <a:r>
              <a:rPr lang="en-US" dirty="0">
                <a:solidFill>
                  <a:srgbClr val="0070C0"/>
                </a:solidFill>
              </a:rPr>
              <a:t>Priority 1 (cash lines of credit) and Priority 2 funding </a:t>
            </a:r>
            <a:r>
              <a:rPr lang="en-US" dirty="0" smtClean="0">
                <a:solidFill>
                  <a:srgbClr val="0070C0"/>
                </a:solidFill>
              </a:rPr>
              <a:t> limit to what can </a:t>
            </a:r>
            <a:r>
              <a:rPr lang="en-US" dirty="0">
                <a:solidFill>
                  <a:srgbClr val="0070C0"/>
                </a:solidFill>
              </a:rPr>
              <a:t>be supported by bond sales</a:t>
            </a:r>
            <a:r>
              <a:rPr lang="en-US" dirty="0" smtClean="0">
                <a:solidFill>
                  <a:srgbClr val="0070C0"/>
                </a:solidFill>
              </a:rPr>
              <a:t>.</a:t>
            </a:r>
          </a:p>
          <a:p>
            <a:endParaRPr lang="en-US" dirty="0">
              <a:solidFill>
                <a:srgbClr val="0070C0"/>
              </a:solidFill>
            </a:endParaRPr>
          </a:p>
          <a:p>
            <a:endParaRPr lang="en-US" dirty="0" smtClean="0"/>
          </a:p>
        </p:txBody>
      </p:sp>
    </p:spTree>
    <p:extLst>
      <p:ext uri="{BB962C8B-B14F-4D97-AF65-F5344CB8AC3E}">
        <p14:creationId xmlns:p14="http://schemas.microsoft.com/office/powerpoint/2010/main" xmlns="" val="20582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Capital Outlay</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solidFill>
                <a:prstClr val="black"/>
              </a:solidFill>
            </a:endParaRPr>
          </a:p>
        </p:txBody>
      </p:sp>
      <p:sp>
        <p:nvSpPr>
          <p:cNvPr id="2" name="Content Placeholder 1"/>
          <p:cNvSpPr>
            <a:spLocks noGrp="1"/>
          </p:cNvSpPr>
          <p:nvPr>
            <p:ph idx="1"/>
          </p:nvPr>
        </p:nvSpPr>
        <p:spPr>
          <a:xfrm>
            <a:off x="457200" y="1219200"/>
            <a:ext cx="8229600" cy="4906963"/>
          </a:xfrm>
        </p:spPr>
        <p:txBody>
          <a:bodyPr/>
          <a:lstStyle/>
          <a:p>
            <a:r>
              <a:rPr lang="en-US" dirty="0" smtClean="0"/>
              <a:t>The </a:t>
            </a:r>
            <a:r>
              <a:rPr lang="en-US" dirty="0"/>
              <a:t>state will issue (or sell) bonds in the fall of 2016 and then again in the spring of 2017</a:t>
            </a:r>
            <a:r>
              <a:rPr lang="en-US" dirty="0" smtClean="0"/>
              <a:t>.</a:t>
            </a:r>
          </a:p>
          <a:p>
            <a:r>
              <a:rPr lang="en-US" dirty="0" smtClean="0"/>
              <a:t>Estimated </a:t>
            </a:r>
            <a:r>
              <a:rPr lang="en-US" dirty="0"/>
              <a:t>annual bond sales are greatly </a:t>
            </a:r>
            <a:r>
              <a:rPr lang="en-US" dirty="0" smtClean="0"/>
              <a:t>limited</a:t>
            </a:r>
          </a:p>
          <a:p>
            <a:pPr lvl="1"/>
            <a:r>
              <a:rPr lang="en-US" dirty="0" smtClean="0">
                <a:solidFill>
                  <a:srgbClr val="0070C0"/>
                </a:solidFill>
              </a:rPr>
              <a:t>recent </a:t>
            </a:r>
            <a:r>
              <a:rPr lang="en-US" dirty="0">
                <a:solidFill>
                  <a:srgbClr val="0070C0"/>
                </a:solidFill>
              </a:rPr>
              <a:t>negative revenue forecasts </a:t>
            </a:r>
            <a:endParaRPr lang="en-US" dirty="0" smtClean="0">
              <a:solidFill>
                <a:srgbClr val="0070C0"/>
              </a:solidFill>
            </a:endParaRPr>
          </a:p>
          <a:p>
            <a:pPr lvl="1"/>
            <a:r>
              <a:rPr lang="en-US" dirty="0" smtClean="0">
                <a:solidFill>
                  <a:srgbClr val="0070C0"/>
                </a:solidFill>
              </a:rPr>
              <a:t>credit </a:t>
            </a:r>
            <a:r>
              <a:rPr lang="en-US" dirty="0">
                <a:solidFill>
                  <a:srgbClr val="0070C0"/>
                </a:solidFill>
              </a:rPr>
              <a:t>rating </a:t>
            </a:r>
            <a:r>
              <a:rPr lang="en-US" dirty="0" smtClean="0">
                <a:solidFill>
                  <a:srgbClr val="0070C0"/>
                </a:solidFill>
              </a:rPr>
              <a:t>reductions</a:t>
            </a:r>
          </a:p>
          <a:p>
            <a:r>
              <a:rPr lang="en-US" dirty="0" smtClean="0"/>
              <a:t> </a:t>
            </a:r>
            <a:r>
              <a:rPr lang="en-US" dirty="0"/>
              <a:t>This impacts the number of </a:t>
            </a:r>
            <a:r>
              <a:rPr lang="en-US" dirty="0" smtClean="0"/>
              <a:t>projects </a:t>
            </a:r>
            <a:r>
              <a:rPr lang="en-US" dirty="0"/>
              <a:t>the state can realistically afford to fund.</a:t>
            </a:r>
          </a:p>
          <a:p>
            <a:endParaRPr lang="en-US" dirty="0"/>
          </a:p>
        </p:txBody>
      </p:sp>
    </p:spTree>
    <p:extLst>
      <p:ext uri="{BB962C8B-B14F-4D97-AF65-F5344CB8AC3E}">
        <p14:creationId xmlns:p14="http://schemas.microsoft.com/office/powerpoint/2010/main" xmlns="" val="353994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Capital Outlay</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solidFill>
                <a:prstClr val="black"/>
              </a:solidFill>
            </a:endParaRPr>
          </a:p>
        </p:txBody>
      </p:sp>
      <p:sp>
        <p:nvSpPr>
          <p:cNvPr id="2" name="Content Placeholder 1"/>
          <p:cNvSpPr>
            <a:spLocks noGrp="1"/>
          </p:cNvSpPr>
          <p:nvPr>
            <p:ph idx="1"/>
          </p:nvPr>
        </p:nvSpPr>
        <p:spPr>
          <a:xfrm>
            <a:off x="457200" y="1219200"/>
            <a:ext cx="8229600" cy="4906963"/>
          </a:xfrm>
        </p:spPr>
        <p:txBody>
          <a:bodyPr/>
          <a:lstStyle/>
          <a:p>
            <a:r>
              <a:rPr lang="en-US" dirty="0" smtClean="0"/>
              <a:t>State </a:t>
            </a:r>
            <a:r>
              <a:rPr lang="en-US" dirty="0"/>
              <a:t>can only legally issue up to $395 million worth of debt for construction projects.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1731" y="2411240"/>
            <a:ext cx="8763669" cy="39624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8715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Ports of Louisiana</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solidFill>
                <a:prstClr val="black"/>
              </a:solidFill>
            </a:endParaRPr>
          </a:p>
        </p:txBody>
      </p:sp>
      <p:sp>
        <p:nvSpPr>
          <p:cNvPr id="2" name="Content Placeholder 1"/>
          <p:cNvSpPr>
            <a:spLocks noGrp="1"/>
          </p:cNvSpPr>
          <p:nvPr>
            <p:ph idx="1"/>
          </p:nvPr>
        </p:nvSpPr>
        <p:spPr>
          <a:xfrm>
            <a:off x="457200" y="1219200"/>
            <a:ext cx="8229600" cy="4906963"/>
          </a:xfrm>
        </p:spPr>
        <p:txBody>
          <a:bodyPr/>
          <a:lstStyle/>
          <a:p>
            <a:pPr marL="0" indent="0">
              <a:buNone/>
            </a:pPr>
            <a:r>
              <a:rPr lang="en-US" dirty="0" smtClean="0"/>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0598" y="1287463"/>
            <a:ext cx="7751402" cy="5457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435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r>
              <a:rPr lang="en-US" altLang="en-US" dirty="0"/>
              <a:t>Louisiana Ports Deliver…</a:t>
            </a:r>
            <a:br>
              <a:rPr lang="en-US" altLang="en-US" dirty="0"/>
            </a:br>
            <a:r>
              <a:rPr lang="en-US" altLang="en-US" sz="3200" dirty="0"/>
              <a:t>To National and Global Markets</a:t>
            </a:r>
          </a:p>
        </p:txBody>
      </p:sp>
      <p:pic>
        <p:nvPicPr>
          <p:cNvPr id="34819" name="Picture 1027" descr="C:\Mississippi Riverboats\Rmap.gif"/>
          <p:cNvPicPr>
            <a:picLocks noChangeAspect="1" noChangeArrowheads="1"/>
          </p:cNvPicPr>
          <p:nvPr/>
        </p:nvPicPr>
        <p:blipFill>
          <a:blip r:embed="rId3">
            <a:extLst>
              <a:ext uri="{28A0092B-C50C-407E-A947-70E740481C1C}">
                <a14:useLocalDpi xmlns:a14="http://schemas.microsoft.com/office/drawing/2010/main" xmlns="" val="0"/>
              </a:ext>
            </a:extLst>
          </a:blip>
          <a:srcRect t="2974"/>
          <a:stretch>
            <a:fillRect/>
          </a:stretch>
        </p:blipFill>
        <p:spPr bwMode="auto">
          <a:xfrm>
            <a:off x="457200" y="1249363"/>
            <a:ext cx="8229600" cy="5519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835" name="Group 1043"/>
          <p:cNvGrpSpPr>
            <a:grpSpLocks/>
          </p:cNvGrpSpPr>
          <p:nvPr/>
        </p:nvGrpSpPr>
        <p:grpSpPr bwMode="auto">
          <a:xfrm>
            <a:off x="1447800" y="1524000"/>
            <a:ext cx="2206625" cy="5010150"/>
            <a:chOff x="951" y="969"/>
            <a:chExt cx="1390" cy="3156"/>
          </a:xfrm>
        </p:grpSpPr>
        <p:sp>
          <p:nvSpPr>
            <p:cNvPr id="34836" name="Freeform 1044"/>
            <p:cNvSpPr>
              <a:spLocks/>
            </p:cNvSpPr>
            <p:nvPr/>
          </p:nvSpPr>
          <p:spPr bwMode="auto">
            <a:xfrm>
              <a:off x="951" y="1408"/>
              <a:ext cx="1179" cy="1042"/>
            </a:xfrm>
            <a:custGeom>
              <a:avLst/>
              <a:gdLst>
                <a:gd name="T0" fmla="*/ 0 w 1179"/>
                <a:gd name="T1" fmla="*/ 0 h 1042"/>
                <a:gd name="T2" fmla="*/ 36 w 1179"/>
                <a:gd name="T3" fmla="*/ 46 h 1042"/>
                <a:gd name="T4" fmla="*/ 91 w 1179"/>
                <a:gd name="T5" fmla="*/ 192 h 1042"/>
                <a:gd name="T6" fmla="*/ 100 w 1179"/>
                <a:gd name="T7" fmla="*/ 338 h 1042"/>
                <a:gd name="T8" fmla="*/ 238 w 1179"/>
                <a:gd name="T9" fmla="*/ 530 h 1042"/>
                <a:gd name="T10" fmla="*/ 292 w 1179"/>
                <a:gd name="T11" fmla="*/ 649 h 1042"/>
                <a:gd name="T12" fmla="*/ 603 w 1179"/>
                <a:gd name="T13" fmla="*/ 658 h 1042"/>
                <a:gd name="T14" fmla="*/ 658 w 1179"/>
                <a:gd name="T15" fmla="*/ 722 h 1042"/>
                <a:gd name="T16" fmla="*/ 768 w 1179"/>
                <a:gd name="T17" fmla="*/ 768 h 1042"/>
                <a:gd name="T18" fmla="*/ 1015 w 1179"/>
                <a:gd name="T19" fmla="*/ 777 h 1042"/>
                <a:gd name="T20" fmla="*/ 1042 w 1179"/>
                <a:gd name="T21" fmla="*/ 795 h 1042"/>
                <a:gd name="T22" fmla="*/ 1051 w 1179"/>
                <a:gd name="T23" fmla="*/ 823 h 1042"/>
                <a:gd name="T24" fmla="*/ 1115 w 1179"/>
                <a:gd name="T25" fmla="*/ 960 h 1042"/>
                <a:gd name="T26" fmla="*/ 1134 w 1179"/>
                <a:gd name="T27" fmla="*/ 987 h 1042"/>
                <a:gd name="T28" fmla="*/ 1161 w 1179"/>
                <a:gd name="T29" fmla="*/ 997 h 1042"/>
                <a:gd name="T30" fmla="*/ 1179 w 1179"/>
                <a:gd name="T31" fmla="*/ 1042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9" h="1042">
                  <a:moveTo>
                    <a:pt x="0" y="0"/>
                  </a:moveTo>
                  <a:cubicBezTo>
                    <a:pt x="11" y="16"/>
                    <a:pt x="26" y="29"/>
                    <a:pt x="36" y="46"/>
                  </a:cubicBezTo>
                  <a:cubicBezTo>
                    <a:pt x="63" y="90"/>
                    <a:pt x="79" y="141"/>
                    <a:pt x="91" y="192"/>
                  </a:cubicBezTo>
                  <a:cubicBezTo>
                    <a:pt x="94" y="241"/>
                    <a:pt x="95" y="290"/>
                    <a:pt x="100" y="338"/>
                  </a:cubicBezTo>
                  <a:cubicBezTo>
                    <a:pt x="105" y="387"/>
                    <a:pt x="199" y="493"/>
                    <a:pt x="238" y="530"/>
                  </a:cubicBezTo>
                  <a:cubicBezTo>
                    <a:pt x="255" y="581"/>
                    <a:pt x="245" y="618"/>
                    <a:pt x="292" y="649"/>
                  </a:cubicBezTo>
                  <a:cubicBezTo>
                    <a:pt x="397" y="642"/>
                    <a:pt x="499" y="632"/>
                    <a:pt x="603" y="658"/>
                  </a:cubicBezTo>
                  <a:cubicBezTo>
                    <a:pt x="627" y="694"/>
                    <a:pt x="617" y="708"/>
                    <a:pt x="658" y="722"/>
                  </a:cubicBezTo>
                  <a:cubicBezTo>
                    <a:pt x="688" y="753"/>
                    <a:pt x="728" y="758"/>
                    <a:pt x="768" y="768"/>
                  </a:cubicBezTo>
                  <a:cubicBezTo>
                    <a:pt x="854" y="759"/>
                    <a:pt x="930" y="765"/>
                    <a:pt x="1015" y="777"/>
                  </a:cubicBezTo>
                  <a:cubicBezTo>
                    <a:pt x="1024" y="783"/>
                    <a:pt x="1035" y="786"/>
                    <a:pt x="1042" y="795"/>
                  </a:cubicBezTo>
                  <a:cubicBezTo>
                    <a:pt x="1048" y="803"/>
                    <a:pt x="1048" y="814"/>
                    <a:pt x="1051" y="823"/>
                  </a:cubicBezTo>
                  <a:cubicBezTo>
                    <a:pt x="1066" y="876"/>
                    <a:pt x="1068" y="929"/>
                    <a:pt x="1115" y="960"/>
                  </a:cubicBezTo>
                  <a:cubicBezTo>
                    <a:pt x="1121" y="969"/>
                    <a:pt x="1125" y="980"/>
                    <a:pt x="1134" y="987"/>
                  </a:cubicBezTo>
                  <a:cubicBezTo>
                    <a:pt x="1141" y="993"/>
                    <a:pt x="1154" y="990"/>
                    <a:pt x="1161" y="997"/>
                  </a:cubicBezTo>
                  <a:cubicBezTo>
                    <a:pt x="1172" y="1009"/>
                    <a:pt x="1172" y="1028"/>
                    <a:pt x="1179" y="1042"/>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37" name="Freeform 1045"/>
            <p:cNvSpPr>
              <a:spLocks/>
            </p:cNvSpPr>
            <p:nvPr/>
          </p:nvSpPr>
          <p:spPr bwMode="auto">
            <a:xfrm>
              <a:off x="1609" y="969"/>
              <a:ext cx="457" cy="1353"/>
            </a:xfrm>
            <a:custGeom>
              <a:avLst/>
              <a:gdLst>
                <a:gd name="T0" fmla="*/ 0 w 457"/>
                <a:gd name="T1" fmla="*/ 0 h 1353"/>
                <a:gd name="T2" fmla="*/ 46 w 457"/>
                <a:gd name="T3" fmla="*/ 37 h 1353"/>
                <a:gd name="T4" fmla="*/ 101 w 457"/>
                <a:gd name="T5" fmla="*/ 55 h 1353"/>
                <a:gd name="T6" fmla="*/ 174 w 457"/>
                <a:gd name="T7" fmla="*/ 101 h 1353"/>
                <a:gd name="T8" fmla="*/ 210 w 457"/>
                <a:gd name="T9" fmla="*/ 156 h 1353"/>
                <a:gd name="T10" fmla="*/ 220 w 457"/>
                <a:gd name="T11" fmla="*/ 256 h 1353"/>
                <a:gd name="T12" fmla="*/ 229 w 457"/>
                <a:gd name="T13" fmla="*/ 375 h 1353"/>
                <a:gd name="T14" fmla="*/ 256 w 457"/>
                <a:gd name="T15" fmla="*/ 393 h 1353"/>
                <a:gd name="T16" fmla="*/ 366 w 457"/>
                <a:gd name="T17" fmla="*/ 485 h 1353"/>
                <a:gd name="T18" fmla="*/ 348 w 457"/>
                <a:gd name="T19" fmla="*/ 576 h 1353"/>
                <a:gd name="T20" fmla="*/ 284 w 457"/>
                <a:gd name="T21" fmla="*/ 604 h 1353"/>
                <a:gd name="T22" fmla="*/ 265 w 457"/>
                <a:gd name="T23" fmla="*/ 622 h 1353"/>
                <a:gd name="T24" fmla="*/ 238 w 457"/>
                <a:gd name="T25" fmla="*/ 640 h 1353"/>
                <a:gd name="T26" fmla="*/ 192 w 457"/>
                <a:gd name="T27" fmla="*/ 805 h 1353"/>
                <a:gd name="T28" fmla="*/ 174 w 457"/>
                <a:gd name="T29" fmla="*/ 951 h 1353"/>
                <a:gd name="T30" fmla="*/ 329 w 457"/>
                <a:gd name="T31" fmla="*/ 1143 h 1353"/>
                <a:gd name="T32" fmla="*/ 366 w 457"/>
                <a:gd name="T33" fmla="*/ 1253 h 1353"/>
                <a:gd name="T34" fmla="*/ 375 w 457"/>
                <a:gd name="T35" fmla="*/ 1280 h 1353"/>
                <a:gd name="T36" fmla="*/ 402 w 457"/>
                <a:gd name="T37" fmla="*/ 1289 h 1353"/>
                <a:gd name="T38" fmla="*/ 430 w 457"/>
                <a:gd name="T39" fmla="*/ 1344 h 1353"/>
                <a:gd name="T40" fmla="*/ 457 w 457"/>
                <a:gd name="T41" fmla="*/ 1353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7" h="1353">
                  <a:moveTo>
                    <a:pt x="0" y="0"/>
                  </a:moveTo>
                  <a:cubicBezTo>
                    <a:pt x="17" y="11"/>
                    <a:pt x="28" y="28"/>
                    <a:pt x="46" y="37"/>
                  </a:cubicBezTo>
                  <a:cubicBezTo>
                    <a:pt x="63" y="46"/>
                    <a:pt x="101" y="55"/>
                    <a:pt x="101" y="55"/>
                  </a:cubicBezTo>
                  <a:cubicBezTo>
                    <a:pt x="126" y="72"/>
                    <a:pt x="156" y="76"/>
                    <a:pt x="174" y="101"/>
                  </a:cubicBezTo>
                  <a:cubicBezTo>
                    <a:pt x="187" y="119"/>
                    <a:pt x="210" y="156"/>
                    <a:pt x="210" y="156"/>
                  </a:cubicBezTo>
                  <a:cubicBezTo>
                    <a:pt x="213" y="189"/>
                    <a:pt x="220" y="223"/>
                    <a:pt x="220" y="256"/>
                  </a:cubicBezTo>
                  <a:cubicBezTo>
                    <a:pt x="220" y="294"/>
                    <a:pt x="200" y="339"/>
                    <a:pt x="229" y="375"/>
                  </a:cubicBezTo>
                  <a:cubicBezTo>
                    <a:pt x="236" y="383"/>
                    <a:pt x="248" y="386"/>
                    <a:pt x="256" y="393"/>
                  </a:cubicBezTo>
                  <a:cubicBezTo>
                    <a:pt x="294" y="424"/>
                    <a:pt x="332" y="449"/>
                    <a:pt x="366" y="485"/>
                  </a:cubicBezTo>
                  <a:cubicBezTo>
                    <a:pt x="376" y="515"/>
                    <a:pt x="377" y="553"/>
                    <a:pt x="348" y="576"/>
                  </a:cubicBezTo>
                  <a:cubicBezTo>
                    <a:pt x="330" y="590"/>
                    <a:pt x="303" y="591"/>
                    <a:pt x="284" y="604"/>
                  </a:cubicBezTo>
                  <a:cubicBezTo>
                    <a:pt x="277" y="609"/>
                    <a:pt x="272" y="617"/>
                    <a:pt x="265" y="622"/>
                  </a:cubicBezTo>
                  <a:cubicBezTo>
                    <a:pt x="256" y="629"/>
                    <a:pt x="247" y="634"/>
                    <a:pt x="238" y="640"/>
                  </a:cubicBezTo>
                  <a:cubicBezTo>
                    <a:pt x="246" y="706"/>
                    <a:pt x="268" y="781"/>
                    <a:pt x="192" y="805"/>
                  </a:cubicBezTo>
                  <a:cubicBezTo>
                    <a:pt x="132" y="845"/>
                    <a:pt x="154" y="819"/>
                    <a:pt x="174" y="951"/>
                  </a:cubicBezTo>
                  <a:cubicBezTo>
                    <a:pt x="187" y="1042"/>
                    <a:pt x="293" y="1064"/>
                    <a:pt x="329" y="1143"/>
                  </a:cubicBezTo>
                  <a:cubicBezTo>
                    <a:pt x="344" y="1177"/>
                    <a:pt x="354" y="1217"/>
                    <a:pt x="366" y="1253"/>
                  </a:cubicBezTo>
                  <a:cubicBezTo>
                    <a:pt x="369" y="1262"/>
                    <a:pt x="366" y="1277"/>
                    <a:pt x="375" y="1280"/>
                  </a:cubicBezTo>
                  <a:cubicBezTo>
                    <a:pt x="384" y="1283"/>
                    <a:pt x="393" y="1286"/>
                    <a:pt x="402" y="1289"/>
                  </a:cubicBezTo>
                  <a:cubicBezTo>
                    <a:pt x="408" y="1306"/>
                    <a:pt x="415" y="1332"/>
                    <a:pt x="430" y="1344"/>
                  </a:cubicBezTo>
                  <a:cubicBezTo>
                    <a:pt x="437" y="1350"/>
                    <a:pt x="457" y="1353"/>
                    <a:pt x="457" y="1353"/>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38" name="Freeform 1046"/>
            <p:cNvSpPr>
              <a:spLocks/>
            </p:cNvSpPr>
            <p:nvPr/>
          </p:nvSpPr>
          <p:spPr bwMode="auto">
            <a:xfrm>
              <a:off x="1876" y="1591"/>
              <a:ext cx="465" cy="612"/>
            </a:xfrm>
            <a:custGeom>
              <a:avLst/>
              <a:gdLst>
                <a:gd name="T0" fmla="*/ 465 w 465"/>
                <a:gd name="T1" fmla="*/ 0 h 612"/>
                <a:gd name="T2" fmla="*/ 254 w 465"/>
                <a:gd name="T3" fmla="*/ 55 h 612"/>
                <a:gd name="T4" fmla="*/ 209 w 465"/>
                <a:gd name="T5" fmla="*/ 174 h 612"/>
                <a:gd name="T6" fmla="*/ 190 w 465"/>
                <a:gd name="T7" fmla="*/ 192 h 612"/>
                <a:gd name="T8" fmla="*/ 90 w 465"/>
                <a:gd name="T9" fmla="*/ 265 h 612"/>
                <a:gd name="T10" fmla="*/ 53 w 465"/>
                <a:gd name="T11" fmla="*/ 320 h 612"/>
                <a:gd name="T12" fmla="*/ 35 w 465"/>
                <a:gd name="T13" fmla="*/ 347 h 612"/>
                <a:gd name="T14" fmla="*/ 35 w 465"/>
                <a:gd name="T15" fmla="*/ 548 h 612"/>
                <a:gd name="T16" fmla="*/ 71 w 465"/>
                <a:gd name="T17" fmla="*/ 594 h 612"/>
                <a:gd name="T18" fmla="*/ 90 w 465"/>
                <a:gd name="T19"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5" h="612">
                  <a:moveTo>
                    <a:pt x="465" y="0"/>
                  </a:moveTo>
                  <a:cubicBezTo>
                    <a:pt x="400" y="62"/>
                    <a:pt x="353" y="48"/>
                    <a:pt x="254" y="55"/>
                  </a:cubicBezTo>
                  <a:cubicBezTo>
                    <a:pt x="196" y="74"/>
                    <a:pt x="225" y="117"/>
                    <a:pt x="209" y="174"/>
                  </a:cubicBezTo>
                  <a:cubicBezTo>
                    <a:pt x="207" y="182"/>
                    <a:pt x="197" y="187"/>
                    <a:pt x="190" y="192"/>
                  </a:cubicBezTo>
                  <a:cubicBezTo>
                    <a:pt x="158" y="216"/>
                    <a:pt x="123" y="243"/>
                    <a:pt x="90" y="265"/>
                  </a:cubicBezTo>
                  <a:cubicBezTo>
                    <a:pt x="78" y="283"/>
                    <a:pt x="65" y="302"/>
                    <a:pt x="53" y="320"/>
                  </a:cubicBezTo>
                  <a:cubicBezTo>
                    <a:pt x="47" y="329"/>
                    <a:pt x="35" y="347"/>
                    <a:pt x="35" y="347"/>
                  </a:cubicBezTo>
                  <a:cubicBezTo>
                    <a:pt x="20" y="409"/>
                    <a:pt x="0" y="488"/>
                    <a:pt x="35" y="548"/>
                  </a:cubicBezTo>
                  <a:cubicBezTo>
                    <a:pt x="45" y="565"/>
                    <a:pt x="59" y="579"/>
                    <a:pt x="71" y="594"/>
                  </a:cubicBezTo>
                  <a:cubicBezTo>
                    <a:pt x="77" y="601"/>
                    <a:pt x="90" y="612"/>
                    <a:pt x="90" y="612"/>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39" name="Freeform 1047"/>
            <p:cNvSpPr>
              <a:spLocks/>
            </p:cNvSpPr>
            <p:nvPr/>
          </p:nvSpPr>
          <p:spPr bwMode="auto">
            <a:xfrm>
              <a:off x="1785" y="2368"/>
              <a:ext cx="373" cy="1757"/>
            </a:xfrm>
            <a:custGeom>
              <a:avLst/>
              <a:gdLst>
                <a:gd name="T0" fmla="*/ 263 w 373"/>
                <a:gd name="T1" fmla="*/ 0 h 1757"/>
                <a:gd name="T2" fmla="*/ 336 w 373"/>
                <a:gd name="T3" fmla="*/ 55 h 1757"/>
                <a:gd name="T4" fmla="*/ 354 w 373"/>
                <a:gd name="T5" fmla="*/ 82 h 1757"/>
                <a:gd name="T6" fmla="*/ 373 w 373"/>
                <a:gd name="T7" fmla="*/ 137 h 1757"/>
                <a:gd name="T8" fmla="*/ 364 w 373"/>
                <a:gd name="T9" fmla="*/ 183 h 1757"/>
                <a:gd name="T10" fmla="*/ 318 w 373"/>
                <a:gd name="T11" fmla="*/ 229 h 1757"/>
                <a:gd name="T12" fmla="*/ 281 w 373"/>
                <a:gd name="T13" fmla="*/ 302 h 1757"/>
                <a:gd name="T14" fmla="*/ 217 w 373"/>
                <a:gd name="T15" fmla="*/ 448 h 1757"/>
                <a:gd name="T16" fmla="*/ 190 w 373"/>
                <a:gd name="T17" fmla="*/ 549 h 1757"/>
                <a:gd name="T18" fmla="*/ 126 w 373"/>
                <a:gd name="T19" fmla="*/ 649 h 1757"/>
                <a:gd name="T20" fmla="*/ 62 w 373"/>
                <a:gd name="T21" fmla="*/ 750 h 1757"/>
                <a:gd name="T22" fmla="*/ 16 w 373"/>
                <a:gd name="T23" fmla="*/ 832 h 1757"/>
                <a:gd name="T24" fmla="*/ 44 w 373"/>
                <a:gd name="T25" fmla="*/ 1024 h 1757"/>
                <a:gd name="T26" fmla="*/ 62 w 373"/>
                <a:gd name="T27" fmla="*/ 1079 h 1757"/>
                <a:gd name="T28" fmla="*/ 71 w 373"/>
                <a:gd name="T29" fmla="*/ 1106 h 1757"/>
                <a:gd name="T30" fmla="*/ 7 w 373"/>
                <a:gd name="T31" fmla="*/ 1344 h 1757"/>
                <a:gd name="T32" fmla="*/ 44 w 373"/>
                <a:gd name="T33" fmla="*/ 1509 h 1757"/>
                <a:gd name="T34" fmla="*/ 108 w 373"/>
                <a:gd name="T35" fmla="*/ 1573 h 1757"/>
                <a:gd name="T36" fmla="*/ 144 w 373"/>
                <a:gd name="T37" fmla="*/ 1618 h 1757"/>
                <a:gd name="T38" fmla="*/ 318 w 373"/>
                <a:gd name="T39" fmla="*/ 1728 h 1757"/>
                <a:gd name="T40" fmla="*/ 354 w 373"/>
                <a:gd name="T41" fmla="*/ 1755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 h="1757">
                  <a:moveTo>
                    <a:pt x="263" y="0"/>
                  </a:moveTo>
                  <a:cubicBezTo>
                    <a:pt x="284" y="32"/>
                    <a:pt x="304" y="34"/>
                    <a:pt x="336" y="55"/>
                  </a:cubicBezTo>
                  <a:cubicBezTo>
                    <a:pt x="342" y="64"/>
                    <a:pt x="350" y="72"/>
                    <a:pt x="354" y="82"/>
                  </a:cubicBezTo>
                  <a:cubicBezTo>
                    <a:pt x="362" y="100"/>
                    <a:pt x="373" y="137"/>
                    <a:pt x="373" y="137"/>
                  </a:cubicBezTo>
                  <a:cubicBezTo>
                    <a:pt x="370" y="152"/>
                    <a:pt x="372" y="170"/>
                    <a:pt x="364" y="183"/>
                  </a:cubicBezTo>
                  <a:cubicBezTo>
                    <a:pt x="353" y="202"/>
                    <a:pt x="318" y="229"/>
                    <a:pt x="318" y="229"/>
                  </a:cubicBezTo>
                  <a:cubicBezTo>
                    <a:pt x="297" y="291"/>
                    <a:pt x="313" y="270"/>
                    <a:pt x="281" y="302"/>
                  </a:cubicBezTo>
                  <a:cubicBezTo>
                    <a:pt x="260" y="389"/>
                    <a:pt x="265" y="380"/>
                    <a:pt x="217" y="448"/>
                  </a:cubicBezTo>
                  <a:cubicBezTo>
                    <a:pt x="206" y="481"/>
                    <a:pt x="202" y="516"/>
                    <a:pt x="190" y="549"/>
                  </a:cubicBezTo>
                  <a:cubicBezTo>
                    <a:pt x="176" y="586"/>
                    <a:pt x="148" y="617"/>
                    <a:pt x="126" y="649"/>
                  </a:cubicBezTo>
                  <a:cubicBezTo>
                    <a:pt x="114" y="687"/>
                    <a:pt x="85" y="716"/>
                    <a:pt x="62" y="750"/>
                  </a:cubicBezTo>
                  <a:cubicBezTo>
                    <a:pt x="44" y="777"/>
                    <a:pt x="34" y="805"/>
                    <a:pt x="16" y="832"/>
                  </a:cubicBezTo>
                  <a:cubicBezTo>
                    <a:pt x="23" y="933"/>
                    <a:pt x="19" y="950"/>
                    <a:pt x="44" y="1024"/>
                  </a:cubicBezTo>
                  <a:cubicBezTo>
                    <a:pt x="50" y="1042"/>
                    <a:pt x="56" y="1061"/>
                    <a:pt x="62" y="1079"/>
                  </a:cubicBezTo>
                  <a:cubicBezTo>
                    <a:pt x="65" y="1088"/>
                    <a:pt x="71" y="1106"/>
                    <a:pt x="71" y="1106"/>
                  </a:cubicBezTo>
                  <a:cubicBezTo>
                    <a:pt x="59" y="1189"/>
                    <a:pt x="27" y="1263"/>
                    <a:pt x="7" y="1344"/>
                  </a:cubicBezTo>
                  <a:cubicBezTo>
                    <a:pt x="14" y="1443"/>
                    <a:pt x="0" y="1451"/>
                    <a:pt x="44" y="1509"/>
                  </a:cubicBezTo>
                  <a:cubicBezTo>
                    <a:pt x="93" y="1574"/>
                    <a:pt x="56" y="1555"/>
                    <a:pt x="108" y="1573"/>
                  </a:cubicBezTo>
                  <a:cubicBezTo>
                    <a:pt x="123" y="1617"/>
                    <a:pt x="107" y="1587"/>
                    <a:pt x="144" y="1618"/>
                  </a:cubicBezTo>
                  <a:cubicBezTo>
                    <a:pt x="202" y="1665"/>
                    <a:pt x="246" y="1705"/>
                    <a:pt x="318" y="1728"/>
                  </a:cubicBezTo>
                  <a:cubicBezTo>
                    <a:pt x="347" y="1757"/>
                    <a:pt x="332" y="1755"/>
                    <a:pt x="354" y="1755"/>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grpSp>
      <p:grpSp>
        <p:nvGrpSpPr>
          <p:cNvPr id="34840" name="Group 1048"/>
          <p:cNvGrpSpPr>
            <a:grpSpLocks/>
          </p:cNvGrpSpPr>
          <p:nvPr/>
        </p:nvGrpSpPr>
        <p:grpSpPr bwMode="auto">
          <a:xfrm>
            <a:off x="1447800" y="1524000"/>
            <a:ext cx="2206625" cy="5010150"/>
            <a:chOff x="951" y="969"/>
            <a:chExt cx="1390" cy="3156"/>
          </a:xfrm>
        </p:grpSpPr>
        <p:sp>
          <p:nvSpPr>
            <p:cNvPr id="34841" name="Freeform 1049"/>
            <p:cNvSpPr>
              <a:spLocks/>
            </p:cNvSpPr>
            <p:nvPr/>
          </p:nvSpPr>
          <p:spPr bwMode="auto">
            <a:xfrm>
              <a:off x="951" y="1408"/>
              <a:ext cx="1179" cy="1042"/>
            </a:xfrm>
            <a:custGeom>
              <a:avLst/>
              <a:gdLst>
                <a:gd name="T0" fmla="*/ 0 w 1179"/>
                <a:gd name="T1" fmla="*/ 0 h 1042"/>
                <a:gd name="T2" fmla="*/ 36 w 1179"/>
                <a:gd name="T3" fmla="*/ 46 h 1042"/>
                <a:gd name="T4" fmla="*/ 91 w 1179"/>
                <a:gd name="T5" fmla="*/ 192 h 1042"/>
                <a:gd name="T6" fmla="*/ 100 w 1179"/>
                <a:gd name="T7" fmla="*/ 338 h 1042"/>
                <a:gd name="T8" fmla="*/ 238 w 1179"/>
                <a:gd name="T9" fmla="*/ 530 h 1042"/>
                <a:gd name="T10" fmla="*/ 292 w 1179"/>
                <a:gd name="T11" fmla="*/ 649 h 1042"/>
                <a:gd name="T12" fmla="*/ 603 w 1179"/>
                <a:gd name="T13" fmla="*/ 658 h 1042"/>
                <a:gd name="T14" fmla="*/ 658 w 1179"/>
                <a:gd name="T15" fmla="*/ 722 h 1042"/>
                <a:gd name="T16" fmla="*/ 768 w 1179"/>
                <a:gd name="T17" fmla="*/ 768 h 1042"/>
                <a:gd name="T18" fmla="*/ 1015 w 1179"/>
                <a:gd name="T19" fmla="*/ 777 h 1042"/>
                <a:gd name="T20" fmla="*/ 1042 w 1179"/>
                <a:gd name="T21" fmla="*/ 795 h 1042"/>
                <a:gd name="T22" fmla="*/ 1051 w 1179"/>
                <a:gd name="T23" fmla="*/ 823 h 1042"/>
                <a:gd name="T24" fmla="*/ 1115 w 1179"/>
                <a:gd name="T25" fmla="*/ 960 h 1042"/>
                <a:gd name="T26" fmla="*/ 1134 w 1179"/>
                <a:gd name="T27" fmla="*/ 987 h 1042"/>
                <a:gd name="T28" fmla="*/ 1161 w 1179"/>
                <a:gd name="T29" fmla="*/ 997 h 1042"/>
                <a:gd name="T30" fmla="*/ 1179 w 1179"/>
                <a:gd name="T31" fmla="*/ 1042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9" h="1042">
                  <a:moveTo>
                    <a:pt x="0" y="0"/>
                  </a:moveTo>
                  <a:cubicBezTo>
                    <a:pt x="11" y="16"/>
                    <a:pt x="26" y="29"/>
                    <a:pt x="36" y="46"/>
                  </a:cubicBezTo>
                  <a:cubicBezTo>
                    <a:pt x="63" y="90"/>
                    <a:pt x="79" y="141"/>
                    <a:pt x="91" y="192"/>
                  </a:cubicBezTo>
                  <a:cubicBezTo>
                    <a:pt x="94" y="241"/>
                    <a:pt x="95" y="290"/>
                    <a:pt x="100" y="338"/>
                  </a:cubicBezTo>
                  <a:cubicBezTo>
                    <a:pt x="105" y="387"/>
                    <a:pt x="199" y="493"/>
                    <a:pt x="238" y="530"/>
                  </a:cubicBezTo>
                  <a:cubicBezTo>
                    <a:pt x="255" y="581"/>
                    <a:pt x="245" y="618"/>
                    <a:pt x="292" y="649"/>
                  </a:cubicBezTo>
                  <a:cubicBezTo>
                    <a:pt x="397" y="642"/>
                    <a:pt x="499" y="632"/>
                    <a:pt x="603" y="658"/>
                  </a:cubicBezTo>
                  <a:cubicBezTo>
                    <a:pt x="627" y="694"/>
                    <a:pt x="617" y="708"/>
                    <a:pt x="658" y="722"/>
                  </a:cubicBezTo>
                  <a:cubicBezTo>
                    <a:pt x="688" y="753"/>
                    <a:pt x="728" y="758"/>
                    <a:pt x="768" y="768"/>
                  </a:cubicBezTo>
                  <a:cubicBezTo>
                    <a:pt x="854" y="759"/>
                    <a:pt x="930" y="765"/>
                    <a:pt x="1015" y="777"/>
                  </a:cubicBezTo>
                  <a:cubicBezTo>
                    <a:pt x="1024" y="783"/>
                    <a:pt x="1035" y="786"/>
                    <a:pt x="1042" y="795"/>
                  </a:cubicBezTo>
                  <a:cubicBezTo>
                    <a:pt x="1048" y="803"/>
                    <a:pt x="1048" y="814"/>
                    <a:pt x="1051" y="823"/>
                  </a:cubicBezTo>
                  <a:cubicBezTo>
                    <a:pt x="1066" y="876"/>
                    <a:pt x="1068" y="929"/>
                    <a:pt x="1115" y="960"/>
                  </a:cubicBezTo>
                  <a:cubicBezTo>
                    <a:pt x="1121" y="969"/>
                    <a:pt x="1125" y="980"/>
                    <a:pt x="1134" y="987"/>
                  </a:cubicBezTo>
                  <a:cubicBezTo>
                    <a:pt x="1141" y="993"/>
                    <a:pt x="1154" y="990"/>
                    <a:pt x="1161" y="997"/>
                  </a:cubicBezTo>
                  <a:cubicBezTo>
                    <a:pt x="1172" y="1009"/>
                    <a:pt x="1172" y="1028"/>
                    <a:pt x="1179" y="1042"/>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42" name="Freeform 1050"/>
            <p:cNvSpPr>
              <a:spLocks/>
            </p:cNvSpPr>
            <p:nvPr/>
          </p:nvSpPr>
          <p:spPr bwMode="auto">
            <a:xfrm>
              <a:off x="1609" y="969"/>
              <a:ext cx="457" cy="1353"/>
            </a:xfrm>
            <a:custGeom>
              <a:avLst/>
              <a:gdLst>
                <a:gd name="T0" fmla="*/ 0 w 457"/>
                <a:gd name="T1" fmla="*/ 0 h 1353"/>
                <a:gd name="T2" fmla="*/ 46 w 457"/>
                <a:gd name="T3" fmla="*/ 37 h 1353"/>
                <a:gd name="T4" fmla="*/ 101 w 457"/>
                <a:gd name="T5" fmla="*/ 55 h 1353"/>
                <a:gd name="T6" fmla="*/ 174 w 457"/>
                <a:gd name="T7" fmla="*/ 101 h 1353"/>
                <a:gd name="T8" fmla="*/ 210 w 457"/>
                <a:gd name="T9" fmla="*/ 156 h 1353"/>
                <a:gd name="T10" fmla="*/ 220 w 457"/>
                <a:gd name="T11" fmla="*/ 256 h 1353"/>
                <a:gd name="T12" fmla="*/ 229 w 457"/>
                <a:gd name="T13" fmla="*/ 375 h 1353"/>
                <a:gd name="T14" fmla="*/ 256 w 457"/>
                <a:gd name="T15" fmla="*/ 393 h 1353"/>
                <a:gd name="T16" fmla="*/ 366 w 457"/>
                <a:gd name="T17" fmla="*/ 485 h 1353"/>
                <a:gd name="T18" fmla="*/ 348 w 457"/>
                <a:gd name="T19" fmla="*/ 576 h 1353"/>
                <a:gd name="T20" fmla="*/ 284 w 457"/>
                <a:gd name="T21" fmla="*/ 604 h 1353"/>
                <a:gd name="T22" fmla="*/ 265 w 457"/>
                <a:gd name="T23" fmla="*/ 622 h 1353"/>
                <a:gd name="T24" fmla="*/ 238 w 457"/>
                <a:gd name="T25" fmla="*/ 640 h 1353"/>
                <a:gd name="T26" fmla="*/ 192 w 457"/>
                <a:gd name="T27" fmla="*/ 805 h 1353"/>
                <a:gd name="T28" fmla="*/ 174 w 457"/>
                <a:gd name="T29" fmla="*/ 951 h 1353"/>
                <a:gd name="T30" fmla="*/ 329 w 457"/>
                <a:gd name="T31" fmla="*/ 1143 h 1353"/>
                <a:gd name="T32" fmla="*/ 366 w 457"/>
                <a:gd name="T33" fmla="*/ 1253 h 1353"/>
                <a:gd name="T34" fmla="*/ 375 w 457"/>
                <a:gd name="T35" fmla="*/ 1280 h 1353"/>
                <a:gd name="T36" fmla="*/ 402 w 457"/>
                <a:gd name="T37" fmla="*/ 1289 h 1353"/>
                <a:gd name="T38" fmla="*/ 430 w 457"/>
                <a:gd name="T39" fmla="*/ 1344 h 1353"/>
                <a:gd name="T40" fmla="*/ 457 w 457"/>
                <a:gd name="T41" fmla="*/ 1353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7" h="1353">
                  <a:moveTo>
                    <a:pt x="0" y="0"/>
                  </a:moveTo>
                  <a:cubicBezTo>
                    <a:pt x="17" y="11"/>
                    <a:pt x="28" y="28"/>
                    <a:pt x="46" y="37"/>
                  </a:cubicBezTo>
                  <a:cubicBezTo>
                    <a:pt x="63" y="46"/>
                    <a:pt x="101" y="55"/>
                    <a:pt x="101" y="55"/>
                  </a:cubicBezTo>
                  <a:cubicBezTo>
                    <a:pt x="126" y="72"/>
                    <a:pt x="156" y="76"/>
                    <a:pt x="174" y="101"/>
                  </a:cubicBezTo>
                  <a:cubicBezTo>
                    <a:pt x="187" y="119"/>
                    <a:pt x="210" y="156"/>
                    <a:pt x="210" y="156"/>
                  </a:cubicBezTo>
                  <a:cubicBezTo>
                    <a:pt x="213" y="189"/>
                    <a:pt x="220" y="223"/>
                    <a:pt x="220" y="256"/>
                  </a:cubicBezTo>
                  <a:cubicBezTo>
                    <a:pt x="220" y="294"/>
                    <a:pt x="200" y="339"/>
                    <a:pt x="229" y="375"/>
                  </a:cubicBezTo>
                  <a:cubicBezTo>
                    <a:pt x="236" y="383"/>
                    <a:pt x="248" y="386"/>
                    <a:pt x="256" y="393"/>
                  </a:cubicBezTo>
                  <a:cubicBezTo>
                    <a:pt x="294" y="424"/>
                    <a:pt x="332" y="449"/>
                    <a:pt x="366" y="485"/>
                  </a:cubicBezTo>
                  <a:cubicBezTo>
                    <a:pt x="376" y="515"/>
                    <a:pt x="377" y="553"/>
                    <a:pt x="348" y="576"/>
                  </a:cubicBezTo>
                  <a:cubicBezTo>
                    <a:pt x="330" y="590"/>
                    <a:pt x="303" y="591"/>
                    <a:pt x="284" y="604"/>
                  </a:cubicBezTo>
                  <a:cubicBezTo>
                    <a:pt x="277" y="609"/>
                    <a:pt x="272" y="617"/>
                    <a:pt x="265" y="622"/>
                  </a:cubicBezTo>
                  <a:cubicBezTo>
                    <a:pt x="256" y="629"/>
                    <a:pt x="247" y="634"/>
                    <a:pt x="238" y="640"/>
                  </a:cubicBezTo>
                  <a:cubicBezTo>
                    <a:pt x="246" y="706"/>
                    <a:pt x="268" y="781"/>
                    <a:pt x="192" y="805"/>
                  </a:cubicBezTo>
                  <a:cubicBezTo>
                    <a:pt x="132" y="845"/>
                    <a:pt x="154" y="819"/>
                    <a:pt x="174" y="951"/>
                  </a:cubicBezTo>
                  <a:cubicBezTo>
                    <a:pt x="187" y="1042"/>
                    <a:pt x="293" y="1064"/>
                    <a:pt x="329" y="1143"/>
                  </a:cubicBezTo>
                  <a:cubicBezTo>
                    <a:pt x="344" y="1177"/>
                    <a:pt x="354" y="1217"/>
                    <a:pt x="366" y="1253"/>
                  </a:cubicBezTo>
                  <a:cubicBezTo>
                    <a:pt x="369" y="1262"/>
                    <a:pt x="366" y="1277"/>
                    <a:pt x="375" y="1280"/>
                  </a:cubicBezTo>
                  <a:cubicBezTo>
                    <a:pt x="384" y="1283"/>
                    <a:pt x="393" y="1286"/>
                    <a:pt x="402" y="1289"/>
                  </a:cubicBezTo>
                  <a:cubicBezTo>
                    <a:pt x="408" y="1306"/>
                    <a:pt x="415" y="1332"/>
                    <a:pt x="430" y="1344"/>
                  </a:cubicBezTo>
                  <a:cubicBezTo>
                    <a:pt x="437" y="1350"/>
                    <a:pt x="457" y="1353"/>
                    <a:pt x="457" y="1353"/>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43" name="Freeform 1051"/>
            <p:cNvSpPr>
              <a:spLocks/>
            </p:cNvSpPr>
            <p:nvPr/>
          </p:nvSpPr>
          <p:spPr bwMode="auto">
            <a:xfrm>
              <a:off x="1876" y="1591"/>
              <a:ext cx="465" cy="612"/>
            </a:xfrm>
            <a:custGeom>
              <a:avLst/>
              <a:gdLst>
                <a:gd name="T0" fmla="*/ 465 w 465"/>
                <a:gd name="T1" fmla="*/ 0 h 612"/>
                <a:gd name="T2" fmla="*/ 254 w 465"/>
                <a:gd name="T3" fmla="*/ 55 h 612"/>
                <a:gd name="T4" fmla="*/ 209 w 465"/>
                <a:gd name="T5" fmla="*/ 174 h 612"/>
                <a:gd name="T6" fmla="*/ 190 w 465"/>
                <a:gd name="T7" fmla="*/ 192 h 612"/>
                <a:gd name="T8" fmla="*/ 90 w 465"/>
                <a:gd name="T9" fmla="*/ 265 h 612"/>
                <a:gd name="T10" fmla="*/ 53 w 465"/>
                <a:gd name="T11" fmla="*/ 320 h 612"/>
                <a:gd name="T12" fmla="*/ 35 w 465"/>
                <a:gd name="T13" fmla="*/ 347 h 612"/>
                <a:gd name="T14" fmla="*/ 35 w 465"/>
                <a:gd name="T15" fmla="*/ 548 h 612"/>
                <a:gd name="T16" fmla="*/ 71 w 465"/>
                <a:gd name="T17" fmla="*/ 594 h 612"/>
                <a:gd name="T18" fmla="*/ 90 w 465"/>
                <a:gd name="T19"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5" h="612">
                  <a:moveTo>
                    <a:pt x="465" y="0"/>
                  </a:moveTo>
                  <a:cubicBezTo>
                    <a:pt x="400" y="62"/>
                    <a:pt x="353" y="48"/>
                    <a:pt x="254" y="55"/>
                  </a:cubicBezTo>
                  <a:cubicBezTo>
                    <a:pt x="196" y="74"/>
                    <a:pt x="225" y="117"/>
                    <a:pt x="209" y="174"/>
                  </a:cubicBezTo>
                  <a:cubicBezTo>
                    <a:pt x="207" y="182"/>
                    <a:pt x="197" y="187"/>
                    <a:pt x="190" y="192"/>
                  </a:cubicBezTo>
                  <a:cubicBezTo>
                    <a:pt x="158" y="216"/>
                    <a:pt x="123" y="243"/>
                    <a:pt x="90" y="265"/>
                  </a:cubicBezTo>
                  <a:cubicBezTo>
                    <a:pt x="78" y="283"/>
                    <a:pt x="65" y="302"/>
                    <a:pt x="53" y="320"/>
                  </a:cubicBezTo>
                  <a:cubicBezTo>
                    <a:pt x="47" y="329"/>
                    <a:pt x="35" y="347"/>
                    <a:pt x="35" y="347"/>
                  </a:cubicBezTo>
                  <a:cubicBezTo>
                    <a:pt x="20" y="409"/>
                    <a:pt x="0" y="488"/>
                    <a:pt x="35" y="548"/>
                  </a:cubicBezTo>
                  <a:cubicBezTo>
                    <a:pt x="45" y="565"/>
                    <a:pt x="59" y="579"/>
                    <a:pt x="71" y="594"/>
                  </a:cubicBezTo>
                  <a:cubicBezTo>
                    <a:pt x="77" y="601"/>
                    <a:pt x="90" y="612"/>
                    <a:pt x="90" y="612"/>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44" name="Freeform 1052"/>
            <p:cNvSpPr>
              <a:spLocks/>
            </p:cNvSpPr>
            <p:nvPr/>
          </p:nvSpPr>
          <p:spPr bwMode="auto">
            <a:xfrm>
              <a:off x="1785" y="2368"/>
              <a:ext cx="373" cy="1757"/>
            </a:xfrm>
            <a:custGeom>
              <a:avLst/>
              <a:gdLst>
                <a:gd name="T0" fmla="*/ 263 w 373"/>
                <a:gd name="T1" fmla="*/ 0 h 1757"/>
                <a:gd name="T2" fmla="*/ 336 w 373"/>
                <a:gd name="T3" fmla="*/ 55 h 1757"/>
                <a:gd name="T4" fmla="*/ 354 w 373"/>
                <a:gd name="T5" fmla="*/ 82 h 1757"/>
                <a:gd name="T6" fmla="*/ 373 w 373"/>
                <a:gd name="T7" fmla="*/ 137 h 1757"/>
                <a:gd name="T8" fmla="*/ 364 w 373"/>
                <a:gd name="T9" fmla="*/ 183 h 1757"/>
                <a:gd name="T10" fmla="*/ 318 w 373"/>
                <a:gd name="T11" fmla="*/ 229 h 1757"/>
                <a:gd name="T12" fmla="*/ 281 w 373"/>
                <a:gd name="T13" fmla="*/ 302 h 1757"/>
                <a:gd name="T14" fmla="*/ 217 w 373"/>
                <a:gd name="T15" fmla="*/ 448 h 1757"/>
                <a:gd name="T16" fmla="*/ 190 w 373"/>
                <a:gd name="T17" fmla="*/ 549 h 1757"/>
                <a:gd name="T18" fmla="*/ 126 w 373"/>
                <a:gd name="T19" fmla="*/ 649 h 1757"/>
                <a:gd name="T20" fmla="*/ 62 w 373"/>
                <a:gd name="T21" fmla="*/ 750 h 1757"/>
                <a:gd name="T22" fmla="*/ 16 w 373"/>
                <a:gd name="T23" fmla="*/ 832 h 1757"/>
                <a:gd name="T24" fmla="*/ 44 w 373"/>
                <a:gd name="T25" fmla="*/ 1024 h 1757"/>
                <a:gd name="T26" fmla="*/ 62 w 373"/>
                <a:gd name="T27" fmla="*/ 1079 h 1757"/>
                <a:gd name="T28" fmla="*/ 71 w 373"/>
                <a:gd name="T29" fmla="*/ 1106 h 1757"/>
                <a:gd name="T30" fmla="*/ 7 w 373"/>
                <a:gd name="T31" fmla="*/ 1344 h 1757"/>
                <a:gd name="T32" fmla="*/ 44 w 373"/>
                <a:gd name="T33" fmla="*/ 1509 h 1757"/>
                <a:gd name="T34" fmla="*/ 108 w 373"/>
                <a:gd name="T35" fmla="*/ 1573 h 1757"/>
                <a:gd name="T36" fmla="*/ 144 w 373"/>
                <a:gd name="T37" fmla="*/ 1618 h 1757"/>
                <a:gd name="T38" fmla="*/ 318 w 373"/>
                <a:gd name="T39" fmla="*/ 1728 h 1757"/>
                <a:gd name="T40" fmla="*/ 354 w 373"/>
                <a:gd name="T41" fmla="*/ 1755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 h="1757">
                  <a:moveTo>
                    <a:pt x="263" y="0"/>
                  </a:moveTo>
                  <a:cubicBezTo>
                    <a:pt x="284" y="32"/>
                    <a:pt x="304" y="34"/>
                    <a:pt x="336" y="55"/>
                  </a:cubicBezTo>
                  <a:cubicBezTo>
                    <a:pt x="342" y="64"/>
                    <a:pt x="350" y="72"/>
                    <a:pt x="354" y="82"/>
                  </a:cubicBezTo>
                  <a:cubicBezTo>
                    <a:pt x="362" y="100"/>
                    <a:pt x="373" y="137"/>
                    <a:pt x="373" y="137"/>
                  </a:cubicBezTo>
                  <a:cubicBezTo>
                    <a:pt x="370" y="152"/>
                    <a:pt x="372" y="170"/>
                    <a:pt x="364" y="183"/>
                  </a:cubicBezTo>
                  <a:cubicBezTo>
                    <a:pt x="353" y="202"/>
                    <a:pt x="318" y="229"/>
                    <a:pt x="318" y="229"/>
                  </a:cubicBezTo>
                  <a:cubicBezTo>
                    <a:pt x="297" y="291"/>
                    <a:pt x="313" y="270"/>
                    <a:pt x="281" y="302"/>
                  </a:cubicBezTo>
                  <a:cubicBezTo>
                    <a:pt x="260" y="389"/>
                    <a:pt x="265" y="380"/>
                    <a:pt x="217" y="448"/>
                  </a:cubicBezTo>
                  <a:cubicBezTo>
                    <a:pt x="206" y="481"/>
                    <a:pt x="202" y="516"/>
                    <a:pt x="190" y="549"/>
                  </a:cubicBezTo>
                  <a:cubicBezTo>
                    <a:pt x="176" y="586"/>
                    <a:pt x="148" y="617"/>
                    <a:pt x="126" y="649"/>
                  </a:cubicBezTo>
                  <a:cubicBezTo>
                    <a:pt x="114" y="687"/>
                    <a:pt x="85" y="716"/>
                    <a:pt x="62" y="750"/>
                  </a:cubicBezTo>
                  <a:cubicBezTo>
                    <a:pt x="44" y="777"/>
                    <a:pt x="34" y="805"/>
                    <a:pt x="16" y="832"/>
                  </a:cubicBezTo>
                  <a:cubicBezTo>
                    <a:pt x="23" y="933"/>
                    <a:pt x="19" y="950"/>
                    <a:pt x="44" y="1024"/>
                  </a:cubicBezTo>
                  <a:cubicBezTo>
                    <a:pt x="50" y="1042"/>
                    <a:pt x="56" y="1061"/>
                    <a:pt x="62" y="1079"/>
                  </a:cubicBezTo>
                  <a:cubicBezTo>
                    <a:pt x="65" y="1088"/>
                    <a:pt x="71" y="1106"/>
                    <a:pt x="71" y="1106"/>
                  </a:cubicBezTo>
                  <a:cubicBezTo>
                    <a:pt x="59" y="1189"/>
                    <a:pt x="27" y="1263"/>
                    <a:pt x="7" y="1344"/>
                  </a:cubicBezTo>
                  <a:cubicBezTo>
                    <a:pt x="14" y="1443"/>
                    <a:pt x="0" y="1451"/>
                    <a:pt x="44" y="1509"/>
                  </a:cubicBezTo>
                  <a:cubicBezTo>
                    <a:pt x="93" y="1574"/>
                    <a:pt x="56" y="1555"/>
                    <a:pt x="108" y="1573"/>
                  </a:cubicBezTo>
                  <a:cubicBezTo>
                    <a:pt x="123" y="1617"/>
                    <a:pt x="107" y="1587"/>
                    <a:pt x="144" y="1618"/>
                  </a:cubicBezTo>
                  <a:cubicBezTo>
                    <a:pt x="202" y="1665"/>
                    <a:pt x="246" y="1705"/>
                    <a:pt x="318" y="1728"/>
                  </a:cubicBezTo>
                  <a:cubicBezTo>
                    <a:pt x="347" y="1757"/>
                    <a:pt x="332" y="1755"/>
                    <a:pt x="354" y="1755"/>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grpSp>
      <p:grpSp>
        <p:nvGrpSpPr>
          <p:cNvPr id="34846" name="Group 1054"/>
          <p:cNvGrpSpPr>
            <a:grpSpLocks/>
          </p:cNvGrpSpPr>
          <p:nvPr/>
        </p:nvGrpSpPr>
        <p:grpSpPr bwMode="auto">
          <a:xfrm>
            <a:off x="2133600" y="5334000"/>
            <a:ext cx="1162050" cy="1292225"/>
            <a:chOff x="1371" y="3346"/>
            <a:chExt cx="732" cy="814"/>
          </a:xfrm>
        </p:grpSpPr>
        <p:grpSp>
          <p:nvGrpSpPr>
            <p:cNvPr id="34847" name="Group 1055"/>
            <p:cNvGrpSpPr>
              <a:grpSpLocks/>
            </p:cNvGrpSpPr>
            <p:nvPr/>
          </p:nvGrpSpPr>
          <p:grpSpPr bwMode="auto">
            <a:xfrm>
              <a:off x="1371" y="3346"/>
              <a:ext cx="732" cy="750"/>
              <a:chOff x="1371" y="3346"/>
              <a:chExt cx="732" cy="750"/>
            </a:xfrm>
          </p:grpSpPr>
          <p:grpSp>
            <p:nvGrpSpPr>
              <p:cNvPr id="34848" name="Group 1056"/>
              <p:cNvGrpSpPr>
                <a:grpSpLocks/>
              </p:cNvGrpSpPr>
              <p:nvPr/>
            </p:nvGrpSpPr>
            <p:grpSpPr bwMode="auto">
              <a:xfrm>
                <a:off x="1371" y="3346"/>
                <a:ext cx="732" cy="750"/>
                <a:chOff x="1371" y="3346"/>
                <a:chExt cx="732" cy="750"/>
              </a:xfrm>
            </p:grpSpPr>
            <p:sp>
              <p:nvSpPr>
                <p:cNvPr id="34849" name="Freeform 1057"/>
                <p:cNvSpPr>
                  <a:spLocks/>
                </p:cNvSpPr>
                <p:nvPr/>
              </p:nvSpPr>
              <p:spPr bwMode="auto">
                <a:xfrm>
                  <a:off x="1783" y="3365"/>
                  <a:ext cx="320" cy="731"/>
                </a:xfrm>
                <a:custGeom>
                  <a:avLst/>
                  <a:gdLst>
                    <a:gd name="T0" fmla="*/ 320 w 320"/>
                    <a:gd name="T1" fmla="*/ 731 h 731"/>
                    <a:gd name="T2" fmla="*/ 192 w 320"/>
                    <a:gd name="T3" fmla="*/ 694 h 731"/>
                    <a:gd name="T4" fmla="*/ 137 w 320"/>
                    <a:gd name="T5" fmla="*/ 676 h 731"/>
                    <a:gd name="T6" fmla="*/ 110 w 320"/>
                    <a:gd name="T7" fmla="*/ 667 h 731"/>
                    <a:gd name="T8" fmla="*/ 73 w 320"/>
                    <a:gd name="T9" fmla="*/ 630 h 731"/>
                    <a:gd name="T10" fmla="*/ 36 w 320"/>
                    <a:gd name="T11" fmla="*/ 548 h 731"/>
                    <a:gd name="T12" fmla="*/ 0 w 320"/>
                    <a:gd name="T13" fmla="*/ 457 h 731"/>
                    <a:gd name="T14" fmla="*/ 18 w 320"/>
                    <a:gd name="T15" fmla="*/ 310 h 731"/>
                    <a:gd name="T16" fmla="*/ 46 w 320"/>
                    <a:gd name="T17" fmla="*/ 228 h 731"/>
                    <a:gd name="T18" fmla="*/ 55 w 320"/>
                    <a:gd name="T19" fmla="*/ 201 h 731"/>
                    <a:gd name="T20" fmla="*/ 46 w 320"/>
                    <a:gd name="T21"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 h="731">
                      <a:moveTo>
                        <a:pt x="320" y="731"/>
                      </a:moveTo>
                      <a:cubicBezTo>
                        <a:pt x="276" y="722"/>
                        <a:pt x="235" y="709"/>
                        <a:pt x="192" y="694"/>
                      </a:cubicBezTo>
                      <a:cubicBezTo>
                        <a:pt x="174" y="688"/>
                        <a:pt x="155" y="682"/>
                        <a:pt x="137" y="676"/>
                      </a:cubicBezTo>
                      <a:cubicBezTo>
                        <a:pt x="128" y="673"/>
                        <a:pt x="110" y="667"/>
                        <a:pt x="110" y="667"/>
                      </a:cubicBezTo>
                      <a:cubicBezTo>
                        <a:pt x="106" y="663"/>
                        <a:pt x="75" y="635"/>
                        <a:pt x="73" y="630"/>
                      </a:cubicBezTo>
                      <a:cubicBezTo>
                        <a:pt x="14" y="510"/>
                        <a:pt x="88" y="625"/>
                        <a:pt x="36" y="548"/>
                      </a:cubicBezTo>
                      <a:cubicBezTo>
                        <a:pt x="20" y="501"/>
                        <a:pt x="11" y="513"/>
                        <a:pt x="0" y="457"/>
                      </a:cubicBezTo>
                      <a:cubicBezTo>
                        <a:pt x="3" y="426"/>
                        <a:pt x="9" y="348"/>
                        <a:pt x="18" y="310"/>
                      </a:cubicBezTo>
                      <a:cubicBezTo>
                        <a:pt x="23" y="292"/>
                        <a:pt x="38" y="250"/>
                        <a:pt x="46" y="228"/>
                      </a:cubicBezTo>
                      <a:cubicBezTo>
                        <a:pt x="49" y="219"/>
                        <a:pt x="55" y="201"/>
                        <a:pt x="55" y="201"/>
                      </a:cubicBezTo>
                      <a:cubicBezTo>
                        <a:pt x="46" y="12"/>
                        <a:pt x="46" y="79"/>
                        <a:pt x="46" y="0"/>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50" name="Freeform 1058"/>
                <p:cNvSpPr>
                  <a:spLocks/>
                </p:cNvSpPr>
                <p:nvPr/>
              </p:nvSpPr>
              <p:spPr bwMode="auto">
                <a:xfrm>
                  <a:off x="1664" y="3383"/>
                  <a:ext cx="91" cy="439"/>
                </a:xfrm>
                <a:custGeom>
                  <a:avLst/>
                  <a:gdLst>
                    <a:gd name="T0" fmla="*/ 91 w 91"/>
                    <a:gd name="T1" fmla="*/ 439 h 439"/>
                    <a:gd name="T2" fmla="*/ 82 w 91"/>
                    <a:gd name="T3" fmla="*/ 411 h 439"/>
                    <a:gd name="T4" fmla="*/ 64 w 91"/>
                    <a:gd name="T5" fmla="*/ 384 h 439"/>
                    <a:gd name="T6" fmla="*/ 46 w 91"/>
                    <a:gd name="T7" fmla="*/ 329 h 439"/>
                    <a:gd name="T8" fmla="*/ 37 w 91"/>
                    <a:gd name="T9" fmla="*/ 265 h 439"/>
                    <a:gd name="T10" fmla="*/ 55 w 91"/>
                    <a:gd name="T11" fmla="*/ 210 h 439"/>
                    <a:gd name="T12" fmla="*/ 27 w 91"/>
                    <a:gd name="T13" fmla="*/ 192 h 439"/>
                    <a:gd name="T14" fmla="*/ 9 w 91"/>
                    <a:gd name="T15" fmla="*/ 137 h 439"/>
                    <a:gd name="T16" fmla="*/ 0 w 91"/>
                    <a:gd name="T17"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439">
                      <a:moveTo>
                        <a:pt x="91" y="439"/>
                      </a:moveTo>
                      <a:cubicBezTo>
                        <a:pt x="88" y="430"/>
                        <a:pt x="86" y="420"/>
                        <a:pt x="82" y="411"/>
                      </a:cubicBezTo>
                      <a:cubicBezTo>
                        <a:pt x="77" y="401"/>
                        <a:pt x="68" y="394"/>
                        <a:pt x="64" y="384"/>
                      </a:cubicBezTo>
                      <a:cubicBezTo>
                        <a:pt x="56" y="366"/>
                        <a:pt x="46" y="329"/>
                        <a:pt x="46" y="329"/>
                      </a:cubicBezTo>
                      <a:cubicBezTo>
                        <a:pt x="43" y="308"/>
                        <a:pt x="35" y="286"/>
                        <a:pt x="37" y="265"/>
                      </a:cubicBezTo>
                      <a:cubicBezTo>
                        <a:pt x="38" y="246"/>
                        <a:pt x="55" y="210"/>
                        <a:pt x="55" y="210"/>
                      </a:cubicBezTo>
                      <a:cubicBezTo>
                        <a:pt x="46" y="204"/>
                        <a:pt x="33" y="201"/>
                        <a:pt x="27" y="192"/>
                      </a:cubicBezTo>
                      <a:cubicBezTo>
                        <a:pt x="17" y="176"/>
                        <a:pt x="9" y="137"/>
                        <a:pt x="9" y="137"/>
                      </a:cubicBezTo>
                      <a:cubicBezTo>
                        <a:pt x="16" y="86"/>
                        <a:pt x="24" y="48"/>
                        <a:pt x="0" y="0"/>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51" name="Freeform 1059"/>
                <p:cNvSpPr>
                  <a:spLocks/>
                </p:cNvSpPr>
                <p:nvPr/>
              </p:nvSpPr>
              <p:spPr bwMode="auto">
                <a:xfrm>
                  <a:off x="1371" y="3346"/>
                  <a:ext cx="330" cy="403"/>
                </a:xfrm>
                <a:custGeom>
                  <a:avLst/>
                  <a:gdLst>
                    <a:gd name="T0" fmla="*/ 330 w 330"/>
                    <a:gd name="T1" fmla="*/ 403 h 403"/>
                    <a:gd name="T2" fmla="*/ 293 w 330"/>
                    <a:gd name="T3" fmla="*/ 393 h 403"/>
                    <a:gd name="T4" fmla="*/ 238 w 330"/>
                    <a:gd name="T5" fmla="*/ 375 h 403"/>
                    <a:gd name="T6" fmla="*/ 147 w 330"/>
                    <a:gd name="T7" fmla="*/ 265 h 403"/>
                    <a:gd name="T8" fmla="*/ 37 w 330"/>
                    <a:gd name="T9" fmla="*/ 165 h 403"/>
                    <a:gd name="T10" fmla="*/ 0 w 330"/>
                    <a:gd name="T11" fmla="*/ 0 h 403"/>
                  </a:gdLst>
                  <a:ahLst/>
                  <a:cxnLst>
                    <a:cxn ang="0">
                      <a:pos x="T0" y="T1"/>
                    </a:cxn>
                    <a:cxn ang="0">
                      <a:pos x="T2" y="T3"/>
                    </a:cxn>
                    <a:cxn ang="0">
                      <a:pos x="T4" y="T5"/>
                    </a:cxn>
                    <a:cxn ang="0">
                      <a:pos x="T6" y="T7"/>
                    </a:cxn>
                    <a:cxn ang="0">
                      <a:pos x="T8" y="T9"/>
                    </a:cxn>
                    <a:cxn ang="0">
                      <a:pos x="T10" y="T11"/>
                    </a:cxn>
                  </a:cxnLst>
                  <a:rect l="0" t="0" r="r" b="b"/>
                  <a:pathLst>
                    <a:path w="330" h="403">
                      <a:moveTo>
                        <a:pt x="330" y="403"/>
                      </a:moveTo>
                      <a:cubicBezTo>
                        <a:pt x="318" y="400"/>
                        <a:pt x="305" y="397"/>
                        <a:pt x="293" y="393"/>
                      </a:cubicBezTo>
                      <a:cubicBezTo>
                        <a:pt x="275" y="387"/>
                        <a:pt x="238" y="375"/>
                        <a:pt x="238" y="375"/>
                      </a:cubicBezTo>
                      <a:cubicBezTo>
                        <a:pt x="210" y="333"/>
                        <a:pt x="198" y="284"/>
                        <a:pt x="147" y="265"/>
                      </a:cubicBezTo>
                      <a:cubicBezTo>
                        <a:pt x="111" y="229"/>
                        <a:pt x="79" y="193"/>
                        <a:pt x="37" y="165"/>
                      </a:cubicBezTo>
                      <a:cubicBezTo>
                        <a:pt x="20" y="112"/>
                        <a:pt x="0" y="56"/>
                        <a:pt x="0" y="0"/>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52" name="Freeform 1060"/>
                <p:cNvSpPr>
                  <a:spLocks/>
                </p:cNvSpPr>
                <p:nvPr/>
              </p:nvSpPr>
              <p:spPr bwMode="auto">
                <a:xfrm>
                  <a:off x="1454" y="3930"/>
                  <a:ext cx="420" cy="75"/>
                </a:xfrm>
                <a:custGeom>
                  <a:avLst/>
                  <a:gdLst>
                    <a:gd name="T0" fmla="*/ 420 w 420"/>
                    <a:gd name="T1" fmla="*/ 75 h 75"/>
                    <a:gd name="T2" fmla="*/ 0 w 420"/>
                    <a:gd name="T3" fmla="*/ 20 h 75"/>
                  </a:gdLst>
                  <a:ahLst/>
                  <a:cxnLst>
                    <a:cxn ang="0">
                      <a:pos x="T0" y="T1"/>
                    </a:cxn>
                    <a:cxn ang="0">
                      <a:pos x="T2" y="T3"/>
                    </a:cxn>
                  </a:cxnLst>
                  <a:rect l="0" t="0" r="r" b="b"/>
                  <a:pathLst>
                    <a:path w="420" h="75">
                      <a:moveTo>
                        <a:pt x="420" y="75"/>
                      </a:moveTo>
                      <a:cubicBezTo>
                        <a:pt x="349" y="0"/>
                        <a:pt x="59" y="20"/>
                        <a:pt x="0" y="20"/>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grpSp>
          <p:sp>
            <p:nvSpPr>
              <p:cNvPr id="34853" name="Freeform 1061"/>
              <p:cNvSpPr>
                <a:spLocks/>
              </p:cNvSpPr>
              <p:nvPr/>
            </p:nvSpPr>
            <p:spPr bwMode="auto">
              <a:xfrm>
                <a:off x="1584" y="3936"/>
                <a:ext cx="48" cy="132"/>
              </a:xfrm>
              <a:custGeom>
                <a:avLst/>
                <a:gdLst>
                  <a:gd name="T0" fmla="*/ 24 w 45"/>
                  <a:gd name="T1" fmla="*/ 168 h 168"/>
                  <a:gd name="T2" fmla="*/ 24 w 45"/>
                  <a:gd name="T3" fmla="*/ 36 h 168"/>
                  <a:gd name="T4" fmla="*/ 0 w 45"/>
                  <a:gd name="T5" fmla="*/ 0 h 168"/>
                </a:gdLst>
                <a:ahLst/>
                <a:cxnLst>
                  <a:cxn ang="0">
                    <a:pos x="T0" y="T1"/>
                  </a:cxn>
                  <a:cxn ang="0">
                    <a:pos x="T2" y="T3"/>
                  </a:cxn>
                  <a:cxn ang="0">
                    <a:pos x="T4" y="T5"/>
                  </a:cxn>
                </a:cxnLst>
                <a:rect l="0" t="0" r="r" b="b"/>
                <a:pathLst>
                  <a:path w="45" h="168">
                    <a:moveTo>
                      <a:pt x="24" y="168"/>
                    </a:moveTo>
                    <a:cubicBezTo>
                      <a:pt x="39" y="109"/>
                      <a:pt x="45" y="108"/>
                      <a:pt x="24" y="36"/>
                    </a:cubicBezTo>
                    <a:cubicBezTo>
                      <a:pt x="20" y="22"/>
                      <a:pt x="0" y="0"/>
                      <a:pt x="0" y="0"/>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sp>
            <p:nvSpPr>
              <p:cNvPr id="34854" name="Freeform 1062"/>
              <p:cNvSpPr>
                <a:spLocks/>
              </p:cNvSpPr>
              <p:nvPr/>
            </p:nvSpPr>
            <p:spPr bwMode="auto">
              <a:xfrm>
                <a:off x="1440" y="3924"/>
                <a:ext cx="15" cy="120"/>
              </a:xfrm>
              <a:custGeom>
                <a:avLst/>
                <a:gdLst>
                  <a:gd name="T0" fmla="*/ 0 w 15"/>
                  <a:gd name="T1" fmla="*/ 120 h 120"/>
                  <a:gd name="T2" fmla="*/ 12 w 15"/>
                  <a:gd name="T3" fmla="*/ 0 h 120"/>
                </a:gdLst>
                <a:ahLst/>
                <a:cxnLst>
                  <a:cxn ang="0">
                    <a:pos x="T0" y="T1"/>
                  </a:cxn>
                  <a:cxn ang="0">
                    <a:pos x="T2" y="T3"/>
                  </a:cxn>
                </a:cxnLst>
                <a:rect l="0" t="0" r="r" b="b"/>
                <a:pathLst>
                  <a:path w="15" h="120">
                    <a:moveTo>
                      <a:pt x="0" y="120"/>
                    </a:moveTo>
                    <a:cubicBezTo>
                      <a:pt x="15" y="32"/>
                      <a:pt x="12" y="72"/>
                      <a:pt x="12" y="0"/>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grpSp>
        <p:sp>
          <p:nvSpPr>
            <p:cNvPr id="34855" name="Freeform 1063"/>
            <p:cNvSpPr>
              <a:spLocks/>
            </p:cNvSpPr>
            <p:nvPr/>
          </p:nvSpPr>
          <p:spPr bwMode="auto">
            <a:xfrm>
              <a:off x="1728" y="3792"/>
              <a:ext cx="136" cy="368"/>
            </a:xfrm>
            <a:custGeom>
              <a:avLst/>
              <a:gdLst>
                <a:gd name="T0" fmla="*/ 136 w 136"/>
                <a:gd name="T1" fmla="*/ 368 h 368"/>
                <a:gd name="T2" fmla="*/ 120 w 136"/>
                <a:gd name="T3" fmla="*/ 320 h 368"/>
                <a:gd name="T4" fmla="*/ 88 w 136"/>
                <a:gd name="T5" fmla="*/ 272 h 368"/>
                <a:gd name="T6" fmla="*/ 32 w 136"/>
                <a:gd name="T7" fmla="*/ 168 h 368"/>
                <a:gd name="T8" fmla="*/ 8 w 136"/>
                <a:gd name="T9" fmla="*/ 0 h 368"/>
              </a:gdLst>
              <a:ahLst/>
              <a:cxnLst>
                <a:cxn ang="0">
                  <a:pos x="T0" y="T1"/>
                </a:cxn>
                <a:cxn ang="0">
                  <a:pos x="T2" y="T3"/>
                </a:cxn>
                <a:cxn ang="0">
                  <a:pos x="T4" y="T5"/>
                </a:cxn>
                <a:cxn ang="0">
                  <a:pos x="T6" y="T7"/>
                </a:cxn>
                <a:cxn ang="0">
                  <a:pos x="T8" y="T9"/>
                </a:cxn>
              </a:cxnLst>
              <a:rect l="0" t="0" r="r" b="b"/>
              <a:pathLst>
                <a:path w="136" h="368">
                  <a:moveTo>
                    <a:pt x="136" y="368"/>
                  </a:moveTo>
                  <a:cubicBezTo>
                    <a:pt x="131" y="352"/>
                    <a:pt x="125" y="336"/>
                    <a:pt x="120" y="320"/>
                  </a:cubicBezTo>
                  <a:cubicBezTo>
                    <a:pt x="114" y="302"/>
                    <a:pt x="88" y="272"/>
                    <a:pt x="88" y="272"/>
                  </a:cubicBezTo>
                  <a:cubicBezTo>
                    <a:pt x="78" y="231"/>
                    <a:pt x="55" y="203"/>
                    <a:pt x="32" y="168"/>
                  </a:cubicBezTo>
                  <a:cubicBezTo>
                    <a:pt x="0" y="121"/>
                    <a:pt x="8" y="51"/>
                    <a:pt x="8" y="0"/>
                  </a:cubicBezTo>
                </a:path>
              </a:pathLst>
            </a:custGeom>
            <a:noFill/>
            <a:ln w="76200" cmpd="sng">
              <a:solidFill>
                <a:srgbClr val="FF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en-US" sz="1400" b="1" smtClean="0">
                <a:solidFill>
                  <a:srgbClr val="000000"/>
                </a:solidFill>
                <a:latin typeface="Tahoma" pitchFamily="34" charset="0"/>
                <a:ea typeface="+mn-ea"/>
              </a:endParaRPr>
            </a:p>
          </p:txBody>
        </p:sp>
      </p:grpSp>
      <p:grpSp>
        <p:nvGrpSpPr>
          <p:cNvPr id="34889" name="Group 1097"/>
          <p:cNvGrpSpPr>
            <a:grpSpLocks/>
          </p:cNvGrpSpPr>
          <p:nvPr/>
        </p:nvGrpSpPr>
        <p:grpSpPr bwMode="auto">
          <a:xfrm>
            <a:off x="0" y="1143000"/>
            <a:ext cx="2546350" cy="2466975"/>
            <a:chOff x="0" y="720"/>
            <a:chExt cx="1604" cy="1554"/>
          </a:xfrm>
        </p:grpSpPr>
        <p:pic>
          <p:nvPicPr>
            <p:cNvPr id="34830" name="Picture 1038" descr="C:\DOCUME~1\CHARLE~1\LOCALS~1\Temp\PFX_STILL.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720"/>
              <a:ext cx="1604" cy="1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831" name="Text Box 1039"/>
            <p:cNvSpPr txBox="1">
              <a:spLocks noChangeArrowheads="1"/>
            </p:cNvSpPr>
            <p:nvPr/>
          </p:nvSpPr>
          <p:spPr bwMode="auto">
            <a:xfrm>
              <a:off x="240" y="912"/>
              <a:ext cx="1152" cy="11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a:r>
                <a:rPr lang="en-US" altLang="en-US" sz="1600" b="1" smtClean="0">
                  <a:solidFill>
                    <a:srgbClr val="FFFFCC"/>
                  </a:solidFill>
                  <a:latin typeface="Tahoma" pitchFamily="34" charset="0"/>
                  <a:ea typeface="+mn-ea"/>
                </a:rPr>
                <a:t>LA is the crossroad for MS River and Intracoastal Waterway carrying 97% of US tonnage</a:t>
              </a:r>
            </a:p>
          </p:txBody>
        </p:sp>
      </p:grpSp>
      <p:grpSp>
        <p:nvGrpSpPr>
          <p:cNvPr id="34820" name="Group 1028"/>
          <p:cNvGrpSpPr>
            <a:grpSpLocks/>
          </p:cNvGrpSpPr>
          <p:nvPr/>
        </p:nvGrpSpPr>
        <p:grpSpPr bwMode="auto">
          <a:xfrm>
            <a:off x="0" y="4391025"/>
            <a:ext cx="2546350" cy="2466975"/>
            <a:chOff x="0" y="672"/>
            <a:chExt cx="1604" cy="1554"/>
          </a:xfrm>
        </p:grpSpPr>
        <p:pic>
          <p:nvPicPr>
            <p:cNvPr id="34821" name="Picture 1029" descr="C:\DOCUME~1\CHARLE~1\LOCALS~1\Temp\PFX_STILL.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72"/>
              <a:ext cx="1604" cy="1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822" name="Text Box 1030"/>
            <p:cNvSpPr txBox="1">
              <a:spLocks noChangeArrowheads="1"/>
            </p:cNvSpPr>
            <p:nvPr/>
          </p:nvSpPr>
          <p:spPr bwMode="auto">
            <a:xfrm>
              <a:off x="192" y="1008"/>
              <a:ext cx="1152" cy="92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a:r>
                <a:rPr lang="en-US" altLang="en-US" b="1" smtClean="0">
                  <a:solidFill>
                    <a:srgbClr val="FFFFCC"/>
                  </a:solidFill>
                  <a:latin typeface="Tahoma" pitchFamily="34" charset="0"/>
                  <a:ea typeface="+mn-ea"/>
                </a:rPr>
                <a:t>56% of US grain exports travel through LA ports</a:t>
              </a:r>
            </a:p>
          </p:txBody>
        </p:sp>
      </p:grpSp>
      <p:grpSp>
        <p:nvGrpSpPr>
          <p:cNvPr id="34890" name="Group 1098"/>
          <p:cNvGrpSpPr>
            <a:grpSpLocks/>
          </p:cNvGrpSpPr>
          <p:nvPr/>
        </p:nvGrpSpPr>
        <p:grpSpPr bwMode="auto">
          <a:xfrm>
            <a:off x="3276600" y="4391025"/>
            <a:ext cx="2546350" cy="2466975"/>
            <a:chOff x="2064" y="2766"/>
            <a:chExt cx="1604" cy="1554"/>
          </a:xfrm>
        </p:grpSpPr>
        <p:pic>
          <p:nvPicPr>
            <p:cNvPr id="34824" name="Picture 1032" descr="C:\DOCUME~1\CHARLE~1\LOCALS~1\Temp\PFX_STILL.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64" y="2766"/>
              <a:ext cx="1604" cy="1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825" name="Text Box 1033"/>
            <p:cNvSpPr txBox="1">
              <a:spLocks noChangeArrowheads="1"/>
            </p:cNvSpPr>
            <p:nvPr/>
          </p:nvSpPr>
          <p:spPr bwMode="auto">
            <a:xfrm>
              <a:off x="2256" y="3072"/>
              <a:ext cx="1152" cy="86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a:r>
                <a:rPr lang="en-US" altLang="en-US" sz="2100" b="1" smtClean="0">
                  <a:solidFill>
                    <a:srgbClr val="FFFFCC"/>
                  </a:solidFill>
                  <a:latin typeface="Tahoma" pitchFamily="34" charset="0"/>
                  <a:ea typeface="+mn-ea"/>
                </a:rPr>
                <a:t>Each year 1.2 M trucks call on LA ports</a:t>
              </a:r>
            </a:p>
          </p:txBody>
        </p:sp>
      </p:grpSp>
      <p:grpSp>
        <p:nvGrpSpPr>
          <p:cNvPr id="34826" name="Group 1034"/>
          <p:cNvGrpSpPr>
            <a:grpSpLocks/>
          </p:cNvGrpSpPr>
          <p:nvPr/>
        </p:nvGrpSpPr>
        <p:grpSpPr bwMode="auto">
          <a:xfrm>
            <a:off x="6597650" y="4391025"/>
            <a:ext cx="2546350" cy="2466975"/>
            <a:chOff x="4156" y="720"/>
            <a:chExt cx="1604" cy="1554"/>
          </a:xfrm>
        </p:grpSpPr>
        <p:pic>
          <p:nvPicPr>
            <p:cNvPr id="34827" name="Picture 1035" descr="C:\DOCUME~1\CHARLE~1\LOCALS~1\Temp\PFX_STILL.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56" y="720"/>
              <a:ext cx="1604" cy="1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828" name="Text Box 1036"/>
            <p:cNvSpPr txBox="1">
              <a:spLocks noChangeArrowheads="1"/>
            </p:cNvSpPr>
            <p:nvPr/>
          </p:nvSpPr>
          <p:spPr bwMode="auto">
            <a:xfrm>
              <a:off x="4368" y="864"/>
              <a:ext cx="1152" cy="13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a:r>
                <a:rPr lang="en-US" altLang="en-US" sz="1700" b="1" smtClean="0">
                  <a:solidFill>
                    <a:srgbClr val="FFFFCC"/>
                  </a:solidFill>
                  <a:latin typeface="Tahoma" pitchFamily="34" charset="0"/>
                  <a:ea typeface="+mn-ea"/>
                </a:rPr>
                <a:t>Shallow draft ports function as industrial parks attracting business and jobs to local areas</a:t>
              </a:r>
            </a:p>
          </p:txBody>
        </p:sp>
      </p:grpSp>
      <p:grpSp>
        <p:nvGrpSpPr>
          <p:cNvPr id="34886" name="Group 1094"/>
          <p:cNvGrpSpPr>
            <a:grpSpLocks/>
          </p:cNvGrpSpPr>
          <p:nvPr/>
        </p:nvGrpSpPr>
        <p:grpSpPr bwMode="auto">
          <a:xfrm>
            <a:off x="6597650" y="1066800"/>
            <a:ext cx="2546350" cy="2466975"/>
            <a:chOff x="0" y="2766"/>
            <a:chExt cx="1604" cy="1554"/>
          </a:xfrm>
        </p:grpSpPr>
        <p:pic>
          <p:nvPicPr>
            <p:cNvPr id="34887" name="Picture 1095" descr="C:\DOCUME~1\CHARLE~1\LOCALS~1\Temp\PFX_STILL.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766"/>
              <a:ext cx="1604" cy="1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888" name="Text Box 1096"/>
            <p:cNvSpPr txBox="1">
              <a:spLocks noChangeArrowheads="1"/>
            </p:cNvSpPr>
            <p:nvPr/>
          </p:nvSpPr>
          <p:spPr bwMode="auto">
            <a:xfrm>
              <a:off x="240" y="3024"/>
              <a:ext cx="1152" cy="11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a:r>
                <a:rPr lang="en-US" altLang="en-US" sz="1400" b="1" smtClean="0">
                  <a:solidFill>
                    <a:srgbClr val="FFFFCC"/>
                  </a:solidFill>
                  <a:latin typeface="Tahoma" pitchFamily="34" charset="0"/>
                  <a:ea typeface="+mn-ea"/>
                </a:rPr>
                <a:t>Imports of steel, coffee, rubber, timber &amp; containerized cargo come from Latin America, Europe, Asia and Africa</a:t>
              </a:r>
            </a:p>
          </p:txBody>
        </p:sp>
      </p:grpSp>
      <p:grpSp>
        <p:nvGrpSpPr>
          <p:cNvPr id="34832" name="Group 1040"/>
          <p:cNvGrpSpPr>
            <a:grpSpLocks/>
          </p:cNvGrpSpPr>
          <p:nvPr/>
        </p:nvGrpSpPr>
        <p:grpSpPr bwMode="auto">
          <a:xfrm>
            <a:off x="3200400" y="1066800"/>
            <a:ext cx="2546350" cy="2466975"/>
            <a:chOff x="4156" y="2766"/>
            <a:chExt cx="1604" cy="1554"/>
          </a:xfrm>
        </p:grpSpPr>
        <p:pic>
          <p:nvPicPr>
            <p:cNvPr id="34833" name="Picture 1041" descr="C:\DOCUME~1\CHARLE~1\LOCALS~1\Temp\PFX_STILL.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56" y="2766"/>
              <a:ext cx="1604" cy="1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834" name="Text Box 1042"/>
            <p:cNvSpPr txBox="1">
              <a:spLocks noChangeArrowheads="1"/>
            </p:cNvSpPr>
            <p:nvPr/>
          </p:nvSpPr>
          <p:spPr bwMode="auto">
            <a:xfrm>
              <a:off x="4320" y="2976"/>
              <a:ext cx="1296" cy="101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a:r>
                <a:rPr lang="en-US" altLang="en-US" sz="2000" b="1" smtClean="0">
                  <a:solidFill>
                    <a:srgbClr val="FFFFCC"/>
                  </a:solidFill>
                  <a:latin typeface="Tahoma" pitchFamily="34" charset="0"/>
                  <a:ea typeface="+mn-ea"/>
                </a:rPr>
                <a:t>Exports from Canada and 28 states move down the Mississippi</a:t>
              </a:r>
            </a:p>
          </p:txBody>
        </p:sp>
      </p:grpSp>
      <p:sp>
        <p:nvSpPr>
          <p:cNvPr id="34891" name="AutoShape 1099"/>
          <p:cNvSpPr>
            <a:spLocks noChangeArrowheads="1"/>
          </p:cNvSpPr>
          <p:nvPr/>
        </p:nvSpPr>
        <p:spPr bwMode="auto">
          <a:xfrm>
            <a:off x="2057400" y="5410200"/>
            <a:ext cx="1066800" cy="1066800"/>
          </a:xfrm>
          <a:prstGeom prst="star5">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US" sz="1400" b="1" smtClean="0">
              <a:solidFill>
                <a:srgbClr val="000000"/>
              </a:solidFill>
              <a:latin typeface="Tahoma" pitchFamily="34" charset="0"/>
              <a:ea typeface="+mn-ea"/>
            </a:endParaRPr>
          </a:p>
        </p:txBody>
      </p:sp>
      <p:sp>
        <p:nvSpPr>
          <p:cNvPr id="34892" name="AutoShape 1100"/>
          <p:cNvSpPr>
            <a:spLocks noChangeArrowheads="1"/>
          </p:cNvSpPr>
          <p:nvPr/>
        </p:nvSpPr>
        <p:spPr bwMode="auto">
          <a:xfrm>
            <a:off x="2057400" y="5410200"/>
            <a:ext cx="1066800" cy="1066800"/>
          </a:xfrm>
          <a:prstGeom prst="star5">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US" sz="1400" b="1" smtClean="0">
              <a:solidFill>
                <a:srgbClr val="000000"/>
              </a:solidFill>
              <a:latin typeface="Tahoma" pitchFamily="34" charset="0"/>
              <a:ea typeface="+mn-ea"/>
            </a:endParaRPr>
          </a:p>
        </p:txBody>
      </p:sp>
      <p:sp>
        <p:nvSpPr>
          <p:cNvPr id="34893" name="AutoShape 1101"/>
          <p:cNvSpPr>
            <a:spLocks noChangeArrowheads="1"/>
          </p:cNvSpPr>
          <p:nvPr/>
        </p:nvSpPr>
        <p:spPr bwMode="auto">
          <a:xfrm>
            <a:off x="2057400" y="5410200"/>
            <a:ext cx="1066800" cy="1066800"/>
          </a:xfrm>
          <a:prstGeom prst="star5">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US" sz="1400" b="1" smtClean="0">
              <a:solidFill>
                <a:srgbClr val="000000"/>
              </a:solidFill>
              <a:latin typeface="Tahoma" pitchFamily="34" charset="0"/>
              <a:ea typeface="+mn-ea"/>
            </a:endParaRPr>
          </a:p>
        </p:txBody>
      </p:sp>
    </p:spTree>
    <p:extLst>
      <p:ext uri="{BB962C8B-B14F-4D97-AF65-F5344CB8AC3E}">
        <p14:creationId xmlns:p14="http://schemas.microsoft.com/office/powerpoint/2010/main" xmlns="" val="135365179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latin typeface="Arial" pitchFamily="34" charset="0"/>
            </a:endParaRPr>
          </a:p>
        </p:txBody>
      </p:sp>
      <p:sp>
        <p:nvSpPr>
          <p:cNvPr id="5" name="TextBox 8"/>
          <p:cNvSpPr txBox="1">
            <a:spLocks noChangeArrowheads="1"/>
          </p:cNvSpPr>
          <p:nvPr/>
        </p:nvSpPr>
        <p:spPr bwMode="auto">
          <a:xfrm>
            <a:off x="152400" y="381000"/>
            <a:ext cx="8610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eaLnBrk="1" hangingPunct="1"/>
            <a:r>
              <a:rPr lang="en-US" sz="3600" b="1" dirty="0" smtClean="0">
                <a:solidFill>
                  <a:prstClr val="black"/>
                </a:solidFill>
                <a:latin typeface="Arial" charset="0"/>
                <a:ea typeface="+mn-ea"/>
                <a:cs typeface="Arial" charset="0"/>
              </a:rPr>
              <a:t>Ports, Waterways, and Commerce</a:t>
            </a:r>
            <a:endParaRPr lang="en-US" sz="3600" b="1" dirty="0">
              <a:solidFill>
                <a:prstClr val="black"/>
              </a:solidFill>
              <a:latin typeface="Arial" charset="0"/>
              <a:ea typeface="+mn-ea"/>
              <a:cs typeface="Arial" charset="0"/>
            </a:endParaRPr>
          </a:p>
        </p:txBody>
      </p:sp>
      <p:pic>
        <p:nvPicPr>
          <p:cNvPr id="6" name="Picture 2"/>
          <p:cNvPicPr>
            <a:picLocks noChangeAspect="1" noChangeArrowheads="1"/>
          </p:cNvPicPr>
          <p:nvPr/>
        </p:nvPicPr>
        <p:blipFill rotWithShape="1">
          <a:blip r:embed="rId3" cstate="print"/>
          <a:srcRect l="2614" t="1632" r="1225" b="19484"/>
          <a:stretch/>
        </p:blipFill>
        <p:spPr bwMode="auto">
          <a:xfrm>
            <a:off x="457200" y="1295400"/>
            <a:ext cx="6506704" cy="4304073"/>
          </a:xfrm>
          <a:prstGeom prst="rect">
            <a:avLst/>
          </a:prstGeom>
          <a:noFill/>
          <a:ln w="9525">
            <a:noFill/>
            <a:miter lim="800000"/>
            <a:headEnd/>
            <a:tailEnd/>
          </a:ln>
        </p:spPr>
      </p:pic>
      <p:pic>
        <p:nvPicPr>
          <p:cNvPr id="7" name="Picture 2" descr="U.S. map showing 1998 total domestic freight flows by truck, with more than 9 million tons shown flowing from the New York region to each of the following states: New York State, Massachusetts, Connecticut, Rhode Island, Pennsylvania, Ohio, New Jersey, Maryland, and Delaware. Network flows by truck also are shown in all 48 contiguous states, with most commodity flows by truck on highways in New York State, Massachusetts, Connecticut, Rhode Island, Pennsylvania, Ohio, and New Jersey and some in Illinois and Virginia."/>
          <p:cNvPicPr>
            <a:picLocks noChangeAspect="1" noChangeArrowheads="1"/>
          </p:cNvPicPr>
          <p:nvPr/>
        </p:nvPicPr>
        <p:blipFill rotWithShape="1">
          <a:blip r:embed="rId4" cstate="print"/>
          <a:srcRect l="13387" t="1056" r="5280" b="29604"/>
          <a:stretch/>
        </p:blipFill>
        <p:spPr bwMode="auto">
          <a:xfrm>
            <a:off x="6477000" y="1371600"/>
            <a:ext cx="2438400" cy="165208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U.S. map showing 1998 total domestic freight flows by truck, with more than 9 million tons shown flowing from the Los Angeles region to each of the following states: California and Nevada. Between 3 and 9 million tons flow from Los Angeles to Washington, Oregon, Nevada, Arizona, Texas, Illinois, and Ohio. Network flows by truck also are shown in all 48 contiguous states, with most of the commodity flows by truck on highways in California and some in Oklahoma and Iowa."/>
          <p:cNvPicPr>
            <a:picLocks noChangeAspect="1" noChangeArrowheads="1"/>
          </p:cNvPicPr>
          <p:nvPr/>
        </p:nvPicPr>
        <p:blipFill rotWithShape="1">
          <a:blip r:embed="rId5" cstate="print"/>
          <a:srcRect l="12975" t="2832" r="5456" b="31026"/>
          <a:stretch/>
        </p:blipFill>
        <p:spPr bwMode="auto">
          <a:xfrm>
            <a:off x="6477000" y="3200400"/>
            <a:ext cx="2438400" cy="160982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U.S. map showing 1998 total domestic freight flows by truck, with more than 9 million tons shown flowing from the Houston region to each of the following states: Texas and Louisiana. Between 3 and 9 million tons flow from Houston to each of the following states: California, New Mexico, Oklahoma, Arkansas, Missouri, Illinois, Ohio, Tennessee, Mississippi, Alabama, Georgia, and Florida. Network flows by truck also are shown in all 48 contiguous states, with most of the commodity flows by truck on highways in Texas, Louisiana, Arkansas, Mississippi, and Alabama."/>
          <p:cNvPicPr>
            <a:picLocks noChangeAspect="1" noChangeArrowheads="1"/>
          </p:cNvPicPr>
          <p:nvPr/>
        </p:nvPicPr>
        <p:blipFill rotWithShape="1">
          <a:blip r:embed="rId6" cstate="print"/>
          <a:srcRect l="12817" t="1365" r="6038" b="31968"/>
          <a:stretch/>
        </p:blipFill>
        <p:spPr bwMode="auto">
          <a:xfrm>
            <a:off x="6477000" y="5105400"/>
            <a:ext cx="2423160" cy="158564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001000" y="2743200"/>
            <a:ext cx="914400" cy="246221"/>
          </a:xfrm>
          <a:prstGeom prst="rect">
            <a:avLst/>
          </a:prstGeom>
          <a:noFill/>
        </p:spPr>
        <p:txBody>
          <a:bodyPr wrap="square" rtlCol="0">
            <a:spAutoFit/>
          </a:bodyPr>
          <a:lstStyle/>
          <a:p>
            <a:pPr algn="r" defTabSz="914400"/>
            <a:r>
              <a:rPr lang="en-US" sz="1000" dirty="0">
                <a:solidFill>
                  <a:prstClr val="black"/>
                </a:solidFill>
                <a:latin typeface="Arial Black" pitchFamily="34" charset="0"/>
                <a:ea typeface="+mn-ea"/>
              </a:rPr>
              <a:t>New York</a:t>
            </a:r>
          </a:p>
        </p:txBody>
      </p:sp>
      <p:sp>
        <p:nvSpPr>
          <p:cNvPr id="11" name="TextBox 10"/>
          <p:cNvSpPr txBox="1"/>
          <p:nvPr/>
        </p:nvSpPr>
        <p:spPr>
          <a:xfrm>
            <a:off x="7772400" y="4572000"/>
            <a:ext cx="1143000" cy="246221"/>
          </a:xfrm>
          <a:prstGeom prst="rect">
            <a:avLst/>
          </a:prstGeom>
          <a:noFill/>
        </p:spPr>
        <p:txBody>
          <a:bodyPr wrap="square" rtlCol="0">
            <a:spAutoFit/>
          </a:bodyPr>
          <a:lstStyle/>
          <a:p>
            <a:pPr algn="r" defTabSz="914400"/>
            <a:r>
              <a:rPr lang="en-US" sz="1000" dirty="0">
                <a:solidFill>
                  <a:prstClr val="black"/>
                </a:solidFill>
                <a:latin typeface="Arial Black" pitchFamily="34" charset="0"/>
                <a:ea typeface="+mn-ea"/>
              </a:rPr>
              <a:t>Los Angeles</a:t>
            </a:r>
          </a:p>
        </p:txBody>
      </p:sp>
      <p:sp>
        <p:nvSpPr>
          <p:cNvPr id="12" name="TextBox 11"/>
          <p:cNvSpPr txBox="1"/>
          <p:nvPr/>
        </p:nvSpPr>
        <p:spPr>
          <a:xfrm>
            <a:off x="7696200" y="6477000"/>
            <a:ext cx="1219200" cy="246221"/>
          </a:xfrm>
          <a:prstGeom prst="rect">
            <a:avLst/>
          </a:prstGeom>
          <a:noFill/>
        </p:spPr>
        <p:txBody>
          <a:bodyPr wrap="square" rtlCol="0">
            <a:spAutoFit/>
          </a:bodyPr>
          <a:lstStyle/>
          <a:p>
            <a:pPr algn="r" defTabSz="914400"/>
            <a:r>
              <a:rPr lang="en-US" sz="1000" dirty="0">
                <a:solidFill>
                  <a:prstClr val="black"/>
                </a:solidFill>
                <a:latin typeface="Arial Black" pitchFamily="34" charset="0"/>
                <a:ea typeface="+mn-ea"/>
              </a:rPr>
              <a:t>Houston</a:t>
            </a:r>
          </a:p>
        </p:txBody>
      </p:sp>
      <p:pic>
        <p:nvPicPr>
          <p:cNvPr id="13" name="Picture 2"/>
          <p:cNvPicPr>
            <a:picLocks noChangeAspect="1" noChangeArrowheads="1"/>
          </p:cNvPicPr>
          <p:nvPr/>
        </p:nvPicPr>
        <p:blipFill rotWithShape="1">
          <a:blip r:embed="rId7" cstate="print"/>
          <a:srcRect l="857" t="81014" r="74897" b="1343"/>
          <a:stretch/>
        </p:blipFill>
        <p:spPr bwMode="auto">
          <a:xfrm>
            <a:off x="381000" y="5638800"/>
            <a:ext cx="1755185" cy="950563"/>
          </a:xfrm>
          <a:prstGeom prst="rect">
            <a:avLst/>
          </a:prstGeom>
          <a:noFill/>
          <a:ln w="9525">
            <a:noFill/>
            <a:miter lim="800000"/>
            <a:headEnd/>
            <a:tailEnd/>
          </a:ln>
        </p:spPr>
      </p:pic>
      <p:pic>
        <p:nvPicPr>
          <p:cNvPr id="14" name="Picture 2"/>
          <p:cNvPicPr>
            <a:picLocks noChangeAspect="1" noChangeArrowheads="1"/>
          </p:cNvPicPr>
          <p:nvPr/>
        </p:nvPicPr>
        <p:blipFill rotWithShape="1">
          <a:blip r:embed="rId3" cstate="print"/>
          <a:srcRect l="37780" t="81759" r="1577" b="1482"/>
          <a:stretch/>
        </p:blipFill>
        <p:spPr bwMode="auto">
          <a:xfrm>
            <a:off x="2133600" y="5638800"/>
            <a:ext cx="4343737" cy="914400"/>
          </a:xfrm>
          <a:prstGeom prst="rect">
            <a:avLst/>
          </a:prstGeom>
          <a:noFill/>
          <a:ln w="9525">
            <a:noFill/>
            <a:miter lim="800000"/>
            <a:headEnd/>
            <a:tailEnd/>
          </a:ln>
        </p:spPr>
      </p:pic>
    </p:spTree>
    <p:extLst>
      <p:ext uri="{BB962C8B-B14F-4D97-AF65-F5344CB8AC3E}">
        <p14:creationId xmlns:p14="http://schemas.microsoft.com/office/powerpoint/2010/main" xmlns="" val="47864203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674" y="-235264"/>
            <a:ext cx="9277350" cy="899826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674" y="-235262"/>
            <a:ext cx="9277350" cy="899826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674" y="-218061"/>
            <a:ext cx="9277350" cy="8998261"/>
          </a:xfrm>
          <a:prstGeom prst="rect">
            <a:avLst/>
          </a:prstGeom>
        </p:spPr>
      </p:pic>
      <p:grpSp>
        <p:nvGrpSpPr>
          <p:cNvPr id="22" name="Group 21"/>
          <p:cNvGrpSpPr/>
          <p:nvPr/>
        </p:nvGrpSpPr>
        <p:grpSpPr>
          <a:xfrm>
            <a:off x="1633537" y="3769647"/>
            <a:ext cx="1724025" cy="1535434"/>
            <a:chOff x="1633537" y="2827236"/>
            <a:chExt cx="1724025" cy="1151576"/>
          </a:xfrm>
        </p:grpSpPr>
        <p:cxnSp>
          <p:nvCxnSpPr>
            <p:cNvPr id="6" name="Straight Arrow Connector 5"/>
            <p:cNvCxnSpPr/>
            <p:nvPr/>
          </p:nvCxnSpPr>
          <p:spPr>
            <a:xfrm flipV="1">
              <a:off x="2372914" y="2827236"/>
              <a:ext cx="628650" cy="8765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33537" y="3753750"/>
              <a:ext cx="1724025" cy="225062"/>
            </a:xfrm>
            <a:prstGeom prst="rect">
              <a:avLst/>
            </a:prstGeom>
            <a:noFill/>
          </p:spPr>
          <p:txBody>
            <a:bodyPr wrap="square" rtlCol="0">
              <a:spAutoFit/>
            </a:bodyPr>
            <a:lstStyle/>
            <a:p>
              <a:pPr defTabSz="914400" fontAlgn="auto">
                <a:spcBef>
                  <a:spcPts val="0"/>
                </a:spcBef>
                <a:spcAft>
                  <a:spcPts val="0"/>
                </a:spcAft>
              </a:pPr>
              <a:r>
                <a:rPr lang="en-US" sz="1350" dirty="0">
                  <a:solidFill>
                    <a:prstClr val="black"/>
                  </a:solidFill>
                  <a:latin typeface="Calibri"/>
                  <a:ea typeface="+mn-ea"/>
                </a:rPr>
                <a:t>Flooding in blue</a:t>
              </a:r>
            </a:p>
          </p:txBody>
        </p:sp>
      </p:grpSp>
      <p:grpSp>
        <p:nvGrpSpPr>
          <p:cNvPr id="20" name="Group 19"/>
          <p:cNvGrpSpPr/>
          <p:nvPr/>
        </p:nvGrpSpPr>
        <p:grpSpPr>
          <a:xfrm>
            <a:off x="-66674" y="-218061"/>
            <a:ext cx="9277350" cy="3279556"/>
            <a:chOff x="-66674" y="-163546"/>
            <a:chExt cx="9277350" cy="2459667"/>
          </a:xfrm>
        </p:grpSpPr>
        <p:sp>
          <p:nvSpPr>
            <p:cNvPr id="15" name="Rectangle 14"/>
            <p:cNvSpPr/>
            <p:nvPr/>
          </p:nvSpPr>
          <p:spPr>
            <a:xfrm>
              <a:off x="-66674" y="-163546"/>
              <a:ext cx="9277350" cy="146288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grpSp>
          <p:nvGrpSpPr>
            <p:cNvPr id="17" name="Group 16"/>
            <p:cNvGrpSpPr/>
            <p:nvPr/>
          </p:nvGrpSpPr>
          <p:grpSpPr>
            <a:xfrm>
              <a:off x="609600" y="152400"/>
              <a:ext cx="8267700" cy="2143721"/>
              <a:chOff x="609600" y="152400"/>
              <a:chExt cx="8267700" cy="2143721"/>
            </a:xfrm>
          </p:grpSpPr>
          <p:sp>
            <p:nvSpPr>
              <p:cNvPr id="5" name="Title 1"/>
              <p:cNvSpPr txBox="1">
                <a:spLocks/>
              </p:cNvSpPr>
              <p:nvPr/>
            </p:nvSpPr>
            <p:spPr>
              <a:xfrm>
                <a:off x="609600" y="152400"/>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chemeClr val="tx1"/>
                    </a:solidFill>
                    <a:latin typeface="Corbel" panose="020B0503020204020204" pitchFamily="34" charset="0"/>
                    <a:ea typeface="+mj-ea"/>
                    <a:cs typeface="+mj-cs"/>
                  </a:defRPr>
                </a:lvl1pPr>
              </a:lstStyle>
              <a:p>
                <a:pPr fontAlgn="auto">
                  <a:spcAft>
                    <a:spcPts val="0"/>
                  </a:spcAft>
                </a:pPr>
                <a:r>
                  <a:rPr lang="en-US" sz="3600" dirty="0" smtClean="0">
                    <a:solidFill>
                      <a:prstClr val="black"/>
                    </a:solidFill>
                  </a:rPr>
                  <a:t>Land Loss, Storm Vulnerability, and Economy</a:t>
                </a:r>
                <a:endParaRPr lang="en-US" sz="3600" dirty="0">
                  <a:solidFill>
                    <a:prstClr val="black"/>
                  </a:solidFill>
                </a:endParaRPr>
              </a:p>
            </p:txBody>
          </p:sp>
          <p:cxnSp>
            <p:nvCxnSpPr>
              <p:cNvPr id="9" name="Straight Arrow Connector 8"/>
              <p:cNvCxnSpPr/>
              <p:nvPr/>
            </p:nvCxnSpPr>
            <p:spPr>
              <a:xfrm flipH="1">
                <a:off x="7000876" y="1362075"/>
                <a:ext cx="342899" cy="9340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76600" y="1033418"/>
                <a:ext cx="5600700" cy="225061"/>
              </a:xfrm>
              <a:prstGeom prst="rect">
                <a:avLst/>
              </a:prstGeom>
              <a:gradFill flip="none" rotWithShape="1">
                <a:gsLst>
                  <a:gs pos="0">
                    <a:srgbClr val="EFEFEC"/>
                  </a:gs>
                  <a:gs pos="90000">
                    <a:srgbClr val="EFEFEC"/>
                  </a:gs>
                  <a:gs pos="100000">
                    <a:srgbClr val="EFEFEC">
                      <a:alpha val="48000"/>
                    </a:srgbClr>
                  </a:gs>
                </a:gsLst>
                <a:path path="rect">
                  <a:fillToRect l="100000" t="100000"/>
                </a:path>
                <a:tileRect r="-100000" b="-100000"/>
              </a:gradFill>
            </p:spPr>
            <p:txBody>
              <a:bodyPr wrap="square" rtlCol="0">
                <a:spAutoFit/>
              </a:bodyPr>
              <a:lstStyle/>
              <a:p>
                <a:pPr defTabSz="914400" fontAlgn="auto">
                  <a:spcBef>
                    <a:spcPts val="0"/>
                  </a:spcBef>
                  <a:spcAft>
                    <a:spcPts val="0"/>
                  </a:spcAft>
                </a:pPr>
                <a:r>
                  <a:rPr lang="en-US" sz="1350" dirty="0">
                    <a:solidFill>
                      <a:prstClr val="black"/>
                    </a:solidFill>
                    <a:latin typeface="Calibri"/>
                    <a:ea typeface="+mn-ea"/>
                  </a:rPr>
                  <a:t>Location of businesses in yellow: clustered in urban areas and along </a:t>
                </a:r>
                <a:r>
                  <a:rPr lang="en-US" sz="1350" dirty="0" smtClean="0">
                    <a:solidFill>
                      <a:prstClr val="black"/>
                    </a:solidFill>
                    <a:latin typeface="Calibri"/>
                    <a:ea typeface="+mn-ea"/>
                  </a:rPr>
                  <a:t>highways</a:t>
                </a:r>
                <a:endParaRPr lang="en-US" sz="1350" dirty="0">
                  <a:solidFill>
                    <a:prstClr val="black"/>
                  </a:solidFill>
                  <a:latin typeface="Calibri"/>
                  <a:ea typeface="+mn-ea"/>
                </a:endParaRPr>
              </a:p>
            </p:txBody>
          </p:sp>
        </p:grpSp>
      </p:grpSp>
      <p:grpSp>
        <p:nvGrpSpPr>
          <p:cNvPr id="21" name="Group 20"/>
          <p:cNvGrpSpPr/>
          <p:nvPr/>
        </p:nvGrpSpPr>
        <p:grpSpPr>
          <a:xfrm>
            <a:off x="981075" y="4058307"/>
            <a:ext cx="4093366" cy="1667280"/>
            <a:chOff x="981075" y="3043729"/>
            <a:chExt cx="4093366" cy="1250460"/>
          </a:xfrm>
        </p:grpSpPr>
        <p:cxnSp>
          <p:nvCxnSpPr>
            <p:cNvPr id="7" name="Straight Arrow Connector 6"/>
            <p:cNvCxnSpPr/>
            <p:nvPr/>
          </p:nvCxnSpPr>
          <p:spPr>
            <a:xfrm flipV="1">
              <a:off x="4345779" y="3565575"/>
              <a:ext cx="138113" cy="3226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671637" y="3043729"/>
              <a:ext cx="66675" cy="273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81075" y="3265493"/>
              <a:ext cx="1304925" cy="225062"/>
            </a:xfrm>
            <a:prstGeom prst="rect">
              <a:avLst/>
            </a:prstGeom>
            <a:noFill/>
          </p:spPr>
          <p:txBody>
            <a:bodyPr wrap="square" rtlCol="0">
              <a:spAutoFit/>
            </a:bodyPr>
            <a:lstStyle/>
            <a:p>
              <a:pPr defTabSz="914400" fontAlgn="auto">
                <a:spcBef>
                  <a:spcPts val="0"/>
                </a:spcBef>
                <a:spcAft>
                  <a:spcPts val="0"/>
                </a:spcAft>
              </a:pPr>
              <a:r>
                <a:rPr lang="en-US" sz="1350" dirty="0">
                  <a:solidFill>
                    <a:prstClr val="black"/>
                  </a:solidFill>
                  <a:latin typeface="Calibri"/>
                  <a:ea typeface="+mn-ea"/>
                </a:rPr>
                <a:t>Land loss in red</a:t>
              </a:r>
            </a:p>
          </p:txBody>
        </p:sp>
        <p:sp>
          <p:nvSpPr>
            <p:cNvPr id="11" name="TextBox 10"/>
            <p:cNvSpPr txBox="1"/>
            <p:nvPr/>
          </p:nvSpPr>
          <p:spPr>
            <a:xfrm>
              <a:off x="3617116" y="3913316"/>
              <a:ext cx="1457325" cy="380873"/>
            </a:xfrm>
            <a:prstGeom prst="rect">
              <a:avLst/>
            </a:prstGeom>
            <a:noFill/>
          </p:spPr>
          <p:txBody>
            <a:bodyPr wrap="square" rtlCol="0">
              <a:spAutoFit/>
            </a:bodyPr>
            <a:lstStyle/>
            <a:p>
              <a:pPr defTabSz="914400" fontAlgn="auto">
                <a:spcBef>
                  <a:spcPts val="0"/>
                </a:spcBef>
                <a:spcAft>
                  <a:spcPts val="0"/>
                </a:spcAft>
              </a:pPr>
              <a:r>
                <a:rPr lang="en-US" sz="1350" dirty="0">
                  <a:solidFill>
                    <a:prstClr val="black"/>
                  </a:solidFill>
                  <a:latin typeface="Calibri"/>
                  <a:ea typeface="+mn-ea"/>
                </a:rPr>
                <a:t>Small amounts of land gain in green</a:t>
              </a:r>
            </a:p>
          </p:txBody>
        </p:sp>
      </p:grpSp>
    </p:spTree>
    <p:extLst>
      <p:ext uri="{BB962C8B-B14F-4D97-AF65-F5344CB8AC3E}">
        <p14:creationId xmlns:p14="http://schemas.microsoft.com/office/powerpoint/2010/main" xmlns="" val="181759533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000"/>
                                        <p:tgtEl>
                                          <p:spTgt spid="18"/>
                                        </p:tgtEl>
                                      </p:cBhvr>
                                    </p:animEffect>
                                  </p:childTnLst>
                                </p:cTn>
                              </p:par>
                              <p:par>
                                <p:cTn id="8" presetID="1" presetClass="entr" presetSubtype="0" fill="hold" nodeType="withEffect">
                                  <p:stCondLst>
                                    <p:cond delay="1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2000"/>
                                        <p:tgtEl>
                                          <p:spTgt spid="14"/>
                                        </p:tgtEl>
                                      </p:cBhvr>
                                    </p:animEffect>
                                  </p:childTnLst>
                                </p:cTn>
                              </p:par>
                              <p:par>
                                <p:cTn id="15" presetID="1" presetClass="entr" presetSubtype="0" fill="hold" nodeType="withEffect">
                                  <p:stCondLst>
                                    <p:cond delay="150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Management Industry*</a:t>
            </a:r>
            <a:endParaRPr lang="en-US" dirty="0"/>
          </a:p>
        </p:txBody>
      </p:sp>
      <p:sp>
        <p:nvSpPr>
          <p:cNvPr id="4" name="TextBox 3"/>
          <p:cNvSpPr txBox="1"/>
          <p:nvPr/>
        </p:nvSpPr>
        <p:spPr>
          <a:xfrm>
            <a:off x="533400" y="6038166"/>
            <a:ext cx="8153400" cy="646331"/>
          </a:xfrm>
          <a:prstGeom prst="rect">
            <a:avLst/>
          </a:prstGeom>
          <a:noFill/>
        </p:spPr>
        <p:txBody>
          <a:bodyPr wrap="square" rtlCol="0">
            <a:spAutoFit/>
          </a:bodyPr>
          <a:lstStyle/>
          <a:p>
            <a:pPr defTabSz="914400"/>
            <a:r>
              <a:rPr lang="en-US" dirty="0">
                <a:solidFill>
                  <a:prstClr val="black"/>
                </a:solidFill>
                <a:latin typeface="Arial" pitchFamily="34" charset="0"/>
                <a:ea typeface="+mn-ea"/>
              </a:rPr>
              <a:t>*Refers to work happening off the coast on barrier islands and marshes, levee construction, and work managing subsidence and stormwater runoff</a:t>
            </a:r>
          </a:p>
        </p:txBody>
      </p:sp>
      <p:sp>
        <p:nvSpPr>
          <p:cNvPr id="5" name="Content Placeholder 2"/>
          <p:cNvSpPr>
            <a:spLocks noGrp="1"/>
          </p:cNvSpPr>
          <p:nvPr>
            <p:ph sz="half" idx="1"/>
          </p:nvPr>
        </p:nvSpPr>
        <p:spPr>
          <a:xfrm>
            <a:off x="228600" y="1600200"/>
            <a:ext cx="3657600" cy="4191000"/>
          </a:xfrm>
        </p:spPr>
        <p:txBody>
          <a:bodyPr>
            <a:normAutofit fontScale="85000" lnSpcReduction="20000"/>
          </a:bodyPr>
          <a:lstStyle/>
          <a:p>
            <a:pPr marL="0" indent="0">
              <a:buNone/>
            </a:pPr>
            <a:r>
              <a:rPr lang="en-US" dirty="0" smtClean="0"/>
              <a:t>In Southeastern Louisiana this segment grew by 7,832 jobs from 2010 to 2013</a:t>
            </a:r>
          </a:p>
          <a:p>
            <a:r>
              <a:rPr lang="en-US" dirty="0" smtClean="0"/>
              <a:t>Outperformed the overall national economic trends</a:t>
            </a:r>
          </a:p>
          <a:p>
            <a:r>
              <a:rPr lang="en-US" dirty="0" smtClean="0"/>
              <a:t>Outperformed national trends specific to this industry</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86200" y="1600200"/>
            <a:ext cx="4953000" cy="3578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xmlns="" val="775679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11367" cy="457200"/>
          </a:xfrm>
        </p:spPr>
        <p:txBody>
          <a:bodyPr>
            <a:normAutofit fontScale="90000"/>
          </a:bodyPr>
          <a:lstStyle/>
          <a:p>
            <a:pPr algn="ctr"/>
            <a:r>
              <a:rPr lang="en-US" dirty="0" smtClean="0"/>
              <a:t>Weathering the Storm – A Sign?</a:t>
            </a:r>
            <a:endParaRPr lang="en-US" dirty="0"/>
          </a:p>
        </p:txBody>
      </p:sp>
      <p:sp>
        <p:nvSpPr>
          <p:cNvPr id="4" name="Content Placeholder 3"/>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68" y="838200"/>
            <a:ext cx="9137932" cy="5996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228600" y="914400"/>
            <a:ext cx="4419600" cy="1815882"/>
          </a:xfrm>
          <a:prstGeom prst="rect">
            <a:avLst/>
          </a:prstGeom>
          <a:noFill/>
        </p:spPr>
        <p:txBody>
          <a:bodyPr wrap="square" rtlCol="0">
            <a:spAutoFit/>
          </a:bodyPr>
          <a:lstStyle/>
          <a:p>
            <a:r>
              <a:rPr lang="en-US" sz="2800" dirty="0" smtClean="0">
                <a:solidFill>
                  <a:srgbClr val="002060"/>
                </a:solidFill>
              </a:rPr>
              <a:t>Session Has to End:</a:t>
            </a:r>
          </a:p>
          <a:p>
            <a:pPr lvl="1"/>
            <a:r>
              <a:rPr lang="en-US" sz="2800" dirty="0" smtClean="0">
                <a:solidFill>
                  <a:srgbClr val="002060"/>
                </a:solidFill>
              </a:rPr>
              <a:t>6 pm</a:t>
            </a:r>
          </a:p>
          <a:p>
            <a:pPr lvl="1"/>
            <a:r>
              <a:rPr lang="en-US" sz="2800" dirty="0" smtClean="0">
                <a:solidFill>
                  <a:srgbClr val="002060"/>
                </a:solidFill>
              </a:rPr>
              <a:t>6</a:t>
            </a:r>
            <a:r>
              <a:rPr lang="en-US" sz="2800" baseline="30000" dirty="0" smtClean="0">
                <a:solidFill>
                  <a:srgbClr val="002060"/>
                </a:solidFill>
              </a:rPr>
              <a:t>th</a:t>
            </a:r>
            <a:r>
              <a:rPr lang="en-US" sz="2800" dirty="0" smtClean="0">
                <a:solidFill>
                  <a:srgbClr val="002060"/>
                </a:solidFill>
              </a:rPr>
              <a:t> Day of the Month</a:t>
            </a:r>
          </a:p>
          <a:p>
            <a:pPr lvl="1"/>
            <a:r>
              <a:rPr lang="en-US" sz="2800" dirty="0" smtClean="0">
                <a:solidFill>
                  <a:srgbClr val="002060"/>
                </a:solidFill>
              </a:rPr>
              <a:t>6</a:t>
            </a:r>
            <a:r>
              <a:rPr lang="en-US" sz="2800" baseline="30000" dirty="0" smtClean="0">
                <a:solidFill>
                  <a:srgbClr val="002060"/>
                </a:solidFill>
              </a:rPr>
              <a:t>th</a:t>
            </a:r>
            <a:r>
              <a:rPr lang="en-US" sz="2800" dirty="0" smtClean="0">
                <a:solidFill>
                  <a:srgbClr val="002060"/>
                </a:solidFill>
              </a:rPr>
              <a:t> Month of the Year</a:t>
            </a:r>
            <a:endParaRPr lang="en-US" sz="2800" dirty="0">
              <a:solidFill>
                <a:srgbClr val="002060"/>
              </a:solidFill>
            </a:endParaRPr>
          </a:p>
        </p:txBody>
      </p:sp>
    </p:spTree>
    <p:extLst>
      <p:ext uri="{BB962C8B-B14F-4D97-AF65-F5344CB8AC3E}">
        <p14:creationId xmlns:p14="http://schemas.microsoft.com/office/powerpoint/2010/main" xmlns="" val="3381835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11367" cy="457200"/>
          </a:xfrm>
        </p:spPr>
        <p:txBody>
          <a:bodyPr>
            <a:normAutofit fontScale="90000"/>
          </a:bodyPr>
          <a:lstStyle/>
          <a:p>
            <a:pPr algn="ctr"/>
            <a:r>
              <a:rPr lang="en-US" dirty="0" smtClean="0"/>
              <a:t>Weathering the Storm – A Sign?</a:t>
            </a:r>
            <a:endParaRPr lang="en-US" dirty="0"/>
          </a:p>
        </p:txBody>
      </p:sp>
      <p:sp>
        <p:nvSpPr>
          <p:cNvPr id="4" name="Content Placeholder 3"/>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68" y="838200"/>
            <a:ext cx="9137932" cy="5996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066800" y="2279417"/>
            <a:ext cx="3581400" cy="1569660"/>
          </a:xfrm>
          <a:prstGeom prst="rect">
            <a:avLst/>
          </a:prstGeom>
          <a:noFill/>
        </p:spPr>
        <p:txBody>
          <a:bodyPr wrap="square" rtlCol="0">
            <a:spAutoFit/>
          </a:bodyPr>
          <a:lstStyle/>
          <a:p>
            <a:r>
              <a:rPr lang="en-US" sz="9600" dirty="0" smtClean="0">
                <a:solidFill>
                  <a:srgbClr val="002060"/>
                </a:solidFill>
              </a:rPr>
              <a:t>666</a:t>
            </a:r>
            <a:endParaRPr lang="en-US" sz="9600" dirty="0">
              <a:solidFill>
                <a:srgbClr val="00206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62600" y="1093177"/>
            <a:ext cx="3124200"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36925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04257"/>
          <a:ext cx="8229600" cy="501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a:spLocks noGrp="1"/>
          </p:cNvSpPr>
          <p:nvPr>
            <p:ph type="title"/>
          </p:nvPr>
        </p:nvSpPr>
        <p:spPr>
          <a:xfrm>
            <a:off x="457200" y="228600"/>
            <a:ext cx="8229600" cy="822960"/>
          </a:xfrm>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defRPr/>
            </a:pP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2016 1</a:t>
            </a:r>
            <a:r>
              <a:rPr lang="en-US" sz="4000" baseline="30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st</a:t>
            </a:r>
            <a:r>
              <a:rPr lang="en-US" sz="4000" dirty="0" smtClean="0">
                <a:ln w="10160">
                  <a:noFill/>
                  <a:prstDash val="solid"/>
                </a:ln>
                <a:solidFill>
                  <a:srgbClr val="FFFFFF"/>
                </a:solidFill>
                <a:effectLst>
                  <a:outerShdw blurRad="38100" dist="32000" dir="5400000" algn="tl">
                    <a:srgbClr val="000000">
                      <a:alpha val="30000"/>
                    </a:srgbClr>
                  </a:outerShdw>
                </a:effectLst>
                <a:latin typeface="Georgia" pitchFamily="18" charset="0"/>
              </a:rPr>
              <a:t> Extraordinary Session</a:t>
            </a:r>
            <a:endParaRPr lang="en-US" sz="4000" dirty="0">
              <a:ln w="10160">
                <a:noFill/>
                <a:prstDash val="solid"/>
              </a:ln>
              <a:solidFill>
                <a:srgbClr val="FFFFFF"/>
              </a:solidFill>
              <a:effectLst>
                <a:outerShdw blurRad="38100" dist="32000" dir="5400000" algn="tl">
                  <a:srgbClr val="000000">
                    <a:alpha val="30000"/>
                  </a:srgbClr>
                </a:outerShdw>
              </a:effectLst>
              <a:latin typeface="Georgia" pitchFamily="18" charset="0"/>
            </a:endParaRPr>
          </a:p>
        </p:txBody>
      </p:sp>
      <p:sp>
        <p:nvSpPr>
          <p:cNvPr id="14" name="TextBox 13"/>
          <p:cNvSpPr txBox="1"/>
          <p:nvPr/>
        </p:nvSpPr>
        <p:spPr>
          <a:xfrm>
            <a:off x="1404257" y="4343400"/>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097598"/>
          <a:ext cx="8229600" cy="5555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7"/>
          <p:cNvSpPr>
            <a:spLocks noGrp="1"/>
          </p:cNvSpPr>
          <p:nvPr>
            <p:ph type="title"/>
          </p:nvPr>
        </p:nvSpPr>
        <p:spPr>
          <a:xfrm>
            <a:off x="457200" y="274638"/>
            <a:ext cx="8229600" cy="822960"/>
          </a:xfrm>
          <a:ln/>
        </p:spPr>
        <p:style>
          <a:lnRef idx="2">
            <a:schemeClr val="accent2">
              <a:shade val="50000"/>
            </a:schemeClr>
          </a:lnRef>
          <a:fillRef idx="1">
            <a:schemeClr val="accent2"/>
          </a:fillRef>
          <a:effectRef idx="0">
            <a:schemeClr val="accent2"/>
          </a:effectRef>
          <a:fontRef idx="minor">
            <a:schemeClr val="lt1"/>
          </a:fontRef>
        </p:style>
        <p:txBody>
          <a:bodyPr/>
          <a:lstStyle/>
          <a:p>
            <a:r>
              <a:rPr lang="en-US" sz="4000" dirty="0" smtClean="0">
                <a:solidFill>
                  <a:schemeClr val="bg1"/>
                </a:solidFill>
                <a:latin typeface="Georgia" pitchFamily="18" charset="0"/>
              </a:rPr>
              <a:t>Beginning Year Shortfalls</a:t>
            </a:r>
            <a:endParaRPr lang="en-US" sz="4000" dirty="0">
              <a:solidFill>
                <a:schemeClr val="bg1"/>
              </a:solidFill>
              <a:latin typeface="Georgia" pitchFamily="18" charset="0"/>
            </a:endParaRPr>
          </a:p>
        </p:txBody>
      </p:sp>
      <p:sp>
        <p:nvSpPr>
          <p:cNvPr id="7" name="TextBox 6"/>
          <p:cNvSpPr txBox="1"/>
          <p:nvPr/>
        </p:nvSpPr>
        <p:spPr>
          <a:xfrm>
            <a:off x="1447800" y="3463145"/>
            <a:ext cx="794657" cy="400110"/>
          </a:xfrm>
          <a:prstGeom prst="rect">
            <a:avLst/>
          </a:prstGeom>
          <a:noFill/>
        </p:spPr>
        <p:txBody>
          <a:bodyPr wrap="square" rtlCol="0">
            <a:spAutoFit/>
          </a:bodyPr>
          <a:lstStyle/>
          <a:p>
            <a:r>
              <a:rPr lang="en-US" sz="2000" dirty="0" smtClean="0"/>
              <a:t>FY15</a:t>
            </a:r>
            <a:endParaRPr lang="en-US" sz="2000" dirty="0"/>
          </a:p>
        </p:txBody>
      </p:sp>
      <p:sp>
        <p:nvSpPr>
          <p:cNvPr id="9" name="TextBox 8"/>
          <p:cNvSpPr txBox="1"/>
          <p:nvPr/>
        </p:nvSpPr>
        <p:spPr>
          <a:xfrm>
            <a:off x="3581400" y="2440632"/>
            <a:ext cx="1219200" cy="461665"/>
          </a:xfrm>
          <a:prstGeom prst="rect">
            <a:avLst/>
          </a:prstGeom>
          <a:noFill/>
        </p:spPr>
        <p:txBody>
          <a:bodyPr wrap="square" rtlCol="0">
            <a:spAutoFit/>
          </a:bodyPr>
          <a:lstStyle/>
          <a:p>
            <a:r>
              <a:rPr lang="en-US" sz="2400" dirty="0" smtClean="0"/>
              <a:t>FY16</a:t>
            </a:r>
            <a:endParaRPr lang="en-US" dirty="0"/>
          </a:p>
        </p:txBody>
      </p:sp>
      <p:sp>
        <p:nvSpPr>
          <p:cNvPr id="10" name="TextBox 9"/>
          <p:cNvSpPr txBox="1"/>
          <p:nvPr/>
        </p:nvSpPr>
        <p:spPr>
          <a:xfrm>
            <a:off x="6096000" y="1600200"/>
            <a:ext cx="1611086" cy="523220"/>
          </a:xfrm>
          <a:prstGeom prst="rect">
            <a:avLst/>
          </a:prstGeom>
          <a:noFill/>
        </p:spPr>
        <p:txBody>
          <a:bodyPr wrap="square" rtlCol="0">
            <a:spAutoFit/>
          </a:bodyPr>
          <a:lstStyle/>
          <a:p>
            <a:r>
              <a:rPr lang="en-US" sz="2800" dirty="0" smtClean="0"/>
              <a:t>FY17</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28600"/>
            <a:ext cx="8229600" cy="822960"/>
          </a:xfrm>
          <a:ln/>
        </p:spPr>
        <p:style>
          <a:lnRef idx="2">
            <a:schemeClr val="accent2">
              <a:shade val="50000"/>
            </a:schemeClr>
          </a:lnRef>
          <a:fillRef idx="1">
            <a:schemeClr val="accent2"/>
          </a:fillRef>
          <a:effectRef idx="0">
            <a:schemeClr val="accent2"/>
          </a:effectRef>
          <a:fontRef idx="minor">
            <a:schemeClr val="lt1"/>
          </a:fontRef>
        </p:style>
        <p:txBody>
          <a:bodyPr/>
          <a:lstStyle/>
          <a:p>
            <a:r>
              <a:rPr lang="en-US" sz="4000" dirty="0" smtClean="0">
                <a:latin typeface="Georgia" pitchFamily="18" charset="0"/>
              </a:rPr>
              <a:t>What Caused Mid-Year Shortfall?</a:t>
            </a:r>
            <a:endParaRPr lang="en-US" sz="4000" dirty="0">
              <a:latin typeface="Georgia" pitchFamily="18" charset="0"/>
            </a:endParaRPr>
          </a:p>
        </p:txBody>
      </p:sp>
      <p:graphicFrame>
        <p:nvGraphicFramePr>
          <p:cNvPr id="5" name="Content Placeholder 4"/>
          <p:cNvGraphicFramePr>
            <a:graphicFrameLocks noGrp="1"/>
          </p:cNvGraphicFramePr>
          <p:nvPr>
            <p:ph idx="1"/>
          </p:nvPr>
        </p:nvGraphicFramePr>
        <p:xfrm>
          <a:off x="563732" y="1233996"/>
          <a:ext cx="7967709" cy="5122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685800" y="1371600"/>
          <a:ext cx="7772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7"/>
          <p:cNvSpPr>
            <a:spLocks noGrp="1"/>
          </p:cNvSpPr>
          <p:nvPr>
            <p:ph type="title"/>
          </p:nvPr>
        </p:nvSpPr>
        <p:spPr>
          <a:xfrm>
            <a:off x="457200" y="228600"/>
            <a:ext cx="8229600" cy="822960"/>
          </a:xfrm>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4000" dirty="0" smtClean="0">
                <a:solidFill>
                  <a:schemeClr val="bg1"/>
                </a:solidFill>
                <a:latin typeface="Georgia" pitchFamily="18" charset="0"/>
              </a:rPr>
              <a:t>Spending Cuts</a:t>
            </a:r>
            <a:endParaRPr lang="en-US" sz="4000" dirty="0">
              <a:solidFill>
                <a:schemeClr val="bg1"/>
              </a:solidFill>
              <a:latin typeface="Georgia"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nvGraphicFramePr>
        <p:xfrm>
          <a:off x="723900" y="1295400"/>
          <a:ext cx="7696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7"/>
          <p:cNvSpPr>
            <a:spLocks noGrp="1"/>
          </p:cNvSpPr>
          <p:nvPr>
            <p:ph type="title"/>
          </p:nvPr>
        </p:nvSpPr>
        <p:spPr>
          <a:xfrm>
            <a:off x="457200" y="228600"/>
            <a:ext cx="8229600" cy="822960"/>
          </a:xfr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0" dirty="0" smtClean="0">
                <a:solidFill>
                  <a:schemeClr val="bg1"/>
                </a:solidFill>
                <a:latin typeface="Georgia" pitchFamily="18" charset="0"/>
              </a:rPr>
              <a:t>Spending Cuts: State Contracts</a:t>
            </a:r>
            <a:endParaRPr lang="en-US" sz="4000" b="0" dirty="0">
              <a:solidFill>
                <a:schemeClr val="bg1"/>
              </a:solidFill>
              <a:latin typeface="Georgia"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822960"/>
          </a:xfrm>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4000" dirty="0" smtClean="0">
                <a:solidFill>
                  <a:schemeClr val="bg1"/>
                </a:solidFill>
                <a:latin typeface="Georgia" pitchFamily="18" charset="0"/>
              </a:rPr>
              <a:t>Immediate Revenue Raising</a:t>
            </a:r>
            <a:endParaRPr lang="en-US" sz="4000" dirty="0">
              <a:solidFill>
                <a:schemeClr val="bg1"/>
              </a:solidFill>
              <a:latin typeface="Georgia" pitchFamily="18" charset="0"/>
            </a:endParaRPr>
          </a:p>
        </p:txBody>
      </p:sp>
      <p:graphicFrame>
        <p:nvGraphicFramePr>
          <p:cNvPr id="7" name="Content Placeholder 6"/>
          <p:cNvGraphicFramePr>
            <a:graphicFrameLocks noGrp="1"/>
          </p:cNvGraphicFramePr>
          <p:nvPr>
            <p:ph idx="1"/>
          </p:nvPr>
        </p:nvGraphicFramePr>
        <p:xfrm>
          <a:off x="533400" y="1163865"/>
          <a:ext cx="8077200" cy="5236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822960"/>
          </a:xfrm>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4000" dirty="0" smtClean="0">
                <a:solidFill>
                  <a:schemeClr val="bg1"/>
                </a:solidFill>
                <a:latin typeface="Georgia" pitchFamily="18" charset="0"/>
              </a:rPr>
              <a:t>Future Revenue Raising </a:t>
            </a:r>
            <a:endParaRPr lang="en-US" sz="4000" dirty="0">
              <a:solidFill>
                <a:schemeClr val="bg1"/>
              </a:solidFill>
              <a:latin typeface="Georgia" pitchFamily="18" charset="0"/>
            </a:endParaRPr>
          </a:p>
        </p:txBody>
      </p:sp>
      <p:graphicFrame>
        <p:nvGraphicFramePr>
          <p:cNvPr id="7" name="Content Placeholder 6"/>
          <p:cNvGraphicFramePr>
            <a:graphicFrameLocks noGrp="1"/>
          </p:cNvGraphicFramePr>
          <p:nvPr>
            <p:ph sz="half" idx="2"/>
          </p:nvPr>
        </p:nvGraphicFramePr>
        <p:xfrm>
          <a:off x="457200" y="1447800"/>
          <a:ext cx="4040188" cy="4515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9"/>
          <p:cNvGraphicFramePr>
            <a:graphicFrameLocks noGrp="1"/>
          </p:cNvGraphicFramePr>
          <p:nvPr>
            <p:ph sz="quarter" idx="4"/>
          </p:nvPr>
        </p:nvGraphicFramePr>
        <p:xfrm>
          <a:off x="4648200" y="1447800"/>
          <a:ext cx="3962400" cy="45150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10" grpId="0">
        <p:bldAsOne/>
      </p:bldGraphic>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119071</TotalTime>
  <Words>1695</Words>
  <Application>Microsoft Office PowerPoint</Application>
  <PresentationFormat>On-screen Show (4:3)</PresentationFormat>
  <Paragraphs>259</Paragraphs>
  <Slides>29</Slides>
  <Notes>16</Notes>
  <HiddenSlides>0</HiddenSlides>
  <MMClips>0</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Office Theme</vt:lpstr>
      <vt:lpstr>Origin</vt:lpstr>
      <vt:lpstr>4_Office Theme</vt:lpstr>
      <vt:lpstr>1_Office Theme</vt:lpstr>
      <vt:lpstr>3_Office Theme</vt:lpstr>
      <vt:lpstr>1_Origin</vt:lpstr>
      <vt:lpstr>Default Design</vt:lpstr>
      <vt:lpstr>Weathering the Storm – 2016 Legislative Update</vt:lpstr>
      <vt:lpstr>Sessions at a Glance</vt:lpstr>
      <vt:lpstr>2016 1st Extraordinary Session</vt:lpstr>
      <vt:lpstr>Beginning Year Shortfalls</vt:lpstr>
      <vt:lpstr>What Caused Mid-Year Shortfall?</vt:lpstr>
      <vt:lpstr>Spending Cuts</vt:lpstr>
      <vt:lpstr>Spending Cuts: State Contracts</vt:lpstr>
      <vt:lpstr>Immediate Revenue Raising</vt:lpstr>
      <vt:lpstr>Future Revenue Raising </vt:lpstr>
      <vt:lpstr>Additional Revenue Adjustments</vt:lpstr>
      <vt:lpstr>Additional Studies</vt:lpstr>
      <vt:lpstr>Constitutional Amendment on the November 8, 2016 ballot</vt:lpstr>
      <vt:lpstr>2016 Regular Session</vt:lpstr>
      <vt:lpstr>Remaining Shortfalls</vt:lpstr>
      <vt:lpstr>Remaining Shortfalls</vt:lpstr>
      <vt:lpstr>Levee Legislation</vt:lpstr>
      <vt:lpstr>Levee Legislation</vt:lpstr>
      <vt:lpstr>Levee Legislation</vt:lpstr>
      <vt:lpstr>Capital Outlay</vt:lpstr>
      <vt:lpstr>Capital Outlay</vt:lpstr>
      <vt:lpstr>Capital Outlay</vt:lpstr>
      <vt:lpstr>Capital Outlay</vt:lpstr>
      <vt:lpstr>Ports of Louisiana</vt:lpstr>
      <vt:lpstr>Louisiana Ports Deliver… To National and Global Markets</vt:lpstr>
      <vt:lpstr>Slide 25</vt:lpstr>
      <vt:lpstr>Slide 26</vt:lpstr>
      <vt:lpstr>Water Management Industry*</vt:lpstr>
      <vt:lpstr>Weathering the Storm – A Sign?</vt:lpstr>
      <vt:lpstr>Weathering the Storm – A Sign?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 First ES Session Wrap</dc:title>
  <dc:creator>HLS</dc:creator>
  <cp:lastModifiedBy>ALBL</cp:lastModifiedBy>
  <cp:revision>4527</cp:revision>
  <dcterms:created xsi:type="dcterms:W3CDTF">2011-06-22T16:40:46Z</dcterms:created>
  <dcterms:modified xsi:type="dcterms:W3CDTF">2016-05-07T17:19:46Z</dcterms:modified>
</cp:coreProperties>
</file>