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0" r:id="rId2"/>
    <p:sldId id="263" r:id="rId3"/>
    <p:sldId id="264" r:id="rId4"/>
    <p:sldId id="258" r:id="rId5"/>
    <p:sldId id="261" r:id="rId6"/>
    <p:sldId id="259" r:id="rId7"/>
    <p:sldId id="265" r:id="rId8"/>
    <p:sldId id="262" r:id="rId9"/>
    <p:sldId id="269" r:id="rId10"/>
    <p:sldId id="260"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74927" autoAdjust="0"/>
  </p:normalViewPr>
  <p:slideViewPr>
    <p:cSldViewPr snapToGrid="0">
      <p:cViewPr varScale="1">
        <p:scale>
          <a:sx n="49" d="100"/>
          <a:sy n="49" d="100"/>
        </p:scale>
        <p:origin x="11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2F254-1959-443C-AD02-AF6B06607A7F}" type="datetimeFigureOut">
              <a:rPr lang="en-US" smtClean="0"/>
              <a:t>12/4/2019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0679E-C217-4A8D-B373-DAEC714EDE05}" type="slidenum">
              <a:rPr lang="en-US" smtClean="0"/>
              <a:t>‹#›</a:t>
            </a:fld>
            <a:endParaRPr lang="en-US"/>
          </a:p>
        </p:txBody>
      </p:sp>
    </p:spTree>
    <p:extLst>
      <p:ext uri="{BB962C8B-B14F-4D97-AF65-F5344CB8AC3E}">
        <p14:creationId xmlns:p14="http://schemas.microsoft.com/office/powerpoint/2010/main" val="2370159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$130 Million from the RESTORE Council; proposed vote in</a:t>
            </a:r>
            <a:r>
              <a:rPr lang="en-US" baseline="0" dirty="0" smtClean="0"/>
              <a:t> February</a:t>
            </a:r>
          </a:p>
          <a:p>
            <a:endParaRPr lang="en-US" baseline="0" dirty="0" smtClean="0"/>
          </a:p>
          <a:p>
            <a:r>
              <a:rPr lang="en-US" baseline="0" dirty="0" smtClean="0"/>
              <a:t>Overlaps with the West Shore Lake Pontchartrain Project and provides the opportunity to save money by consolidating the engineering, design, and construction of overlapping portions of the two projects and improve the overall resilience of the region by fully integrating restoration and protection projects and objectives.</a:t>
            </a:r>
          </a:p>
          <a:p>
            <a:endParaRPr lang="en-US" baseline="0" dirty="0" smtClean="0"/>
          </a:p>
          <a:p>
            <a:r>
              <a:rPr lang="en-US" baseline="0" dirty="0" smtClean="0"/>
              <a:t>Overall project cost is $190 M with the additional $60 coming from Bucket 3 RESTORE or another source. USACE and CPRA are considering whether a portion of the environmental </a:t>
            </a:r>
            <a:r>
              <a:rPr lang="en-US" baseline="0" dirty="0" err="1" smtClean="0"/>
              <a:t>beneftits</a:t>
            </a:r>
            <a:r>
              <a:rPr lang="en-US" baseline="0" dirty="0" smtClean="0"/>
              <a:t> derived from the </a:t>
            </a:r>
            <a:r>
              <a:rPr lang="en-US" baseline="0" dirty="0" err="1" smtClean="0"/>
              <a:t>Maurepas</a:t>
            </a:r>
            <a:r>
              <a:rPr lang="en-US" baseline="0" dirty="0" smtClean="0"/>
              <a:t> project could be used to mitigate for swamp habitat impacts that will occur from the implementation of the West Shore project. </a:t>
            </a:r>
            <a:endParaRPr lang="en-US" dirty="0"/>
          </a:p>
        </p:txBody>
      </p:sp>
      <p:sp>
        <p:nvSpPr>
          <p:cNvPr id="4" name="Slide Number Placeholder 3"/>
          <p:cNvSpPr>
            <a:spLocks noGrp="1"/>
          </p:cNvSpPr>
          <p:nvPr>
            <p:ph type="sldNum" sz="quarter" idx="10"/>
          </p:nvPr>
        </p:nvSpPr>
        <p:spPr/>
        <p:txBody>
          <a:bodyPr/>
          <a:lstStyle/>
          <a:p>
            <a:fld id="{D870679E-C217-4A8D-B373-DAEC714EDE05}" type="slidenum">
              <a:rPr lang="en-US" smtClean="0"/>
              <a:t>9</a:t>
            </a:fld>
            <a:endParaRPr lang="en-US"/>
          </a:p>
        </p:txBody>
      </p:sp>
    </p:spTree>
    <p:extLst>
      <p:ext uri="{BB962C8B-B14F-4D97-AF65-F5344CB8AC3E}">
        <p14:creationId xmlns:p14="http://schemas.microsoft.com/office/powerpoint/2010/main" val="2281998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0.wdp"/><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Generic">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14401" y="4419600"/>
            <a:ext cx="10363200" cy="1295400"/>
          </a:xfrm>
        </p:spPr>
        <p:txBody>
          <a:bodyPr anchor="t"/>
          <a:lstStyle>
            <a:lvl1pPr algn="l">
              <a:defRPr sz="5333" b="1" cap="all"/>
            </a:lvl1pPr>
          </a:lstStyle>
          <a:p>
            <a:r>
              <a:rPr lang="en-US" dirty="0"/>
              <a:t>Slideshow Title</a:t>
            </a:r>
          </a:p>
        </p:txBody>
      </p:sp>
      <p:sp>
        <p:nvSpPr>
          <p:cNvPr id="14" name="Text Placeholder 2"/>
          <p:cNvSpPr>
            <a:spLocks noGrp="1"/>
          </p:cNvSpPr>
          <p:nvPr>
            <p:ph type="body" idx="1" hasCustomPrompt="1"/>
          </p:nvPr>
        </p:nvSpPr>
        <p:spPr>
          <a:xfrm>
            <a:off x="914401" y="2906713"/>
            <a:ext cx="10363200" cy="1500187"/>
          </a:xfr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Presentation Subtitle</a:t>
            </a:r>
          </a:p>
        </p:txBody>
      </p:sp>
      <p:sp>
        <p:nvSpPr>
          <p:cNvPr id="16" name="Picture Placeholder 2"/>
          <p:cNvSpPr>
            <a:spLocks noGrp="1"/>
          </p:cNvSpPr>
          <p:nvPr>
            <p:ph type="pic" idx="10"/>
          </p:nvPr>
        </p:nvSpPr>
        <p:spPr>
          <a:xfrm>
            <a:off x="0" y="683845"/>
            <a:ext cx="12192000" cy="2821355"/>
          </a:xfrm>
          <a:solidFill>
            <a:schemeClr val="accent3">
              <a:lumMod val="75000"/>
            </a:schemeClr>
          </a:solidFill>
        </p:spPr>
        <p:txBody>
          <a:bodyPr/>
          <a:lstStyle>
            <a:lvl1pPr marL="0" indent="0">
              <a:buNone/>
              <a:defRPr sz="4267">
                <a:solidFill>
                  <a:schemeClr val="tx1">
                    <a:lumMod val="20000"/>
                    <a:lumOff val="8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17" name="Rectangle 16"/>
          <p:cNvSpPr/>
          <p:nvPr userDrawn="1"/>
        </p:nvSpPr>
        <p:spPr>
          <a:xfrm>
            <a:off x="0" y="1"/>
            <a:ext cx="12192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400" normalizeH="0" baseline="0" noProof="0" dirty="0">
                <a:ln>
                  <a:noFill/>
                </a:ln>
                <a:solidFill>
                  <a:srgbClr val="747575"/>
                </a:solidFill>
                <a:effectLst/>
                <a:uLnTx/>
                <a:uFillTx/>
                <a:latin typeface="Arial" panose="020B0604020202020204"/>
                <a:ea typeface="+mn-ea"/>
                <a:cs typeface="+mn-cs"/>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018" y="152400"/>
            <a:ext cx="66784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084" y="152400"/>
            <a:ext cx="609600" cy="457200"/>
          </a:xfrm>
          <a:prstGeom prst="rect">
            <a:avLst/>
          </a:prstGeom>
        </p:spPr>
      </p:pic>
      <p:sp>
        <p:nvSpPr>
          <p:cNvPr id="20" name="Text Placeholder 13"/>
          <p:cNvSpPr>
            <a:spLocks noGrp="1"/>
          </p:cNvSpPr>
          <p:nvPr>
            <p:ph type="body" sz="quarter" idx="11" hasCustomPrompt="1"/>
          </p:nvPr>
        </p:nvSpPr>
        <p:spPr>
          <a:xfrm>
            <a:off x="1727200" y="6330118"/>
            <a:ext cx="8737600" cy="410655"/>
          </a:xfrm>
        </p:spPr>
        <p:txBody>
          <a:bodyPr>
            <a:normAutofit/>
          </a:bodyPr>
          <a:lstStyle>
            <a:lvl1pPr marL="0" indent="0" algn="ctr">
              <a:buNone/>
              <a:defRPr sz="24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722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5328">
          <p15:clr>
            <a:srgbClr val="FBAE40"/>
          </p15:clr>
        </p15:guide>
        <p15:guide id="2" orient="horz" pos="432">
          <p15:clr>
            <a:srgbClr val="FBAE40"/>
          </p15:clr>
        </p15:guide>
        <p15:guide id="3" orient="horz" pos="2208">
          <p15:clr>
            <a:srgbClr val="FBAE40"/>
          </p15:clr>
        </p15:guide>
        <p15:guide id="4" orient="horz" pos="3600">
          <p15:clr>
            <a:srgbClr val="FBAE40"/>
          </p15:clr>
        </p15:guide>
        <p15:guide id="5" orient="horz" pos="2784">
          <p15:clr>
            <a:srgbClr val="FBAE40"/>
          </p15:clr>
        </p15:guide>
        <p15:guide id="6"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Option 4">
    <p:spTree>
      <p:nvGrpSpPr>
        <p:cNvPr id="1" name=""/>
        <p:cNvGrpSpPr/>
        <p:nvPr/>
      </p:nvGrpSpPr>
      <p:grpSpPr>
        <a:xfrm>
          <a:off x="0" y="0"/>
          <a:ext cx="0" cy="0"/>
          <a:chOff x="0" y="0"/>
          <a:chExt cx="0" cy="0"/>
        </a:xfrm>
      </p:grpSpPr>
      <p:pic>
        <p:nvPicPr>
          <p:cNvPr id="3" name="Picture 2" descr="Franklin Floodgat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4724401"/>
          </a:xfrm>
          <a:prstGeom prst="rect">
            <a:avLst/>
          </a:prstGeom>
        </p:spPr>
      </p:pic>
      <p:sp>
        <p:nvSpPr>
          <p:cNvPr id="12" name="Title 1"/>
          <p:cNvSpPr>
            <a:spLocks noGrp="1"/>
          </p:cNvSpPr>
          <p:nvPr>
            <p:ph type="ctrTitle" hasCustomPrompt="1"/>
          </p:nvPr>
        </p:nvSpPr>
        <p:spPr>
          <a:xfrm>
            <a:off x="914400" y="3276601"/>
            <a:ext cx="103632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914400" y="5043709"/>
            <a:ext cx="10363200" cy="671291"/>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1789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Option 5">
    <p:spTree>
      <p:nvGrpSpPr>
        <p:cNvPr id="1" name=""/>
        <p:cNvGrpSpPr/>
        <p:nvPr/>
      </p:nvGrpSpPr>
      <p:grpSpPr>
        <a:xfrm>
          <a:off x="0" y="0"/>
          <a:ext cx="0" cy="0"/>
          <a:chOff x="0" y="0"/>
          <a:chExt cx="0" cy="0"/>
        </a:xfrm>
      </p:grpSpPr>
      <p:pic>
        <p:nvPicPr>
          <p:cNvPr id="3" name="Picture 2" descr="Cameron Shoreline Restore2.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a:ext>
            </a:extLst>
          </a:blip>
          <a:srcRect/>
          <a:stretch/>
        </p:blipFill>
        <p:spPr>
          <a:xfrm>
            <a:off x="2" y="0"/>
            <a:ext cx="12199865" cy="4727448"/>
          </a:xfrm>
          <a:prstGeom prst="rect">
            <a:avLst/>
          </a:prstGeom>
        </p:spPr>
      </p:pic>
      <p:sp>
        <p:nvSpPr>
          <p:cNvPr id="12" name="Title 1"/>
          <p:cNvSpPr>
            <a:spLocks noGrp="1"/>
          </p:cNvSpPr>
          <p:nvPr>
            <p:ph type="ctrTitle" hasCustomPrompt="1"/>
          </p:nvPr>
        </p:nvSpPr>
        <p:spPr>
          <a:xfrm>
            <a:off x="914400" y="3276601"/>
            <a:ext cx="103632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914400" y="5043709"/>
            <a:ext cx="10363200" cy="671291"/>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408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Option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92" t="28786" r="-92" b="2326"/>
          <a:stretch/>
        </p:blipFill>
        <p:spPr>
          <a:xfrm>
            <a:off x="0" y="-4413"/>
            <a:ext cx="12203211" cy="4728815"/>
          </a:xfrm>
          <a:prstGeom prst="rect">
            <a:avLst/>
          </a:prstGeom>
        </p:spPr>
      </p:pic>
      <p:sp>
        <p:nvSpPr>
          <p:cNvPr id="12" name="Title 1"/>
          <p:cNvSpPr>
            <a:spLocks noGrp="1"/>
          </p:cNvSpPr>
          <p:nvPr>
            <p:ph type="ctrTitle" hasCustomPrompt="1"/>
          </p:nvPr>
        </p:nvSpPr>
        <p:spPr>
          <a:xfrm>
            <a:off x="914400" y="3276601"/>
            <a:ext cx="103632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914400" y="5043709"/>
            <a:ext cx="10363200" cy="671291"/>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105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3168">
          <p15:clr>
            <a:srgbClr val="FBAE40"/>
          </p15:clr>
        </p15:guide>
        <p15:guide id="3" orient="horz" pos="2064">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Generic 1">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04800"/>
            <a:ext cx="10972800" cy="1066800"/>
          </a:xfrm>
        </p:spPr>
        <p:txBody>
          <a:bodyPr/>
          <a:lstStyle/>
          <a:p>
            <a:r>
              <a:rPr lang="en-US" dirty="0"/>
              <a:t>CLICK TO EDIT MASTER TITLE STYLE</a:t>
            </a:r>
          </a:p>
        </p:txBody>
      </p:sp>
      <p:sp>
        <p:nvSpPr>
          <p:cNvPr id="16" name="Content Placeholder 5"/>
          <p:cNvSpPr>
            <a:spLocks noGrp="1"/>
          </p:cNvSpPr>
          <p:nvPr>
            <p:ph sz="quarter" idx="13"/>
          </p:nvPr>
        </p:nvSpPr>
        <p:spPr>
          <a:xfrm>
            <a:off x="609600" y="1600200"/>
            <a:ext cx="10972800" cy="4572000"/>
          </a:xfrm>
        </p:spPr>
        <p:txBody>
          <a:bodyPr/>
          <a:lstStyle>
            <a:lvl1pPr>
              <a:defRPr b="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969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2" pos="288">
          <p15:clr>
            <a:srgbClr val="FBAE40"/>
          </p15:clr>
        </p15:guide>
        <p15:guide id="3" pos="5472">
          <p15:clr>
            <a:srgbClr val="FBAE40"/>
          </p15:clr>
        </p15:guide>
        <p15:guide id="4" orient="horz" pos="3888">
          <p15:clr>
            <a:srgbClr val="FBAE40"/>
          </p15:clr>
        </p15:guide>
        <p15:guide id="6" orient="horz" pos="1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979" b="40347"/>
          <a:stretch/>
        </p:blipFill>
        <p:spPr bwMode="auto">
          <a:xfrm>
            <a:off x="0" y="4419600"/>
            <a:ext cx="12192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265333"/>
            <a:ext cx="12192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ontent Placeholder 5"/>
          <p:cNvSpPr>
            <a:spLocks noGrp="1"/>
          </p:cNvSpPr>
          <p:nvPr>
            <p:ph sz="quarter" idx="13"/>
          </p:nvPr>
        </p:nvSpPr>
        <p:spPr>
          <a:xfrm>
            <a:off x="609600" y="1600200"/>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586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3"/>
          </p:nvPr>
        </p:nvSpPr>
        <p:spPr>
          <a:xfrm>
            <a:off x="609600" y="1600200"/>
            <a:ext cx="5384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4"/>
          </p:nvPr>
        </p:nvSpPr>
        <p:spPr>
          <a:xfrm>
            <a:off x="6197600" y="1600200"/>
            <a:ext cx="5384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15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832">
          <p15:clr>
            <a:srgbClr val="FBAE40"/>
          </p15:clr>
        </p15:guide>
        <p15:guide id="2" pos="29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1">
    <p:spTree>
      <p:nvGrpSpPr>
        <p:cNvPr id="1" name=""/>
        <p:cNvGrpSpPr/>
        <p:nvPr/>
      </p:nvGrpSpPr>
      <p:grpSpPr>
        <a:xfrm>
          <a:off x="0" y="0"/>
          <a:ext cx="0" cy="0"/>
          <a:chOff x="0" y="0"/>
          <a:chExt cx="0" cy="0"/>
        </a:xfrm>
      </p:grpSpPr>
      <p:pic>
        <p:nvPicPr>
          <p:cNvPr id="3" name="Picture 2" descr="Scofield Island Restoration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6197600" y="0"/>
            <a:ext cx="5994400" cy="6172200"/>
          </a:xfrm>
          <a:prstGeom prst="rect">
            <a:avLst/>
          </a:prstGeom>
        </p:spPr>
      </p:pic>
      <p:sp>
        <p:nvSpPr>
          <p:cNvPr id="2" name="Title 1"/>
          <p:cNvSpPr>
            <a:spLocks noGrp="1"/>
          </p:cNvSpPr>
          <p:nvPr>
            <p:ph type="title" hasCustomPrompt="1"/>
          </p:nvPr>
        </p:nvSpPr>
        <p:spPr>
          <a:xfrm>
            <a:off x="609600" y="304800"/>
            <a:ext cx="5384800" cy="1066800"/>
          </a:xfrm>
        </p:spPr>
        <p:txBody>
          <a:bodyPr>
            <a:noAutofit/>
          </a:bodyPr>
          <a:lstStyle>
            <a:lvl1pPr>
              <a:defRPr sz="3733"/>
            </a:lvl1pPr>
          </a:lstStyle>
          <a:p>
            <a:r>
              <a:rPr lang="en-US" dirty="0"/>
              <a:t>CLICK TO EDIT MASTER TITLE STYLE</a:t>
            </a:r>
          </a:p>
        </p:txBody>
      </p:sp>
      <p:sp>
        <p:nvSpPr>
          <p:cNvPr id="5" name="Content Placeholder 4"/>
          <p:cNvSpPr>
            <a:spLocks noGrp="1"/>
          </p:cNvSpPr>
          <p:nvPr>
            <p:ph sz="quarter" idx="13"/>
          </p:nvPr>
        </p:nvSpPr>
        <p:spPr>
          <a:xfrm>
            <a:off x="609600" y="1600200"/>
            <a:ext cx="53848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656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832">
          <p15:clr>
            <a:srgbClr val="FBAE40"/>
          </p15:clr>
        </p15:guide>
        <p15:guide id="2" pos="29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04800"/>
            <a:ext cx="5384800" cy="1066800"/>
          </a:xfrm>
        </p:spPr>
        <p:txBody>
          <a:bodyPr>
            <a:normAutofit/>
          </a:bodyPr>
          <a:lstStyle>
            <a:lvl1pPr>
              <a:defRPr sz="3733"/>
            </a:lvl1pPr>
          </a:lstStyle>
          <a:p>
            <a:r>
              <a:rPr lang="en-US" dirty="0"/>
              <a:t>CLICK TO EDIT MASTER TITLE STYLE</a:t>
            </a: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Content Placeholder 5"/>
          <p:cNvSpPr>
            <a:spLocks noGrp="1"/>
          </p:cNvSpPr>
          <p:nvPr>
            <p:ph sz="quarter" idx="13"/>
          </p:nvPr>
        </p:nvSpPr>
        <p:spPr>
          <a:xfrm>
            <a:off x="609600" y="1600200"/>
            <a:ext cx="5384800" cy="45720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4969" t="10086" r="15817"/>
          <a:stretch/>
        </p:blipFill>
        <p:spPr>
          <a:xfrm>
            <a:off x="6212115" y="0"/>
            <a:ext cx="6005611" cy="6172200"/>
          </a:xfrm>
          <a:prstGeom prst="rect">
            <a:avLst/>
          </a:prstGeom>
        </p:spPr>
      </p:pic>
    </p:spTree>
    <p:extLst>
      <p:ext uri="{BB962C8B-B14F-4D97-AF65-F5344CB8AC3E}">
        <p14:creationId xmlns:p14="http://schemas.microsoft.com/office/powerpoint/2010/main" val="291821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832">
          <p15:clr>
            <a:srgbClr val="FBAE40"/>
          </p15:clr>
        </p15:guide>
        <p15:guide id="2" pos="29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7600" y="304800"/>
            <a:ext cx="5384800" cy="1066800"/>
          </a:xfrm>
        </p:spPr>
        <p:txBody>
          <a:bodyPr>
            <a:normAutofit/>
          </a:bodyPr>
          <a:lstStyle>
            <a:lvl1pPr>
              <a:defRPr sz="3733"/>
            </a:lvl1pPr>
          </a:lstStyle>
          <a:p>
            <a:r>
              <a:rPr lang="en-US" dirty="0"/>
              <a:t>CLICK TO EDIT MASTER TITLE STYLE</a:t>
            </a: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Content Placeholder 5"/>
          <p:cNvSpPr>
            <a:spLocks noGrp="1"/>
          </p:cNvSpPr>
          <p:nvPr>
            <p:ph sz="quarter" idx="13"/>
          </p:nvPr>
        </p:nvSpPr>
        <p:spPr>
          <a:xfrm>
            <a:off x="6197600" y="1600200"/>
            <a:ext cx="5384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4969" t="10086" r="15817"/>
          <a:stretch/>
        </p:blipFill>
        <p:spPr>
          <a:xfrm>
            <a:off x="0" y="0"/>
            <a:ext cx="6005611" cy="6172200"/>
          </a:xfrm>
          <a:prstGeom prst="rect">
            <a:avLst/>
          </a:prstGeom>
        </p:spPr>
      </p:pic>
    </p:spTree>
    <p:extLst>
      <p:ext uri="{BB962C8B-B14F-4D97-AF65-F5344CB8AC3E}">
        <p14:creationId xmlns:p14="http://schemas.microsoft.com/office/powerpoint/2010/main" val="203121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928">
          <p15:clr>
            <a:srgbClr val="FBAE40"/>
          </p15:clr>
        </p15:guide>
        <p15:guide id="2" pos="28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4">
    <p:spTree>
      <p:nvGrpSpPr>
        <p:cNvPr id="1" name=""/>
        <p:cNvGrpSpPr/>
        <p:nvPr/>
      </p:nvGrpSpPr>
      <p:grpSpPr>
        <a:xfrm>
          <a:off x="0" y="0"/>
          <a:ext cx="0" cy="0"/>
          <a:chOff x="0" y="0"/>
          <a:chExt cx="0" cy="0"/>
        </a:xfrm>
      </p:grpSpPr>
      <p:pic>
        <p:nvPicPr>
          <p:cNvPr id="3" name="Picture 2" descr="Lake Borgne Surge Barrier.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7000" contrast="35000"/>
                    </a14:imgEffect>
                  </a14:imgLayer>
                </a14:imgProps>
              </a:ext>
              <a:ext uri="{28A0092B-C50C-407E-A947-70E740481C1C}">
                <a14:useLocalDpi xmlns:a14="http://schemas.microsoft.com/office/drawing/2010/main"/>
              </a:ext>
            </a:extLst>
          </a:blip>
          <a:srcRect/>
          <a:stretch/>
        </p:blipFill>
        <p:spPr>
          <a:xfrm>
            <a:off x="0" y="0"/>
            <a:ext cx="5994400" cy="6172200"/>
          </a:xfrm>
          <a:prstGeom prst="rect">
            <a:avLst/>
          </a:prstGeom>
        </p:spPr>
      </p:pic>
      <p:sp>
        <p:nvSpPr>
          <p:cNvPr id="2" name="Title 1"/>
          <p:cNvSpPr>
            <a:spLocks noGrp="1"/>
          </p:cNvSpPr>
          <p:nvPr>
            <p:ph type="title" hasCustomPrompt="1"/>
          </p:nvPr>
        </p:nvSpPr>
        <p:spPr>
          <a:xfrm>
            <a:off x="6197600" y="304800"/>
            <a:ext cx="5384800" cy="1066800"/>
          </a:xfrm>
        </p:spPr>
        <p:txBody>
          <a:bodyPr>
            <a:normAutofit/>
          </a:bodyPr>
          <a:lstStyle>
            <a:lvl1pPr>
              <a:defRPr sz="3733"/>
            </a:lvl1pPr>
          </a:lstStyle>
          <a:p>
            <a:r>
              <a:rPr lang="en-US" dirty="0"/>
              <a:t>CLICK TO EDIT MASTER TITLE STYLE</a:t>
            </a: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Content Placeholder 5"/>
          <p:cNvSpPr>
            <a:spLocks noGrp="1"/>
          </p:cNvSpPr>
          <p:nvPr>
            <p:ph sz="quarter" idx="13"/>
          </p:nvPr>
        </p:nvSpPr>
        <p:spPr>
          <a:xfrm>
            <a:off x="6197600" y="1600200"/>
            <a:ext cx="5384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55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928">
          <p15:clr>
            <a:srgbClr val="FBAE40"/>
          </p15:clr>
        </p15:guide>
        <p15:guide id="2" pos="28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16933" y="-26612"/>
            <a:ext cx="12179300" cy="3524251"/>
          </a:xfrm>
          <a:prstGeom prst="rect">
            <a:avLst/>
          </a:prstGeom>
          <a:noFill/>
          <a:ln>
            <a:noFill/>
          </a:ln>
        </p:spPr>
      </p:pic>
      <p:sp>
        <p:nvSpPr>
          <p:cNvPr id="10" name="Rectangle 9"/>
          <p:cNvSpPr/>
          <p:nvPr userDrawn="1"/>
        </p:nvSpPr>
        <p:spPr>
          <a:xfrm>
            <a:off x="0" y="1"/>
            <a:ext cx="12192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400" normalizeH="0" baseline="0" noProof="0" dirty="0">
                <a:ln>
                  <a:noFill/>
                </a:ln>
                <a:solidFill>
                  <a:srgbClr val="747575"/>
                </a:solidFill>
                <a:effectLst/>
                <a:uLnTx/>
                <a:uFillTx/>
                <a:latin typeface="Arial" panose="020B0604020202020204"/>
                <a:ea typeface="+mn-ea"/>
                <a:cs typeface="+mn-cs"/>
              </a:rPr>
              <a:t>2017 COASTAL MASTER PLAN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6018" y="152400"/>
            <a:ext cx="667841" cy="4572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3084" y="152400"/>
            <a:ext cx="609600" cy="457200"/>
          </a:xfrm>
          <a:prstGeom prst="rect">
            <a:avLst/>
          </a:prstGeom>
        </p:spPr>
      </p:pic>
      <p:sp>
        <p:nvSpPr>
          <p:cNvPr id="13" name="Title 1"/>
          <p:cNvSpPr>
            <a:spLocks noGrp="1"/>
          </p:cNvSpPr>
          <p:nvPr>
            <p:ph type="title" hasCustomPrompt="1"/>
          </p:nvPr>
        </p:nvSpPr>
        <p:spPr>
          <a:xfrm>
            <a:off x="914401" y="4419600"/>
            <a:ext cx="10363200" cy="1295400"/>
          </a:xfrm>
        </p:spPr>
        <p:txBody>
          <a:bodyPr anchor="t"/>
          <a:lstStyle>
            <a:lvl1pPr algn="l">
              <a:defRPr sz="5333" b="1" cap="all">
                <a:solidFill>
                  <a:schemeClr val="tx1"/>
                </a:solidFill>
              </a:defRPr>
            </a:lvl1pPr>
          </a:lstStyle>
          <a:p>
            <a:r>
              <a:rPr lang="en-US" dirty="0"/>
              <a:t>Slideshow Title</a:t>
            </a:r>
          </a:p>
        </p:txBody>
      </p:sp>
      <p:sp>
        <p:nvSpPr>
          <p:cNvPr id="14" name="Text Placeholder 2"/>
          <p:cNvSpPr>
            <a:spLocks noGrp="1"/>
          </p:cNvSpPr>
          <p:nvPr>
            <p:ph type="body" idx="1" hasCustomPrompt="1"/>
          </p:nvPr>
        </p:nvSpPr>
        <p:spPr>
          <a:xfrm>
            <a:off x="914401" y="2906713"/>
            <a:ext cx="10363200" cy="1500187"/>
          </a:xfr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Presentation Subtitle</a:t>
            </a:r>
          </a:p>
        </p:txBody>
      </p:sp>
      <p:sp>
        <p:nvSpPr>
          <p:cNvPr id="15" name="Text Placeholder 13"/>
          <p:cNvSpPr>
            <a:spLocks noGrp="1"/>
          </p:cNvSpPr>
          <p:nvPr>
            <p:ph type="body" sz="quarter" idx="11" hasCustomPrompt="1"/>
          </p:nvPr>
        </p:nvSpPr>
        <p:spPr>
          <a:xfrm>
            <a:off x="1727200" y="6330118"/>
            <a:ext cx="8737600" cy="410655"/>
          </a:xfrm>
        </p:spPr>
        <p:txBody>
          <a:bodyPr>
            <a:normAutofit/>
          </a:bodyPr>
          <a:lstStyle>
            <a:lvl1pPr marL="0" indent="0" algn="ctr">
              <a:buNone/>
              <a:defRPr sz="24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85669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208">
          <p15:clr>
            <a:srgbClr val="FBAE40"/>
          </p15:clr>
        </p15:guide>
        <p15:guide id="2" orient="horz" pos="3600">
          <p15:clr>
            <a:srgbClr val="FBAE40"/>
          </p15:clr>
        </p15:guide>
        <p15:guide id="3" orient="horz" pos="2784">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04800"/>
            <a:ext cx="5384800" cy="1066800"/>
          </a:xfrm>
        </p:spPr>
        <p:txBody>
          <a:bodyPr>
            <a:normAutofit/>
          </a:bodyPr>
          <a:lstStyle>
            <a:lvl1pPr>
              <a:defRPr sz="3733"/>
            </a:lvl1pPr>
          </a:lstStyle>
          <a:p>
            <a:r>
              <a:rPr lang="en-US" dirty="0"/>
              <a:t>CLICK TO EDIT MASTER TITLE STYLE</a:t>
            </a: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Picture Placeholder 8"/>
          <p:cNvSpPr>
            <a:spLocks noGrp="1"/>
          </p:cNvSpPr>
          <p:nvPr>
            <p:ph type="pic" sz="quarter" idx="13"/>
          </p:nvPr>
        </p:nvSpPr>
        <p:spPr>
          <a:xfrm>
            <a:off x="6197600" y="-1"/>
            <a:ext cx="59944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Content Placeholder 4"/>
          <p:cNvSpPr>
            <a:spLocks noGrp="1"/>
          </p:cNvSpPr>
          <p:nvPr>
            <p:ph sz="quarter" idx="14"/>
          </p:nvPr>
        </p:nvSpPr>
        <p:spPr>
          <a:xfrm>
            <a:off x="609600" y="1600200"/>
            <a:ext cx="5384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91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832">
          <p15:clr>
            <a:srgbClr val="FBAE40"/>
          </p15:clr>
        </p15:guide>
        <p15:guide id="2" pos="29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7600" y="304800"/>
            <a:ext cx="5384800" cy="1066800"/>
          </a:xfrm>
        </p:spPr>
        <p:txBody>
          <a:bodyPr>
            <a:normAutofit/>
          </a:bodyPr>
          <a:lstStyle>
            <a:lvl1pPr>
              <a:defRPr sz="3733"/>
            </a:lvl1pPr>
          </a:lstStyle>
          <a:p>
            <a:r>
              <a:rPr lang="en-US" dirty="0"/>
              <a:t>CLICK TO EDIT MASTER TITLE STYLE</a:t>
            </a: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Picture Placeholder 8"/>
          <p:cNvSpPr>
            <a:spLocks noGrp="1"/>
          </p:cNvSpPr>
          <p:nvPr>
            <p:ph type="pic" sz="quarter" idx="13"/>
          </p:nvPr>
        </p:nvSpPr>
        <p:spPr>
          <a:xfrm>
            <a:off x="0" y="-1"/>
            <a:ext cx="59944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Content Placeholder 4"/>
          <p:cNvSpPr>
            <a:spLocks noGrp="1"/>
          </p:cNvSpPr>
          <p:nvPr>
            <p:ph sz="quarter" idx="14"/>
          </p:nvPr>
        </p:nvSpPr>
        <p:spPr>
          <a:xfrm>
            <a:off x="6197600" y="1600200"/>
            <a:ext cx="5384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74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928">
          <p15:clr>
            <a:srgbClr val="FBAE40"/>
          </p15:clr>
        </p15:guide>
        <p15:guide id="2" pos="28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a:xfrm>
            <a:off x="609600" y="6356351"/>
            <a:ext cx="9753600"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 Placeholder 3"/>
          <p:cNvSpPr>
            <a:spLocks noGrp="1"/>
          </p:cNvSpPr>
          <p:nvPr>
            <p:ph type="body" sz="quarter" idx="12"/>
          </p:nvPr>
        </p:nvSpPr>
        <p:spPr>
          <a:xfrm>
            <a:off x="609600" y="5257802"/>
            <a:ext cx="10972800" cy="914399"/>
          </a:xfrm>
        </p:spPr>
        <p:txBody>
          <a:bodyPr/>
          <a:lstStyle/>
          <a:p>
            <a:pPr lvl="0"/>
            <a:r>
              <a:rPr lang="en-US"/>
              <a:t>Click to edit Master text styles</a:t>
            </a:r>
          </a:p>
        </p:txBody>
      </p:sp>
      <p:sp>
        <p:nvSpPr>
          <p:cNvPr id="6" name="Picture Placeholder 4"/>
          <p:cNvSpPr>
            <a:spLocks noGrp="1"/>
          </p:cNvSpPr>
          <p:nvPr>
            <p:ph type="pic" sz="quarter" idx="13"/>
          </p:nvPr>
        </p:nvSpPr>
        <p:spPr>
          <a:xfrm>
            <a:off x="0" y="1600201"/>
            <a:ext cx="12192000" cy="3502025"/>
          </a:xfrm>
          <a:solidFill>
            <a:schemeClr val="accent3">
              <a:lumMod val="75000"/>
            </a:schemeClr>
          </a:solidFill>
        </p:spPr>
      </p:sp>
    </p:spTree>
    <p:extLst>
      <p:ext uri="{BB962C8B-B14F-4D97-AF65-F5344CB8AC3E}">
        <p14:creationId xmlns:p14="http://schemas.microsoft.com/office/powerpoint/2010/main" val="302592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3216">
          <p15:clr>
            <a:srgbClr val="FBAE40"/>
          </p15:clr>
        </p15:guide>
        <p15:guide id="2" orient="horz" pos="331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53482"/>
            <a:ext cx="12192000" cy="3551919"/>
          </a:xfrm>
          <a:prstGeom prst="rect">
            <a:avLst/>
          </a:prstGeom>
        </p:spPr>
      </p:pic>
      <p:sp>
        <p:nvSpPr>
          <p:cNvPr id="9" name="Text Placeholder 3"/>
          <p:cNvSpPr>
            <a:spLocks noGrp="1"/>
          </p:cNvSpPr>
          <p:nvPr>
            <p:ph type="body" sz="quarter" idx="12"/>
          </p:nvPr>
        </p:nvSpPr>
        <p:spPr>
          <a:xfrm>
            <a:off x="609600" y="5257802"/>
            <a:ext cx="10972800" cy="914399"/>
          </a:xfrm>
        </p:spPr>
        <p:txBody>
          <a:bodyPr/>
          <a:lstStyle/>
          <a:p>
            <a:pPr lvl="0"/>
            <a:r>
              <a:rPr lang="en-US"/>
              <a:t>Click to edit Master text styles</a:t>
            </a:r>
          </a:p>
        </p:txBody>
      </p:sp>
    </p:spTree>
    <p:extLst>
      <p:ext uri="{BB962C8B-B14F-4D97-AF65-F5344CB8AC3E}">
        <p14:creationId xmlns:p14="http://schemas.microsoft.com/office/powerpoint/2010/main" val="250657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3312">
          <p15:clr>
            <a:srgbClr val="FBAE40"/>
          </p15:clr>
        </p15:guide>
        <p15:guide id="2" orient="horz" pos="32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38400"/>
            <a:ext cx="10972800" cy="1143000"/>
          </a:xfrm>
        </p:spPr>
        <p:txBody>
          <a:bodyPr/>
          <a:lstStyle>
            <a:lvl1pPr>
              <a:defRPr>
                <a:solidFill>
                  <a:schemeClr val="tx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094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256">
          <p15:clr>
            <a:srgbClr val="FBAE40"/>
          </p15:clr>
        </p15:guide>
        <p15:guide id="2" orient="horz" pos="15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Full Bleed Image + Title Option 1">
    <p:spTree>
      <p:nvGrpSpPr>
        <p:cNvPr id="1" name=""/>
        <p:cNvGrpSpPr/>
        <p:nvPr/>
      </p:nvGrpSpPr>
      <p:grpSpPr>
        <a:xfrm>
          <a:off x="0" y="0"/>
          <a:ext cx="0" cy="0"/>
          <a:chOff x="0" y="0"/>
          <a:chExt cx="0" cy="0"/>
        </a:xfrm>
      </p:grpSpPr>
      <p:pic>
        <p:nvPicPr>
          <p:cNvPr id="3" name="Picture 2" descr="Orleans Land Bridge 1.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70438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12192000" cy="6258821"/>
          </a:xfrm>
          <a:solidFill>
            <a:schemeClr val="accent3">
              <a:lumMod val="75000"/>
            </a:schemeClr>
          </a:solid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8"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72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Full Bleed Image Option 1">
    <p:spTree>
      <p:nvGrpSpPr>
        <p:cNvPr id="1" name=""/>
        <p:cNvGrpSpPr/>
        <p:nvPr/>
      </p:nvGrpSpPr>
      <p:grpSpPr>
        <a:xfrm>
          <a:off x="0" y="0"/>
          <a:ext cx="0" cy="0"/>
          <a:chOff x="0" y="0"/>
          <a:chExt cx="0" cy="0"/>
        </a:xfrm>
      </p:grpSpPr>
      <p:pic>
        <p:nvPicPr>
          <p:cNvPr id="6" name="Picture 5" descr="Biloxi Marsh 2.jpg"/>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903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668283" y="2724728"/>
            <a:ext cx="18473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3D3D"/>
              </a:solidFill>
              <a:effectLst/>
              <a:uLnTx/>
              <a:uFillTx/>
              <a:latin typeface="Arial" panose="020B0604020202020204"/>
              <a:ea typeface="+mn-ea"/>
              <a:cs typeface="+mn-cs"/>
            </a:endParaRPr>
          </a:p>
        </p:txBody>
      </p:sp>
      <p:sp>
        <p:nvSpPr>
          <p:cNvPr id="8" name="Picture Placeholder 2"/>
          <p:cNvSpPr>
            <a:spLocks noGrp="1"/>
          </p:cNvSpPr>
          <p:nvPr>
            <p:ph type="pic" idx="10"/>
          </p:nvPr>
        </p:nvSpPr>
        <p:spPr>
          <a:xfrm>
            <a:off x="0" y="0"/>
            <a:ext cx="12192000" cy="6858000"/>
          </a:xfrm>
          <a:solidFill>
            <a:schemeClr val="accent3">
              <a:lumMod val="75000"/>
            </a:schemeClr>
          </a:solid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Tree>
    <p:extLst>
      <p:ext uri="{BB962C8B-B14F-4D97-AF65-F5344CB8AC3E}">
        <p14:creationId xmlns:p14="http://schemas.microsoft.com/office/powerpoint/2010/main" val="76795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760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7" name="Rectangle 16"/>
          <p:cNvSpPr/>
          <p:nvPr userDrawn="1"/>
        </p:nvSpPr>
        <p:spPr>
          <a:xfrm>
            <a:off x="0" y="-1"/>
            <a:ext cx="12192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978" b="28417"/>
          <a:stretch/>
        </p:blipFill>
        <p:spPr bwMode="auto">
          <a:xfrm>
            <a:off x="0" y="3962400"/>
            <a:ext cx="1219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14401" y="2133600"/>
            <a:ext cx="10363200" cy="1371600"/>
          </a:xfrm>
        </p:spPr>
        <p:txBody>
          <a:bodyPr anchor="t">
            <a:normAutofit/>
          </a:bodyPr>
          <a:lstStyle>
            <a:lvl1pPr algn="l">
              <a:defRPr sz="4800" b="1" cap="all"/>
            </a:lvl1pPr>
          </a:lstStyle>
          <a:p>
            <a:r>
              <a:rPr lang="en-US" dirty="0"/>
              <a:t>Slideshow Title</a:t>
            </a:r>
          </a:p>
        </p:txBody>
      </p:sp>
      <p:sp>
        <p:nvSpPr>
          <p:cNvPr id="3" name="Text Placeholder 2"/>
          <p:cNvSpPr>
            <a:spLocks noGrp="1"/>
          </p:cNvSpPr>
          <p:nvPr>
            <p:ph type="body" idx="1" hasCustomPrompt="1"/>
          </p:nvPr>
        </p:nvSpPr>
        <p:spPr>
          <a:xfrm>
            <a:off x="914401" y="3521770"/>
            <a:ext cx="10363200" cy="440631"/>
          </a:xfrm>
        </p:spPr>
        <p:txBody>
          <a:bodyPr anchor="b">
            <a:noAutofit/>
          </a:bodyPr>
          <a:lstStyle>
            <a:lvl1pPr marL="0" indent="0">
              <a:buNone/>
              <a:defRPr sz="320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12192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400" normalizeH="0" baseline="0" noProof="0" dirty="0">
                <a:ln>
                  <a:noFill/>
                </a:ln>
                <a:solidFill>
                  <a:srgbClr val="747575"/>
                </a:solidFill>
                <a:effectLst/>
                <a:uLnTx/>
                <a:uFillTx/>
                <a:latin typeface="Arial" panose="020B0604020202020204"/>
                <a:ea typeface="+mn-ea"/>
                <a:cs typeface="+mn-cs"/>
              </a:rPr>
              <a:t>2017 COASTAL MASTER PLAN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6018" y="152400"/>
            <a:ext cx="667841" cy="4572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3084" y="152400"/>
            <a:ext cx="609600" cy="457200"/>
          </a:xfrm>
          <a:prstGeom prst="rect">
            <a:avLst/>
          </a:prstGeom>
        </p:spPr>
      </p:pic>
      <p:sp>
        <p:nvSpPr>
          <p:cNvPr id="10" name="Rectangle 9"/>
          <p:cNvSpPr/>
          <p:nvPr userDrawn="1"/>
        </p:nvSpPr>
        <p:spPr>
          <a:xfrm>
            <a:off x="0" y="6265333"/>
            <a:ext cx="12192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Text Placeholder 13"/>
          <p:cNvSpPr>
            <a:spLocks noGrp="1"/>
          </p:cNvSpPr>
          <p:nvPr>
            <p:ph type="body" sz="quarter" idx="11" hasCustomPrompt="1"/>
          </p:nvPr>
        </p:nvSpPr>
        <p:spPr>
          <a:xfrm>
            <a:off x="1727200" y="6330118"/>
            <a:ext cx="8737600" cy="410655"/>
          </a:xfrm>
        </p:spPr>
        <p:txBody>
          <a:bodyPr>
            <a:normAutofit/>
          </a:bodyPr>
          <a:lstStyle>
            <a:lvl1pPr marL="0" indent="0" algn="ctr">
              <a:buNone/>
              <a:defRPr sz="24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72905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1344">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04800"/>
            <a:ext cx="4064000" cy="1295400"/>
          </a:xfrm>
        </p:spPr>
        <p:txBody>
          <a:bodyPr anchor="b">
            <a:noAutofit/>
          </a:bodyPr>
          <a:lstStyle>
            <a:lvl1pPr algn="l">
              <a:defRPr sz="3733" b="1"/>
            </a:lvl1pPr>
          </a:lstStyle>
          <a:p>
            <a:r>
              <a:rPr lang="en-US" dirty="0"/>
              <a:t>CLICK TO EDIT MASTER TITLE STYLE</a:t>
            </a:r>
          </a:p>
        </p:txBody>
      </p:sp>
      <p:sp>
        <p:nvSpPr>
          <p:cNvPr id="4" name="Text Placeholder 3"/>
          <p:cNvSpPr>
            <a:spLocks noGrp="1"/>
          </p:cNvSpPr>
          <p:nvPr>
            <p:ph type="body" sz="half" idx="2"/>
          </p:nvPr>
        </p:nvSpPr>
        <p:spPr>
          <a:xfrm>
            <a:off x="609600" y="1752600"/>
            <a:ext cx="4064000" cy="44196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Content Placeholder 5"/>
          <p:cNvSpPr>
            <a:spLocks noGrp="1"/>
          </p:cNvSpPr>
          <p:nvPr>
            <p:ph sz="quarter" idx="13"/>
          </p:nvPr>
        </p:nvSpPr>
        <p:spPr>
          <a:xfrm>
            <a:off x="4876800" y="304800"/>
            <a:ext cx="6705600" cy="58674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959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1104">
          <p15:clr>
            <a:srgbClr val="FBAE40"/>
          </p15:clr>
        </p15:guide>
        <p15:guide id="2" pos="2208">
          <p15:clr>
            <a:srgbClr val="FBAE40"/>
          </p15:clr>
        </p15:guide>
        <p15:guide id="3" pos="23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4501357"/>
            <a:ext cx="7416800" cy="451644"/>
          </a:xfrm>
        </p:spPr>
        <p:txBody>
          <a:bodyPr anchor="b">
            <a:noAutofit/>
          </a:bodyPr>
          <a:lstStyle>
            <a:lvl1pPr algn="l">
              <a:defRPr sz="2933"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2336800" y="304801"/>
            <a:ext cx="7416800" cy="4044156"/>
          </a:xfrm>
          <a:solidFill>
            <a:schemeClr val="accent3">
              <a:lumMod val="75000"/>
            </a:schemeClr>
          </a:solid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36800" y="5105400"/>
            <a:ext cx="7416800" cy="1066800"/>
          </a:xfrm>
        </p:spPr>
        <p:txBody>
          <a:bodyPr/>
          <a:lstStyle>
            <a:lvl1pPr marL="0" indent="0">
              <a:buNone/>
              <a:defRPr sz="1867">
                <a:solidFill>
                  <a:schemeClr val="tx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7"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9529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1104">
          <p15:clr>
            <a:srgbClr val="FBAE40"/>
          </p15:clr>
        </p15:guide>
        <p15:guide id="2" pos="4608">
          <p15:clr>
            <a:srgbClr val="FBAE40"/>
          </p15:clr>
        </p15:guide>
        <p15:guide id="3" orient="horz" pos="2736">
          <p15:clr>
            <a:srgbClr val="FBAE40"/>
          </p15:clr>
        </p15:guide>
        <p15:guide id="4" orient="horz" pos="3120">
          <p15:clr>
            <a:srgbClr val="FBAE40"/>
          </p15:clr>
        </p15:guide>
        <p15:guide id="5" orient="horz" pos="3216">
          <p15:clr>
            <a:srgbClr val="FBAE40"/>
          </p15:clr>
        </p15:guide>
        <p15:guide id="6" orient="horz" pos="28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7" name="Rectangle 16"/>
          <p:cNvSpPr/>
          <p:nvPr userDrawn="1"/>
        </p:nvSpPr>
        <p:spPr>
          <a:xfrm>
            <a:off x="0" y="-1"/>
            <a:ext cx="12192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TextBox 17"/>
          <p:cNvSpPr txBox="1"/>
          <p:nvPr userDrawn="1"/>
        </p:nvSpPr>
        <p:spPr>
          <a:xfrm>
            <a:off x="609601" y="2209801"/>
            <a:ext cx="10972801" cy="993169"/>
          </a:xfrm>
          <a:prstGeom prst="rect">
            <a:avLst/>
          </a:prstGeom>
          <a:noFill/>
        </p:spPr>
        <p:txBody>
          <a:bodyPr wrap="square" rtlCol="0">
            <a:normAutofit fontScale="92500" lnSpcReduction="20000"/>
          </a:bodyPr>
          <a:lstStyle/>
          <a:p>
            <a:pPr marL="0" marR="0" lvl="0" indent="0" algn="ctr" defTabSz="609585" rtl="0" eaLnBrk="1" fontAlgn="auto" latinLnBrk="0" hangingPunct="1">
              <a:lnSpc>
                <a:spcPct val="140000"/>
              </a:lnSpc>
              <a:spcBef>
                <a:spcPts val="0"/>
              </a:spcBef>
              <a:spcAft>
                <a:spcPts val="0"/>
              </a:spcAft>
              <a:buClrTx/>
              <a:buSzTx/>
              <a:buFontTx/>
              <a:buNone/>
              <a:tabLst/>
              <a:defRPr/>
            </a:pPr>
            <a:r>
              <a:rPr kumimoji="0" lang="en-US" sz="5333" b="0" i="0" u="none" strike="noStrike" kern="1200" cap="none" spc="0" normalizeH="0" baseline="0" noProof="0" dirty="0">
                <a:ln>
                  <a:noFill/>
                </a:ln>
                <a:solidFill>
                  <a:srgbClr val="5A5A5B"/>
                </a:solidFill>
                <a:effectLst/>
                <a:uLnTx/>
                <a:uFillTx/>
                <a:latin typeface="Arial" panose="020B0604020202020204"/>
                <a:ea typeface="+mn-ea"/>
                <a:cs typeface="+mn-cs"/>
              </a:rPr>
              <a:t>QUESTIONS?</a:t>
            </a:r>
          </a:p>
        </p:txBody>
      </p:sp>
      <p:sp>
        <p:nvSpPr>
          <p:cNvPr id="11" name="Rectangle 10"/>
          <p:cNvSpPr/>
          <p:nvPr userDrawn="1"/>
        </p:nvSpPr>
        <p:spPr>
          <a:xfrm>
            <a:off x="0" y="1"/>
            <a:ext cx="12192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400" normalizeH="0" baseline="0" noProof="0" dirty="0">
                <a:ln>
                  <a:noFill/>
                </a:ln>
                <a:solidFill>
                  <a:srgbClr val="747575"/>
                </a:solidFill>
                <a:effectLst/>
                <a:uLnTx/>
                <a:uFillTx/>
                <a:latin typeface="Arial" panose="020B0604020202020204"/>
                <a:ea typeface="+mn-ea"/>
                <a:cs typeface="+mn-cs"/>
              </a:rPr>
              <a:t>2017 COASTAL MASTER PLAN</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018" y="152400"/>
            <a:ext cx="66784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084" y="152400"/>
            <a:ext cx="609600" cy="457200"/>
          </a:xfrm>
          <a:prstGeom prst="rect">
            <a:avLst/>
          </a:prstGeom>
        </p:spPr>
      </p:pic>
      <p:sp>
        <p:nvSpPr>
          <p:cNvPr id="3" name="Rectangle 2"/>
          <p:cNvSpPr/>
          <p:nvPr userDrawn="1"/>
        </p:nvSpPr>
        <p:spPr>
          <a:xfrm>
            <a:off x="4838878" y="3124402"/>
            <a:ext cx="3014921" cy="609399"/>
          </a:xfrm>
          <a:prstGeom prst="rect">
            <a:avLst/>
          </a:prstGeom>
        </p:spPr>
        <p:txBody>
          <a:bodyPr wrap="square">
            <a:normAutofit fontScale="85000" lnSpcReduction="20000"/>
          </a:bodyPr>
          <a:lstStyle/>
          <a:p>
            <a:pPr marL="0" marR="0" lvl="0" indent="0" algn="ctr" defTabSz="609585" rtl="0" eaLnBrk="1" fontAlgn="auto" latinLnBrk="0" hangingPunct="1">
              <a:lnSpc>
                <a:spcPct val="14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5A5A5B"/>
                </a:solidFill>
                <a:effectLst/>
                <a:uLnTx/>
                <a:uFillTx/>
                <a:latin typeface="Arial" panose="020B0604020202020204"/>
                <a:ea typeface="+mn-ea"/>
                <a:cs typeface="+mn-cs"/>
              </a:rPr>
              <a:t>coastal.la.gov</a:t>
            </a:r>
            <a:endParaRPr kumimoji="0" lang="en-US" sz="3200" b="0" i="0" u="none" strike="noStrike" kern="1200" cap="none" spc="0" normalizeH="0" baseline="0" noProof="0" dirty="0">
              <a:ln>
                <a:noFill/>
              </a:ln>
              <a:solidFill>
                <a:srgbClr val="5A5A5B"/>
              </a:solidFill>
              <a:effectLst/>
              <a:uLnTx/>
              <a:uFillTx/>
              <a:latin typeface="Arial" panose="020B0604020202020204"/>
              <a:ea typeface="+mn-ea"/>
              <a:cs typeface="+mn-cs"/>
            </a:endParaRPr>
          </a:p>
        </p:txBody>
      </p:sp>
      <p:pic>
        <p:nvPicPr>
          <p:cNvPr id="4" name="Picture 3"/>
          <p:cNvPicPr>
            <a:picLocks noChangeAspect="1"/>
          </p:cNvPicPr>
          <p:nvPr userDrawn="1"/>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saturation sat="4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338199" y="3239823"/>
            <a:ext cx="609600" cy="457200"/>
          </a:xfrm>
          <a:prstGeom prst="rect">
            <a:avLst/>
          </a:prstGeom>
        </p:spPr>
      </p:pic>
      <p:pic>
        <p:nvPicPr>
          <p:cNvPr id="12"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t="-3978" b="28417"/>
          <a:stretch/>
        </p:blipFill>
        <p:spPr bwMode="auto">
          <a:xfrm>
            <a:off x="0" y="3962400"/>
            <a:ext cx="1219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6265333"/>
            <a:ext cx="12192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Text Placeholder 13"/>
          <p:cNvSpPr>
            <a:spLocks noGrp="1"/>
          </p:cNvSpPr>
          <p:nvPr>
            <p:ph type="body" sz="quarter" idx="11" hasCustomPrompt="1"/>
          </p:nvPr>
        </p:nvSpPr>
        <p:spPr>
          <a:xfrm>
            <a:off x="1727200" y="6330118"/>
            <a:ext cx="8737600" cy="410655"/>
          </a:xfrm>
        </p:spPr>
        <p:txBody>
          <a:bodyPr>
            <a:normAutofit/>
          </a:bodyPr>
          <a:lstStyle>
            <a:lvl1pPr marL="0" indent="0" algn="ctr">
              <a:buNone/>
              <a:defRPr sz="24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373741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432">
          <p15:clr>
            <a:srgbClr val="FBAE40"/>
          </p15:clr>
        </p15:guide>
        <p15:guide id="2" orient="horz" pos="2016">
          <p15:clr>
            <a:srgbClr val="FBAE40"/>
          </p15:clr>
        </p15:guide>
        <p15:guide id="3" orient="horz" pos="1392">
          <p15:clr>
            <a:srgbClr val="FBAE40"/>
          </p15:clr>
        </p15:guide>
        <p15:guide id="4" orient="horz" pos="23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Slide Number Placeholder 2"/>
          <p:cNvSpPr>
            <a:spLocks noGrp="1"/>
          </p:cNvSpPr>
          <p:nvPr>
            <p:ph type="sldNum" sz="quarter" idx="10"/>
          </p:nvPr>
        </p:nvSpPr>
        <p:spPr>
          <a:xfrm>
            <a:off x="10363200" y="6356351"/>
            <a:ext cx="1219200"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Footer Placeholder 3"/>
          <p:cNvSpPr>
            <a:spLocks noGrp="1"/>
          </p:cNvSpPr>
          <p:nvPr>
            <p:ph type="ftr" sz="quarter" idx="11"/>
          </p:nvPr>
        </p:nvSpPr>
        <p:spPr>
          <a:xfrm>
            <a:off x="609600" y="6356351"/>
            <a:ext cx="9753600"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Rectangle 16"/>
          <p:cNvSpPr/>
          <p:nvPr userDrawn="1"/>
        </p:nvSpPr>
        <p:spPr>
          <a:xfrm>
            <a:off x="0" y="1"/>
            <a:ext cx="12192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400" normalizeH="0" baseline="0" noProof="0" dirty="0" smtClean="0">
                <a:ln>
                  <a:noFill/>
                </a:ln>
                <a:solidFill>
                  <a:srgbClr val="747575"/>
                </a:solidFill>
                <a:effectLst/>
                <a:uLnTx/>
                <a:uFillTx/>
                <a:latin typeface="Arial" panose="020B0604020202020204"/>
                <a:ea typeface="+mn-ea"/>
                <a:cs typeface="+mn-cs"/>
              </a:rPr>
              <a:t>2017 COASTAL MASTER PLAN</a:t>
            </a:r>
            <a:endParaRPr kumimoji="0" lang="en-US" sz="2133" b="0" i="0" u="none" strike="noStrike" kern="1200" cap="none" spc="400" normalizeH="0" baseline="0" noProof="0" dirty="0">
              <a:ln>
                <a:noFill/>
              </a:ln>
              <a:solidFill>
                <a:srgbClr val="747575"/>
              </a:solidFill>
              <a:effectLst/>
              <a:uLnTx/>
              <a:uFillTx/>
              <a:latin typeface="Arial" panose="020B0604020202020204"/>
              <a:ea typeface="+mn-ea"/>
              <a:cs typeface="+mn-cs"/>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018" y="152400"/>
            <a:ext cx="66784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084" y="152400"/>
            <a:ext cx="609600" cy="457200"/>
          </a:xfrm>
          <a:prstGeom prst="rect">
            <a:avLst/>
          </a:prstGeom>
        </p:spPr>
      </p:pic>
      <p:pic>
        <p:nvPicPr>
          <p:cNvPr id="20" name="Picture Placeholder 12" descr="Current 100yr Depth P90.png"/>
          <p:cNvPicPr>
            <a:picLocks noChangeAspect="1"/>
          </p:cNvPicPr>
          <p:nvPr userDrawn="1"/>
        </p:nvPicPr>
        <p:blipFill>
          <a:blip r:embed="rId4">
            <a:extLst>
              <a:ext uri="{28A0092B-C50C-407E-A947-70E740481C1C}">
                <a14:useLocalDpi xmlns:a14="http://schemas.microsoft.com/office/drawing/2010/main" val="0"/>
              </a:ext>
            </a:extLst>
          </a:blip>
          <a:srcRect t="29328" b="29328"/>
          <a:stretch>
            <a:fillRect/>
          </a:stretch>
        </p:blipFill>
        <p:spPr>
          <a:xfrm>
            <a:off x="0" y="685800"/>
            <a:ext cx="12192000" cy="2847965"/>
          </a:xfrm>
          <a:prstGeom prst="rect">
            <a:avLst/>
          </a:prstGeom>
        </p:spPr>
      </p:pic>
      <p:sp>
        <p:nvSpPr>
          <p:cNvPr id="21" name="TextBox 20"/>
          <p:cNvSpPr txBox="1"/>
          <p:nvPr userDrawn="1"/>
        </p:nvSpPr>
        <p:spPr>
          <a:xfrm>
            <a:off x="609601" y="4112233"/>
            <a:ext cx="10972801" cy="993169"/>
          </a:xfrm>
          <a:prstGeom prst="rect">
            <a:avLst/>
          </a:prstGeom>
          <a:noFill/>
        </p:spPr>
        <p:txBody>
          <a:bodyPr wrap="square" rtlCol="0">
            <a:normAutofit fontScale="92500" lnSpcReduction="20000"/>
          </a:bodyPr>
          <a:lstStyle/>
          <a:p>
            <a:pPr marL="0" marR="0" lvl="0" indent="0" algn="ctr" defTabSz="609585" rtl="0" eaLnBrk="1" fontAlgn="auto" latinLnBrk="0" hangingPunct="1">
              <a:lnSpc>
                <a:spcPct val="140000"/>
              </a:lnSpc>
              <a:spcBef>
                <a:spcPts val="0"/>
              </a:spcBef>
              <a:spcAft>
                <a:spcPts val="0"/>
              </a:spcAft>
              <a:buClrTx/>
              <a:buSzTx/>
              <a:buFontTx/>
              <a:buNone/>
              <a:tabLst/>
              <a:defRPr/>
            </a:pPr>
            <a:r>
              <a:rPr kumimoji="0" lang="en-US" sz="5333" b="0" i="0" u="none" strike="noStrike" kern="1200" cap="none" spc="0" normalizeH="0" baseline="0" noProof="0" dirty="0">
                <a:ln>
                  <a:noFill/>
                </a:ln>
                <a:solidFill>
                  <a:srgbClr val="5A5A5B"/>
                </a:solidFill>
                <a:effectLst/>
                <a:uLnTx/>
                <a:uFillTx/>
                <a:latin typeface="Arial" panose="020B0604020202020204"/>
                <a:ea typeface="+mn-ea"/>
                <a:cs typeface="+mn-cs"/>
              </a:rPr>
              <a:t>QUESTIONS?</a:t>
            </a:r>
          </a:p>
        </p:txBody>
      </p:sp>
    </p:spTree>
    <p:extLst>
      <p:ext uri="{BB962C8B-B14F-4D97-AF65-F5344CB8AC3E}">
        <p14:creationId xmlns:p14="http://schemas.microsoft.com/office/powerpoint/2010/main" val="359526895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12192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ext Placeholder 9"/>
          <p:cNvSpPr>
            <a:spLocks noGrp="1"/>
          </p:cNvSpPr>
          <p:nvPr>
            <p:ph type="body" sz="quarter" idx="10" hasCustomPrompt="1"/>
          </p:nvPr>
        </p:nvSpPr>
        <p:spPr>
          <a:xfrm>
            <a:off x="1727200" y="4876801"/>
            <a:ext cx="8737600" cy="457201"/>
          </a:xfrm>
        </p:spPr>
        <p:txBody>
          <a:bodyPr anchor="ctr">
            <a:normAutofit/>
          </a:bodyPr>
          <a:lstStyle>
            <a:lvl1pPr marL="0" indent="0" algn="ctr">
              <a:buNone/>
              <a:defRPr sz="2400" b="1">
                <a:solidFill>
                  <a:schemeClr val="tx1"/>
                </a:solidFill>
                <a:latin typeface="+mn-lt"/>
              </a:defRPr>
            </a:lvl1pPr>
          </a:lstStyle>
          <a:p>
            <a:pPr lvl="0"/>
            <a:r>
              <a:rPr lang="en-US" dirty="0"/>
              <a:t>Presenter Name | Email Address</a:t>
            </a:r>
          </a:p>
        </p:txBody>
      </p:sp>
      <p:sp>
        <p:nvSpPr>
          <p:cNvPr id="8" name="Rectangle 7"/>
          <p:cNvSpPr/>
          <p:nvPr userDrawn="1"/>
        </p:nvSpPr>
        <p:spPr>
          <a:xfrm>
            <a:off x="0" y="1"/>
            <a:ext cx="12192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400" normalizeH="0" baseline="0" noProof="0" dirty="0">
                <a:ln>
                  <a:noFill/>
                </a:ln>
                <a:solidFill>
                  <a:srgbClr val="747575"/>
                </a:solidFill>
                <a:effectLst/>
                <a:uLnTx/>
                <a:uFillTx/>
                <a:latin typeface="Arial" panose="020B0604020202020204"/>
                <a:ea typeface="+mn-ea"/>
                <a:cs typeface="+mn-cs"/>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018" y="152400"/>
            <a:ext cx="667841" cy="457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084" y="152400"/>
            <a:ext cx="609600" cy="457200"/>
          </a:xfrm>
          <a:prstGeom prst="rect">
            <a:avLst/>
          </a:prstGeom>
        </p:spPr>
      </p:pic>
      <p:sp>
        <p:nvSpPr>
          <p:cNvPr id="13" name="TextBox 12"/>
          <p:cNvSpPr txBox="1"/>
          <p:nvPr userDrawn="1"/>
        </p:nvSpPr>
        <p:spPr>
          <a:xfrm>
            <a:off x="609601" y="2209801"/>
            <a:ext cx="10972801" cy="993169"/>
          </a:xfrm>
          <a:prstGeom prst="rect">
            <a:avLst/>
          </a:prstGeom>
          <a:noFill/>
        </p:spPr>
        <p:txBody>
          <a:bodyPr wrap="square" rtlCol="0">
            <a:normAutofit fontScale="92500" lnSpcReduction="20000"/>
          </a:bodyPr>
          <a:lstStyle/>
          <a:p>
            <a:pPr marL="0" marR="0" lvl="0" indent="0" algn="ctr" defTabSz="609585" rtl="0" eaLnBrk="1" fontAlgn="auto" latinLnBrk="0" hangingPunct="1">
              <a:lnSpc>
                <a:spcPct val="140000"/>
              </a:lnSpc>
              <a:spcBef>
                <a:spcPts val="0"/>
              </a:spcBef>
              <a:spcAft>
                <a:spcPts val="0"/>
              </a:spcAft>
              <a:buClrTx/>
              <a:buSzTx/>
              <a:buFontTx/>
              <a:buNone/>
              <a:tabLst/>
              <a:defRPr/>
            </a:pPr>
            <a:r>
              <a:rPr kumimoji="0" lang="en-US" sz="5333" b="0" i="0" u="none" strike="noStrike" kern="1200" cap="none" spc="0" normalizeH="0" baseline="0" noProof="0" dirty="0">
                <a:ln>
                  <a:noFill/>
                </a:ln>
                <a:solidFill>
                  <a:srgbClr val="FFFFFF"/>
                </a:solidFill>
                <a:effectLst/>
                <a:uLnTx/>
                <a:uFillTx/>
                <a:latin typeface="Arial" panose="020B0604020202020204"/>
                <a:ea typeface="+mn-ea"/>
                <a:cs typeface="+mn-cs"/>
              </a:rPr>
              <a:t>THANK YOU</a:t>
            </a:r>
          </a:p>
        </p:txBody>
      </p:sp>
    </p:spTree>
    <p:extLst>
      <p:ext uri="{BB962C8B-B14F-4D97-AF65-F5344CB8AC3E}">
        <p14:creationId xmlns:p14="http://schemas.microsoft.com/office/powerpoint/2010/main" val="225900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432">
          <p15:clr>
            <a:srgbClr val="FBAE40"/>
          </p15:clr>
        </p15:guide>
        <p15:guide id="2" orient="horz" pos="2976">
          <p15:clr>
            <a:srgbClr val="FBAE40"/>
          </p15:clr>
        </p15:guide>
        <p15:guide id="3" orient="horz" pos="3360">
          <p15:clr>
            <a:srgbClr val="FBAE40"/>
          </p15:clr>
        </p15:guide>
        <p15:guide id="4" orient="horz" pos="3072">
          <p15:clr>
            <a:srgbClr val="FBAE40"/>
          </p15:clr>
        </p15:guide>
        <p15:guide id="5" pos="816">
          <p15:clr>
            <a:srgbClr val="FBAE40"/>
          </p15:clr>
        </p15:guide>
        <p15:guide id="6" pos="49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Title Opt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2"/>
            <a:ext cx="12192000" cy="4762831"/>
          </a:xfrm>
          <a:prstGeom prst="rect">
            <a:avLst/>
          </a:prstGeom>
          <a:noFill/>
          <a:ln>
            <a:noFill/>
          </a:ln>
        </p:spPr>
      </p:pic>
      <p:sp>
        <p:nvSpPr>
          <p:cNvPr id="2" name="Title 1"/>
          <p:cNvSpPr>
            <a:spLocks noGrp="1"/>
          </p:cNvSpPr>
          <p:nvPr>
            <p:ph type="ctrTitle" hasCustomPrompt="1"/>
          </p:nvPr>
        </p:nvSpPr>
        <p:spPr>
          <a:xfrm>
            <a:off x="914400" y="3297964"/>
            <a:ext cx="10363200" cy="1470025"/>
          </a:xfrm>
        </p:spPr>
        <p:txBody>
          <a:bodyPr/>
          <a:lstStyle>
            <a:lvl1pPr>
              <a:defRPr>
                <a:solidFill>
                  <a:schemeClr val="bg1"/>
                </a:solidFill>
              </a:defRPr>
            </a:lvl1pPr>
          </a:lstStyle>
          <a:p>
            <a:r>
              <a:rPr lang="en-US" dirty="0"/>
              <a:t>Section title</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Subtitle 2"/>
          <p:cNvSpPr>
            <a:spLocks noGrp="1"/>
          </p:cNvSpPr>
          <p:nvPr>
            <p:ph type="subTitle" idx="1" hasCustomPrompt="1"/>
          </p:nvPr>
        </p:nvSpPr>
        <p:spPr>
          <a:xfrm>
            <a:off x="914400" y="5053737"/>
            <a:ext cx="8534400" cy="671291"/>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11" name="Footer Placeholder 4"/>
          <p:cNvSpPr>
            <a:spLocks noGrp="1"/>
          </p:cNvSpPr>
          <p:nvPr>
            <p:ph type="ftr" sz="quarter" idx="11"/>
          </p:nvPr>
        </p:nvSpPr>
        <p:spPr>
          <a:xfrm>
            <a:off x="609601" y="6356190"/>
            <a:ext cx="9961756"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9581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57" y="683847"/>
            <a:ext cx="12192000" cy="3634152"/>
          </a:xfrm>
          <a:prstGeom prst="rect">
            <a:avLst/>
          </a:prstGeom>
          <a:ln>
            <a:noFill/>
          </a:ln>
          <a:effectLst/>
        </p:spPr>
      </p:pic>
      <p:sp>
        <p:nvSpPr>
          <p:cNvPr id="3" name="Slide Number Placeholder 2"/>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 Placeholder 9"/>
          <p:cNvSpPr>
            <a:spLocks noGrp="1"/>
          </p:cNvSpPr>
          <p:nvPr>
            <p:ph type="body" sz="quarter" idx="12" hasCustomPrompt="1"/>
          </p:nvPr>
        </p:nvSpPr>
        <p:spPr>
          <a:xfrm>
            <a:off x="1727200" y="4876801"/>
            <a:ext cx="8737600" cy="457201"/>
          </a:xfrm>
        </p:spPr>
        <p:txBody>
          <a:bodyPr anchor="ctr">
            <a:normAutofit/>
          </a:bodyPr>
          <a:lstStyle>
            <a:lvl1pPr marL="0" indent="0" algn="ctr">
              <a:buNone/>
              <a:defRPr sz="2400" b="1">
                <a:solidFill>
                  <a:schemeClr val="tx1"/>
                </a:solidFill>
                <a:latin typeface="+mn-lt"/>
              </a:defRPr>
            </a:lvl1pPr>
          </a:lstStyle>
          <a:p>
            <a:pPr lvl="0"/>
            <a:r>
              <a:rPr lang="en-US" dirty="0" smtClean="0"/>
              <a:t>Presenter Name | Email Address</a:t>
            </a:r>
            <a:endParaRPr lang="en-US" dirty="0"/>
          </a:p>
        </p:txBody>
      </p:sp>
      <p:sp>
        <p:nvSpPr>
          <p:cNvPr id="7" name="Rectangle 6"/>
          <p:cNvSpPr/>
          <p:nvPr userDrawn="1"/>
        </p:nvSpPr>
        <p:spPr>
          <a:xfrm>
            <a:off x="0" y="1"/>
            <a:ext cx="12192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400" normalizeH="0" baseline="0" noProof="0" dirty="0" smtClean="0">
                <a:ln>
                  <a:noFill/>
                </a:ln>
                <a:solidFill>
                  <a:srgbClr val="747575"/>
                </a:solidFill>
                <a:effectLst/>
                <a:uLnTx/>
                <a:uFillTx/>
                <a:latin typeface="Arial" panose="020B0604020202020204"/>
                <a:ea typeface="+mn-ea"/>
                <a:cs typeface="+mn-cs"/>
              </a:rPr>
              <a:t>2017 COASTAL MASTER PLAN</a:t>
            </a:r>
            <a:endParaRPr kumimoji="0" lang="en-US" sz="2133" b="0" i="0" u="none" strike="noStrike" kern="1200" cap="none" spc="400" normalizeH="0" baseline="0" noProof="0" dirty="0">
              <a:ln>
                <a:noFill/>
              </a:ln>
              <a:solidFill>
                <a:srgbClr val="747575"/>
              </a:solidFill>
              <a:effectLst/>
              <a:uLnTx/>
              <a:uFillTx/>
              <a:latin typeface="Arial" panose="020B0604020202020204"/>
              <a:ea typeface="+mn-ea"/>
              <a:cs typeface="+mn-cs"/>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6018" y="152400"/>
            <a:ext cx="667841" cy="4572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3084" y="152400"/>
            <a:ext cx="609600" cy="457200"/>
          </a:xfrm>
          <a:prstGeom prst="rect">
            <a:avLst/>
          </a:prstGeom>
        </p:spPr>
      </p:pic>
    </p:spTree>
    <p:extLst>
      <p:ext uri="{BB962C8B-B14F-4D97-AF65-F5344CB8AC3E}">
        <p14:creationId xmlns:p14="http://schemas.microsoft.com/office/powerpoint/2010/main" val="178200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Full Bleed Image + Title Generic">
    <p:spTree>
      <p:nvGrpSpPr>
        <p:cNvPr id="1" name=""/>
        <p:cNvGrpSpPr/>
        <p:nvPr/>
      </p:nvGrpSpPr>
      <p:grpSpPr>
        <a:xfrm>
          <a:off x="0" y="0"/>
          <a:ext cx="0" cy="0"/>
          <a:chOff x="0" y="0"/>
          <a:chExt cx="0" cy="0"/>
        </a:xfrm>
      </p:grpSpPr>
      <p:sp>
        <p:nvSpPr>
          <p:cNvPr id="9" name="Slide Number Placeholder 2"/>
          <p:cNvSpPr>
            <a:spLocks noGrp="1"/>
          </p:cNvSpPr>
          <p:nvPr>
            <p:ph type="sldNum" sz="quarter" idx="10"/>
          </p:nvPr>
        </p:nvSpPr>
        <p:spPr>
          <a:xfrm>
            <a:off x="10363200" y="6356351"/>
            <a:ext cx="1219200"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Footer Placeholder 3"/>
          <p:cNvSpPr>
            <a:spLocks noGrp="1"/>
          </p:cNvSpPr>
          <p:nvPr>
            <p:ph type="ftr" sz="quarter" idx="11"/>
          </p:nvPr>
        </p:nvSpPr>
        <p:spPr>
          <a:xfrm>
            <a:off x="609600" y="6356351"/>
            <a:ext cx="9753600"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 Placeholder 9"/>
          <p:cNvSpPr>
            <a:spLocks noGrp="1"/>
          </p:cNvSpPr>
          <p:nvPr>
            <p:ph type="body" sz="quarter" idx="12" hasCustomPrompt="1"/>
          </p:nvPr>
        </p:nvSpPr>
        <p:spPr>
          <a:xfrm>
            <a:off x="1727200" y="4876801"/>
            <a:ext cx="8737600" cy="457201"/>
          </a:xfrm>
        </p:spPr>
        <p:txBody>
          <a:bodyPr anchor="ctr">
            <a:normAutofit/>
          </a:bodyPr>
          <a:lstStyle>
            <a:lvl1pPr marL="0" indent="0" algn="ctr">
              <a:buNone/>
              <a:defRPr sz="2400" b="1">
                <a:solidFill>
                  <a:schemeClr val="tx1"/>
                </a:solidFill>
                <a:latin typeface="+mn-lt"/>
              </a:defRPr>
            </a:lvl1pPr>
          </a:lstStyle>
          <a:p>
            <a:pPr lvl="0"/>
            <a:r>
              <a:rPr lang="en-US" dirty="0" smtClean="0"/>
              <a:t>Presenter Name | Email Address</a:t>
            </a:r>
            <a:endParaRPr lang="en-US" dirty="0"/>
          </a:p>
        </p:txBody>
      </p:sp>
      <p:sp>
        <p:nvSpPr>
          <p:cNvPr id="12" name="Rectangle 11"/>
          <p:cNvSpPr/>
          <p:nvPr userDrawn="1"/>
        </p:nvSpPr>
        <p:spPr>
          <a:xfrm>
            <a:off x="0" y="1"/>
            <a:ext cx="12192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400" normalizeH="0" baseline="0" noProof="0" dirty="0" smtClean="0">
                <a:ln>
                  <a:noFill/>
                </a:ln>
                <a:solidFill>
                  <a:srgbClr val="747575"/>
                </a:solidFill>
                <a:effectLst/>
                <a:uLnTx/>
                <a:uFillTx/>
                <a:latin typeface="Arial" panose="020B0604020202020204"/>
                <a:ea typeface="+mn-ea"/>
                <a:cs typeface="+mn-cs"/>
              </a:rPr>
              <a:t>2017 COASTAL MASTER PLAN</a:t>
            </a:r>
            <a:endParaRPr kumimoji="0" lang="en-US" sz="2133" b="0" i="0" u="none" strike="noStrike" kern="1200" cap="none" spc="400" normalizeH="0" baseline="0" noProof="0" dirty="0">
              <a:ln>
                <a:noFill/>
              </a:ln>
              <a:solidFill>
                <a:srgbClr val="747575"/>
              </a:solidFill>
              <a:effectLst/>
              <a:uLnTx/>
              <a:uFillTx/>
              <a:latin typeface="Arial" panose="020B0604020202020204"/>
              <a:ea typeface="+mn-ea"/>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018" y="152400"/>
            <a:ext cx="667841" cy="457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084" y="152400"/>
            <a:ext cx="609600" cy="457200"/>
          </a:xfrm>
          <a:prstGeom prst="rect">
            <a:avLst/>
          </a:prstGeom>
        </p:spPr>
      </p:pic>
      <p:pic>
        <p:nvPicPr>
          <p:cNvPr id="15" name="Picture Placeholder 12" descr="Current 100yr Depth P90.png"/>
          <p:cNvPicPr>
            <a:picLocks noChangeAspect="1"/>
          </p:cNvPicPr>
          <p:nvPr userDrawn="1"/>
        </p:nvPicPr>
        <p:blipFill>
          <a:blip r:embed="rId4">
            <a:extLst>
              <a:ext uri="{28A0092B-C50C-407E-A947-70E740481C1C}">
                <a14:useLocalDpi xmlns:a14="http://schemas.microsoft.com/office/drawing/2010/main" val="0"/>
              </a:ext>
            </a:extLst>
          </a:blip>
          <a:srcRect t="29328" b="29328"/>
          <a:stretch>
            <a:fillRect/>
          </a:stretch>
        </p:blipFill>
        <p:spPr>
          <a:xfrm>
            <a:off x="0" y="685800"/>
            <a:ext cx="12192000" cy="2847965"/>
          </a:xfrm>
          <a:prstGeom prst="rect">
            <a:avLst/>
          </a:prstGeom>
        </p:spPr>
      </p:pic>
    </p:spTree>
    <p:extLst>
      <p:ext uri="{BB962C8B-B14F-4D97-AF65-F5344CB8AC3E}">
        <p14:creationId xmlns:p14="http://schemas.microsoft.com/office/powerpoint/2010/main" val="377472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Option 2">
  <p:cSld name="2_Title Slide Option 2">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t="-3978" b="28417"/>
          <a:stretch/>
        </p:blipFill>
        <p:spPr>
          <a:xfrm>
            <a:off x="0" y="3962400"/>
            <a:ext cx="12192000" cy="2895600"/>
          </a:xfrm>
          <a:prstGeom prst="rect">
            <a:avLst/>
          </a:prstGeom>
          <a:noFill/>
          <a:ln>
            <a:noFill/>
          </a:ln>
        </p:spPr>
      </p:pic>
      <p:sp>
        <p:nvSpPr>
          <p:cNvPr id="17" name="Google Shape;17;p2"/>
          <p:cNvSpPr txBox="1">
            <a:spLocks noGrp="1"/>
          </p:cNvSpPr>
          <p:nvPr>
            <p:ph type="title"/>
          </p:nvPr>
        </p:nvSpPr>
        <p:spPr>
          <a:xfrm>
            <a:off x="914401" y="2133600"/>
            <a:ext cx="10363200" cy="13716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18" name="Google Shape;18;p2"/>
          <p:cNvSpPr txBox="1">
            <a:spLocks noGrp="1"/>
          </p:cNvSpPr>
          <p:nvPr>
            <p:ph type="body" idx="1"/>
          </p:nvPr>
        </p:nvSpPr>
        <p:spPr>
          <a:xfrm>
            <a:off x="914401" y="3521770"/>
            <a:ext cx="10363200" cy="440631"/>
          </a:xfrm>
          <a:prstGeom prst="rect">
            <a:avLst/>
          </a:prstGeom>
          <a:noFill/>
          <a:ln>
            <a:noFill/>
          </a:ln>
        </p:spPr>
        <p:txBody>
          <a:bodyPr spcFirstLastPara="1" wrap="square" lIns="91425" tIns="45700" rIns="91425" bIns="45700" anchor="b" anchorCtr="0"/>
          <a:lstStyle>
            <a:lvl1pPr marL="609585" marR="0" lvl="0" indent="-304792" algn="l">
              <a:lnSpc>
                <a:spcPct val="100000"/>
              </a:lnSpc>
              <a:spcBef>
                <a:spcPts val="640"/>
              </a:spcBef>
              <a:spcAft>
                <a:spcPts val="0"/>
              </a:spcAft>
              <a:buClr>
                <a:schemeClr val="dk1"/>
              </a:buClr>
              <a:buSzPts val="2160"/>
              <a:buFont typeface="Arial"/>
              <a:buNone/>
              <a:defRPr sz="3200" b="1" i="0" u="none" strike="noStrike" cap="none">
                <a:solidFill>
                  <a:schemeClr val="dk1"/>
                </a:solidFill>
                <a:latin typeface="Arial"/>
                <a:ea typeface="Arial"/>
                <a:cs typeface="Arial"/>
                <a:sym typeface="Arial"/>
              </a:defRPr>
            </a:lvl1pPr>
            <a:lvl2pPr marL="1219170" marR="0" lvl="1" indent="-304792" algn="l">
              <a:lnSpc>
                <a:spcPct val="100000"/>
              </a:lnSpc>
              <a:spcBef>
                <a:spcPts val="480"/>
              </a:spcBef>
              <a:spcAft>
                <a:spcPts val="0"/>
              </a:spcAft>
              <a:buClr>
                <a:schemeClr val="dk1"/>
              </a:buClr>
              <a:buSzPts val="1800"/>
              <a:buFont typeface="Arial"/>
              <a:buNone/>
              <a:defRPr sz="2400" b="0" i="0" u="none" strike="noStrike" cap="none">
                <a:solidFill>
                  <a:srgbClr val="99999A"/>
                </a:solidFill>
                <a:latin typeface="Arial"/>
                <a:ea typeface="Arial"/>
                <a:cs typeface="Arial"/>
                <a:sym typeface="Arial"/>
              </a:defRPr>
            </a:lvl2pPr>
            <a:lvl3pPr marL="1828754" marR="0" lvl="2" indent="-304792" algn="l">
              <a:lnSpc>
                <a:spcPct val="100000"/>
              </a:lnSpc>
              <a:spcBef>
                <a:spcPts val="427"/>
              </a:spcBef>
              <a:spcAft>
                <a:spcPts val="0"/>
              </a:spcAft>
              <a:buClr>
                <a:schemeClr val="dk1"/>
              </a:buClr>
              <a:buSzPts val="1600"/>
              <a:buFont typeface="Arial"/>
              <a:buNone/>
              <a:defRPr sz="2133" b="0" i="0" u="none" strike="noStrike" cap="none">
                <a:solidFill>
                  <a:srgbClr val="99999A"/>
                </a:solidFill>
                <a:latin typeface="Arial"/>
                <a:ea typeface="Arial"/>
                <a:cs typeface="Arial"/>
                <a:sym typeface="Arial"/>
              </a:defRPr>
            </a:lvl3pPr>
            <a:lvl4pPr marL="2438339" marR="0" lvl="3" indent="-304792" algn="l">
              <a:lnSpc>
                <a:spcPct val="100000"/>
              </a:lnSpc>
              <a:spcBef>
                <a:spcPts val="373"/>
              </a:spcBef>
              <a:spcAft>
                <a:spcPts val="0"/>
              </a:spcAft>
              <a:buClr>
                <a:schemeClr val="dk1"/>
              </a:buClr>
              <a:buSzPts val="1400"/>
              <a:buFont typeface="Arial"/>
              <a:buNone/>
              <a:defRPr sz="1867" b="0" i="0" u="none" strike="noStrike" cap="none">
                <a:solidFill>
                  <a:srgbClr val="99999A"/>
                </a:solidFill>
                <a:latin typeface="Arial"/>
                <a:ea typeface="Arial"/>
                <a:cs typeface="Arial"/>
                <a:sym typeface="Arial"/>
              </a:defRPr>
            </a:lvl4pPr>
            <a:lvl5pPr marL="3047924" marR="0" lvl="4" indent="-304792" algn="l">
              <a:lnSpc>
                <a:spcPct val="100000"/>
              </a:lnSpc>
              <a:spcBef>
                <a:spcPts val="373"/>
              </a:spcBef>
              <a:spcAft>
                <a:spcPts val="0"/>
              </a:spcAft>
              <a:buClr>
                <a:schemeClr val="dk1"/>
              </a:buClr>
              <a:buSzPts val="1400"/>
              <a:buFont typeface="Arial"/>
              <a:buNone/>
              <a:defRPr sz="1867" b="0" i="0" u="none" strike="noStrike" cap="none">
                <a:solidFill>
                  <a:srgbClr val="99999A"/>
                </a:solidFill>
                <a:latin typeface="Arial"/>
                <a:ea typeface="Arial"/>
                <a:cs typeface="Arial"/>
                <a:sym typeface="Arial"/>
              </a:defRPr>
            </a:lvl5pPr>
            <a:lvl6pPr marL="3657509" marR="0" lvl="5" indent="-304792" algn="l">
              <a:lnSpc>
                <a:spcPct val="100000"/>
              </a:lnSpc>
              <a:spcBef>
                <a:spcPts val="373"/>
              </a:spcBef>
              <a:spcAft>
                <a:spcPts val="0"/>
              </a:spcAft>
              <a:buClr>
                <a:srgbClr val="99999A"/>
              </a:buClr>
              <a:buSzPts val="1400"/>
              <a:buFont typeface="Arial"/>
              <a:buNone/>
              <a:defRPr sz="1867" b="0" i="0" u="none" strike="noStrike" cap="none">
                <a:solidFill>
                  <a:srgbClr val="99999A"/>
                </a:solidFill>
                <a:latin typeface="Arial"/>
                <a:ea typeface="Arial"/>
                <a:cs typeface="Arial"/>
                <a:sym typeface="Arial"/>
              </a:defRPr>
            </a:lvl6pPr>
            <a:lvl7pPr marL="4267093" marR="0" lvl="6" indent="-304792" algn="l">
              <a:lnSpc>
                <a:spcPct val="100000"/>
              </a:lnSpc>
              <a:spcBef>
                <a:spcPts val="373"/>
              </a:spcBef>
              <a:spcAft>
                <a:spcPts val="0"/>
              </a:spcAft>
              <a:buClr>
                <a:srgbClr val="99999A"/>
              </a:buClr>
              <a:buSzPts val="1400"/>
              <a:buFont typeface="Arial"/>
              <a:buNone/>
              <a:defRPr sz="1867" b="0" i="0" u="none" strike="noStrike" cap="none">
                <a:solidFill>
                  <a:srgbClr val="99999A"/>
                </a:solidFill>
                <a:latin typeface="Arial"/>
                <a:ea typeface="Arial"/>
                <a:cs typeface="Arial"/>
                <a:sym typeface="Arial"/>
              </a:defRPr>
            </a:lvl7pPr>
            <a:lvl8pPr marL="4876678" marR="0" lvl="7" indent="-304792" algn="l">
              <a:lnSpc>
                <a:spcPct val="100000"/>
              </a:lnSpc>
              <a:spcBef>
                <a:spcPts val="373"/>
              </a:spcBef>
              <a:spcAft>
                <a:spcPts val="0"/>
              </a:spcAft>
              <a:buClr>
                <a:srgbClr val="99999A"/>
              </a:buClr>
              <a:buSzPts val="1400"/>
              <a:buFont typeface="Arial"/>
              <a:buNone/>
              <a:defRPr sz="1867" b="0" i="0" u="none" strike="noStrike" cap="none">
                <a:solidFill>
                  <a:srgbClr val="99999A"/>
                </a:solidFill>
                <a:latin typeface="Arial"/>
                <a:ea typeface="Arial"/>
                <a:cs typeface="Arial"/>
                <a:sym typeface="Arial"/>
              </a:defRPr>
            </a:lvl8pPr>
            <a:lvl9pPr marL="5486263" marR="0" lvl="8" indent="-304792" algn="l">
              <a:lnSpc>
                <a:spcPct val="100000"/>
              </a:lnSpc>
              <a:spcBef>
                <a:spcPts val="373"/>
              </a:spcBef>
              <a:spcAft>
                <a:spcPts val="0"/>
              </a:spcAft>
              <a:buClr>
                <a:srgbClr val="99999A"/>
              </a:buClr>
              <a:buSzPts val="1400"/>
              <a:buFont typeface="Arial"/>
              <a:buNone/>
              <a:defRPr sz="1867" b="0" i="0" u="none" strike="noStrike" cap="none">
                <a:solidFill>
                  <a:srgbClr val="99999A"/>
                </a:solidFill>
                <a:latin typeface="Arial"/>
                <a:ea typeface="Arial"/>
                <a:cs typeface="Arial"/>
                <a:sym typeface="Arial"/>
              </a:defRPr>
            </a:lvl9pPr>
          </a:lstStyle>
          <a:p>
            <a:endParaRPr/>
          </a:p>
        </p:txBody>
      </p:sp>
      <p:sp>
        <p:nvSpPr>
          <p:cNvPr id="19" name="Google Shape;19;p2"/>
          <p:cNvSpPr/>
          <p:nvPr/>
        </p:nvSpPr>
        <p:spPr>
          <a:xfrm>
            <a:off x="0" y="1"/>
            <a:ext cx="12192000" cy="68384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1" i="0" u="none" strike="noStrike" kern="1200" cap="none" spc="0" normalizeH="0" baseline="0" noProof="0">
                <a:ln>
                  <a:noFill/>
                </a:ln>
                <a:solidFill>
                  <a:srgbClr val="747575"/>
                </a:solidFill>
                <a:effectLst/>
                <a:uLnTx/>
                <a:uFillTx/>
                <a:latin typeface="Arial"/>
                <a:ea typeface="Arial"/>
                <a:cs typeface="Arial"/>
                <a:sym typeface="Arial"/>
              </a:rPr>
              <a:t>2017 COASTAL MASTER PLAN</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0" name="Google Shape;20;p2"/>
          <p:cNvPicPr preferRelativeResize="0"/>
          <p:nvPr/>
        </p:nvPicPr>
        <p:blipFill rotWithShape="1">
          <a:blip r:embed="rId3">
            <a:alphaModFix/>
          </a:blip>
          <a:srcRect/>
          <a:stretch/>
        </p:blipFill>
        <p:spPr>
          <a:xfrm>
            <a:off x="10566018" y="152400"/>
            <a:ext cx="667841" cy="457200"/>
          </a:xfrm>
          <a:prstGeom prst="rect">
            <a:avLst/>
          </a:prstGeom>
          <a:noFill/>
          <a:ln>
            <a:noFill/>
          </a:ln>
        </p:spPr>
      </p:pic>
      <p:pic>
        <p:nvPicPr>
          <p:cNvPr id="21" name="Google Shape;21;p2"/>
          <p:cNvPicPr preferRelativeResize="0"/>
          <p:nvPr/>
        </p:nvPicPr>
        <p:blipFill rotWithShape="1">
          <a:blip r:embed="rId4">
            <a:alphaModFix/>
          </a:blip>
          <a:srcRect/>
          <a:stretch/>
        </p:blipFill>
        <p:spPr>
          <a:xfrm>
            <a:off x="963084" y="152400"/>
            <a:ext cx="609600" cy="457200"/>
          </a:xfrm>
          <a:prstGeom prst="rect">
            <a:avLst/>
          </a:prstGeom>
          <a:noFill/>
          <a:ln>
            <a:noFill/>
          </a:ln>
        </p:spPr>
      </p:pic>
      <p:sp>
        <p:nvSpPr>
          <p:cNvPr id="22" name="Google Shape;22;p2"/>
          <p:cNvSpPr/>
          <p:nvPr/>
        </p:nvSpPr>
        <p:spPr>
          <a:xfrm>
            <a:off x="0" y="6265333"/>
            <a:ext cx="12192000" cy="592667"/>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3" name="Google Shape;23;p2"/>
          <p:cNvSpPr txBox="1">
            <a:spLocks noGrp="1"/>
          </p:cNvSpPr>
          <p:nvPr>
            <p:ph type="body" idx="2"/>
          </p:nvPr>
        </p:nvSpPr>
        <p:spPr>
          <a:xfrm>
            <a:off x="1727200" y="6330118"/>
            <a:ext cx="8737600" cy="410655"/>
          </a:xfrm>
          <a:prstGeom prst="rect">
            <a:avLst/>
          </a:prstGeom>
          <a:noFill/>
          <a:ln>
            <a:noFill/>
          </a:ln>
        </p:spPr>
        <p:txBody>
          <a:bodyPr spcFirstLastPara="1" wrap="square" lIns="91425" tIns="45700" rIns="91425" bIns="45700" anchor="t" anchorCtr="0"/>
          <a:lstStyle>
            <a:lvl1pPr marL="609585" marR="0" lvl="0" indent="-304792" algn="ctr">
              <a:lnSpc>
                <a:spcPct val="100000"/>
              </a:lnSpc>
              <a:spcBef>
                <a:spcPts val="480"/>
              </a:spcBef>
              <a:spcAft>
                <a:spcPts val="0"/>
              </a:spcAft>
              <a:buClr>
                <a:schemeClr val="dk1"/>
              </a:buClr>
              <a:buSzPts val="1620"/>
              <a:buFont typeface="Arial"/>
              <a:buNone/>
              <a:defRPr sz="2400" b="1" i="0" u="none" strike="noStrike" cap="none">
                <a:solidFill>
                  <a:srgbClr val="FFFFFF"/>
                </a:solidFill>
                <a:latin typeface="Arial"/>
                <a:ea typeface="Arial"/>
                <a:cs typeface="Arial"/>
                <a:sym typeface="Arial"/>
              </a:defRPr>
            </a:lvl1pPr>
            <a:lvl2pPr marL="1219170" marR="0" lvl="1" indent="-491054" algn="l">
              <a:lnSpc>
                <a:spcPct val="100000"/>
              </a:lnSpc>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2pPr>
            <a:lvl3pPr marL="1828754" marR="0" lvl="2"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L="2438339" marR="0" lvl="3" indent="-457189" algn="l">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L="3047924" marR="0" lvl="4"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2102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mod="1">
    <p:ext uri="{DCECCB84-F9BA-43D5-87BE-67443E8EF086}">
      <p15:sldGuideLst xmlns:p15="http://schemas.microsoft.com/office/powerpoint/2012/main">
        <p15:guide id="1" orient="horz" pos="1344">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Slide Generic 1">
  <p:cSld name="1_Content Slide Generic 1">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609600" y="304800"/>
            <a:ext cx="10972800" cy="10668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69" name="Google Shape;269;p43"/>
          <p:cNvSpPr txBox="1">
            <a:spLocks noGrp="1"/>
          </p:cNvSpPr>
          <p:nvPr>
            <p:ph type="body" idx="1"/>
          </p:nvPr>
        </p:nvSpPr>
        <p:spPr>
          <a:xfrm>
            <a:off x="609600" y="1600200"/>
            <a:ext cx="10972800" cy="4572000"/>
          </a:xfrm>
          <a:prstGeom prst="rect">
            <a:avLst/>
          </a:prstGeom>
          <a:noFill/>
          <a:ln>
            <a:noFill/>
          </a:ln>
        </p:spPr>
        <p:txBody>
          <a:bodyPr spcFirstLastPara="1" wrap="square" lIns="91425" tIns="45700" rIns="91425" bIns="45700" anchor="t" anchorCtr="0"/>
          <a:lstStyle>
            <a:lvl1pPr marL="609585" marR="0" lvl="0" indent="-487668" algn="l">
              <a:lnSpc>
                <a:spcPct val="100000"/>
              </a:lnSpc>
              <a:spcBef>
                <a:spcPts val="640"/>
              </a:spcBef>
              <a:spcAft>
                <a:spcPts val="0"/>
              </a:spcAft>
              <a:buClr>
                <a:schemeClr val="dk1"/>
              </a:buClr>
              <a:buSzPts val="2160"/>
              <a:buFont typeface="Arial"/>
              <a:buChar char="•"/>
              <a:defRPr sz="3200" b="1" i="0" u="none" strike="noStrike" cap="none">
                <a:solidFill>
                  <a:schemeClr val="dk1"/>
                </a:solidFill>
                <a:latin typeface="Arial"/>
                <a:ea typeface="Arial"/>
                <a:cs typeface="Arial"/>
                <a:sym typeface="Arial"/>
              </a:defRPr>
            </a:lvl1pPr>
            <a:lvl2pPr marL="1219170" marR="0" lvl="1" indent="-491054" algn="l">
              <a:lnSpc>
                <a:spcPct val="100000"/>
              </a:lnSpc>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2pPr>
            <a:lvl3pPr marL="1828754" marR="0" lvl="2"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L="2438339" marR="0" lvl="3" indent="-457189" algn="l">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L="3047924" marR="0" lvl="4"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70" name="Google Shape;270;p43"/>
          <p:cNvSpPr txBox="1">
            <a:spLocks noGrp="1"/>
          </p:cNvSpPr>
          <p:nvPr>
            <p:ph type="sldNum" idx="12"/>
          </p:nvPr>
        </p:nvSpPr>
        <p:spPr>
          <a:xfrm>
            <a:off x="10363200" y="6356351"/>
            <a:ext cx="1219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r" defTabSz="1219170" rtl="0" eaLnBrk="1" fontAlgn="auto" latinLnBrk="0" hangingPunct="1">
                <a:lnSpc>
                  <a:spcPct val="100000"/>
                </a:lnSpc>
                <a:spcBef>
                  <a:spcPts val="0"/>
                </a:spcBef>
                <a:spcAft>
                  <a:spcPts val="0"/>
                </a:spcAft>
                <a:buClr>
                  <a:srgbClr val="000000"/>
                </a:buClr>
                <a:buSzPts val="1200"/>
                <a:buFont typeface="Arial"/>
                <a:buNone/>
                <a:tabLst/>
                <a:defRPr/>
              </a:pPr>
              <a:t>‹#›</a:t>
            </a:fld>
            <a:endParaRPr kumimoji="0" lang="en-US" sz="1600" b="0" i="0" u="none" strike="noStrike" kern="1200" cap="none" spc="0" normalizeH="0" baseline="0" noProof="0">
              <a:ln>
                <a:noFill/>
              </a:ln>
              <a:solidFill>
                <a:srgbClr val="FFFFFF"/>
              </a:solidFill>
              <a:effectLst/>
              <a:uLnTx/>
              <a:uFillTx/>
              <a:latin typeface="Arial"/>
              <a:cs typeface="Arial"/>
              <a:sym typeface="Arial"/>
            </a:endParaRPr>
          </a:p>
        </p:txBody>
      </p:sp>
      <p:sp>
        <p:nvSpPr>
          <p:cNvPr id="271" name="Google Shape;271;p43"/>
          <p:cNvSpPr txBox="1">
            <a:spLocks noGrp="1"/>
          </p:cNvSpPr>
          <p:nvPr>
            <p:ph type="ftr" idx="11"/>
          </p:nvPr>
        </p:nvSpPr>
        <p:spPr>
          <a:xfrm>
            <a:off x="609600" y="6356190"/>
            <a:ext cx="97536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rgbClr val="000000"/>
              </a:buClr>
              <a:buSzPts val="1400"/>
              <a:buFont typeface="Arial"/>
              <a:buNone/>
              <a:defRPr sz="16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1200" cap="none" spc="0" normalizeH="0" baseline="0" noProof="0" smtClean="0">
                <a:ln>
                  <a:noFill/>
                </a:ln>
                <a:solidFill>
                  <a:srgbClr val="FFFFFF"/>
                </a:solidFill>
                <a:effectLst/>
                <a:uLnTx/>
                <a:uFillTx/>
                <a:latin typeface="Arial"/>
                <a:cs typeface="Arial"/>
                <a:sym typeface="Arial"/>
              </a:rPr>
              <a:t>2023 Coastal Master Plan</a:t>
            </a:r>
            <a:endParaRPr kumimoji="0" lang="en-US" sz="16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8283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mod="1">
    <p:ext uri="{DCECCB84-F9BA-43D5-87BE-67443E8EF086}">
      <p15:sldGuideLst xmlns:p15="http://schemas.microsoft.com/office/powerpoint/2012/main">
        <p15:guide id="1" pos="288">
          <p15:clr>
            <a:srgbClr val="FBAE40"/>
          </p15:clr>
        </p15:guide>
        <p15:guide id="2" pos="5472">
          <p15:clr>
            <a:srgbClr val="FBAE40"/>
          </p15:clr>
        </p15:guide>
        <p15:guide id="3" orient="horz" pos="3888">
          <p15:clr>
            <a:srgbClr val="FBAE40"/>
          </p15:clr>
        </p15:guide>
        <p15:guide id="4" orient="horz" pos="10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sp>
        <p:nvSpPr>
          <p:cNvPr id="17" name="Rectangle 16"/>
          <p:cNvSpPr/>
          <p:nvPr userDrawn="1"/>
        </p:nvSpPr>
        <p:spPr>
          <a:xfrm>
            <a:off x="0" y="-1"/>
            <a:ext cx="12192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914401" y="2356685"/>
            <a:ext cx="10363200" cy="1148516"/>
          </a:xfrm>
        </p:spPr>
        <p:txBody>
          <a:bodyPr anchor="t">
            <a:normAutofit/>
          </a:bodyPr>
          <a:lstStyle>
            <a:lvl1pPr algn="l">
              <a:defRPr sz="4267" b="1" cap="all"/>
            </a:lvl1pPr>
          </a:lstStyle>
          <a:p>
            <a:r>
              <a:rPr lang="en-US" dirty="0"/>
              <a:t>Slideshow Title</a:t>
            </a:r>
          </a:p>
        </p:txBody>
      </p:sp>
      <p:sp>
        <p:nvSpPr>
          <p:cNvPr id="3" name="Text Placeholder 2"/>
          <p:cNvSpPr>
            <a:spLocks noGrp="1"/>
          </p:cNvSpPr>
          <p:nvPr>
            <p:ph type="body" idx="1" hasCustomPrompt="1"/>
          </p:nvPr>
        </p:nvSpPr>
        <p:spPr>
          <a:xfrm>
            <a:off x="914401" y="3521770"/>
            <a:ext cx="10363200" cy="440631"/>
          </a:xfrm>
        </p:spPr>
        <p:txBody>
          <a:bodyPr anchor="b">
            <a:noAutofit/>
          </a:bodyPr>
          <a:lstStyle>
            <a:lvl1pPr marL="0" indent="0">
              <a:buNone/>
              <a:defRPr sz="320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12192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400" normalizeH="0" baseline="0" noProof="0" dirty="0">
                <a:ln>
                  <a:noFill/>
                </a:ln>
                <a:solidFill>
                  <a:srgbClr val="747575"/>
                </a:solidFill>
                <a:effectLst/>
                <a:uLnTx/>
                <a:uFillTx/>
                <a:latin typeface="Arial" panose="020B0604020202020204"/>
                <a:ea typeface="+mn-ea"/>
                <a:cs typeface="+mn-cs"/>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018" y="152400"/>
            <a:ext cx="66784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084" y="152400"/>
            <a:ext cx="609600" cy="457200"/>
          </a:xfrm>
          <a:prstGeom prst="rect">
            <a:avLst/>
          </a:prstGeom>
        </p:spPr>
      </p:pic>
      <p:pic>
        <p:nvPicPr>
          <p:cNvPr id="13"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8" b="28417"/>
          <a:stretch/>
        </p:blipFill>
        <p:spPr bwMode="auto">
          <a:xfrm>
            <a:off x="0" y="3962400"/>
            <a:ext cx="1219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6265333"/>
            <a:ext cx="12192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Text Placeholder 13"/>
          <p:cNvSpPr>
            <a:spLocks noGrp="1"/>
          </p:cNvSpPr>
          <p:nvPr>
            <p:ph type="body" sz="quarter" idx="11" hasCustomPrompt="1"/>
          </p:nvPr>
        </p:nvSpPr>
        <p:spPr>
          <a:xfrm>
            <a:off x="1727200" y="6330118"/>
            <a:ext cx="8737600" cy="410655"/>
          </a:xfrm>
        </p:spPr>
        <p:txBody>
          <a:bodyPr>
            <a:normAutofit/>
          </a:bodyPr>
          <a:lstStyle>
            <a:lvl1pPr marL="0" indent="0" algn="ctr">
              <a:buNone/>
              <a:defRPr sz="2400" b="1">
                <a:solidFill>
                  <a:srgbClr val="FFFFFF"/>
                </a:solidFill>
                <a:latin typeface="+mn-lt"/>
              </a:defRPr>
            </a:lvl1pPr>
          </a:lstStyle>
          <a:p>
            <a:pPr lvl="0"/>
            <a:r>
              <a:rPr lang="en-US" dirty="0"/>
              <a:t>Presenter Name | Presentation Date</a:t>
            </a:r>
          </a:p>
        </p:txBody>
      </p:sp>
      <p:sp>
        <p:nvSpPr>
          <p:cNvPr id="15" name="Title 5"/>
          <p:cNvSpPr txBox="1">
            <a:spLocks/>
          </p:cNvSpPr>
          <p:nvPr userDrawn="1"/>
        </p:nvSpPr>
        <p:spPr>
          <a:xfrm>
            <a:off x="914400" y="1747085"/>
            <a:ext cx="10363200" cy="615116"/>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2800" b="1" kern="1200" cap="all" baseline="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5333" b="1" i="0" u="none" strike="noStrike" kern="1200" cap="all" spc="0" normalizeH="0" baseline="0" noProof="0" dirty="0">
                <a:ln>
                  <a:noFill/>
                </a:ln>
                <a:solidFill>
                  <a:srgbClr val="5FC6C5">
                    <a:lumMod val="75000"/>
                  </a:srgbClr>
                </a:solidFill>
                <a:effectLst/>
                <a:uLnTx/>
                <a:uFillTx/>
                <a:latin typeface="Arial" panose="020B0604020202020204"/>
                <a:ea typeface="+mj-ea"/>
                <a:cs typeface="+mj-cs"/>
              </a:rPr>
              <a:t>2017 Coastal Master Plan</a:t>
            </a:r>
            <a:endParaRPr kumimoji="0" lang="en-US" sz="5333" b="1" i="0" u="none" strike="noStrike" kern="1200" cap="all" spc="0" normalizeH="0" baseline="0" noProof="0" dirty="0">
              <a:ln>
                <a:noFill/>
              </a:ln>
              <a:solidFill>
                <a:srgbClr val="5A5A5B"/>
              </a:solidFill>
              <a:effectLst/>
              <a:uLnTx/>
              <a:uFillTx/>
              <a:latin typeface="Arial" panose="020B0604020202020204"/>
              <a:ea typeface="+mj-ea"/>
              <a:cs typeface="+mj-cs"/>
            </a:endParaRPr>
          </a:p>
        </p:txBody>
      </p:sp>
    </p:spTree>
    <p:extLst>
      <p:ext uri="{BB962C8B-B14F-4D97-AF65-F5344CB8AC3E}">
        <p14:creationId xmlns:p14="http://schemas.microsoft.com/office/powerpoint/2010/main" val="44240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1488">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78"/>
        <p:cNvGrpSpPr/>
        <p:nvPr/>
      </p:nvGrpSpPr>
      <p:grpSpPr>
        <a:xfrm>
          <a:off x="0" y="0"/>
          <a:ext cx="0" cy="0"/>
          <a:chOff x="0" y="0"/>
          <a:chExt cx="0" cy="0"/>
        </a:xfrm>
      </p:grpSpPr>
      <p:sp>
        <p:nvSpPr>
          <p:cNvPr id="279" name="Google Shape;279;p45"/>
          <p:cNvSpPr txBox="1">
            <a:spLocks noGrp="1"/>
          </p:cNvSpPr>
          <p:nvPr>
            <p:ph type="sldNum" idx="12"/>
          </p:nvPr>
        </p:nvSpPr>
        <p:spPr>
          <a:xfrm>
            <a:off x="10363200" y="6356351"/>
            <a:ext cx="1219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r" defTabSz="1219170" rtl="0" eaLnBrk="1" fontAlgn="auto" latinLnBrk="0" hangingPunct="1">
                <a:lnSpc>
                  <a:spcPct val="100000"/>
                </a:lnSpc>
                <a:spcBef>
                  <a:spcPts val="0"/>
                </a:spcBef>
                <a:spcAft>
                  <a:spcPts val="0"/>
                </a:spcAft>
                <a:buClr>
                  <a:srgbClr val="000000"/>
                </a:buClr>
                <a:buSzPts val="1200"/>
                <a:buFont typeface="Arial"/>
                <a:buNone/>
                <a:tabLst/>
                <a:defRPr/>
              </a:pPr>
              <a:t>‹#›</a:t>
            </a:fld>
            <a:endParaRPr kumimoji="0" lang="en-US" sz="1600" b="0" i="0" u="none" strike="noStrike" kern="1200" cap="none" spc="0" normalizeH="0" baseline="0" noProof="0">
              <a:ln>
                <a:noFill/>
              </a:ln>
              <a:solidFill>
                <a:srgbClr val="FFFFFF"/>
              </a:solidFill>
              <a:effectLst/>
              <a:uLnTx/>
              <a:uFillTx/>
              <a:latin typeface="Arial"/>
              <a:cs typeface="Arial"/>
              <a:sym typeface="Arial"/>
            </a:endParaRPr>
          </a:p>
        </p:txBody>
      </p:sp>
      <p:sp>
        <p:nvSpPr>
          <p:cNvPr id="280" name="Google Shape;280;p45"/>
          <p:cNvSpPr txBox="1">
            <a:spLocks noGrp="1"/>
          </p:cNvSpPr>
          <p:nvPr>
            <p:ph type="ftr" idx="11"/>
          </p:nvPr>
        </p:nvSpPr>
        <p:spPr>
          <a:xfrm>
            <a:off x="609600" y="6356190"/>
            <a:ext cx="97536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rgbClr val="000000"/>
              </a:buClr>
              <a:buSzPts val="1400"/>
              <a:buFont typeface="Arial"/>
              <a:buNone/>
              <a:defRPr sz="16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1200" cap="none" spc="0" normalizeH="0" baseline="0" noProof="0" smtClean="0">
                <a:ln>
                  <a:noFill/>
                </a:ln>
                <a:solidFill>
                  <a:srgbClr val="FFFFFF"/>
                </a:solidFill>
                <a:effectLst/>
                <a:uLnTx/>
                <a:uFillTx/>
                <a:latin typeface="Arial"/>
                <a:cs typeface="Arial"/>
                <a:sym typeface="Arial"/>
              </a:rPr>
              <a:t>2023 Coastal Master Plan</a:t>
            </a:r>
            <a:endParaRPr kumimoji="0" lang="en-US" sz="1600" b="0" i="0" u="none" strike="noStrike" kern="1200" cap="none" spc="0" normalizeH="0" baseline="0" noProof="0">
              <a:ln>
                <a:noFill/>
              </a:ln>
              <a:solidFill>
                <a:srgbClr val="FFFFFF"/>
              </a:solidFill>
              <a:effectLst/>
              <a:uLnTx/>
              <a:uFillTx/>
              <a:latin typeface="Arial"/>
              <a:cs typeface="Arial"/>
              <a:sym typeface="Arial"/>
            </a:endParaRPr>
          </a:p>
        </p:txBody>
      </p:sp>
      <p:sp>
        <p:nvSpPr>
          <p:cNvPr id="281" name="Google Shape;281;p45"/>
          <p:cNvSpPr txBox="1">
            <a:spLocks noGrp="1"/>
          </p:cNvSpPr>
          <p:nvPr>
            <p:ph type="ctrTitle"/>
          </p:nvPr>
        </p:nvSpPr>
        <p:spPr>
          <a:xfrm>
            <a:off x="914400" y="2552701"/>
            <a:ext cx="10363200" cy="1447801"/>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Clr>
                <a:srgbClr val="FFFFFF"/>
              </a:buClr>
              <a:buSzPts val="2800"/>
              <a:buFont typeface="Arial"/>
              <a:buNone/>
              <a:defRPr sz="3733" b="1" i="0" u="none" strike="noStrike" cap="none">
                <a:solidFill>
                  <a:schemeClr val="accent3"/>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84805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580"/>
        <p:cNvGrpSpPr/>
        <p:nvPr/>
      </p:nvGrpSpPr>
      <p:grpSpPr>
        <a:xfrm>
          <a:off x="0" y="0"/>
          <a:ext cx="0" cy="0"/>
          <a:chOff x="0" y="0"/>
          <a:chExt cx="0" cy="0"/>
        </a:xfrm>
      </p:grpSpPr>
      <p:sp>
        <p:nvSpPr>
          <p:cNvPr id="581" name="Google Shape;581;p96"/>
          <p:cNvSpPr txBox="1">
            <a:spLocks noGrp="1"/>
          </p:cNvSpPr>
          <p:nvPr>
            <p:ph type="title"/>
          </p:nvPr>
        </p:nvSpPr>
        <p:spPr>
          <a:xfrm>
            <a:off x="609600" y="304800"/>
            <a:ext cx="10972800" cy="10668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2" name="Google Shape;582;p96"/>
          <p:cNvSpPr txBox="1">
            <a:spLocks noGrp="1"/>
          </p:cNvSpPr>
          <p:nvPr>
            <p:ph type="body" idx="1"/>
          </p:nvPr>
        </p:nvSpPr>
        <p:spPr>
          <a:xfrm>
            <a:off x="609600" y="1600201"/>
            <a:ext cx="10972800" cy="4572000"/>
          </a:xfrm>
          <a:prstGeom prst="rect">
            <a:avLst/>
          </a:prstGeom>
          <a:noFill/>
          <a:ln>
            <a:noFill/>
          </a:ln>
        </p:spPr>
        <p:txBody>
          <a:bodyPr spcFirstLastPara="1" wrap="square" lIns="91425" tIns="45700" rIns="91425" bIns="45700" anchor="t" anchorCtr="0"/>
          <a:lstStyle>
            <a:lvl1pPr marL="609585" lvl="0" indent="-487668" algn="l">
              <a:lnSpc>
                <a:spcPct val="100000"/>
              </a:lnSpc>
              <a:spcBef>
                <a:spcPts val="640"/>
              </a:spcBef>
              <a:spcAft>
                <a:spcPts val="0"/>
              </a:spcAft>
              <a:buSzPts val="2160"/>
              <a:buChar char="•"/>
              <a:defRPr/>
            </a:lvl1pPr>
            <a:lvl2pPr marL="1219170" lvl="1" indent="-491054" algn="l">
              <a:lnSpc>
                <a:spcPct val="100000"/>
              </a:lnSpc>
              <a:spcBef>
                <a:spcPts val="587"/>
              </a:spcBef>
              <a:spcAft>
                <a:spcPts val="0"/>
              </a:spcAft>
              <a:buSzPts val="2200"/>
              <a:buChar char="–"/>
              <a:defRPr/>
            </a:lvl2pPr>
            <a:lvl3pPr marL="1828754" lvl="2" indent="-474121" algn="l">
              <a:lnSpc>
                <a:spcPct val="100000"/>
              </a:lnSpc>
              <a:spcBef>
                <a:spcPts val="533"/>
              </a:spcBef>
              <a:spcAft>
                <a:spcPts val="0"/>
              </a:spcAft>
              <a:buSzPts val="2000"/>
              <a:buChar char="•"/>
              <a:defRPr/>
            </a:lvl3pPr>
            <a:lvl4pPr marL="2438339" lvl="3" indent="-457189" algn="l">
              <a:lnSpc>
                <a:spcPct val="100000"/>
              </a:lnSpc>
              <a:spcBef>
                <a:spcPts val="480"/>
              </a:spcBef>
              <a:spcAft>
                <a:spcPts val="0"/>
              </a:spcAft>
              <a:buSzPts val="1800"/>
              <a:buChar char="–"/>
              <a:defRPr/>
            </a:lvl4pPr>
            <a:lvl5pPr marL="3047924" lvl="4" indent="-440256" algn="l">
              <a:lnSpc>
                <a:spcPct val="100000"/>
              </a:lnSpc>
              <a:spcBef>
                <a:spcPts val="427"/>
              </a:spcBef>
              <a:spcAft>
                <a:spcPts val="0"/>
              </a:spcAft>
              <a:buSzPts val="1600"/>
              <a:buChar char="»"/>
              <a:defRPr/>
            </a:lvl5pPr>
            <a:lvl6pPr marL="3657509" lvl="5" indent="-474121" algn="l">
              <a:lnSpc>
                <a:spcPct val="100000"/>
              </a:lnSpc>
              <a:spcBef>
                <a:spcPts val="533"/>
              </a:spcBef>
              <a:spcAft>
                <a:spcPts val="0"/>
              </a:spcAft>
              <a:buSzPts val="2000"/>
              <a:buChar char="•"/>
              <a:defRPr/>
            </a:lvl6pPr>
            <a:lvl7pPr marL="4267093" lvl="6" indent="-474121" algn="l">
              <a:lnSpc>
                <a:spcPct val="100000"/>
              </a:lnSpc>
              <a:spcBef>
                <a:spcPts val="533"/>
              </a:spcBef>
              <a:spcAft>
                <a:spcPts val="0"/>
              </a:spcAft>
              <a:buSzPts val="2000"/>
              <a:buChar char="•"/>
              <a:defRPr/>
            </a:lvl7pPr>
            <a:lvl8pPr marL="4876678" lvl="7" indent="-474121" algn="l">
              <a:lnSpc>
                <a:spcPct val="100000"/>
              </a:lnSpc>
              <a:spcBef>
                <a:spcPts val="533"/>
              </a:spcBef>
              <a:spcAft>
                <a:spcPts val="0"/>
              </a:spcAft>
              <a:buSzPts val="2000"/>
              <a:buChar char="•"/>
              <a:defRPr/>
            </a:lvl8pPr>
            <a:lvl9pPr marL="5486263" lvl="8" indent="-474121" algn="l">
              <a:lnSpc>
                <a:spcPct val="100000"/>
              </a:lnSpc>
              <a:spcBef>
                <a:spcPts val="533"/>
              </a:spcBef>
              <a:spcAft>
                <a:spcPts val="0"/>
              </a:spcAft>
              <a:buSzPts val="2000"/>
              <a:buChar char="•"/>
              <a:defRPr/>
            </a:lvl9pPr>
          </a:lstStyle>
          <a:p>
            <a:endParaRPr/>
          </a:p>
        </p:txBody>
      </p:sp>
      <p:sp>
        <p:nvSpPr>
          <p:cNvPr id="583" name="Google Shape;583;p96"/>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67" b="0" i="0" u="none" strike="noStrike" kern="1200" cap="none" spc="0" normalizeH="0" baseline="0" noProof="0">
              <a:ln>
                <a:noFill/>
              </a:ln>
              <a:solidFill>
                <a:srgbClr val="000000"/>
              </a:solidFill>
              <a:effectLst/>
              <a:uLnTx/>
              <a:uFillTx/>
              <a:latin typeface="Arial"/>
              <a:cs typeface="Arial"/>
              <a:sym typeface="Arial"/>
            </a:endParaRPr>
          </a:p>
        </p:txBody>
      </p:sp>
      <p:sp>
        <p:nvSpPr>
          <p:cNvPr id="584" name="Google Shape;584;p96"/>
          <p:cNvSpPr txBox="1">
            <a:spLocks noGrp="1"/>
          </p:cNvSpPr>
          <p:nvPr>
            <p:ph type="ftr" idx="11"/>
          </p:nvPr>
        </p:nvSpPr>
        <p:spPr>
          <a:xfrm>
            <a:off x="609600" y="6356351"/>
            <a:ext cx="975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5" name="Google Shape;585;p96"/>
          <p:cNvSpPr txBox="1">
            <a:spLocks noGrp="1"/>
          </p:cNvSpPr>
          <p:nvPr>
            <p:ph type="sldNum" idx="12"/>
          </p:nvPr>
        </p:nvSpPr>
        <p:spPr>
          <a:xfrm>
            <a:off x="10363200" y="6356351"/>
            <a:ext cx="1219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FFFFFF"/>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r" defTabSz="1219170" rtl="0" eaLnBrk="1" fontAlgn="auto" latinLnBrk="0" hangingPunct="1">
                <a:lnSpc>
                  <a:spcPct val="100000"/>
                </a:lnSpc>
                <a:spcBef>
                  <a:spcPts val="0"/>
                </a:spcBef>
                <a:spcAft>
                  <a:spcPts val="0"/>
                </a:spcAft>
                <a:buClr>
                  <a:srgbClr val="000000"/>
                </a:buClr>
                <a:buSzPts val="1200"/>
                <a:buFont typeface="Arial"/>
                <a:buNone/>
                <a:tabLst/>
                <a:defRPr/>
              </a:pPr>
              <a:t>‹#›</a:t>
            </a:fld>
            <a:endParaRPr kumimoji="0" lang="en-US" sz="16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325565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5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12192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914400" y="3276601"/>
            <a:ext cx="10363200" cy="1447801"/>
          </a:xfrm>
        </p:spPr>
        <p:txBody>
          <a:bodyPr/>
          <a:lstStyle>
            <a:lvl1pPr>
              <a:defRPr>
                <a:solidFill>
                  <a:srgbClr val="FFFFFF"/>
                </a:solidFill>
              </a:defRPr>
            </a:lvl1pPr>
          </a:lstStyle>
          <a:p>
            <a:r>
              <a:rPr lang="en-US" dirty="0"/>
              <a:t>SECTION TITLE</a:t>
            </a:r>
          </a:p>
        </p:txBody>
      </p:sp>
      <p:sp>
        <p:nvSpPr>
          <p:cNvPr id="3" name="Subtitle 2"/>
          <p:cNvSpPr>
            <a:spLocks noGrp="1"/>
          </p:cNvSpPr>
          <p:nvPr>
            <p:ph type="subTitle" idx="1" hasCustomPrompt="1"/>
          </p:nvPr>
        </p:nvSpPr>
        <p:spPr>
          <a:xfrm>
            <a:off x="914400" y="5043709"/>
            <a:ext cx="10363200" cy="671291"/>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6"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80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432">
          <p15:clr>
            <a:srgbClr val="FBAE40"/>
          </p15:clr>
        </p15:guide>
        <p15:guide id="2" pos="5328">
          <p15:clr>
            <a:srgbClr val="FBAE40"/>
          </p15:clr>
        </p15:guide>
        <p15:guide id="3" orient="horz" pos="2976">
          <p15:clr>
            <a:srgbClr val="FBAE40"/>
          </p15:clr>
        </p15:guide>
        <p15:guide id="4" orient="horz" pos="3168">
          <p15:clr>
            <a:srgbClr val="FBAE40"/>
          </p15:clr>
        </p15:guide>
        <p15:guide id="5" orient="horz" pos="3600">
          <p15:clr>
            <a:srgbClr val="FBAE40"/>
          </p15:clr>
        </p15:guide>
        <p15:guide id="6" orient="horz" pos="20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23" name="Picture Placeholder 2"/>
          <p:cNvSpPr>
            <a:spLocks noGrp="1"/>
          </p:cNvSpPr>
          <p:nvPr>
            <p:ph type="pic" idx="10"/>
          </p:nvPr>
        </p:nvSpPr>
        <p:spPr>
          <a:xfrm>
            <a:off x="0" y="1"/>
            <a:ext cx="12192000" cy="4724401"/>
          </a:xfrm>
          <a:solidFill>
            <a:schemeClr val="accent3">
              <a:lumMod val="75000"/>
            </a:schemeClr>
          </a:solidFill>
        </p:spPr>
        <p:txBody>
          <a:bodyPr/>
          <a:lstStyle>
            <a:lvl1pPr marL="0" indent="0">
              <a:buNone/>
              <a:defRPr sz="4267">
                <a:solidFill>
                  <a:schemeClr val="tx1">
                    <a:lumMod val="20000"/>
                    <a:lumOff val="8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19" name="Title 1"/>
          <p:cNvSpPr>
            <a:spLocks noGrp="1"/>
          </p:cNvSpPr>
          <p:nvPr>
            <p:ph type="ctrTitle" hasCustomPrompt="1"/>
          </p:nvPr>
        </p:nvSpPr>
        <p:spPr>
          <a:xfrm>
            <a:off x="914400" y="3276601"/>
            <a:ext cx="10363200" cy="1447801"/>
          </a:xfrm>
        </p:spPr>
        <p:txBody>
          <a:bodyPr/>
          <a:lstStyle>
            <a:lvl1pPr>
              <a:defRPr>
                <a:solidFill>
                  <a:srgbClr val="FFFFFF"/>
                </a:solidFill>
              </a:defRPr>
            </a:lvl1pPr>
          </a:lstStyle>
          <a:p>
            <a:r>
              <a:rPr lang="en-US" dirty="0"/>
              <a:t>SECTION TITLE</a:t>
            </a:r>
          </a:p>
        </p:txBody>
      </p:sp>
      <p:sp>
        <p:nvSpPr>
          <p:cNvPr id="20" name="Subtitle 2"/>
          <p:cNvSpPr>
            <a:spLocks noGrp="1"/>
          </p:cNvSpPr>
          <p:nvPr>
            <p:ph type="subTitle" idx="1" hasCustomPrompt="1"/>
          </p:nvPr>
        </p:nvSpPr>
        <p:spPr>
          <a:xfrm>
            <a:off x="914400" y="5043709"/>
            <a:ext cx="10363200" cy="671291"/>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21"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018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724403"/>
          </a:xfrm>
          <a:prstGeom prst="rect">
            <a:avLst/>
          </a:prstGeom>
        </p:spPr>
      </p:pic>
      <p:sp>
        <p:nvSpPr>
          <p:cNvPr id="16" name="Title 1"/>
          <p:cNvSpPr>
            <a:spLocks noGrp="1"/>
          </p:cNvSpPr>
          <p:nvPr>
            <p:ph type="ctrTitle" hasCustomPrompt="1"/>
          </p:nvPr>
        </p:nvSpPr>
        <p:spPr>
          <a:xfrm>
            <a:off x="914400" y="3276601"/>
            <a:ext cx="10363200" cy="1447801"/>
          </a:xfrm>
        </p:spPr>
        <p:txBody>
          <a:bodyPr/>
          <a:lstStyle>
            <a:lvl1pPr>
              <a:defRPr>
                <a:solidFill>
                  <a:srgbClr val="FFFFFF"/>
                </a:solidFill>
              </a:defRPr>
            </a:lvl1pPr>
          </a:lstStyle>
          <a:p>
            <a:r>
              <a:rPr lang="en-US" dirty="0"/>
              <a:t>SECTION TITLE</a:t>
            </a:r>
          </a:p>
        </p:txBody>
      </p:sp>
      <p:sp>
        <p:nvSpPr>
          <p:cNvPr id="17" name="Subtitle 2"/>
          <p:cNvSpPr>
            <a:spLocks noGrp="1"/>
          </p:cNvSpPr>
          <p:nvPr>
            <p:ph type="subTitle" idx="1" hasCustomPrompt="1"/>
          </p:nvPr>
        </p:nvSpPr>
        <p:spPr>
          <a:xfrm>
            <a:off x="914400" y="5043709"/>
            <a:ext cx="10363200" cy="671291"/>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18"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866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pos="432">
          <p15:clr>
            <a:srgbClr val="FBAE40"/>
          </p15:clr>
        </p15:guide>
        <p15:guide id="3" pos="5328">
          <p15:clr>
            <a:srgbClr val="FBAE40"/>
          </p15:clr>
        </p15:guide>
        <p15:guide id="4" orient="horz" pos="3168">
          <p15:clr>
            <a:srgbClr val="FBAE40"/>
          </p15:clr>
        </p15:guide>
        <p15:guide id="5" orient="horz" pos="2064">
          <p15:clr>
            <a:srgbClr val="FBAE40"/>
          </p15:clr>
        </p15:guide>
        <p15:guide id="6" orient="horz" pos="36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4724403"/>
          </a:xfrm>
          <a:prstGeom prst="rect">
            <a:avLst/>
          </a:prstGeom>
          <a:noFill/>
          <a:ln>
            <a:noFill/>
          </a:ln>
        </p:spPr>
      </p:pic>
      <p:sp>
        <p:nvSpPr>
          <p:cNvPr id="15" name="Title 1"/>
          <p:cNvSpPr>
            <a:spLocks noGrp="1"/>
          </p:cNvSpPr>
          <p:nvPr>
            <p:ph type="ctrTitle" hasCustomPrompt="1"/>
          </p:nvPr>
        </p:nvSpPr>
        <p:spPr>
          <a:xfrm>
            <a:off x="914400" y="3276601"/>
            <a:ext cx="10363200" cy="1447801"/>
          </a:xfrm>
        </p:spPr>
        <p:txBody>
          <a:bodyPr/>
          <a:lstStyle>
            <a:lvl1pPr>
              <a:defRPr>
                <a:solidFill>
                  <a:srgbClr val="FFFFFF"/>
                </a:solidFill>
              </a:defRPr>
            </a:lvl1pPr>
          </a:lstStyle>
          <a:p>
            <a:r>
              <a:rPr lang="en-US" dirty="0"/>
              <a:t>SECTION TITLE</a:t>
            </a:r>
          </a:p>
        </p:txBody>
      </p:sp>
      <p:sp>
        <p:nvSpPr>
          <p:cNvPr id="16" name="Subtitle 2"/>
          <p:cNvSpPr>
            <a:spLocks noGrp="1"/>
          </p:cNvSpPr>
          <p:nvPr>
            <p:ph type="subTitle" idx="1" hasCustomPrompt="1"/>
          </p:nvPr>
        </p:nvSpPr>
        <p:spPr>
          <a:xfrm>
            <a:off x="914400" y="5043709"/>
            <a:ext cx="10363200" cy="671291"/>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17"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780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pic>
        <p:nvPicPr>
          <p:cNvPr id="3" name="Picture 2" descr="Seabrook Sector Gate Complex.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4724400"/>
          </a:xfrm>
          <a:prstGeom prst="rect">
            <a:avLst/>
          </a:prstGeom>
        </p:spPr>
      </p:pic>
      <p:sp>
        <p:nvSpPr>
          <p:cNvPr id="12" name="Title 1"/>
          <p:cNvSpPr>
            <a:spLocks noGrp="1"/>
          </p:cNvSpPr>
          <p:nvPr>
            <p:ph type="ctrTitle" hasCustomPrompt="1"/>
          </p:nvPr>
        </p:nvSpPr>
        <p:spPr>
          <a:xfrm>
            <a:off x="914400" y="3276601"/>
            <a:ext cx="103632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914400" y="5043709"/>
            <a:ext cx="10363200" cy="671291"/>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8" name="Slide Number Placeholder 5"/>
          <p:cNvSpPr>
            <a:spLocks noGrp="1"/>
          </p:cNvSpPr>
          <p:nvPr>
            <p:ph type="sldNum" sz="quarter" idx="12"/>
          </p:nvPr>
        </p:nvSpPr>
        <p:spPr>
          <a:xfrm>
            <a:off x="10363200" y="6356351"/>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ooter Placeholder 4"/>
          <p:cNvSpPr>
            <a:spLocks noGrp="1"/>
          </p:cNvSpPr>
          <p:nvPr>
            <p:ph type="ftr" sz="quarter" idx="11"/>
          </p:nvPr>
        </p:nvSpPr>
        <p:spPr>
          <a:xfrm>
            <a:off x="609600" y="6356190"/>
            <a:ext cx="97536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603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12192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Placeholder 1"/>
          <p:cNvSpPr>
            <a:spLocks noGrp="1"/>
          </p:cNvSpPr>
          <p:nvPr>
            <p:ph type="title"/>
          </p:nvPr>
        </p:nvSpPr>
        <p:spPr>
          <a:xfrm>
            <a:off x="609600" y="304800"/>
            <a:ext cx="109728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363200" y="6356351"/>
            <a:ext cx="1219200" cy="365125"/>
          </a:xfrm>
          <a:prstGeom prst="rect">
            <a:avLst/>
          </a:prstGeom>
        </p:spPr>
        <p:txBody>
          <a:bodyPr vert="horz" lIns="91440" tIns="45720" rIns="91440" bIns="45720" rtlCol="0" anchor="ctr"/>
          <a:lstStyle>
            <a:lvl1pPr algn="r">
              <a:defRPr sz="1600">
                <a:solidFill>
                  <a:srgbClr val="FFFFFF"/>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ooter Placeholder 4"/>
          <p:cNvSpPr>
            <a:spLocks noGrp="1"/>
          </p:cNvSpPr>
          <p:nvPr>
            <p:ph type="ftr" sz="quarter" idx="3"/>
          </p:nvPr>
        </p:nvSpPr>
        <p:spPr>
          <a:xfrm>
            <a:off x="609600" y="6356351"/>
            <a:ext cx="9753600" cy="365125"/>
          </a:xfrm>
          <a:prstGeom prst="rect">
            <a:avLst/>
          </a:prstGeom>
        </p:spPr>
        <p:txBody>
          <a:bodyPr vert="horz" lIns="91440" tIns="45720" rIns="91440" bIns="45720" rtlCol="0" anchor="ctr"/>
          <a:lstStyle>
            <a:lvl1pPr algn="l">
              <a:defRPr sz="1600">
                <a:solidFill>
                  <a:srgbClr val="FFFFFF"/>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1234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defTabSz="609585" rtl="0" eaLnBrk="1" latinLnBrk="0" hangingPunct="1">
        <a:spcBef>
          <a:spcPct val="0"/>
        </a:spcBef>
        <a:buNone/>
        <a:defRPr sz="3733" b="1" kern="1200" cap="all" baseline="0">
          <a:solidFill>
            <a:schemeClr val="tx1"/>
          </a:solidFill>
          <a:latin typeface="+mj-lt"/>
          <a:ea typeface="+mj-ea"/>
          <a:cs typeface="+mj-cs"/>
        </a:defRPr>
      </a:lvl1pPr>
    </p:titleStyle>
    <p:bodyStyle>
      <a:lvl1pPr marL="457189" indent="-457189" algn="l" defTabSz="609585" rtl="0" eaLnBrk="1" latinLnBrk="0" hangingPunct="1">
        <a:spcBef>
          <a:spcPct val="20000"/>
        </a:spcBef>
        <a:buClr>
          <a:schemeClr val="tx1"/>
        </a:buClr>
        <a:buSzPct val="90000"/>
        <a:buFont typeface="Arial"/>
        <a:buChar char="•"/>
        <a:defRPr sz="3200" b="1" i="0" kern="1200">
          <a:solidFill>
            <a:schemeClr val="tx1"/>
          </a:solidFill>
          <a:latin typeface="+mn-lt"/>
          <a:ea typeface="+mn-ea"/>
          <a:cs typeface="Arial" charset="0"/>
        </a:defRPr>
      </a:lvl1pPr>
      <a:lvl2pPr marL="990575" indent="-380990" algn="l" defTabSz="609585" rtl="0" eaLnBrk="1" latinLnBrk="0" hangingPunct="1">
        <a:spcBef>
          <a:spcPct val="20000"/>
        </a:spcBef>
        <a:buClr>
          <a:schemeClr val="tx1"/>
        </a:buClr>
        <a:buFont typeface="Arial"/>
        <a:buChar char="–"/>
        <a:defRPr sz="2933" b="0" i="0" kern="1200">
          <a:solidFill>
            <a:schemeClr val="tx1"/>
          </a:solidFill>
          <a:latin typeface="+mn-lt"/>
          <a:ea typeface="+mn-ea"/>
          <a:cs typeface="Arial" charset="0"/>
        </a:defRPr>
      </a:lvl2pPr>
      <a:lvl3pPr marL="1523962" indent="-304792" algn="l" defTabSz="609585" rtl="0" eaLnBrk="1" latinLnBrk="0" hangingPunct="1">
        <a:spcBef>
          <a:spcPct val="20000"/>
        </a:spcBef>
        <a:buClr>
          <a:schemeClr val="tx1"/>
        </a:buClr>
        <a:buFont typeface="Arial"/>
        <a:buChar char="•"/>
        <a:defRPr sz="2667" b="0" i="0" kern="1200">
          <a:solidFill>
            <a:schemeClr val="tx1"/>
          </a:solidFill>
          <a:latin typeface="+mn-lt"/>
          <a:ea typeface="+mn-ea"/>
          <a:cs typeface="Arial" charset="0"/>
        </a:defRPr>
      </a:lvl3pPr>
      <a:lvl4pPr marL="2133547" indent="-304792" algn="l" defTabSz="609585" rtl="0" eaLnBrk="1" latinLnBrk="0" hangingPunct="1">
        <a:spcBef>
          <a:spcPct val="20000"/>
        </a:spcBef>
        <a:buClr>
          <a:schemeClr val="tx1"/>
        </a:buClr>
        <a:buFont typeface="Arial"/>
        <a:buChar char="–"/>
        <a:defRPr sz="2400" b="0" i="0" kern="1200">
          <a:solidFill>
            <a:schemeClr val="tx1"/>
          </a:solidFill>
          <a:latin typeface="+mn-lt"/>
          <a:ea typeface="+mn-ea"/>
          <a:cs typeface="Arial" charset="0"/>
        </a:defRPr>
      </a:lvl4pPr>
      <a:lvl5pPr marL="2743131" indent="-304792" algn="l" defTabSz="609585" rtl="0" eaLnBrk="1" latinLnBrk="0" hangingPunct="1">
        <a:spcBef>
          <a:spcPct val="20000"/>
        </a:spcBef>
        <a:buClr>
          <a:schemeClr val="tx1"/>
        </a:buClr>
        <a:buFont typeface="Arial"/>
        <a:buChar char="»"/>
        <a:defRPr sz="2133" b="0" i="0" kern="1200">
          <a:solidFill>
            <a:schemeClr val="tx1"/>
          </a:solidFill>
          <a:latin typeface="+mn-lt"/>
          <a:ea typeface="+mn-ea"/>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192">
          <p15:clr>
            <a:srgbClr val="F26B43"/>
          </p15:clr>
        </p15:guide>
        <p15:guide id="4" orient="horz" pos="3888">
          <p15:clr>
            <a:srgbClr val="F26B43"/>
          </p15:clr>
        </p15:guide>
        <p15:guide id="5" orient="horz" pos="864">
          <p15:clr>
            <a:srgbClr val="F26B43"/>
          </p15:clr>
        </p15:guide>
        <p15:guide id="6" orient="horz" pos="1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4501356"/>
            <a:ext cx="7416800" cy="1594643"/>
          </a:xfrm>
        </p:spPr>
        <p:txBody>
          <a:bodyPr/>
          <a:lstStyle/>
          <a:p>
            <a:pPr algn="ctr"/>
            <a:r>
              <a:rPr lang="en-US" dirty="0" smtClean="0"/>
              <a:t>$350 Million for Coastal</a:t>
            </a:r>
            <a:br>
              <a:rPr lang="en-US" dirty="0" smtClean="0"/>
            </a:br>
            <a:endParaRPr lang="en-US" dirty="0"/>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t>2023 Coastal Master Plan</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 name="Picture Placeholder 6"/>
          <p:cNvPicPr>
            <a:picLocks noGrp="1" noChangeAspect="1"/>
          </p:cNvPicPr>
          <p:nvPr>
            <p:ph type="pic" idx="1"/>
          </p:nvPr>
        </p:nvPicPr>
        <p:blipFill rotWithShape="1">
          <a:blip r:embed="rId2"/>
          <a:srcRect t="9173" b="9173"/>
          <a:stretch/>
        </p:blipFill>
        <p:spPr>
          <a:prstGeom prst="rect">
            <a:avLst/>
          </a:prstGeom>
        </p:spPr>
      </p:pic>
    </p:spTree>
    <p:extLst>
      <p:ext uri="{BB962C8B-B14F-4D97-AF65-F5344CB8AC3E}">
        <p14:creationId xmlns:p14="http://schemas.microsoft.com/office/powerpoint/2010/main" val="408789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algn="ctr"/>
            <a:r>
              <a:rPr lang="en-US" sz="4000" dirty="0" smtClean="0">
                <a:solidFill>
                  <a:schemeClr val="accent3"/>
                </a:solidFill>
              </a:rPr>
              <a:t>Upper Barataria</a:t>
            </a:r>
            <a:endParaRPr lang="en-US" sz="4000" dirty="0">
              <a:solidFill>
                <a:schemeClr val="accent3"/>
              </a:solidFill>
            </a:endParaRPr>
          </a:p>
        </p:txBody>
      </p:sp>
      <p:sp>
        <p:nvSpPr>
          <p:cNvPr id="12" name="Content Placeholder 11"/>
          <p:cNvSpPr>
            <a:spLocks noGrp="1"/>
          </p:cNvSpPr>
          <p:nvPr>
            <p:ph sz="quarter" idx="13"/>
          </p:nvPr>
        </p:nvSpPr>
        <p:spPr/>
        <p:txBody>
          <a:bodyPr/>
          <a:lstStyle/>
          <a:p>
            <a:r>
              <a:rPr lang="en-US" dirty="0" smtClean="0"/>
              <a:t>$514-$653.4 Million (with armoring)</a:t>
            </a:r>
          </a:p>
          <a:p>
            <a:r>
              <a:rPr lang="en-US" dirty="0" smtClean="0"/>
              <a:t>18.3 mile system</a:t>
            </a:r>
          </a:p>
          <a:p>
            <a:r>
              <a:rPr lang="en-US" dirty="0" smtClean="0"/>
              <a:t>Portions of seven parishes</a:t>
            </a:r>
          </a:p>
          <a:p>
            <a:r>
              <a:rPr lang="en-US" dirty="0" smtClean="0"/>
              <a:t>35/65 State/Federal</a:t>
            </a:r>
          </a:p>
          <a:p>
            <a:r>
              <a:rPr lang="en-US" dirty="0" smtClean="0"/>
              <a:t>50 year protection</a:t>
            </a:r>
          </a:p>
          <a:p>
            <a:endParaRPr lang="en-US" dirty="0"/>
          </a:p>
        </p:txBody>
      </p:sp>
      <p:pic>
        <p:nvPicPr>
          <p:cNvPr id="14" name="Content Placeholder 13"/>
          <p:cNvPicPr>
            <a:picLocks noGrp="1" noChangeAspect="1"/>
          </p:cNvPicPr>
          <p:nvPr>
            <p:ph sz="quarter" idx="14"/>
          </p:nvPr>
        </p:nvPicPr>
        <p:blipFill>
          <a:blip r:embed="rId2"/>
          <a:stretch>
            <a:fillRect/>
          </a:stretch>
        </p:blipFill>
        <p:spPr>
          <a:xfrm>
            <a:off x="6197600" y="1955044"/>
            <a:ext cx="5384800" cy="3862312"/>
          </a:xfrm>
          <a:prstGeom prst="rect">
            <a:avLst/>
          </a:prstGeom>
        </p:spPr>
      </p:pic>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238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GOMESA Update</a:t>
            </a:r>
            <a:endParaRPr lang="en-US" dirty="0"/>
          </a:p>
        </p:txBody>
      </p:sp>
      <p:sp>
        <p:nvSpPr>
          <p:cNvPr id="7" name="Content Placeholder 6"/>
          <p:cNvSpPr>
            <a:spLocks noGrp="1"/>
          </p:cNvSpPr>
          <p:nvPr>
            <p:ph sz="quarter" idx="13"/>
          </p:nvPr>
        </p:nvSpPr>
        <p:spPr/>
        <p:txBody>
          <a:bodyPr/>
          <a:lstStyle/>
          <a:p>
            <a:r>
              <a:rPr lang="en-US" dirty="0" smtClean="0"/>
              <a:t>Fed FY17 $82.8M ($66.2M CPRA/$16.6M Parish)</a:t>
            </a:r>
          </a:p>
          <a:p>
            <a:r>
              <a:rPr lang="en-US" dirty="0" smtClean="0"/>
              <a:t>Fed FY18 $94.7M ($75.8M CPRA/$18.9M Parish)</a:t>
            </a:r>
          </a:p>
          <a:p>
            <a:pPr lvl="1"/>
            <a:r>
              <a:rPr lang="en-US" dirty="0" smtClean="0"/>
              <a:t>14% increase for LA overall</a:t>
            </a:r>
          </a:p>
          <a:p>
            <a:r>
              <a:rPr lang="en-US" dirty="0" smtClean="0">
                <a:solidFill>
                  <a:schemeClr val="accent3"/>
                </a:solidFill>
              </a:rPr>
              <a:t>Fed FY20 and 21 cap at $650 not $500 ($214.8 M max payment for LA)</a:t>
            </a:r>
          </a:p>
          <a:p>
            <a:r>
              <a:rPr lang="en-US" dirty="0" smtClean="0"/>
              <a:t>COASTAL Act by Murkowski and Cassidy passed by Senate Committee on Energy and Natural Resources</a:t>
            </a:r>
          </a:p>
          <a:p>
            <a:pPr lvl="1"/>
            <a:r>
              <a:rPr lang="en-US" dirty="0" smtClean="0"/>
              <a:t>Senate floor as early as January</a:t>
            </a:r>
          </a:p>
          <a:p>
            <a:endParaRPr lang="en-US" dirty="0"/>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63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Box 5"/>
          <p:cNvSpPr txBox="1"/>
          <p:nvPr/>
        </p:nvSpPr>
        <p:spPr>
          <a:xfrm>
            <a:off x="2159000" y="177800"/>
            <a:ext cx="7848600" cy="646331"/>
          </a:xfrm>
          <a:prstGeom prst="rect">
            <a:avLst/>
          </a:prstGeom>
          <a:solidFill>
            <a:schemeClr val="bg1"/>
          </a:solidFill>
        </p:spPr>
        <p:txBody>
          <a:bodyPr wrap="square" rtlCol="0">
            <a:spAutoFit/>
          </a:bodyPr>
          <a:lstStyle/>
          <a:p>
            <a:r>
              <a:rPr lang="en-US" sz="3600" b="1" dirty="0" smtClean="0">
                <a:solidFill>
                  <a:schemeClr val="accent3"/>
                </a:solidFill>
              </a:rPr>
              <a:t>Bayou </a:t>
            </a:r>
            <a:r>
              <a:rPr lang="en-US" sz="3600" b="1" dirty="0" err="1" smtClean="0">
                <a:solidFill>
                  <a:schemeClr val="accent3"/>
                </a:solidFill>
              </a:rPr>
              <a:t>Chene</a:t>
            </a:r>
            <a:r>
              <a:rPr lang="en-US" sz="3600" b="1" dirty="0" smtClean="0">
                <a:solidFill>
                  <a:schemeClr val="accent3"/>
                </a:solidFill>
              </a:rPr>
              <a:t> 2019 Flood Fight</a:t>
            </a:r>
            <a:endParaRPr lang="en-US" sz="3600" b="1" dirty="0">
              <a:solidFill>
                <a:schemeClr val="accent3"/>
              </a:solidFill>
            </a:endParaRPr>
          </a:p>
        </p:txBody>
      </p:sp>
      <p:sp>
        <p:nvSpPr>
          <p:cNvPr id="7" name="TextBox 6"/>
          <p:cNvSpPr txBox="1"/>
          <p:nvPr/>
        </p:nvSpPr>
        <p:spPr>
          <a:xfrm>
            <a:off x="596900" y="4038600"/>
            <a:ext cx="2781300" cy="1908215"/>
          </a:xfrm>
          <a:prstGeom prst="rect">
            <a:avLst/>
          </a:prstGeom>
          <a:solidFill>
            <a:schemeClr val="bg1">
              <a:alpha val="65000"/>
            </a:schemeClr>
          </a:solidFill>
        </p:spPr>
        <p:txBody>
          <a:bodyPr wrap="square" rtlCol="0">
            <a:spAutoFit/>
          </a:bodyPr>
          <a:lstStyle/>
          <a:p>
            <a:pPr marL="285750" indent="-285750">
              <a:buFont typeface="Arial" panose="020B0604020202020204" pitchFamily="34" charset="0"/>
              <a:buChar char="•"/>
            </a:pPr>
            <a:r>
              <a:rPr lang="en-US" sz="2000" b="1" dirty="0" smtClean="0"/>
              <a:t>1-2 feet held back prior to Hurricane Barry</a:t>
            </a:r>
          </a:p>
          <a:p>
            <a:pPr marL="285750" indent="-285750">
              <a:buFont typeface="Arial" panose="020B0604020202020204" pitchFamily="34" charset="0"/>
              <a:buChar char="•"/>
            </a:pPr>
            <a:r>
              <a:rPr lang="en-US" sz="2000" b="1" dirty="0" smtClean="0"/>
              <a:t>4.3 feet water held back at peak</a:t>
            </a: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7631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solidFill>
                  <a:schemeClr val="accent3"/>
                </a:solidFill>
              </a:rPr>
              <a:t>Hurricane Barry</a:t>
            </a:r>
            <a:endParaRPr lang="en-US" dirty="0">
              <a:solidFill>
                <a:schemeClr val="accent3"/>
              </a:solidFill>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Content Placeholder 8"/>
          <p:cNvSpPr>
            <a:spLocks noGrp="1"/>
          </p:cNvSpPr>
          <p:nvPr>
            <p:ph sz="quarter" idx="14"/>
          </p:nvPr>
        </p:nvSpPr>
        <p:spPr/>
        <p:txBody>
          <a:bodyPr>
            <a:normAutofit fontScale="92500" lnSpcReduction="10000"/>
          </a:bodyPr>
          <a:lstStyle/>
          <a:p>
            <a:r>
              <a:rPr lang="en-US" dirty="0" smtClean="0"/>
              <a:t>HSDRRS fully operational; all 320 gates closed</a:t>
            </a:r>
          </a:p>
          <a:p>
            <a:r>
              <a:rPr lang="en-US" dirty="0" smtClean="0"/>
              <a:t>Landfall at Marsh Island/Intracoastal City</a:t>
            </a:r>
          </a:p>
          <a:p>
            <a:r>
              <a:rPr lang="en-US" dirty="0" smtClean="0"/>
              <a:t>71mph sustained winds</a:t>
            </a:r>
          </a:p>
          <a:p>
            <a:r>
              <a:rPr lang="en-US" dirty="0" smtClean="0"/>
              <a:t>9-11 foot surge in Terrebonne: only 12 homes flooded vs. 11,000 in Rita with similar surge</a:t>
            </a:r>
          </a:p>
          <a:p>
            <a:endParaRPr lang="en-US" dirty="0"/>
          </a:p>
        </p:txBody>
      </p:sp>
      <p:pic>
        <p:nvPicPr>
          <p:cNvPr id="10" name="Picture Placeholder 9"/>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6185" b="6185"/>
          <a:stretch/>
        </p:blipFill>
        <p:spPr>
          <a:prstGeom prst="rect">
            <a:avLst/>
          </a:prstGeom>
        </p:spPr>
      </p:pic>
    </p:spTree>
    <p:extLst>
      <p:ext uri="{BB962C8B-B14F-4D97-AF65-F5344CB8AC3E}">
        <p14:creationId xmlns:p14="http://schemas.microsoft.com/office/powerpoint/2010/main" val="176444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solidFill>
                  <a:schemeClr val="accent3"/>
                </a:solidFill>
              </a:rPr>
              <a:t>Grand Isle</a:t>
            </a:r>
            <a:endParaRPr lang="en-US" sz="4800" dirty="0">
              <a:solidFill>
                <a:schemeClr val="accent3"/>
              </a:solidFill>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p:cNvSpPr>
            <a:spLocks noGrp="1"/>
          </p:cNvSpPr>
          <p:nvPr>
            <p:ph sz="quarter" idx="13"/>
          </p:nvPr>
        </p:nvSpPr>
        <p:spPr/>
        <p:txBody>
          <a:bodyPr/>
          <a:lstStyle/>
          <a:p>
            <a:r>
              <a:rPr lang="en-US" dirty="0" smtClean="0"/>
              <a:t>Grand Isle &amp; Vicinity Breakwater $15M (construction)</a:t>
            </a:r>
          </a:p>
          <a:p>
            <a:r>
              <a:rPr lang="en-US" dirty="0" smtClean="0"/>
              <a:t>Protective Breakwater Gap Closure on Bayside $6.5M (announced in July)</a:t>
            </a:r>
            <a:endParaRPr lang="en-US" dirty="0"/>
          </a:p>
        </p:txBody>
      </p:sp>
      <p:pic>
        <p:nvPicPr>
          <p:cNvPr id="1026" name="Picture 2" descr="project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93548" cy="34962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dredgingtoday.com/wp-content/uploads/2019/07/ink-1024x725.jpg"/>
          <p:cNvPicPr>
            <a:picLocks noChangeAspect="1" noChangeArrowheads="1"/>
          </p:cNvPicPr>
          <p:nvPr/>
        </p:nvPicPr>
        <p:blipFill rotWithShape="1">
          <a:blip r:embed="rId3">
            <a:extLst>
              <a:ext uri="{28A0092B-C50C-407E-A947-70E740481C1C}">
                <a14:useLocalDpi xmlns:a14="http://schemas.microsoft.com/office/drawing/2010/main" val="0"/>
              </a:ext>
            </a:extLst>
          </a:blip>
          <a:srcRect t="8848" b="12031"/>
          <a:stretch/>
        </p:blipFill>
        <p:spPr bwMode="auto">
          <a:xfrm>
            <a:off x="0" y="3496236"/>
            <a:ext cx="6001204" cy="336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98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solidFill>
                  <a:schemeClr val="accent3"/>
                </a:solidFill>
              </a:rPr>
              <a:t>$41.7 Million N. Lafourche &amp; S. Lafourche </a:t>
            </a:r>
            <a:endParaRPr lang="en-US" dirty="0">
              <a:solidFill>
                <a:schemeClr val="accent3"/>
              </a:solidFill>
            </a:endParaRPr>
          </a:p>
        </p:txBody>
      </p:sp>
      <p:sp>
        <p:nvSpPr>
          <p:cNvPr id="8" name="Content Placeholder 7"/>
          <p:cNvSpPr>
            <a:spLocks noGrp="1"/>
          </p:cNvSpPr>
          <p:nvPr>
            <p:ph sz="quarter" idx="13"/>
          </p:nvPr>
        </p:nvSpPr>
        <p:spPr>
          <a:xfrm>
            <a:off x="609600" y="1473199"/>
            <a:ext cx="5384800" cy="4756151"/>
          </a:xfrm>
        </p:spPr>
        <p:txBody>
          <a:bodyPr>
            <a:normAutofit fontScale="62500" lnSpcReduction="20000"/>
          </a:bodyPr>
          <a:lstStyle/>
          <a:p>
            <a:pPr marL="0" indent="0">
              <a:buNone/>
            </a:pPr>
            <a:r>
              <a:rPr lang="en-US" sz="4000" dirty="0" smtClean="0">
                <a:solidFill>
                  <a:schemeClr val="accent2"/>
                </a:solidFill>
              </a:rPr>
              <a:t>N. Lafourche</a:t>
            </a:r>
          </a:p>
          <a:p>
            <a:r>
              <a:rPr lang="en-US" sz="4000" b="0" dirty="0" err="1" smtClean="0"/>
              <a:t>Gheens</a:t>
            </a:r>
            <a:r>
              <a:rPr lang="en-US" sz="4000" b="0" dirty="0" smtClean="0"/>
              <a:t> levee improvements from 5 to 7 feet</a:t>
            </a:r>
          </a:p>
          <a:p>
            <a:r>
              <a:rPr lang="en-US" sz="4000" b="0" dirty="0" smtClean="0"/>
              <a:t>Improved Des </a:t>
            </a:r>
            <a:r>
              <a:rPr lang="en-US" sz="4000" b="0" dirty="0" err="1" smtClean="0"/>
              <a:t>Allemands</a:t>
            </a:r>
            <a:r>
              <a:rPr lang="en-US" sz="4000" b="0" dirty="0" smtClean="0"/>
              <a:t> pump station</a:t>
            </a:r>
          </a:p>
          <a:p>
            <a:r>
              <a:rPr lang="en-US" sz="4000" b="0" dirty="0" smtClean="0"/>
              <a:t>Hollywood Canal deployable structure to protect 1,800 homes</a:t>
            </a:r>
          </a:p>
          <a:p>
            <a:r>
              <a:rPr lang="en-US" sz="4000" b="0" dirty="0" smtClean="0"/>
              <a:t>40 </a:t>
            </a:r>
            <a:r>
              <a:rPr lang="en-US" sz="4000" b="0" dirty="0" err="1" smtClean="0"/>
              <a:t>Arpent</a:t>
            </a:r>
            <a:r>
              <a:rPr lang="en-US" sz="4000" b="0" dirty="0" smtClean="0"/>
              <a:t> Canal Levee enhancement. Additional protection for 3,500 structures</a:t>
            </a:r>
          </a:p>
          <a:p>
            <a:r>
              <a:rPr lang="en-US" sz="4000" b="0" dirty="0" smtClean="0"/>
              <a:t>1,500 feet of levee from Bayou </a:t>
            </a:r>
            <a:r>
              <a:rPr lang="en-US" sz="4000" b="0" dirty="0" err="1" smtClean="0"/>
              <a:t>Folse</a:t>
            </a:r>
            <a:r>
              <a:rPr lang="en-US" sz="4000" b="0" dirty="0" smtClean="0"/>
              <a:t> that ties back to Hwy. 90 embankment</a:t>
            </a:r>
            <a:endParaRPr lang="en-US" sz="4000" b="0" dirty="0"/>
          </a:p>
        </p:txBody>
      </p:sp>
      <p:sp>
        <p:nvSpPr>
          <p:cNvPr id="9" name="Content Placeholder 8"/>
          <p:cNvSpPr>
            <a:spLocks noGrp="1"/>
          </p:cNvSpPr>
          <p:nvPr>
            <p:ph sz="quarter" idx="14"/>
          </p:nvPr>
        </p:nvSpPr>
        <p:spPr>
          <a:xfrm>
            <a:off x="6197600" y="1473200"/>
            <a:ext cx="5384800" cy="4572000"/>
          </a:xfrm>
        </p:spPr>
        <p:txBody>
          <a:bodyPr>
            <a:normAutofit/>
          </a:bodyPr>
          <a:lstStyle/>
          <a:p>
            <a:pPr marL="0" indent="0">
              <a:lnSpc>
                <a:spcPct val="80000"/>
              </a:lnSpc>
              <a:buNone/>
            </a:pPr>
            <a:r>
              <a:rPr lang="en-US" sz="2800" dirty="0">
                <a:solidFill>
                  <a:schemeClr val="accent2"/>
                </a:solidFill>
              </a:rPr>
              <a:t>S. Lafourche</a:t>
            </a:r>
          </a:p>
          <a:p>
            <a:r>
              <a:rPr lang="en-US" sz="2500" b="0" dirty="0" smtClean="0"/>
              <a:t>Grand </a:t>
            </a:r>
            <a:r>
              <a:rPr lang="en-US" sz="2500" b="0" dirty="0"/>
              <a:t>Bayou Floodgate—protection to 15 feet</a:t>
            </a:r>
          </a:p>
          <a:p>
            <a:r>
              <a:rPr lang="en-US" sz="2500" b="0" dirty="0"/>
              <a:t>Golden Meadow Pump Station from 13 to 17 feet</a:t>
            </a:r>
          </a:p>
          <a:p>
            <a:r>
              <a:rPr lang="en-US" sz="2500" b="0" dirty="0"/>
              <a:t>Larose Floodgate Steel A-frame Improvement raising protection from 8 to 13 feet</a:t>
            </a:r>
          </a:p>
          <a:p>
            <a:endParaRPr lang="en-US" dirty="0"/>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37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may contain: outdoor and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40"/>
            <a:ext cx="12293600" cy="69151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317500" y="3949699"/>
            <a:ext cx="7416800" cy="1117601"/>
          </a:xfrm>
          <a:solidFill>
            <a:schemeClr val="bg1">
              <a:alpha val="65000"/>
            </a:schemeClr>
          </a:solidFill>
        </p:spPr>
        <p:txBody>
          <a:bodyPr/>
          <a:lstStyle/>
          <a:p>
            <a:r>
              <a:rPr lang="en-US" sz="3200" dirty="0" smtClean="0">
                <a:solidFill>
                  <a:schemeClr val="accent3"/>
                </a:solidFill>
              </a:rPr>
              <a:t>Jimmy </a:t>
            </a:r>
            <a:r>
              <a:rPr lang="en-US" sz="3200" dirty="0" err="1" smtClean="0">
                <a:solidFill>
                  <a:schemeClr val="accent3"/>
                </a:solidFill>
              </a:rPr>
              <a:t>Dagate</a:t>
            </a:r>
            <a:r>
              <a:rPr lang="en-US" sz="3200" dirty="0" smtClean="0">
                <a:solidFill>
                  <a:schemeClr val="accent3"/>
                </a:solidFill>
              </a:rPr>
              <a:t> Floodgate </a:t>
            </a:r>
            <a:r>
              <a:rPr lang="en-US" sz="3200" dirty="0" err="1" smtClean="0">
                <a:solidFill>
                  <a:schemeClr val="accent3"/>
                </a:solidFill>
              </a:rPr>
              <a:t>Falgout</a:t>
            </a:r>
            <a:r>
              <a:rPr lang="en-US" sz="3200" dirty="0" smtClean="0">
                <a:solidFill>
                  <a:schemeClr val="accent3"/>
                </a:solidFill>
              </a:rPr>
              <a:t> Canal</a:t>
            </a:r>
            <a:endParaRPr lang="en-US" sz="3200" dirty="0">
              <a:solidFill>
                <a:schemeClr val="accent3"/>
              </a:solidFill>
            </a:endParaRPr>
          </a:p>
        </p:txBody>
      </p:sp>
      <p:sp>
        <p:nvSpPr>
          <p:cNvPr id="8" name="Text Placeholder 7"/>
          <p:cNvSpPr>
            <a:spLocks noGrp="1"/>
          </p:cNvSpPr>
          <p:nvPr>
            <p:ph type="body" sz="half" idx="2"/>
          </p:nvPr>
        </p:nvSpPr>
        <p:spPr>
          <a:xfrm>
            <a:off x="317500" y="5180013"/>
            <a:ext cx="7416800" cy="1358900"/>
          </a:xfrm>
          <a:solidFill>
            <a:schemeClr val="bg1">
              <a:alpha val="65000"/>
            </a:schemeClr>
          </a:solidFill>
        </p:spPr>
        <p:txBody>
          <a:bodyPr>
            <a:noAutofit/>
          </a:bodyPr>
          <a:lstStyle/>
          <a:p>
            <a:r>
              <a:rPr lang="en-US" sz="2400" dirty="0" smtClean="0"/>
              <a:t>$36.5 Million</a:t>
            </a:r>
          </a:p>
          <a:p>
            <a:r>
              <a:rPr lang="en-US" sz="2400" dirty="0" smtClean="0"/>
              <a:t>189 feet x 40 feet</a:t>
            </a:r>
          </a:p>
          <a:p>
            <a:r>
              <a:rPr lang="en-US" sz="2400" dirty="0" smtClean="0"/>
              <a:t>Protects against 18 </a:t>
            </a:r>
            <a:r>
              <a:rPr lang="en-US" sz="2400" dirty="0" err="1" smtClean="0"/>
              <a:t>ft</a:t>
            </a:r>
            <a:r>
              <a:rPr lang="en-US" sz="2400" dirty="0" smtClean="0"/>
              <a:t> of storm surge</a:t>
            </a:r>
            <a:endParaRPr lang="en-US" sz="2400" dirty="0"/>
          </a:p>
        </p:txBody>
      </p:sp>
      <p:sp>
        <p:nvSpPr>
          <p:cNvPr id="3" name="Slide Number Placeholder 2"/>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828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 Charles Parish</a:t>
            </a:r>
            <a:endParaRPr lang="en-US" dirty="0"/>
          </a:p>
        </p:txBody>
      </p:sp>
      <p:sp>
        <p:nvSpPr>
          <p:cNvPr id="5" name="Content Placeholder 4"/>
          <p:cNvSpPr>
            <a:spLocks noGrp="1"/>
          </p:cNvSpPr>
          <p:nvPr>
            <p:ph sz="quarter" idx="13"/>
          </p:nvPr>
        </p:nvSpPr>
        <p:spPr/>
        <p:txBody>
          <a:bodyPr/>
          <a:lstStyle/>
          <a:p>
            <a:r>
              <a:rPr lang="en-US" dirty="0" smtClean="0"/>
              <a:t>$6 million for Magnolia Ridge improvements and gate on </a:t>
            </a:r>
            <a:r>
              <a:rPr lang="en-US" dirty="0" err="1" smtClean="0"/>
              <a:t>Paradis</a:t>
            </a:r>
            <a:r>
              <a:rPr lang="en-US" dirty="0" smtClean="0"/>
              <a:t> Canal</a:t>
            </a:r>
          </a:p>
          <a:p>
            <a:pPr lvl="1"/>
            <a:r>
              <a:rPr lang="en-US" dirty="0" smtClean="0"/>
              <a:t>2 miles + levee improvements ($3.5M)</a:t>
            </a:r>
          </a:p>
          <a:p>
            <a:pPr lvl="1"/>
            <a:r>
              <a:rPr lang="en-US" dirty="0" smtClean="0"/>
              <a:t>Vertical lift and sluice gates ($2.54M)</a:t>
            </a:r>
          </a:p>
          <a:p>
            <a:pPr lvl="1"/>
            <a:r>
              <a:rPr lang="en-US" dirty="0" smtClean="0"/>
              <a:t>Improved protection for 27,000 residents</a:t>
            </a:r>
          </a:p>
          <a:p>
            <a:r>
              <a:rPr lang="en-US" dirty="0" smtClean="0"/>
              <a:t>GOMESA, RESTORE Parish Matching, RESTORE Parish Funds, and Local Millage</a:t>
            </a:r>
          </a:p>
          <a:p>
            <a:endParaRPr lang="en-US" dirty="0"/>
          </a:p>
        </p:txBody>
      </p:sp>
      <p:sp>
        <p:nvSpPr>
          <p:cNvPr id="2" name="Slide Number Placeholder 1"/>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391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Looking Ahead</a:t>
            </a:r>
            <a:endParaRPr lang="en-US" dirty="0"/>
          </a:p>
        </p:txBody>
      </p:sp>
      <p:sp>
        <p:nvSpPr>
          <p:cNvPr id="3" name="Content Placeholder 2"/>
          <p:cNvSpPr>
            <a:spLocks noGrp="1"/>
          </p:cNvSpPr>
          <p:nvPr>
            <p:ph sz="quarter" idx="13"/>
          </p:nvPr>
        </p:nvSpPr>
        <p:spPr/>
        <p:txBody>
          <a:bodyPr/>
          <a:lstStyle/>
          <a:p>
            <a:r>
              <a:rPr lang="en-US" dirty="0"/>
              <a:t>Jean Lafitte and </a:t>
            </a:r>
            <a:r>
              <a:rPr lang="en-US" dirty="0" err="1"/>
              <a:t>Rosethorne</a:t>
            </a:r>
            <a:r>
              <a:rPr lang="en-US" dirty="0"/>
              <a:t> Tidal </a:t>
            </a:r>
            <a:r>
              <a:rPr lang="en-US" dirty="0" smtClean="0"/>
              <a:t>Protection under construction</a:t>
            </a:r>
          </a:p>
          <a:p>
            <a:r>
              <a:rPr lang="en-US" dirty="0" smtClean="0"/>
              <a:t>Bayou </a:t>
            </a:r>
            <a:r>
              <a:rPr lang="en-US" dirty="0" err="1" smtClean="0"/>
              <a:t>Chene</a:t>
            </a:r>
            <a:r>
              <a:rPr lang="en-US" dirty="0" smtClean="0"/>
              <a:t> permanent closure under construction</a:t>
            </a:r>
          </a:p>
          <a:p>
            <a:r>
              <a:rPr lang="en-US" dirty="0" smtClean="0"/>
              <a:t>MOUs with TLCD and St. Tammany</a:t>
            </a:r>
          </a:p>
          <a:p>
            <a:r>
              <a:rPr lang="en-US" dirty="0" smtClean="0"/>
              <a:t>West Shore moving forward</a:t>
            </a:r>
          </a:p>
          <a:p>
            <a:endParaRPr lang="en-US" dirty="0"/>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777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0972800" y="6356350"/>
            <a:ext cx="1219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580405D-A643-224E-BD86-D482C39E2277}" type="slidenum">
              <a:rPr kumimoji="0" lang="en-US" sz="1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p:cNvPicPr>
            <a:picLocks noChangeAspect="1"/>
          </p:cNvPicPr>
          <p:nvPr/>
        </p:nvPicPr>
        <p:blipFill>
          <a:blip r:embed="rId3"/>
          <a:stretch>
            <a:fillRect/>
          </a:stretch>
        </p:blipFill>
        <p:spPr>
          <a:xfrm>
            <a:off x="2032000" y="127000"/>
            <a:ext cx="8051800" cy="5960792"/>
          </a:xfrm>
          <a:prstGeom prst="rect">
            <a:avLst/>
          </a:prstGeom>
        </p:spPr>
      </p:pic>
    </p:spTree>
    <p:extLst>
      <p:ext uri="{BB962C8B-B14F-4D97-AF65-F5344CB8AC3E}">
        <p14:creationId xmlns:p14="http://schemas.microsoft.com/office/powerpoint/2010/main" val="19182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10_Office Theme">
  <a:themeElements>
    <a:clrScheme name="Custom 17">
      <a:dk1>
        <a:srgbClr val="5A5A5B"/>
      </a:dk1>
      <a:lt1>
        <a:srgbClr val="FFFFFF"/>
      </a:lt1>
      <a:dk2>
        <a:srgbClr val="747575"/>
      </a:dk2>
      <a:lt2>
        <a:srgbClr val="C5C3C4"/>
      </a:lt2>
      <a:accent1>
        <a:srgbClr val="B4D447"/>
      </a:accent1>
      <a:accent2>
        <a:srgbClr val="5FC6C5"/>
      </a:accent2>
      <a:accent3>
        <a:srgbClr val="00A8C8"/>
      </a:accent3>
      <a:accent4>
        <a:srgbClr val="74BF58"/>
      </a:accent4>
      <a:accent5>
        <a:srgbClr val="C7925A"/>
      </a:accent5>
      <a:accent6>
        <a:srgbClr val="CF6567"/>
      </a:accent6>
      <a:hlink>
        <a:srgbClr val="FFFFFF"/>
      </a:hlink>
      <a:folHlink>
        <a:srgbClr val="989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PRA_Template" id="{BA2BFC59-02CE-FA49-BEDC-79C22A05C430}" vid="{59508DED-55CA-4146-923B-DB9A8B447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502</Words>
  <Application>Microsoft Office PowerPoint</Application>
  <PresentationFormat>Widescreen</PresentationFormat>
  <Paragraphs>69</Paragraphs>
  <Slides>11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10_Office Theme</vt:lpstr>
      <vt:lpstr>$350 Million for Coastal </vt:lpstr>
      <vt:lpstr>PowerPoint Presentation</vt:lpstr>
      <vt:lpstr>Hurricane Barry</vt:lpstr>
      <vt:lpstr>Grand Isle</vt:lpstr>
      <vt:lpstr>$41.7 Million N. Lafourche &amp; S. Lafourche </vt:lpstr>
      <vt:lpstr>Jimmy Dagate Floodgate Falgout Canal</vt:lpstr>
      <vt:lpstr>St. Charles Parish</vt:lpstr>
      <vt:lpstr>Looking Ahead</vt:lpstr>
      <vt:lpstr>PowerPoint Presentation</vt:lpstr>
      <vt:lpstr>Upper Barataria</vt:lpstr>
      <vt:lpstr>GOMESA Update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 Isle</dc:title>
  <dc:creator>Sutcliffe, Charles</dc:creator>
  <cp:lastModifiedBy>Windows User</cp:lastModifiedBy>
  <cp:revision>19</cp:revision>
  <dcterms:created xsi:type="dcterms:W3CDTF">2019-12-03T14:53:50Z</dcterms:created>
  <dcterms:modified xsi:type="dcterms:W3CDTF">2019-12-04T16:59:40Z</dcterms:modified>
</cp:coreProperties>
</file>