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svg" ContentType="image/svg+xml"/>
  <Default Extension="wdp" ContentType="image/vnd.ms-photo"/>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2.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3.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4.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theme/theme5.xml" ContentType="application/vnd.openxmlformats-officedocument.theme+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theme/theme6.xml" ContentType="application/vnd.openxmlformats-officedocument.theme+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theme/theme7.xml" ContentType="application/vnd.openxmlformats-officedocument.theme+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theme/theme8.xml" ContentType="application/vnd.openxmlformats-officedocument.theme+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theme/theme9.xml" ContentType="application/vnd.openxmlformats-officedocument.theme+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10.xml" ContentType="application/vnd.openxmlformats-officedocument.theme+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theme/theme11.xml" ContentType="application/vnd.openxmlformats-officedocument.theme+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theme/theme12.xml" ContentType="application/vnd.openxmlformats-officedocument.theme+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theme/theme13.xml" ContentType="application/vnd.openxmlformats-officedocument.theme+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5" r:id="rId1"/>
    <p:sldMasterId id="2147483718" r:id="rId2"/>
    <p:sldMasterId id="2147483728" r:id="rId3"/>
    <p:sldMasterId id="2147483752" r:id="rId4"/>
    <p:sldMasterId id="2147483827" r:id="rId5"/>
    <p:sldMasterId id="2147483870" r:id="rId6"/>
    <p:sldMasterId id="2147483878" r:id="rId7"/>
    <p:sldMasterId id="2147483888" r:id="rId8"/>
    <p:sldMasterId id="2147483906" r:id="rId9"/>
    <p:sldMasterId id="2147483915" r:id="rId10"/>
    <p:sldMasterId id="2147483928" r:id="rId11"/>
    <p:sldMasterId id="2147483941" r:id="rId12"/>
    <p:sldMasterId id="2147483949" r:id="rId13"/>
    <p:sldMasterId id="2147483973" r:id="rId14"/>
  </p:sldMasterIdLst>
  <p:notesMasterIdLst>
    <p:notesMasterId r:id="rId37"/>
  </p:notesMasterIdLst>
  <p:sldIdLst>
    <p:sldId id="288" r:id="rId15"/>
    <p:sldId id="308" r:id="rId16"/>
    <p:sldId id="285" r:id="rId17"/>
    <p:sldId id="286" r:id="rId18"/>
    <p:sldId id="289" r:id="rId19"/>
    <p:sldId id="290" r:id="rId20"/>
    <p:sldId id="291" r:id="rId21"/>
    <p:sldId id="287" r:id="rId22"/>
    <p:sldId id="301" r:id="rId23"/>
    <p:sldId id="300" r:id="rId24"/>
    <p:sldId id="305" r:id="rId25"/>
    <p:sldId id="303" r:id="rId26"/>
    <p:sldId id="304" r:id="rId27"/>
    <p:sldId id="307" r:id="rId28"/>
    <p:sldId id="293" r:id="rId29"/>
    <p:sldId id="294" r:id="rId30"/>
    <p:sldId id="295" r:id="rId31"/>
    <p:sldId id="309" r:id="rId32"/>
    <p:sldId id="310" r:id="rId33"/>
    <p:sldId id="296" r:id="rId34"/>
    <p:sldId id="297" r:id="rId35"/>
    <p:sldId id="258"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8C8"/>
    <a:srgbClr val="003544"/>
    <a:srgbClr val="00768E"/>
    <a:srgbClr val="ABDDE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092" autoAdjust="0"/>
    <p:restoredTop sz="86327" autoAdjust="0"/>
  </p:normalViewPr>
  <p:slideViewPr>
    <p:cSldViewPr snapToGrid="0">
      <p:cViewPr varScale="1">
        <p:scale>
          <a:sx n="92" d="100"/>
          <a:sy n="92" d="100"/>
        </p:scale>
        <p:origin x="48"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4.xml"/><Relationship Id="rId26" Type="http://schemas.openxmlformats.org/officeDocument/2006/relationships/slide" Target="slides/slide12.xml"/><Relationship Id="rId39" Type="http://schemas.openxmlformats.org/officeDocument/2006/relationships/viewProps" Target="viewProps.xml"/><Relationship Id="rId21" Type="http://schemas.openxmlformats.org/officeDocument/2006/relationships/slide" Target="slides/slide7.xml"/><Relationship Id="rId34" Type="http://schemas.openxmlformats.org/officeDocument/2006/relationships/slide" Target="slides/slide20.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2.xml"/><Relationship Id="rId20" Type="http://schemas.openxmlformats.org/officeDocument/2006/relationships/slide" Target="slides/slide6.xml"/><Relationship Id="rId29" Type="http://schemas.openxmlformats.org/officeDocument/2006/relationships/slide" Target="slides/slide15.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0.xml"/><Relationship Id="rId32" Type="http://schemas.openxmlformats.org/officeDocument/2006/relationships/slide" Target="slides/slide18.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10" Type="http://schemas.openxmlformats.org/officeDocument/2006/relationships/slideMaster" Target="slideMasters/slideMaster10.xml"/><Relationship Id="rId19" Type="http://schemas.openxmlformats.org/officeDocument/2006/relationships/slide" Target="slides/slide5.xml"/><Relationship Id="rId31" Type="http://schemas.openxmlformats.org/officeDocument/2006/relationships/slide" Target="slides/slide17.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Column1</c:v>
                </c:pt>
              </c:strCache>
            </c:strRef>
          </c:tx>
          <c:spPr>
            <a:solidFill>
              <a:schemeClr val="accent1"/>
            </a:solidFill>
            <a:ln>
              <a:noFill/>
            </a:ln>
            <a:effectLst/>
          </c:spPr>
          <c:invertIfNegative val="0"/>
          <c:dPt>
            <c:idx val="0"/>
            <c:invertIfNegative val="0"/>
            <c:bubble3D val="0"/>
            <c:spPr>
              <a:solidFill>
                <a:srgbClr val="EA4123"/>
              </a:solidFill>
              <a:ln>
                <a:noFill/>
              </a:ln>
              <a:effectLst/>
            </c:spPr>
            <c:extLst>
              <c:ext xmlns:c16="http://schemas.microsoft.com/office/drawing/2014/chart" uri="{C3380CC4-5D6E-409C-BE32-E72D297353CC}">
                <c16:uniqueId val="{00000001-A05B-E843-94CD-A0EDF7AC1F2A}"/>
              </c:ext>
            </c:extLst>
          </c:dPt>
          <c:dPt>
            <c:idx val="1"/>
            <c:invertIfNegative val="0"/>
            <c:bubble3D val="0"/>
            <c:spPr>
              <a:solidFill>
                <a:srgbClr val="0093DD"/>
              </a:solidFill>
              <a:ln>
                <a:noFill/>
              </a:ln>
              <a:effectLst/>
            </c:spPr>
            <c:extLst>
              <c:ext xmlns:c16="http://schemas.microsoft.com/office/drawing/2014/chart" uri="{C3380CC4-5D6E-409C-BE32-E72D297353CC}">
                <c16:uniqueId val="{00000003-A05B-E843-94CD-A0EDF7AC1F2A}"/>
              </c:ext>
            </c:extLst>
          </c:dPt>
          <c:dPt>
            <c:idx val="2"/>
            <c:invertIfNegative val="0"/>
            <c:bubble3D val="0"/>
            <c:spPr>
              <a:solidFill>
                <a:srgbClr val="7ABF41"/>
              </a:solidFill>
              <a:ln>
                <a:noFill/>
              </a:ln>
              <a:effectLst/>
            </c:spPr>
            <c:extLst>
              <c:ext xmlns:c16="http://schemas.microsoft.com/office/drawing/2014/chart" uri="{C3380CC4-5D6E-409C-BE32-E72D297353CC}">
                <c16:uniqueId val="{00000005-A05B-E843-94CD-A0EDF7AC1F2A}"/>
              </c:ext>
            </c:extLst>
          </c:dPt>
          <c:dPt>
            <c:idx val="3"/>
            <c:invertIfNegative val="0"/>
            <c:bubble3D val="0"/>
            <c:spPr>
              <a:solidFill>
                <a:srgbClr val="99693F"/>
              </a:solidFill>
              <a:ln>
                <a:noFill/>
              </a:ln>
              <a:effectLst/>
            </c:spPr>
            <c:extLst>
              <c:ext xmlns:c16="http://schemas.microsoft.com/office/drawing/2014/chart" uri="{C3380CC4-5D6E-409C-BE32-E72D297353CC}">
                <c16:uniqueId val="{00000007-A05B-E843-94CD-A0EDF7AC1F2A}"/>
              </c:ext>
            </c:extLst>
          </c:dPt>
          <c:dPt>
            <c:idx val="4"/>
            <c:invertIfNegative val="0"/>
            <c:bubble3D val="0"/>
            <c:spPr>
              <a:solidFill>
                <a:srgbClr val="4A382E"/>
              </a:solidFill>
              <a:ln>
                <a:noFill/>
              </a:ln>
              <a:effectLst/>
            </c:spPr>
            <c:extLst>
              <c:ext xmlns:c16="http://schemas.microsoft.com/office/drawing/2014/chart" uri="{C3380CC4-5D6E-409C-BE32-E72D297353CC}">
                <c16:uniqueId val="{00000009-A05B-E843-94CD-A0EDF7AC1F2A}"/>
              </c:ext>
            </c:extLst>
          </c:dPt>
          <c:dPt>
            <c:idx val="5"/>
            <c:invertIfNegative val="0"/>
            <c:bubble3D val="0"/>
            <c:spPr>
              <a:solidFill>
                <a:srgbClr val="F68120"/>
              </a:solidFill>
              <a:ln>
                <a:noFill/>
              </a:ln>
              <a:effectLst/>
            </c:spPr>
            <c:extLst>
              <c:ext xmlns:c16="http://schemas.microsoft.com/office/drawing/2014/chart" uri="{C3380CC4-5D6E-409C-BE32-E72D297353CC}">
                <c16:uniqueId val="{0000000B-A05B-E843-94CD-A0EDF7AC1F2A}"/>
              </c:ext>
            </c:extLst>
          </c:dPt>
          <c:dPt>
            <c:idx val="6"/>
            <c:invertIfNegative val="0"/>
            <c:bubble3D val="0"/>
            <c:spPr>
              <a:solidFill>
                <a:srgbClr val="D72678"/>
              </a:solidFill>
              <a:ln>
                <a:noFill/>
              </a:ln>
              <a:effectLst/>
            </c:spPr>
            <c:extLst>
              <c:ext xmlns:c16="http://schemas.microsoft.com/office/drawing/2014/chart" uri="{C3380CC4-5D6E-409C-BE32-E72D297353CC}">
                <c16:uniqueId val="{0000000D-A05B-E843-94CD-A0EDF7AC1F2A}"/>
              </c:ext>
            </c:extLst>
          </c:dPt>
          <c:dPt>
            <c:idx val="7"/>
            <c:invertIfNegative val="0"/>
            <c:bubble3D val="0"/>
            <c:spPr>
              <a:solidFill>
                <a:srgbClr val="6B2B87"/>
              </a:solidFill>
              <a:ln>
                <a:noFill/>
              </a:ln>
              <a:effectLst/>
            </c:spPr>
            <c:extLst>
              <c:ext xmlns:c16="http://schemas.microsoft.com/office/drawing/2014/chart" uri="{C3380CC4-5D6E-409C-BE32-E72D297353CC}">
                <c16:uniqueId val="{0000000F-A05B-E843-94CD-A0EDF7AC1F2A}"/>
              </c:ext>
            </c:extLst>
          </c:dPt>
          <c:cat>
            <c:strRef>
              <c:f>Sheet1!$A$2:$A$9</c:f>
              <c:strCache>
                <c:ptCount val="8"/>
                <c:pt idx="0">
                  <c:v>BARRIER ISLAND RESTORATION</c:v>
                </c:pt>
                <c:pt idx="1">
                  <c:v>HYDROLOGIC RESTORATION</c:v>
                </c:pt>
                <c:pt idx="2">
                  <c:v>MARSH CREATION</c:v>
                </c:pt>
                <c:pt idx="3">
                  <c:v>RIDGE RESTORATION</c:v>
                </c:pt>
                <c:pt idx="4">
                  <c:v>SEDIMENT DIVERSION</c:v>
                </c:pt>
                <c:pt idx="5">
                  <c:v>SHORELINE PROTECTION</c:v>
                </c:pt>
                <c:pt idx="6">
                  <c:v>STRUCTURAL</c:v>
                </c:pt>
                <c:pt idx="7">
                  <c:v>NONSTRUCTURAL</c:v>
                </c:pt>
              </c:strCache>
            </c:strRef>
          </c:cat>
          <c:val>
            <c:numRef>
              <c:f>Sheet1!$B$2:$B$9</c:f>
              <c:numCache>
                <c:formatCode>General</c:formatCode>
                <c:ptCount val="8"/>
                <c:pt idx="0">
                  <c:v>1.5</c:v>
                </c:pt>
                <c:pt idx="1">
                  <c:v>0.4</c:v>
                </c:pt>
                <c:pt idx="2">
                  <c:v>17.100000000000001</c:v>
                </c:pt>
                <c:pt idx="3">
                  <c:v>0.1</c:v>
                </c:pt>
                <c:pt idx="4">
                  <c:v>5.0999999999999996</c:v>
                </c:pt>
                <c:pt idx="5">
                  <c:v>0.2</c:v>
                </c:pt>
                <c:pt idx="6">
                  <c:v>18.8</c:v>
                </c:pt>
                <c:pt idx="7">
                  <c:v>6.1</c:v>
                </c:pt>
              </c:numCache>
            </c:numRef>
          </c:val>
          <c:extLst>
            <c:ext xmlns:c16="http://schemas.microsoft.com/office/drawing/2014/chart" uri="{C3380CC4-5D6E-409C-BE32-E72D297353CC}">
              <c16:uniqueId val="{00000010-A05B-E843-94CD-A0EDF7AC1F2A}"/>
            </c:ext>
          </c:extLst>
        </c:ser>
        <c:dLbls>
          <c:showLegendKey val="0"/>
          <c:showVal val="0"/>
          <c:showCatName val="0"/>
          <c:showSerName val="0"/>
          <c:showPercent val="0"/>
          <c:showBubbleSize val="0"/>
        </c:dLbls>
        <c:gapWidth val="75"/>
        <c:overlap val="-20"/>
        <c:axId val="1100512767"/>
        <c:axId val="1100514463"/>
      </c:barChart>
      <c:catAx>
        <c:axId val="1100512767"/>
        <c:scaling>
          <c:orientation val="minMax"/>
        </c:scaling>
        <c:delete val="0"/>
        <c:axPos val="b"/>
        <c:numFmt formatCode="General" sourceLinked="1"/>
        <c:majorTickMark val="none"/>
        <c:minorTickMark val="none"/>
        <c:tickLblPos val="nextTo"/>
        <c:spPr>
          <a:noFill/>
          <a:ln w="6350" cap="flat" cmpd="sng" algn="ctr">
            <a:solidFill>
              <a:schemeClr val="bg1"/>
            </a:solidFill>
            <a:round/>
          </a:ln>
          <a:effectLst/>
        </c:spPr>
        <c:txPr>
          <a:bodyPr rot="-60000000" spcFirstLastPara="1" vertOverflow="ellipsis" vert="horz" wrap="square" anchor="ctr" anchorCtr="1"/>
          <a:lstStyle/>
          <a:p>
            <a:pPr>
              <a:defRPr sz="1400" b="0" i="0" u="none" strike="noStrike" kern="1200" cap="all" spc="100" baseline="0">
                <a:solidFill>
                  <a:schemeClr val="bg1"/>
                </a:solidFill>
                <a:latin typeface="Franklin Gothic Medium Cond" panose="020B0606030402020204" pitchFamily="34" charset="0"/>
                <a:ea typeface="+mn-ea"/>
                <a:cs typeface="Arial Narrow" panose="020B0604020202020204" pitchFamily="34" charset="0"/>
              </a:defRPr>
            </a:pPr>
            <a:endParaRPr lang="en-US"/>
          </a:p>
        </c:txPr>
        <c:crossAx val="1100514463"/>
        <c:crosses val="autoZero"/>
        <c:auto val="1"/>
        <c:lblAlgn val="ctr"/>
        <c:lblOffset val="100"/>
        <c:noMultiLvlLbl val="0"/>
      </c:catAx>
      <c:valAx>
        <c:axId val="1100514463"/>
        <c:scaling>
          <c:orientation val="minMax"/>
          <c:max val="20"/>
        </c:scaling>
        <c:delete val="0"/>
        <c:axPos val="l"/>
        <c:majorGridlines>
          <c:spPr>
            <a:ln w="9525" cap="flat" cmpd="sng" algn="ctr">
              <a:noFill/>
              <a:round/>
            </a:ln>
            <a:effectLst/>
          </c:spPr>
        </c:majorGridlines>
        <c:title>
          <c:tx>
            <c:rich>
              <a:bodyPr rot="-5400000" spcFirstLastPara="1" vertOverflow="ellipsis" vert="horz" wrap="square" anchor="ctr" anchorCtr="1"/>
              <a:lstStyle/>
              <a:p>
                <a:pPr>
                  <a:defRPr sz="1200" b="0" i="0" u="none" strike="noStrike" kern="1200" cap="all" spc="100" baseline="0">
                    <a:solidFill>
                      <a:schemeClr val="bg1"/>
                    </a:solidFill>
                    <a:latin typeface="+mn-lt"/>
                    <a:ea typeface="+mn-ea"/>
                    <a:cs typeface="Gotham Book" pitchFamily="2" charset="0"/>
                  </a:defRPr>
                </a:pPr>
                <a:r>
                  <a:rPr lang="en-US" sz="1200" b="0" i="0" u="none" strike="noStrike" cap="all" spc="100" baseline="0">
                    <a:solidFill>
                      <a:schemeClr val="bg1"/>
                    </a:solidFill>
                    <a:effectLst/>
                    <a:latin typeface="+mn-lt"/>
                    <a:cs typeface="Gotham Book" pitchFamily="2" charset="0"/>
                  </a:rPr>
                  <a:t>Billions</a:t>
                </a:r>
                <a:r>
                  <a:rPr lang="en-US" sz="1200" b="0" i="0" u="none" strike="noStrike" cap="all" spc="100" baseline="0">
                    <a:solidFill>
                      <a:schemeClr val="bg1"/>
                    </a:solidFill>
                    <a:latin typeface="+mn-lt"/>
                    <a:cs typeface="Gotham Book" pitchFamily="2" charset="0"/>
                  </a:rPr>
                  <a:t> </a:t>
                </a:r>
                <a:endParaRPr lang="en-US" sz="1200" b="0" i="0" cap="all" spc="100" baseline="0">
                  <a:solidFill>
                    <a:schemeClr val="bg1"/>
                  </a:solidFill>
                  <a:latin typeface="+mn-lt"/>
                  <a:cs typeface="Gotham Book" pitchFamily="2" charset="0"/>
                </a:endParaRPr>
              </a:p>
            </c:rich>
          </c:tx>
          <c:layout>
            <c:manualLayout>
              <c:xMode val="edge"/>
              <c:yMode val="edge"/>
              <c:x val="0"/>
              <c:y val="0.19782634371817803"/>
            </c:manualLayout>
          </c:layout>
          <c:overlay val="0"/>
          <c:spPr>
            <a:noFill/>
            <a:ln>
              <a:noFill/>
            </a:ln>
            <a:effectLst/>
          </c:spPr>
          <c:txPr>
            <a:bodyPr rot="-5400000" spcFirstLastPara="1" vertOverflow="ellipsis" vert="horz" wrap="square" anchor="ctr" anchorCtr="1"/>
            <a:lstStyle/>
            <a:p>
              <a:pPr>
                <a:defRPr sz="1200" b="0" i="0" u="none" strike="noStrike" kern="1200" cap="all" spc="100" baseline="0">
                  <a:solidFill>
                    <a:schemeClr val="bg1"/>
                  </a:solidFill>
                  <a:latin typeface="+mn-lt"/>
                  <a:ea typeface="+mn-ea"/>
                  <a:cs typeface="Gotham Book" pitchFamily="2" charset="0"/>
                </a:defRPr>
              </a:pPr>
              <a:endParaRPr lang="en-US"/>
            </a:p>
          </c:txPr>
        </c:title>
        <c:numFmt formatCode="&quot;$&quot;#,##0" sourceLinked="0"/>
        <c:majorTickMark val="none"/>
        <c:minorTickMark val="none"/>
        <c:tickLblPos val="nextTo"/>
        <c:spPr>
          <a:noFill/>
          <a:ln w="0">
            <a:noFill/>
          </a:ln>
          <a:effectLst/>
        </c:spPr>
        <c:txPr>
          <a:bodyPr rot="-60000000" spcFirstLastPara="1" vertOverflow="ellipsis" vert="horz" wrap="square" anchor="ctr" anchorCtr="1"/>
          <a:lstStyle/>
          <a:p>
            <a:pPr>
              <a:defRPr sz="1200" b="0" i="0" u="none" strike="noStrike" kern="1200" spc="0" baseline="0">
                <a:solidFill>
                  <a:schemeClr val="bg1"/>
                </a:solidFill>
                <a:latin typeface="+mn-lt"/>
                <a:ea typeface="+mn-ea"/>
                <a:cs typeface="Gotham Book" pitchFamily="2" charset="0"/>
              </a:defRPr>
            </a:pPr>
            <a:endParaRPr lang="en-US"/>
          </a:p>
        </c:txPr>
        <c:crossAx val="1100512767"/>
        <c:crosses val="autoZero"/>
        <c:crossBetween val="between"/>
        <c:majorUnit val="5"/>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82D8DDD-76D1-434B-9775-6861E7597BAA}" type="datetimeFigureOut">
              <a:rPr lang="en-US" smtClean="0"/>
              <a:t>4/26/2023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2A81F2-5D5F-48C2-972A-E468C533E104}" type="slidenum">
              <a:rPr lang="en-US" smtClean="0"/>
              <a:t>‹#›</a:t>
            </a:fld>
            <a:endParaRPr lang="en-US"/>
          </a:p>
        </p:txBody>
      </p:sp>
    </p:spTree>
    <p:extLst>
      <p:ext uri="{BB962C8B-B14F-4D97-AF65-F5344CB8AC3E}">
        <p14:creationId xmlns:p14="http://schemas.microsoft.com/office/powerpoint/2010/main" val="15544333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a:extLst>
              <a:ext uri="{FF2B5EF4-FFF2-40B4-BE49-F238E27FC236}">
                <a16:creationId xmlns:a16="http://schemas.microsoft.com/office/drawing/2014/main" id="{56CDDD43-E9C3-488B-B2B2-5A24838D14C8}"/>
              </a:ext>
            </a:extLst>
          </p:cNvPr>
          <p:cNvSpPr>
            <a:spLocks noGrp="1" noRot="1" noChangeAspect="1" noTextEdit="1"/>
          </p:cNvSpPr>
          <p:nvPr>
            <p:ph type="sldImg"/>
          </p:nvPr>
        </p:nvSpPr>
        <p:spPr bwMode="auto">
          <a:xfrm>
            <a:off x="439738" y="708025"/>
            <a:ext cx="6300787" cy="35448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Slide Number Placeholder 3">
            <a:extLst>
              <a:ext uri="{FF2B5EF4-FFF2-40B4-BE49-F238E27FC236}">
                <a16:creationId xmlns:a16="http://schemas.microsoft.com/office/drawing/2014/main" id="{291BC3BE-6180-4F19-B2C3-66FBBEF1344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55449" indent="-289562">
              <a:defRPr>
                <a:solidFill>
                  <a:schemeClr val="tx1"/>
                </a:solidFill>
                <a:latin typeface="Calibri" panose="020F0502020204030204" pitchFamily="34" charset="0"/>
                <a:cs typeface="Arial" panose="020B0604020202020204" pitchFamily="34" charset="0"/>
              </a:defRPr>
            </a:lvl2pPr>
            <a:lvl3pPr marL="1163100" indent="-231326">
              <a:defRPr>
                <a:solidFill>
                  <a:schemeClr val="tx1"/>
                </a:solidFill>
                <a:latin typeface="Calibri" panose="020F0502020204030204" pitchFamily="34" charset="0"/>
                <a:cs typeface="Arial" panose="020B0604020202020204" pitchFamily="34" charset="0"/>
              </a:defRPr>
            </a:lvl3pPr>
            <a:lvl4pPr marL="1628987" indent="-231326">
              <a:defRPr>
                <a:solidFill>
                  <a:schemeClr val="tx1"/>
                </a:solidFill>
                <a:latin typeface="Calibri" panose="020F0502020204030204" pitchFamily="34" charset="0"/>
                <a:cs typeface="Arial" panose="020B0604020202020204" pitchFamily="34" charset="0"/>
              </a:defRPr>
            </a:lvl4pPr>
            <a:lvl5pPr marL="2094873" indent="-231326">
              <a:defRPr>
                <a:solidFill>
                  <a:schemeClr val="tx1"/>
                </a:solidFill>
                <a:latin typeface="Calibri" panose="020F0502020204030204" pitchFamily="34" charset="0"/>
                <a:cs typeface="Arial" panose="020B0604020202020204" pitchFamily="34" charset="0"/>
              </a:defRPr>
            </a:lvl5pPr>
            <a:lvl6pPr marL="2560760" indent="-231326"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3026647" indent="-231326"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92534" indent="-231326"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958421" indent="-231326"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465887" rtl="0" eaLnBrk="1" fontAlgn="auto" latinLnBrk="0" hangingPunct="1">
              <a:lnSpc>
                <a:spcPct val="100000"/>
              </a:lnSpc>
              <a:spcBef>
                <a:spcPts val="0"/>
              </a:spcBef>
              <a:spcAft>
                <a:spcPts val="0"/>
              </a:spcAft>
              <a:buClrTx/>
              <a:buSzTx/>
              <a:buFontTx/>
              <a:buNone/>
              <a:tabLst/>
              <a:defRPr/>
            </a:pPr>
            <a:fld id="{46DDE9A9-A213-47D3-8FC3-64A4F8F6D60B}"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465887" rtl="0" eaLnBrk="1" fontAlgn="auto" latinLnBrk="0" hangingPunct="1">
                <a:lnSpc>
                  <a:spcPct val="100000"/>
                </a:lnSpc>
                <a:spcBef>
                  <a:spcPts val="0"/>
                </a:spcBef>
                <a:spcAft>
                  <a:spcPts val="0"/>
                </a:spcAft>
                <a:buClrTx/>
                <a:buSzTx/>
                <a:buFontTx/>
                <a:buNone/>
                <a:tabLst/>
                <a:defRPr/>
              </a:pPr>
              <a:t>1</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244" name="Notes Placeholder 1">
            <a:extLst>
              <a:ext uri="{FF2B5EF4-FFF2-40B4-BE49-F238E27FC236}">
                <a16:creationId xmlns:a16="http://schemas.microsoft.com/office/drawing/2014/main" id="{EB04A85D-1DEF-49A2-BB5D-CC40C81366D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Tree>
    <p:extLst>
      <p:ext uri="{BB962C8B-B14F-4D97-AF65-F5344CB8AC3E}">
        <p14:creationId xmlns:p14="http://schemas.microsoft.com/office/powerpoint/2010/main" val="38795198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98-mile levee system that protects cities and towns in Lafourche and Terrebonne parish </a:t>
            </a:r>
          </a:p>
          <a:p>
            <a:pPr marL="171450" indent="-171450">
              <a:buFont typeface="Arial" panose="020B0604020202020204" pitchFamily="34" charset="0"/>
              <a:buChar char="•"/>
            </a:pPr>
            <a:r>
              <a:rPr lang="en-US" dirty="0"/>
              <a:t>The system will protect 150k Louisiana residents and 1,700 miles of farmland </a:t>
            </a:r>
          </a:p>
          <a:p>
            <a:pPr marL="171450" indent="-171450">
              <a:buFont typeface="Arial" panose="020B0604020202020204" pitchFamily="34" charset="0"/>
              <a:buChar char="•"/>
            </a:pPr>
            <a:r>
              <a:rPr lang="en-US" b="0" i="0" dirty="0">
                <a:solidFill>
                  <a:srgbClr val="606B6C"/>
                </a:solidFill>
                <a:effectLst/>
                <a:latin typeface="Open Sans" panose="020B0606030504020204" pitchFamily="34" charset="0"/>
              </a:rPr>
              <a:t>The </a:t>
            </a:r>
            <a:r>
              <a:rPr lang="en-US" b="0" i="0" dirty="0" err="1">
                <a:solidFill>
                  <a:srgbClr val="606B6C"/>
                </a:solidFill>
                <a:effectLst/>
                <a:latin typeface="Open Sans" panose="020B0606030504020204" pitchFamily="34" charset="0"/>
              </a:rPr>
              <a:t>Morganza</a:t>
            </a:r>
            <a:r>
              <a:rPr lang="en-US" b="0" i="0" dirty="0">
                <a:solidFill>
                  <a:srgbClr val="606B6C"/>
                </a:solidFill>
                <a:effectLst/>
                <a:latin typeface="Open Sans" panose="020B0606030504020204" pitchFamily="34" charset="0"/>
              </a:rPr>
              <a:t>-to-the-Gulf Hurricane Protection System is a levee, lock, and floodgate system designed to provide 100-year, Category 3 storm surge protection to more than 150,000 Americans living in coastal Terrebonne and Lafourche Parishes (60 miles southwest of New Orleans) as well as over 1,700 square miles of fresh and saltwater marsh.</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6FF874-C0A0-4A1F-A6B8-6335F59EA35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07139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98-mile levee system that protects cities and towns in Lafourche and Terrebonne parish </a:t>
            </a:r>
          </a:p>
          <a:p>
            <a:pPr marL="171450" indent="-171450">
              <a:buFont typeface="Arial" panose="020B0604020202020204" pitchFamily="34" charset="0"/>
              <a:buChar char="•"/>
            </a:pPr>
            <a:r>
              <a:rPr lang="en-US" dirty="0"/>
              <a:t>The system will protect 150k Louisiana residents and 1,700 miles of farmland </a:t>
            </a:r>
          </a:p>
          <a:p>
            <a:pPr marL="171450" indent="-171450">
              <a:buFont typeface="Arial" panose="020B0604020202020204" pitchFamily="34" charset="0"/>
              <a:buChar char="•"/>
            </a:pPr>
            <a:r>
              <a:rPr lang="en-US" b="0" i="0" dirty="0">
                <a:solidFill>
                  <a:srgbClr val="606B6C"/>
                </a:solidFill>
                <a:effectLst/>
                <a:latin typeface="Open Sans" panose="020B0606030504020204" pitchFamily="34" charset="0"/>
              </a:rPr>
              <a:t>The </a:t>
            </a:r>
            <a:r>
              <a:rPr lang="en-US" b="0" i="0" dirty="0" err="1">
                <a:solidFill>
                  <a:srgbClr val="606B6C"/>
                </a:solidFill>
                <a:effectLst/>
                <a:latin typeface="Open Sans" panose="020B0606030504020204" pitchFamily="34" charset="0"/>
              </a:rPr>
              <a:t>Morganza</a:t>
            </a:r>
            <a:r>
              <a:rPr lang="en-US" b="0" i="0" dirty="0">
                <a:solidFill>
                  <a:srgbClr val="606B6C"/>
                </a:solidFill>
                <a:effectLst/>
                <a:latin typeface="Open Sans" panose="020B0606030504020204" pitchFamily="34" charset="0"/>
              </a:rPr>
              <a:t>-to-the-Gulf Hurricane Protection System is a levee, lock, and floodgate system designed to provide 100-year, Category 3 storm surge protection to more than 150,000 Americans living in coastal Terrebonne and Lafourche Parishes (60 miles southwest of New Orleans) as well as over 1,700 square miles of fresh and saltwater marsh.</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6FF874-C0A0-4A1F-A6B8-6335F59EA35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36162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30.6 mile levee alignment including 12.3 miles of existing levee/floodwall improvements and 18.3 miles</a:t>
            </a:r>
            <a:r>
              <a:rPr lang="en-US" sz="1200" b="0" i="0" kern="1200" baseline="0" dirty="0">
                <a:solidFill>
                  <a:schemeClr val="tx1"/>
                </a:solidFill>
                <a:effectLst/>
                <a:latin typeface="+mn-lt"/>
                <a:ea typeface="+mn-ea"/>
                <a:cs typeface="+mn-cs"/>
              </a:rPr>
              <a:t> of new levee and floodwall construction</a:t>
            </a:r>
            <a:endParaRPr lang="en-US" sz="1200" b="0" i="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16-18.5 foot elevation levee would originate in </a:t>
            </a:r>
            <a:r>
              <a:rPr lang="en-US" sz="1200" b="0" i="0" kern="1200" dirty="0" err="1">
                <a:solidFill>
                  <a:schemeClr val="tx1"/>
                </a:solidFill>
                <a:effectLst/>
                <a:latin typeface="+mn-lt"/>
                <a:ea typeface="+mn-ea"/>
                <a:cs typeface="+mn-cs"/>
              </a:rPr>
              <a:t>Luling</a:t>
            </a:r>
            <a:r>
              <a:rPr lang="en-US" sz="1200" b="0" i="0" kern="1200" dirty="0">
                <a:solidFill>
                  <a:schemeClr val="tx1"/>
                </a:solidFill>
                <a:effectLst/>
                <a:latin typeface="+mn-lt"/>
                <a:ea typeface="+mn-ea"/>
                <a:cs typeface="+mn-cs"/>
              </a:rPr>
              <a:t>, connecting to the Mississippi River Levee via the Davis Pond Diversion Structure West Guide Levee</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Update and improve deficiencies in the St. Charles Parish Levee, crossing Bayou Des </a:t>
            </a:r>
            <a:r>
              <a:rPr lang="en-US" sz="1200" b="0" i="0" kern="1200" dirty="0" err="1">
                <a:solidFill>
                  <a:schemeClr val="tx1"/>
                </a:solidFill>
                <a:effectLst/>
                <a:latin typeface="+mn-lt"/>
                <a:ea typeface="+mn-ea"/>
                <a:cs typeface="+mn-cs"/>
              </a:rPr>
              <a:t>Allemands</a:t>
            </a:r>
            <a:r>
              <a:rPr lang="en-US" sz="1200" b="0" i="0" kern="1200" dirty="0">
                <a:solidFill>
                  <a:schemeClr val="tx1"/>
                </a:solidFill>
                <a:effectLst/>
                <a:latin typeface="+mn-lt"/>
                <a:ea typeface="+mn-ea"/>
                <a:cs typeface="+mn-cs"/>
              </a:rPr>
              <a:t> with a 270 foot barge gate structure</a:t>
            </a:r>
          </a:p>
          <a:p>
            <a:pPr marL="171450" indent="-171450">
              <a:buFont typeface="Arial" panose="020B0604020202020204" pitchFamily="34" charset="0"/>
              <a:buChar char="•"/>
            </a:pPr>
            <a:endParaRPr lang="en-US" sz="1200" b="0" i="0" kern="1200" dirty="0">
              <a:solidFill>
                <a:schemeClr val="tx1"/>
              </a:solidFill>
              <a:effectLst/>
              <a:latin typeface="+mn-lt"/>
              <a:ea typeface="+mn-ea"/>
              <a:cs typeface="+mn-cs"/>
            </a:endParaRPr>
          </a:p>
          <a:p>
            <a:pPr marL="171450" indent="-171450">
              <a:buFont typeface="Arial" panose="020B0604020202020204" pitchFamily="34" charset="0"/>
              <a:buChar char="•"/>
            </a:pPr>
            <a:r>
              <a:rPr lang="en-US" dirty="0"/>
              <a:t>The study area includes communities in seven southeast Louisiana parishes; St. Charles, St. John, St. James, Jefferson, Ascension, Lafourche and Assumption.</a:t>
            </a:r>
          </a:p>
        </p:txBody>
      </p:sp>
      <p:sp>
        <p:nvSpPr>
          <p:cNvPr id="4" name="Slide Number Placeholder 3"/>
          <p:cNvSpPr>
            <a:spLocks noGrp="1"/>
          </p:cNvSpPr>
          <p:nvPr>
            <p:ph type="sldNum" sz="quarter" idx="10"/>
          </p:nvPr>
        </p:nvSpPr>
        <p:spPr/>
        <p:txBody>
          <a:bodyPr/>
          <a:lstStyle/>
          <a:p>
            <a:fld id="{852A81F2-5D5F-48C2-972A-E468C533E104}" type="slidenum">
              <a:rPr lang="en-US" smtClean="0"/>
              <a:t>12</a:t>
            </a:fld>
            <a:endParaRPr lang="en-US"/>
          </a:p>
        </p:txBody>
      </p:sp>
    </p:spTree>
    <p:extLst>
      <p:ext uri="{BB962C8B-B14F-4D97-AF65-F5344CB8AC3E}">
        <p14:creationId xmlns:p14="http://schemas.microsoft.com/office/powerpoint/2010/main" val="12625635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 project is located in southeast Louisiana in St. Charles, St. John the Baptist, and St. James parishes.</a:t>
            </a:r>
          </a:p>
          <a:p>
            <a:pPr marL="171450" indent="-171450">
              <a:buFont typeface="Arial" panose="020B0604020202020204" pitchFamily="34" charset="0"/>
              <a:buChar char="•"/>
            </a:pPr>
            <a:r>
              <a:rPr lang="en-US" dirty="0"/>
              <a:t>The project will construct a 100-year level risk reduction system extending from the Bonnet </a:t>
            </a:r>
            <a:r>
              <a:rPr lang="en-US" dirty="0" err="1"/>
              <a:t>Carre</a:t>
            </a:r>
            <a:r>
              <a:rPr lang="en-US" dirty="0"/>
              <a:t> spillway to </a:t>
            </a:r>
            <a:r>
              <a:rPr lang="en-US" dirty="0" err="1"/>
              <a:t>Garyville</a:t>
            </a:r>
            <a:endParaRPr lang="en-US" dirty="0"/>
          </a:p>
          <a:p>
            <a:pPr marL="171450" indent="-171450">
              <a:buFont typeface="Arial" panose="020B0604020202020204" pitchFamily="34" charset="0"/>
              <a:buChar char="•"/>
            </a:pPr>
            <a:r>
              <a:rPr lang="en-US" dirty="0"/>
              <a:t>100-year risk reduction will be achieved by a variety of structural and non-structural features to include: levees, floodwalls, and pump stations. </a:t>
            </a:r>
          </a:p>
        </p:txBody>
      </p:sp>
      <p:sp>
        <p:nvSpPr>
          <p:cNvPr id="4" name="Slide Number Placeholder 3"/>
          <p:cNvSpPr>
            <a:spLocks noGrp="1"/>
          </p:cNvSpPr>
          <p:nvPr>
            <p:ph type="sldNum" sz="quarter" idx="10"/>
          </p:nvPr>
        </p:nvSpPr>
        <p:spPr/>
        <p:txBody>
          <a:bodyPr/>
          <a:lstStyle/>
          <a:p>
            <a:fld id="{852A81F2-5D5F-48C2-972A-E468C533E104}" type="slidenum">
              <a:rPr lang="en-US" smtClean="0"/>
              <a:t>13</a:t>
            </a:fld>
            <a:endParaRPr lang="en-US"/>
          </a:p>
        </p:txBody>
      </p:sp>
    </p:spTree>
    <p:extLst>
      <p:ext uri="{BB962C8B-B14F-4D97-AF65-F5344CB8AC3E}">
        <p14:creationId xmlns:p14="http://schemas.microsoft.com/office/powerpoint/2010/main" val="32552925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52A81F2-5D5F-48C2-972A-E468C533E104}" type="slidenum">
              <a:rPr lang="en-US" smtClean="0"/>
              <a:t>14</a:t>
            </a:fld>
            <a:endParaRPr lang="en-US"/>
          </a:p>
        </p:txBody>
      </p:sp>
    </p:spTree>
    <p:extLst>
      <p:ext uri="{BB962C8B-B14F-4D97-AF65-F5344CB8AC3E}">
        <p14:creationId xmlns:p14="http://schemas.microsoft.com/office/powerpoint/2010/main" val="19140994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483E7294-F6C2-429F-96D7-B00D0770F5C2}"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53748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483E7294-F6C2-429F-96D7-B00D0770F5C2}"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76983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483E7294-F6C2-429F-96D7-B00D0770F5C2}"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04859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483E7294-F6C2-429F-96D7-B00D0770F5C2}"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53737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483E7294-F6C2-429F-96D7-B00D0770F5C2}"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54313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latin typeface="+mn-lt"/>
                <a:ea typeface="+mn-ea"/>
                <a:cs typeface="Arial" panose="020B0604020202020204" pitchFamily="34" charset="0"/>
              </a:rPr>
              <a:t>We have </a:t>
            </a:r>
            <a:r>
              <a:rPr lang="en-US" sz="1200" b="1" i="0" kern="1200" dirty="0">
                <a:solidFill>
                  <a:schemeClr val="tx1"/>
                </a:solidFill>
                <a:latin typeface="+mn-lt"/>
                <a:ea typeface="+mn-ea"/>
                <a:cs typeface="Arial" panose="020B0604020202020204" pitchFamily="34" charset="0"/>
              </a:rPr>
              <a:t>100</a:t>
            </a:r>
            <a:r>
              <a:rPr lang="en-US" sz="1200" b="1" i="0" kern="1200" baseline="0" dirty="0">
                <a:solidFill>
                  <a:schemeClr val="tx1"/>
                </a:solidFill>
                <a:latin typeface="+mn-lt"/>
                <a:ea typeface="+mn-ea"/>
                <a:cs typeface="Arial" panose="020B0604020202020204" pitchFamily="34" charset="0"/>
              </a:rPr>
              <a:t> </a:t>
            </a:r>
            <a:r>
              <a:rPr lang="en-US" sz="1200" b="1" i="0" kern="1200" dirty="0">
                <a:solidFill>
                  <a:schemeClr val="tx1"/>
                </a:solidFill>
                <a:latin typeface="+mn-lt"/>
                <a:ea typeface="+mn-ea"/>
                <a:cs typeface="Arial" panose="020B0604020202020204" pitchFamily="34" charset="0"/>
              </a:rPr>
              <a:t>active projects </a:t>
            </a:r>
          </a:p>
          <a:p>
            <a:pPr marL="285750" indent="-285750">
              <a:buFont typeface="Arial" panose="020B0604020202020204" pitchFamily="34" charset="0"/>
              <a:buChar char="•"/>
            </a:pPr>
            <a:r>
              <a:rPr lang="en-US" sz="1200" b="0" i="0" kern="1200" dirty="0">
                <a:solidFill>
                  <a:schemeClr val="tx1"/>
                </a:solidFill>
                <a:latin typeface="+mn-lt"/>
                <a:ea typeface="+mn-ea"/>
                <a:cs typeface="Arial" panose="020B0604020202020204" pitchFamily="34" charset="0"/>
              </a:rPr>
              <a:t>40 of them are in construction,</a:t>
            </a:r>
            <a:r>
              <a:rPr lang="en-US" sz="1200" b="0" i="0" kern="1200" baseline="0" dirty="0">
                <a:solidFill>
                  <a:schemeClr val="tx1"/>
                </a:solidFill>
                <a:latin typeface="+mn-lt"/>
                <a:ea typeface="+mn-ea"/>
                <a:cs typeface="Arial" panose="020B0604020202020204" pitchFamily="34" charset="0"/>
              </a:rPr>
              <a:t> 57 are in E&amp;D, with 3 more in the planning stage.</a:t>
            </a:r>
          </a:p>
          <a:p>
            <a:pPr marL="285750" indent="-285750">
              <a:buFont typeface="Arial" panose="020B0604020202020204" pitchFamily="34" charset="0"/>
              <a:buChar char="•"/>
            </a:pPr>
            <a:r>
              <a:rPr lang="en-US" sz="1200" b="0" i="0" kern="1200" baseline="0" dirty="0">
                <a:solidFill>
                  <a:schemeClr val="tx1"/>
                </a:solidFill>
                <a:latin typeface="+mn-lt"/>
                <a:ea typeface="+mn-ea"/>
                <a:cs typeface="Arial" panose="020B0604020202020204" pitchFamily="34" charset="0"/>
              </a:rPr>
              <a:t>Of the projects now being constructed, 26 are hurricane protection projects and 39 are creating marsh.  Marsh creation leads the way in E&amp;D with 27 projects moving toward the construction phase.</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CA67B4-1F2F-4776-9BA3-F8C74CC7394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28514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483E7294-F6C2-429F-96D7-B00D0770F5C2}"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6087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483E7294-F6C2-429F-96D7-B00D0770F5C2}"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84355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70038" y="890588"/>
            <a:ext cx="3911600" cy="22002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1FED8CD-B894-DF48-9FBA-5DC1B702128D}" type="slidenum">
              <a:rPr kumimoji="0" lang="en-US" sz="1200" b="0" i="0" u="none" strike="noStrike" kern="1200" cap="none" spc="0" normalizeH="0" baseline="0" noProof="0" smtClean="0">
                <a:ln>
                  <a:noFill/>
                </a:ln>
                <a:solidFill>
                  <a:prstClr val="black"/>
                </a:solidFill>
                <a:effectLst/>
                <a:uLnTx/>
                <a:uFillTx/>
                <a:latin typeface="Arial Narrow Regular"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Arial Narrow Regular" charset="0"/>
              <a:ea typeface="+mn-ea"/>
              <a:cs typeface="+mn-cs"/>
            </a:endParaRPr>
          </a:p>
        </p:txBody>
      </p:sp>
    </p:spTree>
    <p:extLst>
      <p:ext uri="{BB962C8B-B14F-4D97-AF65-F5344CB8AC3E}">
        <p14:creationId xmlns:p14="http://schemas.microsoft.com/office/powerpoint/2010/main" val="2788995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3304" indent="-173304">
              <a:buFont typeface="Arial" panose="020B0604020202020204" pitchFamily="34" charset="0"/>
              <a:buChar char="•"/>
            </a:pPr>
            <a:r>
              <a:rPr lang="en-US" dirty="0"/>
              <a:t>Louisiana’s Coastal Master Plan sets an ambitious path to respond to the loss of our coastal land and the threats from storm surge events</a:t>
            </a:r>
          </a:p>
          <a:p>
            <a:pPr marL="173304" indent="-173304">
              <a:buFont typeface="Arial" panose="020B0604020202020204" pitchFamily="34" charset="0"/>
              <a:buChar char="•"/>
            </a:pPr>
            <a:endParaRPr lang="en-US" dirty="0"/>
          </a:p>
          <a:p>
            <a:pPr marL="173304" indent="-173304">
              <a:buFont typeface="Arial" panose="020B0604020202020204" pitchFamily="34" charset="0"/>
              <a:buChar char="•"/>
            </a:pPr>
            <a:r>
              <a:rPr lang="en-US" dirty="0"/>
              <a:t>The master plan is a list of projects that build or maintain land and reduce risk to our communities. Because the funding for all of those projects is not available now, the master plan identifies a long-term program of construction, operations and maintenance, and adaptive management that is guided by a robust and continuous planning process, to be implemented as funds become available, much like the Federal Highway or the Mississippi River and Tributaries Systems.</a:t>
            </a:r>
          </a:p>
          <a:p>
            <a:pPr marL="173304" indent="-173304">
              <a:buFont typeface="Arial" panose="020B0604020202020204" pitchFamily="34" charset="0"/>
              <a:buChar char="•"/>
            </a:pPr>
            <a:endParaRPr lang="en-US" dirty="0"/>
          </a:p>
          <a:p>
            <a:pPr marL="173304" indent="-173304" defTabSz="931774">
              <a:buFont typeface="Arial" panose="020B0604020202020204" pitchFamily="34" charset="0"/>
              <a:buChar char="•"/>
              <a:defRPr/>
            </a:pPr>
            <a:r>
              <a:rPr lang="en-US" dirty="0"/>
              <a:t>Projects within the 2023 DRAFT Coastal Master Plan will </a:t>
            </a:r>
            <a:r>
              <a:rPr lang="en-US" b="1" dirty="0"/>
              <a:t>restore and maintain over 300 of square miles of Louisiana’s coastal wetlands and reduce expected annual damage by up to $15 billion </a:t>
            </a:r>
            <a:r>
              <a:rPr lang="en-US" dirty="0"/>
              <a:t>compared to a future without action. The investments identified in the plan could also </a:t>
            </a:r>
            <a:r>
              <a:rPr lang="en-US" i="1" dirty="0"/>
              <a:t>reduce the state’s hurricane and tropical storm flood risk in 50 years to below what it experiences today.</a:t>
            </a:r>
            <a:br>
              <a:rPr lang="en-US" i="1" dirty="0"/>
            </a:br>
            <a:endParaRPr lang="en-US" dirty="0"/>
          </a:p>
          <a:p>
            <a:pPr marL="173304" indent="-173304">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16946419-34BE-7C46-AD2D-C84C8E43EE70}" type="slidenum">
              <a:rPr kumimoji="0" lang="en-US" sz="1200" b="0" i="0" u="none" strike="noStrike" kern="0" cap="none" spc="0" normalizeH="0" baseline="0" noProof="0">
                <a:ln>
                  <a:noFill/>
                </a:ln>
                <a:solidFill>
                  <a:sysClr val="windowText" lastClr="000000"/>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48552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3304" indent="-173304">
              <a:buFont typeface="Arial" panose="020B0604020202020204" pitchFamily="34" charset="0"/>
              <a:buChar char="•"/>
            </a:pPr>
            <a:r>
              <a:rPr lang="en-US" dirty="0"/>
              <a:t>The plan is split evenly between restoration and protection (risk reduction). The 2023 Coastal Master Plan is based on a $50 billion budget, broken down by project type here.</a:t>
            </a:r>
          </a:p>
          <a:p>
            <a:pPr marL="173304" indent="-173304">
              <a:buFont typeface="Arial" panose="020B0604020202020204" pitchFamily="34" charset="0"/>
              <a:buChar char="•"/>
            </a:pPr>
            <a:r>
              <a:rPr lang="en-US" dirty="0"/>
              <a:t>Important to note that CPRA doesn’t have $50 on-hand or sitting in the bank. During the planning phase of the 2023 Master Plan, CPRA analyzed multiple funding scenarios to examine how changes in the amount of funding and its timing affected the amount of land that could be built or the amount of risk reduction that could be achieved over the 50-year planning period. The $50 billion budget was selected because it yielded the most efficient and effective results regarding land building and risk reduction outcomes within the 50-year period.</a:t>
            </a:r>
          </a:p>
          <a:p>
            <a:pPr marL="173304" indent="-173304">
              <a:buFont typeface="Arial" panose="020B0604020202020204" pitchFamily="34" charset="0"/>
              <a:buChar char="•"/>
            </a:pPr>
            <a:r>
              <a:rPr lang="en-US" dirty="0"/>
              <a:t>Since the state will not possess all $50 billion at once, projects are prioritized to implement the most cost-effective projects first while continually advocating for additional funds to implement additional projects.</a:t>
            </a:r>
          </a:p>
          <a:p>
            <a:pPr marL="173304" indent="-173304">
              <a:buFont typeface="Arial" panose="020B0604020202020204" pitchFamily="34" charset="0"/>
              <a:buChar char="•"/>
            </a:pPr>
            <a:r>
              <a:rPr lang="en-US" dirty="0"/>
              <a:t>The plan is updated every 6 years; CPRA will release a new iteration in 2029.</a:t>
            </a:r>
          </a:p>
          <a:p>
            <a:pPr marL="173304" indent="-173304">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01FED8CD-B894-DF48-9FBA-5DC1B702128D}" type="slidenum">
              <a:rPr kumimoji="0" lang="en-US" sz="1200" b="0" i="0" u="none" strike="noStrike" kern="1200" cap="none" spc="0" normalizeH="0" baseline="0" noProof="0">
                <a:ln>
                  <a:noFill/>
                </a:ln>
                <a:solidFill>
                  <a:prstClr val="black"/>
                </a:solidFill>
                <a:effectLst/>
                <a:uLnTx/>
                <a:uFillTx/>
                <a:latin typeface="Arial Narrow Regular" charset="0"/>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Arial Narrow Regular" charset="0"/>
              <a:ea typeface="+mn-ea"/>
              <a:cs typeface="+mn-cs"/>
            </a:endParaRPr>
          </a:p>
        </p:txBody>
      </p:sp>
    </p:spTree>
    <p:extLst>
      <p:ext uri="{BB962C8B-B14F-4D97-AF65-F5344CB8AC3E}">
        <p14:creationId xmlns:p14="http://schemas.microsoft.com/office/powerpoint/2010/main" val="15196499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1FED8CD-B894-DF48-9FBA-5DC1B702128D}" type="slidenum">
              <a:rPr kumimoji="0" lang="en-US" sz="1200" b="0" i="0" u="none" strike="noStrike" kern="1200" cap="none" spc="0" normalizeH="0" baseline="0" noProof="0" smtClean="0">
                <a:ln>
                  <a:noFill/>
                </a:ln>
                <a:solidFill>
                  <a:prstClr val="black"/>
                </a:solidFill>
                <a:effectLst/>
                <a:uLnTx/>
                <a:uFillTx/>
                <a:latin typeface="Arial Narrow Regular"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Arial Narrow Regular" charset="0"/>
              <a:ea typeface="+mn-ea"/>
              <a:cs typeface="+mn-cs"/>
            </a:endParaRPr>
          </a:p>
        </p:txBody>
      </p:sp>
    </p:spTree>
    <p:extLst>
      <p:ext uri="{BB962C8B-B14F-4D97-AF65-F5344CB8AC3E}">
        <p14:creationId xmlns:p14="http://schemas.microsoft.com/office/powerpoint/2010/main" val="35891086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1FED8CD-B894-DF48-9FBA-5DC1B702128D}" type="slidenum">
              <a:rPr kumimoji="0" lang="en-US" sz="1200" b="0" i="0" u="none" strike="noStrike" kern="1200" cap="none" spc="0" normalizeH="0" baseline="0" noProof="0" smtClean="0">
                <a:ln>
                  <a:noFill/>
                </a:ln>
                <a:solidFill>
                  <a:prstClr val="black"/>
                </a:solidFill>
                <a:effectLst/>
                <a:uLnTx/>
                <a:uFillTx/>
                <a:latin typeface="Arial Narrow Regular"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Arial Narrow Regular" charset="0"/>
              <a:ea typeface="+mn-ea"/>
              <a:cs typeface="+mn-cs"/>
            </a:endParaRPr>
          </a:p>
        </p:txBody>
      </p:sp>
    </p:spTree>
    <p:extLst>
      <p:ext uri="{BB962C8B-B14F-4D97-AF65-F5344CB8AC3E}">
        <p14:creationId xmlns:p14="http://schemas.microsoft.com/office/powerpoint/2010/main" val="9499285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1FED8CD-B894-DF48-9FBA-5DC1B702128D}" type="slidenum">
              <a:rPr kumimoji="0" lang="en-US" sz="1200" b="0" i="0" u="none" strike="noStrike" kern="1200" cap="none" spc="0" normalizeH="0" baseline="0" noProof="0" smtClean="0">
                <a:ln>
                  <a:noFill/>
                </a:ln>
                <a:solidFill>
                  <a:prstClr val="black"/>
                </a:solidFill>
                <a:effectLst/>
                <a:uLnTx/>
                <a:uFillTx/>
                <a:latin typeface="Arial Narrow Regular"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Arial Narrow Regular" charset="0"/>
              <a:ea typeface="+mn-ea"/>
              <a:cs typeface="+mn-cs"/>
            </a:endParaRPr>
          </a:p>
        </p:txBody>
      </p:sp>
    </p:spTree>
    <p:extLst>
      <p:ext uri="{BB962C8B-B14F-4D97-AF65-F5344CB8AC3E}">
        <p14:creationId xmlns:p14="http://schemas.microsoft.com/office/powerpoint/2010/main" val="2181851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a:extLst>
              <a:ext uri="{FF2B5EF4-FFF2-40B4-BE49-F238E27FC236}">
                <a16:creationId xmlns:a16="http://schemas.microsoft.com/office/drawing/2014/main" id="{5994D467-E240-47CB-AC84-34EA1A09C36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Slide Number Placeholder 3">
            <a:extLst>
              <a:ext uri="{FF2B5EF4-FFF2-40B4-BE49-F238E27FC236}">
                <a16:creationId xmlns:a16="http://schemas.microsoft.com/office/drawing/2014/main" id="{62647ACF-CE45-4106-AD17-FA32AC7F49E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55449" indent="-289562">
              <a:defRPr>
                <a:solidFill>
                  <a:schemeClr val="tx1"/>
                </a:solidFill>
                <a:latin typeface="Calibri" panose="020F0502020204030204" pitchFamily="34" charset="0"/>
                <a:cs typeface="Arial" panose="020B0604020202020204" pitchFamily="34" charset="0"/>
              </a:defRPr>
            </a:lvl2pPr>
            <a:lvl3pPr marL="1163100" indent="-231326">
              <a:defRPr>
                <a:solidFill>
                  <a:schemeClr val="tx1"/>
                </a:solidFill>
                <a:latin typeface="Calibri" panose="020F0502020204030204" pitchFamily="34" charset="0"/>
                <a:cs typeface="Arial" panose="020B0604020202020204" pitchFamily="34" charset="0"/>
              </a:defRPr>
            </a:lvl3pPr>
            <a:lvl4pPr marL="1628987" indent="-231326">
              <a:defRPr>
                <a:solidFill>
                  <a:schemeClr val="tx1"/>
                </a:solidFill>
                <a:latin typeface="Calibri" panose="020F0502020204030204" pitchFamily="34" charset="0"/>
                <a:cs typeface="Arial" panose="020B0604020202020204" pitchFamily="34" charset="0"/>
              </a:defRPr>
            </a:lvl4pPr>
            <a:lvl5pPr marL="2094873" indent="-231326">
              <a:defRPr>
                <a:solidFill>
                  <a:schemeClr val="tx1"/>
                </a:solidFill>
                <a:latin typeface="Calibri" panose="020F0502020204030204" pitchFamily="34" charset="0"/>
                <a:cs typeface="Arial" panose="020B0604020202020204" pitchFamily="34" charset="0"/>
              </a:defRPr>
            </a:lvl5pPr>
            <a:lvl6pPr marL="2560760" indent="-231326"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3026647" indent="-231326"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92534" indent="-231326"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958421" indent="-231326"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465887" rtl="0" eaLnBrk="1" fontAlgn="auto" latinLnBrk="0" hangingPunct="1">
              <a:lnSpc>
                <a:spcPct val="100000"/>
              </a:lnSpc>
              <a:spcBef>
                <a:spcPts val="0"/>
              </a:spcBef>
              <a:spcAft>
                <a:spcPts val="0"/>
              </a:spcAft>
              <a:buClrTx/>
              <a:buSzTx/>
              <a:buFontTx/>
              <a:buNone/>
              <a:tabLst/>
              <a:defRPr/>
            </a:pPr>
            <a:fld id="{5EC7F445-8F7D-4926-B7C9-3A58A0910919}"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465887" rtl="0" eaLnBrk="1" fontAlgn="auto" latinLnBrk="0" hangingPunct="1">
                <a:lnSpc>
                  <a:spcPct val="100000"/>
                </a:lnSpc>
                <a:spcBef>
                  <a:spcPts val="0"/>
                </a:spcBef>
                <a:spcAft>
                  <a:spcPts val="0"/>
                </a:spcAft>
                <a:buClrTx/>
                <a:buSzTx/>
                <a:buFontTx/>
                <a:buNone/>
                <a:tabLst/>
                <a:defRPr/>
              </a:pPr>
              <a:t>8</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4340" name="Notes Placeholder 1">
            <a:extLst>
              <a:ext uri="{FF2B5EF4-FFF2-40B4-BE49-F238E27FC236}">
                <a16:creationId xmlns:a16="http://schemas.microsoft.com/office/drawing/2014/main" id="{4B93F571-13D3-4316-9048-25EF7C16D4F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a:p>
            <a:endParaRPr lang="en-US" altLang="en-US" dirty="0"/>
          </a:p>
        </p:txBody>
      </p:sp>
    </p:spTree>
    <p:extLst>
      <p:ext uri="{BB962C8B-B14F-4D97-AF65-F5344CB8AC3E}">
        <p14:creationId xmlns:p14="http://schemas.microsoft.com/office/powerpoint/2010/main" val="13927129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8A7A60-BAC3-4B4B-A420-1401C938BB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905481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4.xml"/><Relationship Id="rId5" Type="http://schemas.openxmlformats.org/officeDocument/2006/relationships/image" Target="../media/image23.png"/><Relationship Id="rId4" Type="http://schemas.openxmlformats.org/officeDocument/2006/relationships/image" Target="../media/image22.png"/></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5.xml"/><Relationship Id="rId5" Type="http://schemas.openxmlformats.org/officeDocument/2006/relationships/image" Target="../media/image23.png"/><Relationship Id="rId4" Type="http://schemas.openxmlformats.org/officeDocument/2006/relationships/image" Target="../media/image22.png"/></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Master" Target="../slideMasters/slideMaster6.xml"/><Relationship Id="rId4" Type="http://schemas.openxmlformats.org/officeDocument/2006/relationships/image" Target="../media/image27.png"/></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8.png"/><Relationship Id="rId1" Type="http://schemas.openxmlformats.org/officeDocument/2006/relationships/slideMaster" Target="../slideMasters/slideMaster7.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8.png"/><Relationship Id="rId1" Type="http://schemas.openxmlformats.org/officeDocument/2006/relationships/slideMaster" Target="../slideMasters/slideMaster7.xml"/></Relationships>
</file>

<file path=ppt/slideLayouts/_rels/slideLayout17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Master" Target="../slideMasters/slideMaster8.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9.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0.png"/><Relationship Id="rId2" Type="http://schemas.openxmlformats.org/officeDocument/2006/relationships/image" Target="../media/image31.png"/><Relationship Id="rId1" Type="http://schemas.openxmlformats.org/officeDocument/2006/relationships/slideMaster" Target="../slideMasters/slideMaster8.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8.png"/><Relationship Id="rId1" Type="http://schemas.openxmlformats.org/officeDocument/2006/relationships/slideMaster" Target="../slideMasters/slideMaster9.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Master" Target="../slideMasters/slideMaster9.xml"/><Relationship Id="rId4" Type="http://schemas.openxmlformats.org/officeDocument/2006/relationships/image" Target="../media/image27.png"/></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8.png"/><Relationship Id="rId1" Type="http://schemas.openxmlformats.org/officeDocument/2006/relationships/slideMaster" Target="../slideMasters/slideMaster10.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Master" Target="../slideMasters/slideMaster10.xml"/><Relationship Id="rId4" Type="http://schemas.openxmlformats.org/officeDocument/2006/relationships/image" Target="../media/image27.png"/></Relationships>
</file>

<file path=ppt/slideLayouts/_rels/slideLayout20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20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1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8.png"/><Relationship Id="rId1" Type="http://schemas.openxmlformats.org/officeDocument/2006/relationships/slideMaster" Target="../slideMasters/slideMaster13.xml"/></Relationships>
</file>

<file path=ppt/slideLayouts/_rels/slideLayout2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3.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8.png"/><Relationship Id="rId1" Type="http://schemas.openxmlformats.org/officeDocument/2006/relationships/slideMaster" Target="../slideMasters/slideMaster1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11.svg"/><Relationship Id="rId7" Type="http://schemas.openxmlformats.org/officeDocument/2006/relationships/image" Target="../media/image15.svg"/><Relationship Id="rId2" Type="http://schemas.openxmlformats.org/officeDocument/2006/relationships/image" Target="../media/image10.png"/><Relationship Id="rId1" Type="http://schemas.openxmlformats.org/officeDocument/2006/relationships/slideMaster" Target="../slideMasters/slideMaster4.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11.svg"/><Relationship Id="rId7" Type="http://schemas.openxmlformats.org/officeDocument/2006/relationships/image" Target="../media/image17.svg"/><Relationship Id="rId2" Type="http://schemas.openxmlformats.org/officeDocument/2006/relationships/image" Target="../media/image10.png"/><Relationship Id="rId1" Type="http://schemas.openxmlformats.org/officeDocument/2006/relationships/slideMaster" Target="../slideMasters/slideMaster4.xml"/><Relationship Id="rId6" Type="http://schemas.openxmlformats.org/officeDocument/2006/relationships/image" Target="../media/image16.png"/><Relationship Id="rId5" Type="http://schemas.openxmlformats.org/officeDocument/2006/relationships/image" Target="../media/image13.svg"/><Relationship Id="rId4" Type="http://schemas.openxmlformats.org/officeDocument/2006/relationships/image" Target="../media/image12.png"/></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11.svg"/><Relationship Id="rId7" Type="http://schemas.openxmlformats.org/officeDocument/2006/relationships/image" Target="../media/image19.svg"/><Relationship Id="rId2" Type="http://schemas.openxmlformats.org/officeDocument/2006/relationships/image" Target="../media/image10.png"/><Relationship Id="rId1" Type="http://schemas.openxmlformats.org/officeDocument/2006/relationships/slideMaster" Target="../slideMasters/slideMaster4.xml"/><Relationship Id="rId6" Type="http://schemas.openxmlformats.org/officeDocument/2006/relationships/image" Target="../media/image18.png"/><Relationship Id="rId5" Type="http://schemas.openxmlformats.org/officeDocument/2006/relationships/image" Target="../media/image13.svg"/><Relationship Id="rId4" Type="http://schemas.openxmlformats.org/officeDocument/2006/relationships/image" Target="../media/image12.png"/></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5_Cover 2">
    <p:bg>
      <p:bgPr>
        <a:blipFill dpi="0" rotWithShape="1">
          <a:blip r:embed="rId2">
            <a:alphaModFix amt="88000"/>
            <a:lum/>
          </a:blip>
          <a:srcRect/>
          <a:stretch>
            <a:fillRect t="-1000" b="-1000"/>
          </a:stretch>
        </a:blipFill>
        <a:effectLst/>
      </p:bgPr>
    </p:bg>
    <p:spTree>
      <p:nvGrpSpPr>
        <p:cNvPr id="1" name=""/>
        <p:cNvGrpSpPr/>
        <p:nvPr/>
      </p:nvGrpSpPr>
      <p:grpSpPr>
        <a:xfrm>
          <a:off x="0" y="0"/>
          <a:ext cx="0" cy="0"/>
          <a:chOff x="0" y="0"/>
          <a:chExt cx="0" cy="0"/>
        </a:xfrm>
      </p:grpSpPr>
      <p:sp>
        <p:nvSpPr>
          <p:cNvPr id="7" name="Text Placeholder 17">
            <a:extLst>
              <a:ext uri="{FF2B5EF4-FFF2-40B4-BE49-F238E27FC236}">
                <a16:creationId xmlns:a16="http://schemas.microsoft.com/office/drawing/2014/main" id="{7E8372A2-26AD-3D46-87C4-359526846130}"/>
              </a:ext>
            </a:extLst>
          </p:cNvPr>
          <p:cNvSpPr txBox="1">
            <a:spLocks/>
          </p:cNvSpPr>
          <p:nvPr userDrawn="1"/>
        </p:nvSpPr>
        <p:spPr>
          <a:xfrm>
            <a:off x="457200" y="457200"/>
            <a:ext cx="6070600" cy="228597"/>
          </a:xfrm>
          <a:prstGeom prst="rect">
            <a:avLst/>
          </a:prstGeom>
          <a:noFill/>
        </p:spPr>
        <p:txBody>
          <a:bodyPr vert="horz" lIns="0" tIns="0" rIns="0" bIns="0" rtlCol="0" anchor="ctr" anchorCtr="0">
            <a:noAutofit/>
          </a:bodyPr>
          <a:lstStyle>
            <a:lvl1pPr marL="0" indent="0" algn="l" defTabSz="914400" rtl="0" eaLnBrk="1" latinLnBrk="0" hangingPunct="1">
              <a:lnSpc>
                <a:spcPct val="100000"/>
              </a:lnSpc>
              <a:spcBef>
                <a:spcPts val="1200"/>
              </a:spcBef>
              <a:spcAft>
                <a:spcPts val="0"/>
              </a:spcAft>
              <a:buFont typeface="Arial" panose="020B0604020202020204" pitchFamily="34" charset="0"/>
              <a:buNone/>
              <a:defRPr sz="1200" b="0" kern="1200" cap="all" spc="200" baseline="0">
                <a:solidFill>
                  <a:schemeClr val="bg1"/>
                </a:solidFill>
                <a:latin typeface="+mn-lt"/>
                <a:ea typeface="+mn-ea"/>
                <a:cs typeface="+mn-cs"/>
              </a:defRPr>
            </a:lvl1pPr>
            <a:lvl2pPr marL="228600" indent="-228600" algn="l" defTabSz="914400" rtl="0" eaLnBrk="1" latinLnBrk="0" hangingPunct="1">
              <a:lnSpc>
                <a:spcPct val="100000"/>
              </a:lnSpc>
              <a:spcBef>
                <a:spcPts val="600"/>
              </a:spcBef>
              <a:spcAft>
                <a:spcPts val="0"/>
              </a:spcAft>
              <a:buFont typeface="Arial" panose="020B0604020202020204" pitchFamily="34" charset="0"/>
              <a:buChar char="•"/>
              <a:defRPr sz="2000" b="0" kern="1200" cap="none" spc="50" baseline="0">
                <a:solidFill>
                  <a:schemeClr val="tx1"/>
                </a:solidFill>
                <a:latin typeface="+mn-lt"/>
                <a:ea typeface="+mn-ea"/>
                <a:cs typeface="+mn-cs"/>
              </a:defRPr>
            </a:lvl2pPr>
            <a:lvl3pPr marL="457200" indent="-228600" algn="l" defTabSz="914400" rtl="0" eaLnBrk="1" latinLnBrk="0" hangingPunct="1">
              <a:lnSpc>
                <a:spcPct val="100000"/>
              </a:lnSpc>
              <a:spcBef>
                <a:spcPts val="600"/>
              </a:spcBef>
              <a:spcAft>
                <a:spcPts val="0"/>
              </a:spcAft>
              <a:buFont typeface="System Font Regular"/>
              <a:buChar char="-"/>
              <a:defRPr sz="2000" kern="1200" cap="none" spc="50" baseline="0">
                <a:solidFill>
                  <a:schemeClr val="tx1"/>
                </a:solidFill>
                <a:latin typeface="+mn-lt"/>
                <a:ea typeface="+mn-ea"/>
                <a:cs typeface="+mn-cs"/>
              </a:defRPr>
            </a:lvl3pPr>
            <a:lvl4pPr marL="0" indent="0" algn="l" defTabSz="914400" rtl="0" eaLnBrk="1" latinLnBrk="0" hangingPunct="1">
              <a:lnSpc>
                <a:spcPct val="100000"/>
              </a:lnSpc>
              <a:spcBef>
                <a:spcPts val="0"/>
              </a:spcBef>
              <a:spcAft>
                <a:spcPts val="600"/>
              </a:spcAft>
              <a:buFont typeface="Arial" panose="020B0604020202020204" pitchFamily="34" charset="0"/>
              <a:buNone/>
              <a:defRPr sz="2400" b="0" i="0" kern="1200" cap="all" spc="200" baseline="0">
                <a:solidFill>
                  <a:schemeClr val="tx1"/>
                </a:solidFill>
                <a:latin typeface="+mn-lt"/>
                <a:ea typeface="+mn-ea"/>
                <a:cs typeface="+mn-cs"/>
              </a:defRPr>
            </a:lvl4pPr>
            <a:lvl5pPr marL="0" indent="0" algn="l" defTabSz="914400" rtl="0" eaLnBrk="1" latinLnBrk="0" hangingPunct="1">
              <a:lnSpc>
                <a:spcPct val="100000"/>
              </a:lnSpc>
              <a:spcBef>
                <a:spcPts val="0"/>
              </a:spcBef>
              <a:spcAft>
                <a:spcPts val="1200"/>
              </a:spcAft>
              <a:buFont typeface="System Font Regular"/>
              <a:buNone/>
              <a:defRPr sz="5400" b="0" i="0" kern="1200" spc="0" baseline="0">
                <a:solidFill>
                  <a:schemeClr val="accent1"/>
                </a:solidFill>
                <a:latin typeface="Franklin Gothic Medium Cond" panose="020B0606030402020204" pitchFamily="34" charset="0"/>
                <a:ea typeface="+mn-ea"/>
                <a:cs typeface="+mn-cs"/>
              </a:defRPr>
            </a:lvl5pPr>
            <a:lvl6pPr marL="0" indent="0" algn="l" defTabSz="914400" rtl="0" eaLnBrk="1" latinLnBrk="0" hangingPunct="1">
              <a:lnSpc>
                <a:spcPct val="100000"/>
              </a:lnSpc>
              <a:spcBef>
                <a:spcPts val="0"/>
              </a:spcBef>
              <a:spcAft>
                <a:spcPts val="1200"/>
              </a:spcAft>
              <a:buFont typeface="Arial" panose="020B0604020202020204" pitchFamily="34" charset="0"/>
              <a:buNone/>
              <a:defRPr sz="4400" b="1" kern="1200" cap="all" spc="200" baseline="0">
                <a:solidFill>
                  <a:schemeClr val="tx1"/>
                </a:solidFill>
                <a:latin typeface="+mn-lt"/>
                <a:ea typeface="+mn-ea"/>
                <a:cs typeface="+mn-cs"/>
              </a:defRPr>
            </a:lvl6pPr>
            <a:lvl7pPr marL="0" indent="0" algn="l" defTabSz="914400" rtl="0" eaLnBrk="1" latinLnBrk="0" hangingPunct="1">
              <a:lnSpc>
                <a:spcPct val="100000"/>
              </a:lnSpc>
              <a:spcBef>
                <a:spcPts val="600"/>
              </a:spcBef>
              <a:spcAft>
                <a:spcPts val="0"/>
              </a:spcAft>
              <a:buFont typeface="System Font Regular"/>
              <a:buNone/>
              <a:defRPr sz="2000" kern="1200">
                <a:solidFill>
                  <a:schemeClr val="tx1"/>
                </a:solidFill>
                <a:latin typeface="+mn-lt"/>
                <a:ea typeface="+mn-ea"/>
                <a:cs typeface="+mn-cs"/>
              </a:defRPr>
            </a:lvl7pPr>
            <a:lvl8pPr marL="3429000" indent="-228600" algn="l" defTabSz="914400" rtl="0" eaLnBrk="1" latinLnBrk="0" hangingPunct="1">
              <a:lnSpc>
                <a:spcPct val="100000"/>
              </a:lnSpc>
              <a:spcBef>
                <a:spcPts val="0"/>
              </a:spcBef>
              <a:buFont typeface="Arial" panose="020B0604020202020204" pitchFamily="34" charset="0"/>
              <a:buChar char="•"/>
              <a:defRPr sz="1200" kern="1200">
                <a:solidFill>
                  <a:schemeClr val="tx1"/>
                </a:solidFill>
                <a:latin typeface="+mn-lt"/>
                <a:ea typeface="+mn-ea"/>
                <a:cs typeface="+mn-cs"/>
              </a:defRPr>
            </a:lvl8pPr>
            <a:lvl9pPr marL="3886200" indent="-228600" algn="l" defTabSz="914400" rtl="0" eaLnBrk="1" latinLnBrk="0" hangingPunct="1">
              <a:lnSpc>
                <a:spcPct val="100000"/>
              </a:lnSpc>
              <a:spcBef>
                <a:spcPts val="0"/>
              </a:spcBef>
              <a:buFont typeface="System Font Regular"/>
              <a:buChar char="-"/>
              <a:defRPr sz="1200" kern="1200">
                <a:solidFill>
                  <a:schemeClr val="tx1"/>
                </a:solidFill>
                <a:latin typeface="+mn-lt"/>
                <a:ea typeface="+mn-ea"/>
                <a:cs typeface="+mn-cs"/>
              </a:defRPr>
            </a:lvl9pPr>
          </a:lstStyle>
          <a:p>
            <a:r>
              <a:rPr lang="en-US" sz="1600" b="0" dirty="0"/>
              <a:t>Coastal Protection and Restoration Authority</a:t>
            </a:r>
          </a:p>
        </p:txBody>
      </p:sp>
      <p:sp>
        <p:nvSpPr>
          <p:cNvPr id="14" name="Text Placeholder 28">
            <a:extLst>
              <a:ext uri="{FF2B5EF4-FFF2-40B4-BE49-F238E27FC236}">
                <a16:creationId xmlns:a16="http://schemas.microsoft.com/office/drawing/2014/main" id="{C9B6F575-08B0-8A40-B7DC-CA309D553CE8}"/>
              </a:ext>
            </a:extLst>
          </p:cNvPr>
          <p:cNvSpPr>
            <a:spLocks noGrp="1"/>
          </p:cNvSpPr>
          <p:nvPr>
            <p:ph type="body" sz="quarter" idx="19" hasCustomPrompt="1"/>
          </p:nvPr>
        </p:nvSpPr>
        <p:spPr>
          <a:xfrm>
            <a:off x="8915401" y="457200"/>
            <a:ext cx="2819400" cy="228599"/>
          </a:xfrm>
        </p:spPr>
        <p:txBody>
          <a:bodyPr lIns="0" tIns="0" rIns="0" bIns="0" anchor="ctr" anchorCtr="0">
            <a:noAutofit/>
          </a:bodyPr>
          <a:lstStyle>
            <a:lvl1pPr marL="0" indent="0" algn="r">
              <a:buNone/>
              <a:defRPr sz="1600" cap="all" spc="200" baseline="0">
                <a:solidFill>
                  <a:schemeClr val="bg1"/>
                </a:solidFill>
                <a:latin typeface="+mn-lt"/>
              </a:defRPr>
            </a:lvl1pPr>
          </a:lstStyle>
          <a:p>
            <a:pPr lvl="0"/>
            <a:r>
              <a:rPr lang="en-US" dirty="0"/>
              <a:t>20xx Month xx</a:t>
            </a:r>
          </a:p>
        </p:txBody>
      </p:sp>
      <p:sp>
        <p:nvSpPr>
          <p:cNvPr id="17" name="Text Placeholder 28">
            <a:extLst>
              <a:ext uri="{FF2B5EF4-FFF2-40B4-BE49-F238E27FC236}">
                <a16:creationId xmlns:a16="http://schemas.microsoft.com/office/drawing/2014/main" id="{E4BAA8C2-B733-3A47-8764-79BAF0F2786E}"/>
              </a:ext>
            </a:extLst>
          </p:cNvPr>
          <p:cNvSpPr>
            <a:spLocks noGrp="1"/>
          </p:cNvSpPr>
          <p:nvPr>
            <p:ph type="body" sz="quarter" idx="10" hasCustomPrompt="1"/>
          </p:nvPr>
        </p:nvSpPr>
        <p:spPr>
          <a:xfrm>
            <a:off x="457200" y="1142999"/>
            <a:ext cx="11277600" cy="4571999"/>
          </a:xfrm>
        </p:spPr>
        <p:txBody>
          <a:bodyPr lIns="0" tIns="0" rIns="0" bIns="0" anchor="ctr" anchorCtr="0">
            <a:noAutofit/>
          </a:bodyPr>
          <a:lstStyle>
            <a:lvl1pPr marL="0" indent="0" algn="ctr">
              <a:lnSpc>
                <a:spcPct val="100000"/>
              </a:lnSpc>
              <a:spcBef>
                <a:spcPts val="0"/>
              </a:spcBef>
              <a:spcAft>
                <a:spcPts val="1200"/>
              </a:spcAft>
              <a:buNone/>
              <a:defRPr sz="7200" b="0" i="0" cap="none" spc="0" baseline="0">
                <a:solidFill>
                  <a:schemeClr val="bg1"/>
                </a:solidFill>
                <a:latin typeface="Franklin Gothic Medium Cond" panose="020B0606030402020204" pitchFamily="34" charset="0"/>
              </a:defRPr>
            </a:lvl1pPr>
            <a:lvl2pPr marL="0" indent="0" algn="ctr">
              <a:buNone/>
              <a:defRPr sz="2400" cap="all" spc="200" baseline="0">
                <a:solidFill>
                  <a:schemeClr val="bg1"/>
                </a:solidFill>
              </a:defRPr>
            </a:lvl2pPr>
          </a:lstStyle>
          <a:p>
            <a:pPr lvl="0"/>
            <a:r>
              <a:rPr lang="en-US" dirty="0"/>
              <a:t>Presentation Title</a:t>
            </a:r>
          </a:p>
          <a:p>
            <a:pPr lvl="1"/>
            <a:r>
              <a:rPr lang="en-US" dirty="0"/>
              <a:t>Subtitle</a:t>
            </a:r>
          </a:p>
        </p:txBody>
      </p:sp>
      <p:pic>
        <p:nvPicPr>
          <p:cNvPr id="4" name="Picture 3">
            <a:extLst>
              <a:ext uri="{FF2B5EF4-FFF2-40B4-BE49-F238E27FC236}">
                <a16:creationId xmlns:a16="http://schemas.microsoft.com/office/drawing/2014/main" id="{1877E375-4384-6945-A511-47CD6C1CF083}"/>
              </a:ext>
            </a:extLst>
          </p:cNvPr>
          <p:cNvPicPr>
            <a:picLocks noChangeAspect="1"/>
          </p:cNvPicPr>
          <p:nvPr userDrawn="1"/>
        </p:nvPicPr>
        <p:blipFill>
          <a:blip r:embed="rId3"/>
          <a:stretch>
            <a:fillRect/>
          </a:stretch>
        </p:blipFill>
        <p:spPr>
          <a:xfrm>
            <a:off x="10553700" y="5321300"/>
            <a:ext cx="1181100" cy="1079500"/>
          </a:xfrm>
          <a:prstGeom prst="rect">
            <a:avLst/>
          </a:prstGeom>
        </p:spPr>
      </p:pic>
      <p:sp>
        <p:nvSpPr>
          <p:cNvPr id="11" name="Text Placeholder 28">
            <a:extLst>
              <a:ext uri="{FF2B5EF4-FFF2-40B4-BE49-F238E27FC236}">
                <a16:creationId xmlns:a16="http://schemas.microsoft.com/office/drawing/2014/main" id="{EF21188B-2F2F-F24C-B965-F1818C249C2E}"/>
              </a:ext>
            </a:extLst>
          </p:cNvPr>
          <p:cNvSpPr>
            <a:spLocks noGrp="1"/>
          </p:cNvSpPr>
          <p:nvPr>
            <p:ph type="body" sz="quarter" idx="21" hasCustomPrompt="1"/>
          </p:nvPr>
        </p:nvSpPr>
        <p:spPr>
          <a:xfrm>
            <a:off x="457200" y="6172200"/>
            <a:ext cx="9867900" cy="228600"/>
          </a:xfrm>
        </p:spPr>
        <p:txBody>
          <a:bodyPr lIns="0" tIns="0" rIns="0" bIns="0" anchor="ctr" anchorCtr="0">
            <a:noAutofit/>
          </a:bodyPr>
          <a:lstStyle>
            <a:lvl1pPr marL="0" indent="0" algn="l">
              <a:buNone/>
              <a:defRPr sz="1600" cap="all" spc="200" baseline="0">
                <a:solidFill>
                  <a:schemeClr val="bg1"/>
                </a:solidFill>
                <a:latin typeface="+mn-lt"/>
              </a:defRPr>
            </a:lvl1pPr>
          </a:lstStyle>
          <a:p>
            <a:r>
              <a:rPr lang="en-US" dirty="0"/>
              <a:t>Presenter Name	Presenter Name	Presenter Name	Presenter Name</a:t>
            </a:r>
          </a:p>
        </p:txBody>
      </p:sp>
    </p:spTree>
    <p:extLst>
      <p:ext uri="{BB962C8B-B14F-4D97-AF65-F5344CB8AC3E}">
        <p14:creationId xmlns:p14="http://schemas.microsoft.com/office/powerpoint/2010/main" val="4048450338"/>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13" name="Text Placeholder 3">
            <a:extLst>
              <a:ext uri="{FF2B5EF4-FFF2-40B4-BE49-F238E27FC236}">
                <a16:creationId xmlns:a16="http://schemas.microsoft.com/office/drawing/2014/main" id="{49209428-B813-C141-8AF2-A0A656A68D67}"/>
              </a:ext>
            </a:extLst>
          </p:cNvPr>
          <p:cNvSpPr>
            <a:spLocks noGrp="1"/>
          </p:cNvSpPr>
          <p:nvPr>
            <p:ph type="body" sz="quarter" idx="14"/>
          </p:nvPr>
        </p:nvSpPr>
        <p:spPr>
          <a:xfrm>
            <a:off x="1164901" y="1557839"/>
            <a:ext cx="2816352" cy="4074864"/>
          </a:xfrm>
          <a:solidFill>
            <a:srgbClr val="ABDDEB"/>
          </a:solidFill>
        </p:spPr>
        <p:txBody>
          <a:bodyPr lIns="182880" tIns="182880" rIns="182880" bIns="182880">
            <a:norm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3">
            <a:extLst>
              <a:ext uri="{FF2B5EF4-FFF2-40B4-BE49-F238E27FC236}">
                <a16:creationId xmlns:a16="http://schemas.microsoft.com/office/drawing/2014/main" id="{3178F6E9-A404-464F-8AE9-178AE752DC9B}"/>
              </a:ext>
            </a:extLst>
          </p:cNvPr>
          <p:cNvSpPr>
            <a:spLocks noGrp="1"/>
          </p:cNvSpPr>
          <p:nvPr>
            <p:ph type="body" sz="quarter" idx="15"/>
          </p:nvPr>
        </p:nvSpPr>
        <p:spPr>
          <a:xfrm>
            <a:off x="4702443" y="1557839"/>
            <a:ext cx="2816352" cy="4074864"/>
          </a:xfrm>
          <a:solidFill>
            <a:srgbClr val="00A8C8"/>
          </a:solidFill>
        </p:spPr>
        <p:txBody>
          <a:bodyPr lIns="182880" tIns="182880" rIns="182880" bIns="182880">
            <a:norm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3">
            <a:extLst>
              <a:ext uri="{FF2B5EF4-FFF2-40B4-BE49-F238E27FC236}">
                <a16:creationId xmlns:a16="http://schemas.microsoft.com/office/drawing/2014/main" id="{201CBB9D-FB9B-FB48-A65E-1351DCE4D12B}"/>
              </a:ext>
            </a:extLst>
          </p:cNvPr>
          <p:cNvSpPr>
            <a:spLocks noGrp="1"/>
          </p:cNvSpPr>
          <p:nvPr>
            <p:ph type="body" sz="quarter" idx="16"/>
          </p:nvPr>
        </p:nvSpPr>
        <p:spPr>
          <a:xfrm>
            <a:off x="8239985" y="1557839"/>
            <a:ext cx="2816352" cy="4074864"/>
          </a:xfrm>
          <a:solidFill>
            <a:srgbClr val="003544"/>
          </a:solidFill>
        </p:spPr>
        <p:txBody>
          <a:bodyPr lIns="182880" tIns="182880" rIns="182880" bIns="182880">
            <a:norm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9" name="Straight Connector 8">
            <a:extLst>
              <a:ext uri="{FF2B5EF4-FFF2-40B4-BE49-F238E27FC236}">
                <a16:creationId xmlns:a16="http://schemas.microsoft.com/office/drawing/2014/main" id="{64EB954B-B429-A44D-9145-F3DEF4F6D9D0}"/>
              </a:ext>
            </a:extLst>
          </p:cNvPr>
          <p:cNvCxnSpPr>
            <a:cxnSpLocks/>
          </p:cNvCxnSpPr>
          <p:nvPr userDrawn="1"/>
        </p:nvCxnSpPr>
        <p:spPr>
          <a:xfrm>
            <a:off x="12624391" y="2620288"/>
            <a:ext cx="0" cy="4992623"/>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10" name="Graphic 9">
            <a:extLst>
              <a:ext uri="{FF2B5EF4-FFF2-40B4-BE49-F238E27FC236}">
                <a16:creationId xmlns:a16="http://schemas.microsoft.com/office/drawing/2014/main" id="{8D183D47-0D97-B449-AB87-7A4E24347AE6}"/>
              </a:ext>
            </a:extLst>
          </p:cNvPr>
          <p:cNvPicPr>
            <a:picLocks noChangeAspect="1"/>
          </p:cNvPicPr>
          <p:nvPr userDrawn="1"/>
        </p:nvPicPr>
        <p:blipFill>
          <a:blip>
            <a:extLst>
              <a:ext uri="{28A0092B-C50C-407E-A947-70E740481C1C}">
                <a14:useLocalDpi xmlns:a14="http://schemas.microsoft.com/office/drawing/2010/main" val="0"/>
              </a:ext>
            </a:extLst>
          </a:blip>
          <a:stretch>
            <a:fillRect/>
          </a:stretch>
        </p:blipFill>
        <p:spPr>
          <a:xfrm>
            <a:off x="3682321" y="5857454"/>
            <a:ext cx="300458" cy="300458"/>
          </a:xfrm>
          <a:prstGeom prst="rect">
            <a:avLst/>
          </a:prstGeom>
        </p:spPr>
      </p:pic>
      <p:pic>
        <p:nvPicPr>
          <p:cNvPr id="11" name="Graphic 10">
            <a:extLst>
              <a:ext uri="{FF2B5EF4-FFF2-40B4-BE49-F238E27FC236}">
                <a16:creationId xmlns:a16="http://schemas.microsoft.com/office/drawing/2014/main" id="{3C302BE8-E1B9-1745-B374-E484A4C5B11C}"/>
              </a:ext>
            </a:extLst>
          </p:cNvPr>
          <p:cNvPicPr>
            <a:picLocks noChangeAspect="1"/>
          </p:cNvPicPr>
          <p:nvPr userDrawn="1"/>
        </p:nvPicPr>
        <p:blipFill>
          <a:blip>
            <a:extLst>
              <a:ext uri="{28A0092B-C50C-407E-A947-70E740481C1C}">
                <a14:useLocalDpi xmlns:a14="http://schemas.microsoft.com/office/drawing/2010/main" val="0"/>
              </a:ext>
            </a:extLst>
          </a:blip>
          <a:stretch>
            <a:fillRect/>
          </a:stretch>
        </p:blipFill>
        <p:spPr>
          <a:xfrm>
            <a:off x="7217647" y="5857454"/>
            <a:ext cx="300458" cy="300458"/>
          </a:xfrm>
          <a:prstGeom prst="rect">
            <a:avLst/>
          </a:prstGeom>
        </p:spPr>
      </p:pic>
      <p:pic>
        <p:nvPicPr>
          <p:cNvPr id="12" name="Graphic 11">
            <a:extLst>
              <a:ext uri="{FF2B5EF4-FFF2-40B4-BE49-F238E27FC236}">
                <a16:creationId xmlns:a16="http://schemas.microsoft.com/office/drawing/2014/main" id="{B24412B4-A415-EA42-A079-515C9C6B29B9}"/>
              </a:ext>
            </a:extLst>
          </p:cNvPr>
          <p:cNvPicPr>
            <a:picLocks noChangeAspect="1"/>
          </p:cNvPicPr>
          <p:nvPr userDrawn="1"/>
        </p:nvPicPr>
        <p:blipFill>
          <a:blip>
            <a:extLst>
              <a:ext uri="{28A0092B-C50C-407E-A947-70E740481C1C}">
                <a14:useLocalDpi xmlns:a14="http://schemas.microsoft.com/office/drawing/2010/main" val="0"/>
              </a:ext>
            </a:extLst>
          </a:blip>
          <a:stretch>
            <a:fillRect/>
          </a:stretch>
        </p:blipFill>
        <p:spPr>
          <a:xfrm>
            <a:off x="10757403" y="5857454"/>
            <a:ext cx="300458" cy="300458"/>
          </a:xfrm>
          <a:prstGeom prst="rect">
            <a:avLst/>
          </a:prstGeom>
        </p:spPr>
      </p:pic>
      <p:sp>
        <p:nvSpPr>
          <p:cNvPr id="18" name="Title 1">
            <a:extLst>
              <a:ext uri="{FF2B5EF4-FFF2-40B4-BE49-F238E27FC236}">
                <a16:creationId xmlns:a16="http://schemas.microsoft.com/office/drawing/2014/main" id="{BDF06E18-4E7D-6843-A5E8-DB533AF59EA7}"/>
              </a:ext>
            </a:extLst>
          </p:cNvPr>
          <p:cNvSpPr>
            <a:spLocks noGrp="1"/>
          </p:cNvSpPr>
          <p:nvPr>
            <p:ph type="title"/>
          </p:nvPr>
        </p:nvSpPr>
        <p:spPr>
          <a:xfrm>
            <a:off x="457200" y="265176"/>
            <a:ext cx="11277600" cy="1292662"/>
          </a:xfrm>
        </p:spPr>
        <p:txBody>
          <a:bodyPr/>
          <a:lstStyle>
            <a:lvl1pPr>
              <a:defRPr>
                <a:solidFill>
                  <a:srgbClr val="00A8C8"/>
                </a:solidFill>
              </a:defRPr>
            </a:lvl1pPr>
          </a:lstStyle>
          <a:p>
            <a:r>
              <a:rPr lang="en-US" dirty="0"/>
              <a:t>Click to edit Master title style</a:t>
            </a:r>
          </a:p>
        </p:txBody>
      </p:sp>
      <p:sp>
        <p:nvSpPr>
          <p:cNvPr id="16" name="Text Placeholder 31">
            <a:extLst>
              <a:ext uri="{FF2B5EF4-FFF2-40B4-BE49-F238E27FC236}">
                <a16:creationId xmlns:a16="http://schemas.microsoft.com/office/drawing/2014/main" id="{E0CC4B99-251F-7A47-94F8-3263C0FBB32A}"/>
              </a:ext>
            </a:extLst>
          </p:cNvPr>
          <p:cNvSpPr txBox="1">
            <a:spLocks/>
          </p:cNvSpPr>
          <p:nvPr userDrawn="1"/>
        </p:nvSpPr>
        <p:spPr>
          <a:xfrm>
            <a:off x="457199" y="6581489"/>
            <a:ext cx="5638800" cy="646331"/>
          </a:xfrm>
          <a:prstGeom prst="rect">
            <a:avLst/>
          </a:prstGeom>
          <a:noFill/>
        </p:spPr>
        <p:txBody>
          <a:bodyPr vert="horz" wrap="square" lIns="0" tIns="0" rIns="0" bIns="457200" rtlCol="0" anchor="t" anchorCtr="0">
            <a:sp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200" b="0" i="0" kern="1200" cap="all" spc="200" baseline="0">
                <a:solidFill>
                  <a:schemeClr val="tx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2400" b="0" kern="1200" cap="all" spc="200" baseline="0">
                <a:solidFill>
                  <a:schemeClr val="tx1"/>
                </a:solidFill>
                <a:latin typeface="+mn-lt"/>
                <a:ea typeface="+mn-ea"/>
                <a:cs typeface="+mn-cs"/>
              </a:defRPr>
            </a:lvl2pPr>
            <a:lvl3pPr marL="0" indent="0" algn="l" defTabSz="914400" rtl="0" eaLnBrk="1" latinLnBrk="0" hangingPunct="1">
              <a:lnSpc>
                <a:spcPct val="100000"/>
              </a:lnSpc>
              <a:spcBef>
                <a:spcPts val="1800"/>
              </a:spcBef>
              <a:spcAft>
                <a:spcPts val="0"/>
              </a:spcAft>
              <a:buFont typeface="Arial" panose="020B0604020202020204" pitchFamily="34" charset="0"/>
              <a:buNone/>
              <a:defRPr sz="2000" kern="1200" cap="none" spc="50" baseline="0">
                <a:solidFill>
                  <a:schemeClr val="tx1"/>
                </a:solidFill>
                <a:latin typeface="+mn-lt"/>
                <a:ea typeface="+mn-ea"/>
                <a:cs typeface="+mn-cs"/>
              </a:defRPr>
            </a:lvl3pPr>
            <a:lvl4pPr marL="228600" indent="-228600" algn="l" defTabSz="914400" rtl="0" eaLnBrk="1" latinLnBrk="0" hangingPunct="1">
              <a:lnSpc>
                <a:spcPct val="100000"/>
              </a:lnSpc>
              <a:spcBef>
                <a:spcPts val="600"/>
              </a:spcBef>
              <a:spcAft>
                <a:spcPts val="0"/>
              </a:spcAft>
              <a:buFont typeface="Arial" panose="020B0604020202020204" pitchFamily="34" charset="0"/>
              <a:buChar char="•"/>
              <a:defRPr sz="2000" kern="1200" spc="50" baseline="0">
                <a:solidFill>
                  <a:schemeClr val="tx1"/>
                </a:solidFill>
                <a:latin typeface="+mn-lt"/>
                <a:ea typeface="+mn-ea"/>
                <a:cs typeface="+mn-cs"/>
              </a:defRPr>
            </a:lvl4pPr>
            <a:lvl5pPr marL="457200" indent="-228600" algn="l" defTabSz="914400" rtl="0" eaLnBrk="1" latinLnBrk="0" hangingPunct="1">
              <a:lnSpc>
                <a:spcPct val="100000"/>
              </a:lnSpc>
              <a:spcBef>
                <a:spcPts val="600"/>
              </a:spcBef>
              <a:spcAft>
                <a:spcPts val="0"/>
              </a:spcAft>
              <a:buFont typeface="System Font Regular"/>
              <a:buChar char="-"/>
              <a:defRPr sz="2000" kern="1200" spc="50" baseline="0">
                <a:solidFill>
                  <a:schemeClr val="tx1"/>
                </a:solidFill>
                <a:latin typeface="+mn-lt"/>
                <a:ea typeface="+mn-ea"/>
                <a:cs typeface="+mn-cs"/>
              </a:defRPr>
            </a:lvl5pPr>
            <a:lvl6pPr marL="685800" indent="-228600" algn="l" defTabSz="914400" rtl="0" eaLnBrk="1" latinLnBrk="0" hangingPunct="1">
              <a:lnSpc>
                <a:spcPct val="100000"/>
              </a:lnSpc>
              <a:spcBef>
                <a:spcPts val="600"/>
              </a:spcBef>
              <a:spcAft>
                <a:spcPts val="0"/>
              </a:spcAft>
              <a:buFont typeface="Arial" panose="020B0604020202020204" pitchFamily="34" charset="0"/>
              <a:buChar char="•"/>
              <a:defRPr sz="2000" kern="1200">
                <a:solidFill>
                  <a:schemeClr val="tx1"/>
                </a:solidFill>
                <a:latin typeface="+mn-lt"/>
                <a:ea typeface="+mn-ea"/>
                <a:cs typeface="+mn-cs"/>
              </a:defRPr>
            </a:lvl6pPr>
            <a:lvl7pPr marL="914400" indent="-228600" algn="l" defTabSz="914400" rtl="0" eaLnBrk="1" latinLnBrk="0" hangingPunct="1">
              <a:lnSpc>
                <a:spcPct val="100000"/>
              </a:lnSpc>
              <a:spcBef>
                <a:spcPts val="600"/>
              </a:spcBef>
              <a:spcAft>
                <a:spcPts val="0"/>
              </a:spcAft>
              <a:buFont typeface="System Font Regular"/>
              <a:buChar char="-"/>
              <a:defRPr sz="2000" kern="1200">
                <a:solidFill>
                  <a:schemeClr val="tx1"/>
                </a:solidFill>
                <a:latin typeface="+mn-lt"/>
                <a:ea typeface="+mn-ea"/>
                <a:cs typeface="+mn-cs"/>
              </a:defRPr>
            </a:lvl7pPr>
            <a:lvl8pPr marL="3429000" indent="-228600" algn="l" defTabSz="914400" rtl="0" eaLnBrk="1" latinLnBrk="0" hangingPunct="1">
              <a:lnSpc>
                <a:spcPct val="100000"/>
              </a:lnSpc>
              <a:spcBef>
                <a:spcPts val="0"/>
              </a:spcBef>
              <a:buFont typeface="Arial" panose="020B0604020202020204" pitchFamily="34" charset="0"/>
              <a:buChar char="•"/>
              <a:defRPr sz="1200" kern="1200">
                <a:solidFill>
                  <a:schemeClr val="tx1"/>
                </a:solidFill>
                <a:latin typeface="+mn-lt"/>
                <a:ea typeface="+mn-ea"/>
                <a:cs typeface="+mn-cs"/>
              </a:defRPr>
            </a:lvl8pPr>
            <a:lvl9pPr marL="3886200" indent="-228600" algn="l" defTabSz="914400" rtl="0" eaLnBrk="1" latinLnBrk="0" hangingPunct="1">
              <a:lnSpc>
                <a:spcPct val="100000"/>
              </a:lnSpc>
              <a:spcBef>
                <a:spcPts val="0"/>
              </a:spcBef>
              <a:buFont typeface="System Font Regular"/>
              <a:buChar char="-"/>
              <a:defRPr sz="1200" kern="1200">
                <a:solidFill>
                  <a:schemeClr val="tx1"/>
                </a:solidFill>
                <a:latin typeface="+mn-lt"/>
                <a:ea typeface="+mn-ea"/>
                <a:cs typeface="+mn-cs"/>
              </a:defRPr>
            </a:lvl9pPr>
          </a:lstStyle>
          <a:p>
            <a:r>
              <a:rPr lang="en-US" sz="1050" dirty="0"/>
              <a:t>Coastal</a:t>
            </a:r>
            <a:r>
              <a:rPr lang="en-US" sz="1050" baseline="0" dirty="0"/>
              <a:t> protection and Restoration authority</a:t>
            </a:r>
            <a:endParaRPr lang="en-US" sz="1050" dirty="0"/>
          </a:p>
        </p:txBody>
      </p:sp>
    </p:spTree>
    <p:extLst>
      <p:ext uri="{BB962C8B-B14F-4D97-AF65-F5344CB8AC3E}">
        <p14:creationId xmlns:p14="http://schemas.microsoft.com/office/powerpoint/2010/main" val="131567502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1_18 logos Slide">
    <p:spTree>
      <p:nvGrpSpPr>
        <p:cNvPr id="1" name=""/>
        <p:cNvGrpSpPr/>
        <p:nvPr/>
      </p:nvGrpSpPr>
      <p:grpSpPr>
        <a:xfrm>
          <a:off x="0" y="0"/>
          <a:ext cx="0" cy="0"/>
          <a:chOff x="0" y="0"/>
          <a:chExt cx="0" cy="0"/>
        </a:xfrm>
      </p:grpSpPr>
      <p:sp>
        <p:nvSpPr>
          <p:cNvPr id="45" name="Picture Placeholder 10">
            <a:extLst>
              <a:ext uri="{FF2B5EF4-FFF2-40B4-BE49-F238E27FC236}">
                <a16:creationId xmlns:a16="http://schemas.microsoft.com/office/drawing/2014/main" id="{45D02115-2C6E-A547-A0C8-BD712AEC49BB}"/>
              </a:ext>
            </a:extLst>
          </p:cNvPr>
          <p:cNvSpPr>
            <a:spLocks noGrp="1" noChangeAspect="1"/>
          </p:cNvSpPr>
          <p:nvPr>
            <p:ph type="pic" sz="quarter" idx="36" hasCustomPrompt="1"/>
          </p:nvPr>
        </p:nvSpPr>
        <p:spPr>
          <a:xfrm>
            <a:off x="5800044" y="457202"/>
            <a:ext cx="1828800" cy="1828800"/>
          </a:xfrm>
          <a:prstGeom prst="rect">
            <a:avLst/>
          </a:prstGeom>
          <a:solidFill>
            <a:schemeClr val="tx1"/>
          </a:solidFill>
        </p:spPr>
        <p:txBody>
          <a:bodyPr/>
          <a:lstStyle>
            <a:lvl1pPr marL="0" indent="0" algn="ctr">
              <a:buNone/>
              <a:defRPr sz="1000"/>
            </a:lvl1pPr>
          </a:lstStyle>
          <a:p>
            <a:r>
              <a:rPr lang="fr-FR"/>
              <a:t>	</a:t>
            </a:r>
          </a:p>
          <a:p>
            <a:endParaRPr lang="fr-FR"/>
          </a:p>
          <a:p>
            <a:r>
              <a:rPr lang="fr-FR"/>
              <a:t>PICTURE </a:t>
            </a:r>
          </a:p>
        </p:txBody>
      </p:sp>
      <p:sp>
        <p:nvSpPr>
          <p:cNvPr id="78" name="Picture Placeholder 10">
            <a:extLst>
              <a:ext uri="{FF2B5EF4-FFF2-40B4-BE49-F238E27FC236}">
                <a16:creationId xmlns:a16="http://schemas.microsoft.com/office/drawing/2014/main" id="{E1D3AE6D-D145-FE4D-965E-344B95E94DF6}"/>
              </a:ext>
            </a:extLst>
          </p:cNvPr>
          <p:cNvSpPr>
            <a:spLocks noGrp="1" noChangeAspect="1"/>
          </p:cNvSpPr>
          <p:nvPr>
            <p:ph type="pic" sz="quarter" idx="37" hasCustomPrompt="1"/>
          </p:nvPr>
        </p:nvSpPr>
        <p:spPr>
          <a:xfrm>
            <a:off x="7853022" y="457202"/>
            <a:ext cx="1828800" cy="1828800"/>
          </a:xfrm>
          <a:prstGeom prst="rect">
            <a:avLst/>
          </a:prstGeom>
          <a:solidFill>
            <a:schemeClr val="tx1"/>
          </a:solidFill>
        </p:spPr>
        <p:txBody>
          <a:bodyPr/>
          <a:lstStyle>
            <a:lvl1pPr marL="0" indent="0" algn="ctr">
              <a:buNone/>
              <a:defRPr sz="1000"/>
            </a:lvl1pPr>
          </a:lstStyle>
          <a:p>
            <a:r>
              <a:rPr lang="fr-FR"/>
              <a:t>	</a:t>
            </a:r>
          </a:p>
          <a:p>
            <a:endParaRPr lang="fr-FR"/>
          </a:p>
          <a:p>
            <a:r>
              <a:rPr lang="fr-FR"/>
              <a:t>PICTURE </a:t>
            </a:r>
          </a:p>
        </p:txBody>
      </p:sp>
      <p:sp>
        <p:nvSpPr>
          <p:cNvPr id="79" name="Picture Placeholder 10">
            <a:extLst>
              <a:ext uri="{FF2B5EF4-FFF2-40B4-BE49-F238E27FC236}">
                <a16:creationId xmlns:a16="http://schemas.microsoft.com/office/drawing/2014/main" id="{965B90A6-7801-6845-A6F3-5A588291BCAD}"/>
              </a:ext>
            </a:extLst>
          </p:cNvPr>
          <p:cNvSpPr>
            <a:spLocks noGrp="1" noChangeAspect="1"/>
          </p:cNvSpPr>
          <p:nvPr>
            <p:ph type="pic" sz="quarter" idx="38" hasCustomPrompt="1"/>
          </p:nvPr>
        </p:nvSpPr>
        <p:spPr>
          <a:xfrm>
            <a:off x="9906000" y="457200"/>
            <a:ext cx="1828800" cy="1828800"/>
          </a:xfrm>
          <a:prstGeom prst="rect">
            <a:avLst/>
          </a:prstGeom>
          <a:solidFill>
            <a:schemeClr val="tx1"/>
          </a:solidFill>
        </p:spPr>
        <p:txBody>
          <a:bodyPr/>
          <a:lstStyle>
            <a:lvl1pPr marL="0" indent="0" algn="ctr">
              <a:buNone/>
              <a:defRPr sz="1000"/>
            </a:lvl1pPr>
          </a:lstStyle>
          <a:p>
            <a:r>
              <a:rPr lang="fr-FR"/>
              <a:t>	</a:t>
            </a:r>
          </a:p>
          <a:p>
            <a:endParaRPr lang="fr-FR"/>
          </a:p>
          <a:p>
            <a:r>
              <a:rPr lang="fr-FR"/>
              <a:t>PICTURE </a:t>
            </a:r>
          </a:p>
        </p:txBody>
      </p:sp>
      <p:sp>
        <p:nvSpPr>
          <p:cNvPr id="80" name="Picture Placeholder 10">
            <a:extLst>
              <a:ext uri="{FF2B5EF4-FFF2-40B4-BE49-F238E27FC236}">
                <a16:creationId xmlns:a16="http://schemas.microsoft.com/office/drawing/2014/main" id="{EBB7E429-2543-424C-A084-A784195F7A8B}"/>
              </a:ext>
            </a:extLst>
          </p:cNvPr>
          <p:cNvSpPr>
            <a:spLocks noGrp="1" noChangeAspect="1"/>
          </p:cNvSpPr>
          <p:nvPr>
            <p:ph type="pic" sz="quarter" idx="39" hasCustomPrompt="1"/>
          </p:nvPr>
        </p:nvSpPr>
        <p:spPr>
          <a:xfrm>
            <a:off x="5800044" y="2513581"/>
            <a:ext cx="1828800" cy="1828800"/>
          </a:xfrm>
          <a:prstGeom prst="rect">
            <a:avLst/>
          </a:prstGeom>
          <a:solidFill>
            <a:schemeClr val="tx1"/>
          </a:solidFill>
        </p:spPr>
        <p:txBody>
          <a:bodyPr/>
          <a:lstStyle>
            <a:lvl1pPr marL="0" indent="0" algn="ctr">
              <a:buNone/>
              <a:defRPr sz="1000"/>
            </a:lvl1pPr>
          </a:lstStyle>
          <a:p>
            <a:r>
              <a:rPr lang="fr-FR" dirty="0"/>
              <a:t>	</a:t>
            </a:r>
          </a:p>
          <a:p>
            <a:endParaRPr lang="fr-FR" dirty="0"/>
          </a:p>
          <a:p>
            <a:r>
              <a:rPr lang="fr-FR" dirty="0"/>
              <a:t>PICTURE </a:t>
            </a:r>
          </a:p>
        </p:txBody>
      </p:sp>
      <p:sp>
        <p:nvSpPr>
          <p:cNvPr id="81" name="Picture Placeholder 10">
            <a:extLst>
              <a:ext uri="{FF2B5EF4-FFF2-40B4-BE49-F238E27FC236}">
                <a16:creationId xmlns:a16="http://schemas.microsoft.com/office/drawing/2014/main" id="{A3C83168-12C6-7C45-AB36-442EA4326998}"/>
              </a:ext>
            </a:extLst>
          </p:cNvPr>
          <p:cNvSpPr>
            <a:spLocks noGrp="1" noChangeAspect="1"/>
          </p:cNvSpPr>
          <p:nvPr>
            <p:ph type="pic" sz="quarter" idx="40" hasCustomPrompt="1"/>
          </p:nvPr>
        </p:nvSpPr>
        <p:spPr>
          <a:xfrm>
            <a:off x="7853022" y="2515622"/>
            <a:ext cx="1828800" cy="1828800"/>
          </a:xfrm>
          <a:prstGeom prst="rect">
            <a:avLst/>
          </a:prstGeom>
          <a:solidFill>
            <a:schemeClr val="tx1"/>
          </a:solidFill>
        </p:spPr>
        <p:txBody>
          <a:bodyPr/>
          <a:lstStyle>
            <a:lvl1pPr marL="0" indent="0" algn="ctr">
              <a:buNone/>
              <a:defRPr sz="1000" b="1"/>
            </a:lvl1pPr>
          </a:lstStyle>
          <a:p>
            <a:r>
              <a:rPr lang="fr-FR"/>
              <a:t>	</a:t>
            </a:r>
          </a:p>
          <a:p>
            <a:endParaRPr lang="fr-FR"/>
          </a:p>
          <a:p>
            <a:r>
              <a:rPr lang="fr-FR"/>
              <a:t>PICTURE </a:t>
            </a:r>
          </a:p>
        </p:txBody>
      </p:sp>
      <p:sp>
        <p:nvSpPr>
          <p:cNvPr id="82" name="Picture Placeholder 10">
            <a:extLst>
              <a:ext uri="{FF2B5EF4-FFF2-40B4-BE49-F238E27FC236}">
                <a16:creationId xmlns:a16="http://schemas.microsoft.com/office/drawing/2014/main" id="{1466F961-987B-EB44-9D76-42FE8B3C629B}"/>
              </a:ext>
            </a:extLst>
          </p:cNvPr>
          <p:cNvSpPr>
            <a:spLocks noGrp="1" noChangeAspect="1"/>
          </p:cNvSpPr>
          <p:nvPr>
            <p:ph type="pic" sz="quarter" idx="41" hasCustomPrompt="1"/>
          </p:nvPr>
        </p:nvSpPr>
        <p:spPr>
          <a:xfrm>
            <a:off x="9906000" y="2514602"/>
            <a:ext cx="1828800" cy="1828800"/>
          </a:xfrm>
          <a:prstGeom prst="rect">
            <a:avLst/>
          </a:prstGeom>
          <a:solidFill>
            <a:schemeClr val="tx1"/>
          </a:solidFill>
        </p:spPr>
        <p:txBody>
          <a:bodyPr/>
          <a:lstStyle>
            <a:lvl1pPr marL="0" indent="0" algn="ctr">
              <a:buNone/>
              <a:defRPr sz="1000"/>
            </a:lvl1pPr>
          </a:lstStyle>
          <a:p>
            <a:r>
              <a:rPr lang="fr-FR"/>
              <a:t>	</a:t>
            </a:r>
          </a:p>
          <a:p>
            <a:endParaRPr lang="fr-FR"/>
          </a:p>
          <a:p>
            <a:r>
              <a:rPr lang="fr-FR"/>
              <a:t>PICTURE </a:t>
            </a:r>
          </a:p>
        </p:txBody>
      </p:sp>
      <p:sp>
        <p:nvSpPr>
          <p:cNvPr id="83" name="Picture Placeholder 10">
            <a:extLst>
              <a:ext uri="{FF2B5EF4-FFF2-40B4-BE49-F238E27FC236}">
                <a16:creationId xmlns:a16="http://schemas.microsoft.com/office/drawing/2014/main" id="{A4C58B07-7A94-2E40-9786-36934E7FA9C5}"/>
              </a:ext>
            </a:extLst>
          </p:cNvPr>
          <p:cNvSpPr>
            <a:spLocks noGrp="1" noChangeAspect="1"/>
          </p:cNvSpPr>
          <p:nvPr>
            <p:ph type="pic" sz="quarter" idx="42" hasCustomPrompt="1"/>
          </p:nvPr>
        </p:nvSpPr>
        <p:spPr>
          <a:xfrm>
            <a:off x="5800044" y="4572001"/>
            <a:ext cx="1828800" cy="1828800"/>
          </a:xfrm>
          <a:prstGeom prst="rect">
            <a:avLst/>
          </a:prstGeom>
          <a:solidFill>
            <a:schemeClr val="tx1"/>
          </a:solidFill>
        </p:spPr>
        <p:txBody>
          <a:bodyPr/>
          <a:lstStyle>
            <a:lvl1pPr marL="0" indent="0" algn="ctr">
              <a:buNone/>
              <a:defRPr sz="1000"/>
            </a:lvl1pPr>
          </a:lstStyle>
          <a:p>
            <a:r>
              <a:rPr lang="fr-FR"/>
              <a:t>	</a:t>
            </a:r>
          </a:p>
          <a:p>
            <a:endParaRPr lang="fr-FR"/>
          </a:p>
          <a:p>
            <a:r>
              <a:rPr lang="fr-FR"/>
              <a:t>PICTURE </a:t>
            </a:r>
          </a:p>
        </p:txBody>
      </p:sp>
      <p:sp>
        <p:nvSpPr>
          <p:cNvPr id="84" name="Picture Placeholder 10">
            <a:extLst>
              <a:ext uri="{FF2B5EF4-FFF2-40B4-BE49-F238E27FC236}">
                <a16:creationId xmlns:a16="http://schemas.microsoft.com/office/drawing/2014/main" id="{7CA483D8-D153-3F42-9129-25530C42F688}"/>
              </a:ext>
            </a:extLst>
          </p:cNvPr>
          <p:cNvSpPr>
            <a:spLocks noGrp="1" noChangeAspect="1"/>
          </p:cNvSpPr>
          <p:nvPr>
            <p:ph type="pic" sz="quarter" idx="43" hasCustomPrompt="1"/>
          </p:nvPr>
        </p:nvSpPr>
        <p:spPr>
          <a:xfrm>
            <a:off x="7853022" y="4572001"/>
            <a:ext cx="1828800" cy="1828800"/>
          </a:xfrm>
          <a:prstGeom prst="rect">
            <a:avLst/>
          </a:prstGeom>
          <a:solidFill>
            <a:schemeClr val="tx1"/>
          </a:solidFill>
        </p:spPr>
        <p:txBody>
          <a:bodyPr/>
          <a:lstStyle>
            <a:lvl1pPr marL="0" indent="0" algn="ctr">
              <a:buNone/>
              <a:defRPr sz="1000"/>
            </a:lvl1pPr>
          </a:lstStyle>
          <a:p>
            <a:r>
              <a:rPr lang="fr-FR"/>
              <a:t>	</a:t>
            </a:r>
          </a:p>
          <a:p>
            <a:endParaRPr lang="fr-FR"/>
          </a:p>
          <a:p>
            <a:r>
              <a:rPr lang="fr-FR"/>
              <a:t>PICTURE </a:t>
            </a:r>
          </a:p>
        </p:txBody>
      </p:sp>
      <p:sp>
        <p:nvSpPr>
          <p:cNvPr id="85" name="Picture Placeholder 10">
            <a:extLst>
              <a:ext uri="{FF2B5EF4-FFF2-40B4-BE49-F238E27FC236}">
                <a16:creationId xmlns:a16="http://schemas.microsoft.com/office/drawing/2014/main" id="{BA663788-F54D-2147-9D4A-CC1425824D9C}"/>
              </a:ext>
            </a:extLst>
          </p:cNvPr>
          <p:cNvSpPr>
            <a:spLocks noGrp="1" noChangeAspect="1"/>
          </p:cNvSpPr>
          <p:nvPr>
            <p:ph type="pic" sz="quarter" idx="44" hasCustomPrompt="1"/>
          </p:nvPr>
        </p:nvSpPr>
        <p:spPr>
          <a:xfrm>
            <a:off x="9906000" y="4572001"/>
            <a:ext cx="1828800" cy="1828800"/>
          </a:xfrm>
          <a:prstGeom prst="rect">
            <a:avLst/>
          </a:prstGeom>
          <a:solidFill>
            <a:schemeClr val="tx1"/>
          </a:solidFill>
        </p:spPr>
        <p:txBody>
          <a:bodyPr/>
          <a:lstStyle>
            <a:lvl1pPr marL="0" indent="0" algn="ctr">
              <a:buNone/>
              <a:defRPr sz="1000"/>
            </a:lvl1pPr>
          </a:lstStyle>
          <a:p>
            <a:r>
              <a:rPr lang="fr-FR"/>
              <a:t>	</a:t>
            </a:r>
          </a:p>
          <a:p>
            <a:endParaRPr lang="fr-FR"/>
          </a:p>
          <a:p>
            <a:r>
              <a:rPr lang="fr-FR"/>
              <a:t>PICTURE </a:t>
            </a:r>
          </a:p>
        </p:txBody>
      </p:sp>
      <p:sp>
        <p:nvSpPr>
          <p:cNvPr id="13" name="Content Placeholder 3">
            <a:extLst>
              <a:ext uri="{FF2B5EF4-FFF2-40B4-BE49-F238E27FC236}">
                <a16:creationId xmlns:a16="http://schemas.microsoft.com/office/drawing/2014/main" id="{6C021269-260F-4040-AC89-ACEC24E263A1}"/>
              </a:ext>
            </a:extLst>
          </p:cNvPr>
          <p:cNvSpPr>
            <a:spLocks noGrp="1"/>
          </p:cNvSpPr>
          <p:nvPr>
            <p:ph sz="quarter" idx="11"/>
          </p:nvPr>
        </p:nvSpPr>
        <p:spPr>
          <a:xfrm>
            <a:off x="457200" y="1557838"/>
            <a:ext cx="4881668" cy="4461962"/>
          </a:xfrm>
        </p:spPr>
        <p:txBody>
          <a:bodyPr anchor="ctr"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itle 1">
            <a:extLst>
              <a:ext uri="{FF2B5EF4-FFF2-40B4-BE49-F238E27FC236}">
                <a16:creationId xmlns:a16="http://schemas.microsoft.com/office/drawing/2014/main" id="{E119D887-C118-3B4A-9D95-50963099876B}"/>
              </a:ext>
            </a:extLst>
          </p:cNvPr>
          <p:cNvSpPr>
            <a:spLocks noGrp="1"/>
          </p:cNvSpPr>
          <p:nvPr>
            <p:ph type="title"/>
          </p:nvPr>
        </p:nvSpPr>
        <p:spPr>
          <a:xfrm>
            <a:off x="457200" y="265176"/>
            <a:ext cx="4881668" cy="1292662"/>
          </a:xfrm>
        </p:spPr>
        <p:txBody>
          <a:bodyPr/>
          <a:lstStyle/>
          <a:p>
            <a:r>
              <a:rPr lang="en-US"/>
              <a:t>Click to edit Master title style</a:t>
            </a:r>
          </a:p>
        </p:txBody>
      </p:sp>
    </p:spTree>
    <p:extLst>
      <p:ext uri="{BB962C8B-B14F-4D97-AF65-F5344CB8AC3E}">
        <p14:creationId xmlns:p14="http://schemas.microsoft.com/office/powerpoint/2010/main" val="364398292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iPhone X">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34EE00F-52B3-5E44-BF59-2D3180C01AA2}"/>
              </a:ext>
            </a:extLst>
          </p:cNvPr>
          <p:cNvSpPr/>
          <p:nvPr userDrawn="1"/>
        </p:nvSpPr>
        <p:spPr>
          <a:xfrm>
            <a:off x="0" y="0"/>
            <a:ext cx="373075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4" name="Picture 3">
            <a:extLst>
              <a:ext uri="{FF2B5EF4-FFF2-40B4-BE49-F238E27FC236}">
                <a16:creationId xmlns:a16="http://schemas.microsoft.com/office/drawing/2014/main" id="{4AC65B9F-6BF1-2D49-B803-D763EDDF2AF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53111" y="525780"/>
            <a:ext cx="2955281" cy="5881116"/>
          </a:xfrm>
          <a:prstGeom prst="rect">
            <a:avLst/>
          </a:prstGeom>
          <a:effectLst>
            <a:outerShdw blurRad="444500" dist="127000" dir="5400000" algn="t" rotWithShape="0">
              <a:prstClr val="black">
                <a:alpha val="30000"/>
              </a:prstClr>
            </a:outerShdw>
          </a:effectLst>
        </p:spPr>
      </p:pic>
      <p:sp>
        <p:nvSpPr>
          <p:cNvPr id="16" name="Picture Placeholder 2">
            <a:extLst>
              <a:ext uri="{FF2B5EF4-FFF2-40B4-BE49-F238E27FC236}">
                <a16:creationId xmlns:a16="http://schemas.microsoft.com/office/drawing/2014/main" id="{1908C951-434A-4DD1-AFA3-1AF87D704742}"/>
              </a:ext>
            </a:extLst>
          </p:cNvPr>
          <p:cNvSpPr>
            <a:spLocks noGrp="1" noChangeAspect="1"/>
          </p:cNvSpPr>
          <p:nvPr>
            <p:ph type="pic" sz="quarter" idx="11" hasCustomPrompt="1"/>
          </p:nvPr>
        </p:nvSpPr>
        <p:spPr>
          <a:xfrm>
            <a:off x="2547147" y="896184"/>
            <a:ext cx="2366010" cy="5138856"/>
          </a:xfrm>
          <a:custGeom>
            <a:avLst/>
            <a:gdLst>
              <a:gd name="connsiteX0" fmla="*/ 0 w 2366010"/>
              <a:gd name="connsiteY0" fmla="*/ 244787 h 5124450"/>
              <a:gd name="connsiteX1" fmla="*/ 244787 w 2366010"/>
              <a:gd name="connsiteY1" fmla="*/ 0 h 5124450"/>
              <a:gd name="connsiteX2" fmla="*/ 2121223 w 2366010"/>
              <a:gd name="connsiteY2" fmla="*/ 0 h 5124450"/>
              <a:gd name="connsiteX3" fmla="*/ 2366010 w 2366010"/>
              <a:gd name="connsiteY3" fmla="*/ 244787 h 5124450"/>
              <a:gd name="connsiteX4" fmla="*/ 2366010 w 2366010"/>
              <a:gd name="connsiteY4" fmla="*/ 4879663 h 5124450"/>
              <a:gd name="connsiteX5" fmla="*/ 2121223 w 2366010"/>
              <a:gd name="connsiteY5" fmla="*/ 5124450 h 5124450"/>
              <a:gd name="connsiteX6" fmla="*/ 244787 w 2366010"/>
              <a:gd name="connsiteY6" fmla="*/ 5124450 h 5124450"/>
              <a:gd name="connsiteX7" fmla="*/ 0 w 2366010"/>
              <a:gd name="connsiteY7" fmla="*/ 4879663 h 5124450"/>
              <a:gd name="connsiteX8" fmla="*/ 0 w 2366010"/>
              <a:gd name="connsiteY8" fmla="*/ 244787 h 5124450"/>
              <a:gd name="connsiteX0" fmla="*/ 0 w 2366010"/>
              <a:gd name="connsiteY0" fmla="*/ 244793 h 5124456"/>
              <a:gd name="connsiteX1" fmla="*/ 244787 w 2366010"/>
              <a:gd name="connsiteY1" fmla="*/ 6 h 5124456"/>
              <a:gd name="connsiteX2" fmla="*/ 659130 w 2366010"/>
              <a:gd name="connsiteY2" fmla="*/ 186696 h 5124456"/>
              <a:gd name="connsiteX3" fmla="*/ 2121223 w 2366010"/>
              <a:gd name="connsiteY3" fmla="*/ 6 h 5124456"/>
              <a:gd name="connsiteX4" fmla="*/ 2366010 w 2366010"/>
              <a:gd name="connsiteY4" fmla="*/ 244793 h 5124456"/>
              <a:gd name="connsiteX5" fmla="*/ 2366010 w 2366010"/>
              <a:gd name="connsiteY5" fmla="*/ 4879669 h 5124456"/>
              <a:gd name="connsiteX6" fmla="*/ 2121223 w 2366010"/>
              <a:gd name="connsiteY6" fmla="*/ 5124456 h 5124456"/>
              <a:gd name="connsiteX7" fmla="*/ 244787 w 2366010"/>
              <a:gd name="connsiteY7" fmla="*/ 5124456 h 5124456"/>
              <a:gd name="connsiteX8" fmla="*/ 0 w 2366010"/>
              <a:gd name="connsiteY8" fmla="*/ 4879669 h 5124456"/>
              <a:gd name="connsiteX9" fmla="*/ 0 w 2366010"/>
              <a:gd name="connsiteY9" fmla="*/ 244793 h 5124456"/>
              <a:gd name="connsiteX0" fmla="*/ 0 w 2366010"/>
              <a:gd name="connsiteY0" fmla="*/ 244794 h 5124457"/>
              <a:gd name="connsiteX1" fmla="*/ 244787 w 2366010"/>
              <a:gd name="connsiteY1" fmla="*/ 7 h 5124457"/>
              <a:gd name="connsiteX2" fmla="*/ 659130 w 2366010"/>
              <a:gd name="connsiteY2" fmla="*/ 186697 h 5124457"/>
              <a:gd name="connsiteX3" fmla="*/ 2121223 w 2366010"/>
              <a:gd name="connsiteY3" fmla="*/ 7 h 5124457"/>
              <a:gd name="connsiteX4" fmla="*/ 2366010 w 2366010"/>
              <a:gd name="connsiteY4" fmla="*/ 244794 h 5124457"/>
              <a:gd name="connsiteX5" fmla="*/ 2366010 w 2366010"/>
              <a:gd name="connsiteY5" fmla="*/ 4879670 h 5124457"/>
              <a:gd name="connsiteX6" fmla="*/ 2121223 w 2366010"/>
              <a:gd name="connsiteY6" fmla="*/ 5124457 h 5124457"/>
              <a:gd name="connsiteX7" fmla="*/ 244787 w 2366010"/>
              <a:gd name="connsiteY7" fmla="*/ 5124457 h 5124457"/>
              <a:gd name="connsiteX8" fmla="*/ 0 w 2366010"/>
              <a:gd name="connsiteY8" fmla="*/ 4879670 h 5124457"/>
              <a:gd name="connsiteX9" fmla="*/ 0 w 2366010"/>
              <a:gd name="connsiteY9" fmla="*/ 244794 h 5124457"/>
              <a:gd name="connsiteX0" fmla="*/ 0 w 2366010"/>
              <a:gd name="connsiteY0" fmla="*/ 253683 h 5133346"/>
              <a:gd name="connsiteX1" fmla="*/ 244787 w 2366010"/>
              <a:gd name="connsiteY1" fmla="*/ 8896 h 5133346"/>
              <a:gd name="connsiteX2" fmla="*/ 502920 w 2366010"/>
              <a:gd name="connsiteY2" fmla="*/ 50807 h 5133346"/>
              <a:gd name="connsiteX3" fmla="*/ 659130 w 2366010"/>
              <a:gd name="connsiteY3" fmla="*/ 195586 h 5133346"/>
              <a:gd name="connsiteX4" fmla="*/ 2121223 w 2366010"/>
              <a:gd name="connsiteY4" fmla="*/ 8896 h 5133346"/>
              <a:gd name="connsiteX5" fmla="*/ 2366010 w 2366010"/>
              <a:gd name="connsiteY5" fmla="*/ 253683 h 5133346"/>
              <a:gd name="connsiteX6" fmla="*/ 2366010 w 2366010"/>
              <a:gd name="connsiteY6" fmla="*/ 4888559 h 5133346"/>
              <a:gd name="connsiteX7" fmla="*/ 2121223 w 2366010"/>
              <a:gd name="connsiteY7" fmla="*/ 5133346 h 5133346"/>
              <a:gd name="connsiteX8" fmla="*/ 244787 w 2366010"/>
              <a:gd name="connsiteY8" fmla="*/ 5133346 h 5133346"/>
              <a:gd name="connsiteX9" fmla="*/ 0 w 2366010"/>
              <a:gd name="connsiteY9" fmla="*/ 4888559 h 5133346"/>
              <a:gd name="connsiteX10" fmla="*/ 0 w 2366010"/>
              <a:gd name="connsiteY10" fmla="*/ 253683 h 5133346"/>
              <a:gd name="connsiteX0" fmla="*/ 0 w 2366010"/>
              <a:gd name="connsiteY0" fmla="*/ 253683 h 5133346"/>
              <a:gd name="connsiteX1" fmla="*/ 244787 w 2366010"/>
              <a:gd name="connsiteY1" fmla="*/ 8896 h 5133346"/>
              <a:gd name="connsiteX2" fmla="*/ 502920 w 2366010"/>
              <a:gd name="connsiteY2" fmla="*/ 50807 h 5133346"/>
              <a:gd name="connsiteX3" fmla="*/ 659130 w 2366010"/>
              <a:gd name="connsiteY3" fmla="*/ 195586 h 5133346"/>
              <a:gd name="connsiteX4" fmla="*/ 2121223 w 2366010"/>
              <a:gd name="connsiteY4" fmla="*/ 8896 h 5133346"/>
              <a:gd name="connsiteX5" fmla="*/ 2366010 w 2366010"/>
              <a:gd name="connsiteY5" fmla="*/ 253683 h 5133346"/>
              <a:gd name="connsiteX6" fmla="*/ 2366010 w 2366010"/>
              <a:gd name="connsiteY6" fmla="*/ 4888559 h 5133346"/>
              <a:gd name="connsiteX7" fmla="*/ 2121223 w 2366010"/>
              <a:gd name="connsiteY7" fmla="*/ 5133346 h 5133346"/>
              <a:gd name="connsiteX8" fmla="*/ 244787 w 2366010"/>
              <a:gd name="connsiteY8" fmla="*/ 5133346 h 5133346"/>
              <a:gd name="connsiteX9" fmla="*/ 0 w 2366010"/>
              <a:gd name="connsiteY9" fmla="*/ 4888559 h 5133346"/>
              <a:gd name="connsiteX10" fmla="*/ 0 w 2366010"/>
              <a:gd name="connsiteY10" fmla="*/ 253683 h 5133346"/>
              <a:gd name="connsiteX0" fmla="*/ 0 w 2366010"/>
              <a:gd name="connsiteY0" fmla="*/ 253683 h 5133346"/>
              <a:gd name="connsiteX1" fmla="*/ 244787 w 2366010"/>
              <a:gd name="connsiteY1" fmla="*/ 8896 h 5133346"/>
              <a:gd name="connsiteX2" fmla="*/ 502920 w 2366010"/>
              <a:gd name="connsiteY2" fmla="*/ 50807 h 5133346"/>
              <a:gd name="connsiteX3" fmla="*/ 735330 w 2366010"/>
              <a:gd name="connsiteY3" fmla="*/ 195586 h 5133346"/>
              <a:gd name="connsiteX4" fmla="*/ 2121223 w 2366010"/>
              <a:gd name="connsiteY4" fmla="*/ 8896 h 5133346"/>
              <a:gd name="connsiteX5" fmla="*/ 2366010 w 2366010"/>
              <a:gd name="connsiteY5" fmla="*/ 253683 h 5133346"/>
              <a:gd name="connsiteX6" fmla="*/ 2366010 w 2366010"/>
              <a:gd name="connsiteY6" fmla="*/ 4888559 h 5133346"/>
              <a:gd name="connsiteX7" fmla="*/ 2121223 w 2366010"/>
              <a:gd name="connsiteY7" fmla="*/ 5133346 h 5133346"/>
              <a:gd name="connsiteX8" fmla="*/ 244787 w 2366010"/>
              <a:gd name="connsiteY8" fmla="*/ 5133346 h 5133346"/>
              <a:gd name="connsiteX9" fmla="*/ 0 w 2366010"/>
              <a:gd name="connsiteY9" fmla="*/ 4888559 h 5133346"/>
              <a:gd name="connsiteX10" fmla="*/ 0 w 2366010"/>
              <a:gd name="connsiteY10" fmla="*/ 253683 h 5133346"/>
              <a:gd name="connsiteX0" fmla="*/ 0 w 2366010"/>
              <a:gd name="connsiteY0" fmla="*/ 259704 h 5139367"/>
              <a:gd name="connsiteX1" fmla="*/ 244787 w 2366010"/>
              <a:gd name="connsiteY1" fmla="*/ 14917 h 5139367"/>
              <a:gd name="connsiteX2" fmla="*/ 499110 w 2366010"/>
              <a:gd name="connsiteY2" fmla="*/ 30158 h 5139367"/>
              <a:gd name="connsiteX3" fmla="*/ 735330 w 2366010"/>
              <a:gd name="connsiteY3" fmla="*/ 201607 h 5139367"/>
              <a:gd name="connsiteX4" fmla="*/ 2121223 w 2366010"/>
              <a:gd name="connsiteY4" fmla="*/ 14917 h 5139367"/>
              <a:gd name="connsiteX5" fmla="*/ 2366010 w 2366010"/>
              <a:gd name="connsiteY5" fmla="*/ 259704 h 5139367"/>
              <a:gd name="connsiteX6" fmla="*/ 2366010 w 2366010"/>
              <a:gd name="connsiteY6" fmla="*/ 4894580 h 5139367"/>
              <a:gd name="connsiteX7" fmla="*/ 2121223 w 2366010"/>
              <a:gd name="connsiteY7" fmla="*/ 5139367 h 5139367"/>
              <a:gd name="connsiteX8" fmla="*/ 244787 w 2366010"/>
              <a:gd name="connsiteY8" fmla="*/ 5139367 h 5139367"/>
              <a:gd name="connsiteX9" fmla="*/ 0 w 2366010"/>
              <a:gd name="connsiteY9" fmla="*/ 4894580 h 5139367"/>
              <a:gd name="connsiteX10" fmla="*/ 0 w 2366010"/>
              <a:gd name="connsiteY10" fmla="*/ 259704 h 5139367"/>
              <a:gd name="connsiteX0" fmla="*/ 0 w 2366010"/>
              <a:gd name="connsiteY0" fmla="*/ 255334 h 5134997"/>
              <a:gd name="connsiteX1" fmla="*/ 244787 w 2366010"/>
              <a:gd name="connsiteY1" fmla="*/ 10547 h 5134997"/>
              <a:gd name="connsiteX2" fmla="*/ 499110 w 2366010"/>
              <a:gd name="connsiteY2" fmla="*/ 25788 h 5134997"/>
              <a:gd name="connsiteX3" fmla="*/ 735330 w 2366010"/>
              <a:gd name="connsiteY3" fmla="*/ 197237 h 5134997"/>
              <a:gd name="connsiteX4" fmla="*/ 2121223 w 2366010"/>
              <a:gd name="connsiteY4" fmla="*/ 10547 h 5134997"/>
              <a:gd name="connsiteX5" fmla="*/ 2366010 w 2366010"/>
              <a:gd name="connsiteY5" fmla="*/ 255334 h 5134997"/>
              <a:gd name="connsiteX6" fmla="*/ 2366010 w 2366010"/>
              <a:gd name="connsiteY6" fmla="*/ 4890210 h 5134997"/>
              <a:gd name="connsiteX7" fmla="*/ 2121223 w 2366010"/>
              <a:gd name="connsiteY7" fmla="*/ 5134997 h 5134997"/>
              <a:gd name="connsiteX8" fmla="*/ 244787 w 2366010"/>
              <a:gd name="connsiteY8" fmla="*/ 5134997 h 5134997"/>
              <a:gd name="connsiteX9" fmla="*/ 0 w 2366010"/>
              <a:gd name="connsiteY9" fmla="*/ 4890210 h 5134997"/>
              <a:gd name="connsiteX10" fmla="*/ 0 w 2366010"/>
              <a:gd name="connsiteY10" fmla="*/ 255334 h 5134997"/>
              <a:gd name="connsiteX0" fmla="*/ 0 w 2366010"/>
              <a:gd name="connsiteY0" fmla="*/ 255334 h 5134997"/>
              <a:gd name="connsiteX1" fmla="*/ 244787 w 2366010"/>
              <a:gd name="connsiteY1" fmla="*/ 10547 h 5134997"/>
              <a:gd name="connsiteX2" fmla="*/ 499110 w 2366010"/>
              <a:gd name="connsiteY2" fmla="*/ 25788 h 5134997"/>
              <a:gd name="connsiteX3" fmla="*/ 731520 w 2366010"/>
              <a:gd name="connsiteY3" fmla="*/ 193427 h 5134997"/>
              <a:gd name="connsiteX4" fmla="*/ 2121223 w 2366010"/>
              <a:gd name="connsiteY4" fmla="*/ 10547 h 5134997"/>
              <a:gd name="connsiteX5" fmla="*/ 2366010 w 2366010"/>
              <a:gd name="connsiteY5" fmla="*/ 255334 h 5134997"/>
              <a:gd name="connsiteX6" fmla="*/ 2366010 w 2366010"/>
              <a:gd name="connsiteY6" fmla="*/ 4890210 h 5134997"/>
              <a:gd name="connsiteX7" fmla="*/ 2121223 w 2366010"/>
              <a:gd name="connsiteY7" fmla="*/ 5134997 h 5134997"/>
              <a:gd name="connsiteX8" fmla="*/ 244787 w 2366010"/>
              <a:gd name="connsiteY8" fmla="*/ 5134997 h 5134997"/>
              <a:gd name="connsiteX9" fmla="*/ 0 w 2366010"/>
              <a:gd name="connsiteY9" fmla="*/ 4890210 h 5134997"/>
              <a:gd name="connsiteX10" fmla="*/ 0 w 2366010"/>
              <a:gd name="connsiteY10" fmla="*/ 255334 h 5134997"/>
              <a:gd name="connsiteX0" fmla="*/ 0 w 2366010"/>
              <a:gd name="connsiteY0" fmla="*/ 258273 h 5137936"/>
              <a:gd name="connsiteX1" fmla="*/ 244787 w 2366010"/>
              <a:gd name="connsiteY1" fmla="*/ 13486 h 5137936"/>
              <a:gd name="connsiteX2" fmla="*/ 510540 w 2366010"/>
              <a:gd name="connsiteY2" fmla="*/ 17297 h 5137936"/>
              <a:gd name="connsiteX3" fmla="*/ 731520 w 2366010"/>
              <a:gd name="connsiteY3" fmla="*/ 196366 h 5137936"/>
              <a:gd name="connsiteX4" fmla="*/ 2121223 w 2366010"/>
              <a:gd name="connsiteY4" fmla="*/ 13486 h 5137936"/>
              <a:gd name="connsiteX5" fmla="*/ 2366010 w 2366010"/>
              <a:gd name="connsiteY5" fmla="*/ 258273 h 5137936"/>
              <a:gd name="connsiteX6" fmla="*/ 2366010 w 2366010"/>
              <a:gd name="connsiteY6" fmla="*/ 4893149 h 5137936"/>
              <a:gd name="connsiteX7" fmla="*/ 2121223 w 2366010"/>
              <a:gd name="connsiteY7" fmla="*/ 5137936 h 5137936"/>
              <a:gd name="connsiteX8" fmla="*/ 244787 w 2366010"/>
              <a:gd name="connsiteY8" fmla="*/ 5137936 h 5137936"/>
              <a:gd name="connsiteX9" fmla="*/ 0 w 2366010"/>
              <a:gd name="connsiteY9" fmla="*/ 4893149 h 5137936"/>
              <a:gd name="connsiteX10" fmla="*/ 0 w 2366010"/>
              <a:gd name="connsiteY10" fmla="*/ 258273 h 5137936"/>
              <a:gd name="connsiteX0" fmla="*/ 0 w 2366010"/>
              <a:gd name="connsiteY0" fmla="*/ 258273 h 5137936"/>
              <a:gd name="connsiteX1" fmla="*/ 244787 w 2366010"/>
              <a:gd name="connsiteY1" fmla="*/ 13486 h 5137936"/>
              <a:gd name="connsiteX2" fmla="*/ 510540 w 2366010"/>
              <a:gd name="connsiteY2" fmla="*/ 17297 h 5137936"/>
              <a:gd name="connsiteX3" fmla="*/ 731520 w 2366010"/>
              <a:gd name="connsiteY3" fmla="*/ 196366 h 5137936"/>
              <a:gd name="connsiteX4" fmla="*/ 2121223 w 2366010"/>
              <a:gd name="connsiteY4" fmla="*/ 13486 h 5137936"/>
              <a:gd name="connsiteX5" fmla="*/ 2366010 w 2366010"/>
              <a:gd name="connsiteY5" fmla="*/ 258273 h 5137936"/>
              <a:gd name="connsiteX6" fmla="*/ 2366010 w 2366010"/>
              <a:gd name="connsiteY6" fmla="*/ 4893149 h 5137936"/>
              <a:gd name="connsiteX7" fmla="*/ 2121223 w 2366010"/>
              <a:gd name="connsiteY7" fmla="*/ 5137936 h 5137936"/>
              <a:gd name="connsiteX8" fmla="*/ 244787 w 2366010"/>
              <a:gd name="connsiteY8" fmla="*/ 5137936 h 5137936"/>
              <a:gd name="connsiteX9" fmla="*/ 0 w 2366010"/>
              <a:gd name="connsiteY9" fmla="*/ 4893149 h 5137936"/>
              <a:gd name="connsiteX10" fmla="*/ 0 w 2366010"/>
              <a:gd name="connsiteY10" fmla="*/ 258273 h 5137936"/>
              <a:gd name="connsiteX0" fmla="*/ 0 w 2366010"/>
              <a:gd name="connsiteY0" fmla="*/ 258273 h 5137936"/>
              <a:gd name="connsiteX1" fmla="*/ 244787 w 2366010"/>
              <a:gd name="connsiteY1" fmla="*/ 13486 h 5137936"/>
              <a:gd name="connsiteX2" fmla="*/ 510540 w 2366010"/>
              <a:gd name="connsiteY2" fmla="*/ 17297 h 5137936"/>
              <a:gd name="connsiteX3" fmla="*/ 739140 w 2366010"/>
              <a:gd name="connsiteY3" fmla="*/ 196366 h 5137936"/>
              <a:gd name="connsiteX4" fmla="*/ 2121223 w 2366010"/>
              <a:gd name="connsiteY4" fmla="*/ 13486 h 5137936"/>
              <a:gd name="connsiteX5" fmla="*/ 2366010 w 2366010"/>
              <a:gd name="connsiteY5" fmla="*/ 258273 h 5137936"/>
              <a:gd name="connsiteX6" fmla="*/ 2366010 w 2366010"/>
              <a:gd name="connsiteY6" fmla="*/ 4893149 h 5137936"/>
              <a:gd name="connsiteX7" fmla="*/ 2121223 w 2366010"/>
              <a:gd name="connsiteY7" fmla="*/ 5137936 h 5137936"/>
              <a:gd name="connsiteX8" fmla="*/ 244787 w 2366010"/>
              <a:gd name="connsiteY8" fmla="*/ 5137936 h 5137936"/>
              <a:gd name="connsiteX9" fmla="*/ 0 w 2366010"/>
              <a:gd name="connsiteY9" fmla="*/ 4893149 h 5137936"/>
              <a:gd name="connsiteX10" fmla="*/ 0 w 2366010"/>
              <a:gd name="connsiteY10" fmla="*/ 258273 h 5137936"/>
              <a:gd name="connsiteX0" fmla="*/ 0 w 2366010"/>
              <a:gd name="connsiteY0" fmla="*/ 258273 h 5137936"/>
              <a:gd name="connsiteX1" fmla="*/ 244787 w 2366010"/>
              <a:gd name="connsiteY1" fmla="*/ 13486 h 5137936"/>
              <a:gd name="connsiteX2" fmla="*/ 510540 w 2366010"/>
              <a:gd name="connsiteY2" fmla="*/ 17297 h 5137936"/>
              <a:gd name="connsiteX3" fmla="*/ 739140 w 2366010"/>
              <a:gd name="connsiteY3" fmla="*/ 196366 h 5137936"/>
              <a:gd name="connsiteX4" fmla="*/ 2121223 w 2366010"/>
              <a:gd name="connsiteY4" fmla="*/ 13486 h 5137936"/>
              <a:gd name="connsiteX5" fmla="*/ 2366010 w 2366010"/>
              <a:gd name="connsiteY5" fmla="*/ 258273 h 5137936"/>
              <a:gd name="connsiteX6" fmla="*/ 2366010 w 2366010"/>
              <a:gd name="connsiteY6" fmla="*/ 4893149 h 5137936"/>
              <a:gd name="connsiteX7" fmla="*/ 2121223 w 2366010"/>
              <a:gd name="connsiteY7" fmla="*/ 5137936 h 5137936"/>
              <a:gd name="connsiteX8" fmla="*/ 244787 w 2366010"/>
              <a:gd name="connsiteY8" fmla="*/ 5137936 h 5137936"/>
              <a:gd name="connsiteX9" fmla="*/ 0 w 2366010"/>
              <a:gd name="connsiteY9" fmla="*/ 4893149 h 5137936"/>
              <a:gd name="connsiteX10" fmla="*/ 0 w 2366010"/>
              <a:gd name="connsiteY10" fmla="*/ 258273 h 5137936"/>
              <a:gd name="connsiteX0" fmla="*/ 0 w 2366010"/>
              <a:gd name="connsiteY0" fmla="*/ 251685 h 5131348"/>
              <a:gd name="connsiteX1" fmla="*/ 244787 w 2366010"/>
              <a:gd name="connsiteY1" fmla="*/ 6898 h 5131348"/>
              <a:gd name="connsiteX2" fmla="*/ 510540 w 2366010"/>
              <a:gd name="connsiteY2" fmla="*/ 10709 h 5131348"/>
              <a:gd name="connsiteX3" fmla="*/ 739140 w 2366010"/>
              <a:gd name="connsiteY3" fmla="*/ 189778 h 5131348"/>
              <a:gd name="connsiteX4" fmla="*/ 2121223 w 2366010"/>
              <a:gd name="connsiteY4" fmla="*/ 6898 h 5131348"/>
              <a:gd name="connsiteX5" fmla="*/ 2366010 w 2366010"/>
              <a:gd name="connsiteY5" fmla="*/ 251685 h 5131348"/>
              <a:gd name="connsiteX6" fmla="*/ 2366010 w 2366010"/>
              <a:gd name="connsiteY6" fmla="*/ 4886561 h 5131348"/>
              <a:gd name="connsiteX7" fmla="*/ 2121223 w 2366010"/>
              <a:gd name="connsiteY7" fmla="*/ 5131348 h 5131348"/>
              <a:gd name="connsiteX8" fmla="*/ 244787 w 2366010"/>
              <a:gd name="connsiteY8" fmla="*/ 5131348 h 5131348"/>
              <a:gd name="connsiteX9" fmla="*/ 0 w 2366010"/>
              <a:gd name="connsiteY9" fmla="*/ 4886561 h 5131348"/>
              <a:gd name="connsiteX10" fmla="*/ 0 w 2366010"/>
              <a:gd name="connsiteY10" fmla="*/ 251685 h 5131348"/>
              <a:gd name="connsiteX0" fmla="*/ 0 w 2366010"/>
              <a:gd name="connsiteY0" fmla="*/ 251685 h 5131348"/>
              <a:gd name="connsiteX1" fmla="*/ 244787 w 2366010"/>
              <a:gd name="connsiteY1" fmla="*/ 6898 h 5131348"/>
              <a:gd name="connsiteX2" fmla="*/ 510540 w 2366010"/>
              <a:gd name="connsiteY2" fmla="*/ 10709 h 5131348"/>
              <a:gd name="connsiteX3" fmla="*/ 727710 w 2366010"/>
              <a:gd name="connsiteY3" fmla="*/ 189778 h 5131348"/>
              <a:gd name="connsiteX4" fmla="*/ 2121223 w 2366010"/>
              <a:gd name="connsiteY4" fmla="*/ 6898 h 5131348"/>
              <a:gd name="connsiteX5" fmla="*/ 2366010 w 2366010"/>
              <a:gd name="connsiteY5" fmla="*/ 251685 h 5131348"/>
              <a:gd name="connsiteX6" fmla="*/ 2366010 w 2366010"/>
              <a:gd name="connsiteY6" fmla="*/ 4886561 h 5131348"/>
              <a:gd name="connsiteX7" fmla="*/ 2121223 w 2366010"/>
              <a:gd name="connsiteY7" fmla="*/ 5131348 h 5131348"/>
              <a:gd name="connsiteX8" fmla="*/ 244787 w 2366010"/>
              <a:gd name="connsiteY8" fmla="*/ 5131348 h 5131348"/>
              <a:gd name="connsiteX9" fmla="*/ 0 w 2366010"/>
              <a:gd name="connsiteY9" fmla="*/ 4886561 h 5131348"/>
              <a:gd name="connsiteX10" fmla="*/ 0 w 2366010"/>
              <a:gd name="connsiteY10" fmla="*/ 251685 h 5131348"/>
              <a:gd name="connsiteX0" fmla="*/ 0 w 2366010"/>
              <a:gd name="connsiteY0" fmla="*/ 255624 h 5135287"/>
              <a:gd name="connsiteX1" fmla="*/ 244787 w 2366010"/>
              <a:gd name="connsiteY1" fmla="*/ 10837 h 5135287"/>
              <a:gd name="connsiteX2" fmla="*/ 520700 w 2366010"/>
              <a:gd name="connsiteY2" fmla="*/ 7028 h 5135287"/>
              <a:gd name="connsiteX3" fmla="*/ 727710 w 2366010"/>
              <a:gd name="connsiteY3" fmla="*/ 193717 h 5135287"/>
              <a:gd name="connsiteX4" fmla="*/ 2121223 w 2366010"/>
              <a:gd name="connsiteY4" fmla="*/ 10837 h 5135287"/>
              <a:gd name="connsiteX5" fmla="*/ 2366010 w 2366010"/>
              <a:gd name="connsiteY5" fmla="*/ 255624 h 5135287"/>
              <a:gd name="connsiteX6" fmla="*/ 2366010 w 2366010"/>
              <a:gd name="connsiteY6" fmla="*/ 4890500 h 5135287"/>
              <a:gd name="connsiteX7" fmla="*/ 2121223 w 2366010"/>
              <a:gd name="connsiteY7" fmla="*/ 5135287 h 5135287"/>
              <a:gd name="connsiteX8" fmla="*/ 244787 w 2366010"/>
              <a:gd name="connsiteY8" fmla="*/ 5135287 h 5135287"/>
              <a:gd name="connsiteX9" fmla="*/ 0 w 2366010"/>
              <a:gd name="connsiteY9" fmla="*/ 4890500 h 5135287"/>
              <a:gd name="connsiteX10" fmla="*/ 0 w 2366010"/>
              <a:gd name="connsiteY10" fmla="*/ 255624 h 5135287"/>
              <a:gd name="connsiteX0" fmla="*/ 0 w 2366010"/>
              <a:gd name="connsiteY0" fmla="*/ 256647 h 5136310"/>
              <a:gd name="connsiteX1" fmla="*/ 237167 w 2366010"/>
              <a:gd name="connsiteY1" fmla="*/ 9320 h 5136310"/>
              <a:gd name="connsiteX2" fmla="*/ 520700 w 2366010"/>
              <a:gd name="connsiteY2" fmla="*/ 8051 h 5136310"/>
              <a:gd name="connsiteX3" fmla="*/ 727710 w 2366010"/>
              <a:gd name="connsiteY3" fmla="*/ 194740 h 5136310"/>
              <a:gd name="connsiteX4" fmla="*/ 2121223 w 2366010"/>
              <a:gd name="connsiteY4" fmla="*/ 11860 h 5136310"/>
              <a:gd name="connsiteX5" fmla="*/ 2366010 w 2366010"/>
              <a:gd name="connsiteY5" fmla="*/ 256647 h 5136310"/>
              <a:gd name="connsiteX6" fmla="*/ 2366010 w 2366010"/>
              <a:gd name="connsiteY6" fmla="*/ 4891523 h 5136310"/>
              <a:gd name="connsiteX7" fmla="*/ 2121223 w 2366010"/>
              <a:gd name="connsiteY7" fmla="*/ 5136310 h 5136310"/>
              <a:gd name="connsiteX8" fmla="*/ 244787 w 2366010"/>
              <a:gd name="connsiteY8" fmla="*/ 5136310 h 5136310"/>
              <a:gd name="connsiteX9" fmla="*/ 0 w 2366010"/>
              <a:gd name="connsiteY9" fmla="*/ 4891523 h 5136310"/>
              <a:gd name="connsiteX10" fmla="*/ 0 w 2366010"/>
              <a:gd name="connsiteY10" fmla="*/ 256647 h 5136310"/>
              <a:gd name="connsiteX0" fmla="*/ 0 w 2366010"/>
              <a:gd name="connsiteY0" fmla="*/ 256647 h 5136310"/>
              <a:gd name="connsiteX1" fmla="*/ 237167 w 2366010"/>
              <a:gd name="connsiteY1" fmla="*/ 9320 h 5136310"/>
              <a:gd name="connsiteX2" fmla="*/ 520700 w 2366010"/>
              <a:gd name="connsiteY2" fmla="*/ 8051 h 5136310"/>
              <a:gd name="connsiteX3" fmla="*/ 727710 w 2366010"/>
              <a:gd name="connsiteY3" fmla="*/ 194740 h 5136310"/>
              <a:gd name="connsiteX4" fmla="*/ 2121223 w 2366010"/>
              <a:gd name="connsiteY4" fmla="*/ 11860 h 5136310"/>
              <a:gd name="connsiteX5" fmla="*/ 2366010 w 2366010"/>
              <a:gd name="connsiteY5" fmla="*/ 256647 h 5136310"/>
              <a:gd name="connsiteX6" fmla="*/ 2366010 w 2366010"/>
              <a:gd name="connsiteY6" fmla="*/ 4891523 h 5136310"/>
              <a:gd name="connsiteX7" fmla="*/ 2121223 w 2366010"/>
              <a:gd name="connsiteY7" fmla="*/ 5136310 h 5136310"/>
              <a:gd name="connsiteX8" fmla="*/ 244787 w 2366010"/>
              <a:gd name="connsiteY8" fmla="*/ 5136310 h 5136310"/>
              <a:gd name="connsiteX9" fmla="*/ 0 w 2366010"/>
              <a:gd name="connsiteY9" fmla="*/ 4891523 h 5136310"/>
              <a:gd name="connsiteX10" fmla="*/ 0 w 2366010"/>
              <a:gd name="connsiteY10" fmla="*/ 256647 h 5136310"/>
              <a:gd name="connsiteX0" fmla="*/ 0 w 2366010"/>
              <a:gd name="connsiteY0" fmla="*/ 256647 h 5136310"/>
              <a:gd name="connsiteX1" fmla="*/ 237167 w 2366010"/>
              <a:gd name="connsiteY1" fmla="*/ 9320 h 5136310"/>
              <a:gd name="connsiteX2" fmla="*/ 520700 w 2366010"/>
              <a:gd name="connsiteY2" fmla="*/ 8051 h 5136310"/>
              <a:gd name="connsiteX3" fmla="*/ 727710 w 2366010"/>
              <a:gd name="connsiteY3" fmla="*/ 194740 h 5136310"/>
              <a:gd name="connsiteX4" fmla="*/ 1323813 w 2366010"/>
              <a:gd name="connsiteY4" fmla="*/ 196013 h 5136310"/>
              <a:gd name="connsiteX5" fmla="*/ 2121223 w 2366010"/>
              <a:gd name="connsiteY5" fmla="*/ 11860 h 5136310"/>
              <a:gd name="connsiteX6" fmla="*/ 2366010 w 2366010"/>
              <a:gd name="connsiteY6" fmla="*/ 256647 h 5136310"/>
              <a:gd name="connsiteX7" fmla="*/ 2366010 w 2366010"/>
              <a:gd name="connsiteY7" fmla="*/ 4891523 h 5136310"/>
              <a:gd name="connsiteX8" fmla="*/ 2121223 w 2366010"/>
              <a:gd name="connsiteY8" fmla="*/ 5136310 h 5136310"/>
              <a:gd name="connsiteX9" fmla="*/ 244787 w 2366010"/>
              <a:gd name="connsiteY9" fmla="*/ 5136310 h 5136310"/>
              <a:gd name="connsiteX10" fmla="*/ 0 w 2366010"/>
              <a:gd name="connsiteY10" fmla="*/ 4891523 h 5136310"/>
              <a:gd name="connsiteX11" fmla="*/ 0 w 2366010"/>
              <a:gd name="connsiteY11" fmla="*/ 256647 h 5136310"/>
              <a:gd name="connsiteX0" fmla="*/ 0 w 2366010"/>
              <a:gd name="connsiteY0" fmla="*/ 256647 h 5136310"/>
              <a:gd name="connsiteX1" fmla="*/ 237167 w 2366010"/>
              <a:gd name="connsiteY1" fmla="*/ 9320 h 5136310"/>
              <a:gd name="connsiteX2" fmla="*/ 520700 w 2366010"/>
              <a:gd name="connsiteY2" fmla="*/ 8051 h 5136310"/>
              <a:gd name="connsiteX3" fmla="*/ 727710 w 2366010"/>
              <a:gd name="connsiteY3" fmla="*/ 194740 h 5136310"/>
              <a:gd name="connsiteX4" fmla="*/ 1364453 w 2366010"/>
              <a:gd name="connsiteY4" fmla="*/ 196013 h 5136310"/>
              <a:gd name="connsiteX5" fmla="*/ 2121223 w 2366010"/>
              <a:gd name="connsiteY5" fmla="*/ 11860 h 5136310"/>
              <a:gd name="connsiteX6" fmla="*/ 2366010 w 2366010"/>
              <a:gd name="connsiteY6" fmla="*/ 256647 h 5136310"/>
              <a:gd name="connsiteX7" fmla="*/ 2366010 w 2366010"/>
              <a:gd name="connsiteY7" fmla="*/ 4891523 h 5136310"/>
              <a:gd name="connsiteX8" fmla="*/ 2121223 w 2366010"/>
              <a:gd name="connsiteY8" fmla="*/ 5136310 h 5136310"/>
              <a:gd name="connsiteX9" fmla="*/ 244787 w 2366010"/>
              <a:gd name="connsiteY9" fmla="*/ 5136310 h 5136310"/>
              <a:gd name="connsiteX10" fmla="*/ 0 w 2366010"/>
              <a:gd name="connsiteY10" fmla="*/ 4891523 h 5136310"/>
              <a:gd name="connsiteX11" fmla="*/ 0 w 2366010"/>
              <a:gd name="connsiteY11" fmla="*/ 256647 h 5136310"/>
              <a:gd name="connsiteX0" fmla="*/ 0 w 2366010"/>
              <a:gd name="connsiteY0" fmla="*/ 256647 h 5136310"/>
              <a:gd name="connsiteX1" fmla="*/ 237167 w 2366010"/>
              <a:gd name="connsiteY1" fmla="*/ 9320 h 5136310"/>
              <a:gd name="connsiteX2" fmla="*/ 520700 w 2366010"/>
              <a:gd name="connsiteY2" fmla="*/ 8051 h 5136310"/>
              <a:gd name="connsiteX3" fmla="*/ 727710 w 2366010"/>
              <a:gd name="connsiteY3" fmla="*/ 194740 h 5136310"/>
              <a:gd name="connsiteX4" fmla="*/ 1364453 w 2366010"/>
              <a:gd name="connsiteY4" fmla="*/ 196013 h 5136310"/>
              <a:gd name="connsiteX5" fmla="*/ 2121223 w 2366010"/>
              <a:gd name="connsiteY5" fmla="*/ 11860 h 5136310"/>
              <a:gd name="connsiteX6" fmla="*/ 2366010 w 2366010"/>
              <a:gd name="connsiteY6" fmla="*/ 256647 h 5136310"/>
              <a:gd name="connsiteX7" fmla="*/ 2366010 w 2366010"/>
              <a:gd name="connsiteY7" fmla="*/ 4891523 h 5136310"/>
              <a:gd name="connsiteX8" fmla="*/ 2121223 w 2366010"/>
              <a:gd name="connsiteY8" fmla="*/ 5136310 h 5136310"/>
              <a:gd name="connsiteX9" fmla="*/ 244787 w 2366010"/>
              <a:gd name="connsiteY9" fmla="*/ 5136310 h 5136310"/>
              <a:gd name="connsiteX10" fmla="*/ 0 w 2366010"/>
              <a:gd name="connsiteY10" fmla="*/ 4891523 h 5136310"/>
              <a:gd name="connsiteX11" fmla="*/ 0 w 2366010"/>
              <a:gd name="connsiteY11" fmla="*/ 256647 h 5136310"/>
              <a:gd name="connsiteX0" fmla="*/ 0 w 2366010"/>
              <a:gd name="connsiteY0" fmla="*/ 256647 h 5136310"/>
              <a:gd name="connsiteX1" fmla="*/ 237167 w 2366010"/>
              <a:gd name="connsiteY1" fmla="*/ 9320 h 5136310"/>
              <a:gd name="connsiteX2" fmla="*/ 520700 w 2366010"/>
              <a:gd name="connsiteY2" fmla="*/ 8051 h 5136310"/>
              <a:gd name="connsiteX3" fmla="*/ 727710 w 2366010"/>
              <a:gd name="connsiteY3" fmla="*/ 194740 h 5136310"/>
              <a:gd name="connsiteX4" fmla="*/ 1364453 w 2366010"/>
              <a:gd name="connsiteY4" fmla="*/ 196013 h 5136310"/>
              <a:gd name="connsiteX5" fmla="*/ 2121223 w 2366010"/>
              <a:gd name="connsiteY5" fmla="*/ 11860 h 5136310"/>
              <a:gd name="connsiteX6" fmla="*/ 2366010 w 2366010"/>
              <a:gd name="connsiteY6" fmla="*/ 256647 h 5136310"/>
              <a:gd name="connsiteX7" fmla="*/ 2366010 w 2366010"/>
              <a:gd name="connsiteY7" fmla="*/ 4891523 h 5136310"/>
              <a:gd name="connsiteX8" fmla="*/ 2121223 w 2366010"/>
              <a:gd name="connsiteY8" fmla="*/ 5136310 h 5136310"/>
              <a:gd name="connsiteX9" fmla="*/ 244787 w 2366010"/>
              <a:gd name="connsiteY9" fmla="*/ 5136310 h 5136310"/>
              <a:gd name="connsiteX10" fmla="*/ 0 w 2366010"/>
              <a:gd name="connsiteY10" fmla="*/ 4891523 h 5136310"/>
              <a:gd name="connsiteX11" fmla="*/ 0 w 2366010"/>
              <a:gd name="connsiteY11" fmla="*/ 256647 h 5136310"/>
              <a:gd name="connsiteX0" fmla="*/ 0 w 2366010"/>
              <a:gd name="connsiteY0" fmla="*/ 256647 h 5136310"/>
              <a:gd name="connsiteX1" fmla="*/ 237167 w 2366010"/>
              <a:gd name="connsiteY1" fmla="*/ 9320 h 5136310"/>
              <a:gd name="connsiteX2" fmla="*/ 520700 w 2366010"/>
              <a:gd name="connsiteY2" fmla="*/ 8051 h 5136310"/>
              <a:gd name="connsiteX3" fmla="*/ 727710 w 2366010"/>
              <a:gd name="connsiteY3" fmla="*/ 194740 h 5136310"/>
              <a:gd name="connsiteX4" fmla="*/ 1364453 w 2366010"/>
              <a:gd name="connsiteY4" fmla="*/ 196013 h 5136310"/>
              <a:gd name="connsiteX5" fmla="*/ 2121223 w 2366010"/>
              <a:gd name="connsiteY5" fmla="*/ 11860 h 5136310"/>
              <a:gd name="connsiteX6" fmla="*/ 2366010 w 2366010"/>
              <a:gd name="connsiteY6" fmla="*/ 256647 h 5136310"/>
              <a:gd name="connsiteX7" fmla="*/ 2366010 w 2366010"/>
              <a:gd name="connsiteY7" fmla="*/ 4891523 h 5136310"/>
              <a:gd name="connsiteX8" fmla="*/ 2121223 w 2366010"/>
              <a:gd name="connsiteY8" fmla="*/ 5136310 h 5136310"/>
              <a:gd name="connsiteX9" fmla="*/ 244787 w 2366010"/>
              <a:gd name="connsiteY9" fmla="*/ 5136310 h 5136310"/>
              <a:gd name="connsiteX10" fmla="*/ 0 w 2366010"/>
              <a:gd name="connsiteY10" fmla="*/ 4891523 h 5136310"/>
              <a:gd name="connsiteX11" fmla="*/ 0 w 2366010"/>
              <a:gd name="connsiteY11" fmla="*/ 256647 h 5136310"/>
              <a:gd name="connsiteX0" fmla="*/ 0 w 2366010"/>
              <a:gd name="connsiteY0" fmla="*/ 256647 h 5136310"/>
              <a:gd name="connsiteX1" fmla="*/ 237167 w 2366010"/>
              <a:gd name="connsiteY1" fmla="*/ 9320 h 5136310"/>
              <a:gd name="connsiteX2" fmla="*/ 520700 w 2366010"/>
              <a:gd name="connsiteY2" fmla="*/ 8051 h 5136310"/>
              <a:gd name="connsiteX3" fmla="*/ 727710 w 2366010"/>
              <a:gd name="connsiteY3" fmla="*/ 194740 h 5136310"/>
              <a:gd name="connsiteX4" fmla="*/ 1364453 w 2366010"/>
              <a:gd name="connsiteY4" fmla="*/ 196013 h 5136310"/>
              <a:gd name="connsiteX5" fmla="*/ 2121223 w 2366010"/>
              <a:gd name="connsiteY5" fmla="*/ 11860 h 5136310"/>
              <a:gd name="connsiteX6" fmla="*/ 2366010 w 2366010"/>
              <a:gd name="connsiteY6" fmla="*/ 256647 h 5136310"/>
              <a:gd name="connsiteX7" fmla="*/ 2366010 w 2366010"/>
              <a:gd name="connsiteY7" fmla="*/ 4891523 h 5136310"/>
              <a:gd name="connsiteX8" fmla="*/ 2121223 w 2366010"/>
              <a:gd name="connsiteY8" fmla="*/ 5136310 h 5136310"/>
              <a:gd name="connsiteX9" fmla="*/ 244787 w 2366010"/>
              <a:gd name="connsiteY9" fmla="*/ 5136310 h 5136310"/>
              <a:gd name="connsiteX10" fmla="*/ 0 w 2366010"/>
              <a:gd name="connsiteY10" fmla="*/ 4891523 h 5136310"/>
              <a:gd name="connsiteX11" fmla="*/ 0 w 2366010"/>
              <a:gd name="connsiteY11" fmla="*/ 256647 h 5136310"/>
              <a:gd name="connsiteX0" fmla="*/ 0 w 2366010"/>
              <a:gd name="connsiteY0" fmla="*/ 256647 h 5136310"/>
              <a:gd name="connsiteX1" fmla="*/ 237167 w 2366010"/>
              <a:gd name="connsiteY1" fmla="*/ 9320 h 5136310"/>
              <a:gd name="connsiteX2" fmla="*/ 520700 w 2366010"/>
              <a:gd name="connsiteY2" fmla="*/ 8051 h 5136310"/>
              <a:gd name="connsiteX3" fmla="*/ 727710 w 2366010"/>
              <a:gd name="connsiteY3" fmla="*/ 194740 h 5136310"/>
              <a:gd name="connsiteX4" fmla="*/ 1364453 w 2366010"/>
              <a:gd name="connsiteY4" fmla="*/ 196013 h 5136310"/>
              <a:gd name="connsiteX5" fmla="*/ 2121223 w 2366010"/>
              <a:gd name="connsiteY5" fmla="*/ 11860 h 5136310"/>
              <a:gd name="connsiteX6" fmla="*/ 2366010 w 2366010"/>
              <a:gd name="connsiteY6" fmla="*/ 256647 h 5136310"/>
              <a:gd name="connsiteX7" fmla="*/ 2366010 w 2366010"/>
              <a:gd name="connsiteY7" fmla="*/ 4891523 h 5136310"/>
              <a:gd name="connsiteX8" fmla="*/ 2121223 w 2366010"/>
              <a:gd name="connsiteY8" fmla="*/ 5136310 h 5136310"/>
              <a:gd name="connsiteX9" fmla="*/ 244787 w 2366010"/>
              <a:gd name="connsiteY9" fmla="*/ 5136310 h 5136310"/>
              <a:gd name="connsiteX10" fmla="*/ 0 w 2366010"/>
              <a:gd name="connsiteY10" fmla="*/ 4891523 h 5136310"/>
              <a:gd name="connsiteX11" fmla="*/ 0 w 2366010"/>
              <a:gd name="connsiteY11" fmla="*/ 256647 h 5136310"/>
              <a:gd name="connsiteX0" fmla="*/ 0 w 2366010"/>
              <a:gd name="connsiteY0" fmla="*/ 256647 h 5136310"/>
              <a:gd name="connsiteX1" fmla="*/ 237167 w 2366010"/>
              <a:gd name="connsiteY1" fmla="*/ 9320 h 5136310"/>
              <a:gd name="connsiteX2" fmla="*/ 520700 w 2366010"/>
              <a:gd name="connsiteY2" fmla="*/ 8051 h 5136310"/>
              <a:gd name="connsiteX3" fmla="*/ 727710 w 2366010"/>
              <a:gd name="connsiteY3" fmla="*/ 194740 h 5136310"/>
              <a:gd name="connsiteX4" fmla="*/ 1364453 w 2366010"/>
              <a:gd name="connsiteY4" fmla="*/ 196013 h 5136310"/>
              <a:gd name="connsiteX5" fmla="*/ 1758153 w 2366010"/>
              <a:gd name="connsiteY5" fmla="*/ 137593 h 5136310"/>
              <a:gd name="connsiteX6" fmla="*/ 2121223 w 2366010"/>
              <a:gd name="connsiteY6" fmla="*/ 11860 h 5136310"/>
              <a:gd name="connsiteX7" fmla="*/ 2366010 w 2366010"/>
              <a:gd name="connsiteY7" fmla="*/ 256647 h 5136310"/>
              <a:gd name="connsiteX8" fmla="*/ 2366010 w 2366010"/>
              <a:gd name="connsiteY8" fmla="*/ 4891523 h 5136310"/>
              <a:gd name="connsiteX9" fmla="*/ 2121223 w 2366010"/>
              <a:gd name="connsiteY9" fmla="*/ 5136310 h 5136310"/>
              <a:gd name="connsiteX10" fmla="*/ 244787 w 2366010"/>
              <a:gd name="connsiteY10" fmla="*/ 5136310 h 5136310"/>
              <a:gd name="connsiteX11" fmla="*/ 0 w 2366010"/>
              <a:gd name="connsiteY11" fmla="*/ 4891523 h 5136310"/>
              <a:gd name="connsiteX12" fmla="*/ 0 w 2366010"/>
              <a:gd name="connsiteY12" fmla="*/ 256647 h 5136310"/>
              <a:gd name="connsiteX0" fmla="*/ 0 w 2366010"/>
              <a:gd name="connsiteY0" fmla="*/ 256647 h 5136310"/>
              <a:gd name="connsiteX1" fmla="*/ 237167 w 2366010"/>
              <a:gd name="connsiteY1" fmla="*/ 9320 h 5136310"/>
              <a:gd name="connsiteX2" fmla="*/ 520700 w 2366010"/>
              <a:gd name="connsiteY2" fmla="*/ 8051 h 5136310"/>
              <a:gd name="connsiteX3" fmla="*/ 727710 w 2366010"/>
              <a:gd name="connsiteY3" fmla="*/ 194740 h 5136310"/>
              <a:gd name="connsiteX4" fmla="*/ 1364453 w 2366010"/>
              <a:gd name="connsiteY4" fmla="*/ 196013 h 5136310"/>
              <a:gd name="connsiteX5" fmla="*/ 1765773 w 2366010"/>
              <a:gd name="connsiteY5" fmla="*/ 178233 h 5136310"/>
              <a:gd name="connsiteX6" fmla="*/ 2121223 w 2366010"/>
              <a:gd name="connsiteY6" fmla="*/ 11860 h 5136310"/>
              <a:gd name="connsiteX7" fmla="*/ 2366010 w 2366010"/>
              <a:gd name="connsiteY7" fmla="*/ 256647 h 5136310"/>
              <a:gd name="connsiteX8" fmla="*/ 2366010 w 2366010"/>
              <a:gd name="connsiteY8" fmla="*/ 4891523 h 5136310"/>
              <a:gd name="connsiteX9" fmla="*/ 2121223 w 2366010"/>
              <a:gd name="connsiteY9" fmla="*/ 5136310 h 5136310"/>
              <a:gd name="connsiteX10" fmla="*/ 244787 w 2366010"/>
              <a:gd name="connsiteY10" fmla="*/ 5136310 h 5136310"/>
              <a:gd name="connsiteX11" fmla="*/ 0 w 2366010"/>
              <a:gd name="connsiteY11" fmla="*/ 4891523 h 5136310"/>
              <a:gd name="connsiteX12" fmla="*/ 0 w 2366010"/>
              <a:gd name="connsiteY12" fmla="*/ 256647 h 5136310"/>
              <a:gd name="connsiteX0" fmla="*/ 0 w 2366010"/>
              <a:gd name="connsiteY0" fmla="*/ 256647 h 5136310"/>
              <a:gd name="connsiteX1" fmla="*/ 237167 w 2366010"/>
              <a:gd name="connsiteY1" fmla="*/ 9320 h 5136310"/>
              <a:gd name="connsiteX2" fmla="*/ 520700 w 2366010"/>
              <a:gd name="connsiteY2" fmla="*/ 8051 h 5136310"/>
              <a:gd name="connsiteX3" fmla="*/ 727710 w 2366010"/>
              <a:gd name="connsiteY3" fmla="*/ 194740 h 5136310"/>
              <a:gd name="connsiteX4" fmla="*/ 1364453 w 2366010"/>
              <a:gd name="connsiteY4" fmla="*/ 196013 h 5136310"/>
              <a:gd name="connsiteX5" fmla="*/ 1773393 w 2366010"/>
              <a:gd name="connsiteY5" fmla="*/ 211253 h 5136310"/>
              <a:gd name="connsiteX6" fmla="*/ 2121223 w 2366010"/>
              <a:gd name="connsiteY6" fmla="*/ 11860 h 5136310"/>
              <a:gd name="connsiteX7" fmla="*/ 2366010 w 2366010"/>
              <a:gd name="connsiteY7" fmla="*/ 256647 h 5136310"/>
              <a:gd name="connsiteX8" fmla="*/ 2366010 w 2366010"/>
              <a:gd name="connsiteY8" fmla="*/ 4891523 h 5136310"/>
              <a:gd name="connsiteX9" fmla="*/ 2121223 w 2366010"/>
              <a:gd name="connsiteY9" fmla="*/ 5136310 h 5136310"/>
              <a:gd name="connsiteX10" fmla="*/ 244787 w 2366010"/>
              <a:gd name="connsiteY10" fmla="*/ 5136310 h 5136310"/>
              <a:gd name="connsiteX11" fmla="*/ 0 w 2366010"/>
              <a:gd name="connsiteY11" fmla="*/ 4891523 h 5136310"/>
              <a:gd name="connsiteX12" fmla="*/ 0 w 2366010"/>
              <a:gd name="connsiteY12" fmla="*/ 256647 h 5136310"/>
              <a:gd name="connsiteX0" fmla="*/ 0 w 2366010"/>
              <a:gd name="connsiteY0" fmla="*/ 256647 h 5136310"/>
              <a:gd name="connsiteX1" fmla="*/ 237167 w 2366010"/>
              <a:gd name="connsiteY1" fmla="*/ 9320 h 5136310"/>
              <a:gd name="connsiteX2" fmla="*/ 520700 w 2366010"/>
              <a:gd name="connsiteY2" fmla="*/ 8051 h 5136310"/>
              <a:gd name="connsiteX3" fmla="*/ 727710 w 2366010"/>
              <a:gd name="connsiteY3" fmla="*/ 194740 h 5136310"/>
              <a:gd name="connsiteX4" fmla="*/ 1364453 w 2366010"/>
              <a:gd name="connsiteY4" fmla="*/ 196013 h 5136310"/>
              <a:gd name="connsiteX5" fmla="*/ 1760693 w 2366010"/>
              <a:gd name="connsiteY5" fmla="*/ 188393 h 5136310"/>
              <a:gd name="connsiteX6" fmla="*/ 2121223 w 2366010"/>
              <a:gd name="connsiteY6" fmla="*/ 11860 h 5136310"/>
              <a:gd name="connsiteX7" fmla="*/ 2366010 w 2366010"/>
              <a:gd name="connsiteY7" fmla="*/ 256647 h 5136310"/>
              <a:gd name="connsiteX8" fmla="*/ 2366010 w 2366010"/>
              <a:gd name="connsiteY8" fmla="*/ 4891523 h 5136310"/>
              <a:gd name="connsiteX9" fmla="*/ 2121223 w 2366010"/>
              <a:gd name="connsiteY9" fmla="*/ 5136310 h 5136310"/>
              <a:gd name="connsiteX10" fmla="*/ 244787 w 2366010"/>
              <a:gd name="connsiteY10" fmla="*/ 5136310 h 5136310"/>
              <a:gd name="connsiteX11" fmla="*/ 0 w 2366010"/>
              <a:gd name="connsiteY11" fmla="*/ 4891523 h 5136310"/>
              <a:gd name="connsiteX12" fmla="*/ 0 w 2366010"/>
              <a:gd name="connsiteY12" fmla="*/ 256647 h 5136310"/>
              <a:gd name="connsiteX0" fmla="*/ 0 w 2366010"/>
              <a:gd name="connsiteY0" fmla="*/ 256647 h 5136310"/>
              <a:gd name="connsiteX1" fmla="*/ 237167 w 2366010"/>
              <a:gd name="connsiteY1" fmla="*/ 9320 h 5136310"/>
              <a:gd name="connsiteX2" fmla="*/ 520700 w 2366010"/>
              <a:gd name="connsiteY2" fmla="*/ 8051 h 5136310"/>
              <a:gd name="connsiteX3" fmla="*/ 727710 w 2366010"/>
              <a:gd name="connsiteY3" fmla="*/ 194740 h 5136310"/>
              <a:gd name="connsiteX4" fmla="*/ 1364453 w 2366010"/>
              <a:gd name="connsiteY4" fmla="*/ 196013 h 5136310"/>
              <a:gd name="connsiteX5" fmla="*/ 1760693 w 2366010"/>
              <a:gd name="connsiteY5" fmla="*/ 188393 h 5136310"/>
              <a:gd name="connsiteX6" fmla="*/ 2121223 w 2366010"/>
              <a:gd name="connsiteY6" fmla="*/ 11860 h 5136310"/>
              <a:gd name="connsiteX7" fmla="*/ 2366010 w 2366010"/>
              <a:gd name="connsiteY7" fmla="*/ 256647 h 5136310"/>
              <a:gd name="connsiteX8" fmla="*/ 2366010 w 2366010"/>
              <a:gd name="connsiteY8" fmla="*/ 4891523 h 5136310"/>
              <a:gd name="connsiteX9" fmla="*/ 2121223 w 2366010"/>
              <a:gd name="connsiteY9" fmla="*/ 5136310 h 5136310"/>
              <a:gd name="connsiteX10" fmla="*/ 244787 w 2366010"/>
              <a:gd name="connsiteY10" fmla="*/ 5136310 h 5136310"/>
              <a:gd name="connsiteX11" fmla="*/ 0 w 2366010"/>
              <a:gd name="connsiteY11" fmla="*/ 4891523 h 5136310"/>
              <a:gd name="connsiteX12" fmla="*/ 0 w 2366010"/>
              <a:gd name="connsiteY12" fmla="*/ 256647 h 5136310"/>
              <a:gd name="connsiteX0" fmla="*/ 0 w 2366010"/>
              <a:gd name="connsiteY0" fmla="*/ 258231 h 5137894"/>
              <a:gd name="connsiteX1" fmla="*/ 237167 w 2366010"/>
              <a:gd name="connsiteY1" fmla="*/ 10904 h 5137894"/>
              <a:gd name="connsiteX2" fmla="*/ 520700 w 2366010"/>
              <a:gd name="connsiteY2" fmla="*/ 9635 h 5137894"/>
              <a:gd name="connsiteX3" fmla="*/ 727710 w 2366010"/>
              <a:gd name="connsiteY3" fmla="*/ 196324 h 5137894"/>
              <a:gd name="connsiteX4" fmla="*/ 1364453 w 2366010"/>
              <a:gd name="connsiteY4" fmla="*/ 197597 h 5137894"/>
              <a:gd name="connsiteX5" fmla="*/ 1760693 w 2366010"/>
              <a:gd name="connsiteY5" fmla="*/ 189977 h 5137894"/>
              <a:gd name="connsiteX6" fmla="*/ 1877533 w 2366010"/>
              <a:gd name="connsiteY6" fmla="*/ 37577 h 5137894"/>
              <a:gd name="connsiteX7" fmla="*/ 2121223 w 2366010"/>
              <a:gd name="connsiteY7" fmla="*/ 13444 h 5137894"/>
              <a:gd name="connsiteX8" fmla="*/ 2366010 w 2366010"/>
              <a:gd name="connsiteY8" fmla="*/ 258231 h 5137894"/>
              <a:gd name="connsiteX9" fmla="*/ 2366010 w 2366010"/>
              <a:gd name="connsiteY9" fmla="*/ 4893107 h 5137894"/>
              <a:gd name="connsiteX10" fmla="*/ 2121223 w 2366010"/>
              <a:gd name="connsiteY10" fmla="*/ 5137894 h 5137894"/>
              <a:gd name="connsiteX11" fmla="*/ 244787 w 2366010"/>
              <a:gd name="connsiteY11" fmla="*/ 5137894 h 5137894"/>
              <a:gd name="connsiteX12" fmla="*/ 0 w 2366010"/>
              <a:gd name="connsiteY12" fmla="*/ 4893107 h 5137894"/>
              <a:gd name="connsiteX13" fmla="*/ 0 w 2366010"/>
              <a:gd name="connsiteY13" fmla="*/ 258231 h 5137894"/>
              <a:gd name="connsiteX0" fmla="*/ 0 w 2366010"/>
              <a:gd name="connsiteY0" fmla="*/ 258231 h 5137894"/>
              <a:gd name="connsiteX1" fmla="*/ 237167 w 2366010"/>
              <a:gd name="connsiteY1" fmla="*/ 10904 h 5137894"/>
              <a:gd name="connsiteX2" fmla="*/ 520700 w 2366010"/>
              <a:gd name="connsiteY2" fmla="*/ 9635 h 5137894"/>
              <a:gd name="connsiteX3" fmla="*/ 727710 w 2366010"/>
              <a:gd name="connsiteY3" fmla="*/ 196324 h 5137894"/>
              <a:gd name="connsiteX4" fmla="*/ 1364453 w 2366010"/>
              <a:gd name="connsiteY4" fmla="*/ 197597 h 5137894"/>
              <a:gd name="connsiteX5" fmla="*/ 1760693 w 2366010"/>
              <a:gd name="connsiteY5" fmla="*/ 189977 h 5137894"/>
              <a:gd name="connsiteX6" fmla="*/ 1877533 w 2366010"/>
              <a:gd name="connsiteY6" fmla="*/ 37577 h 5137894"/>
              <a:gd name="connsiteX7" fmla="*/ 2121223 w 2366010"/>
              <a:gd name="connsiteY7" fmla="*/ 13444 h 5137894"/>
              <a:gd name="connsiteX8" fmla="*/ 2366010 w 2366010"/>
              <a:gd name="connsiteY8" fmla="*/ 258231 h 5137894"/>
              <a:gd name="connsiteX9" fmla="*/ 2366010 w 2366010"/>
              <a:gd name="connsiteY9" fmla="*/ 4893107 h 5137894"/>
              <a:gd name="connsiteX10" fmla="*/ 2121223 w 2366010"/>
              <a:gd name="connsiteY10" fmla="*/ 5137894 h 5137894"/>
              <a:gd name="connsiteX11" fmla="*/ 244787 w 2366010"/>
              <a:gd name="connsiteY11" fmla="*/ 5137894 h 5137894"/>
              <a:gd name="connsiteX12" fmla="*/ 0 w 2366010"/>
              <a:gd name="connsiteY12" fmla="*/ 4893107 h 5137894"/>
              <a:gd name="connsiteX13" fmla="*/ 0 w 2366010"/>
              <a:gd name="connsiteY13" fmla="*/ 258231 h 5137894"/>
              <a:gd name="connsiteX0" fmla="*/ 0 w 2366010"/>
              <a:gd name="connsiteY0" fmla="*/ 263996 h 5143659"/>
              <a:gd name="connsiteX1" fmla="*/ 237167 w 2366010"/>
              <a:gd name="connsiteY1" fmla="*/ 16669 h 5143659"/>
              <a:gd name="connsiteX2" fmla="*/ 520700 w 2366010"/>
              <a:gd name="connsiteY2" fmla="*/ 15400 h 5143659"/>
              <a:gd name="connsiteX3" fmla="*/ 727710 w 2366010"/>
              <a:gd name="connsiteY3" fmla="*/ 202089 h 5143659"/>
              <a:gd name="connsiteX4" fmla="*/ 1364453 w 2366010"/>
              <a:gd name="connsiteY4" fmla="*/ 203362 h 5143659"/>
              <a:gd name="connsiteX5" fmla="*/ 1760693 w 2366010"/>
              <a:gd name="connsiteY5" fmla="*/ 195742 h 5143659"/>
              <a:gd name="connsiteX6" fmla="*/ 1864833 w 2366010"/>
              <a:gd name="connsiteY6" fmla="*/ 25562 h 5143659"/>
              <a:gd name="connsiteX7" fmla="*/ 2121223 w 2366010"/>
              <a:gd name="connsiteY7" fmla="*/ 19209 h 5143659"/>
              <a:gd name="connsiteX8" fmla="*/ 2366010 w 2366010"/>
              <a:gd name="connsiteY8" fmla="*/ 263996 h 5143659"/>
              <a:gd name="connsiteX9" fmla="*/ 2366010 w 2366010"/>
              <a:gd name="connsiteY9" fmla="*/ 4898872 h 5143659"/>
              <a:gd name="connsiteX10" fmla="*/ 2121223 w 2366010"/>
              <a:gd name="connsiteY10" fmla="*/ 5143659 h 5143659"/>
              <a:gd name="connsiteX11" fmla="*/ 244787 w 2366010"/>
              <a:gd name="connsiteY11" fmla="*/ 5143659 h 5143659"/>
              <a:gd name="connsiteX12" fmla="*/ 0 w 2366010"/>
              <a:gd name="connsiteY12" fmla="*/ 4898872 h 5143659"/>
              <a:gd name="connsiteX13" fmla="*/ 0 w 2366010"/>
              <a:gd name="connsiteY13" fmla="*/ 263996 h 5143659"/>
              <a:gd name="connsiteX0" fmla="*/ 0 w 2366010"/>
              <a:gd name="connsiteY0" fmla="*/ 256648 h 5136311"/>
              <a:gd name="connsiteX1" fmla="*/ 237167 w 2366010"/>
              <a:gd name="connsiteY1" fmla="*/ 9321 h 5136311"/>
              <a:gd name="connsiteX2" fmla="*/ 520700 w 2366010"/>
              <a:gd name="connsiteY2" fmla="*/ 8052 h 5136311"/>
              <a:gd name="connsiteX3" fmla="*/ 727710 w 2366010"/>
              <a:gd name="connsiteY3" fmla="*/ 194741 h 5136311"/>
              <a:gd name="connsiteX4" fmla="*/ 1364453 w 2366010"/>
              <a:gd name="connsiteY4" fmla="*/ 196014 h 5136311"/>
              <a:gd name="connsiteX5" fmla="*/ 1760693 w 2366010"/>
              <a:gd name="connsiteY5" fmla="*/ 188394 h 5136311"/>
              <a:gd name="connsiteX6" fmla="*/ 1864833 w 2366010"/>
              <a:gd name="connsiteY6" fmla="*/ 18214 h 5136311"/>
              <a:gd name="connsiteX7" fmla="*/ 2121223 w 2366010"/>
              <a:gd name="connsiteY7" fmla="*/ 11861 h 5136311"/>
              <a:gd name="connsiteX8" fmla="*/ 2366010 w 2366010"/>
              <a:gd name="connsiteY8" fmla="*/ 256648 h 5136311"/>
              <a:gd name="connsiteX9" fmla="*/ 2366010 w 2366010"/>
              <a:gd name="connsiteY9" fmla="*/ 4891524 h 5136311"/>
              <a:gd name="connsiteX10" fmla="*/ 2121223 w 2366010"/>
              <a:gd name="connsiteY10" fmla="*/ 5136311 h 5136311"/>
              <a:gd name="connsiteX11" fmla="*/ 244787 w 2366010"/>
              <a:gd name="connsiteY11" fmla="*/ 5136311 h 5136311"/>
              <a:gd name="connsiteX12" fmla="*/ 0 w 2366010"/>
              <a:gd name="connsiteY12" fmla="*/ 4891524 h 5136311"/>
              <a:gd name="connsiteX13" fmla="*/ 0 w 2366010"/>
              <a:gd name="connsiteY13" fmla="*/ 256648 h 5136311"/>
              <a:gd name="connsiteX0" fmla="*/ 0 w 2366010"/>
              <a:gd name="connsiteY0" fmla="*/ 258309 h 5137972"/>
              <a:gd name="connsiteX1" fmla="*/ 237167 w 2366010"/>
              <a:gd name="connsiteY1" fmla="*/ 10982 h 5137972"/>
              <a:gd name="connsiteX2" fmla="*/ 520700 w 2366010"/>
              <a:gd name="connsiteY2" fmla="*/ 9713 h 5137972"/>
              <a:gd name="connsiteX3" fmla="*/ 727710 w 2366010"/>
              <a:gd name="connsiteY3" fmla="*/ 196402 h 5137972"/>
              <a:gd name="connsiteX4" fmla="*/ 1364453 w 2366010"/>
              <a:gd name="connsiteY4" fmla="*/ 197675 h 5137972"/>
              <a:gd name="connsiteX5" fmla="*/ 1760693 w 2366010"/>
              <a:gd name="connsiteY5" fmla="*/ 190055 h 5137972"/>
              <a:gd name="connsiteX6" fmla="*/ 1864833 w 2366010"/>
              <a:gd name="connsiteY6" fmla="*/ 19875 h 5137972"/>
              <a:gd name="connsiteX7" fmla="*/ 2121223 w 2366010"/>
              <a:gd name="connsiteY7" fmla="*/ 13522 h 5137972"/>
              <a:gd name="connsiteX8" fmla="*/ 2366010 w 2366010"/>
              <a:gd name="connsiteY8" fmla="*/ 258309 h 5137972"/>
              <a:gd name="connsiteX9" fmla="*/ 2366010 w 2366010"/>
              <a:gd name="connsiteY9" fmla="*/ 4893185 h 5137972"/>
              <a:gd name="connsiteX10" fmla="*/ 2121223 w 2366010"/>
              <a:gd name="connsiteY10" fmla="*/ 5137972 h 5137972"/>
              <a:gd name="connsiteX11" fmla="*/ 244787 w 2366010"/>
              <a:gd name="connsiteY11" fmla="*/ 5137972 h 5137972"/>
              <a:gd name="connsiteX12" fmla="*/ 0 w 2366010"/>
              <a:gd name="connsiteY12" fmla="*/ 4893185 h 5137972"/>
              <a:gd name="connsiteX13" fmla="*/ 0 w 2366010"/>
              <a:gd name="connsiteY13" fmla="*/ 258309 h 5137972"/>
              <a:gd name="connsiteX0" fmla="*/ 0 w 2366010"/>
              <a:gd name="connsiteY0" fmla="*/ 258309 h 5137972"/>
              <a:gd name="connsiteX1" fmla="*/ 237167 w 2366010"/>
              <a:gd name="connsiteY1" fmla="*/ 10982 h 5137972"/>
              <a:gd name="connsiteX2" fmla="*/ 520700 w 2366010"/>
              <a:gd name="connsiteY2" fmla="*/ 9713 h 5137972"/>
              <a:gd name="connsiteX3" fmla="*/ 727710 w 2366010"/>
              <a:gd name="connsiteY3" fmla="*/ 196402 h 5137972"/>
              <a:gd name="connsiteX4" fmla="*/ 1364453 w 2366010"/>
              <a:gd name="connsiteY4" fmla="*/ 197675 h 5137972"/>
              <a:gd name="connsiteX5" fmla="*/ 1753073 w 2366010"/>
              <a:gd name="connsiteY5" fmla="*/ 190055 h 5137972"/>
              <a:gd name="connsiteX6" fmla="*/ 1864833 w 2366010"/>
              <a:gd name="connsiteY6" fmla="*/ 19875 h 5137972"/>
              <a:gd name="connsiteX7" fmla="*/ 2121223 w 2366010"/>
              <a:gd name="connsiteY7" fmla="*/ 13522 h 5137972"/>
              <a:gd name="connsiteX8" fmla="*/ 2366010 w 2366010"/>
              <a:gd name="connsiteY8" fmla="*/ 258309 h 5137972"/>
              <a:gd name="connsiteX9" fmla="*/ 2366010 w 2366010"/>
              <a:gd name="connsiteY9" fmla="*/ 4893185 h 5137972"/>
              <a:gd name="connsiteX10" fmla="*/ 2121223 w 2366010"/>
              <a:gd name="connsiteY10" fmla="*/ 5137972 h 5137972"/>
              <a:gd name="connsiteX11" fmla="*/ 244787 w 2366010"/>
              <a:gd name="connsiteY11" fmla="*/ 5137972 h 5137972"/>
              <a:gd name="connsiteX12" fmla="*/ 0 w 2366010"/>
              <a:gd name="connsiteY12" fmla="*/ 4893185 h 5137972"/>
              <a:gd name="connsiteX13" fmla="*/ 0 w 2366010"/>
              <a:gd name="connsiteY13" fmla="*/ 258309 h 5137972"/>
              <a:gd name="connsiteX0" fmla="*/ 0 w 2366010"/>
              <a:gd name="connsiteY0" fmla="*/ 258309 h 5137972"/>
              <a:gd name="connsiteX1" fmla="*/ 237167 w 2366010"/>
              <a:gd name="connsiteY1" fmla="*/ 10982 h 5137972"/>
              <a:gd name="connsiteX2" fmla="*/ 520700 w 2366010"/>
              <a:gd name="connsiteY2" fmla="*/ 9713 h 5137972"/>
              <a:gd name="connsiteX3" fmla="*/ 727710 w 2366010"/>
              <a:gd name="connsiteY3" fmla="*/ 196402 h 5137972"/>
              <a:gd name="connsiteX4" fmla="*/ 1364453 w 2366010"/>
              <a:gd name="connsiteY4" fmla="*/ 197675 h 5137972"/>
              <a:gd name="connsiteX5" fmla="*/ 1753073 w 2366010"/>
              <a:gd name="connsiteY5" fmla="*/ 190055 h 5137972"/>
              <a:gd name="connsiteX6" fmla="*/ 1864833 w 2366010"/>
              <a:gd name="connsiteY6" fmla="*/ 19875 h 5137972"/>
              <a:gd name="connsiteX7" fmla="*/ 2121223 w 2366010"/>
              <a:gd name="connsiteY7" fmla="*/ 13522 h 5137972"/>
              <a:gd name="connsiteX8" fmla="*/ 2366010 w 2366010"/>
              <a:gd name="connsiteY8" fmla="*/ 258309 h 5137972"/>
              <a:gd name="connsiteX9" fmla="*/ 2366010 w 2366010"/>
              <a:gd name="connsiteY9" fmla="*/ 4893185 h 5137972"/>
              <a:gd name="connsiteX10" fmla="*/ 2121223 w 2366010"/>
              <a:gd name="connsiteY10" fmla="*/ 5137972 h 5137972"/>
              <a:gd name="connsiteX11" fmla="*/ 244787 w 2366010"/>
              <a:gd name="connsiteY11" fmla="*/ 5137972 h 5137972"/>
              <a:gd name="connsiteX12" fmla="*/ 0 w 2366010"/>
              <a:gd name="connsiteY12" fmla="*/ 4893185 h 5137972"/>
              <a:gd name="connsiteX13" fmla="*/ 0 w 2366010"/>
              <a:gd name="connsiteY13" fmla="*/ 258309 h 5137972"/>
              <a:gd name="connsiteX0" fmla="*/ 0 w 2366010"/>
              <a:gd name="connsiteY0" fmla="*/ 258309 h 5137972"/>
              <a:gd name="connsiteX1" fmla="*/ 237167 w 2366010"/>
              <a:gd name="connsiteY1" fmla="*/ 10982 h 5137972"/>
              <a:gd name="connsiteX2" fmla="*/ 520700 w 2366010"/>
              <a:gd name="connsiteY2" fmla="*/ 9713 h 5137972"/>
              <a:gd name="connsiteX3" fmla="*/ 727710 w 2366010"/>
              <a:gd name="connsiteY3" fmla="*/ 196402 h 5137972"/>
              <a:gd name="connsiteX4" fmla="*/ 1364453 w 2366010"/>
              <a:gd name="connsiteY4" fmla="*/ 197675 h 5137972"/>
              <a:gd name="connsiteX5" fmla="*/ 1753073 w 2366010"/>
              <a:gd name="connsiteY5" fmla="*/ 190055 h 5137972"/>
              <a:gd name="connsiteX6" fmla="*/ 1864833 w 2366010"/>
              <a:gd name="connsiteY6" fmla="*/ 19875 h 5137972"/>
              <a:gd name="connsiteX7" fmla="*/ 2121223 w 2366010"/>
              <a:gd name="connsiteY7" fmla="*/ 13522 h 5137972"/>
              <a:gd name="connsiteX8" fmla="*/ 2366010 w 2366010"/>
              <a:gd name="connsiteY8" fmla="*/ 258309 h 5137972"/>
              <a:gd name="connsiteX9" fmla="*/ 2366010 w 2366010"/>
              <a:gd name="connsiteY9" fmla="*/ 4893185 h 5137972"/>
              <a:gd name="connsiteX10" fmla="*/ 2121223 w 2366010"/>
              <a:gd name="connsiteY10" fmla="*/ 5137972 h 5137972"/>
              <a:gd name="connsiteX11" fmla="*/ 244787 w 2366010"/>
              <a:gd name="connsiteY11" fmla="*/ 5137972 h 5137972"/>
              <a:gd name="connsiteX12" fmla="*/ 0 w 2366010"/>
              <a:gd name="connsiteY12" fmla="*/ 4893185 h 5137972"/>
              <a:gd name="connsiteX13" fmla="*/ 0 w 2366010"/>
              <a:gd name="connsiteY13" fmla="*/ 258309 h 5137972"/>
              <a:gd name="connsiteX0" fmla="*/ 0 w 2366010"/>
              <a:gd name="connsiteY0" fmla="*/ 258309 h 5137972"/>
              <a:gd name="connsiteX1" fmla="*/ 237167 w 2366010"/>
              <a:gd name="connsiteY1" fmla="*/ 10982 h 5137972"/>
              <a:gd name="connsiteX2" fmla="*/ 520700 w 2366010"/>
              <a:gd name="connsiteY2" fmla="*/ 9713 h 5137972"/>
              <a:gd name="connsiteX3" fmla="*/ 727710 w 2366010"/>
              <a:gd name="connsiteY3" fmla="*/ 196402 h 5137972"/>
              <a:gd name="connsiteX4" fmla="*/ 1364453 w 2366010"/>
              <a:gd name="connsiteY4" fmla="*/ 197675 h 5137972"/>
              <a:gd name="connsiteX5" fmla="*/ 1753073 w 2366010"/>
              <a:gd name="connsiteY5" fmla="*/ 190055 h 5137972"/>
              <a:gd name="connsiteX6" fmla="*/ 1864833 w 2366010"/>
              <a:gd name="connsiteY6" fmla="*/ 19875 h 5137972"/>
              <a:gd name="connsiteX7" fmla="*/ 2121223 w 2366010"/>
              <a:gd name="connsiteY7" fmla="*/ 13522 h 5137972"/>
              <a:gd name="connsiteX8" fmla="*/ 2366010 w 2366010"/>
              <a:gd name="connsiteY8" fmla="*/ 258309 h 5137972"/>
              <a:gd name="connsiteX9" fmla="*/ 2366010 w 2366010"/>
              <a:gd name="connsiteY9" fmla="*/ 4893185 h 5137972"/>
              <a:gd name="connsiteX10" fmla="*/ 2121223 w 2366010"/>
              <a:gd name="connsiteY10" fmla="*/ 5137972 h 5137972"/>
              <a:gd name="connsiteX11" fmla="*/ 244787 w 2366010"/>
              <a:gd name="connsiteY11" fmla="*/ 5137972 h 5137972"/>
              <a:gd name="connsiteX12" fmla="*/ 0 w 2366010"/>
              <a:gd name="connsiteY12" fmla="*/ 4893185 h 5137972"/>
              <a:gd name="connsiteX13" fmla="*/ 0 w 2366010"/>
              <a:gd name="connsiteY13" fmla="*/ 258309 h 5137972"/>
              <a:gd name="connsiteX0" fmla="*/ 0 w 2366010"/>
              <a:gd name="connsiteY0" fmla="*/ 260632 h 5140295"/>
              <a:gd name="connsiteX1" fmla="*/ 237167 w 2366010"/>
              <a:gd name="connsiteY1" fmla="*/ 13305 h 5140295"/>
              <a:gd name="connsiteX2" fmla="*/ 520700 w 2366010"/>
              <a:gd name="connsiteY2" fmla="*/ 12036 h 5140295"/>
              <a:gd name="connsiteX3" fmla="*/ 727710 w 2366010"/>
              <a:gd name="connsiteY3" fmla="*/ 198725 h 5140295"/>
              <a:gd name="connsiteX4" fmla="*/ 1364453 w 2366010"/>
              <a:gd name="connsiteY4" fmla="*/ 199998 h 5140295"/>
              <a:gd name="connsiteX5" fmla="*/ 1753073 w 2366010"/>
              <a:gd name="connsiteY5" fmla="*/ 192378 h 5140295"/>
              <a:gd name="connsiteX6" fmla="*/ 1857213 w 2366010"/>
              <a:gd name="connsiteY6" fmla="*/ 14578 h 5140295"/>
              <a:gd name="connsiteX7" fmla="*/ 2121223 w 2366010"/>
              <a:gd name="connsiteY7" fmla="*/ 15845 h 5140295"/>
              <a:gd name="connsiteX8" fmla="*/ 2366010 w 2366010"/>
              <a:gd name="connsiteY8" fmla="*/ 260632 h 5140295"/>
              <a:gd name="connsiteX9" fmla="*/ 2366010 w 2366010"/>
              <a:gd name="connsiteY9" fmla="*/ 4895508 h 5140295"/>
              <a:gd name="connsiteX10" fmla="*/ 2121223 w 2366010"/>
              <a:gd name="connsiteY10" fmla="*/ 5140295 h 5140295"/>
              <a:gd name="connsiteX11" fmla="*/ 244787 w 2366010"/>
              <a:gd name="connsiteY11" fmla="*/ 5140295 h 5140295"/>
              <a:gd name="connsiteX12" fmla="*/ 0 w 2366010"/>
              <a:gd name="connsiteY12" fmla="*/ 4895508 h 5140295"/>
              <a:gd name="connsiteX13" fmla="*/ 0 w 2366010"/>
              <a:gd name="connsiteY13" fmla="*/ 260632 h 5140295"/>
              <a:gd name="connsiteX0" fmla="*/ 0 w 2366010"/>
              <a:gd name="connsiteY0" fmla="*/ 262169 h 5141832"/>
              <a:gd name="connsiteX1" fmla="*/ 237167 w 2366010"/>
              <a:gd name="connsiteY1" fmla="*/ 14842 h 5141832"/>
              <a:gd name="connsiteX2" fmla="*/ 520700 w 2366010"/>
              <a:gd name="connsiteY2" fmla="*/ 13573 h 5141832"/>
              <a:gd name="connsiteX3" fmla="*/ 727710 w 2366010"/>
              <a:gd name="connsiteY3" fmla="*/ 200262 h 5141832"/>
              <a:gd name="connsiteX4" fmla="*/ 1364453 w 2366010"/>
              <a:gd name="connsiteY4" fmla="*/ 201535 h 5141832"/>
              <a:gd name="connsiteX5" fmla="*/ 1753073 w 2366010"/>
              <a:gd name="connsiteY5" fmla="*/ 193915 h 5141832"/>
              <a:gd name="connsiteX6" fmla="*/ 1857213 w 2366010"/>
              <a:gd name="connsiteY6" fmla="*/ 16115 h 5141832"/>
              <a:gd name="connsiteX7" fmla="*/ 2121223 w 2366010"/>
              <a:gd name="connsiteY7" fmla="*/ 17382 h 5141832"/>
              <a:gd name="connsiteX8" fmla="*/ 2366010 w 2366010"/>
              <a:gd name="connsiteY8" fmla="*/ 262169 h 5141832"/>
              <a:gd name="connsiteX9" fmla="*/ 2366010 w 2366010"/>
              <a:gd name="connsiteY9" fmla="*/ 4897045 h 5141832"/>
              <a:gd name="connsiteX10" fmla="*/ 2121223 w 2366010"/>
              <a:gd name="connsiteY10" fmla="*/ 5141832 h 5141832"/>
              <a:gd name="connsiteX11" fmla="*/ 244787 w 2366010"/>
              <a:gd name="connsiteY11" fmla="*/ 5141832 h 5141832"/>
              <a:gd name="connsiteX12" fmla="*/ 0 w 2366010"/>
              <a:gd name="connsiteY12" fmla="*/ 4897045 h 5141832"/>
              <a:gd name="connsiteX13" fmla="*/ 0 w 2366010"/>
              <a:gd name="connsiteY13" fmla="*/ 262169 h 5141832"/>
              <a:gd name="connsiteX0" fmla="*/ 0 w 2366010"/>
              <a:gd name="connsiteY0" fmla="*/ 259044 h 5138707"/>
              <a:gd name="connsiteX1" fmla="*/ 237167 w 2366010"/>
              <a:gd name="connsiteY1" fmla="*/ 11717 h 5138707"/>
              <a:gd name="connsiteX2" fmla="*/ 520700 w 2366010"/>
              <a:gd name="connsiteY2" fmla="*/ 10448 h 5138707"/>
              <a:gd name="connsiteX3" fmla="*/ 727710 w 2366010"/>
              <a:gd name="connsiteY3" fmla="*/ 197137 h 5138707"/>
              <a:gd name="connsiteX4" fmla="*/ 1364453 w 2366010"/>
              <a:gd name="connsiteY4" fmla="*/ 198410 h 5138707"/>
              <a:gd name="connsiteX5" fmla="*/ 1753073 w 2366010"/>
              <a:gd name="connsiteY5" fmla="*/ 190790 h 5138707"/>
              <a:gd name="connsiteX6" fmla="*/ 1857213 w 2366010"/>
              <a:gd name="connsiteY6" fmla="*/ 12990 h 5138707"/>
              <a:gd name="connsiteX7" fmla="*/ 2121223 w 2366010"/>
              <a:gd name="connsiteY7" fmla="*/ 14257 h 5138707"/>
              <a:gd name="connsiteX8" fmla="*/ 2366010 w 2366010"/>
              <a:gd name="connsiteY8" fmla="*/ 259044 h 5138707"/>
              <a:gd name="connsiteX9" fmla="*/ 2366010 w 2366010"/>
              <a:gd name="connsiteY9" fmla="*/ 4893920 h 5138707"/>
              <a:gd name="connsiteX10" fmla="*/ 2121223 w 2366010"/>
              <a:gd name="connsiteY10" fmla="*/ 5138707 h 5138707"/>
              <a:gd name="connsiteX11" fmla="*/ 244787 w 2366010"/>
              <a:gd name="connsiteY11" fmla="*/ 5138707 h 5138707"/>
              <a:gd name="connsiteX12" fmla="*/ 0 w 2366010"/>
              <a:gd name="connsiteY12" fmla="*/ 4893920 h 5138707"/>
              <a:gd name="connsiteX13" fmla="*/ 0 w 2366010"/>
              <a:gd name="connsiteY13" fmla="*/ 259044 h 5138707"/>
              <a:gd name="connsiteX0" fmla="*/ 0 w 2366010"/>
              <a:gd name="connsiteY0" fmla="*/ 259044 h 5138707"/>
              <a:gd name="connsiteX1" fmla="*/ 237167 w 2366010"/>
              <a:gd name="connsiteY1" fmla="*/ 11717 h 5138707"/>
              <a:gd name="connsiteX2" fmla="*/ 520700 w 2366010"/>
              <a:gd name="connsiteY2" fmla="*/ 10448 h 5138707"/>
              <a:gd name="connsiteX3" fmla="*/ 727710 w 2366010"/>
              <a:gd name="connsiteY3" fmla="*/ 197137 h 5138707"/>
              <a:gd name="connsiteX4" fmla="*/ 1364453 w 2366010"/>
              <a:gd name="connsiteY4" fmla="*/ 198410 h 5138707"/>
              <a:gd name="connsiteX5" fmla="*/ 1753073 w 2366010"/>
              <a:gd name="connsiteY5" fmla="*/ 190790 h 5138707"/>
              <a:gd name="connsiteX6" fmla="*/ 1857213 w 2366010"/>
              <a:gd name="connsiteY6" fmla="*/ 12990 h 5138707"/>
              <a:gd name="connsiteX7" fmla="*/ 2121223 w 2366010"/>
              <a:gd name="connsiteY7" fmla="*/ 14257 h 5138707"/>
              <a:gd name="connsiteX8" fmla="*/ 2366010 w 2366010"/>
              <a:gd name="connsiteY8" fmla="*/ 259044 h 5138707"/>
              <a:gd name="connsiteX9" fmla="*/ 2366010 w 2366010"/>
              <a:gd name="connsiteY9" fmla="*/ 4893920 h 5138707"/>
              <a:gd name="connsiteX10" fmla="*/ 2121223 w 2366010"/>
              <a:gd name="connsiteY10" fmla="*/ 5138707 h 5138707"/>
              <a:gd name="connsiteX11" fmla="*/ 244787 w 2366010"/>
              <a:gd name="connsiteY11" fmla="*/ 5138707 h 5138707"/>
              <a:gd name="connsiteX12" fmla="*/ 0 w 2366010"/>
              <a:gd name="connsiteY12" fmla="*/ 4893920 h 5138707"/>
              <a:gd name="connsiteX13" fmla="*/ 0 w 2366010"/>
              <a:gd name="connsiteY13" fmla="*/ 259044 h 5138707"/>
              <a:gd name="connsiteX0" fmla="*/ 0 w 2366010"/>
              <a:gd name="connsiteY0" fmla="*/ 262169 h 5141832"/>
              <a:gd name="connsiteX1" fmla="*/ 237167 w 2366010"/>
              <a:gd name="connsiteY1" fmla="*/ 14842 h 5141832"/>
              <a:gd name="connsiteX2" fmla="*/ 520700 w 2366010"/>
              <a:gd name="connsiteY2" fmla="*/ 13573 h 5141832"/>
              <a:gd name="connsiteX3" fmla="*/ 727710 w 2366010"/>
              <a:gd name="connsiteY3" fmla="*/ 200262 h 5141832"/>
              <a:gd name="connsiteX4" fmla="*/ 1364453 w 2366010"/>
              <a:gd name="connsiteY4" fmla="*/ 201535 h 5141832"/>
              <a:gd name="connsiteX5" fmla="*/ 1753073 w 2366010"/>
              <a:gd name="connsiteY5" fmla="*/ 193915 h 5141832"/>
              <a:gd name="connsiteX6" fmla="*/ 1857213 w 2366010"/>
              <a:gd name="connsiteY6" fmla="*/ 16115 h 5141832"/>
              <a:gd name="connsiteX7" fmla="*/ 2121223 w 2366010"/>
              <a:gd name="connsiteY7" fmla="*/ 17382 h 5141832"/>
              <a:gd name="connsiteX8" fmla="*/ 2366010 w 2366010"/>
              <a:gd name="connsiteY8" fmla="*/ 262169 h 5141832"/>
              <a:gd name="connsiteX9" fmla="*/ 2366010 w 2366010"/>
              <a:gd name="connsiteY9" fmla="*/ 4897045 h 5141832"/>
              <a:gd name="connsiteX10" fmla="*/ 2121223 w 2366010"/>
              <a:gd name="connsiteY10" fmla="*/ 5141832 h 5141832"/>
              <a:gd name="connsiteX11" fmla="*/ 244787 w 2366010"/>
              <a:gd name="connsiteY11" fmla="*/ 5141832 h 5141832"/>
              <a:gd name="connsiteX12" fmla="*/ 0 w 2366010"/>
              <a:gd name="connsiteY12" fmla="*/ 4897045 h 5141832"/>
              <a:gd name="connsiteX13" fmla="*/ 0 w 2366010"/>
              <a:gd name="connsiteY13" fmla="*/ 262169 h 5141832"/>
              <a:gd name="connsiteX0" fmla="*/ 0 w 2366010"/>
              <a:gd name="connsiteY0" fmla="*/ 262169 h 5141832"/>
              <a:gd name="connsiteX1" fmla="*/ 237167 w 2366010"/>
              <a:gd name="connsiteY1" fmla="*/ 14842 h 5141832"/>
              <a:gd name="connsiteX2" fmla="*/ 520700 w 2366010"/>
              <a:gd name="connsiteY2" fmla="*/ 13573 h 5141832"/>
              <a:gd name="connsiteX3" fmla="*/ 727710 w 2366010"/>
              <a:gd name="connsiteY3" fmla="*/ 200262 h 5141832"/>
              <a:gd name="connsiteX4" fmla="*/ 1364453 w 2366010"/>
              <a:gd name="connsiteY4" fmla="*/ 201535 h 5141832"/>
              <a:gd name="connsiteX5" fmla="*/ 1755613 w 2366010"/>
              <a:gd name="connsiteY5" fmla="*/ 186299 h 5141832"/>
              <a:gd name="connsiteX6" fmla="*/ 1857213 w 2366010"/>
              <a:gd name="connsiteY6" fmla="*/ 16115 h 5141832"/>
              <a:gd name="connsiteX7" fmla="*/ 2121223 w 2366010"/>
              <a:gd name="connsiteY7" fmla="*/ 17382 h 5141832"/>
              <a:gd name="connsiteX8" fmla="*/ 2366010 w 2366010"/>
              <a:gd name="connsiteY8" fmla="*/ 262169 h 5141832"/>
              <a:gd name="connsiteX9" fmla="*/ 2366010 w 2366010"/>
              <a:gd name="connsiteY9" fmla="*/ 4897045 h 5141832"/>
              <a:gd name="connsiteX10" fmla="*/ 2121223 w 2366010"/>
              <a:gd name="connsiteY10" fmla="*/ 5141832 h 5141832"/>
              <a:gd name="connsiteX11" fmla="*/ 244787 w 2366010"/>
              <a:gd name="connsiteY11" fmla="*/ 5141832 h 5141832"/>
              <a:gd name="connsiteX12" fmla="*/ 0 w 2366010"/>
              <a:gd name="connsiteY12" fmla="*/ 4897045 h 5141832"/>
              <a:gd name="connsiteX13" fmla="*/ 0 w 2366010"/>
              <a:gd name="connsiteY13" fmla="*/ 262169 h 5141832"/>
              <a:gd name="connsiteX0" fmla="*/ 0 w 2366010"/>
              <a:gd name="connsiteY0" fmla="*/ 262169 h 5141832"/>
              <a:gd name="connsiteX1" fmla="*/ 237167 w 2366010"/>
              <a:gd name="connsiteY1" fmla="*/ 14842 h 5141832"/>
              <a:gd name="connsiteX2" fmla="*/ 520700 w 2366010"/>
              <a:gd name="connsiteY2" fmla="*/ 13573 h 5141832"/>
              <a:gd name="connsiteX3" fmla="*/ 727710 w 2366010"/>
              <a:gd name="connsiteY3" fmla="*/ 200262 h 5141832"/>
              <a:gd name="connsiteX4" fmla="*/ 1364453 w 2366010"/>
              <a:gd name="connsiteY4" fmla="*/ 201535 h 5141832"/>
              <a:gd name="connsiteX5" fmla="*/ 1755613 w 2366010"/>
              <a:gd name="connsiteY5" fmla="*/ 186299 h 5141832"/>
              <a:gd name="connsiteX6" fmla="*/ 1857213 w 2366010"/>
              <a:gd name="connsiteY6" fmla="*/ 16115 h 5141832"/>
              <a:gd name="connsiteX7" fmla="*/ 2121223 w 2366010"/>
              <a:gd name="connsiteY7" fmla="*/ 17382 h 5141832"/>
              <a:gd name="connsiteX8" fmla="*/ 2366010 w 2366010"/>
              <a:gd name="connsiteY8" fmla="*/ 262169 h 5141832"/>
              <a:gd name="connsiteX9" fmla="*/ 2366010 w 2366010"/>
              <a:gd name="connsiteY9" fmla="*/ 4897045 h 5141832"/>
              <a:gd name="connsiteX10" fmla="*/ 2121223 w 2366010"/>
              <a:gd name="connsiteY10" fmla="*/ 5141832 h 5141832"/>
              <a:gd name="connsiteX11" fmla="*/ 244787 w 2366010"/>
              <a:gd name="connsiteY11" fmla="*/ 5141832 h 5141832"/>
              <a:gd name="connsiteX12" fmla="*/ 0 w 2366010"/>
              <a:gd name="connsiteY12" fmla="*/ 4897045 h 5141832"/>
              <a:gd name="connsiteX13" fmla="*/ 0 w 2366010"/>
              <a:gd name="connsiteY13" fmla="*/ 262169 h 5141832"/>
              <a:gd name="connsiteX0" fmla="*/ 0 w 2366010"/>
              <a:gd name="connsiteY0" fmla="*/ 261383 h 5141046"/>
              <a:gd name="connsiteX1" fmla="*/ 237167 w 2366010"/>
              <a:gd name="connsiteY1" fmla="*/ 14056 h 5141046"/>
              <a:gd name="connsiteX2" fmla="*/ 520700 w 2366010"/>
              <a:gd name="connsiteY2" fmla="*/ 12787 h 5141046"/>
              <a:gd name="connsiteX3" fmla="*/ 727710 w 2366010"/>
              <a:gd name="connsiteY3" fmla="*/ 199476 h 5141046"/>
              <a:gd name="connsiteX4" fmla="*/ 1364453 w 2366010"/>
              <a:gd name="connsiteY4" fmla="*/ 200749 h 5141046"/>
              <a:gd name="connsiteX5" fmla="*/ 1755613 w 2366010"/>
              <a:gd name="connsiteY5" fmla="*/ 185513 h 5141046"/>
              <a:gd name="connsiteX6" fmla="*/ 1857213 w 2366010"/>
              <a:gd name="connsiteY6" fmla="*/ 15329 h 5141046"/>
              <a:gd name="connsiteX7" fmla="*/ 2121223 w 2366010"/>
              <a:gd name="connsiteY7" fmla="*/ 16596 h 5141046"/>
              <a:gd name="connsiteX8" fmla="*/ 2366010 w 2366010"/>
              <a:gd name="connsiteY8" fmla="*/ 261383 h 5141046"/>
              <a:gd name="connsiteX9" fmla="*/ 2366010 w 2366010"/>
              <a:gd name="connsiteY9" fmla="*/ 4896259 h 5141046"/>
              <a:gd name="connsiteX10" fmla="*/ 2121223 w 2366010"/>
              <a:gd name="connsiteY10" fmla="*/ 5141046 h 5141046"/>
              <a:gd name="connsiteX11" fmla="*/ 244787 w 2366010"/>
              <a:gd name="connsiteY11" fmla="*/ 5141046 h 5141046"/>
              <a:gd name="connsiteX12" fmla="*/ 0 w 2366010"/>
              <a:gd name="connsiteY12" fmla="*/ 4896259 h 5141046"/>
              <a:gd name="connsiteX13" fmla="*/ 0 w 2366010"/>
              <a:gd name="connsiteY13" fmla="*/ 261383 h 5141046"/>
              <a:gd name="connsiteX0" fmla="*/ 0 w 2366010"/>
              <a:gd name="connsiteY0" fmla="*/ 261383 h 5141046"/>
              <a:gd name="connsiteX1" fmla="*/ 237167 w 2366010"/>
              <a:gd name="connsiteY1" fmla="*/ 14056 h 5141046"/>
              <a:gd name="connsiteX2" fmla="*/ 520700 w 2366010"/>
              <a:gd name="connsiteY2" fmla="*/ 12787 h 5141046"/>
              <a:gd name="connsiteX3" fmla="*/ 727710 w 2366010"/>
              <a:gd name="connsiteY3" fmla="*/ 199476 h 5141046"/>
              <a:gd name="connsiteX4" fmla="*/ 1364453 w 2366010"/>
              <a:gd name="connsiteY4" fmla="*/ 200749 h 5141046"/>
              <a:gd name="connsiteX5" fmla="*/ 1755613 w 2366010"/>
              <a:gd name="connsiteY5" fmla="*/ 185513 h 5141046"/>
              <a:gd name="connsiteX6" fmla="*/ 1857213 w 2366010"/>
              <a:gd name="connsiteY6" fmla="*/ 15329 h 5141046"/>
              <a:gd name="connsiteX7" fmla="*/ 2121223 w 2366010"/>
              <a:gd name="connsiteY7" fmla="*/ 16596 h 5141046"/>
              <a:gd name="connsiteX8" fmla="*/ 2366010 w 2366010"/>
              <a:gd name="connsiteY8" fmla="*/ 261383 h 5141046"/>
              <a:gd name="connsiteX9" fmla="*/ 2366010 w 2366010"/>
              <a:gd name="connsiteY9" fmla="*/ 4896259 h 5141046"/>
              <a:gd name="connsiteX10" fmla="*/ 2121223 w 2366010"/>
              <a:gd name="connsiteY10" fmla="*/ 5141046 h 5141046"/>
              <a:gd name="connsiteX11" fmla="*/ 244787 w 2366010"/>
              <a:gd name="connsiteY11" fmla="*/ 5141046 h 5141046"/>
              <a:gd name="connsiteX12" fmla="*/ 0 w 2366010"/>
              <a:gd name="connsiteY12" fmla="*/ 4896259 h 5141046"/>
              <a:gd name="connsiteX13" fmla="*/ 0 w 2366010"/>
              <a:gd name="connsiteY13" fmla="*/ 261383 h 5141046"/>
              <a:gd name="connsiteX0" fmla="*/ 0 w 2366010"/>
              <a:gd name="connsiteY0" fmla="*/ 266517 h 5146180"/>
              <a:gd name="connsiteX1" fmla="*/ 237167 w 2366010"/>
              <a:gd name="connsiteY1" fmla="*/ 19190 h 5146180"/>
              <a:gd name="connsiteX2" fmla="*/ 520700 w 2366010"/>
              <a:gd name="connsiteY2" fmla="*/ 17921 h 5146180"/>
              <a:gd name="connsiteX3" fmla="*/ 727710 w 2366010"/>
              <a:gd name="connsiteY3" fmla="*/ 204610 h 5146180"/>
              <a:gd name="connsiteX4" fmla="*/ 1364453 w 2366010"/>
              <a:gd name="connsiteY4" fmla="*/ 205883 h 5146180"/>
              <a:gd name="connsiteX5" fmla="*/ 1755613 w 2366010"/>
              <a:gd name="connsiteY5" fmla="*/ 190647 h 5146180"/>
              <a:gd name="connsiteX6" fmla="*/ 1857213 w 2366010"/>
              <a:gd name="connsiteY6" fmla="*/ 20463 h 5146180"/>
              <a:gd name="connsiteX7" fmla="*/ 2133923 w 2366010"/>
              <a:gd name="connsiteY7" fmla="*/ 14114 h 5146180"/>
              <a:gd name="connsiteX8" fmla="*/ 2366010 w 2366010"/>
              <a:gd name="connsiteY8" fmla="*/ 266517 h 5146180"/>
              <a:gd name="connsiteX9" fmla="*/ 2366010 w 2366010"/>
              <a:gd name="connsiteY9" fmla="*/ 4901393 h 5146180"/>
              <a:gd name="connsiteX10" fmla="*/ 2121223 w 2366010"/>
              <a:gd name="connsiteY10" fmla="*/ 5146180 h 5146180"/>
              <a:gd name="connsiteX11" fmla="*/ 244787 w 2366010"/>
              <a:gd name="connsiteY11" fmla="*/ 5146180 h 5146180"/>
              <a:gd name="connsiteX12" fmla="*/ 0 w 2366010"/>
              <a:gd name="connsiteY12" fmla="*/ 4901393 h 5146180"/>
              <a:gd name="connsiteX13" fmla="*/ 0 w 2366010"/>
              <a:gd name="connsiteY13" fmla="*/ 266517 h 5146180"/>
              <a:gd name="connsiteX0" fmla="*/ 0 w 2366010"/>
              <a:gd name="connsiteY0" fmla="*/ 266517 h 5146180"/>
              <a:gd name="connsiteX1" fmla="*/ 237167 w 2366010"/>
              <a:gd name="connsiteY1" fmla="*/ 19190 h 5146180"/>
              <a:gd name="connsiteX2" fmla="*/ 520700 w 2366010"/>
              <a:gd name="connsiteY2" fmla="*/ 17921 h 5146180"/>
              <a:gd name="connsiteX3" fmla="*/ 727710 w 2366010"/>
              <a:gd name="connsiteY3" fmla="*/ 204610 h 5146180"/>
              <a:gd name="connsiteX4" fmla="*/ 1364453 w 2366010"/>
              <a:gd name="connsiteY4" fmla="*/ 205883 h 5146180"/>
              <a:gd name="connsiteX5" fmla="*/ 1755613 w 2366010"/>
              <a:gd name="connsiteY5" fmla="*/ 190647 h 5146180"/>
              <a:gd name="connsiteX6" fmla="*/ 1857213 w 2366010"/>
              <a:gd name="connsiteY6" fmla="*/ 20463 h 5146180"/>
              <a:gd name="connsiteX7" fmla="*/ 2133923 w 2366010"/>
              <a:gd name="connsiteY7" fmla="*/ 14114 h 5146180"/>
              <a:gd name="connsiteX8" fmla="*/ 2366010 w 2366010"/>
              <a:gd name="connsiteY8" fmla="*/ 266517 h 5146180"/>
              <a:gd name="connsiteX9" fmla="*/ 2366010 w 2366010"/>
              <a:gd name="connsiteY9" fmla="*/ 4901393 h 5146180"/>
              <a:gd name="connsiteX10" fmla="*/ 2121223 w 2366010"/>
              <a:gd name="connsiteY10" fmla="*/ 5146180 h 5146180"/>
              <a:gd name="connsiteX11" fmla="*/ 244787 w 2366010"/>
              <a:gd name="connsiteY11" fmla="*/ 5146180 h 5146180"/>
              <a:gd name="connsiteX12" fmla="*/ 0 w 2366010"/>
              <a:gd name="connsiteY12" fmla="*/ 4901393 h 5146180"/>
              <a:gd name="connsiteX13" fmla="*/ 0 w 2366010"/>
              <a:gd name="connsiteY13" fmla="*/ 266517 h 5146180"/>
              <a:gd name="connsiteX0" fmla="*/ 0 w 2366010"/>
              <a:gd name="connsiteY0" fmla="*/ 267643 h 5147306"/>
              <a:gd name="connsiteX1" fmla="*/ 237167 w 2366010"/>
              <a:gd name="connsiteY1" fmla="*/ 20316 h 5147306"/>
              <a:gd name="connsiteX2" fmla="*/ 520700 w 2366010"/>
              <a:gd name="connsiteY2" fmla="*/ 19047 h 5147306"/>
              <a:gd name="connsiteX3" fmla="*/ 727710 w 2366010"/>
              <a:gd name="connsiteY3" fmla="*/ 205736 h 5147306"/>
              <a:gd name="connsiteX4" fmla="*/ 1364453 w 2366010"/>
              <a:gd name="connsiteY4" fmla="*/ 207009 h 5147306"/>
              <a:gd name="connsiteX5" fmla="*/ 1755613 w 2366010"/>
              <a:gd name="connsiteY5" fmla="*/ 191773 h 5147306"/>
              <a:gd name="connsiteX6" fmla="*/ 1857213 w 2366010"/>
              <a:gd name="connsiteY6" fmla="*/ 21589 h 5147306"/>
              <a:gd name="connsiteX7" fmla="*/ 2133923 w 2366010"/>
              <a:gd name="connsiteY7" fmla="*/ 15240 h 5147306"/>
              <a:gd name="connsiteX8" fmla="*/ 2366010 w 2366010"/>
              <a:gd name="connsiteY8" fmla="*/ 267643 h 5147306"/>
              <a:gd name="connsiteX9" fmla="*/ 2366010 w 2366010"/>
              <a:gd name="connsiteY9" fmla="*/ 4902519 h 5147306"/>
              <a:gd name="connsiteX10" fmla="*/ 2121223 w 2366010"/>
              <a:gd name="connsiteY10" fmla="*/ 5147306 h 5147306"/>
              <a:gd name="connsiteX11" fmla="*/ 244787 w 2366010"/>
              <a:gd name="connsiteY11" fmla="*/ 5147306 h 5147306"/>
              <a:gd name="connsiteX12" fmla="*/ 0 w 2366010"/>
              <a:gd name="connsiteY12" fmla="*/ 4902519 h 5147306"/>
              <a:gd name="connsiteX13" fmla="*/ 0 w 2366010"/>
              <a:gd name="connsiteY13" fmla="*/ 267643 h 5147306"/>
              <a:gd name="connsiteX0" fmla="*/ 0 w 2366010"/>
              <a:gd name="connsiteY0" fmla="*/ 267643 h 5147306"/>
              <a:gd name="connsiteX1" fmla="*/ 237167 w 2366010"/>
              <a:gd name="connsiteY1" fmla="*/ 20316 h 5147306"/>
              <a:gd name="connsiteX2" fmla="*/ 520700 w 2366010"/>
              <a:gd name="connsiteY2" fmla="*/ 19047 h 5147306"/>
              <a:gd name="connsiteX3" fmla="*/ 727710 w 2366010"/>
              <a:gd name="connsiteY3" fmla="*/ 205736 h 5147306"/>
              <a:gd name="connsiteX4" fmla="*/ 1274918 w 2366010"/>
              <a:gd name="connsiteY4" fmla="*/ 205105 h 5147306"/>
              <a:gd name="connsiteX5" fmla="*/ 1755613 w 2366010"/>
              <a:gd name="connsiteY5" fmla="*/ 191773 h 5147306"/>
              <a:gd name="connsiteX6" fmla="*/ 1857213 w 2366010"/>
              <a:gd name="connsiteY6" fmla="*/ 21589 h 5147306"/>
              <a:gd name="connsiteX7" fmla="*/ 2133923 w 2366010"/>
              <a:gd name="connsiteY7" fmla="*/ 15240 h 5147306"/>
              <a:gd name="connsiteX8" fmla="*/ 2366010 w 2366010"/>
              <a:gd name="connsiteY8" fmla="*/ 267643 h 5147306"/>
              <a:gd name="connsiteX9" fmla="*/ 2366010 w 2366010"/>
              <a:gd name="connsiteY9" fmla="*/ 4902519 h 5147306"/>
              <a:gd name="connsiteX10" fmla="*/ 2121223 w 2366010"/>
              <a:gd name="connsiteY10" fmla="*/ 5147306 h 5147306"/>
              <a:gd name="connsiteX11" fmla="*/ 244787 w 2366010"/>
              <a:gd name="connsiteY11" fmla="*/ 5147306 h 5147306"/>
              <a:gd name="connsiteX12" fmla="*/ 0 w 2366010"/>
              <a:gd name="connsiteY12" fmla="*/ 4902519 h 5147306"/>
              <a:gd name="connsiteX13" fmla="*/ 0 w 2366010"/>
              <a:gd name="connsiteY13" fmla="*/ 267643 h 5147306"/>
              <a:gd name="connsiteX0" fmla="*/ 0 w 2366010"/>
              <a:gd name="connsiteY0" fmla="*/ 267643 h 5147306"/>
              <a:gd name="connsiteX1" fmla="*/ 237167 w 2366010"/>
              <a:gd name="connsiteY1" fmla="*/ 20316 h 5147306"/>
              <a:gd name="connsiteX2" fmla="*/ 520700 w 2366010"/>
              <a:gd name="connsiteY2" fmla="*/ 19047 h 5147306"/>
              <a:gd name="connsiteX3" fmla="*/ 727710 w 2366010"/>
              <a:gd name="connsiteY3" fmla="*/ 205736 h 5147306"/>
              <a:gd name="connsiteX4" fmla="*/ 1274918 w 2366010"/>
              <a:gd name="connsiteY4" fmla="*/ 205105 h 5147306"/>
              <a:gd name="connsiteX5" fmla="*/ 1755613 w 2366010"/>
              <a:gd name="connsiteY5" fmla="*/ 191773 h 5147306"/>
              <a:gd name="connsiteX6" fmla="*/ 1857213 w 2366010"/>
              <a:gd name="connsiteY6" fmla="*/ 21589 h 5147306"/>
              <a:gd name="connsiteX7" fmla="*/ 2133923 w 2366010"/>
              <a:gd name="connsiteY7" fmla="*/ 15240 h 5147306"/>
              <a:gd name="connsiteX8" fmla="*/ 2366010 w 2366010"/>
              <a:gd name="connsiteY8" fmla="*/ 267643 h 5147306"/>
              <a:gd name="connsiteX9" fmla="*/ 2366010 w 2366010"/>
              <a:gd name="connsiteY9" fmla="*/ 4902519 h 5147306"/>
              <a:gd name="connsiteX10" fmla="*/ 2121223 w 2366010"/>
              <a:gd name="connsiteY10" fmla="*/ 5147306 h 5147306"/>
              <a:gd name="connsiteX11" fmla="*/ 244787 w 2366010"/>
              <a:gd name="connsiteY11" fmla="*/ 5147306 h 5147306"/>
              <a:gd name="connsiteX12" fmla="*/ 0 w 2366010"/>
              <a:gd name="connsiteY12" fmla="*/ 4902519 h 5147306"/>
              <a:gd name="connsiteX13" fmla="*/ 0 w 2366010"/>
              <a:gd name="connsiteY13" fmla="*/ 267643 h 5147306"/>
              <a:gd name="connsiteX0" fmla="*/ 0 w 2366010"/>
              <a:gd name="connsiteY0" fmla="*/ 267643 h 5147306"/>
              <a:gd name="connsiteX1" fmla="*/ 237167 w 2366010"/>
              <a:gd name="connsiteY1" fmla="*/ 20316 h 5147306"/>
              <a:gd name="connsiteX2" fmla="*/ 520700 w 2366010"/>
              <a:gd name="connsiteY2" fmla="*/ 19047 h 5147306"/>
              <a:gd name="connsiteX3" fmla="*/ 727710 w 2366010"/>
              <a:gd name="connsiteY3" fmla="*/ 205736 h 5147306"/>
              <a:gd name="connsiteX4" fmla="*/ 1274918 w 2366010"/>
              <a:gd name="connsiteY4" fmla="*/ 205105 h 5147306"/>
              <a:gd name="connsiteX5" fmla="*/ 1753708 w 2366010"/>
              <a:gd name="connsiteY5" fmla="*/ 189869 h 5147306"/>
              <a:gd name="connsiteX6" fmla="*/ 1857213 w 2366010"/>
              <a:gd name="connsiteY6" fmla="*/ 21589 h 5147306"/>
              <a:gd name="connsiteX7" fmla="*/ 2133923 w 2366010"/>
              <a:gd name="connsiteY7" fmla="*/ 15240 h 5147306"/>
              <a:gd name="connsiteX8" fmla="*/ 2366010 w 2366010"/>
              <a:gd name="connsiteY8" fmla="*/ 267643 h 5147306"/>
              <a:gd name="connsiteX9" fmla="*/ 2366010 w 2366010"/>
              <a:gd name="connsiteY9" fmla="*/ 4902519 h 5147306"/>
              <a:gd name="connsiteX10" fmla="*/ 2121223 w 2366010"/>
              <a:gd name="connsiteY10" fmla="*/ 5147306 h 5147306"/>
              <a:gd name="connsiteX11" fmla="*/ 244787 w 2366010"/>
              <a:gd name="connsiteY11" fmla="*/ 5147306 h 5147306"/>
              <a:gd name="connsiteX12" fmla="*/ 0 w 2366010"/>
              <a:gd name="connsiteY12" fmla="*/ 4902519 h 5147306"/>
              <a:gd name="connsiteX13" fmla="*/ 0 w 2366010"/>
              <a:gd name="connsiteY13" fmla="*/ 267643 h 5147306"/>
              <a:gd name="connsiteX0" fmla="*/ 0 w 2366010"/>
              <a:gd name="connsiteY0" fmla="*/ 267643 h 5147306"/>
              <a:gd name="connsiteX1" fmla="*/ 237167 w 2366010"/>
              <a:gd name="connsiteY1" fmla="*/ 20316 h 5147306"/>
              <a:gd name="connsiteX2" fmla="*/ 520700 w 2366010"/>
              <a:gd name="connsiteY2" fmla="*/ 19047 h 5147306"/>
              <a:gd name="connsiteX3" fmla="*/ 727710 w 2366010"/>
              <a:gd name="connsiteY3" fmla="*/ 205736 h 5147306"/>
              <a:gd name="connsiteX4" fmla="*/ 1274918 w 2366010"/>
              <a:gd name="connsiteY4" fmla="*/ 205105 h 5147306"/>
              <a:gd name="connsiteX5" fmla="*/ 1753708 w 2366010"/>
              <a:gd name="connsiteY5" fmla="*/ 189869 h 5147306"/>
              <a:gd name="connsiteX6" fmla="*/ 1857213 w 2366010"/>
              <a:gd name="connsiteY6" fmla="*/ 21589 h 5147306"/>
              <a:gd name="connsiteX7" fmla="*/ 2133923 w 2366010"/>
              <a:gd name="connsiteY7" fmla="*/ 15240 h 5147306"/>
              <a:gd name="connsiteX8" fmla="*/ 2366010 w 2366010"/>
              <a:gd name="connsiteY8" fmla="*/ 267643 h 5147306"/>
              <a:gd name="connsiteX9" fmla="*/ 2366010 w 2366010"/>
              <a:gd name="connsiteY9" fmla="*/ 4902519 h 5147306"/>
              <a:gd name="connsiteX10" fmla="*/ 2121223 w 2366010"/>
              <a:gd name="connsiteY10" fmla="*/ 5147306 h 5147306"/>
              <a:gd name="connsiteX11" fmla="*/ 244787 w 2366010"/>
              <a:gd name="connsiteY11" fmla="*/ 5147306 h 5147306"/>
              <a:gd name="connsiteX12" fmla="*/ 0 w 2366010"/>
              <a:gd name="connsiteY12" fmla="*/ 4902519 h 5147306"/>
              <a:gd name="connsiteX13" fmla="*/ 0 w 2366010"/>
              <a:gd name="connsiteY13" fmla="*/ 267643 h 5147306"/>
              <a:gd name="connsiteX0" fmla="*/ 0 w 2366010"/>
              <a:gd name="connsiteY0" fmla="*/ 256648 h 5136311"/>
              <a:gd name="connsiteX1" fmla="*/ 237167 w 2366010"/>
              <a:gd name="connsiteY1" fmla="*/ 9321 h 5136311"/>
              <a:gd name="connsiteX2" fmla="*/ 520700 w 2366010"/>
              <a:gd name="connsiteY2" fmla="*/ 8052 h 5136311"/>
              <a:gd name="connsiteX3" fmla="*/ 727710 w 2366010"/>
              <a:gd name="connsiteY3" fmla="*/ 194741 h 5136311"/>
              <a:gd name="connsiteX4" fmla="*/ 1274918 w 2366010"/>
              <a:gd name="connsiteY4" fmla="*/ 194110 h 5136311"/>
              <a:gd name="connsiteX5" fmla="*/ 1753708 w 2366010"/>
              <a:gd name="connsiteY5" fmla="*/ 178874 h 5136311"/>
              <a:gd name="connsiteX6" fmla="*/ 1857213 w 2366010"/>
              <a:gd name="connsiteY6" fmla="*/ 10594 h 5136311"/>
              <a:gd name="connsiteX7" fmla="*/ 2133923 w 2366010"/>
              <a:gd name="connsiteY7" fmla="*/ 4245 h 5136311"/>
              <a:gd name="connsiteX8" fmla="*/ 2366010 w 2366010"/>
              <a:gd name="connsiteY8" fmla="*/ 256648 h 5136311"/>
              <a:gd name="connsiteX9" fmla="*/ 2366010 w 2366010"/>
              <a:gd name="connsiteY9" fmla="*/ 4891524 h 5136311"/>
              <a:gd name="connsiteX10" fmla="*/ 2121223 w 2366010"/>
              <a:gd name="connsiteY10" fmla="*/ 5136311 h 5136311"/>
              <a:gd name="connsiteX11" fmla="*/ 244787 w 2366010"/>
              <a:gd name="connsiteY11" fmla="*/ 5136311 h 5136311"/>
              <a:gd name="connsiteX12" fmla="*/ 0 w 2366010"/>
              <a:gd name="connsiteY12" fmla="*/ 4891524 h 5136311"/>
              <a:gd name="connsiteX13" fmla="*/ 0 w 2366010"/>
              <a:gd name="connsiteY13" fmla="*/ 256648 h 5136311"/>
              <a:gd name="connsiteX0" fmla="*/ 0 w 2366010"/>
              <a:gd name="connsiteY0" fmla="*/ 256648 h 5136311"/>
              <a:gd name="connsiteX1" fmla="*/ 237167 w 2366010"/>
              <a:gd name="connsiteY1" fmla="*/ 9321 h 5136311"/>
              <a:gd name="connsiteX2" fmla="*/ 520700 w 2366010"/>
              <a:gd name="connsiteY2" fmla="*/ 8052 h 5136311"/>
              <a:gd name="connsiteX3" fmla="*/ 727710 w 2366010"/>
              <a:gd name="connsiteY3" fmla="*/ 194741 h 5136311"/>
              <a:gd name="connsiteX4" fmla="*/ 1274918 w 2366010"/>
              <a:gd name="connsiteY4" fmla="*/ 194110 h 5136311"/>
              <a:gd name="connsiteX5" fmla="*/ 1753708 w 2366010"/>
              <a:gd name="connsiteY5" fmla="*/ 178874 h 5136311"/>
              <a:gd name="connsiteX6" fmla="*/ 1857213 w 2366010"/>
              <a:gd name="connsiteY6" fmla="*/ 10594 h 5136311"/>
              <a:gd name="connsiteX7" fmla="*/ 2133923 w 2366010"/>
              <a:gd name="connsiteY7" fmla="*/ 4245 h 5136311"/>
              <a:gd name="connsiteX8" fmla="*/ 2366010 w 2366010"/>
              <a:gd name="connsiteY8" fmla="*/ 256648 h 5136311"/>
              <a:gd name="connsiteX9" fmla="*/ 2366010 w 2366010"/>
              <a:gd name="connsiteY9" fmla="*/ 4891524 h 5136311"/>
              <a:gd name="connsiteX10" fmla="*/ 2121223 w 2366010"/>
              <a:gd name="connsiteY10" fmla="*/ 5136311 h 5136311"/>
              <a:gd name="connsiteX11" fmla="*/ 244787 w 2366010"/>
              <a:gd name="connsiteY11" fmla="*/ 5136311 h 5136311"/>
              <a:gd name="connsiteX12" fmla="*/ 0 w 2366010"/>
              <a:gd name="connsiteY12" fmla="*/ 4891524 h 5136311"/>
              <a:gd name="connsiteX13" fmla="*/ 0 w 2366010"/>
              <a:gd name="connsiteY13" fmla="*/ 256648 h 5136311"/>
              <a:gd name="connsiteX0" fmla="*/ 0 w 2366010"/>
              <a:gd name="connsiteY0" fmla="*/ 256648 h 5136311"/>
              <a:gd name="connsiteX1" fmla="*/ 237167 w 2366010"/>
              <a:gd name="connsiteY1" fmla="*/ 9321 h 5136311"/>
              <a:gd name="connsiteX2" fmla="*/ 520700 w 2366010"/>
              <a:gd name="connsiteY2" fmla="*/ 8052 h 5136311"/>
              <a:gd name="connsiteX3" fmla="*/ 727710 w 2366010"/>
              <a:gd name="connsiteY3" fmla="*/ 194741 h 5136311"/>
              <a:gd name="connsiteX4" fmla="*/ 1274918 w 2366010"/>
              <a:gd name="connsiteY4" fmla="*/ 194110 h 5136311"/>
              <a:gd name="connsiteX5" fmla="*/ 1753708 w 2366010"/>
              <a:gd name="connsiteY5" fmla="*/ 178874 h 5136311"/>
              <a:gd name="connsiteX6" fmla="*/ 1857213 w 2366010"/>
              <a:gd name="connsiteY6" fmla="*/ 10594 h 5136311"/>
              <a:gd name="connsiteX7" fmla="*/ 2133923 w 2366010"/>
              <a:gd name="connsiteY7" fmla="*/ 4245 h 5136311"/>
              <a:gd name="connsiteX8" fmla="*/ 2366010 w 2366010"/>
              <a:gd name="connsiteY8" fmla="*/ 256648 h 5136311"/>
              <a:gd name="connsiteX9" fmla="*/ 2366010 w 2366010"/>
              <a:gd name="connsiteY9" fmla="*/ 4891524 h 5136311"/>
              <a:gd name="connsiteX10" fmla="*/ 2121223 w 2366010"/>
              <a:gd name="connsiteY10" fmla="*/ 5136311 h 5136311"/>
              <a:gd name="connsiteX11" fmla="*/ 244787 w 2366010"/>
              <a:gd name="connsiteY11" fmla="*/ 5136311 h 5136311"/>
              <a:gd name="connsiteX12" fmla="*/ 0 w 2366010"/>
              <a:gd name="connsiteY12" fmla="*/ 4891524 h 5136311"/>
              <a:gd name="connsiteX13" fmla="*/ 0 w 2366010"/>
              <a:gd name="connsiteY13" fmla="*/ 256648 h 5136311"/>
              <a:gd name="connsiteX0" fmla="*/ 0 w 2366010"/>
              <a:gd name="connsiteY0" fmla="*/ 256648 h 5136311"/>
              <a:gd name="connsiteX1" fmla="*/ 237167 w 2366010"/>
              <a:gd name="connsiteY1" fmla="*/ 9321 h 5136311"/>
              <a:gd name="connsiteX2" fmla="*/ 520700 w 2366010"/>
              <a:gd name="connsiteY2" fmla="*/ 8052 h 5136311"/>
              <a:gd name="connsiteX3" fmla="*/ 727710 w 2366010"/>
              <a:gd name="connsiteY3" fmla="*/ 194741 h 5136311"/>
              <a:gd name="connsiteX4" fmla="*/ 1274918 w 2366010"/>
              <a:gd name="connsiteY4" fmla="*/ 194110 h 5136311"/>
              <a:gd name="connsiteX5" fmla="*/ 1753708 w 2366010"/>
              <a:gd name="connsiteY5" fmla="*/ 178874 h 5136311"/>
              <a:gd name="connsiteX6" fmla="*/ 1857213 w 2366010"/>
              <a:gd name="connsiteY6" fmla="*/ 10594 h 5136311"/>
              <a:gd name="connsiteX7" fmla="*/ 2133923 w 2366010"/>
              <a:gd name="connsiteY7" fmla="*/ 4245 h 5136311"/>
              <a:gd name="connsiteX8" fmla="*/ 2366010 w 2366010"/>
              <a:gd name="connsiteY8" fmla="*/ 256648 h 5136311"/>
              <a:gd name="connsiteX9" fmla="*/ 2366010 w 2366010"/>
              <a:gd name="connsiteY9" fmla="*/ 4891524 h 5136311"/>
              <a:gd name="connsiteX10" fmla="*/ 2121223 w 2366010"/>
              <a:gd name="connsiteY10" fmla="*/ 5136311 h 5136311"/>
              <a:gd name="connsiteX11" fmla="*/ 244787 w 2366010"/>
              <a:gd name="connsiteY11" fmla="*/ 5136311 h 5136311"/>
              <a:gd name="connsiteX12" fmla="*/ 0 w 2366010"/>
              <a:gd name="connsiteY12" fmla="*/ 4891524 h 5136311"/>
              <a:gd name="connsiteX13" fmla="*/ 0 w 2366010"/>
              <a:gd name="connsiteY13" fmla="*/ 256648 h 5136311"/>
              <a:gd name="connsiteX0" fmla="*/ 0 w 2366010"/>
              <a:gd name="connsiteY0" fmla="*/ 256648 h 5136311"/>
              <a:gd name="connsiteX1" fmla="*/ 237167 w 2366010"/>
              <a:gd name="connsiteY1" fmla="*/ 9321 h 5136311"/>
              <a:gd name="connsiteX2" fmla="*/ 520700 w 2366010"/>
              <a:gd name="connsiteY2" fmla="*/ 8052 h 5136311"/>
              <a:gd name="connsiteX3" fmla="*/ 727710 w 2366010"/>
              <a:gd name="connsiteY3" fmla="*/ 194741 h 5136311"/>
              <a:gd name="connsiteX4" fmla="*/ 1274918 w 2366010"/>
              <a:gd name="connsiteY4" fmla="*/ 194110 h 5136311"/>
              <a:gd name="connsiteX5" fmla="*/ 1758788 w 2366010"/>
              <a:gd name="connsiteY5" fmla="*/ 173797 h 5136311"/>
              <a:gd name="connsiteX6" fmla="*/ 1857213 w 2366010"/>
              <a:gd name="connsiteY6" fmla="*/ 10594 h 5136311"/>
              <a:gd name="connsiteX7" fmla="*/ 2133923 w 2366010"/>
              <a:gd name="connsiteY7" fmla="*/ 4245 h 5136311"/>
              <a:gd name="connsiteX8" fmla="*/ 2366010 w 2366010"/>
              <a:gd name="connsiteY8" fmla="*/ 256648 h 5136311"/>
              <a:gd name="connsiteX9" fmla="*/ 2366010 w 2366010"/>
              <a:gd name="connsiteY9" fmla="*/ 4891524 h 5136311"/>
              <a:gd name="connsiteX10" fmla="*/ 2121223 w 2366010"/>
              <a:gd name="connsiteY10" fmla="*/ 5136311 h 5136311"/>
              <a:gd name="connsiteX11" fmla="*/ 244787 w 2366010"/>
              <a:gd name="connsiteY11" fmla="*/ 5136311 h 5136311"/>
              <a:gd name="connsiteX12" fmla="*/ 0 w 2366010"/>
              <a:gd name="connsiteY12" fmla="*/ 4891524 h 5136311"/>
              <a:gd name="connsiteX13" fmla="*/ 0 w 2366010"/>
              <a:gd name="connsiteY13" fmla="*/ 256648 h 5136311"/>
              <a:gd name="connsiteX0" fmla="*/ 0 w 2366010"/>
              <a:gd name="connsiteY0" fmla="*/ 256648 h 5136311"/>
              <a:gd name="connsiteX1" fmla="*/ 237167 w 2366010"/>
              <a:gd name="connsiteY1" fmla="*/ 9321 h 5136311"/>
              <a:gd name="connsiteX2" fmla="*/ 520700 w 2366010"/>
              <a:gd name="connsiteY2" fmla="*/ 8052 h 5136311"/>
              <a:gd name="connsiteX3" fmla="*/ 732790 w 2366010"/>
              <a:gd name="connsiteY3" fmla="*/ 189664 h 5136311"/>
              <a:gd name="connsiteX4" fmla="*/ 1274918 w 2366010"/>
              <a:gd name="connsiteY4" fmla="*/ 194110 h 5136311"/>
              <a:gd name="connsiteX5" fmla="*/ 1758788 w 2366010"/>
              <a:gd name="connsiteY5" fmla="*/ 173797 h 5136311"/>
              <a:gd name="connsiteX6" fmla="*/ 1857213 w 2366010"/>
              <a:gd name="connsiteY6" fmla="*/ 10594 h 5136311"/>
              <a:gd name="connsiteX7" fmla="*/ 2133923 w 2366010"/>
              <a:gd name="connsiteY7" fmla="*/ 4245 h 5136311"/>
              <a:gd name="connsiteX8" fmla="*/ 2366010 w 2366010"/>
              <a:gd name="connsiteY8" fmla="*/ 256648 h 5136311"/>
              <a:gd name="connsiteX9" fmla="*/ 2366010 w 2366010"/>
              <a:gd name="connsiteY9" fmla="*/ 4891524 h 5136311"/>
              <a:gd name="connsiteX10" fmla="*/ 2121223 w 2366010"/>
              <a:gd name="connsiteY10" fmla="*/ 5136311 h 5136311"/>
              <a:gd name="connsiteX11" fmla="*/ 244787 w 2366010"/>
              <a:gd name="connsiteY11" fmla="*/ 5136311 h 5136311"/>
              <a:gd name="connsiteX12" fmla="*/ 0 w 2366010"/>
              <a:gd name="connsiteY12" fmla="*/ 4891524 h 5136311"/>
              <a:gd name="connsiteX13" fmla="*/ 0 w 2366010"/>
              <a:gd name="connsiteY13" fmla="*/ 256648 h 5136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66010" h="5136311">
                <a:moveTo>
                  <a:pt x="0" y="256648"/>
                </a:moveTo>
                <a:cubicBezTo>
                  <a:pt x="0" y="121456"/>
                  <a:pt x="101975" y="14401"/>
                  <a:pt x="237167" y="9321"/>
                </a:cubicBezTo>
                <a:cubicBezTo>
                  <a:pt x="333052" y="-1632"/>
                  <a:pt x="444023" y="-4013"/>
                  <a:pt x="520700" y="8052"/>
                </a:cubicBezTo>
                <a:cubicBezTo>
                  <a:pt x="570707" y="42977"/>
                  <a:pt x="486568" y="204269"/>
                  <a:pt x="732790" y="189664"/>
                </a:cubicBezTo>
                <a:cubicBezTo>
                  <a:pt x="889925" y="194321"/>
                  <a:pt x="1103918" y="196755"/>
                  <a:pt x="1274918" y="194110"/>
                </a:cubicBezTo>
                <a:cubicBezTo>
                  <a:pt x="1445918" y="191466"/>
                  <a:pt x="1661739" y="204383"/>
                  <a:pt x="1758788" y="173797"/>
                </a:cubicBezTo>
                <a:cubicBezTo>
                  <a:pt x="1855837" y="143211"/>
                  <a:pt x="1797125" y="37475"/>
                  <a:pt x="1857213" y="10594"/>
                </a:cubicBezTo>
                <a:cubicBezTo>
                  <a:pt x="1896981" y="-1049"/>
                  <a:pt x="2008907" y="688"/>
                  <a:pt x="2133923" y="4245"/>
                </a:cubicBezTo>
                <a:cubicBezTo>
                  <a:pt x="2258939" y="7802"/>
                  <a:pt x="2366010" y="121456"/>
                  <a:pt x="2366010" y="256648"/>
                </a:cubicBezTo>
                <a:lnTo>
                  <a:pt x="2366010" y="4891524"/>
                </a:lnTo>
                <a:cubicBezTo>
                  <a:pt x="2366010" y="5026716"/>
                  <a:pt x="2256415" y="5136311"/>
                  <a:pt x="2121223" y="5136311"/>
                </a:cubicBezTo>
                <a:lnTo>
                  <a:pt x="244787" y="5136311"/>
                </a:lnTo>
                <a:cubicBezTo>
                  <a:pt x="109595" y="5136311"/>
                  <a:pt x="0" y="5026716"/>
                  <a:pt x="0" y="4891524"/>
                </a:cubicBezTo>
                <a:lnTo>
                  <a:pt x="0" y="256648"/>
                </a:lnTo>
                <a:close/>
              </a:path>
            </a:pathLst>
          </a:custGeom>
          <a:solidFill>
            <a:schemeClr val="tx1"/>
          </a:solidFill>
        </p:spPr>
        <p:txBody>
          <a:bodyPr lIns="252000" tIns="612000" bIns="90000" anchor="t">
            <a:normAutofit/>
          </a:bodyPr>
          <a:lstStyle>
            <a:lvl1pPr marL="0" indent="0" algn="l">
              <a:buNone/>
              <a:defRPr lang="fr-FR" sz="2800" b="0" i="0" kern="1200" dirty="0">
                <a:solidFill>
                  <a:schemeClr val="tx1"/>
                </a:solidFill>
                <a:latin typeface="Arial" panose="020B0604020202020204" pitchFamily="34" charset="0"/>
                <a:ea typeface="+mn-ea"/>
                <a:cs typeface="Arial" panose="020B0604020202020204" pitchFamily="34" charset="0"/>
              </a:defRPr>
            </a:lvl1pPr>
          </a:lstStyle>
          <a:p>
            <a:r>
              <a:rPr lang="fr-FR"/>
              <a:t>Click </a:t>
            </a:r>
            <a:br>
              <a:rPr lang="fr-FR"/>
            </a:br>
            <a:r>
              <a:rPr lang="fr-FR"/>
              <a:t>to </a:t>
            </a:r>
            <a:r>
              <a:rPr lang="fr-FR" err="1"/>
              <a:t>add</a:t>
            </a:r>
            <a:r>
              <a:rPr lang="fr-FR"/>
              <a:t> </a:t>
            </a:r>
            <a:br>
              <a:rPr lang="fr-FR"/>
            </a:br>
            <a:r>
              <a:rPr lang="fr-FR"/>
              <a:t>a </a:t>
            </a:r>
            <a:r>
              <a:rPr lang="fr-FR" err="1"/>
              <a:t>picture</a:t>
            </a:r>
            <a:endParaRPr lang="fr-FR"/>
          </a:p>
        </p:txBody>
      </p:sp>
      <p:sp>
        <p:nvSpPr>
          <p:cNvPr id="7" name="Content Placeholder 3">
            <a:extLst>
              <a:ext uri="{FF2B5EF4-FFF2-40B4-BE49-F238E27FC236}">
                <a16:creationId xmlns:a16="http://schemas.microsoft.com/office/drawing/2014/main" id="{5203605E-5D0F-0A47-8156-70BCC750E7E0}"/>
              </a:ext>
            </a:extLst>
          </p:cNvPr>
          <p:cNvSpPr>
            <a:spLocks noGrp="1"/>
          </p:cNvSpPr>
          <p:nvPr>
            <p:ph sz="quarter" idx="24"/>
          </p:nvPr>
        </p:nvSpPr>
        <p:spPr>
          <a:xfrm>
            <a:off x="6092952" y="1557838"/>
            <a:ext cx="5184648" cy="4385761"/>
          </a:xfrm>
        </p:spPr>
        <p:txBody>
          <a:bodyPr anchor="ctr"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1">
            <a:extLst>
              <a:ext uri="{FF2B5EF4-FFF2-40B4-BE49-F238E27FC236}">
                <a16:creationId xmlns:a16="http://schemas.microsoft.com/office/drawing/2014/main" id="{089A17DF-BECD-FB48-B32C-50463D55D8B4}"/>
              </a:ext>
            </a:extLst>
          </p:cNvPr>
          <p:cNvSpPr>
            <a:spLocks noGrp="1"/>
          </p:cNvSpPr>
          <p:nvPr>
            <p:ph type="title"/>
          </p:nvPr>
        </p:nvSpPr>
        <p:spPr>
          <a:xfrm>
            <a:off x="6092952" y="265176"/>
            <a:ext cx="5641848" cy="1292662"/>
          </a:xfrm>
        </p:spPr>
        <p:txBody>
          <a:bodyPr/>
          <a:lstStyle/>
          <a:p>
            <a:r>
              <a:rPr lang="en-US"/>
              <a:t>Click to edit Master title style</a:t>
            </a:r>
          </a:p>
        </p:txBody>
      </p:sp>
    </p:spTree>
    <p:extLst>
      <p:ext uri="{BB962C8B-B14F-4D97-AF65-F5344CB8AC3E}">
        <p14:creationId xmlns:p14="http://schemas.microsoft.com/office/powerpoint/2010/main" val="351881352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iPhone X Zoom">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086ECA9-C582-E14A-B9CB-1EAC4F388DF8}"/>
              </a:ext>
            </a:extLst>
          </p:cNvPr>
          <p:cNvSpPr/>
          <p:nvPr userDrawn="1"/>
        </p:nvSpPr>
        <p:spPr>
          <a:xfrm>
            <a:off x="0" y="0"/>
            <a:ext cx="373075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4" name="Picture 3">
            <a:extLst>
              <a:ext uri="{FF2B5EF4-FFF2-40B4-BE49-F238E27FC236}">
                <a16:creationId xmlns:a16="http://schemas.microsoft.com/office/drawing/2014/main" id="{4B15AFEC-B582-BD42-ABD9-E3C317BA13F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36926"/>
          <a:stretch/>
        </p:blipFill>
        <p:spPr>
          <a:xfrm>
            <a:off x="665252" y="957581"/>
            <a:ext cx="4700829" cy="5900419"/>
          </a:xfrm>
          <a:prstGeom prst="rect">
            <a:avLst/>
          </a:prstGeom>
          <a:effectLst>
            <a:outerShdw blurRad="444500" dist="127000" dir="5400000" algn="t" rotWithShape="0">
              <a:prstClr val="black">
                <a:alpha val="30000"/>
              </a:prstClr>
            </a:outerShdw>
          </a:effectLst>
        </p:spPr>
      </p:pic>
      <p:sp>
        <p:nvSpPr>
          <p:cNvPr id="16" name="Picture Placeholder 2">
            <a:extLst>
              <a:ext uri="{FF2B5EF4-FFF2-40B4-BE49-F238E27FC236}">
                <a16:creationId xmlns:a16="http://schemas.microsoft.com/office/drawing/2014/main" id="{1908C951-434A-4DD1-AFA3-1AF87D704742}"/>
              </a:ext>
            </a:extLst>
          </p:cNvPr>
          <p:cNvSpPr>
            <a:spLocks noGrp="1"/>
          </p:cNvSpPr>
          <p:nvPr>
            <p:ph type="pic" sz="quarter" idx="11" hasCustomPrompt="1"/>
          </p:nvPr>
        </p:nvSpPr>
        <p:spPr>
          <a:xfrm>
            <a:off x="1103086" y="1534810"/>
            <a:ext cx="3795555" cy="5334729"/>
          </a:xfrm>
          <a:custGeom>
            <a:avLst/>
            <a:gdLst>
              <a:gd name="connsiteX0" fmla="*/ 0 w 2366010"/>
              <a:gd name="connsiteY0" fmla="*/ 244787 h 5124450"/>
              <a:gd name="connsiteX1" fmla="*/ 244787 w 2366010"/>
              <a:gd name="connsiteY1" fmla="*/ 0 h 5124450"/>
              <a:gd name="connsiteX2" fmla="*/ 2121223 w 2366010"/>
              <a:gd name="connsiteY2" fmla="*/ 0 h 5124450"/>
              <a:gd name="connsiteX3" fmla="*/ 2366010 w 2366010"/>
              <a:gd name="connsiteY3" fmla="*/ 244787 h 5124450"/>
              <a:gd name="connsiteX4" fmla="*/ 2366010 w 2366010"/>
              <a:gd name="connsiteY4" fmla="*/ 4879663 h 5124450"/>
              <a:gd name="connsiteX5" fmla="*/ 2121223 w 2366010"/>
              <a:gd name="connsiteY5" fmla="*/ 5124450 h 5124450"/>
              <a:gd name="connsiteX6" fmla="*/ 244787 w 2366010"/>
              <a:gd name="connsiteY6" fmla="*/ 5124450 h 5124450"/>
              <a:gd name="connsiteX7" fmla="*/ 0 w 2366010"/>
              <a:gd name="connsiteY7" fmla="*/ 4879663 h 5124450"/>
              <a:gd name="connsiteX8" fmla="*/ 0 w 2366010"/>
              <a:gd name="connsiteY8" fmla="*/ 244787 h 5124450"/>
              <a:gd name="connsiteX0" fmla="*/ 0 w 2366010"/>
              <a:gd name="connsiteY0" fmla="*/ 244793 h 5124456"/>
              <a:gd name="connsiteX1" fmla="*/ 244787 w 2366010"/>
              <a:gd name="connsiteY1" fmla="*/ 6 h 5124456"/>
              <a:gd name="connsiteX2" fmla="*/ 659130 w 2366010"/>
              <a:gd name="connsiteY2" fmla="*/ 186696 h 5124456"/>
              <a:gd name="connsiteX3" fmla="*/ 2121223 w 2366010"/>
              <a:gd name="connsiteY3" fmla="*/ 6 h 5124456"/>
              <a:gd name="connsiteX4" fmla="*/ 2366010 w 2366010"/>
              <a:gd name="connsiteY4" fmla="*/ 244793 h 5124456"/>
              <a:gd name="connsiteX5" fmla="*/ 2366010 w 2366010"/>
              <a:gd name="connsiteY5" fmla="*/ 4879669 h 5124456"/>
              <a:gd name="connsiteX6" fmla="*/ 2121223 w 2366010"/>
              <a:gd name="connsiteY6" fmla="*/ 5124456 h 5124456"/>
              <a:gd name="connsiteX7" fmla="*/ 244787 w 2366010"/>
              <a:gd name="connsiteY7" fmla="*/ 5124456 h 5124456"/>
              <a:gd name="connsiteX8" fmla="*/ 0 w 2366010"/>
              <a:gd name="connsiteY8" fmla="*/ 4879669 h 5124456"/>
              <a:gd name="connsiteX9" fmla="*/ 0 w 2366010"/>
              <a:gd name="connsiteY9" fmla="*/ 244793 h 5124456"/>
              <a:gd name="connsiteX0" fmla="*/ 0 w 2366010"/>
              <a:gd name="connsiteY0" fmla="*/ 244794 h 5124457"/>
              <a:gd name="connsiteX1" fmla="*/ 244787 w 2366010"/>
              <a:gd name="connsiteY1" fmla="*/ 7 h 5124457"/>
              <a:gd name="connsiteX2" fmla="*/ 659130 w 2366010"/>
              <a:gd name="connsiteY2" fmla="*/ 186697 h 5124457"/>
              <a:gd name="connsiteX3" fmla="*/ 2121223 w 2366010"/>
              <a:gd name="connsiteY3" fmla="*/ 7 h 5124457"/>
              <a:gd name="connsiteX4" fmla="*/ 2366010 w 2366010"/>
              <a:gd name="connsiteY4" fmla="*/ 244794 h 5124457"/>
              <a:gd name="connsiteX5" fmla="*/ 2366010 w 2366010"/>
              <a:gd name="connsiteY5" fmla="*/ 4879670 h 5124457"/>
              <a:gd name="connsiteX6" fmla="*/ 2121223 w 2366010"/>
              <a:gd name="connsiteY6" fmla="*/ 5124457 h 5124457"/>
              <a:gd name="connsiteX7" fmla="*/ 244787 w 2366010"/>
              <a:gd name="connsiteY7" fmla="*/ 5124457 h 5124457"/>
              <a:gd name="connsiteX8" fmla="*/ 0 w 2366010"/>
              <a:gd name="connsiteY8" fmla="*/ 4879670 h 5124457"/>
              <a:gd name="connsiteX9" fmla="*/ 0 w 2366010"/>
              <a:gd name="connsiteY9" fmla="*/ 244794 h 5124457"/>
              <a:gd name="connsiteX0" fmla="*/ 0 w 2366010"/>
              <a:gd name="connsiteY0" fmla="*/ 253683 h 5133346"/>
              <a:gd name="connsiteX1" fmla="*/ 244787 w 2366010"/>
              <a:gd name="connsiteY1" fmla="*/ 8896 h 5133346"/>
              <a:gd name="connsiteX2" fmla="*/ 502920 w 2366010"/>
              <a:gd name="connsiteY2" fmla="*/ 50807 h 5133346"/>
              <a:gd name="connsiteX3" fmla="*/ 659130 w 2366010"/>
              <a:gd name="connsiteY3" fmla="*/ 195586 h 5133346"/>
              <a:gd name="connsiteX4" fmla="*/ 2121223 w 2366010"/>
              <a:gd name="connsiteY4" fmla="*/ 8896 h 5133346"/>
              <a:gd name="connsiteX5" fmla="*/ 2366010 w 2366010"/>
              <a:gd name="connsiteY5" fmla="*/ 253683 h 5133346"/>
              <a:gd name="connsiteX6" fmla="*/ 2366010 w 2366010"/>
              <a:gd name="connsiteY6" fmla="*/ 4888559 h 5133346"/>
              <a:gd name="connsiteX7" fmla="*/ 2121223 w 2366010"/>
              <a:gd name="connsiteY7" fmla="*/ 5133346 h 5133346"/>
              <a:gd name="connsiteX8" fmla="*/ 244787 w 2366010"/>
              <a:gd name="connsiteY8" fmla="*/ 5133346 h 5133346"/>
              <a:gd name="connsiteX9" fmla="*/ 0 w 2366010"/>
              <a:gd name="connsiteY9" fmla="*/ 4888559 h 5133346"/>
              <a:gd name="connsiteX10" fmla="*/ 0 w 2366010"/>
              <a:gd name="connsiteY10" fmla="*/ 253683 h 5133346"/>
              <a:gd name="connsiteX0" fmla="*/ 0 w 2366010"/>
              <a:gd name="connsiteY0" fmla="*/ 253683 h 5133346"/>
              <a:gd name="connsiteX1" fmla="*/ 244787 w 2366010"/>
              <a:gd name="connsiteY1" fmla="*/ 8896 h 5133346"/>
              <a:gd name="connsiteX2" fmla="*/ 502920 w 2366010"/>
              <a:gd name="connsiteY2" fmla="*/ 50807 h 5133346"/>
              <a:gd name="connsiteX3" fmla="*/ 659130 w 2366010"/>
              <a:gd name="connsiteY3" fmla="*/ 195586 h 5133346"/>
              <a:gd name="connsiteX4" fmla="*/ 2121223 w 2366010"/>
              <a:gd name="connsiteY4" fmla="*/ 8896 h 5133346"/>
              <a:gd name="connsiteX5" fmla="*/ 2366010 w 2366010"/>
              <a:gd name="connsiteY5" fmla="*/ 253683 h 5133346"/>
              <a:gd name="connsiteX6" fmla="*/ 2366010 w 2366010"/>
              <a:gd name="connsiteY6" fmla="*/ 4888559 h 5133346"/>
              <a:gd name="connsiteX7" fmla="*/ 2121223 w 2366010"/>
              <a:gd name="connsiteY7" fmla="*/ 5133346 h 5133346"/>
              <a:gd name="connsiteX8" fmla="*/ 244787 w 2366010"/>
              <a:gd name="connsiteY8" fmla="*/ 5133346 h 5133346"/>
              <a:gd name="connsiteX9" fmla="*/ 0 w 2366010"/>
              <a:gd name="connsiteY9" fmla="*/ 4888559 h 5133346"/>
              <a:gd name="connsiteX10" fmla="*/ 0 w 2366010"/>
              <a:gd name="connsiteY10" fmla="*/ 253683 h 5133346"/>
              <a:gd name="connsiteX0" fmla="*/ 0 w 2366010"/>
              <a:gd name="connsiteY0" fmla="*/ 253683 h 5133346"/>
              <a:gd name="connsiteX1" fmla="*/ 244787 w 2366010"/>
              <a:gd name="connsiteY1" fmla="*/ 8896 h 5133346"/>
              <a:gd name="connsiteX2" fmla="*/ 502920 w 2366010"/>
              <a:gd name="connsiteY2" fmla="*/ 50807 h 5133346"/>
              <a:gd name="connsiteX3" fmla="*/ 735330 w 2366010"/>
              <a:gd name="connsiteY3" fmla="*/ 195586 h 5133346"/>
              <a:gd name="connsiteX4" fmla="*/ 2121223 w 2366010"/>
              <a:gd name="connsiteY4" fmla="*/ 8896 h 5133346"/>
              <a:gd name="connsiteX5" fmla="*/ 2366010 w 2366010"/>
              <a:gd name="connsiteY5" fmla="*/ 253683 h 5133346"/>
              <a:gd name="connsiteX6" fmla="*/ 2366010 w 2366010"/>
              <a:gd name="connsiteY6" fmla="*/ 4888559 h 5133346"/>
              <a:gd name="connsiteX7" fmla="*/ 2121223 w 2366010"/>
              <a:gd name="connsiteY7" fmla="*/ 5133346 h 5133346"/>
              <a:gd name="connsiteX8" fmla="*/ 244787 w 2366010"/>
              <a:gd name="connsiteY8" fmla="*/ 5133346 h 5133346"/>
              <a:gd name="connsiteX9" fmla="*/ 0 w 2366010"/>
              <a:gd name="connsiteY9" fmla="*/ 4888559 h 5133346"/>
              <a:gd name="connsiteX10" fmla="*/ 0 w 2366010"/>
              <a:gd name="connsiteY10" fmla="*/ 253683 h 5133346"/>
              <a:gd name="connsiteX0" fmla="*/ 0 w 2366010"/>
              <a:gd name="connsiteY0" fmla="*/ 259704 h 5139367"/>
              <a:gd name="connsiteX1" fmla="*/ 244787 w 2366010"/>
              <a:gd name="connsiteY1" fmla="*/ 14917 h 5139367"/>
              <a:gd name="connsiteX2" fmla="*/ 499110 w 2366010"/>
              <a:gd name="connsiteY2" fmla="*/ 30158 h 5139367"/>
              <a:gd name="connsiteX3" fmla="*/ 735330 w 2366010"/>
              <a:gd name="connsiteY3" fmla="*/ 201607 h 5139367"/>
              <a:gd name="connsiteX4" fmla="*/ 2121223 w 2366010"/>
              <a:gd name="connsiteY4" fmla="*/ 14917 h 5139367"/>
              <a:gd name="connsiteX5" fmla="*/ 2366010 w 2366010"/>
              <a:gd name="connsiteY5" fmla="*/ 259704 h 5139367"/>
              <a:gd name="connsiteX6" fmla="*/ 2366010 w 2366010"/>
              <a:gd name="connsiteY6" fmla="*/ 4894580 h 5139367"/>
              <a:gd name="connsiteX7" fmla="*/ 2121223 w 2366010"/>
              <a:gd name="connsiteY7" fmla="*/ 5139367 h 5139367"/>
              <a:gd name="connsiteX8" fmla="*/ 244787 w 2366010"/>
              <a:gd name="connsiteY8" fmla="*/ 5139367 h 5139367"/>
              <a:gd name="connsiteX9" fmla="*/ 0 w 2366010"/>
              <a:gd name="connsiteY9" fmla="*/ 4894580 h 5139367"/>
              <a:gd name="connsiteX10" fmla="*/ 0 w 2366010"/>
              <a:gd name="connsiteY10" fmla="*/ 259704 h 5139367"/>
              <a:gd name="connsiteX0" fmla="*/ 0 w 2366010"/>
              <a:gd name="connsiteY0" fmla="*/ 255334 h 5134997"/>
              <a:gd name="connsiteX1" fmla="*/ 244787 w 2366010"/>
              <a:gd name="connsiteY1" fmla="*/ 10547 h 5134997"/>
              <a:gd name="connsiteX2" fmla="*/ 499110 w 2366010"/>
              <a:gd name="connsiteY2" fmla="*/ 25788 h 5134997"/>
              <a:gd name="connsiteX3" fmla="*/ 735330 w 2366010"/>
              <a:gd name="connsiteY3" fmla="*/ 197237 h 5134997"/>
              <a:gd name="connsiteX4" fmla="*/ 2121223 w 2366010"/>
              <a:gd name="connsiteY4" fmla="*/ 10547 h 5134997"/>
              <a:gd name="connsiteX5" fmla="*/ 2366010 w 2366010"/>
              <a:gd name="connsiteY5" fmla="*/ 255334 h 5134997"/>
              <a:gd name="connsiteX6" fmla="*/ 2366010 w 2366010"/>
              <a:gd name="connsiteY6" fmla="*/ 4890210 h 5134997"/>
              <a:gd name="connsiteX7" fmla="*/ 2121223 w 2366010"/>
              <a:gd name="connsiteY7" fmla="*/ 5134997 h 5134997"/>
              <a:gd name="connsiteX8" fmla="*/ 244787 w 2366010"/>
              <a:gd name="connsiteY8" fmla="*/ 5134997 h 5134997"/>
              <a:gd name="connsiteX9" fmla="*/ 0 w 2366010"/>
              <a:gd name="connsiteY9" fmla="*/ 4890210 h 5134997"/>
              <a:gd name="connsiteX10" fmla="*/ 0 w 2366010"/>
              <a:gd name="connsiteY10" fmla="*/ 255334 h 5134997"/>
              <a:gd name="connsiteX0" fmla="*/ 0 w 2366010"/>
              <a:gd name="connsiteY0" fmla="*/ 255334 h 5134997"/>
              <a:gd name="connsiteX1" fmla="*/ 244787 w 2366010"/>
              <a:gd name="connsiteY1" fmla="*/ 10547 h 5134997"/>
              <a:gd name="connsiteX2" fmla="*/ 499110 w 2366010"/>
              <a:gd name="connsiteY2" fmla="*/ 25788 h 5134997"/>
              <a:gd name="connsiteX3" fmla="*/ 731520 w 2366010"/>
              <a:gd name="connsiteY3" fmla="*/ 193427 h 5134997"/>
              <a:gd name="connsiteX4" fmla="*/ 2121223 w 2366010"/>
              <a:gd name="connsiteY4" fmla="*/ 10547 h 5134997"/>
              <a:gd name="connsiteX5" fmla="*/ 2366010 w 2366010"/>
              <a:gd name="connsiteY5" fmla="*/ 255334 h 5134997"/>
              <a:gd name="connsiteX6" fmla="*/ 2366010 w 2366010"/>
              <a:gd name="connsiteY6" fmla="*/ 4890210 h 5134997"/>
              <a:gd name="connsiteX7" fmla="*/ 2121223 w 2366010"/>
              <a:gd name="connsiteY7" fmla="*/ 5134997 h 5134997"/>
              <a:gd name="connsiteX8" fmla="*/ 244787 w 2366010"/>
              <a:gd name="connsiteY8" fmla="*/ 5134997 h 5134997"/>
              <a:gd name="connsiteX9" fmla="*/ 0 w 2366010"/>
              <a:gd name="connsiteY9" fmla="*/ 4890210 h 5134997"/>
              <a:gd name="connsiteX10" fmla="*/ 0 w 2366010"/>
              <a:gd name="connsiteY10" fmla="*/ 255334 h 5134997"/>
              <a:gd name="connsiteX0" fmla="*/ 0 w 2366010"/>
              <a:gd name="connsiteY0" fmla="*/ 258273 h 5137936"/>
              <a:gd name="connsiteX1" fmla="*/ 244787 w 2366010"/>
              <a:gd name="connsiteY1" fmla="*/ 13486 h 5137936"/>
              <a:gd name="connsiteX2" fmla="*/ 510540 w 2366010"/>
              <a:gd name="connsiteY2" fmla="*/ 17297 h 5137936"/>
              <a:gd name="connsiteX3" fmla="*/ 731520 w 2366010"/>
              <a:gd name="connsiteY3" fmla="*/ 196366 h 5137936"/>
              <a:gd name="connsiteX4" fmla="*/ 2121223 w 2366010"/>
              <a:gd name="connsiteY4" fmla="*/ 13486 h 5137936"/>
              <a:gd name="connsiteX5" fmla="*/ 2366010 w 2366010"/>
              <a:gd name="connsiteY5" fmla="*/ 258273 h 5137936"/>
              <a:gd name="connsiteX6" fmla="*/ 2366010 w 2366010"/>
              <a:gd name="connsiteY6" fmla="*/ 4893149 h 5137936"/>
              <a:gd name="connsiteX7" fmla="*/ 2121223 w 2366010"/>
              <a:gd name="connsiteY7" fmla="*/ 5137936 h 5137936"/>
              <a:gd name="connsiteX8" fmla="*/ 244787 w 2366010"/>
              <a:gd name="connsiteY8" fmla="*/ 5137936 h 5137936"/>
              <a:gd name="connsiteX9" fmla="*/ 0 w 2366010"/>
              <a:gd name="connsiteY9" fmla="*/ 4893149 h 5137936"/>
              <a:gd name="connsiteX10" fmla="*/ 0 w 2366010"/>
              <a:gd name="connsiteY10" fmla="*/ 258273 h 5137936"/>
              <a:gd name="connsiteX0" fmla="*/ 0 w 2366010"/>
              <a:gd name="connsiteY0" fmla="*/ 258273 h 5137936"/>
              <a:gd name="connsiteX1" fmla="*/ 244787 w 2366010"/>
              <a:gd name="connsiteY1" fmla="*/ 13486 h 5137936"/>
              <a:gd name="connsiteX2" fmla="*/ 510540 w 2366010"/>
              <a:gd name="connsiteY2" fmla="*/ 17297 h 5137936"/>
              <a:gd name="connsiteX3" fmla="*/ 731520 w 2366010"/>
              <a:gd name="connsiteY3" fmla="*/ 196366 h 5137936"/>
              <a:gd name="connsiteX4" fmla="*/ 2121223 w 2366010"/>
              <a:gd name="connsiteY4" fmla="*/ 13486 h 5137936"/>
              <a:gd name="connsiteX5" fmla="*/ 2366010 w 2366010"/>
              <a:gd name="connsiteY5" fmla="*/ 258273 h 5137936"/>
              <a:gd name="connsiteX6" fmla="*/ 2366010 w 2366010"/>
              <a:gd name="connsiteY6" fmla="*/ 4893149 h 5137936"/>
              <a:gd name="connsiteX7" fmla="*/ 2121223 w 2366010"/>
              <a:gd name="connsiteY7" fmla="*/ 5137936 h 5137936"/>
              <a:gd name="connsiteX8" fmla="*/ 244787 w 2366010"/>
              <a:gd name="connsiteY8" fmla="*/ 5137936 h 5137936"/>
              <a:gd name="connsiteX9" fmla="*/ 0 w 2366010"/>
              <a:gd name="connsiteY9" fmla="*/ 4893149 h 5137936"/>
              <a:gd name="connsiteX10" fmla="*/ 0 w 2366010"/>
              <a:gd name="connsiteY10" fmla="*/ 258273 h 5137936"/>
              <a:gd name="connsiteX0" fmla="*/ 0 w 2366010"/>
              <a:gd name="connsiteY0" fmla="*/ 258273 h 5137936"/>
              <a:gd name="connsiteX1" fmla="*/ 244787 w 2366010"/>
              <a:gd name="connsiteY1" fmla="*/ 13486 h 5137936"/>
              <a:gd name="connsiteX2" fmla="*/ 510540 w 2366010"/>
              <a:gd name="connsiteY2" fmla="*/ 17297 h 5137936"/>
              <a:gd name="connsiteX3" fmla="*/ 739140 w 2366010"/>
              <a:gd name="connsiteY3" fmla="*/ 196366 h 5137936"/>
              <a:gd name="connsiteX4" fmla="*/ 2121223 w 2366010"/>
              <a:gd name="connsiteY4" fmla="*/ 13486 h 5137936"/>
              <a:gd name="connsiteX5" fmla="*/ 2366010 w 2366010"/>
              <a:gd name="connsiteY5" fmla="*/ 258273 h 5137936"/>
              <a:gd name="connsiteX6" fmla="*/ 2366010 w 2366010"/>
              <a:gd name="connsiteY6" fmla="*/ 4893149 h 5137936"/>
              <a:gd name="connsiteX7" fmla="*/ 2121223 w 2366010"/>
              <a:gd name="connsiteY7" fmla="*/ 5137936 h 5137936"/>
              <a:gd name="connsiteX8" fmla="*/ 244787 w 2366010"/>
              <a:gd name="connsiteY8" fmla="*/ 5137936 h 5137936"/>
              <a:gd name="connsiteX9" fmla="*/ 0 w 2366010"/>
              <a:gd name="connsiteY9" fmla="*/ 4893149 h 5137936"/>
              <a:gd name="connsiteX10" fmla="*/ 0 w 2366010"/>
              <a:gd name="connsiteY10" fmla="*/ 258273 h 5137936"/>
              <a:gd name="connsiteX0" fmla="*/ 0 w 2366010"/>
              <a:gd name="connsiteY0" fmla="*/ 258273 h 5137936"/>
              <a:gd name="connsiteX1" fmla="*/ 244787 w 2366010"/>
              <a:gd name="connsiteY1" fmla="*/ 13486 h 5137936"/>
              <a:gd name="connsiteX2" fmla="*/ 510540 w 2366010"/>
              <a:gd name="connsiteY2" fmla="*/ 17297 h 5137936"/>
              <a:gd name="connsiteX3" fmla="*/ 739140 w 2366010"/>
              <a:gd name="connsiteY3" fmla="*/ 196366 h 5137936"/>
              <a:gd name="connsiteX4" fmla="*/ 2121223 w 2366010"/>
              <a:gd name="connsiteY4" fmla="*/ 13486 h 5137936"/>
              <a:gd name="connsiteX5" fmla="*/ 2366010 w 2366010"/>
              <a:gd name="connsiteY5" fmla="*/ 258273 h 5137936"/>
              <a:gd name="connsiteX6" fmla="*/ 2366010 w 2366010"/>
              <a:gd name="connsiteY6" fmla="*/ 4893149 h 5137936"/>
              <a:gd name="connsiteX7" fmla="*/ 2121223 w 2366010"/>
              <a:gd name="connsiteY7" fmla="*/ 5137936 h 5137936"/>
              <a:gd name="connsiteX8" fmla="*/ 244787 w 2366010"/>
              <a:gd name="connsiteY8" fmla="*/ 5137936 h 5137936"/>
              <a:gd name="connsiteX9" fmla="*/ 0 w 2366010"/>
              <a:gd name="connsiteY9" fmla="*/ 4893149 h 5137936"/>
              <a:gd name="connsiteX10" fmla="*/ 0 w 2366010"/>
              <a:gd name="connsiteY10" fmla="*/ 258273 h 5137936"/>
              <a:gd name="connsiteX0" fmla="*/ 0 w 2366010"/>
              <a:gd name="connsiteY0" fmla="*/ 251685 h 5131348"/>
              <a:gd name="connsiteX1" fmla="*/ 244787 w 2366010"/>
              <a:gd name="connsiteY1" fmla="*/ 6898 h 5131348"/>
              <a:gd name="connsiteX2" fmla="*/ 510540 w 2366010"/>
              <a:gd name="connsiteY2" fmla="*/ 10709 h 5131348"/>
              <a:gd name="connsiteX3" fmla="*/ 739140 w 2366010"/>
              <a:gd name="connsiteY3" fmla="*/ 189778 h 5131348"/>
              <a:gd name="connsiteX4" fmla="*/ 2121223 w 2366010"/>
              <a:gd name="connsiteY4" fmla="*/ 6898 h 5131348"/>
              <a:gd name="connsiteX5" fmla="*/ 2366010 w 2366010"/>
              <a:gd name="connsiteY5" fmla="*/ 251685 h 5131348"/>
              <a:gd name="connsiteX6" fmla="*/ 2366010 w 2366010"/>
              <a:gd name="connsiteY6" fmla="*/ 4886561 h 5131348"/>
              <a:gd name="connsiteX7" fmla="*/ 2121223 w 2366010"/>
              <a:gd name="connsiteY7" fmla="*/ 5131348 h 5131348"/>
              <a:gd name="connsiteX8" fmla="*/ 244787 w 2366010"/>
              <a:gd name="connsiteY8" fmla="*/ 5131348 h 5131348"/>
              <a:gd name="connsiteX9" fmla="*/ 0 w 2366010"/>
              <a:gd name="connsiteY9" fmla="*/ 4886561 h 5131348"/>
              <a:gd name="connsiteX10" fmla="*/ 0 w 2366010"/>
              <a:gd name="connsiteY10" fmla="*/ 251685 h 5131348"/>
              <a:gd name="connsiteX0" fmla="*/ 0 w 2366010"/>
              <a:gd name="connsiteY0" fmla="*/ 251685 h 5131348"/>
              <a:gd name="connsiteX1" fmla="*/ 244787 w 2366010"/>
              <a:gd name="connsiteY1" fmla="*/ 6898 h 5131348"/>
              <a:gd name="connsiteX2" fmla="*/ 510540 w 2366010"/>
              <a:gd name="connsiteY2" fmla="*/ 10709 h 5131348"/>
              <a:gd name="connsiteX3" fmla="*/ 727710 w 2366010"/>
              <a:gd name="connsiteY3" fmla="*/ 189778 h 5131348"/>
              <a:gd name="connsiteX4" fmla="*/ 2121223 w 2366010"/>
              <a:gd name="connsiteY4" fmla="*/ 6898 h 5131348"/>
              <a:gd name="connsiteX5" fmla="*/ 2366010 w 2366010"/>
              <a:gd name="connsiteY5" fmla="*/ 251685 h 5131348"/>
              <a:gd name="connsiteX6" fmla="*/ 2366010 w 2366010"/>
              <a:gd name="connsiteY6" fmla="*/ 4886561 h 5131348"/>
              <a:gd name="connsiteX7" fmla="*/ 2121223 w 2366010"/>
              <a:gd name="connsiteY7" fmla="*/ 5131348 h 5131348"/>
              <a:gd name="connsiteX8" fmla="*/ 244787 w 2366010"/>
              <a:gd name="connsiteY8" fmla="*/ 5131348 h 5131348"/>
              <a:gd name="connsiteX9" fmla="*/ 0 w 2366010"/>
              <a:gd name="connsiteY9" fmla="*/ 4886561 h 5131348"/>
              <a:gd name="connsiteX10" fmla="*/ 0 w 2366010"/>
              <a:gd name="connsiteY10" fmla="*/ 251685 h 5131348"/>
              <a:gd name="connsiteX0" fmla="*/ 0 w 2366010"/>
              <a:gd name="connsiteY0" fmla="*/ 255624 h 5135287"/>
              <a:gd name="connsiteX1" fmla="*/ 244787 w 2366010"/>
              <a:gd name="connsiteY1" fmla="*/ 10837 h 5135287"/>
              <a:gd name="connsiteX2" fmla="*/ 520700 w 2366010"/>
              <a:gd name="connsiteY2" fmla="*/ 7028 h 5135287"/>
              <a:gd name="connsiteX3" fmla="*/ 727710 w 2366010"/>
              <a:gd name="connsiteY3" fmla="*/ 193717 h 5135287"/>
              <a:gd name="connsiteX4" fmla="*/ 2121223 w 2366010"/>
              <a:gd name="connsiteY4" fmla="*/ 10837 h 5135287"/>
              <a:gd name="connsiteX5" fmla="*/ 2366010 w 2366010"/>
              <a:gd name="connsiteY5" fmla="*/ 255624 h 5135287"/>
              <a:gd name="connsiteX6" fmla="*/ 2366010 w 2366010"/>
              <a:gd name="connsiteY6" fmla="*/ 4890500 h 5135287"/>
              <a:gd name="connsiteX7" fmla="*/ 2121223 w 2366010"/>
              <a:gd name="connsiteY7" fmla="*/ 5135287 h 5135287"/>
              <a:gd name="connsiteX8" fmla="*/ 244787 w 2366010"/>
              <a:gd name="connsiteY8" fmla="*/ 5135287 h 5135287"/>
              <a:gd name="connsiteX9" fmla="*/ 0 w 2366010"/>
              <a:gd name="connsiteY9" fmla="*/ 4890500 h 5135287"/>
              <a:gd name="connsiteX10" fmla="*/ 0 w 2366010"/>
              <a:gd name="connsiteY10" fmla="*/ 255624 h 5135287"/>
              <a:gd name="connsiteX0" fmla="*/ 0 w 2366010"/>
              <a:gd name="connsiteY0" fmla="*/ 256647 h 5136310"/>
              <a:gd name="connsiteX1" fmla="*/ 237167 w 2366010"/>
              <a:gd name="connsiteY1" fmla="*/ 9320 h 5136310"/>
              <a:gd name="connsiteX2" fmla="*/ 520700 w 2366010"/>
              <a:gd name="connsiteY2" fmla="*/ 8051 h 5136310"/>
              <a:gd name="connsiteX3" fmla="*/ 727710 w 2366010"/>
              <a:gd name="connsiteY3" fmla="*/ 194740 h 5136310"/>
              <a:gd name="connsiteX4" fmla="*/ 2121223 w 2366010"/>
              <a:gd name="connsiteY4" fmla="*/ 11860 h 5136310"/>
              <a:gd name="connsiteX5" fmla="*/ 2366010 w 2366010"/>
              <a:gd name="connsiteY5" fmla="*/ 256647 h 5136310"/>
              <a:gd name="connsiteX6" fmla="*/ 2366010 w 2366010"/>
              <a:gd name="connsiteY6" fmla="*/ 4891523 h 5136310"/>
              <a:gd name="connsiteX7" fmla="*/ 2121223 w 2366010"/>
              <a:gd name="connsiteY7" fmla="*/ 5136310 h 5136310"/>
              <a:gd name="connsiteX8" fmla="*/ 244787 w 2366010"/>
              <a:gd name="connsiteY8" fmla="*/ 5136310 h 5136310"/>
              <a:gd name="connsiteX9" fmla="*/ 0 w 2366010"/>
              <a:gd name="connsiteY9" fmla="*/ 4891523 h 5136310"/>
              <a:gd name="connsiteX10" fmla="*/ 0 w 2366010"/>
              <a:gd name="connsiteY10" fmla="*/ 256647 h 5136310"/>
              <a:gd name="connsiteX0" fmla="*/ 0 w 2366010"/>
              <a:gd name="connsiteY0" fmla="*/ 256647 h 5136310"/>
              <a:gd name="connsiteX1" fmla="*/ 237167 w 2366010"/>
              <a:gd name="connsiteY1" fmla="*/ 9320 h 5136310"/>
              <a:gd name="connsiteX2" fmla="*/ 520700 w 2366010"/>
              <a:gd name="connsiteY2" fmla="*/ 8051 h 5136310"/>
              <a:gd name="connsiteX3" fmla="*/ 727710 w 2366010"/>
              <a:gd name="connsiteY3" fmla="*/ 194740 h 5136310"/>
              <a:gd name="connsiteX4" fmla="*/ 2121223 w 2366010"/>
              <a:gd name="connsiteY4" fmla="*/ 11860 h 5136310"/>
              <a:gd name="connsiteX5" fmla="*/ 2366010 w 2366010"/>
              <a:gd name="connsiteY5" fmla="*/ 256647 h 5136310"/>
              <a:gd name="connsiteX6" fmla="*/ 2366010 w 2366010"/>
              <a:gd name="connsiteY6" fmla="*/ 4891523 h 5136310"/>
              <a:gd name="connsiteX7" fmla="*/ 2121223 w 2366010"/>
              <a:gd name="connsiteY7" fmla="*/ 5136310 h 5136310"/>
              <a:gd name="connsiteX8" fmla="*/ 244787 w 2366010"/>
              <a:gd name="connsiteY8" fmla="*/ 5136310 h 5136310"/>
              <a:gd name="connsiteX9" fmla="*/ 0 w 2366010"/>
              <a:gd name="connsiteY9" fmla="*/ 4891523 h 5136310"/>
              <a:gd name="connsiteX10" fmla="*/ 0 w 2366010"/>
              <a:gd name="connsiteY10" fmla="*/ 256647 h 5136310"/>
              <a:gd name="connsiteX0" fmla="*/ 0 w 2366010"/>
              <a:gd name="connsiteY0" fmla="*/ 256647 h 5136310"/>
              <a:gd name="connsiteX1" fmla="*/ 237167 w 2366010"/>
              <a:gd name="connsiteY1" fmla="*/ 9320 h 5136310"/>
              <a:gd name="connsiteX2" fmla="*/ 520700 w 2366010"/>
              <a:gd name="connsiteY2" fmla="*/ 8051 h 5136310"/>
              <a:gd name="connsiteX3" fmla="*/ 727710 w 2366010"/>
              <a:gd name="connsiteY3" fmla="*/ 194740 h 5136310"/>
              <a:gd name="connsiteX4" fmla="*/ 1323813 w 2366010"/>
              <a:gd name="connsiteY4" fmla="*/ 196013 h 5136310"/>
              <a:gd name="connsiteX5" fmla="*/ 2121223 w 2366010"/>
              <a:gd name="connsiteY5" fmla="*/ 11860 h 5136310"/>
              <a:gd name="connsiteX6" fmla="*/ 2366010 w 2366010"/>
              <a:gd name="connsiteY6" fmla="*/ 256647 h 5136310"/>
              <a:gd name="connsiteX7" fmla="*/ 2366010 w 2366010"/>
              <a:gd name="connsiteY7" fmla="*/ 4891523 h 5136310"/>
              <a:gd name="connsiteX8" fmla="*/ 2121223 w 2366010"/>
              <a:gd name="connsiteY8" fmla="*/ 5136310 h 5136310"/>
              <a:gd name="connsiteX9" fmla="*/ 244787 w 2366010"/>
              <a:gd name="connsiteY9" fmla="*/ 5136310 h 5136310"/>
              <a:gd name="connsiteX10" fmla="*/ 0 w 2366010"/>
              <a:gd name="connsiteY10" fmla="*/ 4891523 h 5136310"/>
              <a:gd name="connsiteX11" fmla="*/ 0 w 2366010"/>
              <a:gd name="connsiteY11" fmla="*/ 256647 h 5136310"/>
              <a:gd name="connsiteX0" fmla="*/ 0 w 2366010"/>
              <a:gd name="connsiteY0" fmla="*/ 256647 h 5136310"/>
              <a:gd name="connsiteX1" fmla="*/ 237167 w 2366010"/>
              <a:gd name="connsiteY1" fmla="*/ 9320 h 5136310"/>
              <a:gd name="connsiteX2" fmla="*/ 520700 w 2366010"/>
              <a:gd name="connsiteY2" fmla="*/ 8051 h 5136310"/>
              <a:gd name="connsiteX3" fmla="*/ 727710 w 2366010"/>
              <a:gd name="connsiteY3" fmla="*/ 194740 h 5136310"/>
              <a:gd name="connsiteX4" fmla="*/ 1364453 w 2366010"/>
              <a:gd name="connsiteY4" fmla="*/ 196013 h 5136310"/>
              <a:gd name="connsiteX5" fmla="*/ 2121223 w 2366010"/>
              <a:gd name="connsiteY5" fmla="*/ 11860 h 5136310"/>
              <a:gd name="connsiteX6" fmla="*/ 2366010 w 2366010"/>
              <a:gd name="connsiteY6" fmla="*/ 256647 h 5136310"/>
              <a:gd name="connsiteX7" fmla="*/ 2366010 w 2366010"/>
              <a:gd name="connsiteY7" fmla="*/ 4891523 h 5136310"/>
              <a:gd name="connsiteX8" fmla="*/ 2121223 w 2366010"/>
              <a:gd name="connsiteY8" fmla="*/ 5136310 h 5136310"/>
              <a:gd name="connsiteX9" fmla="*/ 244787 w 2366010"/>
              <a:gd name="connsiteY9" fmla="*/ 5136310 h 5136310"/>
              <a:gd name="connsiteX10" fmla="*/ 0 w 2366010"/>
              <a:gd name="connsiteY10" fmla="*/ 4891523 h 5136310"/>
              <a:gd name="connsiteX11" fmla="*/ 0 w 2366010"/>
              <a:gd name="connsiteY11" fmla="*/ 256647 h 5136310"/>
              <a:gd name="connsiteX0" fmla="*/ 0 w 2366010"/>
              <a:gd name="connsiteY0" fmla="*/ 256647 h 5136310"/>
              <a:gd name="connsiteX1" fmla="*/ 237167 w 2366010"/>
              <a:gd name="connsiteY1" fmla="*/ 9320 h 5136310"/>
              <a:gd name="connsiteX2" fmla="*/ 520700 w 2366010"/>
              <a:gd name="connsiteY2" fmla="*/ 8051 h 5136310"/>
              <a:gd name="connsiteX3" fmla="*/ 727710 w 2366010"/>
              <a:gd name="connsiteY3" fmla="*/ 194740 h 5136310"/>
              <a:gd name="connsiteX4" fmla="*/ 1364453 w 2366010"/>
              <a:gd name="connsiteY4" fmla="*/ 196013 h 5136310"/>
              <a:gd name="connsiteX5" fmla="*/ 2121223 w 2366010"/>
              <a:gd name="connsiteY5" fmla="*/ 11860 h 5136310"/>
              <a:gd name="connsiteX6" fmla="*/ 2366010 w 2366010"/>
              <a:gd name="connsiteY6" fmla="*/ 256647 h 5136310"/>
              <a:gd name="connsiteX7" fmla="*/ 2366010 w 2366010"/>
              <a:gd name="connsiteY7" fmla="*/ 4891523 h 5136310"/>
              <a:gd name="connsiteX8" fmla="*/ 2121223 w 2366010"/>
              <a:gd name="connsiteY8" fmla="*/ 5136310 h 5136310"/>
              <a:gd name="connsiteX9" fmla="*/ 244787 w 2366010"/>
              <a:gd name="connsiteY9" fmla="*/ 5136310 h 5136310"/>
              <a:gd name="connsiteX10" fmla="*/ 0 w 2366010"/>
              <a:gd name="connsiteY10" fmla="*/ 4891523 h 5136310"/>
              <a:gd name="connsiteX11" fmla="*/ 0 w 2366010"/>
              <a:gd name="connsiteY11" fmla="*/ 256647 h 5136310"/>
              <a:gd name="connsiteX0" fmla="*/ 0 w 2366010"/>
              <a:gd name="connsiteY0" fmla="*/ 256647 h 5136310"/>
              <a:gd name="connsiteX1" fmla="*/ 237167 w 2366010"/>
              <a:gd name="connsiteY1" fmla="*/ 9320 h 5136310"/>
              <a:gd name="connsiteX2" fmla="*/ 520700 w 2366010"/>
              <a:gd name="connsiteY2" fmla="*/ 8051 h 5136310"/>
              <a:gd name="connsiteX3" fmla="*/ 727710 w 2366010"/>
              <a:gd name="connsiteY3" fmla="*/ 194740 h 5136310"/>
              <a:gd name="connsiteX4" fmla="*/ 1364453 w 2366010"/>
              <a:gd name="connsiteY4" fmla="*/ 196013 h 5136310"/>
              <a:gd name="connsiteX5" fmla="*/ 2121223 w 2366010"/>
              <a:gd name="connsiteY5" fmla="*/ 11860 h 5136310"/>
              <a:gd name="connsiteX6" fmla="*/ 2366010 w 2366010"/>
              <a:gd name="connsiteY6" fmla="*/ 256647 h 5136310"/>
              <a:gd name="connsiteX7" fmla="*/ 2366010 w 2366010"/>
              <a:gd name="connsiteY7" fmla="*/ 4891523 h 5136310"/>
              <a:gd name="connsiteX8" fmla="*/ 2121223 w 2366010"/>
              <a:gd name="connsiteY8" fmla="*/ 5136310 h 5136310"/>
              <a:gd name="connsiteX9" fmla="*/ 244787 w 2366010"/>
              <a:gd name="connsiteY9" fmla="*/ 5136310 h 5136310"/>
              <a:gd name="connsiteX10" fmla="*/ 0 w 2366010"/>
              <a:gd name="connsiteY10" fmla="*/ 4891523 h 5136310"/>
              <a:gd name="connsiteX11" fmla="*/ 0 w 2366010"/>
              <a:gd name="connsiteY11" fmla="*/ 256647 h 5136310"/>
              <a:gd name="connsiteX0" fmla="*/ 0 w 2366010"/>
              <a:gd name="connsiteY0" fmla="*/ 256647 h 5136310"/>
              <a:gd name="connsiteX1" fmla="*/ 237167 w 2366010"/>
              <a:gd name="connsiteY1" fmla="*/ 9320 h 5136310"/>
              <a:gd name="connsiteX2" fmla="*/ 520700 w 2366010"/>
              <a:gd name="connsiteY2" fmla="*/ 8051 h 5136310"/>
              <a:gd name="connsiteX3" fmla="*/ 727710 w 2366010"/>
              <a:gd name="connsiteY3" fmla="*/ 194740 h 5136310"/>
              <a:gd name="connsiteX4" fmla="*/ 1364453 w 2366010"/>
              <a:gd name="connsiteY4" fmla="*/ 196013 h 5136310"/>
              <a:gd name="connsiteX5" fmla="*/ 2121223 w 2366010"/>
              <a:gd name="connsiteY5" fmla="*/ 11860 h 5136310"/>
              <a:gd name="connsiteX6" fmla="*/ 2366010 w 2366010"/>
              <a:gd name="connsiteY6" fmla="*/ 256647 h 5136310"/>
              <a:gd name="connsiteX7" fmla="*/ 2366010 w 2366010"/>
              <a:gd name="connsiteY7" fmla="*/ 4891523 h 5136310"/>
              <a:gd name="connsiteX8" fmla="*/ 2121223 w 2366010"/>
              <a:gd name="connsiteY8" fmla="*/ 5136310 h 5136310"/>
              <a:gd name="connsiteX9" fmla="*/ 244787 w 2366010"/>
              <a:gd name="connsiteY9" fmla="*/ 5136310 h 5136310"/>
              <a:gd name="connsiteX10" fmla="*/ 0 w 2366010"/>
              <a:gd name="connsiteY10" fmla="*/ 4891523 h 5136310"/>
              <a:gd name="connsiteX11" fmla="*/ 0 w 2366010"/>
              <a:gd name="connsiteY11" fmla="*/ 256647 h 5136310"/>
              <a:gd name="connsiteX0" fmla="*/ 0 w 2366010"/>
              <a:gd name="connsiteY0" fmla="*/ 256647 h 5136310"/>
              <a:gd name="connsiteX1" fmla="*/ 237167 w 2366010"/>
              <a:gd name="connsiteY1" fmla="*/ 9320 h 5136310"/>
              <a:gd name="connsiteX2" fmla="*/ 520700 w 2366010"/>
              <a:gd name="connsiteY2" fmla="*/ 8051 h 5136310"/>
              <a:gd name="connsiteX3" fmla="*/ 727710 w 2366010"/>
              <a:gd name="connsiteY3" fmla="*/ 194740 h 5136310"/>
              <a:gd name="connsiteX4" fmla="*/ 1364453 w 2366010"/>
              <a:gd name="connsiteY4" fmla="*/ 196013 h 5136310"/>
              <a:gd name="connsiteX5" fmla="*/ 2121223 w 2366010"/>
              <a:gd name="connsiteY5" fmla="*/ 11860 h 5136310"/>
              <a:gd name="connsiteX6" fmla="*/ 2366010 w 2366010"/>
              <a:gd name="connsiteY6" fmla="*/ 256647 h 5136310"/>
              <a:gd name="connsiteX7" fmla="*/ 2366010 w 2366010"/>
              <a:gd name="connsiteY7" fmla="*/ 4891523 h 5136310"/>
              <a:gd name="connsiteX8" fmla="*/ 2121223 w 2366010"/>
              <a:gd name="connsiteY8" fmla="*/ 5136310 h 5136310"/>
              <a:gd name="connsiteX9" fmla="*/ 244787 w 2366010"/>
              <a:gd name="connsiteY9" fmla="*/ 5136310 h 5136310"/>
              <a:gd name="connsiteX10" fmla="*/ 0 w 2366010"/>
              <a:gd name="connsiteY10" fmla="*/ 4891523 h 5136310"/>
              <a:gd name="connsiteX11" fmla="*/ 0 w 2366010"/>
              <a:gd name="connsiteY11" fmla="*/ 256647 h 5136310"/>
              <a:gd name="connsiteX0" fmla="*/ 0 w 2366010"/>
              <a:gd name="connsiteY0" fmla="*/ 256647 h 5136310"/>
              <a:gd name="connsiteX1" fmla="*/ 237167 w 2366010"/>
              <a:gd name="connsiteY1" fmla="*/ 9320 h 5136310"/>
              <a:gd name="connsiteX2" fmla="*/ 520700 w 2366010"/>
              <a:gd name="connsiteY2" fmla="*/ 8051 h 5136310"/>
              <a:gd name="connsiteX3" fmla="*/ 727710 w 2366010"/>
              <a:gd name="connsiteY3" fmla="*/ 194740 h 5136310"/>
              <a:gd name="connsiteX4" fmla="*/ 1364453 w 2366010"/>
              <a:gd name="connsiteY4" fmla="*/ 196013 h 5136310"/>
              <a:gd name="connsiteX5" fmla="*/ 2121223 w 2366010"/>
              <a:gd name="connsiteY5" fmla="*/ 11860 h 5136310"/>
              <a:gd name="connsiteX6" fmla="*/ 2366010 w 2366010"/>
              <a:gd name="connsiteY6" fmla="*/ 256647 h 5136310"/>
              <a:gd name="connsiteX7" fmla="*/ 2366010 w 2366010"/>
              <a:gd name="connsiteY7" fmla="*/ 4891523 h 5136310"/>
              <a:gd name="connsiteX8" fmla="*/ 2121223 w 2366010"/>
              <a:gd name="connsiteY8" fmla="*/ 5136310 h 5136310"/>
              <a:gd name="connsiteX9" fmla="*/ 244787 w 2366010"/>
              <a:gd name="connsiteY9" fmla="*/ 5136310 h 5136310"/>
              <a:gd name="connsiteX10" fmla="*/ 0 w 2366010"/>
              <a:gd name="connsiteY10" fmla="*/ 4891523 h 5136310"/>
              <a:gd name="connsiteX11" fmla="*/ 0 w 2366010"/>
              <a:gd name="connsiteY11" fmla="*/ 256647 h 5136310"/>
              <a:gd name="connsiteX0" fmla="*/ 0 w 2366010"/>
              <a:gd name="connsiteY0" fmla="*/ 256647 h 5136310"/>
              <a:gd name="connsiteX1" fmla="*/ 237167 w 2366010"/>
              <a:gd name="connsiteY1" fmla="*/ 9320 h 5136310"/>
              <a:gd name="connsiteX2" fmla="*/ 520700 w 2366010"/>
              <a:gd name="connsiteY2" fmla="*/ 8051 h 5136310"/>
              <a:gd name="connsiteX3" fmla="*/ 727710 w 2366010"/>
              <a:gd name="connsiteY3" fmla="*/ 194740 h 5136310"/>
              <a:gd name="connsiteX4" fmla="*/ 1364453 w 2366010"/>
              <a:gd name="connsiteY4" fmla="*/ 196013 h 5136310"/>
              <a:gd name="connsiteX5" fmla="*/ 1758153 w 2366010"/>
              <a:gd name="connsiteY5" fmla="*/ 137593 h 5136310"/>
              <a:gd name="connsiteX6" fmla="*/ 2121223 w 2366010"/>
              <a:gd name="connsiteY6" fmla="*/ 11860 h 5136310"/>
              <a:gd name="connsiteX7" fmla="*/ 2366010 w 2366010"/>
              <a:gd name="connsiteY7" fmla="*/ 256647 h 5136310"/>
              <a:gd name="connsiteX8" fmla="*/ 2366010 w 2366010"/>
              <a:gd name="connsiteY8" fmla="*/ 4891523 h 5136310"/>
              <a:gd name="connsiteX9" fmla="*/ 2121223 w 2366010"/>
              <a:gd name="connsiteY9" fmla="*/ 5136310 h 5136310"/>
              <a:gd name="connsiteX10" fmla="*/ 244787 w 2366010"/>
              <a:gd name="connsiteY10" fmla="*/ 5136310 h 5136310"/>
              <a:gd name="connsiteX11" fmla="*/ 0 w 2366010"/>
              <a:gd name="connsiteY11" fmla="*/ 4891523 h 5136310"/>
              <a:gd name="connsiteX12" fmla="*/ 0 w 2366010"/>
              <a:gd name="connsiteY12" fmla="*/ 256647 h 5136310"/>
              <a:gd name="connsiteX0" fmla="*/ 0 w 2366010"/>
              <a:gd name="connsiteY0" fmla="*/ 256647 h 5136310"/>
              <a:gd name="connsiteX1" fmla="*/ 237167 w 2366010"/>
              <a:gd name="connsiteY1" fmla="*/ 9320 h 5136310"/>
              <a:gd name="connsiteX2" fmla="*/ 520700 w 2366010"/>
              <a:gd name="connsiteY2" fmla="*/ 8051 h 5136310"/>
              <a:gd name="connsiteX3" fmla="*/ 727710 w 2366010"/>
              <a:gd name="connsiteY3" fmla="*/ 194740 h 5136310"/>
              <a:gd name="connsiteX4" fmla="*/ 1364453 w 2366010"/>
              <a:gd name="connsiteY4" fmla="*/ 196013 h 5136310"/>
              <a:gd name="connsiteX5" fmla="*/ 1765773 w 2366010"/>
              <a:gd name="connsiteY5" fmla="*/ 178233 h 5136310"/>
              <a:gd name="connsiteX6" fmla="*/ 2121223 w 2366010"/>
              <a:gd name="connsiteY6" fmla="*/ 11860 h 5136310"/>
              <a:gd name="connsiteX7" fmla="*/ 2366010 w 2366010"/>
              <a:gd name="connsiteY7" fmla="*/ 256647 h 5136310"/>
              <a:gd name="connsiteX8" fmla="*/ 2366010 w 2366010"/>
              <a:gd name="connsiteY8" fmla="*/ 4891523 h 5136310"/>
              <a:gd name="connsiteX9" fmla="*/ 2121223 w 2366010"/>
              <a:gd name="connsiteY9" fmla="*/ 5136310 h 5136310"/>
              <a:gd name="connsiteX10" fmla="*/ 244787 w 2366010"/>
              <a:gd name="connsiteY10" fmla="*/ 5136310 h 5136310"/>
              <a:gd name="connsiteX11" fmla="*/ 0 w 2366010"/>
              <a:gd name="connsiteY11" fmla="*/ 4891523 h 5136310"/>
              <a:gd name="connsiteX12" fmla="*/ 0 w 2366010"/>
              <a:gd name="connsiteY12" fmla="*/ 256647 h 5136310"/>
              <a:gd name="connsiteX0" fmla="*/ 0 w 2366010"/>
              <a:gd name="connsiteY0" fmla="*/ 256647 h 5136310"/>
              <a:gd name="connsiteX1" fmla="*/ 237167 w 2366010"/>
              <a:gd name="connsiteY1" fmla="*/ 9320 h 5136310"/>
              <a:gd name="connsiteX2" fmla="*/ 520700 w 2366010"/>
              <a:gd name="connsiteY2" fmla="*/ 8051 h 5136310"/>
              <a:gd name="connsiteX3" fmla="*/ 727710 w 2366010"/>
              <a:gd name="connsiteY3" fmla="*/ 194740 h 5136310"/>
              <a:gd name="connsiteX4" fmla="*/ 1364453 w 2366010"/>
              <a:gd name="connsiteY4" fmla="*/ 196013 h 5136310"/>
              <a:gd name="connsiteX5" fmla="*/ 1773393 w 2366010"/>
              <a:gd name="connsiteY5" fmla="*/ 211253 h 5136310"/>
              <a:gd name="connsiteX6" fmla="*/ 2121223 w 2366010"/>
              <a:gd name="connsiteY6" fmla="*/ 11860 h 5136310"/>
              <a:gd name="connsiteX7" fmla="*/ 2366010 w 2366010"/>
              <a:gd name="connsiteY7" fmla="*/ 256647 h 5136310"/>
              <a:gd name="connsiteX8" fmla="*/ 2366010 w 2366010"/>
              <a:gd name="connsiteY8" fmla="*/ 4891523 h 5136310"/>
              <a:gd name="connsiteX9" fmla="*/ 2121223 w 2366010"/>
              <a:gd name="connsiteY9" fmla="*/ 5136310 h 5136310"/>
              <a:gd name="connsiteX10" fmla="*/ 244787 w 2366010"/>
              <a:gd name="connsiteY10" fmla="*/ 5136310 h 5136310"/>
              <a:gd name="connsiteX11" fmla="*/ 0 w 2366010"/>
              <a:gd name="connsiteY11" fmla="*/ 4891523 h 5136310"/>
              <a:gd name="connsiteX12" fmla="*/ 0 w 2366010"/>
              <a:gd name="connsiteY12" fmla="*/ 256647 h 5136310"/>
              <a:gd name="connsiteX0" fmla="*/ 0 w 2366010"/>
              <a:gd name="connsiteY0" fmla="*/ 256647 h 5136310"/>
              <a:gd name="connsiteX1" fmla="*/ 237167 w 2366010"/>
              <a:gd name="connsiteY1" fmla="*/ 9320 h 5136310"/>
              <a:gd name="connsiteX2" fmla="*/ 520700 w 2366010"/>
              <a:gd name="connsiteY2" fmla="*/ 8051 h 5136310"/>
              <a:gd name="connsiteX3" fmla="*/ 727710 w 2366010"/>
              <a:gd name="connsiteY3" fmla="*/ 194740 h 5136310"/>
              <a:gd name="connsiteX4" fmla="*/ 1364453 w 2366010"/>
              <a:gd name="connsiteY4" fmla="*/ 196013 h 5136310"/>
              <a:gd name="connsiteX5" fmla="*/ 1760693 w 2366010"/>
              <a:gd name="connsiteY5" fmla="*/ 188393 h 5136310"/>
              <a:gd name="connsiteX6" fmla="*/ 2121223 w 2366010"/>
              <a:gd name="connsiteY6" fmla="*/ 11860 h 5136310"/>
              <a:gd name="connsiteX7" fmla="*/ 2366010 w 2366010"/>
              <a:gd name="connsiteY7" fmla="*/ 256647 h 5136310"/>
              <a:gd name="connsiteX8" fmla="*/ 2366010 w 2366010"/>
              <a:gd name="connsiteY8" fmla="*/ 4891523 h 5136310"/>
              <a:gd name="connsiteX9" fmla="*/ 2121223 w 2366010"/>
              <a:gd name="connsiteY9" fmla="*/ 5136310 h 5136310"/>
              <a:gd name="connsiteX10" fmla="*/ 244787 w 2366010"/>
              <a:gd name="connsiteY10" fmla="*/ 5136310 h 5136310"/>
              <a:gd name="connsiteX11" fmla="*/ 0 w 2366010"/>
              <a:gd name="connsiteY11" fmla="*/ 4891523 h 5136310"/>
              <a:gd name="connsiteX12" fmla="*/ 0 w 2366010"/>
              <a:gd name="connsiteY12" fmla="*/ 256647 h 5136310"/>
              <a:gd name="connsiteX0" fmla="*/ 0 w 2366010"/>
              <a:gd name="connsiteY0" fmla="*/ 256647 h 5136310"/>
              <a:gd name="connsiteX1" fmla="*/ 237167 w 2366010"/>
              <a:gd name="connsiteY1" fmla="*/ 9320 h 5136310"/>
              <a:gd name="connsiteX2" fmla="*/ 520700 w 2366010"/>
              <a:gd name="connsiteY2" fmla="*/ 8051 h 5136310"/>
              <a:gd name="connsiteX3" fmla="*/ 727710 w 2366010"/>
              <a:gd name="connsiteY3" fmla="*/ 194740 h 5136310"/>
              <a:gd name="connsiteX4" fmla="*/ 1364453 w 2366010"/>
              <a:gd name="connsiteY4" fmla="*/ 196013 h 5136310"/>
              <a:gd name="connsiteX5" fmla="*/ 1760693 w 2366010"/>
              <a:gd name="connsiteY5" fmla="*/ 188393 h 5136310"/>
              <a:gd name="connsiteX6" fmla="*/ 2121223 w 2366010"/>
              <a:gd name="connsiteY6" fmla="*/ 11860 h 5136310"/>
              <a:gd name="connsiteX7" fmla="*/ 2366010 w 2366010"/>
              <a:gd name="connsiteY7" fmla="*/ 256647 h 5136310"/>
              <a:gd name="connsiteX8" fmla="*/ 2366010 w 2366010"/>
              <a:gd name="connsiteY8" fmla="*/ 4891523 h 5136310"/>
              <a:gd name="connsiteX9" fmla="*/ 2121223 w 2366010"/>
              <a:gd name="connsiteY9" fmla="*/ 5136310 h 5136310"/>
              <a:gd name="connsiteX10" fmla="*/ 244787 w 2366010"/>
              <a:gd name="connsiteY10" fmla="*/ 5136310 h 5136310"/>
              <a:gd name="connsiteX11" fmla="*/ 0 w 2366010"/>
              <a:gd name="connsiteY11" fmla="*/ 4891523 h 5136310"/>
              <a:gd name="connsiteX12" fmla="*/ 0 w 2366010"/>
              <a:gd name="connsiteY12" fmla="*/ 256647 h 5136310"/>
              <a:gd name="connsiteX0" fmla="*/ 0 w 2366010"/>
              <a:gd name="connsiteY0" fmla="*/ 258231 h 5137894"/>
              <a:gd name="connsiteX1" fmla="*/ 237167 w 2366010"/>
              <a:gd name="connsiteY1" fmla="*/ 10904 h 5137894"/>
              <a:gd name="connsiteX2" fmla="*/ 520700 w 2366010"/>
              <a:gd name="connsiteY2" fmla="*/ 9635 h 5137894"/>
              <a:gd name="connsiteX3" fmla="*/ 727710 w 2366010"/>
              <a:gd name="connsiteY3" fmla="*/ 196324 h 5137894"/>
              <a:gd name="connsiteX4" fmla="*/ 1364453 w 2366010"/>
              <a:gd name="connsiteY4" fmla="*/ 197597 h 5137894"/>
              <a:gd name="connsiteX5" fmla="*/ 1760693 w 2366010"/>
              <a:gd name="connsiteY5" fmla="*/ 189977 h 5137894"/>
              <a:gd name="connsiteX6" fmla="*/ 1877533 w 2366010"/>
              <a:gd name="connsiteY6" fmla="*/ 37577 h 5137894"/>
              <a:gd name="connsiteX7" fmla="*/ 2121223 w 2366010"/>
              <a:gd name="connsiteY7" fmla="*/ 13444 h 5137894"/>
              <a:gd name="connsiteX8" fmla="*/ 2366010 w 2366010"/>
              <a:gd name="connsiteY8" fmla="*/ 258231 h 5137894"/>
              <a:gd name="connsiteX9" fmla="*/ 2366010 w 2366010"/>
              <a:gd name="connsiteY9" fmla="*/ 4893107 h 5137894"/>
              <a:gd name="connsiteX10" fmla="*/ 2121223 w 2366010"/>
              <a:gd name="connsiteY10" fmla="*/ 5137894 h 5137894"/>
              <a:gd name="connsiteX11" fmla="*/ 244787 w 2366010"/>
              <a:gd name="connsiteY11" fmla="*/ 5137894 h 5137894"/>
              <a:gd name="connsiteX12" fmla="*/ 0 w 2366010"/>
              <a:gd name="connsiteY12" fmla="*/ 4893107 h 5137894"/>
              <a:gd name="connsiteX13" fmla="*/ 0 w 2366010"/>
              <a:gd name="connsiteY13" fmla="*/ 258231 h 5137894"/>
              <a:gd name="connsiteX0" fmla="*/ 0 w 2366010"/>
              <a:gd name="connsiteY0" fmla="*/ 258231 h 5137894"/>
              <a:gd name="connsiteX1" fmla="*/ 237167 w 2366010"/>
              <a:gd name="connsiteY1" fmla="*/ 10904 h 5137894"/>
              <a:gd name="connsiteX2" fmla="*/ 520700 w 2366010"/>
              <a:gd name="connsiteY2" fmla="*/ 9635 h 5137894"/>
              <a:gd name="connsiteX3" fmla="*/ 727710 w 2366010"/>
              <a:gd name="connsiteY3" fmla="*/ 196324 h 5137894"/>
              <a:gd name="connsiteX4" fmla="*/ 1364453 w 2366010"/>
              <a:gd name="connsiteY4" fmla="*/ 197597 h 5137894"/>
              <a:gd name="connsiteX5" fmla="*/ 1760693 w 2366010"/>
              <a:gd name="connsiteY5" fmla="*/ 189977 h 5137894"/>
              <a:gd name="connsiteX6" fmla="*/ 1877533 w 2366010"/>
              <a:gd name="connsiteY6" fmla="*/ 37577 h 5137894"/>
              <a:gd name="connsiteX7" fmla="*/ 2121223 w 2366010"/>
              <a:gd name="connsiteY7" fmla="*/ 13444 h 5137894"/>
              <a:gd name="connsiteX8" fmla="*/ 2366010 w 2366010"/>
              <a:gd name="connsiteY8" fmla="*/ 258231 h 5137894"/>
              <a:gd name="connsiteX9" fmla="*/ 2366010 w 2366010"/>
              <a:gd name="connsiteY9" fmla="*/ 4893107 h 5137894"/>
              <a:gd name="connsiteX10" fmla="*/ 2121223 w 2366010"/>
              <a:gd name="connsiteY10" fmla="*/ 5137894 h 5137894"/>
              <a:gd name="connsiteX11" fmla="*/ 244787 w 2366010"/>
              <a:gd name="connsiteY11" fmla="*/ 5137894 h 5137894"/>
              <a:gd name="connsiteX12" fmla="*/ 0 w 2366010"/>
              <a:gd name="connsiteY12" fmla="*/ 4893107 h 5137894"/>
              <a:gd name="connsiteX13" fmla="*/ 0 w 2366010"/>
              <a:gd name="connsiteY13" fmla="*/ 258231 h 5137894"/>
              <a:gd name="connsiteX0" fmla="*/ 0 w 2366010"/>
              <a:gd name="connsiteY0" fmla="*/ 263996 h 5143659"/>
              <a:gd name="connsiteX1" fmla="*/ 237167 w 2366010"/>
              <a:gd name="connsiteY1" fmla="*/ 16669 h 5143659"/>
              <a:gd name="connsiteX2" fmla="*/ 520700 w 2366010"/>
              <a:gd name="connsiteY2" fmla="*/ 15400 h 5143659"/>
              <a:gd name="connsiteX3" fmla="*/ 727710 w 2366010"/>
              <a:gd name="connsiteY3" fmla="*/ 202089 h 5143659"/>
              <a:gd name="connsiteX4" fmla="*/ 1364453 w 2366010"/>
              <a:gd name="connsiteY4" fmla="*/ 203362 h 5143659"/>
              <a:gd name="connsiteX5" fmla="*/ 1760693 w 2366010"/>
              <a:gd name="connsiteY5" fmla="*/ 195742 h 5143659"/>
              <a:gd name="connsiteX6" fmla="*/ 1864833 w 2366010"/>
              <a:gd name="connsiteY6" fmla="*/ 25562 h 5143659"/>
              <a:gd name="connsiteX7" fmla="*/ 2121223 w 2366010"/>
              <a:gd name="connsiteY7" fmla="*/ 19209 h 5143659"/>
              <a:gd name="connsiteX8" fmla="*/ 2366010 w 2366010"/>
              <a:gd name="connsiteY8" fmla="*/ 263996 h 5143659"/>
              <a:gd name="connsiteX9" fmla="*/ 2366010 w 2366010"/>
              <a:gd name="connsiteY9" fmla="*/ 4898872 h 5143659"/>
              <a:gd name="connsiteX10" fmla="*/ 2121223 w 2366010"/>
              <a:gd name="connsiteY10" fmla="*/ 5143659 h 5143659"/>
              <a:gd name="connsiteX11" fmla="*/ 244787 w 2366010"/>
              <a:gd name="connsiteY11" fmla="*/ 5143659 h 5143659"/>
              <a:gd name="connsiteX12" fmla="*/ 0 w 2366010"/>
              <a:gd name="connsiteY12" fmla="*/ 4898872 h 5143659"/>
              <a:gd name="connsiteX13" fmla="*/ 0 w 2366010"/>
              <a:gd name="connsiteY13" fmla="*/ 263996 h 5143659"/>
              <a:gd name="connsiteX0" fmla="*/ 0 w 2366010"/>
              <a:gd name="connsiteY0" fmla="*/ 256648 h 5136311"/>
              <a:gd name="connsiteX1" fmla="*/ 237167 w 2366010"/>
              <a:gd name="connsiteY1" fmla="*/ 9321 h 5136311"/>
              <a:gd name="connsiteX2" fmla="*/ 520700 w 2366010"/>
              <a:gd name="connsiteY2" fmla="*/ 8052 h 5136311"/>
              <a:gd name="connsiteX3" fmla="*/ 727710 w 2366010"/>
              <a:gd name="connsiteY3" fmla="*/ 194741 h 5136311"/>
              <a:gd name="connsiteX4" fmla="*/ 1364453 w 2366010"/>
              <a:gd name="connsiteY4" fmla="*/ 196014 h 5136311"/>
              <a:gd name="connsiteX5" fmla="*/ 1760693 w 2366010"/>
              <a:gd name="connsiteY5" fmla="*/ 188394 h 5136311"/>
              <a:gd name="connsiteX6" fmla="*/ 1864833 w 2366010"/>
              <a:gd name="connsiteY6" fmla="*/ 18214 h 5136311"/>
              <a:gd name="connsiteX7" fmla="*/ 2121223 w 2366010"/>
              <a:gd name="connsiteY7" fmla="*/ 11861 h 5136311"/>
              <a:gd name="connsiteX8" fmla="*/ 2366010 w 2366010"/>
              <a:gd name="connsiteY8" fmla="*/ 256648 h 5136311"/>
              <a:gd name="connsiteX9" fmla="*/ 2366010 w 2366010"/>
              <a:gd name="connsiteY9" fmla="*/ 4891524 h 5136311"/>
              <a:gd name="connsiteX10" fmla="*/ 2121223 w 2366010"/>
              <a:gd name="connsiteY10" fmla="*/ 5136311 h 5136311"/>
              <a:gd name="connsiteX11" fmla="*/ 244787 w 2366010"/>
              <a:gd name="connsiteY11" fmla="*/ 5136311 h 5136311"/>
              <a:gd name="connsiteX12" fmla="*/ 0 w 2366010"/>
              <a:gd name="connsiteY12" fmla="*/ 4891524 h 5136311"/>
              <a:gd name="connsiteX13" fmla="*/ 0 w 2366010"/>
              <a:gd name="connsiteY13" fmla="*/ 256648 h 5136311"/>
              <a:gd name="connsiteX0" fmla="*/ 0 w 2366010"/>
              <a:gd name="connsiteY0" fmla="*/ 258309 h 5137972"/>
              <a:gd name="connsiteX1" fmla="*/ 237167 w 2366010"/>
              <a:gd name="connsiteY1" fmla="*/ 10982 h 5137972"/>
              <a:gd name="connsiteX2" fmla="*/ 520700 w 2366010"/>
              <a:gd name="connsiteY2" fmla="*/ 9713 h 5137972"/>
              <a:gd name="connsiteX3" fmla="*/ 727710 w 2366010"/>
              <a:gd name="connsiteY3" fmla="*/ 196402 h 5137972"/>
              <a:gd name="connsiteX4" fmla="*/ 1364453 w 2366010"/>
              <a:gd name="connsiteY4" fmla="*/ 197675 h 5137972"/>
              <a:gd name="connsiteX5" fmla="*/ 1760693 w 2366010"/>
              <a:gd name="connsiteY5" fmla="*/ 190055 h 5137972"/>
              <a:gd name="connsiteX6" fmla="*/ 1864833 w 2366010"/>
              <a:gd name="connsiteY6" fmla="*/ 19875 h 5137972"/>
              <a:gd name="connsiteX7" fmla="*/ 2121223 w 2366010"/>
              <a:gd name="connsiteY7" fmla="*/ 13522 h 5137972"/>
              <a:gd name="connsiteX8" fmla="*/ 2366010 w 2366010"/>
              <a:gd name="connsiteY8" fmla="*/ 258309 h 5137972"/>
              <a:gd name="connsiteX9" fmla="*/ 2366010 w 2366010"/>
              <a:gd name="connsiteY9" fmla="*/ 4893185 h 5137972"/>
              <a:gd name="connsiteX10" fmla="*/ 2121223 w 2366010"/>
              <a:gd name="connsiteY10" fmla="*/ 5137972 h 5137972"/>
              <a:gd name="connsiteX11" fmla="*/ 244787 w 2366010"/>
              <a:gd name="connsiteY11" fmla="*/ 5137972 h 5137972"/>
              <a:gd name="connsiteX12" fmla="*/ 0 w 2366010"/>
              <a:gd name="connsiteY12" fmla="*/ 4893185 h 5137972"/>
              <a:gd name="connsiteX13" fmla="*/ 0 w 2366010"/>
              <a:gd name="connsiteY13" fmla="*/ 258309 h 5137972"/>
              <a:gd name="connsiteX0" fmla="*/ 0 w 2366010"/>
              <a:gd name="connsiteY0" fmla="*/ 258309 h 5137972"/>
              <a:gd name="connsiteX1" fmla="*/ 237167 w 2366010"/>
              <a:gd name="connsiteY1" fmla="*/ 10982 h 5137972"/>
              <a:gd name="connsiteX2" fmla="*/ 520700 w 2366010"/>
              <a:gd name="connsiteY2" fmla="*/ 9713 h 5137972"/>
              <a:gd name="connsiteX3" fmla="*/ 727710 w 2366010"/>
              <a:gd name="connsiteY3" fmla="*/ 196402 h 5137972"/>
              <a:gd name="connsiteX4" fmla="*/ 1364453 w 2366010"/>
              <a:gd name="connsiteY4" fmla="*/ 197675 h 5137972"/>
              <a:gd name="connsiteX5" fmla="*/ 1753073 w 2366010"/>
              <a:gd name="connsiteY5" fmla="*/ 190055 h 5137972"/>
              <a:gd name="connsiteX6" fmla="*/ 1864833 w 2366010"/>
              <a:gd name="connsiteY6" fmla="*/ 19875 h 5137972"/>
              <a:gd name="connsiteX7" fmla="*/ 2121223 w 2366010"/>
              <a:gd name="connsiteY7" fmla="*/ 13522 h 5137972"/>
              <a:gd name="connsiteX8" fmla="*/ 2366010 w 2366010"/>
              <a:gd name="connsiteY8" fmla="*/ 258309 h 5137972"/>
              <a:gd name="connsiteX9" fmla="*/ 2366010 w 2366010"/>
              <a:gd name="connsiteY9" fmla="*/ 4893185 h 5137972"/>
              <a:gd name="connsiteX10" fmla="*/ 2121223 w 2366010"/>
              <a:gd name="connsiteY10" fmla="*/ 5137972 h 5137972"/>
              <a:gd name="connsiteX11" fmla="*/ 244787 w 2366010"/>
              <a:gd name="connsiteY11" fmla="*/ 5137972 h 5137972"/>
              <a:gd name="connsiteX12" fmla="*/ 0 w 2366010"/>
              <a:gd name="connsiteY12" fmla="*/ 4893185 h 5137972"/>
              <a:gd name="connsiteX13" fmla="*/ 0 w 2366010"/>
              <a:gd name="connsiteY13" fmla="*/ 258309 h 5137972"/>
              <a:gd name="connsiteX0" fmla="*/ 0 w 2366010"/>
              <a:gd name="connsiteY0" fmla="*/ 258309 h 5137972"/>
              <a:gd name="connsiteX1" fmla="*/ 237167 w 2366010"/>
              <a:gd name="connsiteY1" fmla="*/ 10982 h 5137972"/>
              <a:gd name="connsiteX2" fmla="*/ 520700 w 2366010"/>
              <a:gd name="connsiteY2" fmla="*/ 9713 h 5137972"/>
              <a:gd name="connsiteX3" fmla="*/ 727710 w 2366010"/>
              <a:gd name="connsiteY3" fmla="*/ 196402 h 5137972"/>
              <a:gd name="connsiteX4" fmla="*/ 1364453 w 2366010"/>
              <a:gd name="connsiteY4" fmla="*/ 197675 h 5137972"/>
              <a:gd name="connsiteX5" fmla="*/ 1753073 w 2366010"/>
              <a:gd name="connsiteY5" fmla="*/ 190055 h 5137972"/>
              <a:gd name="connsiteX6" fmla="*/ 1864833 w 2366010"/>
              <a:gd name="connsiteY6" fmla="*/ 19875 h 5137972"/>
              <a:gd name="connsiteX7" fmla="*/ 2121223 w 2366010"/>
              <a:gd name="connsiteY7" fmla="*/ 13522 h 5137972"/>
              <a:gd name="connsiteX8" fmla="*/ 2366010 w 2366010"/>
              <a:gd name="connsiteY8" fmla="*/ 258309 h 5137972"/>
              <a:gd name="connsiteX9" fmla="*/ 2366010 w 2366010"/>
              <a:gd name="connsiteY9" fmla="*/ 4893185 h 5137972"/>
              <a:gd name="connsiteX10" fmla="*/ 2121223 w 2366010"/>
              <a:gd name="connsiteY10" fmla="*/ 5137972 h 5137972"/>
              <a:gd name="connsiteX11" fmla="*/ 244787 w 2366010"/>
              <a:gd name="connsiteY11" fmla="*/ 5137972 h 5137972"/>
              <a:gd name="connsiteX12" fmla="*/ 0 w 2366010"/>
              <a:gd name="connsiteY12" fmla="*/ 4893185 h 5137972"/>
              <a:gd name="connsiteX13" fmla="*/ 0 w 2366010"/>
              <a:gd name="connsiteY13" fmla="*/ 258309 h 5137972"/>
              <a:gd name="connsiteX0" fmla="*/ 0 w 2366010"/>
              <a:gd name="connsiteY0" fmla="*/ 258309 h 5137972"/>
              <a:gd name="connsiteX1" fmla="*/ 237167 w 2366010"/>
              <a:gd name="connsiteY1" fmla="*/ 10982 h 5137972"/>
              <a:gd name="connsiteX2" fmla="*/ 520700 w 2366010"/>
              <a:gd name="connsiteY2" fmla="*/ 9713 h 5137972"/>
              <a:gd name="connsiteX3" fmla="*/ 727710 w 2366010"/>
              <a:gd name="connsiteY3" fmla="*/ 196402 h 5137972"/>
              <a:gd name="connsiteX4" fmla="*/ 1364453 w 2366010"/>
              <a:gd name="connsiteY4" fmla="*/ 197675 h 5137972"/>
              <a:gd name="connsiteX5" fmla="*/ 1753073 w 2366010"/>
              <a:gd name="connsiteY5" fmla="*/ 190055 h 5137972"/>
              <a:gd name="connsiteX6" fmla="*/ 1864833 w 2366010"/>
              <a:gd name="connsiteY6" fmla="*/ 19875 h 5137972"/>
              <a:gd name="connsiteX7" fmla="*/ 2121223 w 2366010"/>
              <a:gd name="connsiteY7" fmla="*/ 13522 h 5137972"/>
              <a:gd name="connsiteX8" fmla="*/ 2366010 w 2366010"/>
              <a:gd name="connsiteY8" fmla="*/ 258309 h 5137972"/>
              <a:gd name="connsiteX9" fmla="*/ 2366010 w 2366010"/>
              <a:gd name="connsiteY9" fmla="*/ 4893185 h 5137972"/>
              <a:gd name="connsiteX10" fmla="*/ 2121223 w 2366010"/>
              <a:gd name="connsiteY10" fmla="*/ 5137972 h 5137972"/>
              <a:gd name="connsiteX11" fmla="*/ 244787 w 2366010"/>
              <a:gd name="connsiteY11" fmla="*/ 5137972 h 5137972"/>
              <a:gd name="connsiteX12" fmla="*/ 0 w 2366010"/>
              <a:gd name="connsiteY12" fmla="*/ 4893185 h 5137972"/>
              <a:gd name="connsiteX13" fmla="*/ 0 w 2366010"/>
              <a:gd name="connsiteY13" fmla="*/ 258309 h 5137972"/>
              <a:gd name="connsiteX0" fmla="*/ 0 w 2366010"/>
              <a:gd name="connsiteY0" fmla="*/ 258309 h 5137972"/>
              <a:gd name="connsiteX1" fmla="*/ 237167 w 2366010"/>
              <a:gd name="connsiteY1" fmla="*/ 10982 h 5137972"/>
              <a:gd name="connsiteX2" fmla="*/ 520700 w 2366010"/>
              <a:gd name="connsiteY2" fmla="*/ 9713 h 5137972"/>
              <a:gd name="connsiteX3" fmla="*/ 727710 w 2366010"/>
              <a:gd name="connsiteY3" fmla="*/ 196402 h 5137972"/>
              <a:gd name="connsiteX4" fmla="*/ 1364453 w 2366010"/>
              <a:gd name="connsiteY4" fmla="*/ 197675 h 5137972"/>
              <a:gd name="connsiteX5" fmla="*/ 1753073 w 2366010"/>
              <a:gd name="connsiteY5" fmla="*/ 190055 h 5137972"/>
              <a:gd name="connsiteX6" fmla="*/ 1864833 w 2366010"/>
              <a:gd name="connsiteY6" fmla="*/ 19875 h 5137972"/>
              <a:gd name="connsiteX7" fmla="*/ 2121223 w 2366010"/>
              <a:gd name="connsiteY7" fmla="*/ 13522 h 5137972"/>
              <a:gd name="connsiteX8" fmla="*/ 2366010 w 2366010"/>
              <a:gd name="connsiteY8" fmla="*/ 258309 h 5137972"/>
              <a:gd name="connsiteX9" fmla="*/ 2366010 w 2366010"/>
              <a:gd name="connsiteY9" fmla="*/ 4893185 h 5137972"/>
              <a:gd name="connsiteX10" fmla="*/ 2121223 w 2366010"/>
              <a:gd name="connsiteY10" fmla="*/ 5137972 h 5137972"/>
              <a:gd name="connsiteX11" fmla="*/ 244787 w 2366010"/>
              <a:gd name="connsiteY11" fmla="*/ 5137972 h 5137972"/>
              <a:gd name="connsiteX12" fmla="*/ 0 w 2366010"/>
              <a:gd name="connsiteY12" fmla="*/ 4893185 h 5137972"/>
              <a:gd name="connsiteX13" fmla="*/ 0 w 2366010"/>
              <a:gd name="connsiteY13" fmla="*/ 258309 h 5137972"/>
              <a:gd name="connsiteX0" fmla="*/ 0 w 2366010"/>
              <a:gd name="connsiteY0" fmla="*/ 260632 h 5140295"/>
              <a:gd name="connsiteX1" fmla="*/ 237167 w 2366010"/>
              <a:gd name="connsiteY1" fmla="*/ 13305 h 5140295"/>
              <a:gd name="connsiteX2" fmla="*/ 520700 w 2366010"/>
              <a:gd name="connsiteY2" fmla="*/ 12036 h 5140295"/>
              <a:gd name="connsiteX3" fmla="*/ 727710 w 2366010"/>
              <a:gd name="connsiteY3" fmla="*/ 198725 h 5140295"/>
              <a:gd name="connsiteX4" fmla="*/ 1364453 w 2366010"/>
              <a:gd name="connsiteY4" fmla="*/ 199998 h 5140295"/>
              <a:gd name="connsiteX5" fmla="*/ 1753073 w 2366010"/>
              <a:gd name="connsiteY5" fmla="*/ 192378 h 5140295"/>
              <a:gd name="connsiteX6" fmla="*/ 1857213 w 2366010"/>
              <a:gd name="connsiteY6" fmla="*/ 14578 h 5140295"/>
              <a:gd name="connsiteX7" fmla="*/ 2121223 w 2366010"/>
              <a:gd name="connsiteY7" fmla="*/ 15845 h 5140295"/>
              <a:gd name="connsiteX8" fmla="*/ 2366010 w 2366010"/>
              <a:gd name="connsiteY8" fmla="*/ 260632 h 5140295"/>
              <a:gd name="connsiteX9" fmla="*/ 2366010 w 2366010"/>
              <a:gd name="connsiteY9" fmla="*/ 4895508 h 5140295"/>
              <a:gd name="connsiteX10" fmla="*/ 2121223 w 2366010"/>
              <a:gd name="connsiteY10" fmla="*/ 5140295 h 5140295"/>
              <a:gd name="connsiteX11" fmla="*/ 244787 w 2366010"/>
              <a:gd name="connsiteY11" fmla="*/ 5140295 h 5140295"/>
              <a:gd name="connsiteX12" fmla="*/ 0 w 2366010"/>
              <a:gd name="connsiteY12" fmla="*/ 4895508 h 5140295"/>
              <a:gd name="connsiteX13" fmla="*/ 0 w 2366010"/>
              <a:gd name="connsiteY13" fmla="*/ 260632 h 5140295"/>
              <a:gd name="connsiteX0" fmla="*/ 0 w 2366010"/>
              <a:gd name="connsiteY0" fmla="*/ 262169 h 5141832"/>
              <a:gd name="connsiteX1" fmla="*/ 237167 w 2366010"/>
              <a:gd name="connsiteY1" fmla="*/ 14842 h 5141832"/>
              <a:gd name="connsiteX2" fmla="*/ 520700 w 2366010"/>
              <a:gd name="connsiteY2" fmla="*/ 13573 h 5141832"/>
              <a:gd name="connsiteX3" fmla="*/ 727710 w 2366010"/>
              <a:gd name="connsiteY3" fmla="*/ 200262 h 5141832"/>
              <a:gd name="connsiteX4" fmla="*/ 1364453 w 2366010"/>
              <a:gd name="connsiteY4" fmla="*/ 201535 h 5141832"/>
              <a:gd name="connsiteX5" fmla="*/ 1753073 w 2366010"/>
              <a:gd name="connsiteY5" fmla="*/ 193915 h 5141832"/>
              <a:gd name="connsiteX6" fmla="*/ 1857213 w 2366010"/>
              <a:gd name="connsiteY6" fmla="*/ 16115 h 5141832"/>
              <a:gd name="connsiteX7" fmla="*/ 2121223 w 2366010"/>
              <a:gd name="connsiteY7" fmla="*/ 17382 h 5141832"/>
              <a:gd name="connsiteX8" fmla="*/ 2366010 w 2366010"/>
              <a:gd name="connsiteY8" fmla="*/ 262169 h 5141832"/>
              <a:gd name="connsiteX9" fmla="*/ 2366010 w 2366010"/>
              <a:gd name="connsiteY9" fmla="*/ 4897045 h 5141832"/>
              <a:gd name="connsiteX10" fmla="*/ 2121223 w 2366010"/>
              <a:gd name="connsiteY10" fmla="*/ 5141832 h 5141832"/>
              <a:gd name="connsiteX11" fmla="*/ 244787 w 2366010"/>
              <a:gd name="connsiteY11" fmla="*/ 5141832 h 5141832"/>
              <a:gd name="connsiteX12" fmla="*/ 0 w 2366010"/>
              <a:gd name="connsiteY12" fmla="*/ 4897045 h 5141832"/>
              <a:gd name="connsiteX13" fmla="*/ 0 w 2366010"/>
              <a:gd name="connsiteY13" fmla="*/ 262169 h 5141832"/>
              <a:gd name="connsiteX0" fmla="*/ 0 w 2366010"/>
              <a:gd name="connsiteY0" fmla="*/ 259044 h 5138707"/>
              <a:gd name="connsiteX1" fmla="*/ 237167 w 2366010"/>
              <a:gd name="connsiteY1" fmla="*/ 11717 h 5138707"/>
              <a:gd name="connsiteX2" fmla="*/ 520700 w 2366010"/>
              <a:gd name="connsiteY2" fmla="*/ 10448 h 5138707"/>
              <a:gd name="connsiteX3" fmla="*/ 727710 w 2366010"/>
              <a:gd name="connsiteY3" fmla="*/ 197137 h 5138707"/>
              <a:gd name="connsiteX4" fmla="*/ 1364453 w 2366010"/>
              <a:gd name="connsiteY4" fmla="*/ 198410 h 5138707"/>
              <a:gd name="connsiteX5" fmla="*/ 1753073 w 2366010"/>
              <a:gd name="connsiteY5" fmla="*/ 190790 h 5138707"/>
              <a:gd name="connsiteX6" fmla="*/ 1857213 w 2366010"/>
              <a:gd name="connsiteY6" fmla="*/ 12990 h 5138707"/>
              <a:gd name="connsiteX7" fmla="*/ 2121223 w 2366010"/>
              <a:gd name="connsiteY7" fmla="*/ 14257 h 5138707"/>
              <a:gd name="connsiteX8" fmla="*/ 2366010 w 2366010"/>
              <a:gd name="connsiteY8" fmla="*/ 259044 h 5138707"/>
              <a:gd name="connsiteX9" fmla="*/ 2366010 w 2366010"/>
              <a:gd name="connsiteY9" fmla="*/ 4893920 h 5138707"/>
              <a:gd name="connsiteX10" fmla="*/ 2121223 w 2366010"/>
              <a:gd name="connsiteY10" fmla="*/ 5138707 h 5138707"/>
              <a:gd name="connsiteX11" fmla="*/ 244787 w 2366010"/>
              <a:gd name="connsiteY11" fmla="*/ 5138707 h 5138707"/>
              <a:gd name="connsiteX12" fmla="*/ 0 w 2366010"/>
              <a:gd name="connsiteY12" fmla="*/ 4893920 h 5138707"/>
              <a:gd name="connsiteX13" fmla="*/ 0 w 2366010"/>
              <a:gd name="connsiteY13" fmla="*/ 259044 h 5138707"/>
              <a:gd name="connsiteX0" fmla="*/ 0 w 2366010"/>
              <a:gd name="connsiteY0" fmla="*/ 259044 h 5138707"/>
              <a:gd name="connsiteX1" fmla="*/ 237167 w 2366010"/>
              <a:gd name="connsiteY1" fmla="*/ 11717 h 5138707"/>
              <a:gd name="connsiteX2" fmla="*/ 520700 w 2366010"/>
              <a:gd name="connsiteY2" fmla="*/ 10448 h 5138707"/>
              <a:gd name="connsiteX3" fmla="*/ 727710 w 2366010"/>
              <a:gd name="connsiteY3" fmla="*/ 197137 h 5138707"/>
              <a:gd name="connsiteX4" fmla="*/ 1364453 w 2366010"/>
              <a:gd name="connsiteY4" fmla="*/ 198410 h 5138707"/>
              <a:gd name="connsiteX5" fmla="*/ 1753073 w 2366010"/>
              <a:gd name="connsiteY5" fmla="*/ 190790 h 5138707"/>
              <a:gd name="connsiteX6" fmla="*/ 1857213 w 2366010"/>
              <a:gd name="connsiteY6" fmla="*/ 12990 h 5138707"/>
              <a:gd name="connsiteX7" fmla="*/ 2121223 w 2366010"/>
              <a:gd name="connsiteY7" fmla="*/ 14257 h 5138707"/>
              <a:gd name="connsiteX8" fmla="*/ 2366010 w 2366010"/>
              <a:gd name="connsiteY8" fmla="*/ 259044 h 5138707"/>
              <a:gd name="connsiteX9" fmla="*/ 2366010 w 2366010"/>
              <a:gd name="connsiteY9" fmla="*/ 4893920 h 5138707"/>
              <a:gd name="connsiteX10" fmla="*/ 2121223 w 2366010"/>
              <a:gd name="connsiteY10" fmla="*/ 5138707 h 5138707"/>
              <a:gd name="connsiteX11" fmla="*/ 244787 w 2366010"/>
              <a:gd name="connsiteY11" fmla="*/ 5138707 h 5138707"/>
              <a:gd name="connsiteX12" fmla="*/ 0 w 2366010"/>
              <a:gd name="connsiteY12" fmla="*/ 4893920 h 5138707"/>
              <a:gd name="connsiteX13" fmla="*/ 0 w 2366010"/>
              <a:gd name="connsiteY13" fmla="*/ 259044 h 5138707"/>
              <a:gd name="connsiteX0" fmla="*/ 0 w 2366010"/>
              <a:gd name="connsiteY0" fmla="*/ 262169 h 5141832"/>
              <a:gd name="connsiteX1" fmla="*/ 237167 w 2366010"/>
              <a:gd name="connsiteY1" fmla="*/ 14842 h 5141832"/>
              <a:gd name="connsiteX2" fmla="*/ 520700 w 2366010"/>
              <a:gd name="connsiteY2" fmla="*/ 13573 h 5141832"/>
              <a:gd name="connsiteX3" fmla="*/ 727710 w 2366010"/>
              <a:gd name="connsiteY3" fmla="*/ 200262 h 5141832"/>
              <a:gd name="connsiteX4" fmla="*/ 1364453 w 2366010"/>
              <a:gd name="connsiteY4" fmla="*/ 201535 h 5141832"/>
              <a:gd name="connsiteX5" fmla="*/ 1753073 w 2366010"/>
              <a:gd name="connsiteY5" fmla="*/ 193915 h 5141832"/>
              <a:gd name="connsiteX6" fmla="*/ 1857213 w 2366010"/>
              <a:gd name="connsiteY6" fmla="*/ 16115 h 5141832"/>
              <a:gd name="connsiteX7" fmla="*/ 2121223 w 2366010"/>
              <a:gd name="connsiteY7" fmla="*/ 17382 h 5141832"/>
              <a:gd name="connsiteX8" fmla="*/ 2366010 w 2366010"/>
              <a:gd name="connsiteY8" fmla="*/ 262169 h 5141832"/>
              <a:gd name="connsiteX9" fmla="*/ 2366010 w 2366010"/>
              <a:gd name="connsiteY9" fmla="*/ 4897045 h 5141832"/>
              <a:gd name="connsiteX10" fmla="*/ 2121223 w 2366010"/>
              <a:gd name="connsiteY10" fmla="*/ 5141832 h 5141832"/>
              <a:gd name="connsiteX11" fmla="*/ 244787 w 2366010"/>
              <a:gd name="connsiteY11" fmla="*/ 5141832 h 5141832"/>
              <a:gd name="connsiteX12" fmla="*/ 0 w 2366010"/>
              <a:gd name="connsiteY12" fmla="*/ 4897045 h 5141832"/>
              <a:gd name="connsiteX13" fmla="*/ 0 w 2366010"/>
              <a:gd name="connsiteY13" fmla="*/ 262169 h 5141832"/>
              <a:gd name="connsiteX0" fmla="*/ 0 w 2366010"/>
              <a:gd name="connsiteY0" fmla="*/ 262169 h 5141832"/>
              <a:gd name="connsiteX1" fmla="*/ 237167 w 2366010"/>
              <a:gd name="connsiteY1" fmla="*/ 14842 h 5141832"/>
              <a:gd name="connsiteX2" fmla="*/ 520700 w 2366010"/>
              <a:gd name="connsiteY2" fmla="*/ 13573 h 5141832"/>
              <a:gd name="connsiteX3" fmla="*/ 727710 w 2366010"/>
              <a:gd name="connsiteY3" fmla="*/ 200262 h 5141832"/>
              <a:gd name="connsiteX4" fmla="*/ 1364453 w 2366010"/>
              <a:gd name="connsiteY4" fmla="*/ 201535 h 5141832"/>
              <a:gd name="connsiteX5" fmla="*/ 1755613 w 2366010"/>
              <a:gd name="connsiteY5" fmla="*/ 186299 h 5141832"/>
              <a:gd name="connsiteX6" fmla="*/ 1857213 w 2366010"/>
              <a:gd name="connsiteY6" fmla="*/ 16115 h 5141832"/>
              <a:gd name="connsiteX7" fmla="*/ 2121223 w 2366010"/>
              <a:gd name="connsiteY7" fmla="*/ 17382 h 5141832"/>
              <a:gd name="connsiteX8" fmla="*/ 2366010 w 2366010"/>
              <a:gd name="connsiteY8" fmla="*/ 262169 h 5141832"/>
              <a:gd name="connsiteX9" fmla="*/ 2366010 w 2366010"/>
              <a:gd name="connsiteY9" fmla="*/ 4897045 h 5141832"/>
              <a:gd name="connsiteX10" fmla="*/ 2121223 w 2366010"/>
              <a:gd name="connsiteY10" fmla="*/ 5141832 h 5141832"/>
              <a:gd name="connsiteX11" fmla="*/ 244787 w 2366010"/>
              <a:gd name="connsiteY11" fmla="*/ 5141832 h 5141832"/>
              <a:gd name="connsiteX12" fmla="*/ 0 w 2366010"/>
              <a:gd name="connsiteY12" fmla="*/ 4897045 h 5141832"/>
              <a:gd name="connsiteX13" fmla="*/ 0 w 2366010"/>
              <a:gd name="connsiteY13" fmla="*/ 262169 h 5141832"/>
              <a:gd name="connsiteX0" fmla="*/ 0 w 2366010"/>
              <a:gd name="connsiteY0" fmla="*/ 262169 h 5141832"/>
              <a:gd name="connsiteX1" fmla="*/ 237167 w 2366010"/>
              <a:gd name="connsiteY1" fmla="*/ 14842 h 5141832"/>
              <a:gd name="connsiteX2" fmla="*/ 520700 w 2366010"/>
              <a:gd name="connsiteY2" fmla="*/ 13573 h 5141832"/>
              <a:gd name="connsiteX3" fmla="*/ 727710 w 2366010"/>
              <a:gd name="connsiteY3" fmla="*/ 200262 h 5141832"/>
              <a:gd name="connsiteX4" fmla="*/ 1364453 w 2366010"/>
              <a:gd name="connsiteY4" fmla="*/ 201535 h 5141832"/>
              <a:gd name="connsiteX5" fmla="*/ 1755613 w 2366010"/>
              <a:gd name="connsiteY5" fmla="*/ 186299 h 5141832"/>
              <a:gd name="connsiteX6" fmla="*/ 1857213 w 2366010"/>
              <a:gd name="connsiteY6" fmla="*/ 16115 h 5141832"/>
              <a:gd name="connsiteX7" fmla="*/ 2121223 w 2366010"/>
              <a:gd name="connsiteY7" fmla="*/ 17382 h 5141832"/>
              <a:gd name="connsiteX8" fmla="*/ 2366010 w 2366010"/>
              <a:gd name="connsiteY8" fmla="*/ 262169 h 5141832"/>
              <a:gd name="connsiteX9" fmla="*/ 2366010 w 2366010"/>
              <a:gd name="connsiteY9" fmla="*/ 4897045 h 5141832"/>
              <a:gd name="connsiteX10" fmla="*/ 2121223 w 2366010"/>
              <a:gd name="connsiteY10" fmla="*/ 5141832 h 5141832"/>
              <a:gd name="connsiteX11" fmla="*/ 244787 w 2366010"/>
              <a:gd name="connsiteY11" fmla="*/ 5141832 h 5141832"/>
              <a:gd name="connsiteX12" fmla="*/ 0 w 2366010"/>
              <a:gd name="connsiteY12" fmla="*/ 4897045 h 5141832"/>
              <a:gd name="connsiteX13" fmla="*/ 0 w 2366010"/>
              <a:gd name="connsiteY13" fmla="*/ 262169 h 5141832"/>
              <a:gd name="connsiteX0" fmla="*/ 0 w 2366010"/>
              <a:gd name="connsiteY0" fmla="*/ 261383 h 5141046"/>
              <a:gd name="connsiteX1" fmla="*/ 237167 w 2366010"/>
              <a:gd name="connsiteY1" fmla="*/ 14056 h 5141046"/>
              <a:gd name="connsiteX2" fmla="*/ 520700 w 2366010"/>
              <a:gd name="connsiteY2" fmla="*/ 12787 h 5141046"/>
              <a:gd name="connsiteX3" fmla="*/ 727710 w 2366010"/>
              <a:gd name="connsiteY3" fmla="*/ 199476 h 5141046"/>
              <a:gd name="connsiteX4" fmla="*/ 1364453 w 2366010"/>
              <a:gd name="connsiteY4" fmla="*/ 200749 h 5141046"/>
              <a:gd name="connsiteX5" fmla="*/ 1755613 w 2366010"/>
              <a:gd name="connsiteY5" fmla="*/ 185513 h 5141046"/>
              <a:gd name="connsiteX6" fmla="*/ 1857213 w 2366010"/>
              <a:gd name="connsiteY6" fmla="*/ 15329 h 5141046"/>
              <a:gd name="connsiteX7" fmla="*/ 2121223 w 2366010"/>
              <a:gd name="connsiteY7" fmla="*/ 16596 h 5141046"/>
              <a:gd name="connsiteX8" fmla="*/ 2366010 w 2366010"/>
              <a:gd name="connsiteY8" fmla="*/ 261383 h 5141046"/>
              <a:gd name="connsiteX9" fmla="*/ 2366010 w 2366010"/>
              <a:gd name="connsiteY9" fmla="*/ 4896259 h 5141046"/>
              <a:gd name="connsiteX10" fmla="*/ 2121223 w 2366010"/>
              <a:gd name="connsiteY10" fmla="*/ 5141046 h 5141046"/>
              <a:gd name="connsiteX11" fmla="*/ 244787 w 2366010"/>
              <a:gd name="connsiteY11" fmla="*/ 5141046 h 5141046"/>
              <a:gd name="connsiteX12" fmla="*/ 0 w 2366010"/>
              <a:gd name="connsiteY12" fmla="*/ 4896259 h 5141046"/>
              <a:gd name="connsiteX13" fmla="*/ 0 w 2366010"/>
              <a:gd name="connsiteY13" fmla="*/ 261383 h 5141046"/>
              <a:gd name="connsiteX0" fmla="*/ 0 w 2366010"/>
              <a:gd name="connsiteY0" fmla="*/ 261383 h 5141046"/>
              <a:gd name="connsiteX1" fmla="*/ 237167 w 2366010"/>
              <a:gd name="connsiteY1" fmla="*/ 14056 h 5141046"/>
              <a:gd name="connsiteX2" fmla="*/ 520700 w 2366010"/>
              <a:gd name="connsiteY2" fmla="*/ 12787 h 5141046"/>
              <a:gd name="connsiteX3" fmla="*/ 727710 w 2366010"/>
              <a:gd name="connsiteY3" fmla="*/ 199476 h 5141046"/>
              <a:gd name="connsiteX4" fmla="*/ 1364453 w 2366010"/>
              <a:gd name="connsiteY4" fmla="*/ 200749 h 5141046"/>
              <a:gd name="connsiteX5" fmla="*/ 1755613 w 2366010"/>
              <a:gd name="connsiteY5" fmla="*/ 185513 h 5141046"/>
              <a:gd name="connsiteX6" fmla="*/ 1857213 w 2366010"/>
              <a:gd name="connsiteY6" fmla="*/ 15329 h 5141046"/>
              <a:gd name="connsiteX7" fmla="*/ 2121223 w 2366010"/>
              <a:gd name="connsiteY7" fmla="*/ 16596 h 5141046"/>
              <a:gd name="connsiteX8" fmla="*/ 2366010 w 2366010"/>
              <a:gd name="connsiteY8" fmla="*/ 261383 h 5141046"/>
              <a:gd name="connsiteX9" fmla="*/ 2366010 w 2366010"/>
              <a:gd name="connsiteY9" fmla="*/ 4896259 h 5141046"/>
              <a:gd name="connsiteX10" fmla="*/ 2121223 w 2366010"/>
              <a:gd name="connsiteY10" fmla="*/ 5141046 h 5141046"/>
              <a:gd name="connsiteX11" fmla="*/ 244787 w 2366010"/>
              <a:gd name="connsiteY11" fmla="*/ 5141046 h 5141046"/>
              <a:gd name="connsiteX12" fmla="*/ 0 w 2366010"/>
              <a:gd name="connsiteY12" fmla="*/ 4896259 h 5141046"/>
              <a:gd name="connsiteX13" fmla="*/ 0 w 2366010"/>
              <a:gd name="connsiteY13" fmla="*/ 261383 h 5141046"/>
              <a:gd name="connsiteX0" fmla="*/ 0 w 2366010"/>
              <a:gd name="connsiteY0" fmla="*/ 266517 h 5146180"/>
              <a:gd name="connsiteX1" fmla="*/ 237167 w 2366010"/>
              <a:gd name="connsiteY1" fmla="*/ 19190 h 5146180"/>
              <a:gd name="connsiteX2" fmla="*/ 520700 w 2366010"/>
              <a:gd name="connsiteY2" fmla="*/ 17921 h 5146180"/>
              <a:gd name="connsiteX3" fmla="*/ 727710 w 2366010"/>
              <a:gd name="connsiteY3" fmla="*/ 204610 h 5146180"/>
              <a:gd name="connsiteX4" fmla="*/ 1364453 w 2366010"/>
              <a:gd name="connsiteY4" fmla="*/ 205883 h 5146180"/>
              <a:gd name="connsiteX5" fmla="*/ 1755613 w 2366010"/>
              <a:gd name="connsiteY5" fmla="*/ 190647 h 5146180"/>
              <a:gd name="connsiteX6" fmla="*/ 1857213 w 2366010"/>
              <a:gd name="connsiteY6" fmla="*/ 20463 h 5146180"/>
              <a:gd name="connsiteX7" fmla="*/ 2133923 w 2366010"/>
              <a:gd name="connsiteY7" fmla="*/ 14114 h 5146180"/>
              <a:gd name="connsiteX8" fmla="*/ 2366010 w 2366010"/>
              <a:gd name="connsiteY8" fmla="*/ 266517 h 5146180"/>
              <a:gd name="connsiteX9" fmla="*/ 2366010 w 2366010"/>
              <a:gd name="connsiteY9" fmla="*/ 4901393 h 5146180"/>
              <a:gd name="connsiteX10" fmla="*/ 2121223 w 2366010"/>
              <a:gd name="connsiteY10" fmla="*/ 5146180 h 5146180"/>
              <a:gd name="connsiteX11" fmla="*/ 244787 w 2366010"/>
              <a:gd name="connsiteY11" fmla="*/ 5146180 h 5146180"/>
              <a:gd name="connsiteX12" fmla="*/ 0 w 2366010"/>
              <a:gd name="connsiteY12" fmla="*/ 4901393 h 5146180"/>
              <a:gd name="connsiteX13" fmla="*/ 0 w 2366010"/>
              <a:gd name="connsiteY13" fmla="*/ 266517 h 5146180"/>
              <a:gd name="connsiteX0" fmla="*/ 0 w 2366010"/>
              <a:gd name="connsiteY0" fmla="*/ 266517 h 5146180"/>
              <a:gd name="connsiteX1" fmla="*/ 237167 w 2366010"/>
              <a:gd name="connsiteY1" fmla="*/ 19190 h 5146180"/>
              <a:gd name="connsiteX2" fmla="*/ 520700 w 2366010"/>
              <a:gd name="connsiteY2" fmla="*/ 17921 h 5146180"/>
              <a:gd name="connsiteX3" fmla="*/ 727710 w 2366010"/>
              <a:gd name="connsiteY3" fmla="*/ 204610 h 5146180"/>
              <a:gd name="connsiteX4" fmla="*/ 1364453 w 2366010"/>
              <a:gd name="connsiteY4" fmla="*/ 205883 h 5146180"/>
              <a:gd name="connsiteX5" fmla="*/ 1755613 w 2366010"/>
              <a:gd name="connsiteY5" fmla="*/ 190647 h 5146180"/>
              <a:gd name="connsiteX6" fmla="*/ 1857213 w 2366010"/>
              <a:gd name="connsiteY6" fmla="*/ 20463 h 5146180"/>
              <a:gd name="connsiteX7" fmla="*/ 2133923 w 2366010"/>
              <a:gd name="connsiteY7" fmla="*/ 14114 h 5146180"/>
              <a:gd name="connsiteX8" fmla="*/ 2366010 w 2366010"/>
              <a:gd name="connsiteY8" fmla="*/ 266517 h 5146180"/>
              <a:gd name="connsiteX9" fmla="*/ 2366010 w 2366010"/>
              <a:gd name="connsiteY9" fmla="*/ 4901393 h 5146180"/>
              <a:gd name="connsiteX10" fmla="*/ 2121223 w 2366010"/>
              <a:gd name="connsiteY10" fmla="*/ 5146180 h 5146180"/>
              <a:gd name="connsiteX11" fmla="*/ 244787 w 2366010"/>
              <a:gd name="connsiteY11" fmla="*/ 5146180 h 5146180"/>
              <a:gd name="connsiteX12" fmla="*/ 0 w 2366010"/>
              <a:gd name="connsiteY12" fmla="*/ 4901393 h 5146180"/>
              <a:gd name="connsiteX13" fmla="*/ 0 w 2366010"/>
              <a:gd name="connsiteY13" fmla="*/ 266517 h 5146180"/>
              <a:gd name="connsiteX0" fmla="*/ 0 w 2366010"/>
              <a:gd name="connsiteY0" fmla="*/ 267643 h 5147306"/>
              <a:gd name="connsiteX1" fmla="*/ 237167 w 2366010"/>
              <a:gd name="connsiteY1" fmla="*/ 20316 h 5147306"/>
              <a:gd name="connsiteX2" fmla="*/ 520700 w 2366010"/>
              <a:gd name="connsiteY2" fmla="*/ 19047 h 5147306"/>
              <a:gd name="connsiteX3" fmla="*/ 727710 w 2366010"/>
              <a:gd name="connsiteY3" fmla="*/ 205736 h 5147306"/>
              <a:gd name="connsiteX4" fmla="*/ 1364453 w 2366010"/>
              <a:gd name="connsiteY4" fmla="*/ 207009 h 5147306"/>
              <a:gd name="connsiteX5" fmla="*/ 1755613 w 2366010"/>
              <a:gd name="connsiteY5" fmla="*/ 191773 h 5147306"/>
              <a:gd name="connsiteX6" fmla="*/ 1857213 w 2366010"/>
              <a:gd name="connsiteY6" fmla="*/ 21589 h 5147306"/>
              <a:gd name="connsiteX7" fmla="*/ 2133923 w 2366010"/>
              <a:gd name="connsiteY7" fmla="*/ 15240 h 5147306"/>
              <a:gd name="connsiteX8" fmla="*/ 2366010 w 2366010"/>
              <a:gd name="connsiteY8" fmla="*/ 267643 h 5147306"/>
              <a:gd name="connsiteX9" fmla="*/ 2366010 w 2366010"/>
              <a:gd name="connsiteY9" fmla="*/ 4902519 h 5147306"/>
              <a:gd name="connsiteX10" fmla="*/ 2121223 w 2366010"/>
              <a:gd name="connsiteY10" fmla="*/ 5147306 h 5147306"/>
              <a:gd name="connsiteX11" fmla="*/ 244787 w 2366010"/>
              <a:gd name="connsiteY11" fmla="*/ 5147306 h 5147306"/>
              <a:gd name="connsiteX12" fmla="*/ 0 w 2366010"/>
              <a:gd name="connsiteY12" fmla="*/ 4902519 h 5147306"/>
              <a:gd name="connsiteX13" fmla="*/ 0 w 2366010"/>
              <a:gd name="connsiteY13" fmla="*/ 267643 h 5147306"/>
              <a:gd name="connsiteX0" fmla="*/ 0 w 2366010"/>
              <a:gd name="connsiteY0" fmla="*/ 267643 h 5147306"/>
              <a:gd name="connsiteX1" fmla="*/ 237167 w 2366010"/>
              <a:gd name="connsiteY1" fmla="*/ 20316 h 5147306"/>
              <a:gd name="connsiteX2" fmla="*/ 520700 w 2366010"/>
              <a:gd name="connsiteY2" fmla="*/ 19047 h 5147306"/>
              <a:gd name="connsiteX3" fmla="*/ 727710 w 2366010"/>
              <a:gd name="connsiteY3" fmla="*/ 205736 h 5147306"/>
              <a:gd name="connsiteX4" fmla="*/ 1274918 w 2366010"/>
              <a:gd name="connsiteY4" fmla="*/ 205105 h 5147306"/>
              <a:gd name="connsiteX5" fmla="*/ 1755613 w 2366010"/>
              <a:gd name="connsiteY5" fmla="*/ 191773 h 5147306"/>
              <a:gd name="connsiteX6" fmla="*/ 1857213 w 2366010"/>
              <a:gd name="connsiteY6" fmla="*/ 21589 h 5147306"/>
              <a:gd name="connsiteX7" fmla="*/ 2133923 w 2366010"/>
              <a:gd name="connsiteY7" fmla="*/ 15240 h 5147306"/>
              <a:gd name="connsiteX8" fmla="*/ 2366010 w 2366010"/>
              <a:gd name="connsiteY8" fmla="*/ 267643 h 5147306"/>
              <a:gd name="connsiteX9" fmla="*/ 2366010 w 2366010"/>
              <a:gd name="connsiteY9" fmla="*/ 4902519 h 5147306"/>
              <a:gd name="connsiteX10" fmla="*/ 2121223 w 2366010"/>
              <a:gd name="connsiteY10" fmla="*/ 5147306 h 5147306"/>
              <a:gd name="connsiteX11" fmla="*/ 244787 w 2366010"/>
              <a:gd name="connsiteY11" fmla="*/ 5147306 h 5147306"/>
              <a:gd name="connsiteX12" fmla="*/ 0 w 2366010"/>
              <a:gd name="connsiteY12" fmla="*/ 4902519 h 5147306"/>
              <a:gd name="connsiteX13" fmla="*/ 0 w 2366010"/>
              <a:gd name="connsiteY13" fmla="*/ 267643 h 5147306"/>
              <a:gd name="connsiteX0" fmla="*/ 0 w 2366010"/>
              <a:gd name="connsiteY0" fmla="*/ 267643 h 5147306"/>
              <a:gd name="connsiteX1" fmla="*/ 237167 w 2366010"/>
              <a:gd name="connsiteY1" fmla="*/ 20316 h 5147306"/>
              <a:gd name="connsiteX2" fmla="*/ 520700 w 2366010"/>
              <a:gd name="connsiteY2" fmla="*/ 19047 h 5147306"/>
              <a:gd name="connsiteX3" fmla="*/ 727710 w 2366010"/>
              <a:gd name="connsiteY3" fmla="*/ 205736 h 5147306"/>
              <a:gd name="connsiteX4" fmla="*/ 1274918 w 2366010"/>
              <a:gd name="connsiteY4" fmla="*/ 205105 h 5147306"/>
              <a:gd name="connsiteX5" fmla="*/ 1755613 w 2366010"/>
              <a:gd name="connsiteY5" fmla="*/ 191773 h 5147306"/>
              <a:gd name="connsiteX6" fmla="*/ 1857213 w 2366010"/>
              <a:gd name="connsiteY6" fmla="*/ 21589 h 5147306"/>
              <a:gd name="connsiteX7" fmla="*/ 2133923 w 2366010"/>
              <a:gd name="connsiteY7" fmla="*/ 15240 h 5147306"/>
              <a:gd name="connsiteX8" fmla="*/ 2366010 w 2366010"/>
              <a:gd name="connsiteY8" fmla="*/ 267643 h 5147306"/>
              <a:gd name="connsiteX9" fmla="*/ 2366010 w 2366010"/>
              <a:gd name="connsiteY9" fmla="*/ 4902519 h 5147306"/>
              <a:gd name="connsiteX10" fmla="*/ 2121223 w 2366010"/>
              <a:gd name="connsiteY10" fmla="*/ 5147306 h 5147306"/>
              <a:gd name="connsiteX11" fmla="*/ 244787 w 2366010"/>
              <a:gd name="connsiteY11" fmla="*/ 5147306 h 5147306"/>
              <a:gd name="connsiteX12" fmla="*/ 0 w 2366010"/>
              <a:gd name="connsiteY12" fmla="*/ 4902519 h 5147306"/>
              <a:gd name="connsiteX13" fmla="*/ 0 w 2366010"/>
              <a:gd name="connsiteY13" fmla="*/ 267643 h 5147306"/>
              <a:gd name="connsiteX0" fmla="*/ 0 w 2366010"/>
              <a:gd name="connsiteY0" fmla="*/ 267643 h 5147306"/>
              <a:gd name="connsiteX1" fmla="*/ 237167 w 2366010"/>
              <a:gd name="connsiteY1" fmla="*/ 20316 h 5147306"/>
              <a:gd name="connsiteX2" fmla="*/ 520700 w 2366010"/>
              <a:gd name="connsiteY2" fmla="*/ 19047 h 5147306"/>
              <a:gd name="connsiteX3" fmla="*/ 727710 w 2366010"/>
              <a:gd name="connsiteY3" fmla="*/ 205736 h 5147306"/>
              <a:gd name="connsiteX4" fmla="*/ 1274918 w 2366010"/>
              <a:gd name="connsiteY4" fmla="*/ 205105 h 5147306"/>
              <a:gd name="connsiteX5" fmla="*/ 1753708 w 2366010"/>
              <a:gd name="connsiteY5" fmla="*/ 189869 h 5147306"/>
              <a:gd name="connsiteX6" fmla="*/ 1857213 w 2366010"/>
              <a:gd name="connsiteY6" fmla="*/ 21589 h 5147306"/>
              <a:gd name="connsiteX7" fmla="*/ 2133923 w 2366010"/>
              <a:gd name="connsiteY7" fmla="*/ 15240 h 5147306"/>
              <a:gd name="connsiteX8" fmla="*/ 2366010 w 2366010"/>
              <a:gd name="connsiteY8" fmla="*/ 267643 h 5147306"/>
              <a:gd name="connsiteX9" fmla="*/ 2366010 w 2366010"/>
              <a:gd name="connsiteY9" fmla="*/ 4902519 h 5147306"/>
              <a:gd name="connsiteX10" fmla="*/ 2121223 w 2366010"/>
              <a:gd name="connsiteY10" fmla="*/ 5147306 h 5147306"/>
              <a:gd name="connsiteX11" fmla="*/ 244787 w 2366010"/>
              <a:gd name="connsiteY11" fmla="*/ 5147306 h 5147306"/>
              <a:gd name="connsiteX12" fmla="*/ 0 w 2366010"/>
              <a:gd name="connsiteY12" fmla="*/ 4902519 h 5147306"/>
              <a:gd name="connsiteX13" fmla="*/ 0 w 2366010"/>
              <a:gd name="connsiteY13" fmla="*/ 267643 h 5147306"/>
              <a:gd name="connsiteX0" fmla="*/ 0 w 2366010"/>
              <a:gd name="connsiteY0" fmla="*/ 267643 h 5147306"/>
              <a:gd name="connsiteX1" fmla="*/ 237167 w 2366010"/>
              <a:gd name="connsiteY1" fmla="*/ 20316 h 5147306"/>
              <a:gd name="connsiteX2" fmla="*/ 520700 w 2366010"/>
              <a:gd name="connsiteY2" fmla="*/ 19047 h 5147306"/>
              <a:gd name="connsiteX3" fmla="*/ 727710 w 2366010"/>
              <a:gd name="connsiteY3" fmla="*/ 205736 h 5147306"/>
              <a:gd name="connsiteX4" fmla="*/ 1274918 w 2366010"/>
              <a:gd name="connsiteY4" fmla="*/ 205105 h 5147306"/>
              <a:gd name="connsiteX5" fmla="*/ 1753708 w 2366010"/>
              <a:gd name="connsiteY5" fmla="*/ 189869 h 5147306"/>
              <a:gd name="connsiteX6" fmla="*/ 1857213 w 2366010"/>
              <a:gd name="connsiteY6" fmla="*/ 21589 h 5147306"/>
              <a:gd name="connsiteX7" fmla="*/ 2133923 w 2366010"/>
              <a:gd name="connsiteY7" fmla="*/ 15240 h 5147306"/>
              <a:gd name="connsiteX8" fmla="*/ 2366010 w 2366010"/>
              <a:gd name="connsiteY8" fmla="*/ 267643 h 5147306"/>
              <a:gd name="connsiteX9" fmla="*/ 2366010 w 2366010"/>
              <a:gd name="connsiteY9" fmla="*/ 4902519 h 5147306"/>
              <a:gd name="connsiteX10" fmla="*/ 2121223 w 2366010"/>
              <a:gd name="connsiteY10" fmla="*/ 5147306 h 5147306"/>
              <a:gd name="connsiteX11" fmla="*/ 244787 w 2366010"/>
              <a:gd name="connsiteY11" fmla="*/ 5147306 h 5147306"/>
              <a:gd name="connsiteX12" fmla="*/ 0 w 2366010"/>
              <a:gd name="connsiteY12" fmla="*/ 4902519 h 5147306"/>
              <a:gd name="connsiteX13" fmla="*/ 0 w 2366010"/>
              <a:gd name="connsiteY13" fmla="*/ 267643 h 5147306"/>
              <a:gd name="connsiteX0" fmla="*/ 0 w 2366010"/>
              <a:gd name="connsiteY0" fmla="*/ 256648 h 5136311"/>
              <a:gd name="connsiteX1" fmla="*/ 237167 w 2366010"/>
              <a:gd name="connsiteY1" fmla="*/ 9321 h 5136311"/>
              <a:gd name="connsiteX2" fmla="*/ 520700 w 2366010"/>
              <a:gd name="connsiteY2" fmla="*/ 8052 h 5136311"/>
              <a:gd name="connsiteX3" fmla="*/ 727710 w 2366010"/>
              <a:gd name="connsiteY3" fmla="*/ 194741 h 5136311"/>
              <a:gd name="connsiteX4" fmla="*/ 1274918 w 2366010"/>
              <a:gd name="connsiteY4" fmla="*/ 194110 h 5136311"/>
              <a:gd name="connsiteX5" fmla="*/ 1753708 w 2366010"/>
              <a:gd name="connsiteY5" fmla="*/ 178874 h 5136311"/>
              <a:gd name="connsiteX6" fmla="*/ 1857213 w 2366010"/>
              <a:gd name="connsiteY6" fmla="*/ 10594 h 5136311"/>
              <a:gd name="connsiteX7" fmla="*/ 2133923 w 2366010"/>
              <a:gd name="connsiteY7" fmla="*/ 4245 h 5136311"/>
              <a:gd name="connsiteX8" fmla="*/ 2366010 w 2366010"/>
              <a:gd name="connsiteY8" fmla="*/ 256648 h 5136311"/>
              <a:gd name="connsiteX9" fmla="*/ 2366010 w 2366010"/>
              <a:gd name="connsiteY9" fmla="*/ 4891524 h 5136311"/>
              <a:gd name="connsiteX10" fmla="*/ 2121223 w 2366010"/>
              <a:gd name="connsiteY10" fmla="*/ 5136311 h 5136311"/>
              <a:gd name="connsiteX11" fmla="*/ 244787 w 2366010"/>
              <a:gd name="connsiteY11" fmla="*/ 5136311 h 5136311"/>
              <a:gd name="connsiteX12" fmla="*/ 0 w 2366010"/>
              <a:gd name="connsiteY12" fmla="*/ 4891524 h 5136311"/>
              <a:gd name="connsiteX13" fmla="*/ 0 w 2366010"/>
              <a:gd name="connsiteY13" fmla="*/ 256648 h 5136311"/>
              <a:gd name="connsiteX0" fmla="*/ 0 w 2366010"/>
              <a:gd name="connsiteY0" fmla="*/ 256648 h 5136311"/>
              <a:gd name="connsiteX1" fmla="*/ 237167 w 2366010"/>
              <a:gd name="connsiteY1" fmla="*/ 9321 h 5136311"/>
              <a:gd name="connsiteX2" fmla="*/ 520700 w 2366010"/>
              <a:gd name="connsiteY2" fmla="*/ 8052 h 5136311"/>
              <a:gd name="connsiteX3" fmla="*/ 727710 w 2366010"/>
              <a:gd name="connsiteY3" fmla="*/ 194741 h 5136311"/>
              <a:gd name="connsiteX4" fmla="*/ 1274918 w 2366010"/>
              <a:gd name="connsiteY4" fmla="*/ 194110 h 5136311"/>
              <a:gd name="connsiteX5" fmla="*/ 1753708 w 2366010"/>
              <a:gd name="connsiteY5" fmla="*/ 178874 h 5136311"/>
              <a:gd name="connsiteX6" fmla="*/ 1857213 w 2366010"/>
              <a:gd name="connsiteY6" fmla="*/ 10594 h 5136311"/>
              <a:gd name="connsiteX7" fmla="*/ 2133923 w 2366010"/>
              <a:gd name="connsiteY7" fmla="*/ 4245 h 5136311"/>
              <a:gd name="connsiteX8" fmla="*/ 2366010 w 2366010"/>
              <a:gd name="connsiteY8" fmla="*/ 256648 h 5136311"/>
              <a:gd name="connsiteX9" fmla="*/ 2366010 w 2366010"/>
              <a:gd name="connsiteY9" fmla="*/ 4891524 h 5136311"/>
              <a:gd name="connsiteX10" fmla="*/ 2121223 w 2366010"/>
              <a:gd name="connsiteY10" fmla="*/ 5136311 h 5136311"/>
              <a:gd name="connsiteX11" fmla="*/ 244787 w 2366010"/>
              <a:gd name="connsiteY11" fmla="*/ 5136311 h 5136311"/>
              <a:gd name="connsiteX12" fmla="*/ 0 w 2366010"/>
              <a:gd name="connsiteY12" fmla="*/ 4891524 h 5136311"/>
              <a:gd name="connsiteX13" fmla="*/ 0 w 2366010"/>
              <a:gd name="connsiteY13" fmla="*/ 256648 h 5136311"/>
              <a:gd name="connsiteX0" fmla="*/ 0 w 2366010"/>
              <a:gd name="connsiteY0" fmla="*/ 256648 h 5136311"/>
              <a:gd name="connsiteX1" fmla="*/ 237167 w 2366010"/>
              <a:gd name="connsiteY1" fmla="*/ 9321 h 5136311"/>
              <a:gd name="connsiteX2" fmla="*/ 520700 w 2366010"/>
              <a:gd name="connsiteY2" fmla="*/ 8052 h 5136311"/>
              <a:gd name="connsiteX3" fmla="*/ 727710 w 2366010"/>
              <a:gd name="connsiteY3" fmla="*/ 194741 h 5136311"/>
              <a:gd name="connsiteX4" fmla="*/ 1274918 w 2366010"/>
              <a:gd name="connsiteY4" fmla="*/ 194110 h 5136311"/>
              <a:gd name="connsiteX5" fmla="*/ 1753708 w 2366010"/>
              <a:gd name="connsiteY5" fmla="*/ 178874 h 5136311"/>
              <a:gd name="connsiteX6" fmla="*/ 1857213 w 2366010"/>
              <a:gd name="connsiteY6" fmla="*/ 10594 h 5136311"/>
              <a:gd name="connsiteX7" fmla="*/ 2133923 w 2366010"/>
              <a:gd name="connsiteY7" fmla="*/ 4245 h 5136311"/>
              <a:gd name="connsiteX8" fmla="*/ 2366010 w 2366010"/>
              <a:gd name="connsiteY8" fmla="*/ 256648 h 5136311"/>
              <a:gd name="connsiteX9" fmla="*/ 2366010 w 2366010"/>
              <a:gd name="connsiteY9" fmla="*/ 4891524 h 5136311"/>
              <a:gd name="connsiteX10" fmla="*/ 2121223 w 2366010"/>
              <a:gd name="connsiteY10" fmla="*/ 5136311 h 5136311"/>
              <a:gd name="connsiteX11" fmla="*/ 244787 w 2366010"/>
              <a:gd name="connsiteY11" fmla="*/ 5136311 h 5136311"/>
              <a:gd name="connsiteX12" fmla="*/ 0 w 2366010"/>
              <a:gd name="connsiteY12" fmla="*/ 4891524 h 5136311"/>
              <a:gd name="connsiteX13" fmla="*/ 0 w 2366010"/>
              <a:gd name="connsiteY13" fmla="*/ 256648 h 5136311"/>
              <a:gd name="connsiteX0" fmla="*/ 0 w 2366010"/>
              <a:gd name="connsiteY0" fmla="*/ 256648 h 5136311"/>
              <a:gd name="connsiteX1" fmla="*/ 237167 w 2366010"/>
              <a:gd name="connsiteY1" fmla="*/ 9321 h 5136311"/>
              <a:gd name="connsiteX2" fmla="*/ 520700 w 2366010"/>
              <a:gd name="connsiteY2" fmla="*/ 8052 h 5136311"/>
              <a:gd name="connsiteX3" fmla="*/ 727710 w 2366010"/>
              <a:gd name="connsiteY3" fmla="*/ 194741 h 5136311"/>
              <a:gd name="connsiteX4" fmla="*/ 1274918 w 2366010"/>
              <a:gd name="connsiteY4" fmla="*/ 194110 h 5136311"/>
              <a:gd name="connsiteX5" fmla="*/ 1753708 w 2366010"/>
              <a:gd name="connsiteY5" fmla="*/ 178874 h 5136311"/>
              <a:gd name="connsiteX6" fmla="*/ 1857213 w 2366010"/>
              <a:gd name="connsiteY6" fmla="*/ 10594 h 5136311"/>
              <a:gd name="connsiteX7" fmla="*/ 2133923 w 2366010"/>
              <a:gd name="connsiteY7" fmla="*/ 4245 h 5136311"/>
              <a:gd name="connsiteX8" fmla="*/ 2366010 w 2366010"/>
              <a:gd name="connsiteY8" fmla="*/ 256648 h 5136311"/>
              <a:gd name="connsiteX9" fmla="*/ 2366010 w 2366010"/>
              <a:gd name="connsiteY9" fmla="*/ 4891524 h 5136311"/>
              <a:gd name="connsiteX10" fmla="*/ 2121223 w 2366010"/>
              <a:gd name="connsiteY10" fmla="*/ 5136311 h 5136311"/>
              <a:gd name="connsiteX11" fmla="*/ 244787 w 2366010"/>
              <a:gd name="connsiteY11" fmla="*/ 5136311 h 5136311"/>
              <a:gd name="connsiteX12" fmla="*/ 0 w 2366010"/>
              <a:gd name="connsiteY12" fmla="*/ 4891524 h 5136311"/>
              <a:gd name="connsiteX13" fmla="*/ 0 w 2366010"/>
              <a:gd name="connsiteY13" fmla="*/ 256648 h 5136311"/>
              <a:gd name="connsiteX0" fmla="*/ 0 w 2366010"/>
              <a:gd name="connsiteY0" fmla="*/ 256648 h 5136311"/>
              <a:gd name="connsiteX1" fmla="*/ 237167 w 2366010"/>
              <a:gd name="connsiteY1" fmla="*/ 9321 h 5136311"/>
              <a:gd name="connsiteX2" fmla="*/ 520700 w 2366010"/>
              <a:gd name="connsiteY2" fmla="*/ 8052 h 5136311"/>
              <a:gd name="connsiteX3" fmla="*/ 727710 w 2366010"/>
              <a:gd name="connsiteY3" fmla="*/ 194741 h 5136311"/>
              <a:gd name="connsiteX4" fmla="*/ 1274918 w 2366010"/>
              <a:gd name="connsiteY4" fmla="*/ 194110 h 5136311"/>
              <a:gd name="connsiteX5" fmla="*/ 1758788 w 2366010"/>
              <a:gd name="connsiteY5" fmla="*/ 173797 h 5136311"/>
              <a:gd name="connsiteX6" fmla="*/ 1857213 w 2366010"/>
              <a:gd name="connsiteY6" fmla="*/ 10594 h 5136311"/>
              <a:gd name="connsiteX7" fmla="*/ 2133923 w 2366010"/>
              <a:gd name="connsiteY7" fmla="*/ 4245 h 5136311"/>
              <a:gd name="connsiteX8" fmla="*/ 2366010 w 2366010"/>
              <a:gd name="connsiteY8" fmla="*/ 256648 h 5136311"/>
              <a:gd name="connsiteX9" fmla="*/ 2366010 w 2366010"/>
              <a:gd name="connsiteY9" fmla="*/ 4891524 h 5136311"/>
              <a:gd name="connsiteX10" fmla="*/ 2121223 w 2366010"/>
              <a:gd name="connsiteY10" fmla="*/ 5136311 h 5136311"/>
              <a:gd name="connsiteX11" fmla="*/ 244787 w 2366010"/>
              <a:gd name="connsiteY11" fmla="*/ 5136311 h 5136311"/>
              <a:gd name="connsiteX12" fmla="*/ 0 w 2366010"/>
              <a:gd name="connsiteY12" fmla="*/ 4891524 h 5136311"/>
              <a:gd name="connsiteX13" fmla="*/ 0 w 2366010"/>
              <a:gd name="connsiteY13" fmla="*/ 256648 h 5136311"/>
              <a:gd name="connsiteX0" fmla="*/ 0 w 2366010"/>
              <a:gd name="connsiteY0" fmla="*/ 256648 h 5136311"/>
              <a:gd name="connsiteX1" fmla="*/ 237167 w 2366010"/>
              <a:gd name="connsiteY1" fmla="*/ 9321 h 5136311"/>
              <a:gd name="connsiteX2" fmla="*/ 520700 w 2366010"/>
              <a:gd name="connsiteY2" fmla="*/ 8052 h 5136311"/>
              <a:gd name="connsiteX3" fmla="*/ 732790 w 2366010"/>
              <a:gd name="connsiteY3" fmla="*/ 189664 h 5136311"/>
              <a:gd name="connsiteX4" fmla="*/ 1274918 w 2366010"/>
              <a:gd name="connsiteY4" fmla="*/ 194110 h 5136311"/>
              <a:gd name="connsiteX5" fmla="*/ 1758788 w 2366010"/>
              <a:gd name="connsiteY5" fmla="*/ 173797 h 5136311"/>
              <a:gd name="connsiteX6" fmla="*/ 1857213 w 2366010"/>
              <a:gd name="connsiteY6" fmla="*/ 10594 h 5136311"/>
              <a:gd name="connsiteX7" fmla="*/ 2133923 w 2366010"/>
              <a:gd name="connsiteY7" fmla="*/ 4245 h 5136311"/>
              <a:gd name="connsiteX8" fmla="*/ 2366010 w 2366010"/>
              <a:gd name="connsiteY8" fmla="*/ 256648 h 5136311"/>
              <a:gd name="connsiteX9" fmla="*/ 2366010 w 2366010"/>
              <a:gd name="connsiteY9" fmla="*/ 4891524 h 5136311"/>
              <a:gd name="connsiteX10" fmla="*/ 2121223 w 2366010"/>
              <a:gd name="connsiteY10" fmla="*/ 5136311 h 5136311"/>
              <a:gd name="connsiteX11" fmla="*/ 244787 w 2366010"/>
              <a:gd name="connsiteY11" fmla="*/ 5136311 h 5136311"/>
              <a:gd name="connsiteX12" fmla="*/ 0 w 2366010"/>
              <a:gd name="connsiteY12" fmla="*/ 4891524 h 5136311"/>
              <a:gd name="connsiteX13" fmla="*/ 0 w 2366010"/>
              <a:gd name="connsiteY13" fmla="*/ 256648 h 5136311"/>
              <a:gd name="connsiteX0" fmla="*/ 18234 w 2384244"/>
              <a:gd name="connsiteY0" fmla="*/ 256648 h 5136311"/>
              <a:gd name="connsiteX1" fmla="*/ 255401 w 2384244"/>
              <a:gd name="connsiteY1" fmla="*/ 9321 h 5136311"/>
              <a:gd name="connsiteX2" fmla="*/ 538934 w 2384244"/>
              <a:gd name="connsiteY2" fmla="*/ 8052 h 5136311"/>
              <a:gd name="connsiteX3" fmla="*/ 751024 w 2384244"/>
              <a:gd name="connsiteY3" fmla="*/ 189664 h 5136311"/>
              <a:gd name="connsiteX4" fmla="*/ 1293152 w 2384244"/>
              <a:gd name="connsiteY4" fmla="*/ 194110 h 5136311"/>
              <a:gd name="connsiteX5" fmla="*/ 1777022 w 2384244"/>
              <a:gd name="connsiteY5" fmla="*/ 173797 h 5136311"/>
              <a:gd name="connsiteX6" fmla="*/ 1875447 w 2384244"/>
              <a:gd name="connsiteY6" fmla="*/ 10594 h 5136311"/>
              <a:gd name="connsiteX7" fmla="*/ 2152157 w 2384244"/>
              <a:gd name="connsiteY7" fmla="*/ 4245 h 5136311"/>
              <a:gd name="connsiteX8" fmla="*/ 2384244 w 2384244"/>
              <a:gd name="connsiteY8" fmla="*/ 256648 h 5136311"/>
              <a:gd name="connsiteX9" fmla="*/ 2384244 w 2384244"/>
              <a:gd name="connsiteY9" fmla="*/ 4891524 h 5136311"/>
              <a:gd name="connsiteX10" fmla="*/ 2139457 w 2384244"/>
              <a:gd name="connsiteY10" fmla="*/ 5136311 h 5136311"/>
              <a:gd name="connsiteX11" fmla="*/ 263021 w 2384244"/>
              <a:gd name="connsiteY11" fmla="*/ 5136311 h 5136311"/>
              <a:gd name="connsiteX12" fmla="*/ 18234 w 2384244"/>
              <a:gd name="connsiteY12" fmla="*/ 4891524 h 5136311"/>
              <a:gd name="connsiteX13" fmla="*/ 0 w 2384244"/>
              <a:gd name="connsiteY13" fmla="*/ 3346754 h 5136311"/>
              <a:gd name="connsiteX14" fmla="*/ 18234 w 2384244"/>
              <a:gd name="connsiteY14" fmla="*/ 256648 h 5136311"/>
              <a:gd name="connsiteX0" fmla="*/ 18234 w 2384244"/>
              <a:gd name="connsiteY0" fmla="*/ 334285 h 5213948"/>
              <a:gd name="connsiteX1" fmla="*/ 255401 w 2384244"/>
              <a:gd name="connsiteY1" fmla="*/ 86958 h 5213948"/>
              <a:gd name="connsiteX2" fmla="*/ 538934 w 2384244"/>
              <a:gd name="connsiteY2" fmla="*/ 85689 h 5213948"/>
              <a:gd name="connsiteX3" fmla="*/ 751024 w 2384244"/>
              <a:gd name="connsiteY3" fmla="*/ 267301 h 5213948"/>
              <a:gd name="connsiteX4" fmla="*/ 1293152 w 2384244"/>
              <a:gd name="connsiteY4" fmla="*/ 271747 h 5213948"/>
              <a:gd name="connsiteX5" fmla="*/ 1777022 w 2384244"/>
              <a:gd name="connsiteY5" fmla="*/ 251434 h 5213948"/>
              <a:gd name="connsiteX6" fmla="*/ 1875447 w 2384244"/>
              <a:gd name="connsiteY6" fmla="*/ 88231 h 5213948"/>
              <a:gd name="connsiteX7" fmla="*/ 2152157 w 2384244"/>
              <a:gd name="connsiteY7" fmla="*/ 81882 h 5213948"/>
              <a:gd name="connsiteX8" fmla="*/ 2384244 w 2384244"/>
              <a:gd name="connsiteY8" fmla="*/ 334285 h 5213948"/>
              <a:gd name="connsiteX9" fmla="*/ 2379641 w 2384244"/>
              <a:gd name="connsiteY9" fmla="*/ 3424391 h 5213948"/>
              <a:gd name="connsiteX10" fmla="*/ 2384244 w 2384244"/>
              <a:gd name="connsiteY10" fmla="*/ 4969161 h 5213948"/>
              <a:gd name="connsiteX11" fmla="*/ 2139457 w 2384244"/>
              <a:gd name="connsiteY11" fmla="*/ 5213948 h 5213948"/>
              <a:gd name="connsiteX12" fmla="*/ 263021 w 2384244"/>
              <a:gd name="connsiteY12" fmla="*/ 5213948 h 5213948"/>
              <a:gd name="connsiteX13" fmla="*/ 18234 w 2384244"/>
              <a:gd name="connsiteY13" fmla="*/ 4969161 h 5213948"/>
              <a:gd name="connsiteX14" fmla="*/ 0 w 2384244"/>
              <a:gd name="connsiteY14" fmla="*/ 3424391 h 5213948"/>
              <a:gd name="connsiteX15" fmla="*/ 18234 w 2384244"/>
              <a:gd name="connsiteY15" fmla="*/ 334285 h 5213948"/>
              <a:gd name="connsiteX0" fmla="*/ 18234 w 2384244"/>
              <a:gd name="connsiteY0" fmla="*/ 256648 h 5136311"/>
              <a:gd name="connsiteX1" fmla="*/ 255401 w 2384244"/>
              <a:gd name="connsiteY1" fmla="*/ 9321 h 5136311"/>
              <a:gd name="connsiteX2" fmla="*/ 538934 w 2384244"/>
              <a:gd name="connsiteY2" fmla="*/ 8052 h 5136311"/>
              <a:gd name="connsiteX3" fmla="*/ 751024 w 2384244"/>
              <a:gd name="connsiteY3" fmla="*/ 189664 h 5136311"/>
              <a:gd name="connsiteX4" fmla="*/ 1293152 w 2384244"/>
              <a:gd name="connsiteY4" fmla="*/ 194110 h 5136311"/>
              <a:gd name="connsiteX5" fmla="*/ 1777022 w 2384244"/>
              <a:gd name="connsiteY5" fmla="*/ 173797 h 5136311"/>
              <a:gd name="connsiteX6" fmla="*/ 1875447 w 2384244"/>
              <a:gd name="connsiteY6" fmla="*/ 10594 h 5136311"/>
              <a:gd name="connsiteX7" fmla="*/ 2152157 w 2384244"/>
              <a:gd name="connsiteY7" fmla="*/ 4245 h 5136311"/>
              <a:gd name="connsiteX8" fmla="*/ 2384244 w 2384244"/>
              <a:gd name="connsiteY8" fmla="*/ 256648 h 5136311"/>
              <a:gd name="connsiteX9" fmla="*/ 2379641 w 2384244"/>
              <a:gd name="connsiteY9" fmla="*/ 3346754 h 5136311"/>
              <a:gd name="connsiteX10" fmla="*/ 2384244 w 2384244"/>
              <a:gd name="connsiteY10" fmla="*/ 4891524 h 5136311"/>
              <a:gd name="connsiteX11" fmla="*/ 2139457 w 2384244"/>
              <a:gd name="connsiteY11" fmla="*/ 5136311 h 5136311"/>
              <a:gd name="connsiteX12" fmla="*/ 263021 w 2384244"/>
              <a:gd name="connsiteY12" fmla="*/ 5136311 h 5136311"/>
              <a:gd name="connsiteX13" fmla="*/ 18234 w 2384244"/>
              <a:gd name="connsiteY13" fmla="*/ 4891524 h 5136311"/>
              <a:gd name="connsiteX14" fmla="*/ 0 w 2384244"/>
              <a:gd name="connsiteY14" fmla="*/ 3346754 h 5136311"/>
              <a:gd name="connsiteX15" fmla="*/ 18234 w 2384244"/>
              <a:gd name="connsiteY15" fmla="*/ 256648 h 5136311"/>
              <a:gd name="connsiteX0" fmla="*/ 18234 w 2384244"/>
              <a:gd name="connsiteY0" fmla="*/ 256648 h 5136311"/>
              <a:gd name="connsiteX1" fmla="*/ 255401 w 2384244"/>
              <a:gd name="connsiteY1" fmla="*/ 9321 h 5136311"/>
              <a:gd name="connsiteX2" fmla="*/ 538934 w 2384244"/>
              <a:gd name="connsiteY2" fmla="*/ 8052 h 5136311"/>
              <a:gd name="connsiteX3" fmla="*/ 751024 w 2384244"/>
              <a:gd name="connsiteY3" fmla="*/ 189664 h 5136311"/>
              <a:gd name="connsiteX4" fmla="*/ 1293152 w 2384244"/>
              <a:gd name="connsiteY4" fmla="*/ 194110 h 5136311"/>
              <a:gd name="connsiteX5" fmla="*/ 1777022 w 2384244"/>
              <a:gd name="connsiteY5" fmla="*/ 173797 h 5136311"/>
              <a:gd name="connsiteX6" fmla="*/ 1875447 w 2384244"/>
              <a:gd name="connsiteY6" fmla="*/ 10594 h 5136311"/>
              <a:gd name="connsiteX7" fmla="*/ 2152157 w 2384244"/>
              <a:gd name="connsiteY7" fmla="*/ 4245 h 5136311"/>
              <a:gd name="connsiteX8" fmla="*/ 2384244 w 2384244"/>
              <a:gd name="connsiteY8" fmla="*/ 256648 h 5136311"/>
              <a:gd name="connsiteX9" fmla="*/ 2379641 w 2384244"/>
              <a:gd name="connsiteY9" fmla="*/ 3346754 h 5136311"/>
              <a:gd name="connsiteX10" fmla="*/ 2384244 w 2384244"/>
              <a:gd name="connsiteY10" fmla="*/ 4891524 h 5136311"/>
              <a:gd name="connsiteX11" fmla="*/ 2139457 w 2384244"/>
              <a:gd name="connsiteY11" fmla="*/ 5136311 h 5136311"/>
              <a:gd name="connsiteX12" fmla="*/ 263021 w 2384244"/>
              <a:gd name="connsiteY12" fmla="*/ 5136311 h 5136311"/>
              <a:gd name="connsiteX13" fmla="*/ 18234 w 2384244"/>
              <a:gd name="connsiteY13" fmla="*/ 4891524 h 5136311"/>
              <a:gd name="connsiteX14" fmla="*/ 0 w 2384244"/>
              <a:gd name="connsiteY14" fmla="*/ 3346754 h 5136311"/>
              <a:gd name="connsiteX15" fmla="*/ 18234 w 2384244"/>
              <a:gd name="connsiteY15" fmla="*/ 256648 h 5136311"/>
              <a:gd name="connsiteX0" fmla="*/ 18234 w 2384244"/>
              <a:gd name="connsiteY0" fmla="*/ 256648 h 5136311"/>
              <a:gd name="connsiteX1" fmla="*/ 255401 w 2384244"/>
              <a:gd name="connsiteY1" fmla="*/ 9321 h 5136311"/>
              <a:gd name="connsiteX2" fmla="*/ 538934 w 2384244"/>
              <a:gd name="connsiteY2" fmla="*/ 8052 h 5136311"/>
              <a:gd name="connsiteX3" fmla="*/ 751024 w 2384244"/>
              <a:gd name="connsiteY3" fmla="*/ 189664 h 5136311"/>
              <a:gd name="connsiteX4" fmla="*/ 1293152 w 2384244"/>
              <a:gd name="connsiteY4" fmla="*/ 194110 h 5136311"/>
              <a:gd name="connsiteX5" fmla="*/ 1777022 w 2384244"/>
              <a:gd name="connsiteY5" fmla="*/ 173797 h 5136311"/>
              <a:gd name="connsiteX6" fmla="*/ 1875447 w 2384244"/>
              <a:gd name="connsiteY6" fmla="*/ 10594 h 5136311"/>
              <a:gd name="connsiteX7" fmla="*/ 2152157 w 2384244"/>
              <a:gd name="connsiteY7" fmla="*/ 4245 h 5136311"/>
              <a:gd name="connsiteX8" fmla="*/ 2384244 w 2384244"/>
              <a:gd name="connsiteY8" fmla="*/ 256648 h 5136311"/>
              <a:gd name="connsiteX9" fmla="*/ 2379641 w 2384244"/>
              <a:gd name="connsiteY9" fmla="*/ 3346754 h 5136311"/>
              <a:gd name="connsiteX10" fmla="*/ 2384244 w 2384244"/>
              <a:gd name="connsiteY10" fmla="*/ 4891524 h 5136311"/>
              <a:gd name="connsiteX11" fmla="*/ 2139457 w 2384244"/>
              <a:gd name="connsiteY11" fmla="*/ 5136311 h 5136311"/>
              <a:gd name="connsiteX12" fmla="*/ 263021 w 2384244"/>
              <a:gd name="connsiteY12" fmla="*/ 5136311 h 5136311"/>
              <a:gd name="connsiteX13" fmla="*/ 18234 w 2384244"/>
              <a:gd name="connsiteY13" fmla="*/ 4891524 h 5136311"/>
              <a:gd name="connsiteX14" fmla="*/ 0 w 2384244"/>
              <a:gd name="connsiteY14" fmla="*/ 3346754 h 5136311"/>
              <a:gd name="connsiteX15" fmla="*/ 18234 w 2384244"/>
              <a:gd name="connsiteY15" fmla="*/ 256648 h 5136311"/>
              <a:gd name="connsiteX0" fmla="*/ 18234 w 2384244"/>
              <a:gd name="connsiteY0" fmla="*/ 256648 h 5136311"/>
              <a:gd name="connsiteX1" fmla="*/ 255401 w 2384244"/>
              <a:gd name="connsiteY1" fmla="*/ 9321 h 5136311"/>
              <a:gd name="connsiteX2" fmla="*/ 538934 w 2384244"/>
              <a:gd name="connsiteY2" fmla="*/ 8052 h 5136311"/>
              <a:gd name="connsiteX3" fmla="*/ 751024 w 2384244"/>
              <a:gd name="connsiteY3" fmla="*/ 189664 h 5136311"/>
              <a:gd name="connsiteX4" fmla="*/ 1293152 w 2384244"/>
              <a:gd name="connsiteY4" fmla="*/ 194110 h 5136311"/>
              <a:gd name="connsiteX5" fmla="*/ 1777022 w 2384244"/>
              <a:gd name="connsiteY5" fmla="*/ 173797 h 5136311"/>
              <a:gd name="connsiteX6" fmla="*/ 1875447 w 2384244"/>
              <a:gd name="connsiteY6" fmla="*/ 10594 h 5136311"/>
              <a:gd name="connsiteX7" fmla="*/ 2152157 w 2384244"/>
              <a:gd name="connsiteY7" fmla="*/ 4245 h 5136311"/>
              <a:gd name="connsiteX8" fmla="*/ 2384244 w 2384244"/>
              <a:gd name="connsiteY8" fmla="*/ 256648 h 5136311"/>
              <a:gd name="connsiteX9" fmla="*/ 2379641 w 2384244"/>
              <a:gd name="connsiteY9" fmla="*/ 3346754 h 5136311"/>
              <a:gd name="connsiteX10" fmla="*/ 2384244 w 2384244"/>
              <a:gd name="connsiteY10" fmla="*/ 4891524 h 5136311"/>
              <a:gd name="connsiteX11" fmla="*/ 2139457 w 2384244"/>
              <a:gd name="connsiteY11" fmla="*/ 5136311 h 5136311"/>
              <a:gd name="connsiteX12" fmla="*/ 263021 w 2384244"/>
              <a:gd name="connsiteY12" fmla="*/ 5136311 h 5136311"/>
              <a:gd name="connsiteX13" fmla="*/ 0 w 2384244"/>
              <a:gd name="connsiteY13" fmla="*/ 3346754 h 5136311"/>
              <a:gd name="connsiteX14" fmla="*/ 18234 w 2384244"/>
              <a:gd name="connsiteY14" fmla="*/ 256648 h 5136311"/>
              <a:gd name="connsiteX0" fmla="*/ 18234 w 2384244"/>
              <a:gd name="connsiteY0" fmla="*/ 256648 h 5136311"/>
              <a:gd name="connsiteX1" fmla="*/ 255401 w 2384244"/>
              <a:gd name="connsiteY1" fmla="*/ 9321 h 5136311"/>
              <a:gd name="connsiteX2" fmla="*/ 538934 w 2384244"/>
              <a:gd name="connsiteY2" fmla="*/ 8052 h 5136311"/>
              <a:gd name="connsiteX3" fmla="*/ 751024 w 2384244"/>
              <a:gd name="connsiteY3" fmla="*/ 189664 h 5136311"/>
              <a:gd name="connsiteX4" fmla="*/ 1293152 w 2384244"/>
              <a:gd name="connsiteY4" fmla="*/ 194110 h 5136311"/>
              <a:gd name="connsiteX5" fmla="*/ 1777022 w 2384244"/>
              <a:gd name="connsiteY5" fmla="*/ 173797 h 5136311"/>
              <a:gd name="connsiteX6" fmla="*/ 1875447 w 2384244"/>
              <a:gd name="connsiteY6" fmla="*/ 10594 h 5136311"/>
              <a:gd name="connsiteX7" fmla="*/ 2152157 w 2384244"/>
              <a:gd name="connsiteY7" fmla="*/ 4245 h 5136311"/>
              <a:gd name="connsiteX8" fmla="*/ 2384244 w 2384244"/>
              <a:gd name="connsiteY8" fmla="*/ 256648 h 5136311"/>
              <a:gd name="connsiteX9" fmla="*/ 2379641 w 2384244"/>
              <a:gd name="connsiteY9" fmla="*/ 3346754 h 5136311"/>
              <a:gd name="connsiteX10" fmla="*/ 2384244 w 2384244"/>
              <a:gd name="connsiteY10" fmla="*/ 4891524 h 5136311"/>
              <a:gd name="connsiteX11" fmla="*/ 2139457 w 2384244"/>
              <a:gd name="connsiteY11" fmla="*/ 5136311 h 5136311"/>
              <a:gd name="connsiteX12" fmla="*/ 0 w 2384244"/>
              <a:gd name="connsiteY12" fmla="*/ 3346754 h 5136311"/>
              <a:gd name="connsiteX13" fmla="*/ 18234 w 2384244"/>
              <a:gd name="connsiteY13" fmla="*/ 256648 h 5136311"/>
              <a:gd name="connsiteX0" fmla="*/ 18234 w 2384244"/>
              <a:gd name="connsiteY0" fmla="*/ 256648 h 4891524"/>
              <a:gd name="connsiteX1" fmla="*/ 255401 w 2384244"/>
              <a:gd name="connsiteY1" fmla="*/ 9321 h 4891524"/>
              <a:gd name="connsiteX2" fmla="*/ 538934 w 2384244"/>
              <a:gd name="connsiteY2" fmla="*/ 8052 h 4891524"/>
              <a:gd name="connsiteX3" fmla="*/ 751024 w 2384244"/>
              <a:gd name="connsiteY3" fmla="*/ 189664 h 4891524"/>
              <a:gd name="connsiteX4" fmla="*/ 1293152 w 2384244"/>
              <a:gd name="connsiteY4" fmla="*/ 194110 h 4891524"/>
              <a:gd name="connsiteX5" fmla="*/ 1777022 w 2384244"/>
              <a:gd name="connsiteY5" fmla="*/ 173797 h 4891524"/>
              <a:gd name="connsiteX6" fmla="*/ 1875447 w 2384244"/>
              <a:gd name="connsiteY6" fmla="*/ 10594 h 4891524"/>
              <a:gd name="connsiteX7" fmla="*/ 2152157 w 2384244"/>
              <a:gd name="connsiteY7" fmla="*/ 4245 h 4891524"/>
              <a:gd name="connsiteX8" fmla="*/ 2384244 w 2384244"/>
              <a:gd name="connsiteY8" fmla="*/ 256648 h 4891524"/>
              <a:gd name="connsiteX9" fmla="*/ 2379641 w 2384244"/>
              <a:gd name="connsiteY9" fmla="*/ 3346754 h 4891524"/>
              <a:gd name="connsiteX10" fmla="*/ 2384244 w 2384244"/>
              <a:gd name="connsiteY10" fmla="*/ 4891524 h 4891524"/>
              <a:gd name="connsiteX11" fmla="*/ 0 w 2384244"/>
              <a:gd name="connsiteY11" fmla="*/ 3346754 h 4891524"/>
              <a:gd name="connsiteX12" fmla="*/ 18234 w 2384244"/>
              <a:gd name="connsiteY12" fmla="*/ 256648 h 4891524"/>
              <a:gd name="connsiteX0" fmla="*/ 18234 w 2384244"/>
              <a:gd name="connsiteY0" fmla="*/ 256648 h 3733017"/>
              <a:gd name="connsiteX1" fmla="*/ 255401 w 2384244"/>
              <a:gd name="connsiteY1" fmla="*/ 9321 h 3733017"/>
              <a:gd name="connsiteX2" fmla="*/ 538934 w 2384244"/>
              <a:gd name="connsiteY2" fmla="*/ 8052 h 3733017"/>
              <a:gd name="connsiteX3" fmla="*/ 751024 w 2384244"/>
              <a:gd name="connsiteY3" fmla="*/ 189664 h 3733017"/>
              <a:gd name="connsiteX4" fmla="*/ 1293152 w 2384244"/>
              <a:gd name="connsiteY4" fmla="*/ 194110 h 3733017"/>
              <a:gd name="connsiteX5" fmla="*/ 1777022 w 2384244"/>
              <a:gd name="connsiteY5" fmla="*/ 173797 h 3733017"/>
              <a:gd name="connsiteX6" fmla="*/ 1875447 w 2384244"/>
              <a:gd name="connsiteY6" fmla="*/ 10594 h 3733017"/>
              <a:gd name="connsiteX7" fmla="*/ 2152157 w 2384244"/>
              <a:gd name="connsiteY7" fmla="*/ 4245 h 3733017"/>
              <a:gd name="connsiteX8" fmla="*/ 2384244 w 2384244"/>
              <a:gd name="connsiteY8" fmla="*/ 256648 h 3733017"/>
              <a:gd name="connsiteX9" fmla="*/ 2379641 w 2384244"/>
              <a:gd name="connsiteY9" fmla="*/ 3346754 h 3733017"/>
              <a:gd name="connsiteX10" fmla="*/ 0 w 2384244"/>
              <a:gd name="connsiteY10" fmla="*/ 3346754 h 3733017"/>
              <a:gd name="connsiteX11" fmla="*/ 18234 w 2384244"/>
              <a:gd name="connsiteY11" fmla="*/ 256648 h 3733017"/>
              <a:gd name="connsiteX0" fmla="*/ 18234 w 2384244"/>
              <a:gd name="connsiteY0" fmla="*/ 256648 h 3576698"/>
              <a:gd name="connsiteX1" fmla="*/ 255401 w 2384244"/>
              <a:gd name="connsiteY1" fmla="*/ 9321 h 3576698"/>
              <a:gd name="connsiteX2" fmla="*/ 538934 w 2384244"/>
              <a:gd name="connsiteY2" fmla="*/ 8052 h 3576698"/>
              <a:gd name="connsiteX3" fmla="*/ 751024 w 2384244"/>
              <a:gd name="connsiteY3" fmla="*/ 189664 h 3576698"/>
              <a:gd name="connsiteX4" fmla="*/ 1293152 w 2384244"/>
              <a:gd name="connsiteY4" fmla="*/ 194110 h 3576698"/>
              <a:gd name="connsiteX5" fmla="*/ 1777022 w 2384244"/>
              <a:gd name="connsiteY5" fmla="*/ 173797 h 3576698"/>
              <a:gd name="connsiteX6" fmla="*/ 1875447 w 2384244"/>
              <a:gd name="connsiteY6" fmla="*/ 10594 h 3576698"/>
              <a:gd name="connsiteX7" fmla="*/ 2152157 w 2384244"/>
              <a:gd name="connsiteY7" fmla="*/ 4245 h 3576698"/>
              <a:gd name="connsiteX8" fmla="*/ 2384244 w 2384244"/>
              <a:gd name="connsiteY8" fmla="*/ 256648 h 3576698"/>
              <a:gd name="connsiteX9" fmla="*/ 2379641 w 2384244"/>
              <a:gd name="connsiteY9" fmla="*/ 3346754 h 3576698"/>
              <a:gd name="connsiteX10" fmla="*/ 0 w 2384244"/>
              <a:gd name="connsiteY10" fmla="*/ 3346754 h 3576698"/>
              <a:gd name="connsiteX11" fmla="*/ 18234 w 2384244"/>
              <a:gd name="connsiteY11" fmla="*/ 256648 h 3576698"/>
              <a:gd name="connsiteX0" fmla="*/ 18234 w 2384244"/>
              <a:gd name="connsiteY0" fmla="*/ 256648 h 3366131"/>
              <a:gd name="connsiteX1" fmla="*/ 255401 w 2384244"/>
              <a:gd name="connsiteY1" fmla="*/ 9321 h 3366131"/>
              <a:gd name="connsiteX2" fmla="*/ 538934 w 2384244"/>
              <a:gd name="connsiteY2" fmla="*/ 8052 h 3366131"/>
              <a:gd name="connsiteX3" fmla="*/ 751024 w 2384244"/>
              <a:gd name="connsiteY3" fmla="*/ 189664 h 3366131"/>
              <a:gd name="connsiteX4" fmla="*/ 1293152 w 2384244"/>
              <a:gd name="connsiteY4" fmla="*/ 194110 h 3366131"/>
              <a:gd name="connsiteX5" fmla="*/ 1777022 w 2384244"/>
              <a:gd name="connsiteY5" fmla="*/ 173797 h 3366131"/>
              <a:gd name="connsiteX6" fmla="*/ 1875447 w 2384244"/>
              <a:gd name="connsiteY6" fmla="*/ 10594 h 3366131"/>
              <a:gd name="connsiteX7" fmla="*/ 2152157 w 2384244"/>
              <a:gd name="connsiteY7" fmla="*/ 4245 h 3366131"/>
              <a:gd name="connsiteX8" fmla="*/ 2384244 w 2384244"/>
              <a:gd name="connsiteY8" fmla="*/ 256648 h 3366131"/>
              <a:gd name="connsiteX9" fmla="*/ 2379641 w 2384244"/>
              <a:gd name="connsiteY9" fmla="*/ 3346754 h 3366131"/>
              <a:gd name="connsiteX10" fmla="*/ 0 w 2384244"/>
              <a:gd name="connsiteY10" fmla="*/ 3346754 h 3366131"/>
              <a:gd name="connsiteX11" fmla="*/ 18234 w 2384244"/>
              <a:gd name="connsiteY11" fmla="*/ 256648 h 3366131"/>
              <a:gd name="connsiteX0" fmla="*/ 18234 w 2384244"/>
              <a:gd name="connsiteY0" fmla="*/ 256648 h 3366131"/>
              <a:gd name="connsiteX1" fmla="*/ 255401 w 2384244"/>
              <a:gd name="connsiteY1" fmla="*/ 9321 h 3366131"/>
              <a:gd name="connsiteX2" fmla="*/ 538934 w 2384244"/>
              <a:gd name="connsiteY2" fmla="*/ 8052 h 3366131"/>
              <a:gd name="connsiteX3" fmla="*/ 751024 w 2384244"/>
              <a:gd name="connsiteY3" fmla="*/ 189664 h 3366131"/>
              <a:gd name="connsiteX4" fmla="*/ 1293152 w 2384244"/>
              <a:gd name="connsiteY4" fmla="*/ 194110 h 3366131"/>
              <a:gd name="connsiteX5" fmla="*/ 1777022 w 2384244"/>
              <a:gd name="connsiteY5" fmla="*/ 173797 h 3366131"/>
              <a:gd name="connsiteX6" fmla="*/ 1875447 w 2384244"/>
              <a:gd name="connsiteY6" fmla="*/ 10594 h 3366131"/>
              <a:gd name="connsiteX7" fmla="*/ 2152157 w 2384244"/>
              <a:gd name="connsiteY7" fmla="*/ 4245 h 3366131"/>
              <a:gd name="connsiteX8" fmla="*/ 2384244 w 2384244"/>
              <a:gd name="connsiteY8" fmla="*/ 256648 h 3366131"/>
              <a:gd name="connsiteX9" fmla="*/ 2379641 w 2384244"/>
              <a:gd name="connsiteY9" fmla="*/ 3346754 h 3366131"/>
              <a:gd name="connsiteX10" fmla="*/ 0 w 2384244"/>
              <a:gd name="connsiteY10" fmla="*/ 3346754 h 3366131"/>
              <a:gd name="connsiteX11" fmla="*/ 18234 w 2384244"/>
              <a:gd name="connsiteY11" fmla="*/ 256648 h 3366131"/>
              <a:gd name="connsiteX0" fmla="*/ 18234 w 2384244"/>
              <a:gd name="connsiteY0" fmla="*/ 256648 h 3349443"/>
              <a:gd name="connsiteX1" fmla="*/ 255401 w 2384244"/>
              <a:gd name="connsiteY1" fmla="*/ 9321 h 3349443"/>
              <a:gd name="connsiteX2" fmla="*/ 538934 w 2384244"/>
              <a:gd name="connsiteY2" fmla="*/ 8052 h 3349443"/>
              <a:gd name="connsiteX3" fmla="*/ 751024 w 2384244"/>
              <a:gd name="connsiteY3" fmla="*/ 189664 h 3349443"/>
              <a:gd name="connsiteX4" fmla="*/ 1293152 w 2384244"/>
              <a:gd name="connsiteY4" fmla="*/ 194110 h 3349443"/>
              <a:gd name="connsiteX5" fmla="*/ 1777022 w 2384244"/>
              <a:gd name="connsiteY5" fmla="*/ 173797 h 3349443"/>
              <a:gd name="connsiteX6" fmla="*/ 1875447 w 2384244"/>
              <a:gd name="connsiteY6" fmla="*/ 10594 h 3349443"/>
              <a:gd name="connsiteX7" fmla="*/ 2152157 w 2384244"/>
              <a:gd name="connsiteY7" fmla="*/ 4245 h 3349443"/>
              <a:gd name="connsiteX8" fmla="*/ 2384244 w 2384244"/>
              <a:gd name="connsiteY8" fmla="*/ 256648 h 3349443"/>
              <a:gd name="connsiteX9" fmla="*/ 2379641 w 2384244"/>
              <a:gd name="connsiteY9" fmla="*/ 3346754 h 3349443"/>
              <a:gd name="connsiteX10" fmla="*/ 0 w 2384244"/>
              <a:gd name="connsiteY10" fmla="*/ 3346754 h 3349443"/>
              <a:gd name="connsiteX11" fmla="*/ 18234 w 2384244"/>
              <a:gd name="connsiteY11" fmla="*/ 256648 h 3349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84244" h="3349443">
                <a:moveTo>
                  <a:pt x="18234" y="256648"/>
                </a:moveTo>
                <a:cubicBezTo>
                  <a:pt x="18234" y="121456"/>
                  <a:pt x="120209" y="14401"/>
                  <a:pt x="255401" y="9321"/>
                </a:cubicBezTo>
                <a:cubicBezTo>
                  <a:pt x="351286" y="-1632"/>
                  <a:pt x="462257" y="-4013"/>
                  <a:pt x="538934" y="8052"/>
                </a:cubicBezTo>
                <a:cubicBezTo>
                  <a:pt x="588941" y="42977"/>
                  <a:pt x="504802" y="204269"/>
                  <a:pt x="751024" y="189664"/>
                </a:cubicBezTo>
                <a:cubicBezTo>
                  <a:pt x="908159" y="194321"/>
                  <a:pt x="1122152" y="196755"/>
                  <a:pt x="1293152" y="194110"/>
                </a:cubicBezTo>
                <a:cubicBezTo>
                  <a:pt x="1464152" y="191466"/>
                  <a:pt x="1679973" y="204383"/>
                  <a:pt x="1777022" y="173797"/>
                </a:cubicBezTo>
                <a:cubicBezTo>
                  <a:pt x="1874071" y="143211"/>
                  <a:pt x="1815359" y="37475"/>
                  <a:pt x="1875447" y="10594"/>
                </a:cubicBezTo>
                <a:cubicBezTo>
                  <a:pt x="1915215" y="-1049"/>
                  <a:pt x="2027141" y="688"/>
                  <a:pt x="2152157" y="4245"/>
                </a:cubicBezTo>
                <a:cubicBezTo>
                  <a:pt x="2277173" y="7802"/>
                  <a:pt x="2373683" y="57529"/>
                  <a:pt x="2384244" y="256648"/>
                </a:cubicBezTo>
                <a:cubicBezTo>
                  <a:pt x="2382710" y="1286683"/>
                  <a:pt x="2381175" y="2316719"/>
                  <a:pt x="2379641" y="3346754"/>
                </a:cubicBezTo>
                <a:cubicBezTo>
                  <a:pt x="2383433" y="3351451"/>
                  <a:pt x="1520" y="3349029"/>
                  <a:pt x="0" y="3346754"/>
                </a:cubicBezTo>
                <a:lnTo>
                  <a:pt x="18234" y="256648"/>
                </a:lnTo>
                <a:close/>
              </a:path>
            </a:pathLst>
          </a:custGeom>
          <a:solidFill>
            <a:schemeClr val="tx1"/>
          </a:solidFill>
        </p:spPr>
        <p:txBody>
          <a:bodyPr lIns="252000" tIns="612000" bIns="90000" anchor="t">
            <a:normAutofit/>
          </a:bodyPr>
          <a:lstStyle>
            <a:lvl1pPr marL="0" indent="0" algn="l">
              <a:buNone/>
              <a:defRPr lang="fr-FR" sz="2800" b="0" i="0" kern="1200" dirty="0">
                <a:solidFill>
                  <a:schemeClr val="tx1"/>
                </a:solidFill>
                <a:latin typeface="Arial" panose="020B0604020202020204" pitchFamily="34" charset="0"/>
                <a:ea typeface="+mn-ea"/>
                <a:cs typeface="Arial" panose="020B0604020202020204" pitchFamily="34" charset="0"/>
              </a:defRPr>
            </a:lvl1pPr>
          </a:lstStyle>
          <a:p>
            <a:r>
              <a:rPr lang="fr-FR"/>
              <a:t>Click </a:t>
            </a:r>
            <a:br>
              <a:rPr lang="fr-FR"/>
            </a:br>
            <a:r>
              <a:rPr lang="fr-FR"/>
              <a:t>to </a:t>
            </a:r>
            <a:r>
              <a:rPr lang="fr-FR" err="1"/>
              <a:t>add</a:t>
            </a:r>
            <a:r>
              <a:rPr lang="fr-FR"/>
              <a:t> </a:t>
            </a:r>
            <a:br>
              <a:rPr lang="fr-FR"/>
            </a:br>
            <a:r>
              <a:rPr lang="fr-FR"/>
              <a:t>a </a:t>
            </a:r>
            <a:r>
              <a:rPr lang="fr-FR" err="1"/>
              <a:t>picture</a:t>
            </a:r>
            <a:endParaRPr lang="fr-FR"/>
          </a:p>
        </p:txBody>
      </p:sp>
      <p:sp>
        <p:nvSpPr>
          <p:cNvPr id="6" name="Content Placeholder 3">
            <a:extLst>
              <a:ext uri="{FF2B5EF4-FFF2-40B4-BE49-F238E27FC236}">
                <a16:creationId xmlns:a16="http://schemas.microsoft.com/office/drawing/2014/main" id="{00515B17-6167-0944-A915-02E8C68B2F44}"/>
              </a:ext>
            </a:extLst>
          </p:cNvPr>
          <p:cNvSpPr>
            <a:spLocks noGrp="1"/>
          </p:cNvSpPr>
          <p:nvPr>
            <p:ph sz="quarter" idx="24"/>
          </p:nvPr>
        </p:nvSpPr>
        <p:spPr>
          <a:xfrm>
            <a:off x="6092952" y="1557838"/>
            <a:ext cx="5184648" cy="4385761"/>
          </a:xfrm>
        </p:spPr>
        <p:txBody>
          <a:bodyPr anchor="ctr"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1">
            <a:extLst>
              <a:ext uri="{FF2B5EF4-FFF2-40B4-BE49-F238E27FC236}">
                <a16:creationId xmlns:a16="http://schemas.microsoft.com/office/drawing/2014/main" id="{098E34DF-75F0-154B-BEF0-ACB97D5DE923}"/>
              </a:ext>
            </a:extLst>
          </p:cNvPr>
          <p:cNvSpPr>
            <a:spLocks noGrp="1"/>
          </p:cNvSpPr>
          <p:nvPr>
            <p:ph type="title"/>
          </p:nvPr>
        </p:nvSpPr>
        <p:spPr>
          <a:xfrm>
            <a:off x="6092952" y="265176"/>
            <a:ext cx="5641847" cy="1292662"/>
          </a:xfrm>
        </p:spPr>
        <p:txBody>
          <a:bodyPr/>
          <a:lstStyle/>
          <a:p>
            <a:r>
              <a:rPr lang="en-US"/>
              <a:t>Click to edit Master title style</a:t>
            </a:r>
          </a:p>
        </p:txBody>
      </p:sp>
    </p:spTree>
    <p:extLst>
      <p:ext uri="{BB962C8B-B14F-4D97-AF65-F5344CB8AC3E}">
        <p14:creationId xmlns:p14="http://schemas.microsoft.com/office/powerpoint/2010/main" val="44932712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Macbook">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C88F375-04CA-834B-9996-5992C46336E5}"/>
              </a:ext>
            </a:extLst>
          </p:cNvPr>
          <p:cNvSpPr/>
          <p:nvPr userDrawn="1"/>
        </p:nvSpPr>
        <p:spPr>
          <a:xfrm>
            <a:off x="8461248" y="0"/>
            <a:ext cx="373075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5" name="Picture 4">
            <a:extLst>
              <a:ext uri="{FF2B5EF4-FFF2-40B4-BE49-F238E27FC236}">
                <a16:creationId xmlns:a16="http://schemas.microsoft.com/office/drawing/2014/main" id="{A81EF5A2-7940-4246-8F98-9CCF1F66A7C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42179" b="28133"/>
          <a:stretch/>
        </p:blipFill>
        <p:spPr>
          <a:xfrm>
            <a:off x="5188222" y="1745672"/>
            <a:ext cx="7003778" cy="5112328"/>
          </a:xfrm>
          <a:prstGeom prst="rect">
            <a:avLst/>
          </a:prstGeom>
        </p:spPr>
      </p:pic>
      <p:sp>
        <p:nvSpPr>
          <p:cNvPr id="3" name="Picture Placeholder 2">
            <a:extLst>
              <a:ext uri="{FF2B5EF4-FFF2-40B4-BE49-F238E27FC236}">
                <a16:creationId xmlns:a16="http://schemas.microsoft.com/office/drawing/2014/main" id="{5D01FD7D-D544-4772-B580-7DC1E6243425}"/>
              </a:ext>
            </a:extLst>
          </p:cNvPr>
          <p:cNvSpPr>
            <a:spLocks noGrp="1"/>
          </p:cNvSpPr>
          <p:nvPr>
            <p:ph type="pic" sz="quarter" idx="10" hasCustomPrompt="1"/>
          </p:nvPr>
        </p:nvSpPr>
        <p:spPr>
          <a:xfrm>
            <a:off x="6688183" y="2235200"/>
            <a:ext cx="5503817" cy="4622800"/>
          </a:xfrm>
          <a:prstGeom prst="rect">
            <a:avLst/>
          </a:prstGeom>
          <a:solidFill>
            <a:schemeClr val="tx1"/>
          </a:solidFill>
        </p:spPr>
        <p:txBody>
          <a:bodyPr lIns="396000" tIns="1476000" rIns="72000" bIns="72000">
            <a:normAutofit/>
          </a:bodyPr>
          <a:lstStyle>
            <a:lvl1pPr marL="0" marR="0" indent="0" algn="l" defTabSz="914400" rtl="0" eaLnBrk="1" fontAlgn="auto" latinLnBrk="0" hangingPunct="1">
              <a:lnSpc>
                <a:spcPct val="90000"/>
              </a:lnSpc>
              <a:spcBef>
                <a:spcPts val="1000"/>
              </a:spcBef>
              <a:spcAft>
                <a:spcPts val="0"/>
              </a:spcAft>
              <a:buClrTx/>
              <a:buSzTx/>
              <a:buFontTx/>
              <a:buNone/>
              <a:tabLst/>
              <a:defRPr lang="fr-FR" sz="3600" b="0" i="0" kern="1200" dirty="0">
                <a:solidFill>
                  <a:schemeClr val="tx1"/>
                </a:solidFill>
                <a:latin typeface="Arial" panose="020B0604020202020204" pitchFamily="34" charset="0"/>
                <a:ea typeface="+mn-ea"/>
                <a:cs typeface="Arial" panose="020B0604020202020204" pitchFamily="34" charset="0"/>
              </a:defRPr>
            </a:lvl1pPr>
          </a:lstStyle>
          <a:p>
            <a:r>
              <a:rPr lang="fr-FR"/>
              <a:t>Click </a:t>
            </a:r>
            <a:br>
              <a:rPr lang="fr-FR"/>
            </a:br>
            <a:r>
              <a:rPr lang="fr-FR"/>
              <a:t>to </a:t>
            </a:r>
            <a:r>
              <a:rPr lang="fr-FR" err="1"/>
              <a:t>add</a:t>
            </a:r>
            <a:r>
              <a:rPr lang="fr-FR"/>
              <a:t> </a:t>
            </a:r>
            <a:br>
              <a:rPr lang="fr-FR"/>
            </a:br>
            <a:r>
              <a:rPr lang="fr-FR"/>
              <a:t>a </a:t>
            </a:r>
            <a:r>
              <a:rPr lang="fr-FR" err="1"/>
              <a:t>picture</a:t>
            </a:r>
            <a:endParaRPr lang="fr-FR"/>
          </a:p>
        </p:txBody>
      </p:sp>
      <p:sp>
        <p:nvSpPr>
          <p:cNvPr id="8" name="Content Placeholder 3">
            <a:extLst>
              <a:ext uri="{FF2B5EF4-FFF2-40B4-BE49-F238E27FC236}">
                <a16:creationId xmlns:a16="http://schemas.microsoft.com/office/drawing/2014/main" id="{BAC8ED92-088A-2F43-A148-A05E8765966C}"/>
              </a:ext>
            </a:extLst>
          </p:cNvPr>
          <p:cNvSpPr>
            <a:spLocks noGrp="1"/>
          </p:cNvSpPr>
          <p:nvPr>
            <p:ph sz="quarter" idx="11"/>
          </p:nvPr>
        </p:nvSpPr>
        <p:spPr>
          <a:xfrm>
            <a:off x="914400" y="1557838"/>
            <a:ext cx="4430050" cy="4385761"/>
          </a:xfrm>
        </p:spPr>
        <p:txBody>
          <a:bodyPr anchor="ctr"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1">
            <a:extLst>
              <a:ext uri="{FF2B5EF4-FFF2-40B4-BE49-F238E27FC236}">
                <a16:creationId xmlns:a16="http://schemas.microsoft.com/office/drawing/2014/main" id="{3E252148-0DBA-AA47-9E2C-9F85983CC5B4}"/>
              </a:ext>
            </a:extLst>
          </p:cNvPr>
          <p:cNvSpPr>
            <a:spLocks noGrp="1"/>
          </p:cNvSpPr>
          <p:nvPr>
            <p:ph type="title"/>
          </p:nvPr>
        </p:nvSpPr>
        <p:spPr>
          <a:xfrm>
            <a:off x="457200" y="265176"/>
            <a:ext cx="4887250" cy="1292662"/>
          </a:xfrm>
        </p:spPr>
        <p:txBody>
          <a:bodyPr/>
          <a:lstStyle/>
          <a:p>
            <a:r>
              <a:rPr lang="en-US"/>
              <a:t>Click to edit Master title style</a:t>
            </a:r>
          </a:p>
        </p:txBody>
      </p:sp>
    </p:spTree>
    <p:extLst>
      <p:ext uri="{BB962C8B-B14F-4D97-AF65-F5344CB8AC3E}">
        <p14:creationId xmlns:p14="http://schemas.microsoft.com/office/powerpoint/2010/main" val="373614267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Macbook Zoom">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5842A1E-442D-504E-B53D-9145A514EBF6}"/>
              </a:ext>
            </a:extLst>
          </p:cNvPr>
          <p:cNvSpPr/>
          <p:nvPr userDrawn="1"/>
        </p:nvSpPr>
        <p:spPr>
          <a:xfrm>
            <a:off x="8461248" y="0"/>
            <a:ext cx="373075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11" name="Picture 10">
            <a:extLst>
              <a:ext uri="{FF2B5EF4-FFF2-40B4-BE49-F238E27FC236}">
                <a16:creationId xmlns:a16="http://schemas.microsoft.com/office/drawing/2014/main" id="{FF70BEE2-FE4D-6445-A384-7824F8AF65C8}"/>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 t="-1" r="-2789" b="-1929"/>
          <a:stretch/>
        </p:blipFill>
        <p:spPr>
          <a:xfrm>
            <a:off x="5622141" y="1450299"/>
            <a:ext cx="7733450" cy="4503631"/>
          </a:xfrm>
          <a:prstGeom prst="rect">
            <a:avLst/>
          </a:prstGeom>
        </p:spPr>
      </p:pic>
      <p:sp>
        <p:nvSpPr>
          <p:cNvPr id="3" name="Picture Placeholder 2">
            <a:extLst>
              <a:ext uri="{FF2B5EF4-FFF2-40B4-BE49-F238E27FC236}">
                <a16:creationId xmlns:a16="http://schemas.microsoft.com/office/drawing/2014/main" id="{5D01FD7D-D544-4772-B580-7DC1E6243425}"/>
              </a:ext>
            </a:extLst>
          </p:cNvPr>
          <p:cNvSpPr>
            <a:spLocks noGrp="1"/>
          </p:cNvSpPr>
          <p:nvPr>
            <p:ph type="pic" sz="quarter" idx="10" hasCustomPrompt="1"/>
          </p:nvPr>
        </p:nvSpPr>
        <p:spPr>
          <a:xfrm>
            <a:off x="6543040" y="1745672"/>
            <a:ext cx="5661660" cy="3567545"/>
          </a:xfrm>
          <a:prstGeom prst="rect">
            <a:avLst/>
          </a:prstGeom>
          <a:solidFill>
            <a:schemeClr val="tx1"/>
          </a:solidFill>
        </p:spPr>
        <p:txBody>
          <a:bodyPr lIns="396000" tIns="1476000" rIns="72000" bIns="72000">
            <a:normAutofit/>
          </a:bodyPr>
          <a:lstStyle>
            <a:lvl1pPr marL="0" marR="0" indent="0" algn="l" defTabSz="914400" rtl="0" eaLnBrk="1" fontAlgn="auto" latinLnBrk="0" hangingPunct="1">
              <a:lnSpc>
                <a:spcPct val="90000"/>
              </a:lnSpc>
              <a:spcBef>
                <a:spcPts val="1000"/>
              </a:spcBef>
              <a:spcAft>
                <a:spcPts val="0"/>
              </a:spcAft>
              <a:buClrTx/>
              <a:buSzTx/>
              <a:buFontTx/>
              <a:buNone/>
              <a:tabLst/>
              <a:defRPr lang="fr-FR" sz="3600" b="0" i="0" kern="1200" dirty="0">
                <a:solidFill>
                  <a:schemeClr val="tx1"/>
                </a:solidFill>
                <a:latin typeface="Arial" panose="020B0604020202020204" pitchFamily="34" charset="0"/>
                <a:ea typeface="+mn-ea"/>
                <a:cs typeface="Arial" panose="020B0604020202020204" pitchFamily="34" charset="0"/>
              </a:defRPr>
            </a:lvl1pPr>
          </a:lstStyle>
          <a:p>
            <a:r>
              <a:rPr lang="fr-FR"/>
              <a:t>Click </a:t>
            </a:r>
            <a:br>
              <a:rPr lang="fr-FR"/>
            </a:br>
            <a:r>
              <a:rPr lang="fr-FR"/>
              <a:t>to </a:t>
            </a:r>
            <a:r>
              <a:rPr lang="fr-FR" err="1"/>
              <a:t>add</a:t>
            </a:r>
            <a:r>
              <a:rPr lang="fr-FR"/>
              <a:t> </a:t>
            </a:r>
            <a:br>
              <a:rPr lang="fr-FR"/>
            </a:br>
            <a:r>
              <a:rPr lang="fr-FR"/>
              <a:t>a </a:t>
            </a:r>
            <a:r>
              <a:rPr lang="fr-FR" err="1"/>
              <a:t>picture</a:t>
            </a:r>
            <a:endParaRPr lang="fr-FR"/>
          </a:p>
        </p:txBody>
      </p:sp>
      <p:sp>
        <p:nvSpPr>
          <p:cNvPr id="6" name="Content Placeholder 3">
            <a:extLst>
              <a:ext uri="{FF2B5EF4-FFF2-40B4-BE49-F238E27FC236}">
                <a16:creationId xmlns:a16="http://schemas.microsoft.com/office/drawing/2014/main" id="{9EBB0D62-D94C-5D49-8BC2-AF9D6FD6F35D}"/>
              </a:ext>
            </a:extLst>
          </p:cNvPr>
          <p:cNvSpPr>
            <a:spLocks noGrp="1"/>
          </p:cNvSpPr>
          <p:nvPr>
            <p:ph sz="quarter" idx="11"/>
          </p:nvPr>
        </p:nvSpPr>
        <p:spPr>
          <a:xfrm>
            <a:off x="914400" y="1557837"/>
            <a:ext cx="4430050" cy="4385761"/>
          </a:xfrm>
        </p:spPr>
        <p:txBody>
          <a:bodyPr anchor="ctr"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1">
            <a:extLst>
              <a:ext uri="{FF2B5EF4-FFF2-40B4-BE49-F238E27FC236}">
                <a16:creationId xmlns:a16="http://schemas.microsoft.com/office/drawing/2014/main" id="{E403F5AA-0465-7F49-BBED-8B6BF179B749}"/>
              </a:ext>
            </a:extLst>
          </p:cNvPr>
          <p:cNvSpPr>
            <a:spLocks noGrp="1"/>
          </p:cNvSpPr>
          <p:nvPr>
            <p:ph type="title"/>
          </p:nvPr>
        </p:nvSpPr>
        <p:spPr>
          <a:xfrm>
            <a:off x="457200" y="265176"/>
            <a:ext cx="4887250" cy="1292662"/>
          </a:xfrm>
        </p:spPr>
        <p:txBody>
          <a:bodyPr/>
          <a:lstStyle/>
          <a:p>
            <a:r>
              <a:rPr lang="en-US"/>
              <a:t>Click to edit Master title style</a:t>
            </a:r>
            <a:endParaRPr lang="en-US" dirty="0"/>
          </a:p>
        </p:txBody>
      </p:sp>
    </p:spTree>
    <p:extLst>
      <p:ext uri="{BB962C8B-B14F-4D97-AF65-F5344CB8AC3E}">
        <p14:creationId xmlns:p14="http://schemas.microsoft.com/office/powerpoint/2010/main" val="166176308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iPad Pro">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FC1A918-1CC9-0747-91FF-1C36FF7CD057}"/>
              </a:ext>
            </a:extLst>
          </p:cNvPr>
          <p:cNvSpPr/>
          <p:nvPr userDrawn="1"/>
        </p:nvSpPr>
        <p:spPr>
          <a:xfrm>
            <a:off x="0" y="0"/>
            <a:ext cx="373075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u="none" strike="noStrike" kern="1200" cap="none" spc="0" normalizeH="0" baseline="0" noProof="0">
              <a:ln>
                <a:noFill/>
              </a:ln>
              <a:solidFill>
                <a:schemeClr val="accent1"/>
              </a:solidFill>
              <a:effectLst/>
              <a:uLnTx/>
              <a:uFillTx/>
              <a:latin typeface="Arial" panose="020B0604020202020204" pitchFamily="34" charset="0"/>
              <a:ea typeface="+mn-ea"/>
              <a:cs typeface="+mn-cs"/>
            </a:endParaRPr>
          </a:p>
        </p:txBody>
      </p:sp>
      <p:pic>
        <p:nvPicPr>
          <p:cNvPr id="4" name="Picture 3">
            <a:extLst>
              <a:ext uri="{FF2B5EF4-FFF2-40B4-BE49-F238E27FC236}">
                <a16:creationId xmlns:a16="http://schemas.microsoft.com/office/drawing/2014/main" id="{D45E4E17-34C1-7447-BAD7-FC910583774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92182" y="711201"/>
            <a:ext cx="3877140" cy="5435598"/>
          </a:xfrm>
          <a:prstGeom prst="rect">
            <a:avLst/>
          </a:prstGeom>
          <a:effectLst>
            <a:outerShdw blurRad="444500" dist="127000" dir="5400000" algn="t" rotWithShape="0">
              <a:prstClr val="black">
                <a:alpha val="30000"/>
              </a:prstClr>
            </a:outerShdw>
          </a:effectLst>
        </p:spPr>
      </p:pic>
      <p:sp>
        <p:nvSpPr>
          <p:cNvPr id="7" name="Picture Placeholder 4">
            <a:extLst>
              <a:ext uri="{FF2B5EF4-FFF2-40B4-BE49-F238E27FC236}">
                <a16:creationId xmlns:a16="http://schemas.microsoft.com/office/drawing/2014/main" id="{CA23F7C5-F348-47D4-9C59-49AD0BB71814}"/>
              </a:ext>
            </a:extLst>
          </p:cNvPr>
          <p:cNvSpPr>
            <a:spLocks noGrp="1"/>
          </p:cNvSpPr>
          <p:nvPr>
            <p:ph type="pic" sz="quarter" idx="10" hasCustomPrompt="1"/>
          </p:nvPr>
        </p:nvSpPr>
        <p:spPr>
          <a:xfrm>
            <a:off x="2090681" y="1257485"/>
            <a:ext cx="3270364" cy="4346840"/>
          </a:xfrm>
          <a:prstGeom prst="rect">
            <a:avLst/>
          </a:prstGeom>
          <a:solidFill>
            <a:schemeClr val="tx1"/>
          </a:solidFill>
        </p:spPr>
        <p:txBody>
          <a:bodyPr lIns="216000" tIns="216000">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fr-FR" sz="2800" b="0" i="0" kern="1200" dirty="0">
                <a:solidFill>
                  <a:schemeClr val="tx1"/>
                </a:solidFill>
                <a:latin typeface="Arial" panose="020B0604020202020204" pitchFamily="34" charset="0"/>
                <a:ea typeface="+mn-ea"/>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a:t>Click </a:t>
            </a:r>
            <a:br>
              <a:rPr lang="fr-FR"/>
            </a:br>
            <a:r>
              <a:rPr lang="fr-FR"/>
              <a:t>to </a:t>
            </a:r>
            <a:r>
              <a:rPr lang="fr-FR" err="1"/>
              <a:t>add</a:t>
            </a:r>
            <a:r>
              <a:rPr lang="fr-FR"/>
              <a:t> </a:t>
            </a:r>
            <a:br>
              <a:rPr lang="fr-FR"/>
            </a:br>
            <a:r>
              <a:rPr lang="fr-FR"/>
              <a:t>a </a:t>
            </a:r>
            <a:r>
              <a:rPr lang="fr-FR" err="1"/>
              <a:t>picture</a:t>
            </a:r>
            <a:endParaRPr lang="fr-FR"/>
          </a:p>
        </p:txBody>
      </p:sp>
      <p:sp>
        <p:nvSpPr>
          <p:cNvPr id="9" name="Content Placeholder 3">
            <a:extLst>
              <a:ext uri="{FF2B5EF4-FFF2-40B4-BE49-F238E27FC236}">
                <a16:creationId xmlns:a16="http://schemas.microsoft.com/office/drawing/2014/main" id="{09C79DF7-2DB8-E447-B510-D6992DA5E656}"/>
              </a:ext>
            </a:extLst>
          </p:cNvPr>
          <p:cNvSpPr>
            <a:spLocks noGrp="1"/>
          </p:cNvSpPr>
          <p:nvPr>
            <p:ph sz="quarter" idx="24"/>
          </p:nvPr>
        </p:nvSpPr>
        <p:spPr>
          <a:xfrm>
            <a:off x="6431240" y="1557838"/>
            <a:ext cx="4846360" cy="4385761"/>
          </a:xfrm>
        </p:spPr>
        <p:txBody>
          <a:bodyPr anchor="ctr"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1">
            <a:extLst>
              <a:ext uri="{FF2B5EF4-FFF2-40B4-BE49-F238E27FC236}">
                <a16:creationId xmlns:a16="http://schemas.microsoft.com/office/drawing/2014/main" id="{47C70AA0-1624-6E45-BF92-64A949D9C7BD}"/>
              </a:ext>
            </a:extLst>
          </p:cNvPr>
          <p:cNvSpPr>
            <a:spLocks noGrp="1"/>
          </p:cNvSpPr>
          <p:nvPr>
            <p:ph type="title"/>
          </p:nvPr>
        </p:nvSpPr>
        <p:spPr>
          <a:xfrm>
            <a:off x="6431240" y="265176"/>
            <a:ext cx="5303560" cy="1292662"/>
          </a:xfrm>
        </p:spPr>
        <p:txBody>
          <a:bodyPr/>
          <a:lstStyle/>
          <a:p>
            <a:r>
              <a:rPr lang="en-US"/>
              <a:t>Click to edit Master title style</a:t>
            </a:r>
          </a:p>
        </p:txBody>
      </p:sp>
    </p:spTree>
    <p:extLst>
      <p:ext uri="{BB962C8B-B14F-4D97-AF65-F5344CB8AC3E}">
        <p14:creationId xmlns:p14="http://schemas.microsoft.com/office/powerpoint/2010/main" val="214370039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V Son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35C681A-7920-324F-8263-7270108943FF}"/>
              </a:ext>
            </a:extLst>
          </p:cNvPr>
          <p:cNvSpPr/>
          <p:nvPr userDrawn="1"/>
        </p:nvSpPr>
        <p:spPr>
          <a:xfrm>
            <a:off x="0" y="0"/>
            <a:ext cx="373075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4" name="Picture 3">
            <a:extLst>
              <a:ext uri="{FF2B5EF4-FFF2-40B4-BE49-F238E27FC236}">
                <a16:creationId xmlns:a16="http://schemas.microsoft.com/office/drawing/2014/main" id="{F9CD3D52-5901-8749-8039-BAA6A79F22C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2371" y="985887"/>
            <a:ext cx="7750360" cy="4886225"/>
          </a:xfrm>
          <a:prstGeom prst="rect">
            <a:avLst/>
          </a:prstGeom>
          <a:effectLst>
            <a:outerShdw blurRad="279400" dist="50800" dir="5400000" algn="ctr" rotWithShape="0">
              <a:srgbClr val="000000">
                <a:alpha val="66000"/>
              </a:srgbClr>
            </a:outerShdw>
          </a:effectLst>
        </p:spPr>
      </p:pic>
      <p:sp>
        <p:nvSpPr>
          <p:cNvPr id="12" name="Picture Placeholder 4">
            <a:extLst>
              <a:ext uri="{FF2B5EF4-FFF2-40B4-BE49-F238E27FC236}">
                <a16:creationId xmlns:a16="http://schemas.microsoft.com/office/drawing/2014/main" id="{FD0C9DF6-807F-40E6-84C6-BA52193E138C}"/>
              </a:ext>
            </a:extLst>
          </p:cNvPr>
          <p:cNvSpPr>
            <a:spLocks noGrp="1"/>
          </p:cNvSpPr>
          <p:nvPr>
            <p:ph type="pic" sz="quarter" idx="10" hasCustomPrompt="1"/>
          </p:nvPr>
        </p:nvSpPr>
        <p:spPr>
          <a:xfrm>
            <a:off x="-352425" y="1114424"/>
            <a:ext cx="7591425" cy="4279107"/>
          </a:xfrm>
          <a:prstGeom prst="rect">
            <a:avLst/>
          </a:prstGeom>
          <a:solidFill>
            <a:schemeClr val="tx1"/>
          </a:solidFill>
        </p:spPr>
        <p:txBody>
          <a:bodyPr lIns="216000" tIns="216000">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fr-FR" sz="2800" b="0" i="0" kern="1200" dirty="0">
                <a:solidFill>
                  <a:schemeClr val="tx1"/>
                </a:solidFill>
                <a:latin typeface="Arial" panose="020B0604020202020204" pitchFamily="34" charset="0"/>
                <a:ea typeface="+mn-ea"/>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a:t>Click </a:t>
            </a:r>
            <a:br>
              <a:rPr lang="fr-FR"/>
            </a:br>
            <a:r>
              <a:rPr lang="fr-FR"/>
              <a:t>to </a:t>
            </a:r>
            <a:r>
              <a:rPr lang="fr-FR" err="1"/>
              <a:t>add</a:t>
            </a:r>
            <a:r>
              <a:rPr lang="fr-FR"/>
              <a:t> </a:t>
            </a:r>
            <a:br>
              <a:rPr lang="fr-FR"/>
            </a:br>
            <a:r>
              <a:rPr lang="fr-FR"/>
              <a:t>a </a:t>
            </a:r>
            <a:r>
              <a:rPr lang="fr-FR" err="1"/>
              <a:t>picture</a:t>
            </a:r>
            <a:endParaRPr lang="fr-FR"/>
          </a:p>
        </p:txBody>
      </p:sp>
      <p:sp>
        <p:nvSpPr>
          <p:cNvPr id="8" name="Content Placeholder 3">
            <a:extLst>
              <a:ext uri="{FF2B5EF4-FFF2-40B4-BE49-F238E27FC236}">
                <a16:creationId xmlns:a16="http://schemas.microsoft.com/office/drawing/2014/main" id="{3C47E15B-A3A7-CE44-BCF3-9796CDB05971}"/>
              </a:ext>
            </a:extLst>
          </p:cNvPr>
          <p:cNvSpPr>
            <a:spLocks noGrp="1"/>
          </p:cNvSpPr>
          <p:nvPr>
            <p:ph sz="quarter" idx="24"/>
          </p:nvPr>
        </p:nvSpPr>
        <p:spPr>
          <a:xfrm>
            <a:off x="8239340" y="1557838"/>
            <a:ext cx="3038259" cy="4385761"/>
          </a:xfrm>
        </p:spPr>
        <p:txBody>
          <a:bodyPr anchor="ctr"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1">
            <a:extLst>
              <a:ext uri="{FF2B5EF4-FFF2-40B4-BE49-F238E27FC236}">
                <a16:creationId xmlns:a16="http://schemas.microsoft.com/office/drawing/2014/main" id="{954418C0-BD69-9048-8038-1569D9E8FEC0}"/>
              </a:ext>
            </a:extLst>
          </p:cNvPr>
          <p:cNvSpPr>
            <a:spLocks noGrp="1"/>
          </p:cNvSpPr>
          <p:nvPr>
            <p:ph type="title"/>
          </p:nvPr>
        </p:nvSpPr>
        <p:spPr>
          <a:xfrm>
            <a:off x="8239340" y="265176"/>
            <a:ext cx="3495460" cy="1292662"/>
          </a:xfrm>
        </p:spPr>
        <p:txBody>
          <a:bodyPr/>
          <a:lstStyle/>
          <a:p>
            <a:r>
              <a:rPr lang="en-US"/>
              <a:t>Click to edit Master title style</a:t>
            </a:r>
          </a:p>
        </p:txBody>
      </p:sp>
    </p:spTree>
    <p:extLst>
      <p:ext uri="{BB962C8B-B14F-4D97-AF65-F5344CB8AC3E}">
        <p14:creationId xmlns:p14="http://schemas.microsoft.com/office/powerpoint/2010/main" val="331435046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Composition Mockup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611AE83-1F2D-0042-8978-74006604873F}"/>
              </a:ext>
            </a:extLst>
          </p:cNvPr>
          <p:cNvSpPr/>
          <p:nvPr userDrawn="1"/>
        </p:nvSpPr>
        <p:spPr>
          <a:xfrm>
            <a:off x="4657060" y="457200"/>
            <a:ext cx="7534939" cy="59436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6" name="Picture 5">
            <a:extLst>
              <a:ext uri="{FF2B5EF4-FFF2-40B4-BE49-F238E27FC236}">
                <a16:creationId xmlns:a16="http://schemas.microsoft.com/office/drawing/2014/main" id="{170D4B04-ACF9-9F45-8BCB-0645D6E9359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a:off x="7505742" y="675776"/>
            <a:ext cx="4581060" cy="6422466"/>
          </a:xfrm>
          <a:prstGeom prst="rect">
            <a:avLst/>
          </a:prstGeom>
          <a:effectLst>
            <a:outerShdw blurRad="508000" dist="190500" dir="5400000" algn="t" rotWithShape="0">
              <a:prstClr val="black">
                <a:alpha val="42000"/>
              </a:prstClr>
            </a:outerShdw>
          </a:effectLst>
        </p:spPr>
      </p:pic>
      <p:pic>
        <p:nvPicPr>
          <p:cNvPr id="7" name="Picture 6">
            <a:extLst>
              <a:ext uri="{FF2B5EF4-FFF2-40B4-BE49-F238E27FC236}">
                <a16:creationId xmlns:a16="http://schemas.microsoft.com/office/drawing/2014/main" id="{0ABF6898-8A7B-5D4E-AE56-667B779337D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609220" y="1992809"/>
            <a:ext cx="2102841" cy="4184730"/>
          </a:xfrm>
          <a:prstGeom prst="rect">
            <a:avLst/>
          </a:prstGeom>
          <a:effectLst>
            <a:outerShdw blurRad="508000" dist="177800" dir="5400000" algn="t" rotWithShape="0">
              <a:prstClr val="black">
                <a:alpha val="42000"/>
              </a:prstClr>
            </a:outerShdw>
          </a:effectLst>
        </p:spPr>
      </p:pic>
      <p:sp>
        <p:nvSpPr>
          <p:cNvPr id="10" name="Picture Placeholder 4">
            <a:extLst>
              <a:ext uri="{FF2B5EF4-FFF2-40B4-BE49-F238E27FC236}">
                <a16:creationId xmlns:a16="http://schemas.microsoft.com/office/drawing/2014/main" id="{77071DD5-C8B5-4225-B8DE-07EA5BA539F6}"/>
              </a:ext>
            </a:extLst>
          </p:cNvPr>
          <p:cNvSpPr>
            <a:spLocks noGrp="1"/>
          </p:cNvSpPr>
          <p:nvPr>
            <p:ph type="pic" sz="quarter" idx="10" hasCustomPrompt="1"/>
          </p:nvPr>
        </p:nvSpPr>
        <p:spPr>
          <a:xfrm>
            <a:off x="7227570" y="1966364"/>
            <a:ext cx="5148656" cy="3851506"/>
          </a:xfrm>
          <a:prstGeom prst="rect">
            <a:avLst/>
          </a:prstGeom>
          <a:solidFill>
            <a:schemeClr val="tx1"/>
          </a:solidFill>
        </p:spPr>
        <p:txBody>
          <a:bodyPr lIns="216000" tIns="216000">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fr-FR" sz="2800" b="0" i="0" kern="1200" dirty="0">
                <a:solidFill>
                  <a:schemeClr val="tx1"/>
                </a:solidFill>
                <a:latin typeface="Arial" panose="020B0604020202020204" pitchFamily="34" charset="0"/>
                <a:ea typeface="+mn-ea"/>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a:t>Click </a:t>
            </a:r>
            <a:br>
              <a:rPr lang="fr-FR"/>
            </a:br>
            <a:r>
              <a:rPr lang="fr-FR"/>
              <a:t>to </a:t>
            </a:r>
            <a:r>
              <a:rPr lang="fr-FR" err="1"/>
              <a:t>add</a:t>
            </a:r>
            <a:r>
              <a:rPr lang="fr-FR"/>
              <a:t> </a:t>
            </a:r>
            <a:br>
              <a:rPr lang="fr-FR"/>
            </a:br>
            <a:r>
              <a:rPr lang="fr-FR"/>
              <a:t>a </a:t>
            </a:r>
            <a:r>
              <a:rPr lang="fr-FR" err="1"/>
              <a:t>picture</a:t>
            </a:r>
            <a:endParaRPr lang="fr-FR"/>
          </a:p>
        </p:txBody>
      </p:sp>
      <p:sp>
        <p:nvSpPr>
          <p:cNvPr id="14" name="Picture Placeholder 2">
            <a:extLst>
              <a:ext uri="{FF2B5EF4-FFF2-40B4-BE49-F238E27FC236}">
                <a16:creationId xmlns:a16="http://schemas.microsoft.com/office/drawing/2014/main" id="{150A7111-6589-40CE-A556-684125F67275}"/>
              </a:ext>
            </a:extLst>
          </p:cNvPr>
          <p:cNvSpPr>
            <a:spLocks noGrp="1"/>
          </p:cNvSpPr>
          <p:nvPr>
            <p:ph type="pic" sz="quarter" idx="12" hasCustomPrompt="1"/>
          </p:nvPr>
        </p:nvSpPr>
        <p:spPr>
          <a:xfrm>
            <a:off x="3818269" y="2254257"/>
            <a:ext cx="1683544" cy="3658476"/>
          </a:xfrm>
          <a:custGeom>
            <a:avLst/>
            <a:gdLst>
              <a:gd name="connsiteX0" fmla="*/ 0 w 2366010"/>
              <a:gd name="connsiteY0" fmla="*/ 244787 h 5124450"/>
              <a:gd name="connsiteX1" fmla="*/ 244787 w 2366010"/>
              <a:gd name="connsiteY1" fmla="*/ 0 h 5124450"/>
              <a:gd name="connsiteX2" fmla="*/ 2121223 w 2366010"/>
              <a:gd name="connsiteY2" fmla="*/ 0 h 5124450"/>
              <a:gd name="connsiteX3" fmla="*/ 2366010 w 2366010"/>
              <a:gd name="connsiteY3" fmla="*/ 244787 h 5124450"/>
              <a:gd name="connsiteX4" fmla="*/ 2366010 w 2366010"/>
              <a:gd name="connsiteY4" fmla="*/ 4879663 h 5124450"/>
              <a:gd name="connsiteX5" fmla="*/ 2121223 w 2366010"/>
              <a:gd name="connsiteY5" fmla="*/ 5124450 h 5124450"/>
              <a:gd name="connsiteX6" fmla="*/ 244787 w 2366010"/>
              <a:gd name="connsiteY6" fmla="*/ 5124450 h 5124450"/>
              <a:gd name="connsiteX7" fmla="*/ 0 w 2366010"/>
              <a:gd name="connsiteY7" fmla="*/ 4879663 h 5124450"/>
              <a:gd name="connsiteX8" fmla="*/ 0 w 2366010"/>
              <a:gd name="connsiteY8" fmla="*/ 244787 h 5124450"/>
              <a:gd name="connsiteX0" fmla="*/ 0 w 2366010"/>
              <a:gd name="connsiteY0" fmla="*/ 244793 h 5124456"/>
              <a:gd name="connsiteX1" fmla="*/ 244787 w 2366010"/>
              <a:gd name="connsiteY1" fmla="*/ 6 h 5124456"/>
              <a:gd name="connsiteX2" fmla="*/ 659130 w 2366010"/>
              <a:gd name="connsiteY2" fmla="*/ 186696 h 5124456"/>
              <a:gd name="connsiteX3" fmla="*/ 2121223 w 2366010"/>
              <a:gd name="connsiteY3" fmla="*/ 6 h 5124456"/>
              <a:gd name="connsiteX4" fmla="*/ 2366010 w 2366010"/>
              <a:gd name="connsiteY4" fmla="*/ 244793 h 5124456"/>
              <a:gd name="connsiteX5" fmla="*/ 2366010 w 2366010"/>
              <a:gd name="connsiteY5" fmla="*/ 4879669 h 5124456"/>
              <a:gd name="connsiteX6" fmla="*/ 2121223 w 2366010"/>
              <a:gd name="connsiteY6" fmla="*/ 5124456 h 5124456"/>
              <a:gd name="connsiteX7" fmla="*/ 244787 w 2366010"/>
              <a:gd name="connsiteY7" fmla="*/ 5124456 h 5124456"/>
              <a:gd name="connsiteX8" fmla="*/ 0 w 2366010"/>
              <a:gd name="connsiteY8" fmla="*/ 4879669 h 5124456"/>
              <a:gd name="connsiteX9" fmla="*/ 0 w 2366010"/>
              <a:gd name="connsiteY9" fmla="*/ 244793 h 5124456"/>
              <a:gd name="connsiteX0" fmla="*/ 0 w 2366010"/>
              <a:gd name="connsiteY0" fmla="*/ 244794 h 5124457"/>
              <a:gd name="connsiteX1" fmla="*/ 244787 w 2366010"/>
              <a:gd name="connsiteY1" fmla="*/ 7 h 5124457"/>
              <a:gd name="connsiteX2" fmla="*/ 659130 w 2366010"/>
              <a:gd name="connsiteY2" fmla="*/ 186697 h 5124457"/>
              <a:gd name="connsiteX3" fmla="*/ 2121223 w 2366010"/>
              <a:gd name="connsiteY3" fmla="*/ 7 h 5124457"/>
              <a:gd name="connsiteX4" fmla="*/ 2366010 w 2366010"/>
              <a:gd name="connsiteY4" fmla="*/ 244794 h 5124457"/>
              <a:gd name="connsiteX5" fmla="*/ 2366010 w 2366010"/>
              <a:gd name="connsiteY5" fmla="*/ 4879670 h 5124457"/>
              <a:gd name="connsiteX6" fmla="*/ 2121223 w 2366010"/>
              <a:gd name="connsiteY6" fmla="*/ 5124457 h 5124457"/>
              <a:gd name="connsiteX7" fmla="*/ 244787 w 2366010"/>
              <a:gd name="connsiteY7" fmla="*/ 5124457 h 5124457"/>
              <a:gd name="connsiteX8" fmla="*/ 0 w 2366010"/>
              <a:gd name="connsiteY8" fmla="*/ 4879670 h 5124457"/>
              <a:gd name="connsiteX9" fmla="*/ 0 w 2366010"/>
              <a:gd name="connsiteY9" fmla="*/ 244794 h 5124457"/>
              <a:gd name="connsiteX0" fmla="*/ 0 w 2366010"/>
              <a:gd name="connsiteY0" fmla="*/ 253683 h 5133346"/>
              <a:gd name="connsiteX1" fmla="*/ 244787 w 2366010"/>
              <a:gd name="connsiteY1" fmla="*/ 8896 h 5133346"/>
              <a:gd name="connsiteX2" fmla="*/ 502920 w 2366010"/>
              <a:gd name="connsiteY2" fmla="*/ 50807 h 5133346"/>
              <a:gd name="connsiteX3" fmla="*/ 659130 w 2366010"/>
              <a:gd name="connsiteY3" fmla="*/ 195586 h 5133346"/>
              <a:gd name="connsiteX4" fmla="*/ 2121223 w 2366010"/>
              <a:gd name="connsiteY4" fmla="*/ 8896 h 5133346"/>
              <a:gd name="connsiteX5" fmla="*/ 2366010 w 2366010"/>
              <a:gd name="connsiteY5" fmla="*/ 253683 h 5133346"/>
              <a:gd name="connsiteX6" fmla="*/ 2366010 w 2366010"/>
              <a:gd name="connsiteY6" fmla="*/ 4888559 h 5133346"/>
              <a:gd name="connsiteX7" fmla="*/ 2121223 w 2366010"/>
              <a:gd name="connsiteY7" fmla="*/ 5133346 h 5133346"/>
              <a:gd name="connsiteX8" fmla="*/ 244787 w 2366010"/>
              <a:gd name="connsiteY8" fmla="*/ 5133346 h 5133346"/>
              <a:gd name="connsiteX9" fmla="*/ 0 w 2366010"/>
              <a:gd name="connsiteY9" fmla="*/ 4888559 h 5133346"/>
              <a:gd name="connsiteX10" fmla="*/ 0 w 2366010"/>
              <a:gd name="connsiteY10" fmla="*/ 253683 h 5133346"/>
              <a:gd name="connsiteX0" fmla="*/ 0 w 2366010"/>
              <a:gd name="connsiteY0" fmla="*/ 253683 h 5133346"/>
              <a:gd name="connsiteX1" fmla="*/ 244787 w 2366010"/>
              <a:gd name="connsiteY1" fmla="*/ 8896 h 5133346"/>
              <a:gd name="connsiteX2" fmla="*/ 502920 w 2366010"/>
              <a:gd name="connsiteY2" fmla="*/ 50807 h 5133346"/>
              <a:gd name="connsiteX3" fmla="*/ 659130 w 2366010"/>
              <a:gd name="connsiteY3" fmla="*/ 195586 h 5133346"/>
              <a:gd name="connsiteX4" fmla="*/ 2121223 w 2366010"/>
              <a:gd name="connsiteY4" fmla="*/ 8896 h 5133346"/>
              <a:gd name="connsiteX5" fmla="*/ 2366010 w 2366010"/>
              <a:gd name="connsiteY5" fmla="*/ 253683 h 5133346"/>
              <a:gd name="connsiteX6" fmla="*/ 2366010 w 2366010"/>
              <a:gd name="connsiteY6" fmla="*/ 4888559 h 5133346"/>
              <a:gd name="connsiteX7" fmla="*/ 2121223 w 2366010"/>
              <a:gd name="connsiteY7" fmla="*/ 5133346 h 5133346"/>
              <a:gd name="connsiteX8" fmla="*/ 244787 w 2366010"/>
              <a:gd name="connsiteY8" fmla="*/ 5133346 h 5133346"/>
              <a:gd name="connsiteX9" fmla="*/ 0 w 2366010"/>
              <a:gd name="connsiteY9" fmla="*/ 4888559 h 5133346"/>
              <a:gd name="connsiteX10" fmla="*/ 0 w 2366010"/>
              <a:gd name="connsiteY10" fmla="*/ 253683 h 5133346"/>
              <a:gd name="connsiteX0" fmla="*/ 0 w 2366010"/>
              <a:gd name="connsiteY0" fmla="*/ 253683 h 5133346"/>
              <a:gd name="connsiteX1" fmla="*/ 244787 w 2366010"/>
              <a:gd name="connsiteY1" fmla="*/ 8896 h 5133346"/>
              <a:gd name="connsiteX2" fmla="*/ 502920 w 2366010"/>
              <a:gd name="connsiteY2" fmla="*/ 50807 h 5133346"/>
              <a:gd name="connsiteX3" fmla="*/ 735330 w 2366010"/>
              <a:gd name="connsiteY3" fmla="*/ 195586 h 5133346"/>
              <a:gd name="connsiteX4" fmla="*/ 2121223 w 2366010"/>
              <a:gd name="connsiteY4" fmla="*/ 8896 h 5133346"/>
              <a:gd name="connsiteX5" fmla="*/ 2366010 w 2366010"/>
              <a:gd name="connsiteY5" fmla="*/ 253683 h 5133346"/>
              <a:gd name="connsiteX6" fmla="*/ 2366010 w 2366010"/>
              <a:gd name="connsiteY6" fmla="*/ 4888559 h 5133346"/>
              <a:gd name="connsiteX7" fmla="*/ 2121223 w 2366010"/>
              <a:gd name="connsiteY7" fmla="*/ 5133346 h 5133346"/>
              <a:gd name="connsiteX8" fmla="*/ 244787 w 2366010"/>
              <a:gd name="connsiteY8" fmla="*/ 5133346 h 5133346"/>
              <a:gd name="connsiteX9" fmla="*/ 0 w 2366010"/>
              <a:gd name="connsiteY9" fmla="*/ 4888559 h 5133346"/>
              <a:gd name="connsiteX10" fmla="*/ 0 w 2366010"/>
              <a:gd name="connsiteY10" fmla="*/ 253683 h 5133346"/>
              <a:gd name="connsiteX0" fmla="*/ 0 w 2366010"/>
              <a:gd name="connsiteY0" fmla="*/ 259704 h 5139367"/>
              <a:gd name="connsiteX1" fmla="*/ 244787 w 2366010"/>
              <a:gd name="connsiteY1" fmla="*/ 14917 h 5139367"/>
              <a:gd name="connsiteX2" fmla="*/ 499110 w 2366010"/>
              <a:gd name="connsiteY2" fmla="*/ 30158 h 5139367"/>
              <a:gd name="connsiteX3" fmla="*/ 735330 w 2366010"/>
              <a:gd name="connsiteY3" fmla="*/ 201607 h 5139367"/>
              <a:gd name="connsiteX4" fmla="*/ 2121223 w 2366010"/>
              <a:gd name="connsiteY4" fmla="*/ 14917 h 5139367"/>
              <a:gd name="connsiteX5" fmla="*/ 2366010 w 2366010"/>
              <a:gd name="connsiteY5" fmla="*/ 259704 h 5139367"/>
              <a:gd name="connsiteX6" fmla="*/ 2366010 w 2366010"/>
              <a:gd name="connsiteY6" fmla="*/ 4894580 h 5139367"/>
              <a:gd name="connsiteX7" fmla="*/ 2121223 w 2366010"/>
              <a:gd name="connsiteY7" fmla="*/ 5139367 h 5139367"/>
              <a:gd name="connsiteX8" fmla="*/ 244787 w 2366010"/>
              <a:gd name="connsiteY8" fmla="*/ 5139367 h 5139367"/>
              <a:gd name="connsiteX9" fmla="*/ 0 w 2366010"/>
              <a:gd name="connsiteY9" fmla="*/ 4894580 h 5139367"/>
              <a:gd name="connsiteX10" fmla="*/ 0 w 2366010"/>
              <a:gd name="connsiteY10" fmla="*/ 259704 h 5139367"/>
              <a:gd name="connsiteX0" fmla="*/ 0 w 2366010"/>
              <a:gd name="connsiteY0" fmla="*/ 255334 h 5134997"/>
              <a:gd name="connsiteX1" fmla="*/ 244787 w 2366010"/>
              <a:gd name="connsiteY1" fmla="*/ 10547 h 5134997"/>
              <a:gd name="connsiteX2" fmla="*/ 499110 w 2366010"/>
              <a:gd name="connsiteY2" fmla="*/ 25788 h 5134997"/>
              <a:gd name="connsiteX3" fmla="*/ 735330 w 2366010"/>
              <a:gd name="connsiteY3" fmla="*/ 197237 h 5134997"/>
              <a:gd name="connsiteX4" fmla="*/ 2121223 w 2366010"/>
              <a:gd name="connsiteY4" fmla="*/ 10547 h 5134997"/>
              <a:gd name="connsiteX5" fmla="*/ 2366010 w 2366010"/>
              <a:gd name="connsiteY5" fmla="*/ 255334 h 5134997"/>
              <a:gd name="connsiteX6" fmla="*/ 2366010 w 2366010"/>
              <a:gd name="connsiteY6" fmla="*/ 4890210 h 5134997"/>
              <a:gd name="connsiteX7" fmla="*/ 2121223 w 2366010"/>
              <a:gd name="connsiteY7" fmla="*/ 5134997 h 5134997"/>
              <a:gd name="connsiteX8" fmla="*/ 244787 w 2366010"/>
              <a:gd name="connsiteY8" fmla="*/ 5134997 h 5134997"/>
              <a:gd name="connsiteX9" fmla="*/ 0 w 2366010"/>
              <a:gd name="connsiteY9" fmla="*/ 4890210 h 5134997"/>
              <a:gd name="connsiteX10" fmla="*/ 0 w 2366010"/>
              <a:gd name="connsiteY10" fmla="*/ 255334 h 5134997"/>
              <a:gd name="connsiteX0" fmla="*/ 0 w 2366010"/>
              <a:gd name="connsiteY0" fmla="*/ 255334 h 5134997"/>
              <a:gd name="connsiteX1" fmla="*/ 244787 w 2366010"/>
              <a:gd name="connsiteY1" fmla="*/ 10547 h 5134997"/>
              <a:gd name="connsiteX2" fmla="*/ 499110 w 2366010"/>
              <a:gd name="connsiteY2" fmla="*/ 25788 h 5134997"/>
              <a:gd name="connsiteX3" fmla="*/ 731520 w 2366010"/>
              <a:gd name="connsiteY3" fmla="*/ 193427 h 5134997"/>
              <a:gd name="connsiteX4" fmla="*/ 2121223 w 2366010"/>
              <a:gd name="connsiteY4" fmla="*/ 10547 h 5134997"/>
              <a:gd name="connsiteX5" fmla="*/ 2366010 w 2366010"/>
              <a:gd name="connsiteY5" fmla="*/ 255334 h 5134997"/>
              <a:gd name="connsiteX6" fmla="*/ 2366010 w 2366010"/>
              <a:gd name="connsiteY6" fmla="*/ 4890210 h 5134997"/>
              <a:gd name="connsiteX7" fmla="*/ 2121223 w 2366010"/>
              <a:gd name="connsiteY7" fmla="*/ 5134997 h 5134997"/>
              <a:gd name="connsiteX8" fmla="*/ 244787 w 2366010"/>
              <a:gd name="connsiteY8" fmla="*/ 5134997 h 5134997"/>
              <a:gd name="connsiteX9" fmla="*/ 0 w 2366010"/>
              <a:gd name="connsiteY9" fmla="*/ 4890210 h 5134997"/>
              <a:gd name="connsiteX10" fmla="*/ 0 w 2366010"/>
              <a:gd name="connsiteY10" fmla="*/ 255334 h 5134997"/>
              <a:gd name="connsiteX0" fmla="*/ 0 w 2366010"/>
              <a:gd name="connsiteY0" fmla="*/ 258273 h 5137936"/>
              <a:gd name="connsiteX1" fmla="*/ 244787 w 2366010"/>
              <a:gd name="connsiteY1" fmla="*/ 13486 h 5137936"/>
              <a:gd name="connsiteX2" fmla="*/ 510540 w 2366010"/>
              <a:gd name="connsiteY2" fmla="*/ 17297 h 5137936"/>
              <a:gd name="connsiteX3" fmla="*/ 731520 w 2366010"/>
              <a:gd name="connsiteY3" fmla="*/ 196366 h 5137936"/>
              <a:gd name="connsiteX4" fmla="*/ 2121223 w 2366010"/>
              <a:gd name="connsiteY4" fmla="*/ 13486 h 5137936"/>
              <a:gd name="connsiteX5" fmla="*/ 2366010 w 2366010"/>
              <a:gd name="connsiteY5" fmla="*/ 258273 h 5137936"/>
              <a:gd name="connsiteX6" fmla="*/ 2366010 w 2366010"/>
              <a:gd name="connsiteY6" fmla="*/ 4893149 h 5137936"/>
              <a:gd name="connsiteX7" fmla="*/ 2121223 w 2366010"/>
              <a:gd name="connsiteY7" fmla="*/ 5137936 h 5137936"/>
              <a:gd name="connsiteX8" fmla="*/ 244787 w 2366010"/>
              <a:gd name="connsiteY8" fmla="*/ 5137936 h 5137936"/>
              <a:gd name="connsiteX9" fmla="*/ 0 w 2366010"/>
              <a:gd name="connsiteY9" fmla="*/ 4893149 h 5137936"/>
              <a:gd name="connsiteX10" fmla="*/ 0 w 2366010"/>
              <a:gd name="connsiteY10" fmla="*/ 258273 h 5137936"/>
              <a:gd name="connsiteX0" fmla="*/ 0 w 2366010"/>
              <a:gd name="connsiteY0" fmla="*/ 258273 h 5137936"/>
              <a:gd name="connsiteX1" fmla="*/ 244787 w 2366010"/>
              <a:gd name="connsiteY1" fmla="*/ 13486 h 5137936"/>
              <a:gd name="connsiteX2" fmla="*/ 510540 w 2366010"/>
              <a:gd name="connsiteY2" fmla="*/ 17297 h 5137936"/>
              <a:gd name="connsiteX3" fmla="*/ 731520 w 2366010"/>
              <a:gd name="connsiteY3" fmla="*/ 196366 h 5137936"/>
              <a:gd name="connsiteX4" fmla="*/ 2121223 w 2366010"/>
              <a:gd name="connsiteY4" fmla="*/ 13486 h 5137936"/>
              <a:gd name="connsiteX5" fmla="*/ 2366010 w 2366010"/>
              <a:gd name="connsiteY5" fmla="*/ 258273 h 5137936"/>
              <a:gd name="connsiteX6" fmla="*/ 2366010 w 2366010"/>
              <a:gd name="connsiteY6" fmla="*/ 4893149 h 5137936"/>
              <a:gd name="connsiteX7" fmla="*/ 2121223 w 2366010"/>
              <a:gd name="connsiteY7" fmla="*/ 5137936 h 5137936"/>
              <a:gd name="connsiteX8" fmla="*/ 244787 w 2366010"/>
              <a:gd name="connsiteY8" fmla="*/ 5137936 h 5137936"/>
              <a:gd name="connsiteX9" fmla="*/ 0 w 2366010"/>
              <a:gd name="connsiteY9" fmla="*/ 4893149 h 5137936"/>
              <a:gd name="connsiteX10" fmla="*/ 0 w 2366010"/>
              <a:gd name="connsiteY10" fmla="*/ 258273 h 5137936"/>
              <a:gd name="connsiteX0" fmla="*/ 0 w 2366010"/>
              <a:gd name="connsiteY0" fmla="*/ 258273 h 5137936"/>
              <a:gd name="connsiteX1" fmla="*/ 244787 w 2366010"/>
              <a:gd name="connsiteY1" fmla="*/ 13486 h 5137936"/>
              <a:gd name="connsiteX2" fmla="*/ 510540 w 2366010"/>
              <a:gd name="connsiteY2" fmla="*/ 17297 h 5137936"/>
              <a:gd name="connsiteX3" fmla="*/ 739140 w 2366010"/>
              <a:gd name="connsiteY3" fmla="*/ 196366 h 5137936"/>
              <a:gd name="connsiteX4" fmla="*/ 2121223 w 2366010"/>
              <a:gd name="connsiteY4" fmla="*/ 13486 h 5137936"/>
              <a:gd name="connsiteX5" fmla="*/ 2366010 w 2366010"/>
              <a:gd name="connsiteY5" fmla="*/ 258273 h 5137936"/>
              <a:gd name="connsiteX6" fmla="*/ 2366010 w 2366010"/>
              <a:gd name="connsiteY6" fmla="*/ 4893149 h 5137936"/>
              <a:gd name="connsiteX7" fmla="*/ 2121223 w 2366010"/>
              <a:gd name="connsiteY7" fmla="*/ 5137936 h 5137936"/>
              <a:gd name="connsiteX8" fmla="*/ 244787 w 2366010"/>
              <a:gd name="connsiteY8" fmla="*/ 5137936 h 5137936"/>
              <a:gd name="connsiteX9" fmla="*/ 0 w 2366010"/>
              <a:gd name="connsiteY9" fmla="*/ 4893149 h 5137936"/>
              <a:gd name="connsiteX10" fmla="*/ 0 w 2366010"/>
              <a:gd name="connsiteY10" fmla="*/ 258273 h 5137936"/>
              <a:gd name="connsiteX0" fmla="*/ 0 w 2366010"/>
              <a:gd name="connsiteY0" fmla="*/ 258273 h 5137936"/>
              <a:gd name="connsiteX1" fmla="*/ 244787 w 2366010"/>
              <a:gd name="connsiteY1" fmla="*/ 13486 h 5137936"/>
              <a:gd name="connsiteX2" fmla="*/ 510540 w 2366010"/>
              <a:gd name="connsiteY2" fmla="*/ 17297 h 5137936"/>
              <a:gd name="connsiteX3" fmla="*/ 739140 w 2366010"/>
              <a:gd name="connsiteY3" fmla="*/ 196366 h 5137936"/>
              <a:gd name="connsiteX4" fmla="*/ 2121223 w 2366010"/>
              <a:gd name="connsiteY4" fmla="*/ 13486 h 5137936"/>
              <a:gd name="connsiteX5" fmla="*/ 2366010 w 2366010"/>
              <a:gd name="connsiteY5" fmla="*/ 258273 h 5137936"/>
              <a:gd name="connsiteX6" fmla="*/ 2366010 w 2366010"/>
              <a:gd name="connsiteY6" fmla="*/ 4893149 h 5137936"/>
              <a:gd name="connsiteX7" fmla="*/ 2121223 w 2366010"/>
              <a:gd name="connsiteY7" fmla="*/ 5137936 h 5137936"/>
              <a:gd name="connsiteX8" fmla="*/ 244787 w 2366010"/>
              <a:gd name="connsiteY8" fmla="*/ 5137936 h 5137936"/>
              <a:gd name="connsiteX9" fmla="*/ 0 w 2366010"/>
              <a:gd name="connsiteY9" fmla="*/ 4893149 h 5137936"/>
              <a:gd name="connsiteX10" fmla="*/ 0 w 2366010"/>
              <a:gd name="connsiteY10" fmla="*/ 258273 h 5137936"/>
              <a:gd name="connsiteX0" fmla="*/ 0 w 2366010"/>
              <a:gd name="connsiteY0" fmla="*/ 251685 h 5131348"/>
              <a:gd name="connsiteX1" fmla="*/ 244787 w 2366010"/>
              <a:gd name="connsiteY1" fmla="*/ 6898 h 5131348"/>
              <a:gd name="connsiteX2" fmla="*/ 510540 w 2366010"/>
              <a:gd name="connsiteY2" fmla="*/ 10709 h 5131348"/>
              <a:gd name="connsiteX3" fmla="*/ 739140 w 2366010"/>
              <a:gd name="connsiteY3" fmla="*/ 189778 h 5131348"/>
              <a:gd name="connsiteX4" fmla="*/ 2121223 w 2366010"/>
              <a:gd name="connsiteY4" fmla="*/ 6898 h 5131348"/>
              <a:gd name="connsiteX5" fmla="*/ 2366010 w 2366010"/>
              <a:gd name="connsiteY5" fmla="*/ 251685 h 5131348"/>
              <a:gd name="connsiteX6" fmla="*/ 2366010 w 2366010"/>
              <a:gd name="connsiteY6" fmla="*/ 4886561 h 5131348"/>
              <a:gd name="connsiteX7" fmla="*/ 2121223 w 2366010"/>
              <a:gd name="connsiteY7" fmla="*/ 5131348 h 5131348"/>
              <a:gd name="connsiteX8" fmla="*/ 244787 w 2366010"/>
              <a:gd name="connsiteY8" fmla="*/ 5131348 h 5131348"/>
              <a:gd name="connsiteX9" fmla="*/ 0 w 2366010"/>
              <a:gd name="connsiteY9" fmla="*/ 4886561 h 5131348"/>
              <a:gd name="connsiteX10" fmla="*/ 0 w 2366010"/>
              <a:gd name="connsiteY10" fmla="*/ 251685 h 5131348"/>
              <a:gd name="connsiteX0" fmla="*/ 0 w 2366010"/>
              <a:gd name="connsiteY0" fmla="*/ 251685 h 5131348"/>
              <a:gd name="connsiteX1" fmla="*/ 244787 w 2366010"/>
              <a:gd name="connsiteY1" fmla="*/ 6898 h 5131348"/>
              <a:gd name="connsiteX2" fmla="*/ 510540 w 2366010"/>
              <a:gd name="connsiteY2" fmla="*/ 10709 h 5131348"/>
              <a:gd name="connsiteX3" fmla="*/ 727710 w 2366010"/>
              <a:gd name="connsiteY3" fmla="*/ 189778 h 5131348"/>
              <a:gd name="connsiteX4" fmla="*/ 2121223 w 2366010"/>
              <a:gd name="connsiteY4" fmla="*/ 6898 h 5131348"/>
              <a:gd name="connsiteX5" fmla="*/ 2366010 w 2366010"/>
              <a:gd name="connsiteY5" fmla="*/ 251685 h 5131348"/>
              <a:gd name="connsiteX6" fmla="*/ 2366010 w 2366010"/>
              <a:gd name="connsiteY6" fmla="*/ 4886561 h 5131348"/>
              <a:gd name="connsiteX7" fmla="*/ 2121223 w 2366010"/>
              <a:gd name="connsiteY7" fmla="*/ 5131348 h 5131348"/>
              <a:gd name="connsiteX8" fmla="*/ 244787 w 2366010"/>
              <a:gd name="connsiteY8" fmla="*/ 5131348 h 5131348"/>
              <a:gd name="connsiteX9" fmla="*/ 0 w 2366010"/>
              <a:gd name="connsiteY9" fmla="*/ 4886561 h 5131348"/>
              <a:gd name="connsiteX10" fmla="*/ 0 w 2366010"/>
              <a:gd name="connsiteY10" fmla="*/ 251685 h 5131348"/>
              <a:gd name="connsiteX0" fmla="*/ 0 w 2366010"/>
              <a:gd name="connsiteY0" fmla="*/ 255624 h 5135287"/>
              <a:gd name="connsiteX1" fmla="*/ 244787 w 2366010"/>
              <a:gd name="connsiteY1" fmla="*/ 10837 h 5135287"/>
              <a:gd name="connsiteX2" fmla="*/ 520700 w 2366010"/>
              <a:gd name="connsiteY2" fmla="*/ 7028 h 5135287"/>
              <a:gd name="connsiteX3" fmla="*/ 727710 w 2366010"/>
              <a:gd name="connsiteY3" fmla="*/ 193717 h 5135287"/>
              <a:gd name="connsiteX4" fmla="*/ 2121223 w 2366010"/>
              <a:gd name="connsiteY4" fmla="*/ 10837 h 5135287"/>
              <a:gd name="connsiteX5" fmla="*/ 2366010 w 2366010"/>
              <a:gd name="connsiteY5" fmla="*/ 255624 h 5135287"/>
              <a:gd name="connsiteX6" fmla="*/ 2366010 w 2366010"/>
              <a:gd name="connsiteY6" fmla="*/ 4890500 h 5135287"/>
              <a:gd name="connsiteX7" fmla="*/ 2121223 w 2366010"/>
              <a:gd name="connsiteY7" fmla="*/ 5135287 h 5135287"/>
              <a:gd name="connsiteX8" fmla="*/ 244787 w 2366010"/>
              <a:gd name="connsiteY8" fmla="*/ 5135287 h 5135287"/>
              <a:gd name="connsiteX9" fmla="*/ 0 w 2366010"/>
              <a:gd name="connsiteY9" fmla="*/ 4890500 h 5135287"/>
              <a:gd name="connsiteX10" fmla="*/ 0 w 2366010"/>
              <a:gd name="connsiteY10" fmla="*/ 255624 h 5135287"/>
              <a:gd name="connsiteX0" fmla="*/ 0 w 2366010"/>
              <a:gd name="connsiteY0" fmla="*/ 256647 h 5136310"/>
              <a:gd name="connsiteX1" fmla="*/ 237167 w 2366010"/>
              <a:gd name="connsiteY1" fmla="*/ 9320 h 5136310"/>
              <a:gd name="connsiteX2" fmla="*/ 520700 w 2366010"/>
              <a:gd name="connsiteY2" fmla="*/ 8051 h 5136310"/>
              <a:gd name="connsiteX3" fmla="*/ 727710 w 2366010"/>
              <a:gd name="connsiteY3" fmla="*/ 194740 h 5136310"/>
              <a:gd name="connsiteX4" fmla="*/ 2121223 w 2366010"/>
              <a:gd name="connsiteY4" fmla="*/ 11860 h 5136310"/>
              <a:gd name="connsiteX5" fmla="*/ 2366010 w 2366010"/>
              <a:gd name="connsiteY5" fmla="*/ 256647 h 5136310"/>
              <a:gd name="connsiteX6" fmla="*/ 2366010 w 2366010"/>
              <a:gd name="connsiteY6" fmla="*/ 4891523 h 5136310"/>
              <a:gd name="connsiteX7" fmla="*/ 2121223 w 2366010"/>
              <a:gd name="connsiteY7" fmla="*/ 5136310 h 5136310"/>
              <a:gd name="connsiteX8" fmla="*/ 244787 w 2366010"/>
              <a:gd name="connsiteY8" fmla="*/ 5136310 h 5136310"/>
              <a:gd name="connsiteX9" fmla="*/ 0 w 2366010"/>
              <a:gd name="connsiteY9" fmla="*/ 4891523 h 5136310"/>
              <a:gd name="connsiteX10" fmla="*/ 0 w 2366010"/>
              <a:gd name="connsiteY10" fmla="*/ 256647 h 5136310"/>
              <a:gd name="connsiteX0" fmla="*/ 0 w 2366010"/>
              <a:gd name="connsiteY0" fmla="*/ 256647 h 5136310"/>
              <a:gd name="connsiteX1" fmla="*/ 237167 w 2366010"/>
              <a:gd name="connsiteY1" fmla="*/ 9320 h 5136310"/>
              <a:gd name="connsiteX2" fmla="*/ 520700 w 2366010"/>
              <a:gd name="connsiteY2" fmla="*/ 8051 h 5136310"/>
              <a:gd name="connsiteX3" fmla="*/ 727710 w 2366010"/>
              <a:gd name="connsiteY3" fmla="*/ 194740 h 5136310"/>
              <a:gd name="connsiteX4" fmla="*/ 2121223 w 2366010"/>
              <a:gd name="connsiteY4" fmla="*/ 11860 h 5136310"/>
              <a:gd name="connsiteX5" fmla="*/ 2366010 w 2366010"/>
              <a:gd name="connsiteY5" fmla="*/ 256647 h 5136310"/>
              <a:gd name="connsiteX6" fmla="*/ 2366010 w 2366010"/>
              <a:gd name="connsiteY6" fmla="*/ 4891523 h 5136310"/>
              <a:gd name="connsiteX7" fmla="*/ 2121223 w 2366010"/>
              <a:gd name="connsiteY7" fmla="*/ 5136310 h 5136310"/>
              <a:gd name="connsiteX8" fmla="*/ 244787 w 2366010"/>
              <a:gd name="connsiteY8" fmla="*/ 5136310 h 5136310"/>
              <a:gd name="connsiteX9" fmla="*/ 0 w 2366010"/>
              <a:gd name="connsiteY9" fmla="*/ 4891523 h 5136310"/>
              <a:gd name="connsiteX10" fmla="*/ 0 w 2366010"/>
              <a:gd name="connsiteY10" fmla="*/ 256647 h 5136310"/>
              <a:gd name="connsiteX0" fmla="*/ 0 w 2366010"/>
              <a:gd name="connsiteY0" fmla="*/ 256647 h 5136310"/>
              <a:gd name="connsiteX1" fmla="*/ 237167 w 2366010"/>
              <a:gd name="connsiteY1" fmla="*/ 9320 h 5136310"/>
              <a:gd name="connsiteX2" fmla="*/ 520700 w 2366010"/>
              <a:gd name="connsiteY2" fmla="*/ 8051 h 5136310"/>
              <a:gd name="connsiteX3" fmla="*/ 727710 w 2366010"/>
              <a:gd name="connsiteY3" fmla="*/ 194740 h 5136310"/>
              <a:gd name="connsiteX4" fmla="*/ 1323813 w 2366010"/>
              <a:gd name="connsiteY4" fmla="*/ 196013 h 5136310"/>
              <a:gd name="connsiteX5" fmla="*/ 2121223 w 2366010"/>
              <a:gd name="connsiteY5" fmla="*/ 11860 h 5136310"/>
              <a:gd name="connsiteX6" fmla="*/ 2366010 w 2366010"/>
              <a:gd name="connsiteY6" fmla="*/ 256647 h 5136310"/>
              <a:gd name="connsiteX7" fmla="*/ 2366010 w 2366010"/>
              <a:gd name="connsiteY7" fmla="*/ 4891523 h 5136310"/>
              <a:gd name="connsiteX8" fmla="*/ 2121223 w 2366010"/>
              <a:gd name="connsiteY8" fmla="*/ 5136310 h 5136310"/>
              <a:gd name="connsiteX9" fmla="*/ 244787 w 2366010"/>
              <a:gd name="connsiteY9" fmla="*/ 5136310 h 5136310"/>
              <a:gd name="connsiteX10" fmla="*/ 0 w 2366010"/>
              <a:gd name="connsiteY10" fmla="*/ 4891523 h 5136310"/>
              <a:gd name="connsiteX11" fmla="*/ 0 w 2366010"/>
              <a:gd name="connsiteY11" fmla="*/ 256647 h 5136310"/>
              <a:gd name="connsiteX0" fmla="*/ 0 w 2366010"/>
              <a:gd name="connsiteY0" fmla="*/ 256647 h 5136310"/>
              <a:gd name="connsiteX1" fmla="*/ 237167 w 2366010"/>
              <a:gd name="connsiteY1" fmla="*/ 9320 h 5136310"/>
              <a:gd name="connsiteX2" fmla="*/ 520700 w 2366010"/>
              <a:gd name="connsiteY2" fmla="*/ 8051 h 5136310"/>
              <a:gd name="connsiteX3" fmla="*/ 727710 w 2366010"/>
              <a:gd name="connsiteY3" fmla="*/ 194740 h 5136310"/>
              <a:gd name="connsiteX4" fmla="*/ 1364453 w 2366010"/>
              <a:gd name="connsiteY4" fmla="*/ 196013 h 5136310"/>
              <a:gd name="connsiteX5" fmla="*/ 2121223 w 2366010"/>
              <a:gd name="connsiteY5" fmla="*/ 11860 h 5136310"/>
              <a:gd name="connsiteX6" fmla="*/ 2366010 w 2366010"/>
              <a:gd name="connsiteY6" fmla="*/ 256647 h 5136310"/>
              <a:gd name="connsiteX7" fmla="*/ 2366010 w 2366010"/>
              <a:gd name="connsiteY7" fmla="*/ 4891523 h 5136310"/>
              <a:gd name="connsiteX8" fmla="*/ 2121223 w 2366010"/>
              <a:gd name="connsiteY8" fmla="*/ 5136310 h 5136310"/>
              <a:gd name="connsiteX9" fmla="*/ 244787 w 2366010"/>
              <a:gd name="connsiteY9" fmla="*/ 5136310 h 5136310"/>
              <a:gd name="connsiteX10" fmla="*/ 0 w 2366010"/>
              <a:gd name="connsiteY10" fmla="*/ 4891523 h 5136310"/>
              <a:gd name="connsiteX11" fmla="*/ 0 w 2366010"/>
              <a:gd name="connsiteY11" fmla="*/ 256647 h 5136310"/>
              <a:gd name="connsiteX0" fmla="*/ 0 w 2366010"/>
              <a:gd name="connsiteY0" fmla="*/ 256647 h 5136310"/>
              <a:gd name="connsiteX1" fmla="*/ 237167 w 2366010"/>
              <a:gd name="connsiteY1" fmla="*/ 9320 h 5136310"/>
              <a:gd name="connsiteX2" fmla="*/ 520700 w 2366010"/>
              <a:gd name="connsiteY2" fmla="*/ 8051 h 5136310"/>
              <a:gd name="connsiteX3" fmla="*/ 727710 w 2366010"/>
              <a:gd name="connsiteY3" fmla="*/ 194740 h 5136310"/>
              <a:gd name="connsiteX4" fmla="*/ 1364453 w 2366010"/>
              <a:gd name="connsiteY4" fmla="*/ 196013 h 5136310"/>
              <a:gd name="connsiteX5" fmla="*/ 2121223 w 2366010"/>
              <a:gd name="connsiteY5" fmla="*/ 11860 h 5136310"/>
              <a:gd name="connsiteX6" fmla="*/ 2366010 w 2366010"/>
              <a:gd name="connsiteY6" fmla="*/ 256647 h 5136310"/>
              <a:gd name="connsiteX7" fmla="*/ 2366010 w 2366010"/>
              <a:gd name="connsiteY7" fmla="*/ 4891523 h 5136310"/>
              <a:gd name="connsiteX8" fmla="*/ 2121223 w 2366010"/>
              <a:gd name="connsiteY8" fmla="*/ 5136310 h 5136310"/>
              <a:gd name="connsiteX9" fmla="*/ 244787 w 2366010"/>
              <a:gd name="connsiteY9" fmla="*/ 5136310 h 5136310"/>
              <a:gd name="connsiteX10" fmla="*/ 0 w 2366010"/>
              <a:gd name="connsiteY10" fmla="*/ 4891523 h 5136310"/>
              <a:gd name="connsiteX11" fmla="*/ 0 w 2366010"/>
              <a:gd name="connsiteY11" fmla="*/ 256647 h 5136310"/>
              <a:gd name="connsiteX0" fmla="*/ 0 w 2366010"/>
              <a:gd name="connsiteY0" fmla="*/ 256647 h 5136310"/>
              <a:gd name="connsiteX1" fmla="*/ 237167 w 2366010"/>
              <a:gd name="connsiteY1" fmla="*/ 9320 h 5136310"/>
              <a:gd name="connsiteX2" fmla="*/ 520700 w 2366010"/>
              <a:gd name="connsiteY2" fmla="*/ 8051 h 5136310"/>
              <a:gd name="connsiteX3" fmla="*/ 727710 w 2366010"/>
              <a:gd name="connsiteY3" fmla="*/ 194740 h 5136310"/>
              <a:gd name="connsiteX4" fmla="*/ 1364453 w 2366010"/>
              <a:gd name="connsiteY4" fmla="*/ 196013 h 5136310"/>
              <a:gd name="connsiteX5" fmla="*/ 2121223 w 2366010"/>
              <a:gd name="connsiteY5" fmla="*/ 11860 h 5136310"/>
              <a:gd name="connsiteX6" fmla="*/ 2366010 w 2366010"/>
              <a:gd name="connsiteY6" fmla="*/ 256647 h 5136310"/>
              <a:gd name="connsiteX7" fmla="*/ 2366010 w 2366010"/>
              <a:gd name="connsiteY7" fmla="*/ 4891523 h 5136310"/>
              <a:gd name="connsiteX8" fmla="*/ 2121223 w 2366010"/>
              <a:gd name="connsiteY8" fmla="*/ 5136310 h 5136310"/>
              <a:gd name="connsiteX9" fmla="*/ 244787 w 2366010"/>
              <a:gd name="connsiteY9" fmla="*/ 5136310 h 5136310"/>
              <a:gd name="connsiteX10" fmla="*/ 0 w 2366010"/>
              <a:gd name="connsiteY10" fmla="*/ 4891523 h 5136310"/>
              <a:gd name="connsiteX11" fmla="*/ 0 w 2366010"/>
              <a:gd name="connsiteY11" fmla="*/ 256647 h 5136310"/>
              <a:gd name="connsiteX0" fmla="*/ 0 w 2366010"/>
              <a:gd name="connsiteY0" fmla="*/ 256647 h 5136310"/>
              <a:gd name="connsiteX1" fmla="*/ 237167 w 2366010"/>
              <a:gd name="connsiteY1" fmla="*/ 9320 h 5136310"/>
              <a:gd name="connsiteX2" fmla="*/ 520700 w 2366010"/>
              <a:gd name="connsiteY2" fmla="*/ 8051 h 5136310"/>
              <a:gd name="connsiteX3" fmla="*/ 727710 w 2366010"/>
              <a:gd name="connsiteY3" fmla="*/ 194740 h 5136310"/>
              <a:gd name="connsiteX4" fmla="*/ 1364453 w 2366010"/>
              <a:gd name="connsiteY4" fmla="*/ 196013 h 5136310"/>
              <a:gd name="connsiteX5" fmla="*/ 2121223 w 2366010"/>
              <a:gd name="connsiteY5" fmla="*/ 11860 h 5136310"/>
              <a:gd name="connsiteX6" fmla="*/ 2366010 w 2366010"/>
              <a:gd name="connsiteY6" fmla="*/ 256647 h 5136310"/>
              <a:gd name="connsiteX7" fmla="*/ 2366010 w 2366010"/>
              <a:gd name="connsiteY7" fmla="*/ 4891523 h 5136310"/>
              <a:gd name="connsiteX8" fmla="*/ 2121223 w 2366010"/>
              <a:gd name="connsiteY8" fmla="*/ 5136310 h 5136310"/>
              <a:gd name="connsiteX9" fmla="*/ 244787 w 2366010"/>
              <a:gd name="connsiteY9" fmla="*/ 5136310 h 5136310"/>
              <a:gd name="connsiteX10" fmla="*/ 0 w 2366010"/>
              <a:gd name="connsiteY10" fmla="*/ 4891523 h 5136310"/>
              <a:gd name="connsiteX11" fmla="*/ 0 w 2366010"/>
              <a:gd name="connsiteY11" fmla="*/ 256647 h 5136310"/>
              <a:gd name="connsiteX0" fmla="*/ 0 w 2366010"/>
              <a:gd name="connsiteY0" fmla="*/ 256647 h 5136310"/>
              <a:gd name="connsiteX1" fmla="*/ 237167 w 2366010"/>
              <a:gd name="connsiteY1" fmla="*/ 9320 h 5136310"/>
              <a:gd name="connsiteX2" fmla="*/ 520700 w 2366010"/>
              <a:gd name="connsiteY2" fmla="*/ 8051 h 5136310"/>
              <a:gd name="connsiteX3" fmla="*/ 727710 w 2366010"/>
              <a:gd name="connsiteY3" fmla="*/ 194740 h 5136310"/>
              <a:gd name="connsiteX4" fmla="*/ 1364453 w 2366010"/>
              <a:gd name="connsiteY4" fmla="*/ 196013 h 5136310"/>
              <a:gd name="connsiteX5" fmla="*/ 2121223 w 2366010"/>
              <a:gd name="connsiteY5" fmla="*/ 11860 h 5136310"/>
              <a:gd name="connsiteX6" fmla="*/ 2366010 w 2366010"/>
              <a:gd name="connsiteY6" fmla="*/ 256647 h 5136310"/>
              <a:gd name="connsiteX7" fmla="*/ 2366010 w 2366010"/>
              <a:gd name="connsiteY7" fmla="*/ 4891523 h 5136310"/>
              <a:gd name="connsiteX8" fmla="*/ 2121223 w 2366010"/>
              <a:gd name="connsiteY8" fmla="*/ 5136310 h 5136310"/>
              <a:gd name="connsiteX9" fmla="*/ 244787 w 2366010"/>
              <a:gd name="connsiteY9" fmla="*/ 5136310 h 5136310"/>
              <a:gd name="connsiteX10" fmla="*/ 0 w 2366010"/>
              <a:gd name="connsiteY10" fmla="*/ 4891523 h 5136310"/>
              <a:gd name="connsiteX11" fmla="*/ 0 w 2366010"/>
              <a:gd name="connsiteY11" fmla="*/ 256647 h 5136310"/>
              <a:gd name="connsiteX0" fmla="*/ 0 w 2366010"/>
              <a:gd name="connsiteY0" fmla="*/ 256647 h 5136310"/>
              <a:gd name="connsiteX1" fmla="*/ 237167 w 2366010"/>
              <a:gd name="connsiteY1" fmla="*/ 9320 h 5136310"/>
              <a:gd name="connsiteX2" fmla="*/ 520700 w 2366010"/>
              <a:gd name="connsiteY2" fmla="*/ 8051 h 5136310"/>
              <a:gd name="connsiteX3" fmla="*/ 727710 w 2366010"/>
              <a:gd name="connsiteY3" fmla="*/ 194740 h 5136310"/>
              <a:gd name="connsiteX4" fmla="*/ 1364453 w 2366010"/>
              <a:gd name="connsiteY4" fmla="*/ 196013 h 5136310"/>
              <a:gd name="connsiteX5" fmla="*/ 2121223 w 2366010"/>
              <a:gd name="connsiteY5" fmla="*/ 11860 h 5136310"/>
              <a:gd name="connsiteX6" fmla="*/ 2366010 w 2366010"/>
              <a:gd name="connsiteY6" fmla="*/ 256647 h 5136310"/>
              <a:gd name="connsiteX7" fmla="*/ 2366010 w 2366010"/>
              <a:gd name="connsiteY7" fmla="*/ 4891523 h 5136310"/>
              <a:gd name="connsiteX8" fmla="*/ 2121223 w 2366010"/>
              <a:gd name="connsiteY8" fmla="*/ 5136310 h 5136310"/>
              <a:gd name="connsiteX9" fmla="*/ 244787 w 2366010"/>
              <a:gd name="connsiteY9" fmla="*/ 5136310 h 5136310"/>
              <a:gd name="connsiteX10" fmla="*/ 0 w 2366010"/>
              <a:gd name="connsiteY10" fmla="*/ 4891523 h 5136310"/>
              <a:gd name="connsiteX11" fmla="*/ 0 w 2366010"/>
              <a:gd name="connsiteY11" fmla="*/ 256647 h 5136310"/>
              <a:gd name="connsiteX0" fmla="*/ 0 w 2366010"/>
              <a:gd name="connsiteY0" fmla="*/ 256647 h 5136310"/>
              <a:gd name="connsiteX1" fmla="*/ 237167 w 2366010"/>
              <a:gd name="connsiteY1" fmla="*/ 9320 h 5136310"/>
              <a:gd name="connsiteX2" fmla="*/ 520700 w 2366010"/>
              <a:gd name="connsiteY2" fmla="*/ 8051 h 5136310"/>
              <a:gd name="connsiteX3" fmla="*/ 727710 w 2366010"/>
              <a:gd name="connsiteY3" fmla="*/ 194740 h 5136310"/>
              <a:gd name="connsiteX4" fmla="*/ 1364453 w 2366010"/>
              <a:gd name="connsiteY4" fmla="*/ 196013 h 5136310"/>
              <a:gd name="connsiteX5" fmla="*/ 1758153 w 2366010"/>
              <a:gd name="connsiteY5" fmla="*/ 137593 h 5136310"/>
              <a:gd name="connsiteX6" fmla="*/ 2121223 w 2366010"/>
              <a:gd name="connsiteY6" fmla="*/ 11860 h 5136310"/>
              <a:gd name="connsiteX7" fmla="*/ 2366010 w 2366010"/>
              <a:gd name="connsiteY7" fmla="*/ 256647 h 5136310"/>
              <a:gd name="connsiteX8" fmla="*/ 2366010 w 2366010"/>
              <a:gd name="connsiteY8" fmla="*/ 4891523 h 5136310"/>
              <a:gd name="connsiteX9" fmla="*/ 2121223 w 2366010"/>
              <a:gd name="connsiteY9" fmla="*/ 5136310 h 5136310"/>
              <a:gd name="connsiteX10" fmla="*/ 244787 w 2366010"/>
              <a:gd name="connsiteY10" fmla="*/ 5136310 h 5136310"/>
              <a:gd name="connsiteX11" fmla="*/ 0 w 2366010"/>
              <a:gd name="connsiteY11" fmla="*/ 4891523 h 5136310"/>
              <a:gd name="connsiteX12" fmla="*/ 0 w 2366010"/>
              <a:gd name="connsiteY12" fmla="*/ 256647 h 5136310"/>
              <a:gd name="connsiteX0" fmla="*/ 0 w 2366010"/>
              <a:gd name="connsiteY0" fmla="*/ 256647 h 5136310"/>
              <a:gd name="connsiteX1" fmla="*/ 237167 w 2366010"/>
              <a:gd name="connsiteY1" fmla="*/ 9320 h 5136310"/>
              <a:gd name="connsiteX2" fmla="*/ 520700 w 2366010"/>
              <a:gd name="connsiteY2" fmla="*/ 8051 h 5136310"/>
              <a:gd name="connsiteX3" fmla="*/ 727710 w 2366010"/>
              <a:gd name="connsiteY3" fmla="*/ 194740 h 5136310"/>
              <a:gd name="connsiteX4" fmla="*/ 1364453 w 2366010"/>
              <a:gd name="connsiteY4" fmla="*/ 196013 h 5136310"/>
              <a:gd name="connsiteX5" fmla="*/ 1765773 w 2366010"/>
              <a:gd name="connsiteY5" fmla="*/ 178233 h 5136310"/>
              <a:gd name="connsiteX6" fmla="*/ 2121223 w 2366010"/>
              <a:gd name="connsiteY6" fmla="*/ 11860 h 5136310"/>
              <a:gd name="connsiteX7" fmla="*/ 2366010 w 2366010"/>
              <a:gd name="connsiteY7" fmla="*/ 256647 h 5136310"/>
              <a:gd name="connsiteX8" fmla="*/ 2366010 w 2366010"/>
              <a:gd name="connsiteY8" fmla="*/ 4891523 h 5136310"/>
              <a:gd name="connsiteX9" fmla="*/ 2121223 w 2366010"/>
              <a:gd name="connsiteY9" fmla="*/ 5136310 h 5136310"/>
              <a:gd name="connsiteX10" fmla="*/ 244787 w 2366010"/>
              <a:gd name="connsiteY10" fmla="*/ 5136310 h 5136310"/>
              <a:gd name="connsiteX11" fmla="*/ 0 w 2366010"/>
              <a:gd name="connsiteY11" fmla="*/ 4891523 h 5136310"/>
              <a:gd name="connsiteX12" fmla="*/ 0 w 2366010"/>
              <a:gd name="connsiteY12" fmla="*/ 256647 h 5136310"/>
              <a:gd name="connsiteX0" fmla="*/ 0 w 2366010"/>
              <a:gd name="connsiteY0" fmla="*/ 256647 h 5136310"/>
              <a:gd name="connsiteX1" fmla="*/ 237167 w 2366010"/>
              <a:gd name="connsiteY1" fmla="*/ 9320 h 5136310"/>
              <a:gd name="connsiteX2" fmla="*/ 520700 w 2366010"/>
              <a:gd name="connsiteY2" fmla="*/ 8051 h 5136310"/>
              <a:gd name="connsiteX3" fmla="*/ 727710 w 2366010"/>
              <a:gd name="connsiteY3" fmla="*/ 194740 h 5136310"/>
              <a:gd name="connsiteX4" fmla="*/ 1364453 w 2366010"/>
              <a:gd name="connsiteY4" fmla="*/ 196013 h 5136310"/>
              <a:gd name="connsiteX5" fmla="*/ 1773393 w 2366010"/>
              <a:gd name="connsiteY5" fmla="*/ 211253 h 5136310"/>
              <a:gd name="connsiteX6" fmla="*/ 2121223 w 2366010"/>
              <a:gd name="connsiteY6" fmla="*/ 11860 h 5136310"/>
              <a:gd name="connsiteX7" fmla="*/ 2366010 w 2366010"/>
              <a:gd name="connsiteY7" fmla="*/ 256647 h 5136310"/>
              <a:gd name="connsiteX8" fmla="*/ 2366010 w 2366010"/>
              <a:gd name="connsiteY8" fmla="*/ 4891523 h 5136310"/>
              <a:gd name="connsiteX9" fmla="*/ 2121223 w 2366010"/>
              <a:gd name="connsiteY9" fmla="*/ 5136310 h 5136310"/>
              <a:gd name="connsiteX10" fmla="*/ 244787 w 2366010"/>
              <a:gd name="connsiteY10" fmla="*/ 5136310 h 5136310"/>
              <a:gd name="connsiteX11" fmla="*/ 0 w 2366010"/>
              <a:gd name="connsiteY11" fmla="*/ 4891523 h 5136310"/>
              <a:gd name="connsiteX12" fmla="*/ 0 w 2366010"/>
              <a:gd name="connsiteY12" fmla="*/ 256647 h 5136310"/>
              <a:gd name="connsiteX0" fmla="*/ 0 w 2366010"/>
              <a:gd name="connsiteY0" fmla="*/ 256647 h 5136310"/>
              <a:gd name="connsiteX1" fmla="*/ 237167 w 2366010"/>
              <a:gd name="connsiteY1" fmla="*/ 9320 h 5136310"/>
              <a:gd name="connsiteX2" fmla="*/ 520700 w 2366010"/>
              <a:gd name="connsiteY2" fmla="*/ 8051 h 5136310"/>
              <a:gd name="connsiteX3" fmla="*/ 727710 w 2366010"/>
              <a:gd name="connsiteY3" fmla="*/ 194740 h 5136310"/>
              <a:gd name="connsiteX4" fmla="*/ 1364453 w 2366010"/>
              <a:gd name="connsiteY4" fmla="*/ 196013 h 5136310"/>
              <a:gd name="connsiteX5" fmla="*/ 1760693 w 2366010"/>
              <a:gd name="connsiteY5" fmla="*/ 188393 h 5136310"/>
              <a:gd name="connsiteX6" fmla="*/ 2121223 w 2366010"/>
              <a:gd name="connsiteY6" fmla="*/ 11860 h 5136310"/>
              <a:gd name="connsiteX7" fmla="*/ 2366010 w 2366010"/>
              <a:gd name="connsiteY7" fmla="*/ 256647 h 5136310"/>
              <a:gd name="connsiteX8" fmla="*/ 2366010 w 2366010"/>
              <a:gd name="connsiteY8" fmla="*/ 4891523 h 5136310"/>
              <a:gd name="connsiteX9" fmla="*/ 2121223 w 2366010"/>
              <a:gd name="connsiteY9" fmla="*/ 5136310 h 5136310"/>
              <a:gd name="connsiteX10" fmla="*/ 244787 w 2366010"/>
              <a:gd name="connsiteY10" fmla="*/ 5136310 h 5136310"/>
              <a:gd name="connsiteX11" fmla="*/ 0 w 2366010"/>
              <a:gd name="connsiteY11" fmla="*/ 4891523 h 5136310"/>
              <a:gd name="connsiteX12" fmla="*/ 0 w 2366010"/>
              <a:gd name="connsiteY12" fmla="*/ 256647 h 5136310"/>
              <a:gd name="connsiteX0" fmla="*/ 0 w 2366010"/>
              <a:gd name="connsiteY0" fmla="*/ 256647 h 5136310"/>
              <a:gd name="connsiteX1" fmla="*/ 237167 w 2366010"/>
              <a:gd name="connsiteY1" fmla="*/ 9320 h 5136310"/>
              <a:gd name="connsiteX2" fmla="*/ 520700 w 2366010"/>
              <a:gd name="connsiteY2" fmla="*/ 8051 h 5136310"/>
              <a:gd name="connsiteX3" fmla="*/ 727710 w 2366010"/>
              <a:gd name="connsiteY3" fmla="*/ 194740 h 5136310"/>
              <a:gd name="connsiteX4" fmla="*/ 1364453 w 2366010"/>
              <a:gd name="connsiteY4" fmla="*/ 196013 h 5136310"/>
              <a:gd name="connsiteX5" fmla="*/ 1760693 w 2366010"/>
              <a:gd name="connsiteY5" fmla="*/ 188393 h 5136310"/>
              <a:gd name="connsiteX6" fmla="*/ 2121223 w 2366010"/>
              <a:gd name="connsiteY6" fmla="*/ 11860 h 5136310"/>
              <a:gd name="connsiteX7" fmla="*/ 2366010 w 2366010"/>
              <a:gd name="connsiteY7" fmla="*/ 256647 h 5136310"/>
              <a:gd name="connsiteX8" fmla="*/ 2366010 w 2366010"/>
              <a:gd name="connsiteY8" fmla="*/ 4891523 h 5136310"/>
              <a:gd name="connsiteX9" fmla="*/ 2121223 w 2366010"/>
              <a:gd name="connsiteY9" fmla="*/ 5136310 h 5136310"/>
              <a:gd name="connsiteX10" fmla="*/ 244787 w 2366010"/>
              <a:gd name="connsiteY10" fmla="*/ 5136310 h 5136310"/>
              <a:gd name="connsiteX11" fmla="*/ 0 w 2366010"/>
              <a:gd name="connsiteY11" fmla="*/ 4891523 h 5136310"/>
              <a:gd name="connsiteX12" fmla="*/ 0 w 2366010"/>
              <a:gd name="connsiteY12" fmla="*/ 256647 h 5136310"/>
              <a:gd name="connsiteX0" fmla="*/ 0 w 2366010"/>
              <a:gd name="connsiteY0" fmla="*/ 258231 h 5137894"/>
              <a:gd name="connsiteX1" fmla="*/ 237167 w 2366010"/>
              <a:gd name="connsiteY1" fmla="*/ 10904 h 5137894"/>
              <a:gd name="connsiteX2" fmla="*/ 520700 w 2366010"/>
              <a:gd name="connsiteY2" fmla="*/ 9635 h 5137894"/>
              <a:gd name="connsiteX3" fmla="*/ 727710 w 2366010"/>
              <a:gd name="connsiteY3" fmla="*/ 196324 h 5137894"/>
              <a:gd name="connsiteX4" fmla="*/ 1364453 w 2366010"/>
              <a:gd name="connsiteY4" fmla="*/ 197597 h 5137894"/>
              <a:gd name="connsiteX5" fmla="*/ 1760693 w 2366010"/>
              <a:gd name="connsiteY5" fmla="*/ 189977 h 5137894"/>
              <a:gd name="connsiteX6" fmla="*/ 1877533 w 2366010"/>
              <a:gd name="connsiteY6" fmla="*/ 37577 h 5137894"/>
              <a:gd name="connsiteX7" fmla="*/ 2121223 w 2366010"/>
              <a:gd name="connsiteY7" fmla="*/ 13444 h 5137894"/>
              <a:gd name="connsiteX8" fmla="*/ 2366010 w 2366010"/>
              <a:gd name="connsiteY8" fmla="*/ 258231 h 5137894"/>
              <a:gd name="connsiteX9" fmla="*/ 2366010 w 2366010"/>
              <a:gd name="connsiteY9" fmla="*/ 4893107 h 5137894"/>
              <a:gd name="connsiteX10" fmla="*/ 2121223 w 2366010"/>
              <a:gd name="connsiteY10" fmla="*/ 5137894 h 5137894"/>
              <a:gd name="connsiteX11" fmla="*/ 244787 w 2366010"/>
              <a:gd name="connsiteY11" fmla="*/ 5137894 h 5137894"/>
              <a:gd name="connsiteX12" fmla="*/ 0 w 2366010"/>
              <a:gd name="connsiteY12" fmla="*/ 4893107 h 5137894"/>
              <a:gd name="connsiteX13" fmla="*/ 0 w 2366010"/>
              <a:gd name="connsiteY13" fmla="*/ 258231 h 5137894"/>
              <a:gd name="connsiteX0" fmla="*/ 0 w 2366010"/>
              <a:gd name="connsiteY0" fmla="*/ 258231 h 5137894"/>
              <a:gd name="connsiteX1" fmla="*/ 237167 w 2366010"/>
              <a:gd name="connsiteY1" fmla="*/ 10904 h 5137894"/>
              <a:gd name="connsiteX2" fmla="*/ 520700 w 2366010"/>
              <a:gd name="connsiteY2" fmla="*/ 9635 h 5137894"/>
              <a:gd name="connsiteX3" fmla="*/ 727710 w 2366010"/>
              <a:gd name="connsiteY3" fmla="*/ 196324 h 5137894"/>
              <a:gd name="connsiteX4" fmla="*/ 1364453 w 2366010"/>
              <a:gd name="connsiteY4" fmla="*/ 197597 h 5137894"/>
              <a:gd name="connsiteX5" fmla="*/ 1760693 w 2366010"/>
              <a:gd name="connsiteY5" fmla="*/ 189977 h 5137894"/>
              <a:gd name="connsiteX6" fmla="*/ 1877533 w 2366010"/>
              <a:gd name="connsiteY6" fmla="*/ 37577 h 5137894"/>
              <a:gd name="connsiteX7" fmla="*/ 2121223 w 2366010"/>
              <a:gd name="connsiteY7" fmla="*/ 13444 h 5137894"/>
              <a:gd name="connsiteX8" fmla="*/ 2366010 w 2366010"/>
              <a:gd name="connsiteY8" fmla="*/ 258231 h 5137894"/>
              <a:gd name="connsiteX9" fmla="*/ 2366010 w 2366010"/>
              <a:gd name="connsiteY9" fmla="*/ 4893107 h 5137894"/>
              <a:gd name="connsiteX10" fmla="*/ 2121223 w 2366010"/>
              <a:gd name="connsiteY10" fmla="*/ 5137894 h 5137894"/>
              <a:gd name="connsiteX11" fmla="*/ 244787 w 2366010"/>
              <a:gd name="connsiteY11" fmla="*/ 5137894 h 5137894"/>
              <a:gd name="connsiteX12" fmla="*/ 0 w 2366010"/>
              <a:gd name="connsiteY12" fmla="*/ 4893107 h 5137894"/>
              <a:gd name="connsiteX13" fmla="*/ 0 w 2366010"/>
              <a:gd name="connsiteY13" fmla="*/ 258231 h 5137894"/>
              <a:gd name="connsiteX0" fmla="*/ 0 w 2366010"/>
              <a:gd name="connsiteY0" fmla="*/ 263996 h 5143659"/>
              <a:gd name="connsiteX1" fmla="*/ 237167 w 2366010"/>
              <a:gd name="connsiteY1" fmla="*/ 16669 h 5143659"/>
              <a:gd name="connsiteX2" fmla="*/ 520700 w 2366010"/>
              <a:gd name="connsiteY2" fmla="*/ 15400 h 5143659"/>
              <a:gd name="connsiteX3" fmla="*/ 727710 w 2366010"/>
              <a:gd name="connsiteY3" fmla="*/ 202089 h 5143659"/>
              <a:gd name="connsiteX4" fmla="*/ 1364453 w 2366010"/>
              <a:gd name="connsiteY4" fmla="*/ 203362 h 5143659"/>
              <a:gd name="connsiteX5" fmla="*/ 1760693 w 2366010"/>
              <a:gd name="connsiteY5" fmla="*/ 195742 h 5143659"/>
              <a:gd name="connsiteX6" fmla="*/ 1864833 w 2366010"/>
              <a:gd name="connsiteY6" fmla="*/ 25562 h 5143659"/>
              <a:gd name="connsiteX7" fmla="*/ 2121223 w 2366010"/>
              <a:gd name="connsiteY7" fmla="*/ 19209 h 5143659"/>
              <a:gd name="connsiteX8" fmla="*/ 2366010 w 2366010"/>
              <a:gd name="connsiteY8" fmla="*/ 263996 h 5143659"/>
              <a:gd name="connsiteX9" fmla="*/ 2366010 w 2366010"/>
              <a:gd name="connsiteY9" fmla="*/ 4898872 h 5143659"/>
              <a:gd name="connsiteX10" fmla="*/ 2121223 w 2366010"/>
              <a:gd name="connsiteY10" fmla="*/ 5143659 h 5143659"/>
              <a:gd name="connsiteX11" fmla="*/ 244787 w 2366010"/>
              <a:gd name="connsiteY11" fmla="*/ 5143659 h 5143659"/>
              <a:gd name="connsiteX12" fmla="*/ 0 w 2366010"/>
              <a:gd name="connsiteY12" fmla="*/ 4898872 h 5143659"/>
              <a:gd name="connsiteX13" fmla="*/ 0 w 2366010"/>
              <a:gd name="connsiteY13" fmla="*/ 263996 h 5143659"/>
              <a:gd name="connsiteX0" fmla="*/ 0 w 2366010"/>
              <a:gd name="connsiteY0" fmla="*/ 256648 h 5136311"/>
              <a:gd name="connsiteX1" fmla="*/ 237167 w 2366010"/>
              <a:gd name="connsiteY1" fmla="*/ 9321 h 5136311"/>
              <a:gd name="connsiteX2" fmla="*/ 520700 w 2366010"/>
              <a:gd name="connsiteY2" fmla="*/ 8052 h 5136311"/>
              <a:gd name="connsiteX3" fmla="*/ 727710 w 2366010"/>
              <a:gd name="connsiteY3" fmla="*/ 194741 h 5136311"/>
              <a:gd name="connsiteX4" fmla="*/ 1364453 w 2366010"/>
              <a:gd name="connsiteY4" fmla="*/ 196014 h 5136311"/>
              <a:gd name="connsiteX5" fmla="*/ 1760693 w 2366010"/>
              <a:gd name="connsiteY5" fmla="*/ 188394 h 5136311"/>
              <a:gd name="connsiteX6" fmla="*/ 1864833 w 2366010"/>
              <a:gd name="connsiteY6" fmla="*/ 18214 h 5136311"/>
              <a:gd name="connsiteX7" fmla="*/ 2121223 w 2366010"/>
              <a:gd name="connsiteY7" fmla="*/ 11861 h 5136311"/>
              <a:gd name="connsiteX8" fmla="*/ 2366010 w 2366010"/>
              <a:gd name="connsiteY8" fmla="*/ 256648 h 5136311"/>
              <a:gd name="connsiteX9" fmla="*/ 2366010 w 2366010"/>
              <a:gd name="connsiteY9" fmla="*/ 4891524 h 5136311"/>
              <a:gd name="connsiteX10" fmla="*/ 2121223 w 2366010"/>
              <a:gd name="connsiteY10" fmla="*/ 5136311 h 5136311"/>
              <a:gd name="connsiteX11" fmla="*/ 244787 w 2366010"/>
              <a:gd name="connsiteY11" fmla="*/ 5136311 h 5136311"/>
              <a:gd name="connsiteX12" fmla="*/ 0 w 2366010"/>
              <a:gd name="connsiteY12" fmla="*/ 4891524 h 5136311"/>
              <a:gd name="connsiteX13" fmla="*/ 0 w 2366010"/>
              <a:gd name="connsiteY13" fmla="*/ 256648 h 5136311"/>
              <a:gd name="connsiteX0" fmla="*/ 0 w 2366010"/>
              <a:gd name="connsiteY0" fmla="*/ 258309 h 5137972"/>
              <a:gd name="connsiteX1" fmla="*/ 237167 w 2366010"/>
              <a:gd name="connsiteY1" fmla="*/ 10982 h 5137972"/>
              <a:gd name="connsiteX2" fmla="*/ 520700 w 2366010"/>
              <a:gd name="connsiteY2" fmla="*/ 9713 h 5137972"/>
              <a:gd name="connsiteX3" fmla="*/ 727710 w 2366010"/>
              <a:gd name="connsiteY3" fmla="*/ 196402 h 5137972"/>
              <a:gd name="connsiteX4" fmla="*/ 1364453 w 2366010"/>
              <a:gd name="connsiteY4" fmla="*/ 197675 h 5137972"/>
              <a:gd name="connsiteX5" fmla="*/ 1760693 w 2366010"/>
              <a:gd name="connsiteY5" fmla="*/ 190055 h 5137972"/>
              <a:gd name="connsiteX6" fmla="*/ 1864833 w 2366010"/>
              <a:gd name="connsiteY6" fmla="*/ 19875 h 5137972"/>
              <a:gd name="connsiteX7" fmla="*/ 2121223 w 2366010"/>
              <a:gd name="connsiteY7" fmla="*/ 13522 h 5137972"/>
              <a:gd name="connsiteX8" fmla="*/ 2366010 w 2366010"/>
              <a:gd name="connsiteY8" fmla="*/ 258309 h 5137972"/>
              <a:gd name="connsiteX9" fmla="*/ 2366010 w 2366010"/>
              <a:gd name="connsiteY9" fmla="*/ 4893185 h 5137972"/>
              <a:gd name="connsiteX10" fmla="*/ 2121223 w 2366010"/>
              <a:gd name="connsiteY10" fmla="*/ 5137972 h 5137972"/>
              <a:gd name="connsiteX11" fmla="*/ 244787 w 2366010"/>
              <a:gd name="connsiteY11" fmla="*/ 5137972 h 5137972"/>
              <a:gd name="connsiteX12" fmla="*/ 0 w 2366010"/>
              <a:gd name="connsiteY12" fmla="*/ 4893185 h 5137972"/>
              <a:gd name="connsiteX13" fmla="*/ 0 w 2366010"/>
              <a:gd name="connsiteY13" fmla="*/ 258309 h 5137972"/>
              <a:gd name="connsiteX0" fmla="*/ 0 w 2366010"/>
              <a:gd name="connsiteY0" fmla="*/ 258309 h 5137972"/>
              <a:gd name="connsiteX1" fmla="*/ 237167 w 2366010"/>
              <a:gd name="connsiteY1" fmla="*/ 10982 h 5137972"/>
              <a:gd name="connsiteX2" fmla="*/ 520700 w 2366010"/>
              <a:gd name="connsiteY2" fmla="*/ 9713 h 5137972"/>
              <a:gd name="connsiteX3" fmla="*/ 727710 w 2366010"/>
              <a:gd name="connsiteY3" fmla="*/ 196402 h 5137972"/>
              <a:gd name="connsiteX4" fmla="*/ 1364453 w 2366010"/>
              <a:gd name="connsiteY4" fmla="*/ 197675 h 5137972"/>
              <a:gd name="connsiteX5" fmla="*/ 1753073 w 2366010"/>
              <a:gd name="connsiteY5" fmla="*/ 190055 h 5137972"/>
              <a:gd name="connsiteX6" fmla="*/ 1864833 w 2366010"/>
              <a:gd name="connsiteY6" fmla="*/ 19875 h 5137972"/>
              <a:gd name="connsiteX7" fmla="*/ 2121223 w 2366010"/>
              <a:gd name="connsiteY7" fmla="*/ 13522 h 5137972"/>
              <a:gd name="connsiteX8" fmla="*/ 2366010 w 2366010"/>
              <a:gd name="connsiteY8" fmla="*/ 258309 h 5137972"/>
              <a:gd name="connsiteX9" fmla="*/ 2366010 w 2366010"/>
              <a:gd name="connsiteY9" fmla="*/ 4893185 h 5137972"/>
              <a:gd name="connsiteX10" fmla="*/ 2121223 w 2366010"/>
              <a:gd name="connsiteY10" fmla="*/ 5137972 h 5137972"/>
              <a:gd name="connsiteX11" fmla="*/ 244787 w 2366010"/>
              <a:gd name="connsiteY11" fmla="*/ 5137972 h 5137972"/>
              <a:gd name="connsiteX12" fmla="*/ 0 w 2366010"/>
              <a:gd name="connsiteY12" fmla="*/ 4893185 h 5137972"/>
              <a:gd name="connsiteX13" fmla="*/ 0 w 2366010"/>
              <a:gd name="connsiteY13" fmla="*/ 258309 h 5137972"/>
              <a:gd name="connsiteX0" fmla="*/ 0 w 2366010"/>
              <a:gd name="connsiteY0" fmla="*/ 258309 h 5137972"/>
              <a:gd name="connsiteX1" fmla="*/ 237167 w 2366010"/>
              <a:gd name="connsiteY1" fmla="*/ 10982 h 5137972"/>
              <a:gd name="connsiteX2" fmla="*/ 520700 w 2366010"/>
              <a:gd name="connsiteY2" fmla="*/ 9713 h 5137972"/>
              <a:gd name="connsiteX3" fmla="*/ 727710 w 2366010"/>
              <a:gd name="connsiteY3" fmla="*/ 196402 h 5137972"/>
              <a:gd name="connsiteX4" fmla="*/ 1364453 w 2366010"/>
              <a:gd name="connsiteY4" fmla="*/ 197675 h 5137972"/>
              <a:gd name="connsiteX5" fmla="*/ 1753073 w 2366010"/>
              <a:gd name="connsiteY5" fmla="*/ 190055 h 5137972"/>
              <a:gd name="connsiteX6" fmla="*/ 1864833 w 2366010"/>
              <a:gd name="connsiteY6" fmla="*/ 19875 h 5137972"/>
              <a:gd name="connsiteX7" fmla="*/ 2121223 w 2366010"/>
              <a:gd name="connsiteY7" fmla="*/ 13522 h 5137972"/>
              <a:gd name="connsiteX8" fmla="*/ 2366010 w 2366010"/>
              <a:gd name="connsiteY8" fmla="*/ 258309 h 5137972"/>
              <a:gd name="connsiteX9" fmla="*/ 2366010 w 2366010"/>
              <a:gd name="connsiteY9" fmla="*/ 4893185 h 5137972"/>
              <a:gd name="connsiteX10" fmla="*/ 2121223 w 2366010"/>
              <a:gd name="connsiteY10" fmla="*/ 5137972 h 5137972"/>
              <a:gd name="connsiteX11" fmla="*/ 244787 w 2366010"/>
              <a:gd name="connsiteY11" fmla="*/ 5137972 h 5137972"/>
              <a:gd name="connsiteX12" fmla="*/ 0 w 2366010"/>
              <a:gd name="connsiteY12" fmla="*/ 4893185 h 5137972"/>
              <a:gd name="connsiteX13" fmla="*/ 0 w 2366010"/>
              <a:gd name="connsiteY13" fmla="*/ 258309 h 5137972"/>
              <a:gd name="connsiteX0" fmla="*/ 0 w 2366010"/>
              <a:gd name="connsiteY0" fmla="*/ 258309 h 5137972"/>
              <a:gd name="connsiteX1" fmla="*/ 237167 w 2366010"/>
              <a:gd name="connsiteY1" fmla="*/ 10982 h 5137972"/>
              <a:gd name="connsiteX2" fmla="*/ 520700 w 2366010"/>
              <a:gd name="connsiteY2" fmla="*/ 9713 h 5137972"/>
              <a:gd name="connsiteX3" fmla="*/ 727710 w 2366010"/>
              <a:gd name="connsiteY3" fmla="*/ 196402 h 5137972"/>
              <a:gd name="connsiteX4" fmla="*/ 1364453 w 2366010"/>
              <a:gd name="connsiteY4" fmla="*/ 197675 h 5137972"/>
              <a:gd name="connsiteX5" fmla="*/ 1753073 w 2366010"/>
              <a:gd name="connsiteY5" fmla="*/ 190055 h 5137972"/>
              <a:gd name="connsiteX6" fmla="*/ 1864833 w 2366010"/>
              <a:gd name="connsiteY6" fmla="*/ 19875 h 5137972"/>
              <a:gd name="connsiteX7" fmla="*/ 2121223 w 2366010"/>
              <a:gd name="connsiteY7" fmla="*/ 13522 h 5137972"/>
              <a:gd name="connsiteX8" fmla="*/ 2366010 w 2366010"/>
              <a:gd name="connsiteY8" fmla="*/ 258309 h 5137972"/>
              <a:gd name="connsiteX9" fmla="*/ 2366010 w 2366010"/>
              <a:gd name="connsiteY9" fmla="*/ 4893185 h 5137972"/>
              <a:gd name="connsiteX10" fmla="*/ 2121223 w 2366010"/>
              <a:gd name="connsiteY10" fmla="*/ 5137972 h 5137972"/>
              <a:gd name="connsiteX11" fmla="*/ 244787 w 2366010"/>
              <a:gd name="connsiteY11" fmla="*/ 5137972 h 5137972"/>
              <a:gd name="connsiteX12" fmla="*/ 0 w 2366010"/>
              <a:gd name="connsiteY12" fmla="*/ 4893185 h 5137972"/>
              <a:gd name="connsiteX13" fmla="*/ 0 w 2366010"/>
              <a:gd name="connsiteY13" fmla="*/ 258309 h 5137972"/>
              <a:gd name="connsiteX0" fmla="*/ 0 w 2366010"/>
              <a:gd name="connsiteY0" fmla="*/ 258309 h 5137972"/>
              <a:gd name="connsiteX1" fmla="*/ 237167 w 2366010"/>
              <a:gd name="connsiteY1" fmla="*/ 10982 h 5137972"/>
              <a:gd name="connsiteX2" fmla="*/ 520700 w 2366010"/>
              <a:gd name="connsiteY2" fmla="*/ 9713 h 5137972"/>
              <a:gd name="connsiteX3" fmla="*/ 727710 w 2366010"/>
              <a:gd name="connsiteY3" fmla="*/ 196402 h 5137972"/>
              <a:gd name="connsiteX4" fmla="*/ 1364453 w 2366010"/>
              <a:gd name="connsiteY4" fmla="*/ 197675 h 5137972"/>
              <a:gd name="connsiteX5" fmla="*/ 1753073 w 2366010"/>
              <a:gd name="connsiteY5" fmla="*/ 190055 h 5137972"/>
              <a:gd name="connsiteX6" fmla="*/ 1864833 w 2366010"/>
              <a:gd name="connsiteY6" fmla="*/ 19875 h 5137972"/>
              <a:gd name="connsiteX7" fmla="*/ 2121223 w 2366010"/>
              <a:gd name="connsiteY7" fmla="*/ 13522 h 5137972"/>
              <a:gd name="connsiteX8" fmla="*/ 2366010 w 2366010"/>
              <a:gd name="connsiteY8" fmla="*/ 258309 h 5137972"/>
              <a:gd name="connsiteX9" fmla="*/ 2366010 w 2366010"/>
              <a:gd name="connsiteY9" fmla="*/ 4893185 h 5137972"/>
              <a:gd name="connsiteX10" fmla="*/ 2121223 w 2366010"/>
              <a:gd name="connsiteY10" fmla="*/ 5137972 h 5137972"/>
              <a:gd name="connsiteX11" fmla="*/ 244787 w 2366010"/>
              <a:gd name="connsiteY11" fmla="*/ 5137972 h 5137972"/>
              <a:gd name="connsiteX12" fmla="*/ 0 w 2366010"/>
              <a:gd name="connsiteY12" fmla="*/ 4893185 h 5137972"/>
              <a:gd name="connsiteX13" fmla="*/ 0 w 2366010"/>
              <a:gd name="connsiteY13" fmla="*/ 258309 h 5137972"/>
              <a:gd name="connsiteX0" fmla="*/ 0 w 2366010"/>
              <a:gd name="connsiteY0" fmla="*/ 260632 h 5140295"/>
              <a:gd name="connsiteX1" fmla="*/ 237167 w 2366010"/>
              <a:gd name="connsiteY1" fmla="*/ 13305 h 5140295"/>
              <a:gd name="connsiteX2" fmla="*/ 520700 w 2366010"/>
              <a:gd name="connsiteY2" fmla="*/ 12036 h 5140295"/>
              <a:gd name="connsiteX3" fmla="*/ 727710 w 2366010"/>
              <a:gd name="connsiteY3" fmla="*/ 198725 h 5140295"/>
              <a:gd name="connsiteX4" fmla="*/ 1364453 w 2366010"/>
              <a:gd name="connsiteY4" fmla="*/ 199998 h 5140295"/>
              <a:gd name="connsiteX5" fmla="*/ 1753073 w 2366010"/>
              <a:gd name="connsiteY5" fmla="*/ 192378 h 5140295"/>
              <a:gd name="connsiteX6" fmla="*/ 1857213 w 2366010"/>
              <a:gd name="connsiteY6" fmla="*/ 14578 h 5140295"/>
              <a:gd name="connsiteX7" fmla="*/ 2121223 w 2366010"/>
              <a:gd name="connsiteY7" fmla="*/ 15845 h 5140295"/>
              <a:gd name="connsiteX8" fmla="*/ 2366010 w 2366010"/>
              <a:gd name="connsiteY8" fmla="*/ 260632 h 5140295"/>
              <a:gd name="connsiteX9" fmla="*/ 2366010 w 2366010"/>
              <a:gd name="connsiteY9" fmla="*/ 4895508 h 5140295"/>
              <a:gd name="connsiteX10" fmla="*/ 2121223 w 2366010"/>
              <a:gd name="connsiteY10" fmla="*/ 5140295 h 5140295"/>
              <a:gd name="connsiteX11" fmla="*/ 244787 w 2366010"/>
              <a:gd name="connsiteY11" fmla="*/ 5140295 h 5140295"/>
              <a:gd name="connsiteX12" fmla="*/ 0 w 2366010"/>
              <a:gd name="connsiteY12" fmla="*/ 4895508 h 5140295"/>
              <a:gd name="connsiteX13" fmla="*/ 0 w 2366010"/>
              <a:gd name="connsiteY13" fmla="*/ 260632 h 5140295"/>
              <a:gd name="connsiteX0" fmla="*/ 0 w 2366010"/>
              <a:gd name="connsiteY0" fmla="*/ 262169 h 5141832"/>
              <a:gd name="connsiteX1" fmla="*/ 237167 w 2366010"/>
              <a:gd name="connsiteY1" fmla="*/ 14842 h 5141832"/>
              <a:gd name="connsiteX2" fmla="*/ 520700 w 2366010"/>
              <a:gd name="connsiteY2" fmla="*/ 13573 h 5141832"/>
              <a:gd name="connsiteX3" fmla="*/ 727710 w 2366010"/>
              <a:gd name="connsiteY3" fmla="*/ 200262 h 5141832"/>
              <a:gd name="connsiteX4" fmla="*/ 1364453 w 2366010"/>
              <a:gd name="connsiteY4" fmla="*/ 201535 h 5141832"/>
              <a:gd name="connsiteX5" fmla="*/ 1753073 w 2366010"/>
              <a:gd name="connsiteY5" fmla="*/ 193915 h 5141832"/>
              <a:gd name="connsiteX6" fmla="*/ 1857213 w 2366010"/>
              <a:gd name="connsiteY6" fmla="*/ 16115 h 5141832"/>
              <a:gd name="connsiteX7" fmla="*/ 2121223 w 2366010"/>
              <a:gd name="connsiteY7" fmla="*/ 17382 h 5141832"/>
              <a:gd name="connsiteX8" fmla="*/ 2366010 w 2366010"/>
              <a:gd name="connsiteY8" fmla="*/ 262169 h 5141832"/>
              <a:gd name="connsiteX9" fmla="*/ 2366010 w 2366010"/>
              <a:gd name="connsiteY9" fmla="*/ 4897045 h 5141832"/>
              <a:gd name="connsiteX10" fmla="*/ 2121223 w 2366010"/>
              <a:gd name="connsiteY10" fmla="*/ 5141832 h 5141832"/>
              <a:gd name="connsiteX11" fmla="*/ 244787 w 2366010"/>
              <a:gd name="connsiteY11" fmla="*/ 5141832 h 5141832"/>
              <a:gd name="connsiteX12" fmla="*/ 0 w 2366010"/>
              <a:gd name="connsiteY12" fmla="*/ 4897045 h 5141832"/>
              <a:gd name="connsiteX13" fmla="*/ 0 w 2366010"/>
              <a:gd name="connsiteY13" fmla="*/ 262169 h 5141832"/>
              <a:gd name="connsiteX0" fmla="*/ 0 w 2366010"/>
              <a:gd name="connsiteY0" fmla="*/ 259044 h 5138707"/>
              <a:gd name="connsiteX1" fmla="*/ 237167 w 2366010"/>
              <a:gd name="connsiteY1" fmla="*/ 11717 h 5138707"/>
              <a:gd name="connsiteX2" fmla="*/ 520700 w 2366010"/>
              <a:gd name="connsiteY2" fmla="*/ 10448 h 5138707"/>
              <a:gd name="connsiteX3" fmla="*/ 727710 w 2366010"/>
              <a:gd name="connsiteY3" fmla="*/ 197137 h 5138707"/>
              <a:gd name="connsiteX4" fmla="*/ 1364453 w 2366010"/>
              <a:gd name="connsiteY4" fmla="*/ 198410 h 5138707"/>
              <a:gd name="connsiteX5" fmla="*/ 1753073 w 2366010"/>
              <a:gd name="connsiteY5" fmla="*/ 190790 h 5138707"/>
              <a:gd name="connsiteX6" fmla="*/ 1857213 w 2366010"/>
              <a:gd name="connsiteY6" fmla="*/ 12990 h 5138707"/>
              <a:gd name="connsiteX7" fmla="*/ 2121223 w 2366010"/>
              <a:gd name="connsiteY7" fmla="*/ 14257 h 5138707"/>
              <a:gd name="connsiteX8" fmla="*/ 2366010 w 2366010"/>
              <a:gd name="connsiteY8" fmla="*/ 259044 h 5138707"/>
              <a:gd name="connsiteX9" fmla="*/ 2366010 w 2366010"/>
              <a:gd name="connsiteY9" fmla="*/ 4893920 h 5138707"/>
              <a:gd name="connsiteX10" fmla="*/ 2121223 w 2366010"/>
              <a:gd name="connsiteY10" fmla="*/ 5138707 h 5138707"/>
              <a:gd name="connsiteX11" fmla="*/ 244787 w 2366010"/>
              <a:gd name="connsiteY11" fmla="*/ 5138707 h 5138707"/>
              <a:gd name="connsiteX12" fmla="*/ 0 w 2366010"/>
              <a:gd name="connsiteY12" fmla="*/ 4893920 h 5138707"/>
              <a:gd name="connsiteX13" fmla="*/ 0 w 2366010"/>
              <a:gd name="connsiteY13" fmla="*/ 259044 h 5138707"/>
              <a:gd name="connsiteX0" fmla="*/ 0 w 2366010"/>
              <a:gd name="connsiteY0" fmla="*/ 259044 h 5138707"/>
              <a:gd name="connsiteX1" fmla="*/ 237167 w 2366010"/>
              <a:gd name="connsiteY1" fmla="*/ 11717 h 5138707"/>
              <a:gd name="connsiteX2" fmla="*/ 520700 w 2366010"/>
              <a:gd name="connsiteY2" fmla="*/ 10448 h 5138707"/>
              <a:gd name="connsiteX3" fmla="*/ 727710 w 2366010"/>
              <a:gd name="connsiteY3" fmla="*/ 197137 h 5138707"/>
              <a:gd name="connsiteX4" fmla="*/ 1364453 w 2366010"/>
              <a:gd name="connsiteY4" fmla="*/ 198410 h 5138707"/>
              <a:gd name="connsiteX5" fmla="*/ 1753073 w 2366010"/>
              <a:gd name="connsiteY5" fmla="*/ 190790 h 5138707"/>
              <a:gd name="connsiteX6" fmla="*/ 1857213 w 2366010"/>
              <a:gd name="connsiteY6" fmla="*/ 12990 h 5138707"/>
              <a:gd name="connsiteX7" fmla="*/ 2121223 w 2366010"/>
              <a:gd name="connsiteY7" fmla="*/ 14257 h 5138707"/>
              <a:gd name="connsiteX8" fmla="*/ 2366010 w 2366010"/>
              <a:gd name="connsiteY8" fmla="*/ 259044 h 5138707"/>
              <a:gd name="connsiteX9" fmla="*/ 2366010 w 2366010"/>
              <a:gd name="connsiteY9" fmla="*/ 4893920 h 5138707"/>
              <a:gd name="connsiteX10" fmla="*/ 2121223 w 2366010"/>
              <a:gd name="connsiteY10" fmla="*/ 5138707 h 5138707"/>
              <a:gd name="connsiteX11" fmla="*/ 244787 w 2366010"/>
              <a:gd name="connsiteY11" fmla="*/ 5138707 h 5138707"/>
              <a:gd name="connsiteX12" fmla="*/ 0 w 2366010"/>
              <a:gd name="connsiteY12" fmla="*/ 4893920 h 5138707"/>
              <a:gd name="connsiteX13" fmla="*/ 0 w 2366010"/>
              <a:gd name="connsiteY13" fmla="*/ 259044 h 5138707"/>
              <a:gd name="connsiteX0" fmla="*/ 0 w 2366010"/>
              <a:gd name="connsiteY0" fmla="*/ 262169 h 5141832"/>
              <a:gd name="connsiteX1" fmla="*/ 237167 w 2366010"/>
              <a:gd name="connsiteY1" fmla="*/ 14842 h 5141832"/>
              <a:gd name="connsiteX2" fmla="*/ 520700 w 2366010"/>
              <a:gd name="connsiteY2" fmla="*/ 13573 h 5141832"/>
              <a:gd name="connsiteX3" fmla="*/ 727710 w 2366010"/>
              <a:gd name="connsiteY3" fmla="*/ 200262 h 5141832"/>
              <a:gd name="connsiteX4" fmla="*/ 1364453 w 2366010"/>
              <a:gd name="connsiteY4" fmla="*/ 201535 h 5141832"/>
              <a:gd name="connsiteX5" fmla="*/ 1753073 w 2366010"/>
              <a:gd name="connsiteY5" fmla="*/ 193915 h 5141832"/>
              <a:gd name="connsiteX6" fmla="*/ 1857213 w 2366010"/>
              <a:gd name="connsiteY6" fmla="*/ 16115 h 5141832"/>
              <a:gd name="connsiteX7" fmla="*/ 2121223 w 2366010"/>
              <a:gd name="connsiteY7" fmla="*/ 17382 h 5141832"/>
              <a:gd name="connsiteX8" fmla="*/ 2366010 w 2366010"/>
              <a:gd name="connsiteY8" fmla="*/ 262169 h 5141832"/>
              <a:gd name="connsiteX9" fmla="*/ 2366010 w 2366010"/>
              <a:gd name="connsiteY9" fmla="*/ 4897045 h 5141832"/>
              <a:gd name="connsiteX10" fmla="*/ 2121223 w 2366010"/>
              <a:gd name="connsiteY10" fmla="*/ 5141832 h 5141832"/>
              <a:gd name="connsiteX11" fmla="*/ 244787 w 2366010"/>
              <a:gd name="connsiteY11" fmla="*/ 5141832 h 5141832"/>
              <a:gd name="connsiteX12" fmla="*/ 0 w 2366010"/>
              <a:gd name="connsiteY12" fmla="*/ 4897045 h 5141832"/>
              <a:gd name="connsiteX13" fmla="*/ 0 w 2366010"/>
              <a:gd name="connsiteY13" fmla="*/ 262169 h 5141832"/>
              <a:gd name="connsiteX0" fmla="*/ 0 w 2366010"/>
              <a:gd name="connsiteY0" fmla="*/ 262169 h 5141832"/>
              <a:gd name="connsiteX1" fmla="*/ 237167 w 2366010"/>
              <a:gd name="connsiteY1" fmla="*/ 14842 h 5141832"/>
              <a:gd name="connsiteX2" fmla="*/ 520700 w 2366010"/>
              <a:gd name="connsiteY2" fmla="*/ 13573 h 5141832"/>
              <a:gd name="connsiteX3" fmla="*/ 727710 w 2366010"/>
              <a:gd name="connsiteY3" fmla="*/ 200262 h 5141832"/>
              <a:gd name="connsiteX4" fmla="*/ 1364453 w 2366010"/>
              <a:gd name="connsiteY4" fmla="*/ 201535 h 5141832"/>
              <a:gd name="connsiteX5" fmla="*/ 1755613 w 2366010"/>
              <a:gd name="connsiteY5" fmla="*/ 186299 h 5141832"/>
              <a:gd name="connsiteX6" fmla="*/ 1857213 w 2366010"/>
              <a:gd name="connsiteY6" fmla="*/ 16115 h 5141832"/>
              <a:gd name="connsiteX7" fmla="*/ 2121223 w 2366010"/>
              <a:gd name="connsiteY7" fmla="*/ 17382 h 5141832"/>
              <a:gd name="connsiteX8" fmla="*/ 2366010 w 2366010"/>
              <a:gd name="connsiteY8" fmla="*/ 262169 h 5141832"/>
              <a:gd name="connsiteX9" fmla="*/ 2366010 w 2366010"/>
              <a:gd name="connsiteY9" fmla="*/ 4897045 h 5141832"/>
              <a:gd name="connsiteX10" fmla="*/ 2121223 w 2366010"/>
              <a:gd name="connsiteY10" fmla="*/ 5141832 h 5141832"/>
              <a:gd name="connsiteX11" fmla="*/ 244787 w 2366010"/>
              <a:gd name="connsiteY11" fmla="*/ 5141832 h 5141832"/>
              <a:gd name="connsiteX12" fmla="*/ 0 w 2366010"/>
              <a:gd name="connsiteY12" fmla="*/ 4897045 h 5141832"/>
              <a:gd name="connsiteX13" fmla="*/ 0 w 2366010"/>
              <a:gd name="connsiteY13" fmla="*/ 262169 h 5141832"/>
              <a:gd name="connsiteX0" fmla="*/ 0 w 2366010"/>
              <a:gd name="connsiteY0" fmla="*/ 262169 h 5141832"/>
              <a:gd name="connsiteX1" fmla="*/ 237167 w 2366010"/>
              <a:gd name="connsiteY1" fmla="*/ 14842 h 5141832"/>
              <a:gd name="connsiteX2" fmla="*/ 520700 w 2366010"/>
              <a:gd name="connsiteY2" fmla="*/ 13573 h 5141832"/>
              <a:gd name="connsiteX3" fmla="*/ 727710 w 2366010"/>
              <a:gd name="connsiteY3" fmla="*/ 200262 h 5141832"/>
              <a:gd name="connsiteX4" fmla="*/ 1364453 w 2366010"/>
              <a:gd name="connsiteY4" fmla="*/ 201535 h 5141832"/>
              <a:gd name="connsiteX5" fmla="*/ 1755613 w 2366010"/>
              <a:gd name="connsiteY5" fmla="*/ 186299 h 5141832"/>
              <a:gd name="connsiteX6" fmla="*/ 1857213 w 2366010"/>
              <a:gd name="connsiteY6" fmla="*/ 16115 h 5141832"/>
              <a:gd name="connsiteX7" fmla="*/ 2121223 w 2366010"/>
              <a:gd name="connsiteY7" fmla="*/ 17382 h 5141832"/>
              <a:gd name="connsiteX8" fmla="*/ 2366010 w 2366010"/>
              <a:gd name="connsiteY8" fmla="*/ 262169 h 5141832"/>
              <a:gd name="connsiteX9" fmla="*/ 2366010 w 2366010"/>
              <a:gd name="connsiteY9" fmla="*/ 4897045 h 5141832"/>
              <a:gd name="connsiteX10" fmla="*/ 2121223 w 2366010"/>
              <a:gd name="connsiteY10" fmla="*/ 5141832 h 5141832"/>
              <a:gd name="connsiteX11" fmla="*/ 244787 w 2366010"/>
              <a:gd name="connsiteY11" fmla="*/ 5141832 h 5141832"/>
              <a:gd name="connsiteX12" fmla="*/ 0 w 2366010"/>
              <a:gd name="connsiteY12" fmla="*/ 4897045 h 5141832"/>
              <a:gd name="connsiteX13" fmla="*/ 0 w 2366010"/>
              <a:gd name="connsiteY13" fmla="*/ 262169 h 5141832"/>
              <a:gd name="connsiteX0" fmla="*/ 0 w 2366010"/>
              <a:gd name="connsiteY0" fmla="*/ 261383 h 5141046"/>
              <a:gd name="connsiteX1" fmla="*/ 237167 w 2366010"/>
              <a:gd name="connsiteY1" fmla="*/ 14056 h 5141046"/>
              <a:gd name="connsiteX2" fmla="*/ 520700 w 2366010"/>
              <a:gd name="connsiteY2" fmla="*/ 12787 h 5141046"/>
              <a:gd name="connsiteX3" fmla="*/ 727710 w 2366010"/>
              <a:gd name="connsiteY3" fmla="*/ 199476 h 5141046"/>
              <a:gd name="connsiteX4" fmla="*/ 1364453 w 2366010"/>
              <a:gd name="connsiteY4" fmla="*/ 200749 h 5141046"/>
              <a:gd name="connsiteX5" fmla="*/ 1755613 w 2366010"/>
              <a:gd name="connsiteY5" fmla="*/ 185513 h 5141046"/>
              <a:gd name="connsiteX6" fmla="*/ 1857213 w 2366010"/>
              <a:gd name="connsiteY6" fmla="*/ 15329 h 5141046"/>
              <a:gd name="connsiteX7" fmla="*/ 2121223 w 2366010"/>
              <a:gd name="connsiteY7" fmla="*/ 16596 h 5141046"/>
              <a:gd name="connsiteX8" fmla="*/ 2366010 w 2366010"/>
              <a:gd name="connsiteY8" fmla="*/ 261383 h 5141046"/>
              <a:gd name="connsiteX9" fmla="*/ 2366010 w 2366010"/>
              <a:gd name="connsiteY9" fmla="*/ 4896259 h 5141046"/>
              <a:gd name="connsiteX10" fmla="*/ 2121223 w 2366010"/>
              <a:gd name="connsiteY10" fmla="*/ 5141046 h 5141046"/>
              <a:gd name="connsiteX11" fmla="*/ 244787 w 2366010"/>
              <a:gd name="connsiteY11" fmla="*/ 5141046 h 5141046"/>
              <a:gd name="connsiteX12" fmla="*/ 0 w 2366010"/>
              <a:gd name="connsiteY12" fmla="*/ 4896259 h 5141046"/>
              <a:gd name="connsiteX13" fmla="*/ 0 w 2366010"/>
              <a:gd name="connsiteY13" fmla="*/ 261383 h 5141046"/>
              <a:gd name="connsiteX0" fmla="*/ 0 w 2366010"/>
              <a:gd name="connsiteY0" fmla="*/ 261383 h 5141046"/>
              <a:gd name="connsiteX1" fmla="*/ 237167 w 2366010"/>
              <a:gd name="connsiteY1" fmla="*/ 14056 h 5141046"/>
              <a:gd name="connsiteX2" fmla="*/ 520700 w 2366010"/>
              <a:gd name="connsiteY2" fmla="*/ 12787 h 5141046"/>
              <a:gd name="connsiteX3" fmla="*/ 727710 w 2366010"/>
              <a:gd name="connsiteY3" fmla="*/ 199476 h 5141046"/>
              <a:gd name="connsiteX4" fmla="*/ 1364453 w 2366010"/>
              <a:gd name="connsiteY4" fmla="*/ 200749 h 5141046"/>
              <a:gd name="connsiteX5" fmla="*/ 1755613 w 2366010"/>
              <a:gd name="connsiteY5" fmla="*/ 185513 h 5141046"/>
              <a:gd name="connsiteX6" fmla="*/ 1857213 w 2366010"/>
              <a:gd name="connsiteY6" fmla="*/ 15329 h 5141046"/>
              <a:gd name="connsiteX7" fmla="*/ 2121223 w 2366010"/>
              <a:gd name="connsiteY7" fmla="*/ 16596 h 5141046"/>
              <a:gd name="connsiteX8" fmla="*/ 2366010 w 2366010"/>
              <a:gd name="connsiteY8" fmla="*/ 261383 h 5141046"/>
              <a:gd name="connsiteX9" fmla="*/ 2366010 w 2366010"/>
              <a:gd name="connsiteY9" fmla="*/ 4896259 h 5141046"/>
              <a:gd name="connsiteX10" fmla="*/ 2121223 w 2366010"/>
              <a:gd name="connsiteY10" fmla="*/ 5141046 h 5141046"/>
              <a:gd name="connsiteX11" fmla="*/ 244787 w 2366010"/>
              <a:gd name="connsiteY11" fmla="*/ 5141046 h 5141046"/>
              <a:gd name="connsiteX12" fmla="*/ 0 w 2366010"/>
              <a:gd name="connsiteY12" fmla="*/ 4896259 h 5141046"/>
              <a:gd name="connsiteX13" fmla="*/ 0 w 2366010"/>
              <a:gd name="connsiteY13" fmla="*/ 261383 h 5141046"/>
              <a:gd name="connsiteX0" fmla="*/ 0 w 2366010"/>
              <a:gd name="connsiteY0" fmla="*/ 266517 h 5146180"/>
              <a:gd name="connsiteX1" fmla="*/ 237167 w 2366010"/>
              <a:gd name="connsiteY1" fmla="*/ 19190 h 5146180"/>
              <a:gd name="connsiteX2" fmla="*/ 520700 w 2366010"/>
              <a:gd name="connsiteY2" fmla="*/ 17921 h 5146180"/>
              <a:gd name="connsiteX3" fmla="*/ 727710 w 2366010"/>
              <a:gd name="connsiteY3" fmla="*/ 204610 h 5146180"/>
              <a:gd name="connsiteX4" fmla="*/ 1364453 w 2366010"/>
              <a:gd name="connsiteY4" fmla="*/ 205883 h 5146180"/>
              <a:gd name="connsiteX5" fmla="*/ 1755613 w 2366010"/>
              <a:gd name="connsiteY5" fmla="*/ 190647 h 5146180"/>
              <a:gd name="connsiteX6" fmla="*/ 1857213 w 2366010"/>
              <a:gd name="connsiteY6" fmla="*/ 20463 h 5146180"/>
              <a:gd name="connsiteX7" fmla="*/ 2133923 w 2366010"/>
              <a:gd name="connsiteY7" fmla="*/ 14114 h 5146180"/>
              <a:gd name="connsiteX8" fmla="*/ 2366010 w 2366010"/>
              <a:gd name="connsiteY8" fmla="*/ 266517 h 5146180"/>
              <a:gd name="connsiteX9" fmla="*/ 2366010 w 2366010"/>
              <a:gd name="connsiteY9" fmla="*/ 4901393 h 5146180"/>
              <a:gd name="connsiteX10" fmla="*/ 2121223 w 2366010"/>
              <a:gd name="connsiteY10" fmla="*/ 5146180 h 5146180"/>
              <a:gd name="connsiteX11" fmla="*/ 244787 w 2366010"/>
              <a:gd name="connsiteY11" fmla="*/ 5146180 h 5146180"/>
              <a:gd name="connsiteX12" fmla="*/ 0 w 2366010"/>
              <a:gd name="connsiteY12" fmla="*/ 4901393 h 5146180"/>
              <a:gd name="connsiteX13" fmla="*/ 0 w 2366010"/>
              <a:gd name="connsiteY13" fmla="*/ 266517 h 5146180"/>
              <a:gd name="connsiteX0" fmla="*/ 0 w 2366010"/>
              <a:gd name="connsiteY0" fmla="*/ 266517 h 5146180"/>
              <a:gd name="connsiteX1" fmla="*/ 237167 w 2366010"/>
              <a:gd name="connsiteY1" fmla="*/ 19190 h 5146180"/>
              <a:gd name="connsiteX2" fmla="*/ 520700 w 2366010"/>
              <a:gd name="connsiteY2" fmla="*/ 17921 h 5146180"/>
              <a:gd name="connsiteX3" fmla="*/ 727710 w 2366010"/>
              <a:gd name="connsiteY3" fmla="*/ 204610 h 5146180"/>
              <a:gd name="connsiteX4" fmla="*/ 1364453 w 2366010"/>
              <a:gd name="connsiteY4" fmla="*/ 205883 h 5146180"/>
              <a:gd name="connsiteX5" fmla="*/ 1755613 w 2366010"/>
              <a:gd name="connsiteY5" fmla="*/ 190647 h 5146180"/>
              <a:gd name="connsiteX6" fmla="*/ 1857213 w 2366010"/>
              <a:gd name="connsiteY6" fmla="*/ 20463 h 5146180"/>
              <a:gd name="connsiteX7" fmla="*/ 2133923 w 2366010"/>
              <a:gd name="connsiteY7" fmla="*/ 14114 h 5146180"/>
              <a:gd name="connsiteX8" fmla="*/ 2366010 w 2366010"/>
              <a:gd name="connsiteY8" fmla="*/ 266517 h 5146180"/>
              <a:gd name="connsiteX9" fmla="*/ 2366010 w 2366010"/>
              <a:gd name="connsiteY9" fmla="*/ 4901393 h 5146180"/>
              <a:gd name="connsiteX10" fmla="*/ 2121223 w 2366010"/>
              <a:gd name="connsiteY10" fmla="*/ 5146180 h 5146180"/>
              <a:gd name="connsiteX11" fmla="*/ 244787 w 2366010"/>
              <a:gd name="connsiteY11" fmla="*/ 5146180 h 5146180"/>
              <a:gd name="connsiteX12" fmla="*/ 0 w 2366010"/>
              <a:gd name="connsiteY12" fmla="*/ 4901393 h 5146180"/>
              <a:gd name="connsiteX13" fmla="*/ 0 w 2366010"/>
              <a:gd name="connsiteY13" fmla="*/ 266517 h 5146180"/>
              <a:gd name="connsiteX0" fmla="*/ 0 w 2366010"/>
              <a:gd name="connsiteY0" fmla="*/ 267643 h 5147306"/>
              <a:gd name="connsiteX1" fmla="*/ 237167 w 2366010"/>
              <a:gd name="connsiteY1" fmla="*/ 20316 h 5147306"/>
              <a:gd name="connsiteX2" fmla="*/ 520700 w 2366010"/>
              <a:gd name="connsiteY2" fmla="*/ 19047 h 5147306"/>
              <a:gd name="connsiteX3" fmla="*/ 727710 w 2366010"/>
              <a:gd name="connsiteY3" fmla="*/ 205736 h 5147306"/>
              <a:gd name="connsiteX4" fmla="*/ 1364453 w 2366010"/>
              <a:gd name="connsiteY4" fmla="*/ 207009 h 5147306"/>
              <a:gd name="connsiteX5" fmla="*/ 1755613 w 2366010"/>
              <a:gd name="connsiteY5" fmla="*/ 191773 h 5147306"/>
              <a:gd name="connsiteX6" fmla="*/ 1857213 w 2366010"/>
              <a:gd name="connsiteY6" fmla="*/ 21589 h 5147306"/>
              <a:gd name="connsiteX7" fmla="*/ 2133923 w 2366010"/>
              <a:gd name="connsiteY7" fmla="*/ 15240 h 5147306"/>
              <a:gd name="connsiteX8" fmla="*/ 2366010 w 2366010"/>
              <a:gd name="connsiteY8" fmla="*/ 267643 h 5147306"/>
              <a:gd name="connsiteX9" fmla="*/ 2366010 w 2366010"/>
              <a:gd name="connsiteY9" fmla="*/ 4902519 h 5147306"/>
              <a:gd name="connsiteX10" fmla="*/ 2121223 w 2366010"/>
              <a:gd name="connsiteY10" fmla="*/ 5147306 h 5147306"/>
              <a:gd name="connsiteX11" fmla="*/ 244787 w 2366010"/>
              <a:gd name="connsiteY11" fmla="*/ 5147306 h 5147306"/>
              <a:gd name="connsiteX12" fmla="*/ 0 w 2366010"/>
              <a:gd name="connsiteY12" fmla="*/ 4902519 h 5147306"/>
              <a:gd name="connsiteX13" fmla="*/ 0 w 2366010"/>
              <a:gd name="connsiteY13" fmla="*/ 267643 h 5147306"/>
              <a:gd name="connsiteX0" fmla="*/ 0 w 2366010"/>
              <a:gd name="connsiteY0" fmla="*/ 267643 h 5147306"/>
              <a:gd name="connsiteX1" fmla="*/ 237167 w 2366010"/>
              <a:gd name="connsiteY1" fmla="*/ 20316 h 5147306"/>
              <a:gd name="connsiteX2" fmla="*/ 520700 w 2366010"/>
              <a:gd name="connsiteY2" fmla="*/ 19047 h 5147306"/>
              <a:gd name="connsiteX3" fmla="*/ 727710 w 2366010"/>
              <a:gd name="connsiteY3" fmla="*/ 205736 h 5147306"/>
              <a:gd name="connsiteX4" fmla="*/ 1274918 w 2366010"/>
              <a:gd name="connsiteY4" fmla="*/ 205105 h 5147306"/>
              <a:gd name="connsiteX5" fmla="*/ 1755613 w 2366010"/>
              <a:gd name="connsiteY5" fmla="*/ 191773 h 5147306"/>
              <a:gd name="connsiteX6" fmla="*/ 1857213 w 2366010"/>
              <a:gd name="connsiteY6" fmla="*/ 21589 h 5147306"/>
              <a:gd name="connsiteX7" fmla="*/ 2133923 w 2366010"/>
              <a:gd name="connsiteY7" fmla="*/ 15240 h 5147306"/>
              <a:gd name="connsiteX8" fmla="*/ 2366010 w 2366010"/>
              <a:gd name="connsiteY8" fmla="*/ 267643 h 5147306"/>
              <a:gd name="connsiteX9" fmla="*/ 2366010 w 2366010"/>
              <a:gd name="connsiteY9" fmla="*/ 4902519 h 5147306"/>
              <a:gd name="connsiteX10" fmla="*/ 2121223 w 2366010"/>
              <a:gd name="connsiteY10" fmla="*/ 5147306 h 5147306"/>
              <a:gd name="connsiteX11" fmla="*/ 244787 w 2366010"/>
              <a:gd name="connsiteY11" fmla="*/ 5147306 h 5147306"/>
              <a:gd name="connsiteX12" fmla="*/ 0 w 2366010"/>
              <a:gd name="connsiteY12" fmla="*/ 4902519 h 5147306"/>
              <a:gd name="connsiteX13" fmla="*/ 0 w 2366010"/>
              <a:gd name="connsiteY13" fmla="*/ 267643 h 5147306"/>
              <a:gd name="connsiteX0" fmla="*/ 0 w 2366010"/>
              <a:gd name="connsiteY0" fmla="*/ 267643 h 5147306"/>
              <a:gd name="connsiteX1" fmla="*/ 237167 w 2366010"/>
              <a:gd name="connsiteY1" fmla="*/ 20316 h 5147306"/>
              <a:gd name="connsiteX2" fmla="*/ 520700 w 2366010"/>
              <a:gd name="connsiteY2" fmla="*/ 19047 h 5147306"/>
              <a:gd name="connsiteX3" fmla="*/ 727710 w 2366010"/>
              <a:gd name="connsiteY3" fmla="*/ 205736 h 5147306"/>
              <a:gd name="connsiteX4" fmla="*/ 1274918 w 2366010"/>
              <a:gd name="connsiteY4" fmla="*/ 205105 h 5147306"/>
              <a:gd name="connsiteX5" fmla="*/ 1755613 w 2366010"/>
              <a:gd name="connsiteY5" fmla="*/ 191773 h 5147306"/>
              <a:gd name="connsiteX6" fmla="*/ 1857213 w 2366010"/>
              <a:gd name="connsiteY6" fmla="*/ 21589 h 5147306"/>
              <a:gd name="connsiteX7" fmla="*/ 2133923 w 2366010"/>
              <a:gd name="connsiteY7" fmla="*/ 15240 h 5147306"/>
              <a:gd name="connsiteX8" fmla="*/ 2366010 w 2366010"/>
              <a:gd name="connsiteY8" fmla="*/ 267643 h 5147306"/>
              <a:gd name="connsiteX9" fmla="*/ 2366010 w 2366010"/>
              <a:gd name="connsiteY9" fmla="*/ 4902519 h 5147306"/>
              <a:gd name="connsiteX10" fmla="*/ 2121223 w 2366010"/>
              <a:gd name="connsiteY10" fmla="*/ 5147306 h 5147306"/>
              <a:gd name="connsiteX11" fmla="*/ 244787 w 2366010"/>
              <a:gd name="connsiteY11" fmla="*/ 5147306 h 5147306"/>
              <a:gd name="connsiteX12" fmla="*/ 0 w 2366010"/>
              <a:gd name="connsiteY12" fmla="*/ 4902519 h 5147306"/>
              <a:gd name="connsiteX13" fmla="*/ 0 w 2366010"/>
              <a:gd name="connsiteY13" fmla="*/ 267643 h 5147306"/>
              <a:gd name="connsiteX0" fmla="*/ 0 w 2366010"/>
              <a:gd name="connsiteY0" fmla="*/ 267643 h 5147306"/>
              <a:gd name="connsiteX1" fmla="*/ 237167 w 2366010"/>
              <a:gd name="connsiteY1" fmla="*/ 20316 h 5147306"/>
              <a:gd name="connsiteX2" fmla="*/ 520700 w 2366010"/>
              <a:gd name="connsiteY2" fmla="*/ 19047 h 5147306"/>
              <a:gd name="connsiteX3" fmla="*/ 727710 w 2366010"/>
              <a:gd name="connsiteY3" fmla="*/ 205736 h 5147306"/>
              <a:gd name="connsiteX4" fmla="*/ 1274918 w 2366010"/>
              <a:gd name="connsiteY4" fmla="*/ 205105 h 5147306"/>
              <a:gd name="connsiteX5" fmla="*/ 1753708 w 2366010"/>
              <a:gd name="connsiteY5" fmla="*/ 189869 h 5147306"/>
              <a:gd name="connsiteX6" fmla="*/ 1857213 w 2366010"/>
              <a:gd name="connsiteY6" fmla="*/ 21589 h 5147306"/>
              <a:gd name="connsiteX7" fmla="*/ 2133923 w 2366010"/>
              <a:gd name="connsiteY7" fmla="*/ 15240 h 5147306"/>
              <a:gd name="connsiteX8" fmla="*/ 2366010 w 2366010"/>
              <a:gd name="connsiteY8" fmla="*/ 267643 h 5147306"/>
              <a:gd name="connsiteX9" fmla="*/ 2366010 w 2366010"/>
              <a:gd name="connsiteY9" fmla="*/ 4902519 h 5147306"/>
              <a:gd name="connsiteX10" fmla="*/ 2121223 w 2366010"/>
              <a:gd name="connsiteY10" fmla="*/ 5147306 h 5147306"/>
              <a:gd name="connsiteX11" fmla="*/ 244787 w 2366010"/>
              <a:gd name="connsiteY11" fmla="*/ 5147306 h 5147306"/>
              <a:gd name="connsiteX12" fmla="*/ 0 w 2366010"/>
              <a:gd name="connsiteY12" fmla="*/ 4902519 h 5147306"/>
              <a:gd name="connsiteX13" fmla="*/ 0 w 2366010"/>
              <a:gd name="connsiteY13" fmla="*/ 267643 h 5147306"/>
              <a:gd name="connsiteX0" fmla="*/ 0 w 2366010"/>
              <a:gd name="connsiteY0" fmla="*/ 267643 h 5147306"/>
              <a:gd name="connsiteX1" fmla="*/ 237167 w 2366010"/>
              <a:gd name="connsiteY1" fmla="*/ 20316 h 5147306"/>
              <a:gd name="connsiteX2" fmla="*/ 520700 w 2366010"/>
              <a:gd name="connsiteY2" fmla="*/ 19047 h 5147306"/>
              <a:gd name="connsiteX3" fmla="*/ 727710 w 2366010"/>
              <a:gd name="connsiteY3" fmla="*/ 205736 h 5147306"/>
              <a:gd name="connsiteX4" fmla="*/ 1274918 w 2366010"/>
              <a:gd name="connsiteY4" fmla="*/ 205105 h 5147306"/>
              <a:gd name="connsiteX5" fmla="*/ 1753708 w 2366010"/>
              <a:gd name="connsiteY5" fmla="*/ 189869 h 5147306"/>
              <a:gd name="connsiteX6" fmla="*/ 1857213 w 2366010"/>
              <a:gd name="connsiteY6" fmla="*/ 21589 h 5147306"/>
              <a:gd name="connsiteX7" fmla="*/ 2133923 w 2366010"/>
              <a:gd name="connsiteY7" fmla="*/ 15240 h 5147306"/>
              <a:gd name="connsiteX8" fmla="*/ 2366010 w 2366010"/>
              <a:gd name="connsiteY8" fmla="*/ 267643 h 5147306"/>
              <a:gd name="connsiteX9" fmla="*/ 2366010 w 2366010"/>
              <a:gd name="connsiteY9" fmla="*/ 4902519 h 5147306"/>
              <a:gd name="connsiteX10" fmla="*/ 2121223 w 2366010"/>
              <a:gd name="connsiteY10" fmla="*/ 5147306 h 5147306"/>
              <a:gd name="connsiteX11" fmla="*/ 244787 w 2366010"/>
              <a:gd name="connsiteY11" fmla="*/ 5147306 h 5147306"/>
              <a:gd name="connsiteX12" fmla="*/ 0 w 2366010"/>
              <a:gd name="connsiteY12" fmla="*/ 4902519 h 5147306"/>
              <a:gd name="connsiteX13" fmla="*/ 0 w 2366010"/>
              <a:gd name="connsiteY13" fmla="*/ 267643 h 5147306"/>
              <a:gd name="connsiteX0" fmla="*/ 0 w 2366010"/>
              <a:gd name="connsiteY0" fmla="*/ 256648 h 5136311"/>
              <a:gd name="connsiteX1" fmla="*/ 237167 w 2366010"/>
              <a:gd name="connsiteY1" fmla="*/ 9321 h 5136311"/>
              <a:gd name="connsiteX2" fmla="*/ 520700 w 2366010"/>
              <a:gd name="connsiteY2" fmla="*/ 8052 h 5136311"/>
              <a:gd name="connsiteX3" fmla="*/ 727710 w 2366010"/>
              <a:gd name="connsiteY3" fmla="*/ 194741 h 5136311"/>
              <a:gd name="connsiteX4" fmla="*/ 1274918 w 2366010"/>
              <a:gd name="connsiteY4" fmla="*/ 194110 h 5136311"/>
              <a:gd name="connsiteX5" fmla="*/ 1753708 w 2366010"/>
              <a:gd name="connsiteY5" fmla="*/ 178874 h 5136311"/>
              <a:gd name="connsiteX6" fmla="*/ 1857213 w 2366010"/>
              <a:gd name="connsiteY6" fmla="*/ 10594 h 5136311"/>
              <a:gd name="connsiteX7" fmla="*/ 2133923 w 2366010"/>
              <a:gd name="connsiteY7" fmla="*/ 4245 h 5136311"/>
              <a:gd name="connsiteX8" fmla="*/ 2366010 w 2366010"/>
              <a:gd name="connsiteY8" fmla="*/ 256648 h 5136311"/>
              <a:gd name="connsiteX9" fmla="*/ 2366010 w 2366010"/>
              <a:gd name="connsiteY9" fmla="*/ 4891524 h 5136311"/>
              <a:gd name="connsiteX10" fmla="*/ 2121223 w 2366010"/>
              <a:gd name="connsiteY10" fmla="*/ 5136311 h 5136311"/>
              <a:gd name="connsiteX11" fmla="*/ 244787 w 2366010"/>
              <a:gd name="connsiteY11" fmla="*/ 5136311 h 5136311"/>
              <a:gd name="connsiteX12" fmla="*/ 0 w 2366010"/>
              <a:gd name="connsiteY12" fmla="*/ 4891524 h 5136311"/>
              <a:gd name="connsiteX13" fmla="*/ 0 w 2366010"/>
              <a:gd name="connsiteY13" fmla="*/ 256648 h 5136311"/>
              <a:gd name="connsiteX0" fmla="*/ 0 w 2366010"/>
              <a:gd name="connsiteY0" fmla="*/ 256648 h 5136311"/>
              <a:gd name="connsiteX1" fmla="*/ 237167 w 2366010"/>
              <a:gd name="connsiteY1" fmla="*/ 9321 h 5136311"/>
              <a:gd name="connsiteX2" fmla="*/ 520700 w 2366010"/>
              <a:gd name="connsiteY2" fmla="*/ 8052 h 5136311"/>
              <a:gd name="connsiteX3" fmla="*/ 727710 w 2366010"/>
              <a:gd name="connsiteY3" fmla="*/ 194741 h 5136311"/>
              <a:gd name="connsiteX4" fmla="*/ 1274918 w 2366010"/>
              <a:gd name="connsiteY4" fmla="*/ 194110 h 5136311"/>
              <a:gd name="connsiteX5" fmla="*/ 1753708 w 2366010"/>
              <a:gd name="connsiteY5" fmla="*/ 178874 h 5136311"/>
              <a:gd name="connsiteX6" fmla="*/ 1857213 w 2366010"/>
              <a:gd name="connsiteY6" fmla="*/ 10594 h 5136311"/>
              <a:gd name="connsiteX7" fmla="*/ 2133923 w 2366010"/>
              <a:gd name="connsiteY7" fmla="*/ 4245 h 5136311"/>
              <a:gd name="connsiteX8" fmla="*/ 2366010 w 2366010"/>
              <a:gd name="connsiteY8" fmla="*/ 256648 h 5136311"/>
              <a:gd name="connsiteX9" fmla="*/ 2366010 w 2366010"/>
              <a:gd name="connsiteY9" fmla="*/ 4891524 h 5136311"/>
              <a:gd name="connsiteX10" fmla="*/ 2121223 w 2366010"/>
              <a:gd name="connsiteY10" fmla="*/ 5136311 h 5136311"/>
              <a:gd name="connsiteX11" fmla="*/ 244787 w 2366010"/>
              <a:gd name="connsiteY11" fmla="*/ 5136311 h 5136311"/>
              <a:gd name="connsiteX12" fmla="*/ 0 w 2366010"/>
              <a:gd name="connsiteY12" fmla="*/ 4891524 h 5136311"/>
              <a:gd name="connsiteX13" fmla="*/ 0 w 2366010"/>
              <a:gd name="connsiteY13" fmla="*/ 256648 h 5136311"/>
              <a:gd name="connsiteX0" fmla="*/ 0 w 2366010"/>
              <a:gd name="connsiteY0" fmla="*/ 256648 h 5136311"/>
              <a:gd name="connsiteX1" fmla="*/ 237167 w 2366010"/>
              <a:gd name="connsiteY1" fmla="*/ 9321 h 5136311"/>
              <a:gd name="connsiteX2" fmla="*/ 520700 w 2366010"/>
              <a:gd name="connsiteY2" fmla="*/ 8052 h 5136311"/>
              <a:gd name="connsiteX3" fmla="*/ 727710 w 2366010"/>
              <a:gd name="connsiteY3" fmla="*/ 194741 h 5136311"/>
              <a:gd name="connsiteX4" fmla="*/ 1274918 w 2366010"/>
              <a:gd name="connsiteY4" fmla="*/ 194110 h 5136311"/>
              <a:gd name="connsiteX5" fmla="*/ 1753708 w 2366010"/>
              <a:gd name="connsiteY5" fmla="*/ 178874 h 5136311"/>
              <a:gd name="connsiteX6" fmla="*/ 1857213 w 2366010"/>
              <a:gd name="connsiteY6" fmla="*/ 10594 h 5136311"/>
              <a:gd name="connsiteX7" fmla="*/ 2133923 w 2366010"/>
              <a:gd name="connsiteY7" fmla="*/ 4245 h 5136311"/>
              <a:gd name="connsiteX8" fmla="*/ 2366010 w 2366010"/>
              <a:gd name="connsiteY8" fmla="*/ 256648 h 5136311"/>
              <a:gd name="connsiteX9" fmla="*/ 2366010 w 2366010"/>
              <a:gd name="connsiteY9" fmla="*/ 4891524 h 5136311"/>
              <a:gd name="connsiteX10" fmla="*/ 2121223 w 2366010"/>
              <a:gd name="connsiteY10" fmla="*/ 5136311 h 5136311"/>
              <a:gd name="connsiteX11" fmla="*/ 244787 w 2366010"/>
              <a:gd name="connsiteY11" fmla="*/ 5136311 h 5136311"/>
              <a:gd name="connsiteX12" fmla="*/ 0 w 2366010"/>
              <a:gd name="connsiteY12" fmla="*/ 4891524 h 5136311"/>
              <a:gd name="connsiteX13" fmla="*/ 0 w 2366010"/>
              <a:gd name="connsiteY13" fmla="*/ 256648 h 5136311"/>
              <a:gd name="connsiteX0" fmla="*/ 0 w 2366010"/>
              <a:gd name="connsiteY0" fmla="*/ 256648 h 5136311"/>
              <a:gd name="connsiteX1" fmla="*/ 237167 w 2366010"/>
              <a:gd name="connsiteY1" fmla="*/ 9321 h 5136311"/>
              <a:gd name="connsiteX2" fmla="*/ 520700 w 2366010"/>
              <a:gd name="connsiteY2" fmla="*/ 8052 h 5136311"/>
              <a:gd name="connsiteX3" fmla="*/ 727710 w 2366010"/>
              <a:gd name="connsiteY3" fmla="*/ 194741 h 5136311"/>
              <a:gd name="connsiteX4" fmla="*/ 1274918 w 2366010"/>
              <a:gd name="connsiteY4" fmla="*/ 194110 h 5136311"/>
              <a:gd name="connsiteX5" fmla="*/ 1753708 w 2366010"/>
              <a:gd name="connsiteY5" fmla="*/ 178874 h 5136311"/>
              <a:gd name="connsiteX6" fmla="*/ 1857213 w 2366010"/>
              <a:gd name="connsiteY6" fmla="*/ 10594 h 5136311"/>
              <a:gd name="connsiteX7" fmla="*/ 2133923 w 2366010"/>
              <a:gd name="connsiteY7" fmla="*/ 4245 h 5136311"/>
              <a:gd name="connsiteX8" fmla="*/ 2366010 w 2366010"/>
              <a:gd name="connsiteY8" fmla="*/ 256648 h 5136311"/>
              <a:gd name="connsiteX9" fmla="*/ 2366010 w 2366010"/>
              <a:gd name="connsiteY9" fmla="*/ 4891524 h 5136311"/>
              <a:gd name="connsiteX10" fmla="*/ 2121223 w 2366010"/>
              <a:gd name="connsiteY10" fmla="*/ 5136311 h 5136311"/>
              <a:gd name="connsiteX11" fmla="*/ 244787 w 2366010"/>
              <a:gd name="connsiteY11" fmla="*/ 5136311 h 5136311"/>
              <a:gd name="connsiteX12" fmla="*/ 0 w 2366010"/>
              <a:gd name="connsiteY12" fmla="*/ 4891524 h 5136311"/>
              <a:gd name="connsiteX13" fmla="*/ 0 w 2366010"/>
              <a:gd name="connsiteY13" fmla="*/ 256648 h 5136311"/>
              <a:gd name="connsiteX0" fmla="*/ 0 w 2366010"/>
              <a:gd name="connsiteY0" fmla="*/ 258251 h 5137914"/>
              <a:gd name="connsiteX1" fmla="*/ 237167 w 2366010"/>
              <a:gd name="connsiteY1" fmla="*/ 10924 h 5137914"/>
              <a:gd name="connsiteX2" fmla="*/ 518022 w 2366010"/>
              <a:gd name="connsiteY2" fmla="*/ 6979 h 5137914"/>
              <a:gd name="connsiteX3" fmla="*/ 727710 w 2366010"/>
              <a:gd name="connsiteY3" fmla="*/ 196344 h 5137914"/>
              <a:gd name="connsiteX4" fmla="*/ 1274918 w 2366010"/>
              <a:gd name="connsiteY4" fmla="*/ 195713 h 5137914"/>
              <a:gd name="connsiteX5" fmla="*/ 1753708 w 2366010"/>
              <a:gd name="connsiteY5" fmla="*/ 180477 h 5137914"/>
              <a:gd name="connsiteX6" fmla="*/ 1857213 w 2366010"/>
              <a:gd name="connsiteY6" fmla="*/ 12197 h 5137914"/>
              <a:gd name="connsiteX7" fmla="*/ 2133923 w 2366010"/>
              <a:gd name="connsiteY7" fmla="*/ 5848 h 5137914"/>
              <a:gd name="connsiteX8" fmla="*/ 2366010 w 2366010"/>
              <a:gd name="connsiteY8" fmla="*/ 258251 h 5137914"/>
              <a:gd name="connsiteX9" fmla="*/ 2366010 w 2366010"/>
              <a:gd name="connsiteY9" fmla="*/ 4893127 h 5137914"/>
              <a:gd name="connsiteX10" fmla="*/ 2121223 w 2366010"/>
              <a:gd name="connsiteY10" fmla="*/ 5137914 h 5137914"/>
              <a:gd name="connsiteX11" fmla="*/ 244787 w 2366010"/>
              <a:gd name="connsiteY11" fmla="*/ 5137914 h 5137914"/>
              <a:gd name="connsiteX12" fmla="*/ 0 w 2366010"/>
              <a:gd name="connsiteY12" fmla="*/ 4893127 h 5137914"/>
              <a:gd name="connsiteX13" fmla="*/ 0 w 2366010"/>
              <a:gd name="connsiteY13" fmla="*/ 258251 h 5137914"/>
              <a:gd name="connsiteX0" fmla="*/ 0 w 2366010"/>
              <a:gd name="connsiteY0" fmla="*/ 259323 h 5138986"/>
              <a:gd name="connsiteX1" fmla="*/ 234490 w 2366010"/>
              <a:gd name="connsiteY1" fmla="*/ 9320 h 5138986"/>
              <a:gd name="connsiteX2" fmla="*/ 518022 w 2366010"/>
              <a:gd name="connsiteY2" fmla="*/ 8051 h 5138986"/>
              <a:gd name="connsiteX3" fmla="*/ 727710 w 2366010"/>
              <a:gd name="connsiteY3" fmla="*/ 197416 h 5138986"/>
              <a:gd name="connsiteX4" fmla="*/ 1274918 w 2366010"/>
              <a:gd name="connsiteY4" fmla="*/ 196785 h 5138986"/>
              <a:gd name="connsiteX5" fmla="*/ 1753708 w 2366010"/>
              <a:gd name="connsiteY5" fmla="*/ 181549 h 5138986"/>
              <a:gd name="connsiteX6" fmla="*/ 1857213 w 2366010"/>
              <a:gd name="connsiteY6" fmla="*/ 13269 h 5138986"/>
              <a:gd name="connsiteX7" fmla="*/ 2133923 w 2366010"/>
              <a:gd name="connsiteY7" fmla="*/ 6920 h 5138986"/>
              <a:gd name="connsiteX8" fmla="*/ 2366010 w 2366010"/>
              <a:gd name="connsiteY8" fmla="*/ 259323 h 5138986"/>
              <a:gd name="connsiteX9" fmla="*/ 2366010 w 2366010"/>
              <a:gd name="connsiteY9" fmla="*/ 4894199 h 5138986"/>
              <a:gd name="connsiteX10" fmla="*/ 2121223 w 2366010"/>
              <a:gd name="connsiteY10" fmla="*/ 5138986 h 5138986"/>
              <a:gd name="connsiteX11" fmla="*/ 244787 w 2366010"/>
              <a:gd name="connsiteY11" fmla="*/ 5138986 h 5138986"/>
              <a:gd name="connsiteX12" fmla="*/ 0 w 2366010"/>
              <a:gd name="connsiteY12" fmla="*/ 4894199 h 5138986"/>
              <a:gd name="connsiteX13" fmla="*/ 0 w 2366010"/>
              <a:gd name="connsiteY13" fmla="*/ 259323 h 5138986"/>
              <a:gd name="connsiteX0" fmla="*/ 0 w 2366010"/>
              <a:gd name="connsiteY0" fmla="*/ 259323 h 5138986"/>
              <a:gd name="connsiteX1" fmla="*/ 234490 w 2366010"/>
              <a:gd name="connsiteY1" fmla="*/ 9320 h 5138986"/>
              <a:gd name="connsiteX2" fmla="*/ 518022 w 2366010"/>
              <a:gd name="connsiteY2" fmla="*/ 8051 h 5138986"/>
              <a:gd name="connsiteX3" fmla="*/ 727710 w 2366010"/>
              <a:gd name="connsiteY3" fmla="*/ 197416 h 5138986"/>
              <a:gd name="connsiteX4" fmla="*/ 1274918 w 2366010"/>
              <a:gd name="connsiteY4" fmla="*/ 196785 h 5138986"/>
              <a:gd name="connsiteX5" fmla="*/ 1753708 w 2366010"/>
              <a:gd name="connsiteY5" fmla="*/ 181549 h 5138986"/>
              <a:gd name="connsiteX6" fmla="*/ 1857213 w 2366010"/>
              <a:gd name="connsiteY6" fmla="*/ 13269 h 5138986"/>
              <a:gd name="connsiteX7" fmla="*/ 2133923 w 2366010"/>
              <a:gd name="connsiteY7" fmla="*/ 6920 h 5138986"/>
              <a:gd name="connsiteX8" fmla="*/ 2366010 w 2366010"/>
              <a:gd name="connsiteY8" fmla="*/ 259323 h 5138986"/>
              <a:gd name="connsiteX9" fmla="*/ 2366010 w 2366010"/>
              <a:gd name="connsiteY9" fmla="*/ 4894199 h 5138986"/>
              <a:gd name="connsiteX10" fmla="*/ 2121223 w 2366010"/>
              <a:gd name="connsiteY10" fmla="*/ 5138986 h 5138986"/>
              <a:gd name="connsiteX11" fmla="*/ 244787 w 2366010"/>
              <a:gd name="connsiteY11" fmla="*/ 5138986 h 5138986"/>
              <a:gd name="connsiteX12" fmla="*/ 0 w 2366010"/>
              <a:gd name="connsiteY12" fmla="*/ 4894199 h 5138986"/>
              <a:gd name="connsiteX13" fmla="*/ 0 w 2366010"/>
              <a:gd name="connsiteY13" fmla="*/ 259323 h 5138986"/>
              <a:gd name="connsiteX0" fmla="*/ 0 w 2366010"/>
              <a:gd name="connsiteY0" fmla="*/ 259323 h 5138986"/>
              <a:gd name="connsiteX1" fmla="*/ 234490 w 2366010"/>
              <a:gd name="connsiteY1" fmla="*/ 9320 h 5138986"/>
              <a:gd name="connsiteX2" fmla="*/ 518022 w 2366010"/>
              <a:gd name="connsiteY2" fmla="*/ 8051 h 5138986"/>
              <a:gd name="connsiteX3" fmla="*/ 727710 w 2366010"/>
              <a:gd name="connsiteY3" fmla="*/ 197416 h 5138986"/>
              <a:gd name="connsiteX4" fmla="*/ 1274918 w 2366010"/>
              <a:gd name="connsiteY4" fmla="*/ 196785 h 5138986"/>
              <a:gd name="connsiteX5" fmla="*/ 1753708 w 2366010"/>
              <a:gd name="connsiteY5" fmla="*/ 181549 h 5138986"/>
              <a:gd name="connsiteX6" fmla="*/ 1857213 w 2366010"/>
              <a:gd name="connsiteY6" fmla="*/ 13269 h 5138986"/>
              <a:gd name="connsiteX7" fmla="*/ 2133923 w 2366010"/>
              <a:gd name="connsiteY7" fmla="*/ 6920 h 5138986"/>
              <a:gd name="connsiteX8" fmla="*/ 2366010 w 2366010"/>
              <a:gd name="connsiteY8" fmla="*/ 259323 h 5138986"/>
              <a:gd name="connsiteX9" fmla="*/ 2366010 w 2366010"/>
              <a:gd name="connsiteY9" fmla="*/ 4894199 h 5138986"/>
              <a:gd name="connsiteX10" fmla="*/ 2121223 w 2366010"/>
              <a:gd name="connsiteY10" fmla="*/ 5138986 h 5138986"/>
              <a:gd name="connsiteX11" fmla="*/ 244787 w 2366010"/>
              <a:gd name="connsiteY11" fmla="*/ 5138986 h 5138986"/>
              <a:gd name="connsiteX12" fmla="*/ 0 w 2366010"/>
              <a:gd name="connsiteY12" fmla="*/ 4894199 h 5138986"/>
              <a:gd name="connsiteX13" fmla="*/ 0 w 2366010"/>
              <a:gd name="connsiteY13" fmla="*/ 259323 h 5138986"/>
              <a:gd name="connsiteX0" fmla="*/ 0 w 2366010"/>
              <a:gd name="connsiteY0" fmla="*/ 259323 h 5138986"/>
              <a:gd name="connsiteX1" fmla="*/ 234490 w 2366010"/>
              <a:gd name="connsiteY1" fmla="*/ 9320 h 5138986"/>
              <a:gd name="connsiteX2" fmla="*/ 518022 w 2366010"/>
              <a:gd name="connsiteY2" fmla="*/ 8051 h 5138986"/>
              <a:gd name="connsiteX3" fmla="*/ 727710 w 2366010"/>
              <a:gd name="connsiteY3" fmla="*/ 197416 h 5138986"/>
              <a:gd name="connsiteX4" fmla="*/ 1274918 w 2366010"/>
              <a:gd name="connsiteY4" fmla="*/ 196785 h 5138986"/>
              <a:gd name="connsiteX5" fmla="*/ 1748353 w 2366010"/>
              <a:gd name="connsiteY5" fmla="*/ 181549 h 5138986"/>
              <a:gd name="connsiteX6" fmla="*/ 1857213 w 2366010"/>
              <a:gd name="connsiteY6" fmla="*/ 13269 h 5138986"/>
              <a:gd name="connsiteX7" fmla="*/ 2133923 w 2366010"/>
              <a:gd name="connsiteY7" fmla="*/ 6920 h 5138986"/>
              <a:gd name="connsiteX8" fmla="*/ 2366010 w 2366010"/>
              <a:gd name="connsiteY8" fmla="*/ 259323 h 5138986"/>
              <a:gd name="connsiteX9" fmla="*/ 2366010 w 2366010"/>
              <a:gd name="connsiteY9" fmla="*/ 4894199 h 5138986"/>
              <a:gd name="connsiteX10" fmla="*/ 2121223 w 2366010"/>
              <a:gd name="connsiteY10" fmla="*/ 5138986 h 5138986"/>
              <a:gd name="connsiteX11" fmla="*/ 244787 w 2366010"/>
              <a:gd name="connsiteY11" fmla="*/ 5138986 h 5138986"/>
              <a:gd name="connsiteX12" fmla="*/ 0 w 2366010"/>
              <a:gd name="connsiteY12" fmla="*/ 4894199 h 5138986"/>
              <a:gd name="connsiteX13" fmla="*/ 0 w 2366010"/>
              <a:gd name="connsiteY13" fmla="*/ 259323 h 5138986"/>
              <a:gd name="connsiteX0" fmla="*/ 0 w 2366010"/>
              <a:gd name="connsiteY0" fmla="*/ 259323 h 5138986"/>
              <a:gd name="connsiteX1" fmla="*/ 234490 w 2366010"/>
              <a:gd name="connsiteY1" fmla="*/ 9320 h 5138986"/>
              <a:gd name="connsiteX2" fmla="*/ 518022 w 2366010"/>
              <a:gd name="connsiteY2" fmla="*/ 8051 h 5138986"/>
              <a:gd name="connsiteX3" fmla="*/ 727710 w 2366010"/>
              <a:gd name="connsiteY3" fmla="*/ 197416 h 5138986"/>
              <a:gd name="connsiteX4" fmla="*/ 1274918 w 2366010"/>
              <a:gd name="connsiteY4" fmla="*/ 196785 h 5138986"/>
              <a:gd name="connsiteX5" fmla="*/ 1748353 w 2366010"/>
              <a:gd name="connsiteY5" fmla="*/ 181549 h 5138986"/>
              <a:gd name="connsiteX6" fmla="*/ 1857213 w 2366010"/>
              <a:gd name="connsiteY6" fmla="*/ 13269 h 5138986"/>
              <a:gd name="connsiteX7" fmla="*/ 2133923 w 2366010"/>
              <a:gd name="connsiteY7" fmla="*/ 6920 h 5138986"/>
              <a:gd name="connsiteX8" fmla="*/ 2366010 w 2366010"/>
              <a:gd name="connsiteY8" fmla="*/ 259323 h 5138986"/>
              <a:gd name="connsiteX9" fmla="*/ 2366010 w 2366010"/>
              <a:gd name="connsiteY9" fmla="*/ 4894199 h 5138986"/>
              <a:gd name="connsiteX10" fmla="*/ 2121223 w 2366010"/>
              <a:gd name="connsiteY10" fmla="*/ 5138986 h 5138986"/>
              <a:gd name="connsiteX11" fmla="*/ 244787 w 2366010"/>
              <a:gd name="connsiteY11" fmla="*/ 5138986 h 5138986"/>
              <a:gd name="connsiteX12" fmla="*/ 0 w 2366010"/>
              <a:gd name="connsiteY12" fmla="*/ 4894199 h 5138986"/>
              <a:gd name="connsiteX13" fmla="*/ 0 w 2366010"/>
              <a:gd name="connsiteY13" fmla="*/ 259323 h 5138986"/>
              <a:gd name="connsiteX0" fmla="*/ 0 w 2366010"/>
              <a:gd name="connsiteY0" fmla="*/ 259323 h 5138986"/>
              <a:gd name="connsiteX1" fmla="*/ 234490 w 2366010"/>
              <a:gd name="connsiteY1" fmla="*/ 9320 h 5138986"/>
              <a:gd name="connsiteX2" fmla="*/ 518022 w 2366010"/>
              <a:gd name="connsiteY2" fmla="*/ 8051 h 5138986"/>
              <a:gd name="connsiteX3" fmla="*/ 727710 w 2366010"/>
              <a:gd name="connsiteY3" fmla="*/ 197416 h 5138986"/>
              <a:gd name="connsiteX4" fmla="*/ 1274918 w 2366010"/>
              <a:gd name="connsiteY4" fmla="*/ 196785 h 5138986"/>
              <a:gd name="connsiteX5" fmla="*/ 1748353 w 2366010"/>
              <a:gd name="connsiteY5" fmla="*/ 181549 h 5138986"/>
              <a:gd name="connsiteX6" fmla="*/ 1857213 w 2366010"/>
              <a:gd name="connsiteY6" fmla="*/ 13269 h 5138986"/>
              <a:gd name="connsiteX7" fmla="*/ 2133923 w 2366010"/>
              <a:gd name="connsiteY7" fmla="*/ 6920 h 5138986"/>
              <a:gd name="connsiteX8" fmla="*/ 2366010 w 2366010"/>
              <a:gd name="connsiteY8" fmla="*/ 259323 h 5138986"/>
              <a:gd name="connsiteX9" fmla="*/ 2366010 w 2366010"/>
              <a:gd name="connsiteY9" fmla="*/ 4894199 h 5138986"/>
              <a:gd name="connsiteX10" fmla="*/ 2121223 w 2366010"/>
              <a:gd name="connsiteY10" fmla="*/ 5138986 h 5138986"/>
              <a:gd name="connsiteX11" fmla="*/ 244787 w 2366010"/>
              <a:gd name="connsiteY11" fmla="*/ 5138986 h 5138986"/>
              <a:gd name="connsiteX12" fmla="*/ 0 w 2366010"/>
              <a:gd name="connsiteY12" fmla="*/ 4894199 h 5138986"/>
              <a:gd name="connsiteX13" fmla="*/ 0 w 2366010"/>
              <a:gd name="connsiteY13" fmla="*/ 259323 h 5138986"/>
              <a:gd name="connsiteX0" fmla="*/ 0 w 2366010"/>
              <a:gd name="connsiteY0" fmla="*/ 259323 h 5138986"/>
              <a:gd name="connsiteX1" fmla="*/ 234490 w 2366010"/>
              <a:gd name="connsiteY1" fmla="*/ 9320 h 5138986"/>
              <a:gd name="connsiteX2" fmla="*/ 518022 w 2366010"/>
              <a:gd name="connsiteY2" fmla="*/ 8051 h 5138986"/>
              <a:gd name="connsiteX3" fmla="*/ 727710 w 2366010"/>
              <a:gd name="connsiteY3" fmla="*/ 197416 h 5138986"/>
              <a:gd name="connsiteX4" fmla="*/ 1274918 w 2366010"/>
              <a:gd name="connsiteY4" fmla="*/ 196785 h 5138986"/>
              <a:gd name="connsiteX5" fmla="*/ 1748353 w 2366010"/>
              <a:gd name="connsiteY5" fmla="*/ 181549 h 5138986"/>
              <a:gd name="connsiteX6" fmla="*/ 1857213 w 2366010"/>
              <a:gd name="connsiteY6" fmla="*/ 13269 h 5138986"/>
              <a:gd name="connsiteX7" fmla="*/ 2133923 w 2366010"/>
              <a:gd name="connsiteY7" fmla="*/ 6920 h 5138986"/>
              <a:gd name="connsiteX8" fmla="*/ 2366010 w 2366010"/>
              <a:gd name="connsiteY8" fmla="*/ 259323 h 5138986"/>
              <a:gd name="connsiteX9" fmla="*/ 2366010 w 2366010"/>
              <a:gd name="connsiteY9" fmla="*/ 4894199 h 5138986"/>
              <a:gd name="connsiteX10" fmla="*/ 2121223 w 2366010"/>
              <a:gd name="connsiteY10" fmla="*/ 5138986 h 5138986"/>
              <a:gd name="connsiteX11" fmla="*/ 244787 w 2366010"/>
              <a:gd name="connsiteY11" fmla="*/ 5138986 h 5138986"/>
              <a:gd name="connsiteX12" fmla="*/ 0 w 2366010"/>
              <a:gd name="connsiteY12" fmla="*/ 4894199 h 5138986"/>
              <a:gd name="connsiteX13" fmla="*/ 0 w 2366010"/>
              <a:gd name="connsiteY13" fmla="*/ 259323 h 5138986"/>
              <a:gd name="connsiteX0" fmla="*/ 0 w 2366010"/>
              <a:gd name="connsiteY0" fmla="*/ 259323 h 5138986"/>
              <a:gd name="connsiteX1" fmla="*/ 234490 w 2366010"/>
              <a:gd name="connsiteY1" fmla="*/ 9320 h 5138986"/>
              <a:gd name="connsiteX2" fmla="*/ 518022 w 2366010"/>
              <a:gd name="connsiteY2" fmla="*/ 8051 h 5138986"/>
              <a:gd name="connsiteX3" fmla="*/ 727710 w 2366010"/>
              <a:gd name="connsiteY3" fmla="*/ 197416 h 5138986"/>
              <a:gd name="connsiteX4" fmla="*/ 1274918 w 2366010"/>
              <a:gd name="connsiteY4" fmla="*/ 196785 h 5138986"/>
              <a:gd name="connsiteX5" fmla="*/ 1748353 w 2366010"/>
              <a:gd name="connsiteY5" fmla="*/ 181549 h 5138986"/>
              <a:gd name="connsiteX6" fmla="*/ 1857213 w 2366010"/>
              <a:gd name="connsiteY6" fmla="*/ 13269 h 5138986"/>
              <a:gd name="connsiteX7" fmla="*/ 2133923 w 2366010"/>
              <a:gd name="connsiteY7" fmla="*/ 6920 h 5138986"/>
              <a:gd name="connsiteX8" fmla="*/ 2366010 w 2366010"/>
              <a:gd name="connsiteY8" fmla="*/ 259323 h 5138986"/>
              <a:gd name="connsiteX9" fmla="*/ 2366010 w 2366010"/>
              <a:gd name="connsiteY9" fmla="*/ 4894199 h 5138986"/>
              <a:gd name="connsiteX10" fmla="*/ 2121223 w 2366010"/>
              <a:gd name="connsiteY10" fmla="*/ 5138986 h 5138986"/>
              <a:gd name="connsiteX11" fmla="*/ 244787 w 2366010"/>
              <a:gd name="connsiteY11" fmla="*/ 5138986 h 5138986"/>
              <a:gd name="connsiteX12" fmla="*/ 0 w 2366010"/>
              <a:gd name="connsiteY12" fmla="*/ 4894199 h 5138986"/>
              <a:gd name="connsiteX13" fmla="*/ 0 w 2366010"/>
              <a:gd name="connsiteY13" fmla="*/ 259323 h 5138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66010" h="5138986">
                <a:moveTo>
                  <a:pt x="0" y="259323"/>
                </a:moveTo>
                <a:cubicBezTo>
                  <a:pt x="0" y="124131"/>
                  <a:pt x="99298" y="14400"/>
                  <a:pt x="234490" y="9320"/>
                </a:cubicBezTo>
                <a:cubicBezTo>
                  <a:pt x="330375" y="-1633"/>
                  <a:pt x="441345" y="-4014"/>
                  <a:pt x="518022" y="8051"/>
                </a:cubicBezTo>
                <a:cubicBezTo>
                  <a:pt x="568029" y="42976"/>
                  <a:pt x="608553" y="191263"/>
                  <a:pt x="727710" y="197416"/>
                </a:cubicBezTo>
                <a:cubicBezTo>
                  <a:pt x="883276" y="205449"/>
                  <a:pt x="1056621" y="196753"/>
                  <a:pt x="1274918" y="196785"/>
                </a:cubicBezTo>
                <a:cubicBezTo>
                  <a:pt x="1493215" y="196817"/>
                  <a:pt x="1691464" y="206784"/>
                  <a:pt x="1748353" y="181549"/>
                </a:cubicBezTo>
                <a:cubicBezTo>
                  <a:pt x="1805242" y="156314"/>
                  <a:pt x="1797125" y="40150"/>
                  <a:pt x="1857213" y="13269"/>
                </a:cubicBezTo>
                <a:cubicBezTo>
                  <a:pt x="1896981" y="1626"/>
                  <a:pt x="2008907" y="3363"/>
                  <a:pt x="2133923" y="6920"/>
                </a:cubicBezTo>
                <a:cubicBezTo>
                  <a:pt x="2258939" y="10477"/>
                  <a:pt x="2366010" y="124131"/>
                  <a:pt x="2366010" y="259323"/>
                </a:cubicBezTo>
                <a:lnTo>
                  <a:pt x="2366010" y="4894199"/>
                </a:lnTo>
                <a:cubicBezTo>
                  <a:pt x="2366010" y="5029391"/>
                  <a:pt x="2256415" y="5138986"/>
                  <a:pt x="2121223" y="5138986"/>
                </a:cubicBezTo>
                <a:lnTo>
                  <a:pt x="244787" y="5138986"/>
                </a:lnTo>
                <a:cubicBezTo>
                  <a:pt x="109595" y="5138986"/>
                  <a:pt x="0" y="5029391"/>
                  <a:pt x="0" y="4894199"/>
                </a:cubicBezTo>
                <a:lnTo>
                  <a:pt x="0" y="259323"/>
                </a:lnTo>
                <a:close/>
              </a:path>
            </a:pathLst>
          </a:custGeom>
          <a:solidFill>
            <a:schemeClr val="tx1"/>
          </a:solidFill>
        </p:spPr>
        <p:txBody>
          <a:bodyPr lIns="252000" tIns="360000" bIns="90000" anchor="t">
            <a:normAutofit/>
          </a:bodyPr>
          <a:lstStyle>
            <a:lvl1pPr marL="0" indent="0" algn="l">
              <a:buNone/>
              <a:defRPr lang="fr-FR" sz="2400" b="0" i="0" kern="1200" dirty="0">
                <a:solidFill>
                  <a:schemeClr val="tx1"/>
                </a:solidFill>
                <a:latin typeface="Arial" panose="020B0604020202020204" pitchFamily="34" charset="0"/>
                <a:ea typeface="+mn-ea"/>
                <a:cs typeface="Arial" panose="020B0604020202020204" pitchFamily="34" charset="0"/>
              </a:defRPr>
            </a:lvl1pPr>
          </a:lstStyle>
          <a:p>
            <a:r>
              <a:rPr lang="fr-FR"/>
              <a:t>Click </a:t>
            </a:r>
            <a:br>
              <a:rPr lang="fr-FR"/>
            </a:br>
            <a:r>
              <a:rPr lang="fr-FR"/>
              <a:t>to </a:t>
            </a:r>
            <a:r>
              <a:rPr lang="fr-FR" err="1"/>
              <a:t>add</a:t>
            </a:r>
            <a:r>
              <a:rPr lang="fr-FR"/>
              <a:t> </a:t>
            </a:r>
            <a:br>
              <a:rPr lang="fr-FR"/>
            </a:br>
            <a:r>
              <a:rPr lang="fr-FR"/>
              <a:t>a </a:t>
            </a:r>
            <a:r>
              <a:rPr lang="fr-FR" err="1"/>
              <a:t>picture</a:t>
            </a:r>
            <a:endParaRPr lang="fr-FR"/>
          </a:p>
        </p:txBody>
      </p:sp>
      <p:sp>
        <p:nvSpPr>
          <p:cNvPr id="11" name="Content Placeholder 3">
            <a:extLst>
              <a:ext uri="{FF2B5EF4-FFF2-40B4-BE49-F238E27FC236}">
                <a16:creationId xmlns:a16="http://schemas.microsoft.com/office/drawing/2014/main" id="{EBDD18AD-67A7-FC43-94A2-0E86A0AE9577}"/>
              </a:ext>
            </a:extLst>
          </p:cNvPr>
          <p:cNvSpPr>
            <a:spLocks noGrp="1"/>
          </p:cNvSpPr>
          <p:nvPr>
            <p:ph sz="quarter" idx="11"/>
          </p:nvPr>
        </p:nvSpPr>
        <p:spPr>
          <a:xfrm>
            <a:off x="457200" y="1557838"/>
            <a:ext cx="3007271" cy="4385760"/>
          </a:xfrm>
        </p:spPr>
        <p:txBody>
          <a:bodyPr anchor="ctr"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1">
            <a:extLst>
              <a:ext uri="{FF2B5EF4-FFF2-40B4-BE49-F238E27FC236}">
                <a16:creationId xmlns:a16="http://schemas.microsoft.com/office/drawing/2014/main" id="{7D4681DC-9242-7242-A0BC-17A9CC783FE0}"/>
              </a:ext>
            </a:extLst>
          </p:cNvPr>
          <p:cNvSpPr>
            <a:spLocks noGrp="1"/>
          </p:cNvSpPr>
          <p:nvPr>
            <p:ph type="title"/>
          </p:nvPr>
        </p:nvSpPr>
        <p:spPr>
          <a:xfrm>
            <a:off x="457200" y="265176"/>
            <a:ext cx="3007271" cy="1292662"/>
          </a:xfrm>
        </p:spPr>
        <p:txBody>
          <a:bodyPr/>
          <a:lstStyle/>
          <a:p>
            <a:r>
              <a:rPr lang="en-US"/>
              <a:t>Click to edit Master title style</a:t>
            </a:r>
          </a:p>
        </p:txBody>
      </p:sp>
    </p:spTree>
    <p:extLst>
      <p:ext uri="{BB962C8B-B14F-4D97-AF65-F5344CB8AC3E}">
        <p14:creationId xmlns:p14="http://schemas.microsoft.com/office/powerpoint/2010/main" val="48218250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91E8529-E78B-4847-BADF-90BBB2A5AB6B}"/>
              </a:ext>
            </a:extLst>
          </p:cNvPr>
          <p:cNvSpPr/>
          <p:nvPr userDrawn="1"/>
        </p:nvSpPr>
        <p:spPr>
          <a:xfrm>
            <a:off x="0" y="1"/>
            <a:ext cx="12192000" cy="35432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2">
            <a:extLst>
              <a:ext uri="{FF2B5EF4-FFF2-40B4-BE49-F238E27FC236}">
                <a16:creationId xmlns:a16="http://schemas.microsoft.com/office/drawing/2014/main" id="{AF409DF4-607B-9B4E-B219-356914487941}"/>
              </a:ext>
            </a:extLst>
          </p:cNvPr>
          <p:cNvSpPr>
            <a:spLocks noGrp="1"/>
          </p:cNvSpPr>
          <p:nvPr>
            <p:ph sz="quarter" idx="30" hasCustomPrompt="1"/>
          </p:nvPr>
        </p:nvSpPr>
        <p:spPr>
          <a:xfrm>
            <a:off x="10368364" y="265176"/>
            <a:ext cx="1366435" cy="1585047"/>
          </a:xfrm>
        </p:spPr>
        <p:txBody>
          <a:bodyPr wrap="square" lIns="0" tIns="0" rIns="0" bIns="228600" anchor="ctr" anchorCtr="0">
            <a:noAutofit/>
          </a:bodyPr>
          <a:lstStyle>
            <a:lvl1pPr marL="0" marR="0" indent="0" algn="l" defTabSz="914400" rtl="0" eaLnBrk="1" fontAlgn="auto" latinLnBrk="0" hangingPunct="1">
              <a:lnSpc>
                <a:spcPct val="100000"/>
              </a:lnSpc>
              <a:spcBef>
                <a:spcPts val="0"/>
              </a:spcBef>
              <a:spcAft>
                <a:spcPts val="1200"/>
              </a:spcAft>
              <a:buClrTx/>
              <a:buSzTx/>
              <a:buFont typeface="Arial" panose="020B0604020202020204" pitchFamily="34" charset="0"/>
              <a:buNone/>
              <a:tabLst/>
              <a:defRPr sz="11500" spc="-300">
                <a:solidFill>
                  <a:schemeClr val="bg1"/>
                </a:solidFill>
              </a:defRPr>
            </a:lvl1pPr>
            <a:lvl2pPr>
              <a:defRPr>
                <a:solidFill>
                  <a:schemeClr val="tx1"/>
                </a:solidFill>
              </a:defRPr>
            </a:lvl2pPr>
            <a:lvl3pPr>
              <a:defRPr sz="3200">
                <a:solidFill>
                  <a:srgbClr val="C00000"/>
                </a:solidFill>
              </a:defRPr>
            </a:lvl3pPr>
            <a:lvl4pPr>
              <a:defRPr/>
            </a:lvl4pPr>
            <a:lvl5pPr>
              <a:defRPr/>
            </a:lvl5pPr>
          </a:lstStyle>
          <a:p>
            <a:pPr marL="0" marR="0" lvl="2" indent="0" algn="l"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r>
              <a:rPr lang="en-US" dirty="0"/>
              <a:t>text</a:t>
            </a:r>
            <a:br>
              <a:rPr lang="en-US" dirty="0"/>
            </a:br>
            <a:r>
              <a:rPr lang="en-US" dirty="0"/>
              <a:t>text</a:t>
            </a:r>
          </a:p>
        </p:txBody>
      </p:sp>
      <p:sp>
        <p:nvSpPr>
          <p:cNvPr id="9" name="Content Placeholder 2">
            <a:extLst>
              <a:ext uri="{FF2B5EF4-FFF2-40B4-BE49-F238E27FC236}">
                <a16:creationId xmlns:a16="http://schemas.microsoft.com/office/drawing/2014/main" id="{0C3AEAD7-01AC-D048-AEF2-E4A14CC3760C}"/>
              </a:ext>
            </a:extLst>
          </p:cNvPr>
          <p:cNvSpPr>
            <a:spLocks noGrp="1"/>
          </p:cNvSpPr>
          <p:nvPr>
            <p:ph sz="quarter" idx="29" hasCustomPrompt="1"/>
          </p:nvPr>
        </p:nvSpPr>
        <p:spPr>
          <a:xfrm>
            <a:off x="6108192" y="265176"/>
            <a:ext cx="4215384" cy="1585047"/>
          </a:xfrm>
        </p:spPr>
        <p:txBody>
          <a:bodyPr wrap="square" rIns="228600" bIns="182880" anchor="ctr" anchorCtr="0">
            <a:noAutofit/>
          </a:bodyPr>
          <a:lstStyle>
            <a:lvl1pPr algn="r">
              <a:defRPr sz="11500" b="0" i="0" spc="-300">
                <a:solidFill>
                  <a:srgbClr val="C00000"/>
                </a:solidFill>
                <a:latin typeface="Franklin Gothic Medium Cond" panose="020B0606030402020204" pitchFamily="34" charset="0"/>
              </a:defRPr>
            </a:lvl1pPr>
            <a:lvl2pPr>
              <a:defRPr>
                <a:solidFill>
                  <a:schemeClr val="tx1"/>
                </a:solidFill>
              </a:defRPr>
            </a:lvl2pPr>
            <a:lvl3pPr>
              <a:defRPr/>
            </a:lvl3pPr>
            <a:lvl4pPr>
              <a:defRPr/>
            </a:lvl4pPr>
            <a:lvl5pPr>
              <a:defRPr/>
            </a:lvl5pPr>
          </a:lstStyle>
          <a:p>
            <a:pPr lvl="0"/>
            <a:r>
              <a:rPr lang="en-US" dirty="0"/>
              <a:t>Title</a:t>
            </a:r>
          </a:p>
        </p:txBody>
      </p:sp>
      <p:sp>
        <p:nvSpPr>
          <p:cNvPr id="3" name="Text Placeholder 2">
            <a:extLst>
              <a:ext uri="{FF2B5EF4-FFF2-40B4-BE49-F238E27FC236}">
                <a16:creationId xmlns:a16="http://schemas.microsoft.com/office/drawing/2014/main" id="{6A3D7C8F-5434-3345-A68B-B48F2F6E3D8A}"/>
              </a:ext>
            </a:extLst>
          </p:cNvPr>
          <p:cNvSpPr>
            <a:spLocks noGrp="1"/>
          </p:cNvSpPr>
          <p:nvPr>
            <p:ph type="body" sz="quarter" idx="31" hasCustomPrompt="1"/>
          </p:nvPr>
        </p:nvSpPr>
        <p:spPr>
          <a:xfrm>
            <a:off x="457199" y="265176"/>
            <a:ext cx="5606205" cy="1815882"/>
          </a:xfrm>
        </p:spPr>
        <p:txBody>
          <a:bodyPr wrap="square" bIns="457200">
            <a:spAutoFit/>
          </a:bodyPr>
          <a:lstStyle>
            <a:lvl1pPr>
              <a:spcBef>
                <a:spcPts val="0"/>
              </a:spcBef>
              <a:spcAft>
                <a:spcPts val="1200"/>
              </a:spcAft>
              <a:defRPr sz="5400" b="0" i="0" spc="0">
                <a:solidFill>
                  <a:schemeClr val="accent1"/>
                </a:solidFill>
                <a:latin typeface="Franklin Gothic Medium Cond" panose="020B0606030402020204" pitchFamily="34" charset="0"/>
              </a:defRPr>
            </a:lvl1pPr>
            <a:lvl2pPr marL="0" indent="0">
              <a:spcBef>
                <a:spcPts val="0"/>
              </a:spcBef>
              <a:spcAft>
                <a:spcPts val="600"/>
              </a:spcAft>
              <a:buNone/>
              <a:defRPr sz="2400" cap="all" spc="200" baseline="0"/>
            </a:lvl2pPr>
            <a:lvl3pPr marL="228600" indent="0">
              <a:buNone/>
              <a:defRPr/>
            </a:lvl3pPr>
          </a:lstStyle>
          <a:p>
            <a:pPr lvl="0"/>
            <a:r>
              <a:rPr lang="en-US" dirty="0"/>
              <a:t>Title</a:t>
            </a:r>
          </a:p>
          <a:p>
            <a:pPr lvl="1"/>
            <a:r>
              <a:rPr lang="en-US" dirty="0"/>
              <a:t>Subtitle</a:t>
            </a:r>
          </a:p>
        </p:txBody>
      </p:sp>
    </p:spTree>
    <p:extLst>
      <p:ext uri="{BB962C8B-B14F-4D97-AF65-F5344CB8AC3E}">
        <p14:creationId xmlns:p14="http://schemas.microsoft.com/office/powerpoint/2010/main" val="322684963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24_Custom Layout">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5E471769-75EF-7648-80D9-D766AEE7F9D3}"/>
              </a:ext>
            </a:extLst>
          </p:cNvPr>
          <p:cNvSpPr>
            <a:spLocks noGrp="1"/>
          </p:cNvSpPr>
          <p:nvPr>
            <p:ph sz="quarter" idx="30" hasCustomPrompt="1"/>
          </p:nvPr>
        </p:nvSpPr>
        <p:spPr>
          <a:xfrm>
            <a:off x="10368364" y="265176"/>
            <a:ext cx="1366435" cy="1585047"/>
          </a:xfrm>
        </p:spPr>
        <p:txBody>
          <a:bodyPr wrap="square" lIns="0" tIns="0" rIns="0" bIns="228600" anchor="ctr" anchorCtr="0">
            <a:noAutofit/>
          </a:bodyPr>
          <a:lstStyle>
            <a:lvl1pPr marL="0" marR="0" indent="0" algn="l" defTabSz="914400" rtl="0" eaLnBrk="1" fontAlgn="auto" latinLnBrk="0" hangingPunct="1">
              <a:lnSpc>
                <a:spcPct val="100000"/>
              </a:lnSpc>
              <a:spcBef>
                <a:spcPts val="0"/>
              </a:spcBef>
              <a:spcAft>
                <a:spcPts val="1200"/>
              </a:spcAft>
              <a:buClrTx/>
              <a:buSzTx/>
              <a:buFont typeface="Arial" panose="020B0604020202020204" pitchFamily="34" charset="0"/>
              <a:buNone/>
              <a:tabLst/>
              <a:defRPr sz="11500" spc="-300">
                <a:solidFill>
                  <a:schemeClr val="bg1"/>
                </a:solidFill>
              </a:defRPr>
            </a:lvl1pPr>
            <a:lvl2pPr>
              <a:defRPr>
                <a:solidFill>
                  <a:schemeClr val="tx1"/>
                </a:solidFill>
              </a:defRPr>
            </a:lvl2pPr>
            <a:lvl3pPr>
              <a:defRPr sz="3200">
                <a:solidFill>
                  <a:schemeClr val="bg1"/>
                </a:solidFill>
              </a:defRPr>
            </a:lvl3pPr>
            <a:lvl4pPr>
              <a:defRPr/>
            </a:lvl4pPr>
            <a:lvl5pPr>
              <a:defRPr/>
            </a:lvl5pPr>
          </a:lstStyle>
          <a:p>
            <a:pPr marL="0" marR="0" lvl="2" indent="0" algn="l"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r>
              <a:rPr lang="en-US" dirty="0"/>
              <a:t>text</a:t>
            </a:r>
            <a:br>
              <a:rPr lang="en-US" dirty="0"/>
            </a:br>
            <a:r>
              <a:rPr lang="en-US" dirty="0"/>
              <a:t>text</a:t>
            </a:r>
          </a:p>
        </p:txBody>
      </p:sp>
      <p:sp>
        <p:nvSpPr>
          <p:cNvPr id="6" name="Content Placeholder 2">
            <a:extLst>
              <a:ext uri="{FF2B5EF4-FFF2-40B4-BE49-F238E27FC236}">
                <a16:creationId xmlns:a16="http://schemas.microsoft.com/office/drawing/2014/main" id="{CE4A61FC-EBF6-5548-98F0-B0E1EB4340F2}"/>
              </a:ext>
            </a:extLst>
          </p:cNvPr>
          <p:cNvSpPr>
            <a:spLocks noGrp="1"/>
          </p:cNvSpPr>
          <p:nvPr>
            <p:ph sz="quarter" idx="29" hasCustomPrompt="1"/>
          </p:nvPr>
        </p:nvSpPr>
        <p:spPr>
          <a:xfrm>
            <a:off x="6108192" y="265176"/>
            <a:ext cx="4215384" cy="1585047"/>
          </a:xfrm>
        </p:spPr>
        <p:txBody>
          <a:bodyPr wrap="square" rIns="228600" bIns="182880" anchor="ctr" anchorCtr="0">
            <a:noAutofit/>
          </a:bodyPr>
          <a:lstStyle>
            <a:lvl1pPr algn="r">
              <a:defRPr sz="11500" b="0" i="0" spc="-300">
                <a:solidFill>
                  <a:schemeClr val="bg1"/>
                </a:solidFill>
                <a:latin typeface="Franklin Gothic Medium Cond" panose="020B0606030402020204" pitchFamily="34" charset="0"/>
              </a:defRPr>
            </a:lvl1pPr>
            <a:lvl2pPr>
              <a:defRPr>
                <a:solidFill>
                  <a:schemeClr val="tx1"/>
                </a:solidFill>
              </a:defRPr>
            </a:lvl2pPr>
            <a:lvl3pPr>
              <a:defRPr/>
            </a:lvl3pPr>
            <a:lvl4pPr>
              <a:defRPr/>
            </a:lvl4pPr>
            <a:lvl5pPr>
              <a:defRPr/>
            </a:lvl5pPr>
          </a:lstStyle>
          <a:p>
            <a:pPr lvl="0"/>
            <a:r>
              <a:rPr lang="en-US" dirty="0"/>
              <a:t>Title</a:t>
            </a:r>
          </a:p>
        </p:txBody>
      </p:sp>
      <p:sp>
        <p:nvSpPr>
          <p:cNvPr id="7" name="Text Placeholder 2">
            <a:extLst>
              <a:ext uri="{FF2B5EF4-FFF2-40B4-BE49-F238E27FC236}">
                <a16:creationId xmlns:a16="http://schemas.microsoft.com/office/drawing/2014/main" id="{C8498735-3B0D-5E4A-B1DF-EAF758CBF385}"/>
              </a:ext>
            </a:extLst>
          </p:cNvPr>
          <p:cNvSpPr>
            <a:spLocks noGrp="1"/>
          </p:cNvSpPr>
          <p:nvPr>
            <p:ph type="body" sz="quarter" idx="31" hasCustomPrompt="1"/>
          </p:nvPr>
        </p:nvSpPr>
        <p:spPr>
          <a:xfrm>
            <a:off x="457199" y="265176"/>
            <a:ext cx="5606205" cy="1815882"/>
          </a:xfrm>
        </p:spPr>
        <p:txBody>
          <a:bodyPr wrap="square" bIns="457200">
            <a:spAutoFit/>
          </a:bodyPr>
          <a:lstStyle>
            <a:lvl1pPr>
              <a:spcBef>
                <a:spcPts val="0"/>
              </a:spcBef>
              <a:spcAft>
                <a:spcPts val="1200"/>
              </a:spcAft>
              <a:defRPr sz="5400" b="0" i="0" spc="0">
                <a:solidFill>
                  <a:schemeClr val="bg1"/>
                </a:solidFill>
                <a:latin typeface="Franklin Gothic Medium Cond" panose="020B0606030402020204" pitchFamily="34" charset="0"/>
              </a:defRPr>
            </a:lvl1pPr>
            <a:lvl2pPr marL="0" indent="0">
              <a:spcBef>
                <a:spcPts val="0"/>
              </a:spcBef>
              <a:spcAft>
                <a:spcPts val="600"/>
              </a:spcAft>
              <a:buNone/>
              <a:defRPr sz="2400" cap="all" spc="200" baseline="0">
                <a:solidFill>
                  <a:schemeClr val="bg1"/>
                </a:solidFill>
              </a:defRPr>
            </a:lvl2pPr>
            <a:lvl3pPr marL="228600" indent="0">
              <a:buNone/>
              <a:defRPr/>
            </a:lvl3pPr>
          </a:lstStyle>
          <a:p>
            <a:pPr lvl="0"/>
            <a:r>
              <a:rPr lang="en-US" dirty="0"/>
              <a:t>Title</a:t>
            </a:r>
          </a:p>
          <a:p>
            <a:pPr lvl="1"/>
            <a:r>
              <a:rPr lang="en-US" dirty="0"/>
              <a:t>Subtitle</a:t>
            </a:r>
          </a:p>
        </p:txBody>
      </p:sp>
    </p:spTree>
    <p:extLst>
      <p:ext uri="{BB962C8B-B14F-4D97-AF65-F5344CB8AC3E}">
        <p14:creationId xmlns:p14="http://schemas.microsoft.com/office/powerpoint/2010/main" val="14627437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13" name="Text Placeholder 3">
            <a:extLst>
              <a:ext uri="{FF2B5EF4-FFF2-40B4-BE49-F238E27FC236}">
                <a16:creationId xmlns:a16="http://schemas.microsoft.com/office/drawing/2014/main" id="{C017A4A8-A7BE-2A4B-9AB8-7D604AABE60E}"/>
              </a:ext>
            </a:extLst>
          </p:cNvPr>
          <p:cNvSpPr>
            <a:spLocks noGrp="1"/>
          </p:cNvSpPr>
          <p:nvPr>
            <p:ph type="body" sz="quarter" idx="14"/>
          </p:nvPr>
        </p:nvSpPr>
        <p:spPr>
          <a:xfrm>
            <a:off x="457200" y="1557839"/>
            <a:ext cx="2651760" cy="4074864"/>
          </a:xfrm>
          <a:solidFill>
            <a:schemeClr val="accent5">
              <a:lumMod val="20000"/>
              <a:lumOff val="80000"/>
            </a:schemeClr>
          </a:solidFill>
        </p:spPr>
        <p:txBody>
          <a:bodyPr lIns="182880" tIns="182880" rIns="182880" bIns="182880">
            <a:normAutofit/>
          </a:bodyPr>
          <a:lstStyle>
            <a:lvl1pPr>
              <a:defRPr>
                <a:solidFill>
                  <a:srgbClr val="003544"/>
                </a:solidFill>
              </a:defRPr>
            </a:lvl1pPr>
            <a:lvl2pPr>
              <a:defRPr>
                <a:solidFill>
                  <a:srgbClr val="003544"/>
                </a:solidFill>
              </a:defRPr>
            </a:lvl2pPr>
            <a:lvl3pPr>
              <a:defRPr>
                <a:solidFill>
                  <a:srgbClr val="003544"/>
                </a:solidFill>
              </a:defRPr>
            </a:lvl3pPr>
            <a:lvl4pPr>
              <a:defRPr>
                <a:solidFill>
                  <a:srgbClr val="003544"/>
                </a:solidFill>
              </a:defRPr>
            </a:lvl4pPr>
            <a:lvl5pPr>
              <a:defRPr>
                <a:solidFill>
                  <a:srgbClr val="003544"/>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3">
            <a:extLst>
              <a:ext uri="{FF2B5EF4-FFF2-40B4-BE49-F238E27FC236}">
                <a16:creationId xmlns:a16="http://schemas.microsoft.com/office/drawing/2014/main" id="{2E3D807A-D1B5-EC4F-ADFC-6CE06AB0638D}"/>
              </a:ext>
            </a:extLst>
          </p:cNvPr>
          <p:cNvSpPr>
            <a:spLocks noGrp="1"/>
          </p:cNvSpPr>
          <p:nvPr>
            <p:ph type="body" sz="quarter" idx="15"/>
          </p:nvPr>
        </p:nvSpPr>
        <p:spPr>
          <a:xfrm>
            <a:off x="3332480" y="1557839"/>
            <a:ext cx="2651760" cy="4074864"/>
          </a:xfrm>
          <a:solidFill>
            <a:srgbClr val="ABDDEB"/>
          </a:solidFill>
        </p:spPr>
        <p:txBody>
          <a:bodyPr lIns="182880" tIns="182880" rIns="182880" bIns="182880">
            <a:normAutofit/>
          </a:bodyPr>
          <a:lstStyle>
            <a:lvl1pPr>
              <a:defRPr>
                <a:solidFill>
                  <a:srgbClr val="003544"/>
                </a:solidFill>
              </a:defRPr>
            </a:lvl1pPr>
            <a:lvl2pPr>
              <a:defRPr>
                <a:solidFill>
                  <a:srgbClr val="003544"/>
                </a:solidFill>
              </a:defRPr>
            </a:lvl2pPr>
            <a:lvl3pPr>
              <a:defRPr>
                <a:solidFill>
                  <a:srgbClr val="003544"/>
                </a:solidFill>
              </a:defRPr>
            </a:lvl3pPr>
            <a:lvl4pPr>
              <a:defRPr>
                <a:solidFill>
                  <a:srgbClr val="003544"/>
                </a:solidFill>
              </a:defRPr>
            </a:lvl4pPr>
            <a:lvl5pPr>
              <a:defRPr>
                <a:solidFill>
                  <a:srgbClr val="003544"/>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3">
            <a:extLst>
              <a:ext uri="{FF2B5EF4-FFF2-40B4-BE49-F238E27FC236}">
                <a16:creationId xmlns:a16="http://schemas.microsoft.com/office/drawing/2014/main" id="{1DC36878-E3B4-F143-B987-DCE119812A41}"/>
              </a:ext>
            </a:extLst>
          </p:cNvPr>
          <p:cNvSpPr>
            <a:spLocks noGrp="1"/>
          </p:cNvSpPr>
          <p:nvPr>
            <p:ph type="body" sz="quarter" idx="16"/>
          </p:nvPr>
        </p:nvSpPr>
        <p:spPr>
          <a:xfrm>
            <a:off x="6207760" y="1557839"/>
            <a:ext cx="2651760" cy="4074864"/>
          </a:xfrm>
          <a:solidFill>
            <a:srgbClr val="00A8C8"/>
          </a:solidFill>
        </p:spPr>
        <p:txBody>
          <a:bodyPr lIns="182880" tIns="182880" rIns="182880" bIns="182880">
            <a:norm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Text Placeholder 3">
            <a:extLst>
              <a:ext uri="{FF2B5EF4-FFF2-40B4-BE49-F238E27FC236}">
                <a16:creationId xmlns:a16="http://schemas.microsoft.com/office/drawing/2014/main" id="{B1E06DDE-5B47-F446-8ECD-75C5BCE6C258}"/>
              </a:ext>
            </a:extLst>
          </p:cNvPr>
          <p:cNvSpPr>
            <a:spLocks noGrp="1"/>
          </p:cNvSpPr>
          <p:nvPr>
            <p:ph type="body" sz="quarter" idx="35"/>
          </p:nvPr>
        </p:nvSpPr>
        <p:spPr>
          <a:xfrm>
            <a:off x="9083040" y="1557837"/>
            <a:ext cx="2651760" cy="4074864"/>
          </a:xfrm>
          <a:solidFill>
            <a:srgbClr val="003544"/>
          </a:solidFill>
        </p:spPr>
        <p:txBody>
          <a:bodyPr lIns="182880" tIns="182880" rIns="182880" bIns="182880">
            <a:norm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9" name="Straight Connector 8">
            <a:extLst>
              <a:ext uri="{FF2B5EF4-FFF2-40B4-BE49-F238E27FC236}">
                <a16:creationId xmlns:a16="http://schemas.microsoft.com/office/drawing/2014/main" id="{64EB954B-B429-A44D-9145-F3DEF4F6D9D0}"/>
              </a:ext>
            </a:extLst>
          </p:cNvPr>
          <p:cNvCxnSpPr>
            <a:cxnSpLocks/>
          </p:cNvCxnSpPr>
          <p:nvPr userDrawn="1"/>
        </p:nvCxnSpPr>
        <p:spPr>
          <a:xfrm>
            <a:off x="12624391" y="2620288"/>
            <a:ext cx="0" cy="4992623"/>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10" name="Graphic 9">
            <a:extLst>
              <a:ext uri="{FF2B5EF4-FFF2-40B4-BE49-F238E27FC236}">
                <a16:creationId xmlns:a16="http://schemas.microsoft.com/office/drawing/2014/main" id="{8D183D47-0D97-B449-AB87-7A4E24347AE6}"/>
              </a:ext>
            </a:extLst>
          </p:cNvPr>
          <p:cNvPicPr>
            <a:picLocks noChangeAspect="1"/>
          </p:cNvPicPr>
          <p:nvPr userDrawn="1"/>
        </p:nvPicPr>
        <p:blipFill>
          <a:blip>
            <a:extLst>
              <a:ext uri="{28A0092B-C50C-407E-A947-70E740481C1C}">
                <a14:useLocalDpi xmlns:a14="http://schemas.microsoft.com/office/drawing/2010/main" val="0"/>
              </a:ext>
            </a:extLst>
          </a:blip>
          <a:stretch>
            <a:fillRect/>
          </a:stretch>
        </p:blipFill>
        <p:spPr>
          <a:xfrm>
            <a:off x="2808502" y="5861106"/>
            <a:ext cx="300458" cy="300458"/>
          </a:xfrm>
          <a:prstGeom prst="rect">
            <a:avLst/>
          </a:prstGeom>
        </p:spPr>
      </p:pic>
      <p:pic>
        <p:nvPicPr>
          <p:cNvPr id="11" name="Graphic 10">
            <a:extLst>
              <a:ext uri="{FF2B5EF4-FFF2-40B4-BE49-F238E27FC236}">
                <a16:creationId xmlns:a16="http://schemas.microsoft.com/office/drawing/2014/main" id="{3C302BE8-E1B9-1745-B374-E484A4C5B11C}"/>
              </a:ext>
            </a:extLst>
          </p:cNvPr>
          <p:cNvPicPr>
            <a:picLocks noChangeAspect="1"/>
          </p:cNvPicPr>
          <p:nvPr userDrawn="1"/>
        </p:nvPicPr>
        <p:blipFill>
          <a:blip>
            <a:extLst>
              <a:ext uri="{28A0092B-C50C-407E-A947-70E740481C1C}">
                <a14:useLocalDpi xmlns:a14="http://schemas.microsoft.com/office/drawing/2010/main" val="0"/>
              </a:ext>
            </a:extLst>
          </a:blip>
          <a:stretch>
            <a:fillRect/>
          </a:stretch>
        </p:blipFill>
        <p:spPr>
          <a:xfrm>
            <a:off x="5683782" y="5861106"/>
            <a:ext cx="300458" cy="300458"/>
          </a:xfrm>
          <a:prstGeom prst="rect">
            <a:avLst/>
          </a:prstGeom>
        </p:spPr>
      </p:pic>
      <p:pic>
        <p:nvPicPr>
          <p:cNvPr id="12" name="Graphic 11">
            <a:extLst>
              <a:ext uri="{FF2B5EF4-FFF2-40B4-BE49-F238E27FC236}">
                <a16:creationId xmlns:a16="http://schemas.microsoft.com/office/drawing/2014/main" id="{B24412B4-A415-EA42-A079-515C9C6B29B9}"/>
              </a:ext>
            </a:extLst>
          </p:cNvPr>
          <p:cNvPicPr>
            <a:picLocks noChangeAspect="1"/>
          </p:cNvPicPr>
          <p:nvPr userDrawn="1"/>
        </p:nvPicPr>
        <p:blipFill>
          <a:blip>
            <a:extLst>
              <a:ext uri="{28A0092B-C50C-407E-A947-70E740481C1C}">
                <a14:useLocalDpi xmlns:a14="http://schemas.microsoft.com/office/drawing/2010/main" val="0"/>
              </a:ext>
            </a:extLst>
          </a:blip>
          <a:stretch>
            <a:fillRect/>
          </a:stretch>
        </p:blipFill>
        <p:spPr>
          <a:xfrm>
            <a:off x="11434342" y="5861106"/>
            <a:ext cx="300458" cy="300458"/>
          </a:xfrm>
          <a:prstGeom prst="rect">
            <a:avLst/>
          </a:prstGeom>
        </p:spPr>
      </p:pic>
      <p:pic>
        <p:nvPicPr>
          <p:cNvPr id="16" name="Graphic 15">
            <a:extLst>
              <a:ext uri="{FF2B5EF4-FFF2-40B4-BE49-F238E27FC236}">
                <a16:creationId xmlns:a16="http://schemas.microsoft.com/office/drawing/2014/main" id="{96089EFE-8023-1F44-8B00-7CF19DB15FF3}"/>
              </a:ext>
            </a:extLst>
          </p:cNvPr>
          <p:cNvPicPr>
            <a:picLocks noChangeAspect="1"/>
          </p:cNvPicPr>
          <p:nvPr userDrawn="1"/>
        </p:nvPicPr>
        <p:blipFill>
          <a:blip>
            <a:extLst>
              <a:ext uri="{28A0092B-C50C-407E-A947-70E740481C1C}">
                <a14:useLocalDpi xmlns:a14="http://schemas.microsoft.com/office/drawing/2010/main" val="0"/>
              </a:ext>
            </a:extLst>
          </a:blip>
          <a:stretch>
            <a:fillRect/>
          </a:stretch>
        </p:blipFill>
        <p:spPr>
          <a:xfrm>
            <a:off x="8559062" y="5861106"/>
            <a:ext cx="300458" cy="300458"/>
          </a:xfrm>
          <a:prstGeom prst="rect">
            <a:avLst/>
          </a:prstGeom>
        </p:spPr>
      </p:pic>
      <p:sp>
        <p:nvSpPr>
          <p:cNvPr id="20" name="Title 1">
            <a:extLst>
              <a:ext uri="{FF2B5EF4-FFF2-40B4-BE49-F238E27FC236}">
                <a16:creationId xmlns:a16="http://schemas.microsoft.com/office/drawing/2014/main" id="{0E05E466-4E30-3646-BBB6-B75EB245D045}"/>
              </a:ext>
            </a:extLst>
          </p:cNvPr>
          <p:cNvSpPr>
            <a:spLocks noGrp="1"/>
          </p:cNvSpPr>
          <p:nvPr>
            <p:ph type="title"/>
          </p:nvPr>
        </p:nvSpPr>
        <p:spPr>
          <a:xfrm>
            <a:off x="457200" y="265176"/>
            <a:ext cx="11277600" cy="1292662"/>
          </a:xfrm>
        </p:spPr>
        <p:txBody>
          <a:bodyPr/>
          <a:lstStyle>
            <a:lvl1pPr>
              <a:defRPr>
                <a:solidFill>
                  <a:srgbClr val="00A8C8"/>
                </a:solidFill>
              </a:defRPr>
            </a:lvl1pPr>
          </a:lstStyle>
          <a:p>
            <a:r>
              <a:rPr lang="en-US" dirty="0"/>
              <a:t>Click to edit Master title style</a:t>
            </a:r>
          </a:p>
        </p:txBody>
      </p:sp>
      <p:sp>
        <p:nvSpPr>
          <p:cNvPr id="15" name="Text Placeholder 31">
            <a:extLst>
              <a:ext uri="{FF2B5EF4-FFF2-40B4-BE49-F238E27FC236}">
                <a16:creationId xmlns:a16="http://schemas.microsoft.com/office/drawing/2014/main" id="{E0CC4B99-251F-7A47-94F8-3263C0FBB32A}"/>
              </a:ext>
            </a:extLst>
          </p:cNvPr>
          <p:cNvSpPr txBox="1">
            <a:spLocks/>
          </p:cNvSpPr>
          <p:nvPr userDrawn="1"/>
        </p:nvSpPr>
        <p:spPr>
          <a:xfrm>
            <a:off x="457199" y="6581489"/>
            <a:ext cx="5638800" cy="646331"/>
          </a:xfrm>
          <a:prstGeom prst="rect">
            <a:avLst/>
          </a:prstGeom>
          <a:noFill/>
        </p:spPr>
        <p:txBody>
          <a:bodyPr vert="horz" wrap="square" lIns="0" tIns="0" rIns="0" bIns="457200" rtlCol="0" anchor="t" anchorCtr="0">
            <a:sp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200" b="0" i="0" kern="1200" cap="all" spc="200" baseline="0">
                <a:solidFill>
                  <a:schemeClr val="tx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2400" b="0" kern="1200" cap="all" spc="200" baseline="0">
                <a:solidFill>
                  <a:schemeClr val="tx1"/>
                </a:solidFill>
                <a:latin typeface="+mn-lt"/>
                <a:ea typeface="+mn-ea"/>
                <a:cs typeface="+mn-cs"/>
              </a:defRPr>
            </a:lvl2pPr>
            <a:lvl3pPr marL="0" indent="0" algn="l" defTabSz="914400" rtl="0" eaLnBrk="1" latinLnBrk="0" hangingPunct="1">
              <a:lnSpc>
                <a:spcPct val="100000"/>
              </a:lnSpc>
              <a:spcBef>
                <a:spcPts val="1800"/>
              </a:spcBef>
              <a:spcAft>
                <a:spcPts val="0"/>
              </a:spcAft>
              <a:buFont typeface="Arial" panose="020B0604020202020204" pitchFamily="34" charset="0"/>
              <a:buNone/>
              <a:defRPr sz="2000" kern="1200" cap="none" spc="50" baseline="0">
                <a:solidFill>
                  <a:schemeClr val="tx1"/>
                </a:solidFill>
                <a:latin typeface="+mn-lt"/>
                <a:ea typeface="+mn-ea"/>
                <a:cs typeface="+mn-cs"/>
              </a:defRPr>
            </a:lvl3pPr>
            <a:lvl4pPr marL="228600" indent="-228600" algn="l" defTabSz="914400" rtl="0" eaLnBrk="1" latinLnBrk="0" hangingPunct="1">
              <a:lnSpc>
                <a:spcPct val="100000"/>
              </a:lnSpc>
              <a:spcBef>
                <a:spcPts val="600"/>
              </a:spcBef>
              <a:spcAft>
                <a:spcPts val="0"/>
              </a:spcAft>
              <a:buFont typeface="Arial" panose="020B0604020202020204" pitchFamily="34" charset="0"/>
              <a:buChar char="•"/>
              <a:defRPr sz="2000" kern="1200" spc="50" baseline="0">
                <a:solidFill>
                  <a:schemeClr val="tx1"/>
                </a:solidFill>
                <a:latin typeface="+mn-lt"/>
                <a:ea typeface="+mn-ea"/>
                <a:cs typeface="+mn-cs"/>
              </a:defRPr>
            </a:lvl4pPr>
            <a:lvl5pPr marL="457200" indent="-228600" algn="l" defTabSz="914400" rtl="0" eaLnBrk="1" latinLnBrk="0" hangingPunct="1">
              <a:lnSpc>
                <a:spcPct val="100000"/>
              </a:lnSpc>
              <a:spcBef>
                <a:spcPts val="600"/>
              </a:spcBef>
              <a:spcAft>
                <a:spcPts val="0"/>
              </a:spcAft>
              <a:buFont typeface="System Font Regular"/>
              <a:buChar char="-"/>
              <a:defRPr sz="2000" kern="1200" spc="50" baseline="0">
                <a:solidFill>
                  <a:schemeClr val="tx1"/>
                </a:solidFill>
                <a:latin typeface="+mn-lt"/>
                <a:ea typeface="+mn-ea"/>
                <a:cs typeface="+mn-cs"/>
              </a:defRPr>
            </a:lvl5pPr>
            <a:lvl6pPr marL="685800" indent="-228600" algn="l" defTabSz="914400" rtl="0" eaLnBrk="1" latinLnBrk="0" hangingPunct="1">
              <a:lnSpc>
                <a:spcPct val="100000"/>
              </a:lnSpc>
              <a:spcBef>
                <a:spcPts val="600"/>
              </a:spcBef>
              <a:spcAft>
                <a:spcPts val="0"/>
              </a:spcAft>
              <a:buFont typeface="Arial" panose="020B0604020202020204" pitchFamily="34" charset="0"/>
              <a:buChar char="•"/>
              <a:defRPr sz="2000" kern="1200">
                <a:solidFill>
                  <a:schemeClr val="tx1"/>
                </a:solidFill>
                <a:latin typeface="+mn-lt"/>
                <a:ea typeface="+mn-ea"/>
                <a:cs typeface="+mn-cs"/>
              </a:defRPr>
            </a:lvl6pPr>
            <a:lvl7pPr marL="914400" indent="-228600" algn="l" defTabSz="914400" rtl="0" eaLnBrk="1" latinLnBrk="0" hangingPunct="1">
              <a:lnSpc>
                <a:spcPct val="100000"/>
              </a:lnSpc>
              <a:spcBef>
                <a:spcPts val="600"/>
              </a:spcBef>
              <a:spcAft>
                <a:spcPts val="0"/>
              </a:spcAft>
              <a:buFont typeface="System Font Regular"/>
              <a:buChar char="-"/>
              <a:defRPr sz="2000" kern="1200">
                <a:solidFill>
                  <a:schemeClr val="tx1"/>
                </a:solidFill>
                <a:latin typeface="+mn-lt"/>
                <a:ea typeface="+mn-ea"/>
                <a:cs typeface="+mn-cs"/>
              </a:defRPr>
            </a:lvl7pPr>
            <a:lvl8pPr marL="3429000" indent="-228600" algn="l" defTabSz="914400" rtl="0" eaLnBrk="1" latinLnBrk="0" hangingPunct="1">
              <a:lnSpc>
                <a:spcPct val="100000"/>
              </a:lnSpc>
              <a:spcBef>
                <a:spcPts val="0"/>
              </a:spcBef>
              <a:buFont typeface="Arial" panose="020B0604020202020204" pitchFamily="34" charset="0"/>
              <a:buChar char="•"/>
              <a:defRPr sz="1200" kern="1200">
                <a:solidFill>
                  <a:schemeClr val="tx1"/>
                </a:solidFill>
                <a:latin typeface="+mn-lt"/>
                <a:ea typeface="+mn-ea"/>
                <a:cs typeface="+mn-cs"/>
              </a:defRPr>
            </a:lvl8pPr>
            <a:lvl9pPr marL="3886200" indent="-228600" algn="l" defTabSz="914400" rtl="0" eaLnBrk="1" latinLnBrk="0" hangingPunct="1">
              <a:lnSpc>
                <a:spcPct val="100000"/>
              </a:lnSpc>
              <a:spcBef>
                <a:spcPts val="0"/>
              </a:spcBef>
              <a:buFont typeface="System Font Regular"/>
              <a:buChar char="-"/>
              <a:defRPr sz="1200" kern="1200">
                <a:solidFill>
                  <a:schemeClr val="tx1"/>
                </a:solidFill>
                <a:latin typeface="+mn-lt"/>
                <a:ea typeface="+mn-ea"/>
                <a:cs typeface="+mn-cs"/>
              </a:defRPr>
            </a:lvl9pPr>
          </a:lstStyle>
          <a:p>
            <a:r>
              <a:rPr lang="en-US" sz="1050" dirty="0"/>
              <a:t>Coastal</a:t>
            </a:r>
            <a:r>
              <a:rPr lang="en-US" sz="1050" baseline="0" dirty="0"/>
              <a:t> protection and Restoration authority</a:t>
            </a:r>
            <a:endParaRPr lang="en-US" sz="1050" dirty="0"/>
          </a:p>
        </p:txBody>
      </p:sp>
    </p:spTree>
    <p:extLst>
      <p:ext uri="{BB962C8B-B14F-4D97-AF65-F5344CB8AC3E}">
        <p14:creationId xmlns:p14="http://schemas.microsoft.com/office/powerpoint/2010/main" val="95199025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sp>
        <p:nvSpPr>
          <p:cNvPr id="16" name="Text Placeholder 3">
            <a:extLst>
              <a:ext uri="{FF2B5EF4-FFF2-40B4-BE49-F238E27FC236}">
                <a16:creationId xmlns:a16="http://schemas.microsoft.com/office/drawing/2014/main" id="{673D59D1-829E-3144-B8CF-C5329C971F33}"/>
              </a:ext>
            </a:extLst>
          </p:cNvPr>
          <p:cNvSpPr>
            <a:spLocks noGrp="1"/>
          </p:cNvSpPr>
          <p:nvPr>
            <p:ph type="body" sz="quarter" idx="14" hasCustomPrompt="1"/>
          </p:nvPr>
        </p:nvSpPr>
        <p:spPr>
          <a:xfrm>
            <a:off x="457199" y="3587672"/>
            <a:ext cx="5524497" cy="2816352"/>
          </a:xfrm>
          <a:noFill/>
          <a:ln w="19050">
            <a:solidFill>
              <a:schemeClr val="accent1"/>
            </a:solidFill>
          </a:ln>
        </p:spPr>
        <p:txBody>
          <a:bodyPr lIns="182880" tIns="411480" rIns="182880" bIns="118872" anchor="ctr" anchorCtr="0">
            <a:noAutofit/>
          </a:bodyPr>
          <a:lstStyle>
            <a:lvl1pPr>
              <a:defRPr>
                <a:solidFill>
                  <a:schemeClr val="tx1"/>
                </a:solidFill>
              </a:defRPr>
            </a:lvl1pPr>
            <a:lvl2pPr>
              <a:defRPr>
                <a:solidFill>
                  <a:schemeClr val="tx1"/>
                </a:solidFill>
              </a:defRPr>
            </a:lvl2pPr>
            <a:lvl3pPr>
              <a:defRPr>
                <a:solidFill>
                  <a:schemeClr val="tx1"/>
                </a:solidFill>
              </a:defRPr>
            </a:lvl3pPr>
          </a:lstStyle>
          <a:p>
            <a:pPr lvl="0"/>
            <a:r>
              <a:rPr lang="en-US" dirty="0"/>
              <a:t>Text</a:t>
            </a:r>
          </a:p>
          <a:p>
            <a:pPr lvl="1"/>
            <a:r>
              <a:rPr lang="en-US" dirty="0"/>
              <a:t>Second level</a:t>
            </a:r>
          </a:p>
          <a:p>
            <a:pPr lvl="2"/>
            <a:r>
              <a:rPr lang="en-US" dirty="0"/>
              <a:t>Third level</a:t>
            </a:r>
          </a:p>
        </p:txBody>
      </p:sp>
      <p:sp>
        <p:nvSpPr>
          <p:cNvPr id="17" name="Text Placeholder 3">
            <a:extLst>
              <a:ext uri="{FF2B5EF4-FFF2-40B4-BE49-F238E27FC236}">
                <a16:creationId xmlns:a16="http://schemas.microsoft.com/office/drawing/2014/main" id="{4F2418F6-5503-5643-B481-6E41875C27DA}"/>
              </a:ext>
            </a:extLst>
          </p:cNvPr>
          <p:cNvSpPr>
            <a:spLocks noGrp="1"/>
          </p:cNvSpPr>
          <p:nvPr>
            <p:ph type="body" sz="quarter" idx="29" hasCustomPrompt="1"/>
          </p:nvPr>
        </p:nvSpPr>
        <p:spPr>
          <a:xfrm>
            <a:off x="6210298" y="4365392"/>
            <a:ext cx="5524502" cy="2035408"/>
          </a:xfrm>
          <a:noFill/>
          <a:ln w="19050">
            <a:solidFill>
              <a:schemeClr val="accent1"/>
            </a:solidFill>
          </a:ln>
        </p:spPr>
        <p:txBody>
          <a:bodyPr lIns="182880" tIns="411480" rIns="182880" bIns="118872" anchor="ctr" anchorCtr="0">
            <a:noAutofit/>
          </a:bodyPr>
          <a:lstStyle>
            <a:lvl1pPr>
              <a:defRPr>
                <a:solidFill>
                  <a:schemeClr val="tx1"/>
                </a:solidFill>
              </a:defRPr>
            </a:lvl1pPr>
            <a:lvl2pPr>
              <a:defRPr>
                <a:solidFill>
                  <a:schemeClr val="tx1"/>
                </a:solidFill>
              </a:defRPr>
            </a:lvl2pPr>
            <a:lvl3pPr>
              <a:defRPr>
                <a:solidFill>
                  <a:schemeClr val="tx1"/>
                </a:solidFill>
              </a:defRPr>
            </a:lvl3pPr>
          </a:lstStyle>
          <a:p>
            <a:pPr lvl="0"/>
            <a:r>
              <a:rPr lang="en-US" dirty="0"/>
              <a:t>Text</a:t>
            </a:r>
          </a:p>
          <a:p>
            <a:pPr lvl="1"/>
            <a:r>
              <a:rPr lang="en-US" dirty="0"/>
              <a:t>Second level</a:t>
            </a:r>
          </a:p>
          <a:p>
            <a:pPr lvl="2"/>
            <a:r>
              <a:rPr lang="en-US" dirty="0"/>
              <a:t>Third level</a:t>
            </a:r>
          </a:p>
        </p:txBody>
      </p:sp>
      <p:sp>
        <p:nvSpPr>
          <p:cNvPr id="18" name="Text Placeholder 3">
            <a:extLst>
              <a:ext uri="{FF2B5EF4-FFF2-40B4-BE49-F238E27FC236}">
                <a16:creationId xmlns:a16="http://schemas.microsoft.com/office/drawing/2014/main" id="{D2BF6701-7641-6A4D-ADE8-94A0DAAEB272}"/>
              </a:ext>
            </a:extLst>
          </p:cNvPr>
          <p:cNvSpPr>
            <a:spLocks noGrp="1"/>
          </p:cNvSpPr>
          <p:nvPr>
            <p:ph type="body" sz="quarter" idx="30" hasCustomPrompt="1"/>
          </p:nvPr>
        </p:nvSpPr>
        <p:spPr>
          <a:xfrm>
            <a:off x="6210296" y="2045863"/>
            <a:ext cx="5524502" cy="2069735"/>
          </a:xfrm>
          <a:noFill/>
          <a:ln w="19050">
            <a:solidFill>
              <a:schemeClr val="accent1"/>
            </a:solidFill>
          </a:ln>
        </p:spPr>
        <p:txBody>
          <a:bodyPr lIns="182880" tIns="411480" rIns="182880" bIns="118872" anchor="ctr" anchorCtr="0">
            <a:noAutofit/>
          </a:bodyPr>
          <a:lstStyle>
            <a:lvl1pPr>
              <a:defRPr>
                <a:solidFill>
                  <a:schemeClr val="tx1"/>
                </a:solidFill>
              </a:defRPr>
            </a:lvl1pPr>
            <a:lvl2pPr>
              <a:defRPr>
                <a:solidFill>
                  <a:schemeClr val="tx1"/>
                </a:solidFill>
              </a:defRPr>
            </a:lvl2pPr>
            <a:lvl3pPr>
              <a:defRPr>
                <a:solidFill>
                  <a:schemeClr val="tx1"/>
                </a:solidFill>
              </a:defRPr>
            </a:lvl3pPr>
          </a:lstStyle>
          <a:p>
            <a:pPr lvl="0"/>
            <a:r>
              <a:rPr lang="en-US" dirty="0"/>
              <a:t>Text</a:t>
            </a:r>
          </a:p>
          <a:p>
            <a:pPr lvl="1"/>
            <a:r>
              <a:rPr lang="en-US" dirty="0"/>
              <a:t>Second level</a:t>
            </a:r>
          </a:p>
          <a:p>
            <a:pPr lvl="2"/>
            <a:r>
              <a:rPr lang="en-US" dirty="0"/>
              <a:t>Third level</a:t>
            </a:r>
          </a:p>
        </p:txBody>
      </p:sp>
      <p:sp>
        <p:nvSpPr>
          <p:cNvPr id="19" name="Text Placeholder 3">
            <a:extLst>
              <a:ext uri="{FF2B5EF4-FFF2-40B4-BE49-F238E27FC236}">
                <a16:creationId xmlns:a16="http://schemas.microsoft.com/office/drawing/2014/main" id="{F954DAA7-BFB4-9642-8A87-1EB79086B4A1}"/>
              </a:ext>
            </a:extLst>
          </p:cNvPr>
          <p:cNvSpPr>
            <a:spLocks noGrp="1"/>
          </p:cNvSpPr>
          <p:nvPr>
            <p:ph type="body" sz="quarter" idx="31" hasCustomPrompt="1"/>
          </p:nvPr>
        </p:nvSpPr>
        <p:spPr>
          <a:xfrm>
            <a:off x="457199" y="2004115"/>
            <a:ext cx="3886196" cy="1339716"/>
          </a:xfrm>
          <a:noFill/>
          <a:ln w="19050">
            <a:solidFill>
              <a:schemeClr val="accent1"/>
            </a:solidFill>
          </a:ln>
        </p:spPr>
        <p:txBody>
          <a:bodyPr lIns="182880" tIns="411480" rIns="182880" bIns="118872" anchor="ctr" anchorCtr="0">
            <a:noAutofit/>
          </a:bodyPr>
          <a:lstStyle>
            <a:lvl1pPr>
              <a:defRPr sz="4400">
                <a:solidFill>
                  <a:schemeClr val="tx1"/>
                </a:solidFill>
              </a:defRPr>
            </a:lvl1pPr>
            <a:lvl2pPr>
              <a:defRPr>
                <a:solidFill>
                  <a:schemeClr val="tx1"/>
                </a:solidFill>
              </a:defRPr>
            </a:lvl2pPr>
            <a:lvl3pPr>
              <a:defRPr>
                <a:solidFill>
                  <a:schemeClr val="tx1"/>
                </a:solidFill>
              </a:defRPr>
            </a:lvl3pPr>
          </a:lstStyle>
          <a:p>
            <a:pPr lvl="0"/>
            <a:r>
              <a:rPr lang="en-US" dirty="0"/>
              <a:t>Text</a:t>
            </a:r>
          </a:p>
        </p:txBody>
      </p:sp>
      <p:sp>
        <p:nvSpPr>
          <p:cNvPr id="20" name="Text Placeholder 3">
            <a:extLst>
              <a:ext uri="{FF2B5EF4-FFF2-40B4-BE49-F238E27FC236}">
                <a16:creationId xmlns:a16="http://schemas.microsoft.com/office/drawing/2014/main" id="{62658780-6CBC-E242-BD5D-670803E5992D}"/>
              </a:ext>
            </a:extLst>
          </p:cNvPr>
          <p:cNvSpPr>
            <a:spLocks noGrp="1"/>
          </p:cNvSpPr>
          <p:nvPr>
            <p:ph type="body" sz="quarter" idx="32" hasCustomPrompt="1"/>
          </p:nvPr>
        </p:nvSpPr>
        <p:spPr>
          <a:xfrm>
            <a:off x="4571989" y="2004115"/>
            <a:ext cx="1409706" cy="1339716"/>
          </a:xfrm>
          <a:noFill/>
          <a:ln w="19050">
            <a:solidFill>
              <a:schemeClr val="accent1"/>
            </a:solidFill>
          </a:ln>
        </p:spPr>
        <p:txBody>
          <a:bodyPr lIns="182880" tIns="411480" rIns="182880" bIns="118872" anchor="ctr" anchorCtr="0">
            <a:noAutofit/>
          </a:bodyPr>
          <a:lstStyle>
            <a:lvl1pPr algn="ctr">
              <a:defRPr>
                <a:solidFill>
                  <a:schemeClr val="tx1"/>
                </a:solidFill>
              </a:defRPr>
            </a:lvl1pPr>
            <a:lvl2pPr algn="ctr">
              <a:defRPr>
                <a:solidFill>
                  <a:schemeClr val="tx1"/>
                </a:solidFill>
              </a:defRPr>
            </a:lvl2pPr>
            <a:lvl3pPr algn="ctr">
              <a:defRPr>
                <a:solidFill>
                  <a:schemeClr val="tx1"/>
                </a:solidFill>
              </a:defRPr>
            </a:lvl3pPr>
          </a:lstStyle>
          <a:p>
            <a:pPr lvl="0"/>
            <a:r>
              <a:rPr lang="en-US" dirty="0"/>
              <a:t>Text</a:t>
            </a:r>
          </a:p>
        </p:txBody>
      </p:sp>
      <p:sp>
        <p:nvSpPr>
          <p:cNvPr id="8" name="Text Placeholder 67">
            <a:extLst>
              <a:ext uri="{FF2B5EF4-FFF2-40B4-BE49-F238E27FC236}">
                <a16:creationId xmlns:a16="http://schemas.microsoft.com/office/drawing/2014/main" id="{7EDBE9EC-8674-7F44-9B9D-75B224AB9CD3}"/>
              </a:ext>
            </a:extLst>
          </p:cNvPr>
          <p:cNvSpPr txBox="1">
            <a:spLocks/>
          </p:cNvSpPr>
          <p:nvPr userDrawn="1"/>
        </p:nvSpPr>
        <p:spPr>
          <a:xfrm>
            <a:off x="457200" y="2004115"/>
            <a:ext cx="1545338" cy="400110"/>
          </a:xfrm>
          <a:prstGeom prst="rect">
            <a:avLst/>
          </a:prstGeom>
          <a:noFill/>
        </p:spPr>
        <p:txBody>
          <a:bodyPr vert="horz" wrap="square" lIns="91440" tIns="45720" rIns="91440" bIns="45720" rtlCol="0" anchor="ctr" anchorCtr="0">
            <a:spAutoFit/>
          </a:bodyPr>
          <a:lstStyle>
            <a:lvl1pPr marL="0" indent="0" algn="r" defTabSz="457200" rtl="0" eaLnBrk="1" latinLnBrk="0" hangingPunct="1">
              <a:lnSpc>
                <a:spcPct val="100000"/>
              </a:lnSpc>
              <a:spcBef>
                <a:spcPts val="0"/>
              </a:spcBef>
              <a:buClr>
                <a:schemeClr val="tx1">
                  <a:lumMod val="75000"/>
                </a:schemeClr>
              </a:buClr>
              <a:buSzPct val="85000"/>
              <a:buFont typeface="Helvetica" charset="0"/>
              <a:buNone/>
              <a:defRPr sz="2000" b="0" i="0" kern="1200" cap="all" spc="200" baseline="0">
                <a:solidFill>
                  <a:schemeClr val="bg1"/>
                </a:solidFill>
                <a:latin typeface="+mn-lt"/>
                <a:ea typeface="Arial" charset="0"/>
                <a:cs typeface="Arial" charset="0"/>
              </a:defRPr>
            </a:lvl1pPr>
            <a:lvl2pPr marL="457200" indent="-228600" algn="l" defTabSz="457200" rtl="0" eaLnBrk="1" latinLnBrk="0" hangingPunct="1">
              <a:lnSpc>
                <a:spcPct val="100000"/>
              </a:lnSpc>
              <a:spcBef>
                <a:spcPts val="0"/>
              </a:spcBef>
              <a:buSzPct val="85000"/>
              <a:buFont typeface="Helvetica" charset="0"/>
              <a:buChar char="⁃"/>
              <a:defRPr sz="2400" b="0" i="0" kern="1200" spc="100" baseline="0">
                <a:solidFill>
                  <a:schemeClr val="tx1"/>
                </a:solidFill>
                <a:latin typeface="+mn-lt"/>
                <a:ea typeface="Arial" charset="0"/>
                <a:cs typeface="Arial" charset="0"/>
              </a:defRPr>
            </a:lvl2pPr>
            <a:lvl3pPr marL="685800" indent="-228600" algn="l" defTabSz="457200" rtl="0" eaLnBrk="1" latinLnBrk="0" hangingPunct="1">
              <a:lnSpc>
                <a:spcPct val="100000"/>
              </a:lnSpc>
              <a:spcBef>
                <a:spcPts val="0"/>
              </a:spcBef>
              <a:buSzPct val="85000"/>
              <a:buFont typeface="Helvetica" charset="0"/>
              <a:buChar char="•"/>
              <a:defRPr sz="2000" b="0" i="0" kern="1200" spc="100" baseline="0">
                <a:solidFill>
                  <a:schemeClr val="tx1">
                    <a:lumMod val="75000"/>
                  </a:schemeClr>
                </a:solidFill>
                <a:latin typeface="+mn-lt"/>
                <a:ea typeface="Arial" charset="0"/>
                <a:cs typeface="Arial" charset="0"/>
              </a:defRPr>
            </a:lvl3pPr>
            <a:lvl4pPr marL="914400" indent="-228600" algn="l" defTabSz="457200" rtl="0" eaLnBrk="1" latinLnBrk="0" hangingPunct="1">
              <a:lnSpc>
                <a:spcPct val="100000"/>
              </a:lnSpc>
              <a:spcBef>
                <a:spcPts val="0"/>
              </a:spcBef>
              <a:buSzPct val="85000"/>
              <a:buFont typeface="Helvetica" charset="0"/>
              <a:buChar char="⁃"/>
              <a:defRPr sz="1800" b="0" i="0" kern="1200" spc="100" baseline="0">
                <a:solidFill>
                  <a:schemeClr val="tx1">
                    <a:lumMod val="75000"/>
                  </a:schemeClr>
                </a:solidFill>
                <a:latin typeface="+mn-lt"/>
                <a:ea typeface="Arial" charset="0"/>
                <a:cs typeface="Arial" charset="0"/>
              </a:defRPr>
            </a:lvl4pPr>
            <a:lvl5pPr marL="1143000" indent="-228600" algn="l" defTabSz="457200" rtl="0" eaLnBrk="1" latinLnBrk="0" hangingPunct="1">
              <a:lnSpc>
                <a:spcPct val="100000"/>
              </a:lnSpc>
              <a:spcBef>
                <a:spcPts val="0"/>
              </a:spcBef>
              <a:buSzPct val="85000"/>
              <a:buFont typeface="Helvetica" charset="0"/>
              <a:buChar char="•"/>
              <a:defRPr sz="1600" b="0" i="0" kern="1200" spc="100" baseline="0">
                <a:solidFill>
                  <a:schemeClr val="tx1">
                    <a:lumMod val="75000"/>
                  </a:schemeClr>
                </a:solidFill>
                <a:latin typeface="+mn-lt"/>
                <a:ea typeface="Arial" charset="0"/>
                <a:cs typeface="Arial"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l"/>
            <a:r>
              <a:rPr lang="en-US" sz="2000" baseline="0" dirty="0">
                <a:solidFill>
                  <a:schemeClr val="bg1"/>
                </a:solidFill>
                <a:highlight>
                  <a:srgbClr val="000000"/>
                </a:highlight>
              </a:rPr>
              <a:t>Location</a:t>
            </a:r>
          </a:p>
        </p:txBody>
      </p:sp>
      <p:sp>
        <p:nvSpPr>
          <p:cNvPr id="9" name="Text Placeholder 68">
            <a:extLst>
              <a:ext uri="{FF2B5EF4-FFF2-40B4-BE49-F238E27FC236}">
                <a16:creationId xmlns:a16="http://schemas.microsoft.com/office/drawing/2014/main" id="{D5E379AE-023F-7D49-860D-DA41D4247684}"/>
              </a:ext>
            </a:extLst>
          </p:cNvPr>
          <p:cNvSpPr txBox="1">
            <a:spLocks/>
          </p:cNvSpPr>
          <p:nvPr userDrawn="1"/>
        </p:nvSpPr>
        <p:spPr>
          <a:xfrm>
            <a:off x="457200" y="3572283"/>
            <a:ext cx="1051562" cy="400110"/>
          </a:xfrm>
          <a:prstGeom prst="rect">
            <a:avLst/>
          </a:prstGeom>
          <a:noFill/>
        </p:spPr>
        <p:txBody>
          <a:bodyPr vert="horz" wrap="square" lIns="91440" tIns="45720" rIns="91440" bIns="45720" rtlCol="0" anchor="ctr" anchorCtr="0">
            <a:spAutoFit/>
          </a:bodyPr>
          <a:lstStyle>
            <a:lvl1pPr marL="0" indent="0" algn="l" defTabSz="457200" rtl="0" eaLnBrk="1" latinLnBrk="0" hangingPunct="1">
              <a:lnSpc>
                <a:spcPct val="100000"/>
              </a:lnSpc>
              <a:spcBef>
                <a:spcPts val="0"/>
              </a:spcBef>
              <a:buClr>
                <a:schemeClr val="tx1">
                  <a:lumMod val="75000"/>
                </a:schemeClr>
              </a:buClr>
              <a:buSzPct val="85000"/>
              <a:buFont typeface="Helvetica" charset="0"/>
              <a:buNone/>
              <a:defRPr sz="2000" b="0" i="0" kern="1200" cap="all" spc="200" baseline="0">
                <a:solidFill>
                  <a:schemeClr val="bg1"/>
                </a:solidFill>
                <a:latin typeface="+mn-lt"/>
                <a:ea typeface="Arial" charset="0"/>
                <a:cs typeface="Arial" charset="0"/>
              </a:defRPr>
            </a:lvl1pPr>
            <a:lvl2pPr marL="457200" indent="-228600" algn="l" defTabSz="457200" rtl="0" eaLnBrk="1" latinLnBrk="0" hangingPunct="1">
              <a:lnSpc>
                <a:spcPct val="100000"/>
              </a:lnSpc>
              <a:spcBef>
                <a:spcPts val="0"/>
              </a:spcBef>
              <a:buSzPct val="85000"/>
              <a:buFont typeface="Helvetica" charset="0"/>
              <a:buChar char="⁃"/>
              <a:defRPr sz="2400" b="0" i="0" kern="1200" spc="100" baseline="0">
                <a:solidFill>
                  <a:schemeClr val="tx1"/>
                </a:solidFill>
                <a:latin typeface="+mn-lt"/>
                <a:ea typeface="Arial" charset="0"/>
                <a:cs typeface="Arial" charset="0"/>
              </a:defRPr>
            </a:lvl2pPr>
            <a:lvl3pPr marL="685800" indent="-228600" algn="l" defTabSz="457200" rtl="0" eaLnBrk="1" latinLnBrk="0" hangingPunct="1">
              <a:lnSpc>
                <a:spcPct val="100000"/>
              </a:lnSpc>
              <a:spcBef>
                <a:spcPts val="0"/>
              </a:spcBef>
              <a:buSzPct val="85000"/>
              <a:buFont typeface="Helvetica" charset="0"/>
              <a:buChar char="•"/>
              <a:defRPr sz="2000" b="0" i="0" kern="1200" spc="100" baseline="0">
                <a:solidFill>
                  <a:schemeClr val="tx1">
                    <a:lumMod val="75000"/>
                  </a:schemeClr>
                </a:solidFill>
                <a:latin typeface="+mn-lt"/>
                <a:ea typeface="Arial" charset="0"/>
                <a:cs typeface="Arial" charset="0"/>
              </a:defRPr>
            </a:lvl3pPr>
            <a:lvl4pPr marL="914400" indent="-228600" algn="l" defTabSz="457200" rtl="0" eaLnBrk="1" latinLnBrk="0" hangingPunct="1">
              <a:lnSpc>
                <a:spcPct val="100000"/>
              </a:lnSpc>
              <a:spcBef>
                <a:spcPts val="0"/>
              </a:spcBef>
              <a:buSzPct val="85000"/>
              <a:buFont typeface="Helvetica" charset="0"/>
              <a:buChar char="⁃"/>
              <a:defRPr sz="1800" b="0" i="0" kern="1200" spc="100" baseline="0">
                <a:solidFill>
                  <a:schemeClr val="tx1">
                    <a:lumMod val="75000"/>
                  </a:schemeClr>
                </a:solidFill>
                <a:latin typeface="+mn-lt"/>
                <a:ea typeface="Arial" charset="0"/>
                <a:cs typeface="Arial" charset="0"/>
              </a:defRPr>
            </a:lvl4pPr>
            <a:lvl5pPr marL="1143000" indent="-228600" algn="l" defTabSz="457200" rtl="0" eaLnBrk="1" latinLnBrk="0" hangingPunct="1">
              <a:lnSpc>
                <a:spcPct val="100000"/>
              </a:lnSpc>
              <a:spcBef>
                <a:spcPts val="0"/>
              </a:spcBef>
              <a:buSzPct val="85000"/>
              <a:buFont typeface="Helvetica" charset="0"/>
              <a:buChar char="•"/>
              <a:defRPr sz="1600" b="0" i="0" kern="1200" spc="100" baseline="0">
                <a:solidFill>
                  <a:schemeClr val="tx1">
                    <a:lumMod val="75000"/>
                  </a:schemeClr>
                </a:solidFill>
                <a:latin typeface="+mn-lt"/>
                <a:ea typeface="Arial" charset="0"/>
                <a:cs typeface="Arial"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baseline="0" dirty="0">
                <a:solidFill>
                  <a:schemeClr val="bg1"/>
                </a:solidFill>
                <a:highlight>
                  <a:srgbClr val="000000"/>
                </a:highlight>
              </a:rPr>
              <a:t>Tasks</a:t>
            </a:r>
          </a:p>
        </p:txBody>
      </p:sp>
      <p:sp>
        <p:nvSpPr>
          <p:cNvPr id="10" name="Text Placeholder 70">
            <a:extLst>
              <a:ext uri="{FF2B5EF4-FFF2-40B4-BE49-F238E27FC236}">
                <a16:creationId xmlns:a16="http://schemas.microsoft.com/office/drawing/2014/main" id="{DA938409-9399-6742-B13C-99D503D1D409}"/>
              </a:ext>
            </a:extLst>
          </p:cNvPr>
          <p:cNvSpPr txBox="1">
            <a:spLocks/>
          </p:cNvSpPr>
          <p:nvPr userDrawn="1"/>
        </p:nvSpPr>
        <p:spPr>
          <a:xfrm>
            <a:off x="6210302" y="2030475"/>
            <a:ext cx="2631948" cy="400110"/>
          </a:xfrm>
          <a:prstGeom prst="rect">
            <a:avLst/>
          </a:prstGeom>
          <a:noFill/>
        </p:spPr>
        <p:txBody>
          <a:bodyPr vert="horz" wrap="square" lIns="91440" tIns="45720" rIns="91440" bIns="45720" rtlCol="0" anchor="ctr" anchorCtr="0">
            <a:spAutoFit/>
          </a:bodyPr>
          <a:lstStyle>
            <a:lvl1pPr marL="0" indent="0" algn="l" defTabSz="457200" rtl="0" eaLnBrk="1" latinLnBrk="0" hangingPunct="1">
              <a:lnSpc>
                <a:spcPct val="100000"/>
              </a:lnSpc>
              <a:spcBef>
                <a:spcPts val="0"/>
              </a:spcBef>
              <a:buClr>
                <a:schemeClr val="tx1">
                  <a:lumMod val="75000"/>
                </a:schemeClr>
              </a:buClr>
              <a:buSzPct val="85000"/>
              <a:buFont typeface="Helvetica" charset="0"/>
              <a:buNone/>
              <a:defRPr sz="2000" b="0" i="0" kern="1200" cap="all" spc="200" baseline="0">
                <a:solidFill>
                  <a:schemeClr val="bg1"/>
                </a:solidFill>
                <a:latin typeface="+mn-lt"/>
                <a:ea typeface="Arial" charset="0"/>
                <a:cs typeface="Arial" charset="0"/>
              </a:defRPr>
            </a:lvl1pPr>
            <a:lvl2pPr marL="457200" indent="-228600" algn="l" defTabSz="457200" rtl="0" eaLnBrk="1" latinLnBrk="0" hangingPunct="1">
              <a:lnSpc>
                <a:spcPct val="100000"/>
              </a:lnSpc>
              <a:spcBef>
                <a:spcPts val="0"/>
              </a:spcBef>
              <a:buSzPct val="85000"/>
              <a:buFont typeface="Helvetica" charset="0"/>
              <a:buChar char="⁃"/>
              <a:defRPr sz="2400" b="0" i="0" kern="1200" spc="100" baseline="0">
                <a:solidFill>
                  <a:schemeClr val="tx1"/>
                </a:solidFill>
                <a:latin typeface="+mn-lt"/>
                <a:ea typeface="Arial" charset="0"/>
                <a:cs typeface="Arial" charset="0"/>
              </a:defRPr>
            </a:lvl2pPr>
            <a:lvl3pPr marL="685800" indent="-228600" algn="l" defTabSz="457200" rtl="0" eaLnBrk="1" latinLnBrk="0" hangingPunct="1">
              <a:lnSpc>
                <a:spcPct val="100000"/>
              </a:lnSpc>
              <a:spcBef>
                <a:spcPts val="0"/>
              </a:spcBef>
              <a:buSzPct val="85000"/>
              <a:buFont typeface="Helvetica" charset="0"/>
              <a:buChar char="•"/>
              <a:defRPr sz="2000" b="0" i="0" kern="1200" spc="100" baseline="0">
                <a:solidFill>
                  <a:schemeClr val="tx1">
                    <a:lumMod val="75000"/>
                  </a:schemeClr>
                </a:solidFill>
                <a:latin typeface="+mn-lt"/>
                <a:ea typeface="Arial" charset="0"/>
                <a:cs typeface="Arial" charset="0"/>
              </a:defRPr>
            </a:lvl3pPr>
            <a:lvl4pPr marL="914400" indent="-228600" algn="l" defTabSz="457200" rtl="0" eaLnBrk="1" latinLnBrk="0" hangingPunct="1">
              <a:lnSpc>
                <a:spcPct val="100000"/>
              </a:lnSpc>
              <a:spcBef>
                <a:spcPts val="0"/>
              </a:spcBef>
              <a:buSzPct val="85000"/>
              <a:buFont typeface="Helvetica" charset="0"/>
              <a:buChar char="⁃"/>
              <a:defRPr sz="1800" b="0" i="0" kern="1200" spc="100" baseline="0">
                <a:solidFill>
                  <a:schemeClr val="tx1">
                    <a:lumMod val="75000"/>
                  </a:schemeClr>
                </a:solidFill>
                <a:latin typeface="+mn-lt"/>
                <a:ea typeface="Arial" charset="0"/>
                <a:cs typeface="Arial" charset="0"/>
              </a:defRPr>
            </a:lvl4pPr>
            <a:lvl5pPr marL="1143000" indent="-228600" algn="l" defTabSz="457200" rtl="0" eaLnBrk="1" latinLnBrk="0" hangingPunct="1">
              <a:lnSpc>
                <a:spcPct val="100000"/>
              </a:lnSpc>
              <a:spcBef>
                <a:spcPts val="0"/>
              </a:spcBef>
              <a:buSzPct val="85000"/>
              <a:buFont typeface="Helvetica" charset="0"/>
              <a:buChar char="•"/>
              <a:defRPr sz="1600" b="0" i="0" kern="1200" spc="100" baseline="0">
                <a:solidFill>
                  <a:schemeClr val="tx1">
                    <a:lumMod val="75000"/>
                  </a:schemeClr>
                </a:solidFill>
                <a:latin typeface="+mn-lt"/>
                <a:ea typeface="Arial" charset="0"/>
                <a:cs typeface="Arial"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baseline="0" dirty="0">
                <a:solidFill>
                  <a:schemeClr val="bg1"/>
                </a:solidFill>
                <a:highlight>
                  <a:srgbClr val="000000"/>
                </a:highlight>
              </a:rPr>
              <a:t>Project Details</a:t>
            </a:r>
          </a:p>
        </p:txBody>
      </p:sp>
      <p:sp>
        <p:nvSpPr>
          <p:cNvPr id="11" name="Text Placeholder 72">
            <a:extLst>
              <a:ext uri="{FF2B5EF4-FFF2-40B4-BE49-F238E27FC236}">
                <a16:creationId xmlns:a16="http://schemas.microsoft.com/office/drawing/2014/main" id="{03C6CEB6-0470-F84F-A762-F92C5B96E31F}"/>
              </a:ext>
            </a:extLst>
          </p:cNvPr>
          <p:cNvSpPr txBox="1">
            <a:spLocks/>
          </p:cNvSpPr>
          <p:nvPr userDrawn="1"/>
        </p:nvSpPr>
        <p:spPr>
          <a:xfrm>
            <a:off x="6210300" y="4350003"/>
            <a:ext cx="2933702" cy="400110"/>
          </a:xfrm>
          <a:prstGeom prst="rect">
            <a:avLst/>
          </a:prstGeom>
          <a:noFill/>
        </p:spPr>
        <p:txBody>
          <a:bodyPr vert="horz" wrap="square" lIns="91440" tIns="45720" rIns="91440" bIns="45720" rtlCol="0" anchor="ctr" anchorCtr="0">
            <a:spAutoFit/>
          </a:bodyPr>
          <a:lstStyle>
            <a:lvl1pPr marL="0" indent="0" algn="l" defTabSz="457200" rtl="0" eaLnBrk="1" latinLnBrk="0" hangingPunct="1">
              <a:lnSpc>
                <a:spcPct val="100000"/>
              </a:lnSpc>
              <a:spcBef>
                <a:spcPts val="0"/>
              </a:spcBef>
              <a:buClr>
                <a:schemeClr val="tx1">
                  <a:lumMod val="75000"/>
                </a:schemeClr>
              </a:buClr>
              <a:buSzPct val="85000"/>
              <a:buFont typeface="Helvetica" charset="0"/>
              <a:buNone/>
              <a:defRPr sz="2000" b="0" i="0" kern="1200" cap="all" spc="200" baseline="0">
                <a:solidFill>
                  <a:schemeClr val="bg1"/>
                </a:solidFill>
                <a:latin typeface="+mn-lt"/>
                <a:ea typeface="Arial" charset="0"/>
                <a:cs typeface="Arial" charset="0"/>
              </a:defRPr>
            </a:lvl1pPr>
            <a:lvl2pPr marL="457200" indent="-228600" algn="l" defTabSz="457200" rtl="0" eaLnBrk="1" latinLnBrk="0" hangingPunct="1">
              <a:lnSpc>
                <a:spcPct val="100000"/>
              </a:lnSpc>
              <a:spcBef>
                <a:spcPts val="0"/>
              </a:spcBef>
              <a:buSzPct val="85000"/>
              <a:buFont typeface="Helvetica" charset="0"/>
              <a:buChar char="⁃"/>
              <a:defRPr sz="2400" b="0" i="0" kern="1200" spc="100" baseline="0">
                <a:solidFill>
                  <a:schemeClr val="tx1"/>
                </a:solidFill>
                <a:latin typeface="+mn-lt"/>
                <a:ea typeface="Arial" charset="0"/>
                <a:cs typeface="Arial" charset="0"/>
              </a:defRPr>
            </a:lvl2pPr>
            <a:lvl3pPr marL="685800" indent="-228600" algn="l" defTabSz="457200" rtl="0" eaLnBrk="1" latinLnBrk="0" hangingPunct="1">
              <a:lnSpc>
                <a:spcPct val="100000"/>
              </a:lnSpc>
              <a:spcBef>
                <a:spcPts val="0"/>
              </a:spcBef>
              <a:buSzPct val="85000"/>
              <a:buFont typeface="Helvetica" charset="0"/>
              <a:buChar char="•"/>
              <a:defRPr sz="2000" b="0" i="0" kern="1200" spc="100" baseline="0">
                <a:solidFill>
                  <a:schemeClr val="tx1">
                    <a:lumMod val="75000"/>
                  </a:schemeClr>
                </a:solidFill>
                <a:latin typeface="+mn-lt"/>
                <a:ea typeface="Arial" charset="0"/>
                <a:cs typeface="Arial" charset="0"/>
              </a:defRPr>
            </a:lvl3pPr>
            <a:lvl4pPr marL="914400" indent="-228600" algn="l" defTabSz="457200" rtl="0" eaLnBrk="1" latinLnBrk="0" hangingPunct="1">
              <a:lnSpc>
                <a:spcPct val="100000"/>
              </a:lnSpc>
              <a:spcBef>
                <a:spcPts val="0"/>
              </a:spcBef>
              <a:buSzPct val="85000"/>
              <a:buFont typeface="Helvetica" charset="0"/>
              <a:buChar char="⁃"/>
              <a:defRPr sz="1800" b="0" i="0" kern="1200" spc="100" baseline="0">
                <a:solidFill>
                  <a:schemeClr val="tx1">
                    <a:lumMod val="75000"/>
                  </a:schemeClr>
                </a:solidFill>
                <a:latin typeface="+mn-lt"/>
                <a:ea typeface="Arial" charset="0"/>
                <a:cs typeface="Arial" charset="0"/>
              </a:defRPr>
            </a:lvl4pPr>
            <a:lvl5pPr marL="1143000" indent="-228600" algn="l" defTabSz="457200" rtl="0" eaLnBrk="1" latinLnBrk="0" hangingPunct="1">
              <a:lnSpc>
                <a:spcPct val="100000"/>
              </a:lnSpc>
              <a:spcBef>
                <a:spcPts val="0"/>
              </a:spcBef>
              <a:buSzPct val="85000"/>
              <a:buFont typeface="Helvetica" charset="0"/>
              <a:buChar char="•"/>
              <a:defRPr sz="1600" b="0" i="0" kern="1200" spc="100" baseline="0">
                <a:solidFill>
                  <a:schemeClr val="tx1">
                    <a:lumMod val="75000"/>
                  </a:schemeClr>
                </a:solidFill>
                <a:latin typeface="+mn-lt"/>
                <a:ea typeface="Arial" charset="0"/>
                <a:cs typeface="Arial"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baseline="0" dirty="0">
                <a:solidFill>
                  <a:schemeClr val="bg1"/>
                </a:solidFill>
                <a:highlight>
                  <a:srgbClr val="000000"/>
                </a:highlight>
              </a:rPr>
              <a:t>Project Features</a:t>
            </a:r>
          </a:p>
        </p:txBody>
      </p:sp>
      <p:sp>
        <p:nvSpPr>
          <p:cNvPr id="13" name="Text Placeholder 67">
            <a:extLst>
              <a:ext uri="{FF2B5EF4-FFF2-40B4-BE49-F238E27FC236}">
                <a16:creationId xmlns:a16="http://schemas.microsoft.com/office/drawing/2014/main" id="{FE326638-1B76-B74D-8323-28CA866366E3}"/>
              </a:ext>
            </a:extLst>
          </p:cNvPr>
          <p:cNvSpPr txBox="1">
            <a:spLocks/>
          </p:cNvSpPr>
          <p:nvPr userDrawn="1"/>
        </p:nvSpPr>
        <p:spPr>
          <a:xfrm>
            <a:off x="4572000" y="2004115"/>
            <a:ext cx="1409702" cy="400110"/>
          </a:xfrm>
          <a:prstGeom prst="rect">
            <a:avLst/>
          </a:prstGeom>
          <a:noFill/>
        </p:spPr>
        <p:txBody>
          <a:bodyPr vert="horz" wrap="square" lIns="91440" tIns="45720" rIns="91440" bIns="45720" rtlCol="0" anchor="ctr" anchorCtr="0">
            <a:spAutoFit/>
          </a:bodyPr>
          <a:lstStyle>
            <a:lvl1pPr marL="0" indent="0" algn="r" defTabSz="457200" rtl="0" eaLnBrk="1" latinLnBrk="0" hangingPunct="1">
              <a:lnSpc>
                <a:spcPct val="100000"/>
              </a:lnSpc>
              <a:spcBef>
                <a:spcPts val="0"/>
              </a:spcBef>
              <a:buClr>
                <a:schemeClr val="tx1">
                  <a:lumMod val="75000"/>
                </a:schemeClr>
              </a:buClr>
              <a:buSzPct val="85000"/>
              <a:buFont typeface="Helvetica" charset="0"/>
              <a:buNone/>
              <a:defRPr sz="2000" b="0" i="0" kern="1200" cap="all" spc="200" baseline="0">
                <a:solidFill>
                  <a:schemeClr val="bg1"/>
                </a:solidFill>
                <a:latin typeface="+mn-lt"/>
                <a:ea typeface="Arial" charset="0"/>
                <a:cs typeface="Arial" charset="0"/>
              </a:defRPr>
            </a:lvl1pPr>
            <a:lvl2pPr marL="457200" indent="-228600" algn="l" defTabSz="457200" rtl="0" eaLnBrk="1" latinLnBrk="0" hangingPunct="1">
              <a:lnSpc>
                <a:spcPct val="100000"/>
              </a:lnSpc>
              <a:spcBef>
                <a:spcPts val="0"/>
              </a:spcBef>
              <a:buSzPct val="85000"/>
              <a:buFont typeface="Helvetica" charset="0"/>
              <a:buChar char="⁃"/>
              <a:defRPr sz="2400" b="0" i="0" kern="1200" spc="100" baseline="0">
                <a:solidFill>
                  <a:schemeClr val="tx1"/>
                </a:solidFill>
                <a:latin typeface="+mn-lt"/>
                <a:ea typeface="Arial" charset="0"/>
                <a:cs typeface="Arial" charset="0"/>
              </a:defRPr>
            </a:lvl2pPr>
            <a:lvl3pPr marL="685800" indent="-228600" algn="l" defTabSz="457200" rtl="0" eaLnBrk="1" latinLnBrk="0" hangingPunct="1">
              <a:lnSpc>
                <a:spcPct val="100000"/>
              </a:lnSpc>
              <a:spcBef>
                <a:spcPts val="0"/>
              </a:spcBef>
              <a:buSzPct val="85000"/>
              <a:buFont typeface="Helvetica" charset="0"/>
              <a:buChar char="•"/>
              <a:defRPr sz="2000" b="0" i="0" kern="1200" spc="100" baseline="0">
                <a:solidFill>
                  <a:schemeClr val="tx1">
                    <a:lumMod val="75000"/>
                  </a:schemeClr>
                </a:solidFill>
                <a:latin typeface="+mn-lt"/>
                <a:ea typeface="Arial" charset="0"/>
                <a:cs typeface="Arial" charset="0"/>
              </a:defRPr>
            </a:lvl3pPr>
            <a:lvl4pPr marL="914400" indent="-228600" algn="l" defTabSz="457200" rtl="0" eaLnBrk="1" latinLnBrk="0" hangingPunct="1">
              <a:lnSpc>
                <a:spcPct val="100000"/>
              </a:lnSpc>
              <a:spcBef>
                <a:spcPts val="0"/>
              </a:spcBef>
              <a:buSzPct val="85000"/>
              <a:buFont typeface="Helvetica" charset="0"/>
              <a:buChar char="⁃"/>
              <a:defRPr sz="1800" b="0" i="0" kern="1200" spc="100" baseline="0">
                <a:solidFill>
                  <a:schemeClr val="tx1">
                    <a:lumMod val="75000"/>
                  </a:schemeClr>
                </a:solidFill>
                <a:latin typeface="+mn-lt"/>
                <a:ea typeface="Arial" charset="0"/>
                <a:cs typeface="Arial" charset="0"/>
              </a:defRPr>
            </a:lvl4pPr>
            <a:lvl5pPr marL="1143000" indent="-228600" algn="l" defTabSz="457200" rtl="0" eaLnBrk="1" latinLnBrk="0" hangingPunct="1">
              <a:lnSpc>
                <a:spcPct val="100000"/>
              </a:lnSpc>
              <a:spcBef>
                <a:spcPts val="0"/>
              </a:spcBef>
              <a:buSzPct val="85000"/>
              <a:buFont typeface="Helvetica" charset="0"/>
              <a:buChar char="•"/>
              <a:defRPr sz="1600" b="0" i="0" kern="1200" spc="100" baseline="0">
                <a:solidFill>
                  <a:schemeClr val="tx1">
                    <a:lumMod val="75000"/>
                  </a:schemeClr>
                </a:solidFill>
                <a:latin typeface="+mn-lt"/>
                <a:ea typeface="Arial" charset="0"/>
                <a:cs typeface="Arial"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l"/>
            <a:r>
              <a:rPr lang="en-US" sz="2000" baseline="0" dirty="0">
                <a:solidFill>
                  <a:schemeClr val="bg1"/>
                </a:solidFill>
                <a:highlight>
                  <a:srgbClr val="000000"/>
                </a:highlight>
              </a:rPr>
              <a:t>Funding</a:t>
            </a:r>
          </a:p>
        </p:txBody>
      </p:sp>
      <p:sp>
        <p:nvSpPr>
          <p:cNvPr id="15" name="Text Placeholder 2">
            <a:extLst>
              <a:ext uri="{FF2B5EF4-FFF2-40B4-BE49-F238E27FC236}">
                <a16:creationId xmlns:a16="http://schemas.microsoft.com/office/drawing/2014/main" id="{5BBD1FF7-F02D-1546-84E6-74924BFE6D61}"/>
              </a:ext>
            </a:extLst>
          </p:cNvPr>
          <p:cNvSpPr>
            <a:spLocks noGrp="1"/>
          </p:cNvSpPr>
          <p:nvPr>
            <p:ph type="body" sz="quarter" idx="33" hasCustomPrompt="1"/>
          </p:nvPr>
        </p:nvSpPr>
        <p:spPr>
          <a:xfrm>
            <a:off x="457199" y="265176"/>
            <a:ext cx="11277599" cy="1815882"/>
          </a:xfrm>
        </p:spPr>
        <p:txBody>
          <a:bodyPr wrap="square" bIns="457200">
            <a:spAutoFit/>
          </a:bodyPr>
          <a:lstStyle>
            <a:lvl1pPr>
              <a:spcBef>
                <a:spcPts val="0"/>
              </a:spcBef>
              <a:spcAft>
                <a:spcPts val="1200"/>
              </a:spcAft>
              <a:defRPr sz="5400" b="0" i="0" spc="0">
                <a:solidFill>
                  <a:schemeClr val="accent1"/>
                </a:solidFill>
                <a:latin typeface="Franklin Gothic Medium Cond" panose="020B0606030402020204" pitchFamily="34" charset="0"/>
              </a:defRPr>
            </a:lvl1pPr>
            <a:lvl2pPr marL="0" indent="0">
              <a:spcBef>
                <a:spcPts val="0"/>
              </a:spcBef>
              <a:spcAft>
                <a:spcPts val="600"/>
              </a:spcAft>
              <a:buNone/>
              <a:defRPr sz="2400" cap="all" spc="200" baseline="0"/>
            </a:lvl2pPr>
            <a:lvl3pPr marL="228600" indent="0">
              <a:buNone/>
              <a:defRPr/>
            </a:lvl3pPr>
          </a:lstStyle>
          <a:p>
            <a:pPr lvl="0"/>
            <a:r>
              <a:rPr lang="en-US" dirty="0"/>
              <a:t>Title</a:t>
            </a:r>
          </a:p>
          <a:p>
            <a:pPr lvl="1"/>
            <a:r>
              <a:rPr lang="en-US" dirty="0"/>
              <a:t>Subtitle</a:t>
            </a:r>
          </a:p>
        </p:txBody>
      </p:sp>
    </p:spTree>
    <p:extLst>
      <p:ext uri="{BB962C8B-B14F-4D97-AF65-F5344CB8AC3E}">
        <p14:creationId xmlns:p14="http://schemas.microsoft.com/office/powerpoint/2010/main" val="330289511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6710C2F-AAEC-4241-8CB7-6FEE260B5724}"/>
              </a:ext>
            </a:extLst>
          </p:cNvPr>
          <p:cNvSpPr>
            <a:spLocks noGrp="1"/>
          </p:cNvSpPr>
          <p:nvPr>
            <p:ph type="body" sz="quarter" idx="14" hasCustomPrompt="1"/>
          </p:nvPr>
        </p:nvSpPr>
        <p:spPr>
          <a:xfrm>
            <a:off x="457198" y="3656576"/>
            <a:ext cx="7048500" cy="2744224"/>
          </a:xfrm>
          <a:noFill/>
        </p:spPr>
        <p:txBody>
          <a:bodyPr lIns="182880" tIns="182880" rIns="182880" bIns="182880">
            <a:noAutofit/>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a:extLst>
              <a:ext uri="{FF2B5EF4-FFF2-40B4-BE49-F238E27FC236}">
                <a16:creationId xmlns:a16="http://schemas.microsoft.com/office/drawing/2014/main" id="{7A89D84B-02CC-CB4E-AA8D-F9297097DDA3}"/>
              </a:ext>
            </a:extLst>
          </p:cNvPr>
          <p:cNvSpPr>
            <a:spLocks noGrp="1"/>
          </p:cNvSpPr>
          <p:nvPr>
            <p:ph type="body" sz="quarter" idx="34" hasCustomPrompt="1"/>
          </p:nvPr>
        </p:nvSpPr>
        <p:spPr>
          <a:xfrm>
            <a:off x="457198" y="2056138"/>
            <a:ext cx="7048500" cy="1600438"/>
          </a:xfrm>
          <a:noFill/>
        </p:spPr>
        <p:txBody>
          <a:bodyPr lIns="182880" tIns="182880" rIns="182880" bIns="182880">
            <a:spAutoFit/>
          </a:bodyPr>
          <a:lstStyle>
            <a:lvl1pPr algn="ctr">
              <a:defRPr sz="8000">
                <a:solidFill>
                  <a:schemeClr val="tx2"/>
                </a:solidFill>
              </a:defRPr>
            </a:lvl1pPr>
          </a:lstStyle>
          <a:p>
            <a:pPr lvl="0"/>
            <a:r>
              <a:rPr lang="en-US" dirty="0"/>
              <a:t>Text</a:t>
            </a:r>
          </a:p>
        </p:txBody>
      </p:sp>
      <p:sp>
        <p:nvSpPr>
          <p:cNvPr id="6" name="Text Placeholder 3">
            <a:extLst>
              <a:ext uri="{FF2B5EF4-FFF2-40B4-BE49-F238E27FC236}">
                <a16:creationId xmlns:a16="http://schemas.microsoft.com/office/drawing/2014/main" id="{9FA5BE74-57AC-954E-A768-BEDD7392FA3F}"/>
              </a:ext>
            </a:extLst>
          </p:cNvPr>
          <p:cNvSpPr>
            <a:spLocks noGrp="1"/>
          </p:cNvSpPr>
          <p:nvPr>
            <p:ph type="body" sz="quarter" idx="35" hasCustomPrompt="1"/>
          </p:nvPr>
        </p:nvSpPr>
        <p:spPr>
          <a:xfrm>
            <a:off x="7505700" y="2056138"/>
            <a:ext cx="4229098" cy="4344662"/>
          </a:xfrm>
          <a:noFill/>
        </p:spPr>
        <p:txBody>
          <a:bodyPr lIns="182880" tIns="182880" rIns="182880" bIns="182880">
            <a:noAutofit/>
          </a:bodyPr>
          <a:lstStyle>
            <a:lvl1pPr algn="ctr">
              <a:defRPr sz="8000">
                <a:solidFill>
                  <a:schemeClr val="tx2"/>
                </a:solidFill>
              </a:defRPr>
            </a:lvl1pPr>
          </a:lstStyle>
          <a:p>
            <a:pPr lvl="0"/>
            <a:r>
              <a:rPr lang="en-US" dirty="0"/>
              <a:t>Text</a:t>
            </a:r>
          </a:p>
        </p:txBody>
      </p:sp>
      <p:sp>
        <p:nvSpPr>
          <p:cNvPr id="7" name="Text Placeholder 2">
            <a:extLst>
              <a:ext uri="{FF2B5EF4-FFF2-40B4-BE49-F238E27FC236}">
                <a16:creationId xmlns:a16="http://schemas.microsoft.com/office/drawing/2014/main" id="{3187604D-CCC3-CE49-ACD4-6DB499F39F6E}"/>
              </a:ext>
            </a:extLst>
          </p:cNvPr>
          <p:cNvSpPr>
            <a:spLocks noGrp="1"/>
          </p:cNvSpPr>
          <p:nvPr>
            <p:ph type="body" sz="quarter" idx="31" hasCustomPrompt="1"/>
          </p:nvPr>
        </p:nvSpPr>
        <p:spPr>
          <a:xfrm>
            <a:off x="457199" y="265176"/>
            <a:ext cx="11277599" cy="1815882"/>
          </a:xfrm>
        </p:spPr>
        <p:txBody>
          <a:bodyPr wrap="square" bIns="457200">
            <a:spAutoFit/>
          </a:bodyPr>
          <a:lstStyle>
            <a:lvl1pPr>
              <a:spcBef>
                <a:spcPts val="0"/>
              </a:spcBef>
              <a:spcAft>
                <a:spcPts val="1200"/>
              </a:spcAft>
              <a:defRPr sz="5400" b="0" i="0" spc="0">
                <a:solidFill>
                  <a:schemeClr val="bg1"/>
                </a:solidFill>
                <a:latin typeface="Franklin Gothic Medium Cond" panose="020B0606030402020204" pitchFamily="34" charset="0"/>
              </a:defRPr>
            </a:lvl1pPr>
            <a:lvl2pPr marL="0" indent="0">
              <a:spcBef>
                <a:spcPts val="0"/>
              </a:spcBef>
              <a:spcAft>
                <a:spcPts val="600"/>
              </a:spcAft>
              <a:buNone/>
              <a:defRPr sz="2400" cap="all" spc="200" baseline="0">
                <a:solidFill>
                  <a:schemeClr val="bg1"/>
                </a:solidFill>
              </a:defRPr>
            </a:lvl2pPr>
            <a:lvl3pPr marL="228600" indent="0">
              <a:buNone/>
              <a:defRPr/>
            </a:lvl3pPr>
          </a:lstStyle>
          <a:p>
            <a:pPr lvl="0"/>
            <a:r>
              <a:rPr lang="en-US" dirty="0"/>
              <a:t>Title</a:t>
            </a:r>
          </a:p>
          <a:p>
            <a:pPr lvl="1"/>
            <a:r>
              <a:rPr lang="en-US" dirty="0"/>
              <a:t>Subtitle</a:t>
            </a:r>
          </a:p>
        </p:txBody>
      </p:sp>
    </p:spTree>
    <p:extLst>
      <p:ext uri="{BB962C8B-B14F-4D97-AF65-F5344CB8AC3E}">
        <p14:creationId xmlns:p14="http://schemas.microsoft.com/office/powerpoint/2010/main" val="75983178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699445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94706B7F-B203-AA4F-A636-D68475656023}"/>
              </a:ext>
            </a:extLst>
          </p:cNvPr>
          <p:cNvGrpSpPr/>
          <p:nvPr userDrawn="1"/>
        </p:nvGrpSpPr>
        <p:grpSpPr>
          <a:xfrm>
            <a:off x="0" y="0"/>
            <a:ext cx="11734800" cy="6858000"/>
            <a:chOff x="152400" y="152400"/>
            <a:chExt cx="11734800" cy="6858000"/>
          </a:xfrm>
        </p:grpSpPr>
        <p:sp>
          <p:nvSpPr>
            <p:cNvPr id="4" name="Rectangle 3">
              <a:extLst>
                <a:ext uri="{FF2B5EF4-FFF2-40B4-BE49-F238E27FC236}">
                  <a16:creationId xmlns:a16="http://schemas.microsoft.com/office/drawing/2014/main" id="{3782BE68-32E8-CB42-A3F4-74C99F5D4996}"/>
                </a:ext>
              </a:extLst>
            </p:cNvPr>
            <p:cNvSpPr/>
            <p:nvPr/>
          </p:nvSpPr>
          <p:spPr>
            <a:xfrm>
              <a:off x="152400" y="152400"/>
              <a:ext cx="750569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Placeholder 5">
              <a:extLst>
                <a:ext uri="{FF2B5EF4-FFF2-40B4-BE49-F238E27FC236}">
                  <a16:creationId xmlns:a16="http://schemas.microsoft.com/office/drawing/2014/main" id="{589FA980-6D0F-CC40-A084-D9E9DD037CEA}"/>
                </a:ext>
              </a:extLst>
            </p:cNvPr>
            <p:cNvPicPr>
              <a:picLocks noChangeAspect="1"/>
            </p:cNvPicPr>
            <p:nvPr/>
          </p:nvPicPr>
          <p:blipFill rotWithShape="1">
            <a:blip r:embed="rId2"/>
            <a:srcRect l="7475" r="7475"/>
            <a:stretch/>
          </p:blipFill>
          <p:spPr>
            <a:xfrm>
              <a:off x="6702552" y="609600"/>
              <a:ext cx="5184648" cy="4571998"/>
            </a:xfrm>
            <a:prstGeom prst="rect">
              <a:avLst/>
            </a:prstGeom>
          </p:spPr>
        </p:pic>
        <p:pic>
          <p:nvPicPr>
            <p:cNvPr id="6" name="Picture 5">
              <a:extLst>
                <a:ext uri="{FF2B5EF4-FFF2-40B4-BE49-F238E27FC236}">
                  <a16:creationId xmlns:a16="http://schemas.microsoft.com/office/drawing/2014/main" id="{B0B24C8D-F8DA-E844-9419-02B049008744}"/>
                </a:ext>
              </a:extLst>
            </p:cNvPr>
            <p:cNvPicPr>
              <a:picLocks noChangeAspect="1"/>
            </p:cNvPicPr>
            <p:nvPr/>
          </p:nvPicPr>
          <p:blipFill>
            <a:blip r:embed="rId3">
              <a:alphaModFix amt="10000"/>
            </a:blip>
            <a:srcRect/>
            <a:stretch/>
          </p:blipFill>
          <p:spPr>
            <a:xfrm>
              <a:off x="5216652" y="1066800"/>
              <a:ext cx="2971800" cy="2716161"/>
            </a:xfrm>
            <a:prstGeom prst="rect">
              <a:avLst/>
            </a:prstGeom>
          </p:spPr>
        </p:pic>
        <p:sp>
          <p:nvSpPr>
            <p:cNvPr id="7" name="Text Placeholder 12">
              <a:extLst>
                <a:ext uri="{FF2B5EF4-FFF2-40B4-BE49-F238E27FC236}">
                  <a16:creationId xmlns:a16="http://schemas.microsoft.com/office/drawing/2014/main" id="{10348D28-05AD-ED4A-82E1-06A57FDDF449}"/>
                </a:ext>
              </a:extLst>
            </p:cNvPr>
            <p:cNvSpPr txBox="1">
              <a:spLocks/>
            </p:cNvSpPr>
            <p:nvPr/>
          </p:nvSpPr>
          <p:spPr>
            <a:xfrm>
              <a:off x="6702552" y="1066800"/>
              <a:ext cx="4727448" cy="5029199"/>
            </a:xfrm>
            <a:prstGeom prst="rect">
              <a:avLst/>
            </a:prstGeom>
            <a:noFill/>
          </p:spPr>
          <p:txBody>
            <a:bodyPr vert="horz" lIns="0" tIns="0" rIns="0" bIns="0" rtlCol="0" anchor="t" anchorCtr="0">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5400" b="0" i="0" kern="1200" spc="0" baseline="0">
                  <a:solidFill>
                    <a:schemeClr val="accent1"/>
                  </a:solidFill>
                  <a:latin typeface="Franklin Gothic Medium Cond" panose="020B0606030402020204" pitchFamily="34" charset="0"/>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2400" b="0" kern="1200" cap="all" spc="200" baseline="0">
                  <a:solidFill>
                    <a:schemeClr val="tx1"/>
                  </a:solidFill>
                  <a:latin typeface="+mn-lt"/>
                  <a:ea typeface="+mn-ea"/>
                  <a:cs typeface="+mn-cs"/>
                </a:defRPr>
              </a:lvl2pPr>
              <a:lvl3pPr marL="0" indent="0" algn="l" defTabSz="914400" rtl="0" eaLnBrk="1" latinLnBrk="0" hangingPunct="1">
                <a:lnSpc>
                  <a:spcPct val="100000"/>
                </a:lnSpc>
                <a:spcBef>
                  <a:spcPts val="1800"/>
                </a:spcBef>
                <a:spcAft>
                  <a:spcPts val="0"/>
                </a:spcAft>
                <a:buFont typeface="Arial" panose="020B0604020202020204" pitchFamily="34" charset="0"/>
                <a:buNone/>
                <a:defRPr sz="2000" kern="1200" cap="none" spc="50" baseline="0">
                  <a:solidFill>
                    <a:schemeClr val="tx1"/>
                  </a:solidFill>
                  <a:latin typeface="+mn-lt"/>
                  <a:ea typeface="+mn-ea"/>
                  <a:cs typeface="+mn-cs"/>
                </a:defRPr>
              </a:lvl3pPr>
              <a:lvl4pPr marL="228600" indent="-228600" algn="l" defTabSz="914400" rtl="0" eaLnBrk="1" latinLnBrk="0" hangingPunct="1">
                <a:lnSpc>
                  <a:spcPct val="100000"/>
                </a:lnSpc>
                <a:spcBef>
                  <a:spcPts val="600"/>
                </a:spcBef>
                <a:spcAft>
                  <a:spcPts val="0"/>
                </a:spcAft>
                <a:buFont typeface="Arial" panose="020B0604020202020204" pitchFamily="34" charset="0"/>
                <a:buChar char="•"/>
                <a:defRPr sz="2000" kern="1200" spc="50" baseline="0">
                  <a:solidFill>
                    <a:schemeClr val="tx1"/>
                  </a:solidFill>
                  <a:latin typeface="+mn-lt"/>
                  <a:ea typeface="+mn-ea"/>
                  <a:cs typeface="+mn-cs"/>
                </a:defRPr>
              </a:lvl4pPr>
              <a:lvl5pPr marL="457200" indent="-228600" algn="l" defTabSz="914400" rtl="0" eaLnBrk="1" latinLnBrk="0" hangingPunct="1">
                <a:lnSpc>
                  <a:spcPct val="100000"/>
                </a:lnSpc>
                <a:spcBef>
                  <a:spcPts val="600"/>
                </a:spcBef>
                <a:spcAft>
                  <a:spcPts val="0"/>
                </a:spcAft>
                <a:buFont typeface="System Font Regular"/>
                <a:buChar char="-"/>
                <a:defRPr sz="2000" kern="1200" spc="50" baseline="0">
                  <a:solidFill>
                    <a:schemeClr val="tx1"/>
                  </a:solidFill>
                  <a:latin typeface="+mn-lt"/>
                  <a:ea typeface="+mn-ea"/>
                  <a:cs typeface="+mn-cs"/>
                </a:defRPr>
              </a:lvl5pPr>
              <a:lvl6pPr marL="685800" indent="-228600" algn="l" defTabSz="914400" rtl="0" eaLnBrk="1" latinLnBrk="0" hangingPunct="1">
                <a:lnSpc>
                  <a:spcPct val="100000"/>
                </a:lnSpc>
                <a:spcBef>
                  <a:spcPts val="600"/>
                </a:spcBef>
                <a:spcAft>
                  <a:spcPts val="0"/>
                </a:spcAft>
                <a:buFont typeface="Arial" panose="020B0604020202020204" pitchFamily="34" charset="0"/>
                <a:buChar char="•"/>
                <a:defRPr sz="2000" kern="1200">
                  <a:solidFill>
                    <a:schemeClr val="tx1"/>
                  </a:solidFill>
                  <a:latin typeface="+mn-lt"/>
                  <a:ea typeface="+mn-ea"/>
                  <a:cs typeface="+mn-cs"/>
                </a:defRPr>
              </a:lvl6pPr>
              <a:lvl7pPr marL="914400" indent="-228600" algn="l" defTabSz="914400" rtl="0" eaLnBrk="1" latinLnBrk="0" hangingPunct="1">
                <a:lnSpc>
                  <a:spcPct val="100000"/>
                </a:lnSpc>
                <a:spcBef>
                  <a:spcPts val="600"/>
                </a:spcBef>
                <a:spcAft>
                  <a:spcPts val="0"/>
                </a:spcAft>
                <a:buFont typeface="System Font Regular"/>
                <a:buChar char="-"/>
                <a:defRPr sz="2000" kern="1200">
                  <a:solidFill>
                    <a:schemeClr val="tx1"/>
                  </a:solidFill>
                  <a:latin typeface="+mn-lt"/>
                  <a:ea typeface="+mn-ea"/>
                  <a:cs typeface="+mn-cs"/>
                </a:defRPr>
              </a:lvl7pPr>
              <a:lvl8pPr marL="3429000" indent="-228600" algn="l" defTabSz="914400" rtl="0" eaLnBrk="1" latinLnBrk="0" hangingPunct="1">
                <a:lnSpc>
                  <a:spcPct val="100000"/>
                </a:lnSpc>
                <a:spcBef>
                  <a:spcPts val="0"/>
                </a:spcBef>
                <a:buFont typeface="Arial" panose="020B0604020202020204" pitchFamily="34" charset="0"/>
                <a:buChar char="•"/>
                <a:defRPr sz="1200" kern="1200">
                  <a:solidFill>
                    <a:schemeClr val="tx1"/>
                  </a:solidFill>
                  <a:latin typeface="+mn-lt"/>
                  <a:ea typeface="+mn-ea"/>
                  <a:cs typeface="+mn-cs"/>
                </a:defRPr>
              </a:lvl8pPr>
              <a:lvl9pPr marL="3886200" indent="-228600" algn="l" defTabSz="914400" rtl="0" eaLnBrk="1" latinLnBrk="0" hangingPunct="1">
                <a:lnSpc>
                  <a:spcPct val="100000"/>
                </a:lnSpc>
                <a:spcBef>
                  <a:spcPts val="0"/>
                </a:spcBef>
                <a:buFont typeface="System Font Regular"/>
                <a:buChar char="-"/>
                <a:defRPr sz="1200" kern="1200">
                  <a:solidFill>
                    <a:schemeClr val="tx1"/>
                  </a:solidFill>
                  <a:latin typeface="+mn-lt"/>
                  <a:ea typeface="+mn-ea"/>
                  <a:cs typeface="+mn-cs"/>
                </a:defRPr>
              </a:lvl9pPr>
            </a:lstStyle>
            <a:p>
              <a:pPr lvl="2"/>
              <a:r>
                <a:rPr lang="en-US"/>
                <a:t> </a:t>
              </a:r>
              <a:endParaRPr lang="en-US" dirty="0"/>
            </a:p>
          </p:txBody>
        </p:sp>
        <p:sp>
          <p:nvSpPr>
            <p:cNvPr id="8" name="Text Placeholder 9">
              <a:extLst>
                <a:ext uri="{FF2B5EF4-FFF2-40B4-BE49-F238E27FC236}">
                  <a16:creationId xmlns:a16="http://schemas.microsoft.com/office/drawing/2014/main" id="{32ED4643-4609-F74F-B792-2D9C80AA4E08}"/>
                </a:ext>
              </a:extLst>
            </p:cNvPr>
            <p:cNvSpPr txBox="1">
              <a:spLocks/>
            </p:cNvSpPr>
            <p:nvPr/>
          </p:nvSpPr>
          <p:spPr>
            <a:xfrm>
              <a:off x="1062764" y="1066799"/>
              <a:ext cx="4727448" cy="5029199"/>
            </a:xfrm>
            <a:prstGeom prst="rect">
              <a:avLst/>
            </a:prstGeom>
            <a:noFill/>
          </p:spPr>
          <p:txBody>
            <a:bodyPr vert="horz" lIns="0" tIns="0" rIns="0" bIns="0" rtlCol="0" anchor="ctr" anchorCtr="0">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5400" b="0" i="0" kern="1200" spc="0" baseline="0">
                  <a:solidFill>
                    <a:schemeClr val="accent1"/>
                  </a:solidFill>
                  <a:latin typeface="Franklin Gothic Medium Cond" panose="020B0606030402020204" pitchFamily="34" charset="0"/>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2400" b="0" kern="1200" cap="all" spc="200" baseline="0">
                  <a:solidFill>
                    <a:schemeClr val="tx1"/>
                  </a:solidFill>
                  <a:latin typeface="+mn-lt"/>
                  <a:ea typeface="+mn-ea"/>
                  <a:cs typeface="+mn-cs"/>
                </a:defRPr>
              </a:lvl2pPr>
              <a:lvl3pPr marL="0" indent="0" algn="l" defTabSz="914400" rtl="0" eaLnBrk="1" latinLnBrk="0" hangingPunct="1">
                <a:lnSpc>
                  <a:spcPct val="100000"/>
                </a:lnSpc>
                <a:spcBef>
                  <a:spcPts val="1800"/>
                </a:spcBef>
                <a:spcAft>
                  <a:spcPts val="0"/>
                </a:spcAft>
                <a:buFont typeface="Arial" panose="020B0604020202020204" pitchFamily="34" charset="0"/>
                <a:buNone/>
                <a:defRPr sz="2000" kern="1200" cap="none" spc="50" baseline="0">
                  <a:solidFill>
                    <a:schemeClr val="tx1"/>
                  </a:solidFill>
                  <a:latin typeface="+mn-lt"/>
                  <a:ea typeface="+mn-ea"/>
                  <a:cs typeface="+mn-cs"/>
                </a:defRPr>
              </a:lvl3pPr>
              <a:lvl4pPr marL="228600" indent="-228600" algn="l" defTabSz="914400" rtl="0" eaLnBrk="1" latinLnBrk="0" hangingPunct="1">
                <a:lnSpc>
                  <a:spcPct val="100000"/>
                </a:lnSpc>
                <a:spcBef>
                  <a:spcPts val="600"/>
                </a:spcBef>
                <a:spcAft>
                  <a:spcPts val="0"/>
                </a:spcAft>
                <a:buFont typeface="Arial" panose="020B0604020202020204" pitchFamily="34" charset="0"/>
                <a:buChar char="•"/>
                <a:defRPr sz="2000" kern="1200" spc="50" baseline="0">
                  <a:solidFill>
                    <a:schemeClr val="tx1"/>
                  </a:solidFill>
                  <a:latin typeface="+mn-lt"/>
                  <a:ea typeface="+mn-ea"/>
                  <a:cs typeface="+mn-cs"/>
                </a:defRPr>
              </a:lvl4pPr>
              <a:lvl5pPr marL="457200" indent="-228600" algn="l" defTabSz="914400" rtl="0" eaLnBrk="1" latinLnBrk="0" hangingPunct="1">
                <a:lnSpc>
                  <a:spcPct val="100000"/>
                </a:lnSpc>
                <a:spcBef>
                  <a:spcPts val="600"/>
                </a:spcBef>
                <a:spcAft>
                  <a:spcPts val="0"/>
                </a:spcAft>
                <a:buFont typeface="System Font Regular"/>
                <a:buChar char="-"/>
                <a:defRPr sz="2000" kern="1200" spc="50" baseline="0">
                  <a:solidFill>
                    <a:schemeClr val="tx1"/>
                  </a:solidFill>
                  <a:latin typeface="+mn-lt"/>
                  <a:ea typeface="+mn-ea"/>
                  <a:cs typeface="+mn-cs"/>
                </a:defRPr>
              </a:lvl5pPr>
              <a:lvl6pPr marL="685800" indent="-228600" algn="l" defTabSz="914400" rtl="0" eaLnBrk="1" latinLnBrk="0" hangingPunct="1">
                <a:lnSpc>
                  <a:spcPct val="100000"/>
                </a:lnSpc>
                <a:spcBef>
                  <a:spcPts val="600"/>
                </a:spcBef>
                <a:spcAft>
                  <a:spcPts val="0"/>
                </a:spcAft>
                <a:buFont typeface="Arial" panose="020B0604020202020204" pitchFamily="34" charset="0"/>
                <a:buChar char="•"/>
                <a:defRPr sz="2000" kern="1200">
                  <a:solidFill>
                    <a:schemeClr val="tx1"/>
                  </a:solidFill>
                  <a:latin typeface="+mn-lt"/>
                  <a:ea typeface="+mn-ea"/>
                  <a:cs typeface="+mn-cs"/>
                </a:defRPr>
              </a:lvl6pPr>
              <a:lvl7pPr marL="914400" indent="-228600" algn="l" defTabSz="914400" rtl="0" eaLnBrk="1" latinLnBrk="0" hangingPunct="1">
                <a:lnSpc>
                  <a:spcPct val="100000"/>
                </a:lnSpc>
                <a:spcBef>
                  <a:spcPts val="600"/>
                </a:spcBef>
                <a:spcAft>
                  <a:spcPts val="0"/>
                </a:spcAft>
                <a:buFont typeface="System Font Regular"/>
                <a:buChar char="-"/>
                <a:defRPr sz="2000" kern="1200">
                  <a:solidFill>
                    <a:schemeClr val="tx1"/>
                  </a:solidFill>
                  <a:latin typeface="+mn-lt"/>
                  <a:ea typeface="+mn-ea"/>
                  <a:cs typeface="+mn-cs"/>
                </a:defRPr>
              </a:lvl7pPr>
              <a:lvl8pPr marL="3429000" indent="-228600" algn="l" defTabSz="914400" rtl="0" eaLnBrk="1" latinLnBrk="0" hangingPunct="1">
                <a:lnSpc>
                  <a:spcPct val="100000"/>
                </a:lnSpc>
                <a:spcBef>
                  <a:spcPts val="0"/>
                </a:spcBef>
                <a:buFont typeface="Arial" panose="020B0604020202020204" pitchFamily="34" charset="0"/>
                <a:buChar char="•"/>
                <a:defRPr sz="1200" kern="1200">
                  <a:solidFill>
                    <a:schemeClr val="tx1"/>
                  </a:solidFill>
                  <a:latin typeface="+mn-lt"/>
                  <a:ea typeface="+mn-ea"/>
                  <a:cs typeface="+mn-cs"/>
                </a:defRPr>
              </a:lvl8pPr>
              <a:lvl9pPr marL="3886200" indent="-228600" algn="l" defTabSz="914400" rtl="0" eaLnBrk="1" latinLnBrk="0" hangingPunct="1">
                <a:lnSpc>
                  <a:spcPct val="100000"/>
                </a:lnSpc>
                <a:spcBef>
                  <a:spcPts val="0"/>
                </a:spcBef>
                <a:buFont typeface="System Font Regular"/>
                <a:buChar char="-"/>
                <a:defRPr sz="1200" kern="1200">
                  <a:solidFill>
                    <a:schemeClr val="tx1"/>
                  </a:solidFill>
                  <a:latin typeface="+mn-lt"/>
                  <a:ea typeface="+mn-ea"/>
                  <a:cs typeface="+mn-cs"/>
                </a:defRPr>
              </a:lvl9pPr>
            </a:lstStyle>
            <a:p>
              <a:r>
                <a:rPr lang="en-US">
                  <a:solidFill>
                    <a:schemeClr val="bg1"/>
                  </a:solidFill>
                </a:rPr>
                <a:t>Coastal Protection and Restoration Authority</a:t>
              </a:r>
            </a:p>
            <a:p>
              <a:pPr lvl="2"/>
              <a:r>
                <a:rPr lang="en-US">
                  <a:solidFill>
                    <a:schemeClr val="bg1"/>
                  </a:solidFill>
                </a:rPr>
                <a:t>Single state entity with authority to articulate a clear statement of priorities to achieve comprehensive coastal protection for Louisiana.</a:t>
              </a:r>
            </a:p>
            <a:p>
              <a:pPr lvl="2"/>
              <a:r>
                <a:rPr lang="en-US">
                  <a:solidFill>
                    <a:schemeClr val="bg1"/>
                  </a:solidFill>
                </a:rPr>
                <a:t>Mandate is to develop, implement, and enforce a comprehensive coastal protection and restoration master plan.</a:t>
              </a:r>
              <a:endParaRPr lang="en-US" dirty="0">
                <a:solidFill>
                  <a:schemeClr val="bg1"/>
                </a:solidFill>
              </a:endParaRPr>
            </a:p>
          </p:txBody>
        </p:sp>
        <p:grpSp>
          <p:nvGrpSpPr>
            <p:cNvPr id="9" name="Group 8">
              <a:extLst>
                <a:ext uri="{FF2B5EF4-FFF2-40B4-BE49-F238E27FC236}">
                  <a16:creationId xmlns:a16="http://schemas.microsoft.com/office/drawing/2014/main" id="{4D5DFFE1-EEFE-F248-9413-417E9489DDF9}"/>
                </a:ext>
              </a:extLst>
            </p:cNvPr>
            <p:cNvGrpSpPr/>
            <p:nvPr/>
          </p:nvGrpSpPr>
          <p:grpSpPr>
            <a:xfrm>
              <a:off x="9728748" y="5638798"/>
              <a:ext cx="2158452" cy="914400"/>
              <a:chOff x="-786852" y="4883045"/>
              <a:chExt cx="2158452" cy="914400"/>
            </a:xfrm>
          </p:grpSpPr>
          <p:pic>
            <p:nvPicPr>
              <p:cNvPr id="10" name="Picture 9">
                <a:extLst>
                  <a:ext uri="{FF2B5EF4-FFF2-40B4-BE49-F238E27FC236}">
                    <a16:creationId xmlns:a16="http://schemas.microsoft.com/office/drawing/2014/main" id="{D5E68515-75D6-A648-ACE6-E8C128ACAEE4}"/>
                  </a:ext>
                </a:extLst>
              </p:cNvPr>
              <p:cNvPicPr>
                <a:picLocks noChangeAspect="1"/>
              </p:cNvPicPr>
              <p:nvPr/>
            </p:nvPicPr>
            <p:blipFill>
              <a:blip r:embed="rId4" cstate="print">
                <a:grayscl/>
                <a:alphaModFix/>
                <a:extLst>
                  <a:ext uri="{28A0092B-C50C-407E-A947-70E740481C1C}">
                    <a14:useLocalDpi xmlns:a14="http://schemas.microsoft.com/office/drawing/2010/main"/>
                  </a:ext>
                </a:extLst>
              </a:blip>
              <a:stretch>
                <a:fillRect/>
              </a:stretch>
            </p:blipFill>
            <p:spPr>
              <a:xfrm>
                <a:off x="457200" y="4883045"/>
                <a:ext cx="914400" cy="914400"/>
              </a:xfrm>
              <a:prstGeom prst="rect">
                <a:avLst/>
              </a:prstGeom>
            </p:spPr>
          </p:pic>
          <p:pic>
            <p:nvPicPr>
              <p:cNvPr id="11" name="Picture 10">
                <a:extLst>
                  <a:ext uri="{FF2B5EF4-FFF2-40B4-BE49-F238E27FC236}">
                    <a16:creationId xmlns:a16="http://schemas.microsoft.com/office/drawing/2014/main" id="{4699CF28-1147-B44E-AE54-2843141E97DF}"/>
                  </a:ext>
                </a:extLst>
              </p:cNvPr>
              <p:cNvPicPr>
                <a:picLocks noChangeAspect="1"/>
              </p:cNvPicPr>
              <p:nvPr/>
            </p:nvPicPr>
            <p:blipFill>
              <a:blip r:embed="rId5"/>
              <a:srcRect/>
              <a:stretch/>
            </p:blipFill>
            <p:spPr>
              <a:xfrm>
                <a:off x="-786852" y="4883045"/>
                <a:ext cx="1000462" cy="914400"/>
              </a:xfrm>
              <a:prstGeom prst="rect">
                <a:avLst/>
              </a:prstGeom>
            </p:spPr>
          </p:pic>
        </p:grpSp>
      </p:grpSp>
    </p:spTree>
    <p:extLst>
      <p:ext uri="{BB962C8B-B14F-4D97-AF65-F5344CB8AC3E}">
        <p14:creationId xmlns:p14="http://schemas.microsoft.com/office/powerpoint/2010/main" val="97064792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55E0B78-8666-46BA-9CEC-9238F4B64469}" type="datetimeFigureOut">
              <a:rPr lang="en-US" smtClean="0"/>
              <a:t>4/26/2023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BA0409B-C767-474F-816D-9BD37B7A8CC7}" type="slidenum">
              <a:rPr lang="en-US" smtClean="0"/>
              <a:t>‹#›</a:t>
            </a:fld>
            <a:endParaRPr lang="en-US"/>
          </a:p>
        </p:txBody>
      </p:sp>
    </p:spTree>
    <p:extLst>
      <p:ext uri="{BB962C8B-B14F-4D97-AF65-F5344CB8AC3E}">
        <p14:creationId xmlns:p14="http://schemas.microsoft.com/office/powerpoint/2010/main" val="202981731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22B9BE8-CB06-43C1-B2BA-C08002F67FA1}" type="datetimeFigureOut">
              <a:rPr lang="en-US" smtClean="0"/>
              <a:t>4/26/2023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1061FF-C063-4E72-9E81-D10A46726922}" type="slidenum">
              <a:rPr lang="en-US" smtClean="0"/>
              <a:t>‹#›</a:t>
            </a:fld>
            <a:endParaRPr lang="en-US"/>
          </a:p>
        </p:txBody>
      </p:sp>
    </p:spTree>
    <p:extLst>
      <p:ext uri="{BB962C8B-B14F-4D97-AF65-F5344CB8AC3E}">
        <p14:creationId xmlns:p14="http://schemas.microsoft.com/office/powerpoint/2010/main" val="15029702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1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166017-DAAC-E449-9D39-D8DA6DA73DB3}"/>
              </a:ext>
            </a:extLst>
          </p:cNvPr>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161809967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preserve="1" userDrawn="1">
  <p:cSld name="5_Cover 2">
    <p:spTree>
      <p:nvGrpSpPr>
        <p:cNvPr id="1" name=""/>
        <p:cNvGrpSpPr/>
        <p:nvPr/>
      </p:nvGrpSpPr>
      <p:grpSpPr>
        <a:xfrm>
          <a:off x="0" y="0"/>
          <a:ext cx="0" cy="0"/>
          <a:chOff x="0" y="0"/>
          <a:chExt cx="0" cy="0"/>
        </a:xfrm>
      </p:grpSpPr>
      <p:sp>
        <p:nvSpPr>
          <p:cNvPr id="7" name="Text Placeholder 17">
            <a:extLst>
              <a:ext uri="{FF2B5EF4-FFF2-40B4-BE49-F238E27FC236}">
                <a16:creationId xmlns:a16="http://schemas.microsoft.com/office/drawing/2014/main" id="{7E8372A2-26AD-3D46-87C4-359526846130}"/>
              </a:ext>
            </a:extLst>
          </p:cNvPr>
          <p:cNvSpPr txBox="1">
            <a:spLocks/>
          </p:cNvSpPr>
          <p:nvPr userDrawn="1"/>
        </p:nvSpPr>
        <p:spPr>
          <a:xfrm>
            <a:off x="457200" y="457200"/>
            <a:ext cx="6070600" cy="228597"/>
          </a:xfrm>
          <a:prstGeom prst="rect">
            <a:avLst/>
          </a:prstGeom>
          <a:noFill/>
        </p:spPr>
        <p:txBody>
          <a:bodyPr vert="horz" lIns="0" tIns="0" rIns="0" bIns="0" rtlCol="0" anchor="ctr" anchorCtr="0">
            <a:noAutofit/>
          </a:bodyPr>
          <a:lstStyle>
            <a:lvl1pPr marL="0" indent="0" algn="l" defTabSz="914400" rtl="0" eaLnBrk="1" latinLnBrk="0" hangingPunct="1">
              <a:lnSpc>
                <a:spcPct val="100000"/>
              </a:lnSpc>
              <a:spcBef>
                <a:spcPts val="1200"/>
              </a:spcBef>
              <a:spcAft>
                <a:spcPts val="0"/>
              </a:spcAft>
              <a:buFont typeface="Arial" panose="020B0604020202020204" pitchFamily="34" charset="0"/>
              <a:buNone/>
              <a:defRPr sz="1200" b="0" kern="1200" cap="all" spc="200" baseline="0">
                <a:solidFill>
                  <a:schemeClr val="bg1"/>
                </a:solidFill>
                <a:latin typeface="+mn-lt"/>
                <a:ea typeface="+mn-ea"/>
                <a:cs typeface="+mn-cs"/>
              </a:defRPr>
            </a:lvl1pPr>
            <a:lvl2pPr marL="228600" indent="-228600" algn="l" defTabSz="914400" rtl="0" eaLnBrk="1" latinLnBrk="0" hangingPunct="1">
              <a:lnSpc>
                <a:spcPct val="100000"/>
              </a:lnSpc>
              <a:spcBef>
                <a:spcPts val="600"/>
              </a:spcBef>
              <a:spcAft>
                <a:spcPts val="0"/>
              </a:spcAft>
              <a:buFont typeface="Arial" panose="020B0604020202020204" pitchFamily="34" charset="0"/>
              <a:buChar char="•"/>
              <a:defRPr sz="2000" b="0" kern="1200" cap="none" spc="50" baseline="0">
                <a:solidFill>
                  <a:schemeClr val="tx1"/>
                </a:solidFill>
                <a:latin typeface="+mn-lt"/>
                <a:ea typeface="+mn-ea"/>
                <a:cs typeface="+mn-cs"/>
              </a:defRPr>
            </a:lvl2pPr>
            <a:lvl3pPr marL="457200" indent="-228600" algn="l" defTabSz="914400" rtl="0" eaLnBrk="1" latinLnBrk="0" hangingPunct="1">
              <a:lnSpc>
                <a:spcPct val="100000"/>
              </a:lnSpc>
              <a:spcBef>
                <a:spcPts val="600"/>
              </a:spcBef>
              <a:spcAft>
                <a:spcPts val="0"/>
              </a:spcAft>
              <a:buFont typeface="System Font Regular"/>
              <a:buChar char="-"/>
              <a:defRPr sz="2000" kern="1200" cap="none" spc="50" baseline="0">
                <a:solidFill>
                  <a:schemeClr val="tx1"/>
                </a:solidFill>
                <a:latin typeface="+mn-lt"/>
                <a:ea typeface="+mn-ea"/>
                <a:cs typeface="+mn-cs"/>
              </a:defRPr>
            </a:lvl3pPr>
            <a:lvl4pPr marL="0" indent="0" algn="l" defTabSz="914400" rtl="0" eaLnBrk="1" latinLnBrk="0" hangingPunct="1">
              <a:lnSpc>
                <a:spcPct val="100000"/>
              </a:lnSpc>
              <a:spcBef>
                <a:spcPts val="0"/>
              </a:spcBef>
              <a:spcAft>
                <a:spcPts val="600"/>
              </a:spcAft>
              <a:buFont typeface="Arial" panose="020B0604020202020204" pitchFamily="34" charset="0"/>
              <a:buNone/>
              <a:defRPr sz="2400" b="0" i="0" kern="1200" cap="all" spc="200" baseline="0">
                <a:solidFill>
                  <a:schemeClr val="tx1"/>
                </a:solidFill>
                <a:latin typeface="+mn-lt"/>
                <a:ea typeface="+mn-ea"/>
                <a:cs typeface="+mn-cs"/>
              </a:defRPr>
            </a:lvl4pPr>
            <a:lvl5pPr marL="0" indent="0" algn="l" defTabSz="914400" rtl="0" eaLnBrk="1" latinLnBrk="0" hangingPunct="1">
              <a:lnSpc>
                <a:spcPct val="100000"/>
              </a:lnSpc>
              <a:spcBef>
                <a:spcPts val="0"/>
              </a:spcBef>
              <a:spcAft>
                <a:spcPts val="1200"/>
              </a:spcAft>
              <a:buFont typeface="System Font Regular"/>
              <a:buNone/>
              <a:defRPr sz="5400" b="0" i="0" kern="1200" spc="0" baseline="0">
                <a:solidFill>
                  <a:schemeClr val="accent1"/>
                </a:solidFill>
                <a:latin typeface="Franklin Gothic Medium Cond" panose="020B0606030402020204" pitchFamily="34" charset="0"/>
                <a:ea typeface="+mn-ea"/>
                <a:cs typeface="+mn-cs"/>
              </a:defRPr>
            </a:lvl5pPr>
            <a:lvl6pPr marL="0" indent="0" algn="l" defTabSz="914400" rtl="0" eaLnBrk="1" latinLnBrk="0" hangingPunct="1">
              <a:lnSpc>
                <a:spcPct val="100000"/>
              </a:lnSpc>
              <a:spcBef>
                <a:spcPts val="0"/>
              </a:spcBef>
              <a:spcAft>
                <a:spcPts val="1200"/>
              </a:spcAft>
              <a:buFont typeface="Arial" panose="020B0604020202020204" pitchFamily="34" charset="0"/>
              <a:buNone/>
              <a:defRPr sz="4400" b="1" kern="1200" cap="all" spc="200" baseline="0">
                <a:solidFill>
                  <a:schemeClr val="tx1"/>
                </a:solidFill>
                <a:latin typeface="+mn-lt"/>
                <a:ea typeface="+mn-ea"/>
                <a:cs typeface="+mn-cs"/>
              </a:defRPr>
            </a:lvl6pPr>
            <a:lvl7pPr marL="0" indent="0" algn="l" defTabSz="914400" rtl="0" eaLnBrk="1" latinLnBrk="0" hangingPunct="1">
              <a:lnSpc>
                <a:spcPct val="100000"/>
              </a:lnSpc>
              <a:spcBef>
                <a:spcPts val="600"/>
              </a:spcBef>
              <a:spcAft>
                <a:spcPts val="0"/>
              </a:spcAft>
              <a:buFont typeface="System Font Regular"/>
              <a:buNone/>
              <a:defRPr sz="2000" kern="1200">
                <a:solidFill>
                  <a:schemeClr val="tx1"/>
                </a:solidFill>
                <a:latin typeface="+mn-lt"/>
                <a:ea typeface="+mn-ea"/>
                <a:cs typeface="+mn-cs"/>
              </a:defRPr>
            </a:lvl7pPr>
            <a:lvl8pPr marL="3429000" indent="-228600" algn="l" defTabSz="914400" rtl="0" eaLnBrk="1" latinLnBrk="0" hangingPunct="1">
              <a:lnSpc>
                <a:spcPct val="100000"/>
              </a:lnSpc>
              <a:spcBef>
                <a:spcPts val="0"/>
              </a:spcBef>
              <a:buFont typeface="Arial" panose="020B0604020202020204" pitchFamily="34" charset="0"/>
              <a:buChar char="•"/>
              <a:defRPr sz="1200" kern="1200">
                <a:solidFill>
                  <a:schemeClr val="tx1"/>
                </a:solidFill>
                <a:latin typeface="+mn-lt"/>
                <a:ea typeface="+mn-ea"/>
                <a:cs typeface="+mn-cs"/>
              </a:defRPr>
            </a:lvl8pPr>
            <a:lvl9pPr marL="3886200" indent="-228600" algn="l" defTabSz="914400" rtl="0" eaLnBrk="1" latinLnBrk="0" hangingPunct="1">
              <a:lnSpc>
                <a:spcPct val="100000"/>
              </a:lnSpc>
              <a:spcBef>
                <a:spcPts val="0"/>
              </a:spcBef>
              <a:buFont typeface="System Font Regular"/>
              <a:buChar char="-"/>
              <a:defRPr sz="1200" kern="1200">
                <a:solidFill>
                  <a:schemeClr val="tx1"/>
                </a:solidFill>
                <a:latin typeface="+mn-lt"/>
                <a:ea typeface="+mn-ea"/>
                <a:cs typeface="+mn-cs"/>
              </a:defRPr>
            </a:lvl9pPr>
          </a:lstStyle>
          <a:p>
            <a:r>
              <a:rPr lang="en-US" sz="1600" b="1" dirty="0"/>
              <a:t>Coastal Protection and Restoration Authority</a:t>
            </a:r>
          </a:p>
        </p:txBody>
      </p:sp>
      <p:sp>
        <p:nvSpPr>
          <p:cNvPr id="14" name="Text Placeholder 28">
            <a:extLst>
              <a:ext uri="{FF2B5EF4-FFF2-40B4-BE49-F238E27FC236}">
                <a16:creationId xmlns:a16="http://schemas.microsoft.com/office/drawing/2014/main" id="{C9B6F575-08B0-8A40-B7DC-CA309D553CE8}"/>
              </a:ext>
            </a:extLst>
          </p:cNvPr>
          <p:cNvSpPr>
            <a:spLocks noGrp="1"/>
          </p:cNvSpPr>
          <p:nvPr>
            <p:ph type="body" sz="quarter" idx="19" hasCustomPrompt="1"/>
          </p:nvPr>
        </p:nvSpPr>
        <p:spPr>
          <a:xfrm>
            <a:off x="8915401" y="457200"/>
            <a:ext cx="2819400" cy="228599"/>
          </a:xfrm>
        </p:spPr>
        <p:txBody>
          <a:bodyPr lIns="0" tIns="0" rIns="0" bIns="0" anchor="ctr" anchorCtr="0">
            <a:noAutofit/>
          </a:bodyPr>
          <a:lstStyle>
            <a:lvl1pPr marL="0" indent="0" algn="r">
              <a:buNone/>
              <a:defRPr sz="1600" cap="all" spc="200" baseline="0">
                <a:solidFill>
                  <a:schemeClr val="bg1"/>
                </a:solidFill>
                <a:latin typeface="+mn-lt"/>
              </a:defRPr>
            </a:lvl1pPr>
          </a:lstStyle>
          <a:p>
            <a:pPr lvl="0"/>
            <a:r>
              <a:rPr lang="en-US" dirty="0"/>
              <a:t>20xx Month xx</a:t>
            </a:r>
          </a:p>
        </p:txBody>
      </p:sp>
      <p:sp>
        <p:nvSpPr>
          <p:cNvPr id="17" name="Text Placeholder 28">
            <a:extLst>
              <a:ext uri="{FF2B5EF4-FFF2-40B4-BE49-F238E27FC236}">
                <a16:creationId xmlns:a16="http://schemas.microsoft.com/office/drawing/2014/main" id="{E4BAA8C2-B733-3A47-8764-79BAF0F2786E}"/>
              </a:ext>
            </a:extLst>
          </p:cNvPr>
          <p:cNvSpPr>
            <a:spLocks noGrp="1"/>
          </p:cNvSpPr>
          <p:nvPr>
            <p:ph type="body" sz="quarter" idx="10" hasCustomPrompt="1"/>
          </p:nvPr>
        </p:nvSpPr>
        <p:spPr>
          <a:xfrm>
            <a:off x="457200" y="1142999"/>
            <a:ext cx="11277600" cy="4571999"/>
          </a:xfrm>
        </p:spPr>
        <p:txBody>
          <a:bodyPr lIns="0" tIns="0" rIns="0" bIns="0" anchor="ctr" anchorCtr="0">
            <a:noAutofit/>
          </a:bodyPr>
          <a:lstStyle>
            <a:lvl1pPr marL="0" indent="0" algn="ctr">
              <a:lnSpc>
                <a:spcPct val="100000"/>
              </a:lnSpc>
              <a:spcBef>
                <a:spcPts val="0"/>
              </a:spcBef>
              <a:spcAft>
                <a:spcPts val="1200"/>
              </a:spcAft>
              <a:buNone/>
              <a:defRPr sz="7200" b="0" i="0" cap="none" spc="0" baseline="0">
                <a:solidFill>
                  <a:schemeClr val="bg1"/>
                </a:solidFill>
                <a:latin typeface="Franklin Gothic Medium Cond" panose="020B0606030402020204" pitchFamily="34" charset="0"/>
              </a:defRPr>
            </a:lvl1pPr>
            <a:lvl2pPr marL="0" indent="0" algn="ctr">
              <a:buNone/>
              <a:defRPr sz="2400" cap="all" spc="200" baseline="0">
                <a:solidFill>
                  <a:schemeClr val="bg1"/>
                </a:solidFill>
              </a:defRPr>
            </a:lvl2pPr>
          </a:lstStyle>
          <a:p>
            <a:pPr lvl="0"/>
            <a:r>
              <a:rPr lang="en-US" dirty="0"/>
              <a:t>Presentation Title</a:t>
            </a:r>
          </a:p>
          <a:p>
            <a:pPr lvl="1"/>
            <a:r>
              <a:rPr lang="en-US" dirty="0"/>
              <a:t>Subtitle</a:t>
            </a:r>
          </a:p>
        </p:txBody>
      </p:sp>
      <p:pic>
        <p:nvPicPr>
          <p:cNvPr id="4" name="Picture 3">
            <a:extLst>
              <a:ext uri="{FF2B5EF4-FFF2-40B4-BE49-F238E27FC236}">
                <a16:creationId xmlns:a16="http://schemas.microsoft.com/office/drawing/2014/main" id="{1877E375-4384-6945-A511-47CD6C1CF083}"/>
              </a:ext>
            </a:extLst>
          </p:cNvPr>
          <p:cNvPicPr>
            <a:picLocks noChangeAspect="1"/>
          </p:cNvPicPr>
          <p:nvPr userDrawn="1"/>
        </p:nvPicPr>
        <p:blipFill>
          <a:blip r:embed="rId2"/>
          <a:stretch>
            <a:fillRect/>
          </a:stretch>
        </p:blipFill>
        <p:spPr>
          <a:xfrm>
            <a:off x="10553700" y="5321300"/>
            <a:ext cx="1181100" cy="1079500"/>
          </a:xfrm>
          <a:prstGeom prst="rect">
            <a:avLst/>
          </a:prstGeom>
        </p:spPr>
      </p:pic>
      <p:sp>
        <p:nvSpPr>
          <p:cNvPr id="11" name="Text Placeholder 28">
            <a:extLst>
              <a:ext uri="{FF2B5EF4-FFF2-40B4-BE49-F238E27FC236}">
                <a16:creationId xmlns:a16="http://schemas.microsoft.com/office/drawing/2014/main" id="{EF21188B-2F2F-F24C-B965-F1818C249C2E}"/>
              </a:ext>
            </a:extLst>
          </p:cNvPr>
          <p:cNvSpPr>
            <a:spLocks noGrp="1"/>
          </p:cNvSpPr>
          <p:nvPr>
            <p:ph type="body" sz="quarter" idx="21" hasCustomPrompt="1"/>
          </p:nvPr>
        </p:nvSpPr>
        <p:spPr>
          <a:xfrm>
            <a:off x="457200" y="6172200"/>
            <a:ext cx="9867900" cy="228600"/>
          </a:xfrm>
        </p:spPr>
        <p:txBody>
          <a:bodyPr lIns="0" tIns="0" rIns="0" bIns="0" anchor="ctr" anchorCtr="0">
            <a:noAutofit/>
          </a:bodyPr>
          <a:lstStyle>
            <a:lvl1pPr marL="0" indent="0" algn="l">
              <a:buNone/>
              <a:defRPr sz="1600" cap="all" spc="200" baseline="0">
                <a:solidFill>
                  <a:schemeClr val="bg1"/>
                </a:solidFill>
                <a:latin typeface="+mn-lt"/>
              </a:defRPr>
            </a:lvl1pPr>
          </a:lstStyle>
          <a:p>
            <a:r>
              <a:rPr lang="en-US" dirty="0"/>
              <a:t>Presenter Name	Presenter Name	Presenter Name	Presenter Name</a:t>
            </a:r>
          </a:p>
        </p:txBody>
      </p:sp>
    </p:spTree>
    <p:extLst>
      <p:ext uri="{BB962C8B-B14F-4D97-AF65-F5344CB8AC3E}">
        <p14:creationId xmlns:p14="http://schemas.microsoft.com/office/powerpoint/2010/main" val="1167611320"/>
      </p:ext>
    </p:extLst>
  </p:cSld>
  <p:clrMapOvr>
    <a:overrideClrMapping bg1="lt1" tx1="dk1" bg2="lt2" tx2="dk2" accent1="accent1" accent2="accent2" accent3="accent3" accent4="accent4" accent5="accent5" accent6="accent6" hlink="hlink" folHlink="folHlink"/>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preserve="1" userDrawn="1">
  <p:cSld name="4_Chapter 1.1">
    <p:spTree>
      <p:nvGrpSpPr>
        <p:cNvPr id="1" name=""/>
        <p:cNvGrpSpPr/>
        <p:nvPr/>
      </p:nvGrpSpPr>
      <p:grpSpPr>
        <a:xfrm>
          <a:off x="0" y="0"/>
          <a:ext cx="0" cy="0"/>
          <a:chOff x="0" y="0"/>
          <a:chExt cx="0" cy="0"/>
        </a:xfrm>
      </p:grpSpPr>
      <p:sp>
        <p:nvSpPr>
          <p:cNvPr id="17" name="Text Placeholder 31">
            <a:extLst>
              <a:ext uri="{FF2B5EF4-FFF2-40B4-BE49-F238E27FC236}">
                <a16:creationId xmlns:a16="http://schemas.microsoft.com/office/drawing/2014/main" id="{E0CC4B99-251F-7A47-94F8-3263C0FBB32A}"/>
              </a:ext>
            </a:extLst>
          </p:cNvPr>
          <p:cNvSpPr txBox="1">
            <a:spLocks/>
          </p:cNvSpPr>
          <p:nvPr userDrawn="1"/>
        </p:nvSpPr>
        <p:spPr>
          <a:xfrm>
            <a:off x="457200" y="457200"/>
            <a:ext cx="5638800" cy="646331"/>
          </a:xfrm>
          <a:prstGeom prst="rect">
            <a:avLst/>
          </a:prstGeom>
          <a:noFill/>
        </p:spPr>
        <p:txBody>
          <a:bodyPr vert="horz" wrap="square" lIns="0" tIns="0" rIns="0" bIns="457200" rtlCol="0" anchor="t" anchorCtr="0">
            <a:sp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200" b="0" i="0" kern="1200" cap="all" spc="200" baseline="0">
                <a:solidFill>
                  <a:schemeClr val="tx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2400" b="0" kern="1200" cap="all" spc="200" baseline="0">
                <a:solidFill>
                  <a:schemeClr val="tx1"/>
                </a:solidFill>
                <a:latin typeface="+mn-lt"/>
                <a:ea typeface="+mn-ea"/>
                <a:cs typeface="+mn-cs"/>
              </a:defRPr>
            </a:lvl2pPr>
            <a:lvl3pPr marL="0" indent="0" algn="l" defTabSz="914400" rtl="0" eaLnBrk="1" latinLnBrk="0" hangingPunct="1">
              <a:lnSpc>
                <a:spcPct val="100000"/>
              </a:lnSpc>
              <a:spcBef>
                <a:spcPts val="1800"/>
              </a:spcBef>
              <a:spcAft>
                <a:spcPts val="0"/>
              </a:spcAft>
              <a:buFont typeface="Arial" panose="020B0604020202020204" pitchFamily="34" charset="0"/>
              <a:buNone/>
              <a:defRPr sz="2000" kern="1200" cap="none" spc="50" baseline="0">
                <a:solidFill>
                  <a:schemeClr val="tx1"/>
                </a:solidFill>
                <a:latin typeface="+mn-lt"/>
                <a:ea typeface="+mn-ea"/>
                <a:cs typeface="+mn-cs"/>
              </a:defRPr>
            </a:lvl3pPr>
            <a:lvl4pPr marL="228600" indent="-228600" algn="l" defTabSz="914400" rtl="0" eaLnBrk="1" latinLnBrk="0" hangingPunct="1">
              <a:lnSpc>
                <a:spcPct val="100000"/>
              </a:lnSpc>
              <a:spcBef>
                <a:spcPts val="600"/>
              </a:spcBef>
              <a:spcAft>
                <a:spcPts val="0"/>
              </a:spcAft>
              <a:buFont typeface="Arial" panose="020B0604020202020204" pitchFamily="34" charset="0"/>
              <a:buChar char="•"/>
              <a:defRPr sz="2000" kern="1200" spc="50" baseline="0">
                <a:solidFill>
                  <a:schemeClr val="tx1"/>
                </a:solidFill>
                <a:latin typeface="+mn-lt"/>
                <a:ea typeface="+mn-ea"/>
                <a:cs typeface="+mn-cs"/>
              </a:defRPr>
            </a:lvl4pPr>
            <a:lvl5pPr marL="457200" indent="-228600" algn="l" defTabSz="914400" rtl="0" eaLnBrk="1" latinLnBrk="0" hangingPunct="1">
              <a:lnSpc>
                <a:spcPct val="100000"/>
              </a:lnSpc>
              <a:spcBef>
                <a:spcPts val="600"/>
              </a:spcBef>
              <a:spcAft>
                <a:spcPts val="0"/>
              </a:spcAft>
              <a:buFont typeface="System Font Regular"/>
              <a:buChar char="-"/>
              <a:defRPr sz="2000" kern="1200" spc="50" baseline="0">
                <a:solidFill>
                  <a:schemeClr val="tx1"/>
                </a:solidFill>
                <a:latin typeface="+mn-lt"/>
                <a:ea typeface="+mn-ea"/>
                <a:cs typeface="+mn-cs"/>
              </a:defRPr>
            </a:lvl5pPr>
            <a:lvl6pPr marL="685800" indent="-228600" algn="l" defTabSz="914400" rtl="0" eaLnBrk="1" latinLnBrk="0" hangingPunct="1">
              <a:lnSpc>
                <a:spcPct val="100000"/>
              </a:lnSpc>
              <a:spcBef>
                <a:spcPts val="600"/>
              </a:spcBef>
              <a:spcAft>
                <a:spcPts val="0"/>
              </a:spcAft>
              <a:buFont typeface="Arial" panose="020B0604020202020204" pitchFamily="34" charset="0"/>
              <a:buChar char="•"/>
              <a:defRPr sz="2000" kern="1200">
                <a:solidFill>
                  <a:schemeClr val="tx1"/>
                </a:solidFill>
                <a:latin typeface="+mn-lt"/>
                <a:ea typeface="+mn-ea"/>
                <a:cs typeface="+mn-cs"/>
              </a:defRPr>
            </a:lvl6pPr>
            <a:lvl7pPr marL="914400" indent="-228600" algn="l" defTabSz="914400" rtl="0" eaLnBrk="1" latinLnBrk="0" hangingPunct="1">
              <a:lnSpc>
                <a:spcPct val="100000"/>
              </a:lnSpc>
              <a:spcBef>
                <a:spcPts val="600"/>
              </a:spcBef>
              <a:spcAft>
                <a:spcPts val="0"/>
              </a:spcAft>
              <a:buFont typeface="System Font Regular"/>
              <a:buChar char="-"/>
              <a:defRPr sz="2000" kern="1200">
                <a:solidFill>
                  <a:schemeClr val="tx1"/>
                </a:solidFill>
                <a:latin typeface="+mn-lt"/>
                <a:ea typeface="+mn-ea"/>
                <a:cs typeface="+mn-cs"/>
              </a:defRPr>
            </a:lvl7pPr>
            <a:lvl8pPr marL="3429000" indent="-228600" algn="l" defTabSz="914400" rtl="0" eaLnBrk="1" latinLnBrk="0" hangingPunct="1">
              <a:lnSpc>
                <a:spcPct val="100000"/>
              </a:lnSpc>
              <a:spcBef>
                <a:spcPts val="0"/>
              </a:spcBef>
              <a:buFont typeface="Arial" panose="020B0604020202020204" pitchFamily="34" charset="0"/>
              <a:buChar char="•"/>
              <a:defRPr sz="1200" kern="1200">
                <a:solidFill>
                  <a:schemeClr val="tx1"/>
                </a:solidFill>
                <a:latin typeface="+mn-lt"/>
                <a:ea typeface="+mn-ea"/>
                <a:cs typeface="+mn-cs"/>
              </a:defRPr>
            </a:lvl8pPr>
            <a:lvl9pPr marL="3886200" indent="-228600" algn="l" defTabSz="914400" rtl="0" eaLnBrk="1" latinLnBrk="0" hangingPunct="1">
              <a:lnSpc>
                <a:spcPct val="100000"/>
              </a:lnSpc>
              <a:spcBef>
                <a:spcPts val="0"/>
              </a:spcBef>
              <a:buFont typeface="System Font Regular"/>
              <a:buChar char="-"/>
              <a:defRPr sz="1200" kern="1200">
                <a:solidFill>
                  <a:schemeClr val="tx1"/>
                </a:solidFill>
                <a:latin typeface="+mn-lt"/>
                <a:ea typeface="+mn-ea"/>
                <a:cs typeface="+mn-cs"/>
              </a:defRPr>
            </a:lvl9pPr>
          </a:lstStyle>
          <a:p>
            <a:r>
              <a:rPr lang="en-US" dirty="0"/>
              <a:t>CPRA	2020 Project bidding</a:t>
            </a:r>
          </a:p>
        </p:txBody>
      </p:sp>
      <p:pic>
        <p:nvPicPr>
          <p:cNvPr id="6" name="Picture 5">
            <a:extLst>
              <a:ext uri="{FF2B5EF4-FFF2-40B4-BE49-F238E27FC236}">
                <a16:creationId xmlns:a16="http://schemas.microsoft.com/office/drawing/2014/main" id="{AFF502AC-9352-5943-85FC-68423668168A}"/>
              </a:ext>
            </a:extLst>
          </p:cNvPr>
          <p:cNvPicPr>
            <a:picLocks noChangeAspect="1"/>
          </p:cNvPicPr>
          <p:nvPr userDrawn="1"/>
        </p:nvPicPr>
        <p:blipFill rotWithShape="1">
          <a:blip r:embed="rId2"/>
          <a:srcRect t="1682" b="1682"/>
          <a:stretch/>
        </p:blipFill>
        <p:spPr>
          <a:xfrm>
            <a:off x="463550" y="1103530"/>
            <a:ext cx="11264900" cy="5297267"/>
          </a:xfrm>
          <a:prstGeom prst="rect">
            <a:avLst/>
          </a:prstGeom>
        </p:spPr>
      </p:pic>
      <p:sp>
        <p:nvSpPr>
          <p:cNvPr id="7" name="Text Placeholder 28">
            <a:extLst>
              <a:ext uri="{FF2B5EF4-FFF2-40B4-BE49-F238E27FC236}">
                <a16:creationId xmlns:a16="http://schemas.microsoft.com/office/drawing/2014/main" id="{E1D1FEBB-B304-5543-84DF-4F8FC818450D}"/>
              </a:ext>
            </a:extLst>
          </p:cNvPr>
          <p:cNvSpPr>
            <a:spLocks noGrp="1"/>
          </p:cNvSpPr>
          <p:nvPr>
            <p:ph type="body" sz="quarter" idx="20" hasCustomPrompt="1"/>
          </p:nvPr>
        </p:nvSpPr>
        <p:spPr>
          <a:xfrm>
            <a:off x="1866900" y="457202"/>
            <a:ext cx="10325100" cy="5486397"/>
          </a:xfrm>
        </p:spPr>
        <p:txBody>
          <a:bodyPr lIns="0" tIns="0" rIns="0" bIns="0" anchor="t" anchorCtr="0">
            <a:normAutofit/>
          </a:bodyPr>
          <a:lstStyle>
            <a:lvl1pPr marL="0" indent="0" algn="r">
              <a:lnSpc>
                <a:spcPts val="9600"/>
              </a:lnSpc>
              <a:spcAft>
                <a:spcPts val="0"/>
              </a:spcAft>
              <a:buNone/>
              <a:defRPr sz="9600" b="0" i="0" cap="none" spc="0" baseline="0">
                <a:ln>
                  <a:noFill/>
                </a:ln>
                <a:solidFill>
                  <a:schemeClr val="accent1"/>
                </a:solidFill>
                <a:latin typeface="Franklin Gothic Medium Cond" panose="020B0606030402020204" pitchFamily="34" charset="0"/>
              </a:defRPr>
            </a:lvl1pPr>
          </a:lstStyle>
          <a:p>
            <a:pPr lvl="0"/>
            <a:r>
              <a:rPr lang="en-US" dirty="0"/>
              <a:t>Section Title</a:t>
            </a:r>
          </a:p>
        </p:txBody>
      </p:sp>
      <p:cxnSp>
        <p:nvCxnSpPr>
          <p:cNvPr id="12" name="Straight Arrow Connector 11">
            <a:extLst>
              <a:ext uri="{FF2B5EF4-FFF2-40B4-BE49-F238E27FC236}">
                <a16:creationId xmlns:a16="http://schemas.microsoft.com/office/drawing/2014/main" id="{D9770CA4-0183-B54C-B851-0273714D088C}"/>
              </a:ext>
            </a:extLst>
          </p:cNvPr>
          <p:cNvCxnSpPr/>
          <p:nvPr userDrawn="1"/>
        </p:nvCxnSpPr>
        <p:spPr>
          <a:xfrm>
            <a:off x="1007804" y="549260"/>
            <a:ext cx="228600" cy="0"/>
          </a:xfrm>
          <a:prstGeom prst="straightConnector1">
            <a:avLst/>
          </a:prstGeom>
          <a:ln w="12700">
            <a:tailEnd type="arrow" w="med" len="sm"/>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1C790B51-CE6D-824B-8834-59D63852FBC0}"/>
              </a:ext>
            </a:extLst>
          </p:cNvPr>
          <p:cNvSpPr txBox="1">
            <a:spLocks noChangeArrowheads="1"/>
          </p:cNvSpPr>
          <p:nvPr userDrawn="1"/>
        </p:nvSpPr>
        <p:spPr bwMode="auto">
          <a:xfrm>
            <a:off x="11734800" y="64008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rIns="0" anchor="ctr" anchorCtr="0">
            <a:no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algn="ctr" eaLnBrk="1" hangingPunct="1"/>
            <a:fld id="{44C37EC8-212B-D845-8C24-DA27C0385206}" type="slidenum">
              <a:rPr lang="en-US" sz="800" b="0" i="0" u="none" strike="noStrike" kern="1200" cap="all" spc="100" baseline="0" smtClean="0">
                <a:solidFill>
                  <a:schemeClr val="tx1"/>
                </a:solidFill>
                <a:latin typeface="+mn-lt"/>
                <a:ea typeface="Arial" charset="0"/>
                <a:cs typeface="Arial" charset="0"/>
              </a:rPr>
              <a:pPr algn="ctr" eaLnBrk="1" hangingPunct="1"/>
              <a:t>‹#›</a:t>
            </a:fld>
            <a:endParaRPr lang="ru-RU" altLang="en-US" sz="800" b="0" i="0" cap="all" spc="100" baseline="0">
              <a:solidFill>
                <a:schemeClr val="tx1"/>
              </a:solidFill>
              <a:latin typeface="+mn-lt"/>
              <a:ea typeface="Arial" charset="0"/>
              <a:cs typeface="Arial" charset="0"/>
            </a:endParaRPr>
          </a:p>
        </p:txBody>
      </p:sp>
    </p:spTree>
    <p:extLst>
      <p:ext uri="{BB962C8B-B14F-4D97-AF65-F5344CB8AC3E}">
        <p14:creationId xmlns:p14="http://schemas.microsoft.com/office/powerpoint/2010/main" val="25473411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166017-DAAC-E449-9D39-D8DA6DA73DB3}"/>
              </a:ext>
            </a:extLst>
          </p:cNvPr>
          <p:cNvSpPr>
            <a:spLocks noGrp="1"/>
          </p:cNvSpPr>
          <p:nvPr>
            <p:ph type="title"/>
          </p:nvPr>
        </p:nvSpPr>
        <p:spPr/>
        <p:txBody>
          <a:bodyPr/>
          <a:lstStyle/>
          <a:p>
            <a:r>
              <a:rPr lang="en-US"/>
              <a:t>Click to edit Master title style</a:t>
            </a:r>
          </a:p>
        </p:txBody>
      </p:sp>
      <p:sp>
        <p:nvSpPr>
          <p:cNvPr id="3" name="Content Placeholder 3">
            <a:extLst>
              <a:ext uri="{FF2B5EF4-FFF2-40B4-BE49-F238E27FC236}">
                <a16:creationId xmlns:a16="http://schemas.microsoft.com/office/drawing/2014/main" id="{0D184C21-3552-6E43-99CE-62CDB18D7DE1}"/>
              </a:ext>
            </a:extLst>
          </p:cNvPr>
          <p:cNvSpPr>
            <a:spLocks noGrp="1"/>
          </p:cNvSpPr>
          <p:nvPr>
            <p:ph sz="quarter" idx="10"/>
          </p:nvPr>
        </p:nvSpPr>
        <p:spPr>
          <a:xfrm>
            <a:off x="457200" y="1557839"/>
            <a:ext cx="11277600" cy="48429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166815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13" name="Text Placeholder 3">
            <a:extLst>
              <a:ext uri="{FF2B5EF4-FFF2-40B4-BE49-F238E27FC236}">
                <a16:creationId xmlns:a16="http://schemas.microsoft.com/office/drawing/2014/main" id="{C017A4A8-A7BE-2A4B-9AB8-7D604AABE60E}"/>
              </a:ext>
            </a:extLst>
          </p:cNvPr>
          <p:cNvSpPr>
            <a:spLocks noGrp="1"/>
          </p:cNvSpPr>
          <p:nvPr>
            <p:ph type="body" sz="quarter" idx="14"/>
          </p:nvPr>
        </p:nvSpPr>
        <p:spPr>
          <a:xfrm>
            <a:off x="457200" y="1557839"/>
            <a:ext cx="2167128" cy="4074864"/>
          </a:xfrm>
          <a:solidFill>
            <a:schemeClr val="accent5">
              <a:lumMod val="20000"/>
              <a:lumOff val="80000"/>
            </a:schemeClr>
          </a:solidFill>
        </p:spPr>
        <p:txBody>
          <a:bodyPr lIns="182880" tIns="182880" rIns="182880" bIns="182880">
            <a:normAutofit/>
          </a:bodyPr>
          <a:lstStyle>
            <a:lvl1pPr>
              <a:defRPr>
                <a:solidFill>
                  <a:srgbClr val="003544"/>
                </a:solidFill>
              </a:defRPr>
            </a:lvl1pPr>
            <a:lvl2pPr>
              <a:defRPr>
                <a:solidFill>
                  <a:srgbClr val="003544"/>
                </a:solidFill>
              </a:defRPr>
            </a:lvl2pPr>
            <a:lvl3pPr>
              <a:defRPr>
                <a:solidFill>
                  <a:srgbClr val="003544"/>
                </a:solidFill>
              </a:defRPr>
            </a:lvl3pPr>
            <a:lvl4pPr>
              <a:defRPr>
                <a:solidFill>
                  <a:srgbClr val="003544"/>
                </a:solidFill>
              </a:defRPr>
            </a:lvl4pPr>
            <a:lvl5pPr>
              <a:defRPr>
                <a:solidFill>
                  <a:srgbClr val="003544"/>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3">
            <a:extLst>
              <a:ext uri="{FF2B5EF4-FFF2-40B4-BE49-F238E27FC236}">
                <a16:creationId xmlns:a16="http://schemas.microsoft.com/office/drawing/2014/main" id="{2E3D807A-D1B5-EC4F-ADFC-6CE06AB0638D}"/>
              </a:ext>
            </a:extLst>
          </p:cNvPr>
          <p:cNvSpPr>
            <a:spLocks noGrp="1"/>
          </p:cNvSpPr>
          <p:nvPr>
            <p:ph type="body" sz="quarter" idx="15"/>
          </p:nvPr>
        </p:nvSpPr>
        <p:spPr>
          <a:xfrm>
            <a:off x="2734818" y="1557839"/>
            <a:ext cx="2167128" cy="4074864"/>
          </a:xfrm>
          <a:solidFill>
            <a:srgbClr val="ABDDEB"/>
          </a:solidFill>
        </p:spPr>
        <p:txBody>
          <a:bodyPr lIns="182880" tIns="182880" rIns="182880" bIns="182880">
            <a:normAutofit/>
          </a:bodyPr>
          <a:lstStyle>
            <a:lvl1pPr>
              <a:defRPr>
                <a:solidFill>
                  <a:srgbClr val="003544"/>
                </a:solidFill>
              </a:defRPr>
            </a:lvl1pPr>
            <a:lvl2pPr>
              <a:defRPr>
                <a:solidFill>
                  <a:srgbClr val="003544"/>
                </a:solidFill>
              </a:defRPr>
            </a:lvl2pPr>
            <a:lvl3pPr>
              <a:defRPr>
                <a:solidFill>
                  <a:srgbClr val="003544"/>
                </a:solidFill>
              </a:defRPr>
            </a:lvl3pPr>
            <a:lvl4pPr>
              <a:defRPr>
                <a:solidFill>
                  <a:srgbClr val="003544"/>
                </a:solidFill>
              </a:defRPr>
            </a:lvl4pPr>
            <a:lvl5pPr>
              <a:defRPr>
                <a:solidFill>
                  <a:srgbClr val="003544"/>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3">
            <a:extLst>
              <a:ext uri="{FF2B5EF4-FFF2-40B4-BE49-F238E27FC236}">
                <a16:creationId xmlns:a16="http://schemas.microsoft.com/office/drawing/2014/main" id="{1DC36878-E3B4-F143-B987-DCE119812A41}"/>
              </a:ext>
            </a:extLst>
          </p:cNvPr>
          <p:cNvSpPr>
            <a:spLocks noGrp="1"/>
          </p:cNvSpPr>
          <p:nvPr>
            <p:ph type="body" sz="quarter" idx="16"/>
          </p:nvPr>
        </p:nvSpPr>
        <p:spPr>
          <a:xfrm>
            <a:off x="5012436" y="1557839"/>
            <a:ext cx="2167128" cy="4074864"/>
          </a:xfrm>
          <a:solidFill>
            <a:srgbClr val="00A8C8"/>
          </a:solidFill>
        </p:spPr>
        <p:txBody>
          <a:bodyPr lIns="182880" tIns="182880" rIns="182880" bIns="182880">
            <a:norm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Text Placeholder 3">
            <a:extLst>
              <a:ext uri="{FF2B5EF4-FFF2-40B4-BE49-F238E27FC236}">
                <a16:creationId xmlns:a16="http://schemas.microsoft.com/office/drawing/2014/main" id="{B1E06DDE-5B47-F446-8ECD-75C5BCE6C258}"/>
              </a:ext>
            </a:extLst>
          </p:cNvPr>
          <p:cNvSpPr>
            <a:spLocks noGrp="1"/>
          </p:cNvSpPr>
          <p:nvPr>
            <p:ph type="body" sz="quarter" idx="35"/>
          </p:nvPr>
        </p:nvSpPr>
        <p:spPr>
          <a:xfrm>
            <a:off x="7290054" y="1557839"/>
            <a:ext cx="2167128" cy="4074864"/>
          </a:xfrm>
          <a:solidFill>
            <a:srgbClr val="00768E"/>
          </a:solidFill>
        </p:spPr>
        <p:txBody>
          <a:bodyPr lIns="182880" tIns="182880" rIns="182880" bIns="182880">
            <a:norm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9" name="Straight Connector 8">
            <a:extLst>
              <a:ext uri="{FF2B5EF4-FFF2-40B4-BE49-F238E27FC236}">
                <a16:creationId xmlns:a16="http://schemas.microsoft.com/office/drawing/2014/main" id="{64EB954B-B429-A44D-9145-F3DEF4F6D9D0}"/>
              </a:ext>
            </a:extLst>
          </p:cNvPr>
          <p:cNvCxnSpPr>
            <a:cxnSpLocks/>
          </p:cNvCxnSpPr>
          <p:nvPr userDrawn="1"/>
        </p:nvCxnSpPr>
        <p:spPr>
          <a:xfrm>
            <a:off x="12624391" y="2620288"/>
            <a:ext cx="0" cy="4992623"/>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10" name="Graphic 9">
            <a:extLst>
              <a:ext uri="{FF2B5EF4-FFF2-40B4-BE49-F238E27FC236}">
                <a16:creationId xmlns:a16="http://schemas.microsoft.com/office/drawing/2014/main" id="{8D183D47-0D97-B449-AB87-7A4E24347AE6}"/>
              </a:ext>
            </a:extLst>
          </p:cNvPr>
          <p:cNvPicPr>
            <a:picLocks noChangeAspect="1"/>
          </p:cNvPicPr>
          <p:nvPr userDrawn="1"/>
        </p:nvPicPr>
        <p:blipFill>
          <a:blip>
            <a:extLst>
              <a:ext uri="{28A0092B-C50C-407E-A947-70E740481C1C}">
                <a14:useLocalDpi xmlns:a14="http://schemas.microsoft.com/office/drawing/2010/main" val="0"/>
              </a:ext>
            </a:extLst>
          </a:blip>
          <a:stretch>
            <a:fillRect/>
          </a:stretch>
        </p:blipFill>
        <p:spPr>
          <a:xfrm>
            <a:off x="2323870" y="5861106"/>
            <a:ext cx="300458" cy="300458"/>
          </a:xfrm>
          <a:prstGeom prst="rect">
            <a:avLst/>
          </a:prstGeom>
        </p:spPr>
      </p:pic>
      <p:pic>
        <p:nvPicPr>
          <p:cNvPr id="11" name="Graphic 10">
            <a:extLst>
              <a:ext uri="{FF2B5EF4-FFF2-40B4-BE49-F238E27FC236}">
                <a16:creationId xmlns:a16="http://schemas.microsoft.com/office/drawing/2014/main" id="{3C302BE8-E1B9-1745-B374-E484A4C5B11C}"/>
              </a:ext>
            </a:extLst>
          </p:cNvPr>
          <p:cNvPicPr>
            <a:picLocks noChangeAspect="1"/>
          </p:cNvPicPr>
          <p:nvPr userDrawn="1"/>
        </p:nvPicPr>
        <p:blipFill>
          <a:blip>
            <a:extLst>
              <a:ext uri="{28A0092B-C50C-407E-A947-70E740481C1C}">
                <a14:useLocalDpi xmlns:a14="http://schemas.microsoft.com/office/drawing/2010/main" val="0"/>
              </a:ext>
            </a:extLst>
          </a:blip>
          <a:stretch>
            <a:fillRect/>
          </a:stretch>
        </p:blipFill>
        <p:spPr>
          <a:xfrm>
            <a:off x="4601488" y="5861106"/>
            <a:ext cx="300458" cy="300458"/>
          </a:xfrm>
          <a:prstGeom prst="rect">
            <a:avLst/>
          </a:prstGeom>
        </p:spPr>
      </p:pic>
      <p:pic>
        <p:nvPicPr>
          <p:cNvPr id="16" name="Graphic 15">
            <a:extLst>
              <a:ext uri="{FF2B5EF4-FFF2-40B4-BE49-F238E27FC236}">
                <a16:creationId xmlns:a16="http://schemas.microsoft.com/office/drawing/2014/main" id="{96089EFE-8023-1F44-8B00-7CF19DB15FF3}"/>
              </a:ext>
            </a:extLst>
          </p:cNvPr>
          <p:cNvPicPr>
            <a:picLocks noChangeAspect="1"/>
          </p:cNvPicPr>
          <p:nvPr userDrawn="1"/>
        </p:nvPicPr>
        <p:blipFill>
          <a:blip>
            <a:extLst>
              <a:ext uri="{28A0092B-C50C-407E-A947-70E740481C1C}">
                <a14:useLocalDpi xmlns:a14="http://schemas.microsoft.com/office/drawing/2010/main" val="0"/>
              </a:ext>
            </a:extLst>
          </a:blip>
          <a:stretch>
            <a:fillRect/>
          </a:stretch>
        </p:blipFill>
        <p:spPr>
          <a:xfrm>
            <a:off x="6879106" y="5861106"/>
            <a:ext cx="300458" cy="300458"/>
          </a:xfrm>
          <a:prstGeom prst="rect">
            <a:avLst/>
          </a:prstGeom>
        </p:spPr>
      </p:pic>
      <p:sp>
        <p:nvSpPr>
          <p:cNvPr id="15" name="Text Placeholder 3">
            <a:extLst>
              <a:ext uri="{FF2B5EF4-FFF2-40B4-BE49-F238E27FC236}">
                <a16:creationId xmlns:a16="http://schemas.microsoft.com/office/drawing/2014/main" id="{A6EC9C14-573B-CB47-82C1-1532D82066DC}"/>
              </a:ext>
            </a:extLst>
          </p:cNvPr>
          <p:cNvSpPr>
            <a:spLocks noGrp="1"/>
          </p:cNvSpPr>
          <p:nvPr>
            <p:ph type="body" sz="quarter" idx="36"/>
          </p:nvPr>
        </p:nvSpPr>
        <p:spPr>
          <a:xfrm>
            <a:off x="9567672" y="1557839"/>
            <a:ext cx="2167128" cy="4074864"/>
          </a:xfrm>
          <a:solidFill>
            <a:srgbClr val="003544"/>
          </a:solidFill>
        </p:spPr>
        <p:txBody>
          <a:bodyPr lIns="182880" tIns="182880" rIns="182880" bIns="182880">
            <a:norm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20" name="Graphic 19">
            <a:extLst>
              <a:ext uri="{FF2B5EF4-FFF2-40B4-BE49-F238E27FC236}">
                <a16:creationId xmlns:a16="http://schemas.microsoft.com/office/drawing/2014/main" id="{C55CBACA-139B-E141-BE73-C3ED5099787E}"/>
              </a:ext>
            </a:extLst>
          </p:cNvPr>
          <p:cNvPicPr>
            <a:picLocks noChangeAspect="1"/>
          </p:cNvPicPr>
          <p:nvPr userDrawn="1"/>
        </p:nvPicPr>
        <p:blipFill>
          <a:blip>
            <a:extLst>
              <a:ext uri="{28A0092B-C50C-407E-A947-70E740481C1C}">
                <a14:useLocalDpi xmlns:a14="http://schemas.microsoft.com/office/drawing/2010/main" val="0"/>
              </a:ext>
            </a:extLst>
          </a:blip>
          <a:stretch>
            <a:fillRect/>
          </a:stretch>
        </p:blipFill>
        <p:spPr>
          <a:xfrm>
            <a:off x="9156724" y="5861106"/>
            <a:ext cx="300458" cy="300458"/>
          </a:xfrm>
          <a:prstGeom prst="rect">
            <a:avLst/>
          </a:prstGeom>
        </p:spPr>
      </p:pic>
      <p:sp>
        <p:nvSpPr>
          <p:cNvPr id="22" name="Title 1">
            <a:extLst>
              <a:ext uri="{FF2B5EF4-FFF2-40B4-BE49-F238E27FC236}">
                <a16:creationId xmlns:a16="http://schemas.microsoft.com/office/drawing/2014/main" id="{D94A09C2-6D6E-1440-8949-97E39C67FF97}"/>
              </a:ext>
            </a:extLst>
          </p:cNvPr>
          <p:cNvSpPr>
            <a:spLocks noGrp="1"/>
          </p:cNvSpPr>
          <p:nvPr>
            <p:ph type="title"/>
          </p:nvPr>
        </p:nvSpPr>
        <p:spPr>
          <a:xfrm>
            <a:off x="457200" y="265176"/>
            <a:ext cx="11277600" cy="1292662"/>
          </a:xfrm>
        </p:spPr>
        <p:txBody>
          <a:bodyPr/>
          <a:lstStyle/>
          <a:p>
            <a:r>
              <a:rPr lang="en-US"/>
              <a:t>Click to edit Master title style</a:t>
            </a:r>
          </a:p>
        </p:txBody>
      </p:sp>
      <p:sp>
        <p:nvSpPr>
          <p:cNvPr id="19" name="Text Placeholder 31">
            <a:extLst>
              <a:ext uri="{FF2B5EF4-FFF2-40B4-BE49-F238E27FC236}">
                <a16:creationId xmlns:a16="http://schemas.microsoft.com/office/drawing/2014/main" id="{E0CC4B99-251F-7A47-94F8-3263C0FBB32A}"/>
              </a:ext>
            </a:extLst>
          </p:cNvPr>
          <p:cNvSpPr txBox="1">
            <a:spLocks/>
          </p:cNvSpPr>
          <p:nvPr userDrawn="1"/>
        </p:nvSpPr>
        <p:spPr>
          <a:xfrm>
            <a:off x="457199" y="6581489"/>
            <a:ext cx="5638800" cy="646331"/>
          </a:xfrm>
          <a:prstGeom prst="rect">
            <a:avLst/>
          </a:prstGeom>
          <a:noFill/>
        </p:spPr>
        <p:txBody>
          <a:bodyPr vert="horz" wrap="square" lIns="0" tIns="0" rIns="0" bIns="457200" rtlCol="0" anchor="t" anchorCtr="0">
            <a:sp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200" b="0" i="0" kern="1200" cap="all" spc="200" baseline="0">
                <a:solidFill>
                  <a:schemeClr val="tx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2400" b="0" kern="1200" cap="all" spc="200" baseline="0">
                <a:solidFill>
                  <a:schemeClr val="tx1"/>
                </a:solidFill>
                <a:latin typeface="+mn-lt"/>
                <a:ea typeface="+mn-ea"/>
                <a:cs typeface="+mn-cs"/>
              </a:defRPr>
            </a:lvl2pPr>
            <a:lvl3pPr marL="0" indent="0" algn="l" defTabSz="914400" rtl="0" eaLnBrk="1" latinLnBrk="0" hangingPunct="1">
              <a:lnSpc>
                <a:spcPct val="100000"/>
              </a:lnSpc>
              <a:spcBef>
                <a:spcPts val="1800"/>
              </a:spcBef>
              <a:spcAft>
                <a:spcPts val="0"/>
              </a:spcAft>
              <a:buFont typeface="Arial" panose="020B0604020202020204" pitchFamily="34" charset="0"/>
              <a:buNone/>
              <a:defRPr sz="2000" kern="1200" cap="none" spc="50" baseline="0">
                <a:solidFill>
                  <a:schemeClr val="tx1"/>
                </a:solidFill>
                <a:latin typeface="+mn-lt"/>
                <a:ea typeface="+mn-ea"/>
                <a:cs typeface="+mn-cs"/>
              </a:defRPr>
            </a:lvl3pPr>
            <a:lvl4pPr marL="228600" indent="-228600" algn="l" defTabSz="914400" rtl="0" eaLnBrk="1" latinLnBrk="0" hangingPunct="1">
              <a:lnSpc>
                <a:spcPct val="100000"/>
              </a:lnSpc>
              <a:spcBef>
                <a:spcPts val="600"/>
              </a:spcBef>
              <a:spcAft>
                <a:spcPts val="0"/>
              </a:spcAft>
              <a:buFont typeface="Arial" panose="020B0604020202020204" pitchFamily="34" charset="0"/>
              <a:buChar char="•"/>
              <a:defRPr sz="2000" kern="1200" spc="50" baseline="0">
                <a:solidFill>
                  <a:schemeClr val="tx1"/>
                </a:solidFill>
                <a:latin typeface="+mn-lt"/>
                <a:ea typeface="+mn-ea"/>
                <a:cs typeface="+mn-cs"/>
              </a:defRPr>
            </a:lvl4pPr>
            <a:lvl5pPr marL="457200" indent="-228600" algn="l" defTabSz="914400" rtl="0" eaLnBrk="1" latinLnBrk="0" hangingPunct="1">
              <a:lnSpc>
                <a:spcPct val="100000"/>
              </a:lnSpc>
              <a:spcBef>
                <a:spcPts val="600"/>
              </a:spcBef>
              <a:spcAft>
                <a:spcPts val="0"/>
              </a:spcAft>
              <a:buFont typeface="System Font Regular"/>
              <a:buChar char="-"/>
              <a:defRPr sz="2000" kern="1200" spc="50" baseline="0">
                <a:solidFill>
                  <a:schemeClr val="tx1"/>
                </a:solidFill>
                <a:latin typeface="+mn-lt"/>
                <a:ea typeface="+mn-ea"/>
                <a:cs typeface="+mn-cs"/>
              </a:defRPr>
            </a:lvl5pPr>
            <a:lvl6pPr marL="685800" indent="-228600" algn="l" defTabSz="914400" rtl="0" eaLnBrk="1" latinLnBrk="0" hangingPunct="1">
              <a:lnSpc>
                <a:spcPct val="100000"/>
              </a:lnSpc>
              <a:spcBef>
                <a:spcPts val="600"/>
              </a:spcBef>
              <a:spcAft>
                <a:spcPts val="0"/>
              </a:spcAft>
              <a:buFont typeface="Arial" panose="020B0604020202020204" pitchFamily="34" charset="0"/>
              <a:buChar char="•"/>
              <a:defRPr sz="2000" kern="1200">
                <a:solidFill>
                  <a:schemeClr val="tx1"/>
                </a:solidFill>
                <a:latin typeface="+mn-lt"/>
                <a:ea typeface="+mn-ea"/>
                <a:cs typeface="+mn-cs"/>
              </a:defRPr>
            </a:lvl6pPr>
            <a:lvl7pPr marL="914400" indent="-228600" algn="l" defTabSz="914400" rtl="0" eaLnBrk="1" latinLnBrk="0" hangingPunct="1">
              <a:lnSpc>
                <a:spcPct val="100000"/>
              </a:lnSpc>
              <a:spcBef>
                <a:spcPts val="600"/>
              </a:spcBef>
              <a:spcAft>
                <a:spcPts val="0"/>
              </a:spcAft>
              <a:buFont typeface="System Font Regular"/>
              <a:buChar char="-"/>
              <a:defRPr sz="2000" kern="1200">
                <a:solidFill>
                  <a:schemeClr val="tx1"/>
                </a:solidFill>
                <a:latin typeface="+mn-lt"/>
                <a:ea typeface="+mn-ea"/>
                <a:cs typeface="+mn-cs"/>
              </a:defRPr>
            </a:lvl7pPr>
            <a:lvl8pPr marL="3429000" indent="-228600" algn="l" defTabSz="914400" rtl="0" eaLnBrk="1" latinLnBrk="0" hangingPunct="1">
              <a:lnSpc>
                <a:spcPct val="100000"/>
              </a:lnSpc>
              <a:spcBef>
                <a:spcPts val="0"/>
              </a:spcBef>
              <a:buFont typeface="Arial" panose="020B0604020202020204" pitchFamily="34" charset="0"/>
              <a:buChar char="•"/>
              <a:defRPr sz="1200" kern="1200">
                <a:solidFill>
                  <a:schemeClr val="tx1"/>
                </a:solidFill>
                <a:latin typeface="+mn-lt"/>
                <a:ea typeface="+mn-ea"/>
                <a:cs typeface="+mn-cs"/>
              </a:defRPr>
            </a:lvl8pPr>
            <a:lvl9pPr marL="3886200" indent="-228600" algn="l" defTabSz="914400" rtl="0" eaLnBrk="1" latinLnBrk="0" hangingPunct="1">
              <a:lnSpc>
                <a:spcPct val="100000"/>
              </a:lnSpc>
              <a:spcBef>
                <a:spcPts val="0"/>
              </a:spcBef>
              <a:buFont typeface="System Font Regular"/>
              <a:buChar char="-"/>
              <a:defRPr sz="1200" kern="1200">
                <a:solidFill>
                  <a:schemeClr val="tx1"/>
                </a:solidFill>
                <a:latin typeface="+mn-lt"/>
                <a:ea typeface="+mn-ea"/>
                <a:cs typeface="+mn-cs"/>
              </a:defRPr>
            </a:lvl9pPr>
          </a:lstStyle>
          <a:p>
            <a:r>
              <a:rPr lang="en-US" sz="1050" dirty="0"/>
              <a:t>Coastal</a:t>
            </a:r>
            <a:r>
              <a:rPr lang="en-US" sz="1050" baseline="0" dirty="0"/>
              <a:t> protection and Restoration authority</a:t>
            </a:r>
            <a:endParaRPr lang="en-US" sz="1050" dirty="0"/>
          </a:p>
        </p:txBody>
      </p:sp>
    </p:spTree>
    <p:extLst>
      <p:ext uri="{BB962C8B-B14F-4D97-AF65-F5344CB8AC3E}">
        <p14:creationId xmlns:p14="http://schemas.microsoft.com/office/powerpoint/2010/main" val="353958579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preserve="1" userDrawn="1">
  <p:cSld name="5_Custom Layout">
    <p:spTree>
      <p:nvGrpSpPr>
        <p:cNvPr id="1" name=""/>
        <p:cNvGrpSpPr/>
        <p:nvPr/>
      </p:nvGrpSpPr>
      <p:grpSpPr>
        <a:xfrm>
          <a:off x="0" y="0"/>
          <a:ext cx="0" cy="0"/>
          <a:chOff x="0" y="0"/>
          <a:chExt cx="0" cy="0"/>
        </a:xfrm>
      </p:grpSpPr>
      <p:sp>
        <p:nvSpPr>
          <p:cNvPr id="3" name="Content Placeholder 3">
            <a:extLst>
              <a:ext uri="{FF2B5EF4-FFF2-40B4-BE49-F238E27FC236}">
                <a16:creationId xmlns:a16="http://schemas.microsoft.com/office/drawing/2014/main" id="{0D184C21-3552-6E43-99CE-62CDB18D7DE1}"/>
              </a:ext>
            </a:extLst>
          </p:cNvPr>
          <p:cNvSpPr>
            <a:spLocks noGrp="1"/>
          </p:cNvSpPr>
          <p:nvPr>
            <p:ph sz="quarter" idx="10"/>
          </p:nvPr>
        </p:nvSpPr>
        <p:spPr>
          <a:xfrm>
            <a:off x="457200" y="2081058"/>
            <a:ext cx="11277600" cy="431974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2">
            <a:extLst>
              <a:ext uri="{FF2B5EF4-FFF2-40B4-BE49-F238E27FC236}">
                <a16:creationId xmlns:a16="http://schemas.microsoft.com/office/drawing/2014/main" id="{950B0CB4-2654-614A-98E3-5B4D7F75B94D}"/>
              </a:ext>
            </a:extLst>
          </p:cNvPr>
          <p:cNvSpPr>
            <a:spLocks noGrp="1"/>
          </p:cNvSpPr>
          <p:nvPr>
            <p:ph type="body" sz="quarter" idx="31" hasCustomPrompt="1"/>
          </p:nvPr>
        </p:nvSpPr>
        <p:spPr>
          <a:xfrm>
            <a:off x="457199" y="265176"/>
            <a:ext cx="11277600" cy="1815882"/>
          </a:xfrm>
        </p:spPr>
        <p:txBody>
          <a:bodyPr wrap="square" bIns="457200">
            <a:spAutoFit/>
          </a:bodyPr>
          <a:lstStyle>
            <a:lvl1pPr>
              <a:spcBef>
                <a:spcPts val="0"/>
              </a:spcBef>
              <a:spcAft>
                <a:spcPts val="1200"/>
              </a:spcAft>
              <a:defRPr sz="5400" b="0" i="0" spc="0">
                <a:solidFill>
                  <a:schemeClr val="accent1"/>
                </a:solidFill>
                <a:latin typeface="Franklin Gothic Medium Cond" panose="020B0606030402020204" pitchFamily="34" charset="0"/>
              </a:defRPr>
            </a:lvl1pPr>
            <a:lvl2pPr marL="0" indent="0">
              <a:spcBef>
                <a:spcPts val="0"/>
              </a:spcBef>
              <a:spcAft>
                <a:spcPts val="600"/>
              </a:spcAft>
              <a:buNone/>
              <a:defRPr sz="2400" cap="all" spc="200" baseline="0"/>
            </a:lvl2pPr>
            <a:lvl3pPr marL="228600" indent="0">
              <a:buNone/>
              <a:defRPr/>
            </a:lvl3pPr>
          </a:lstStyle>
          <a:p>
            <a:pPr lvl="0"/>
            <a:r>
              <a:rPr lang="en-US" dirty="0"/>
              <a:t>Title</a:t>
            </a:r>
          </a:p>
          <a:p>
            <a:pPr lvl="1"/>
            <a:r>
              <a:rPr lang="en-US" dirty="0"/>
              <a:t>Subtitle</a:t>
            </a:r>
          </a:p>
        </p:txBody>
      </p:sp>
    </p:spTree>
    <p:extLst>
      <p:ext uri="{BB962C8B-B14F-4D97-AF65-F5344CB8AC3E}">
        <p14:creationId xmlns:p14="http://schemas.microsoft.com/office/powerpoint/2010/main" val="185062427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preserve="1" userDrawn="1">
  <p:cSld name="1_Custom Layout">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9BA795F4-A223-D240-88A9-1224779925ED}"/>
              </a:ext>
            </a:extLst>
          </p:cNvPr>
          <p:cNvSpPr>
            <a:spLocks noGrp="1"/>
          </p:cNvSpPr>
          <p:nvPr>
            <p:ph sz="quarter" idx="10"/>
          </p:nvPr>
        </p:nvSpPr>
        <p:spPr>
          <a:xfrm>
            <a:off x="457200" y="1557839"/>
            <a:ext cx="5413248" cy="48429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Content Placeholder 3">
            <a:extLst>
              <a:ext uri="{FF2B5EF4-FFF2-40B4-BE49-F238E27FC236}">
                <a16:creationId xmlns:a16="http://schemas.microsoft.com/office/drawing/2014/main" id="{09AC1833-8FF6-D842-B1D3-066D27A5E890}"/>
              </a:ext>
            </a:extLst>
          </p:cNvPr>
          <p:cNvSpPr>
            <a:spLocks noGrp="1"/>
          </p:cNvSpPr>
          <p:nvPr>
            <p:ph sz="quarter" idx="11"/>
          </p:nvPr>
        </p:nvSpPr>
        <p:spPr>
          <a:xfrm>
            <a:off x="6321552" y="1557581"/>
            <a:ext cx="5413248" cy="484324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1">
            <a:extLst>
              <a:ext uri="{FF2B5EF4-FFF2-40B4-BE49-F238E27FC236}">
                <a16:creationId xmlns:a16="http://schemas.microsoft.com/office/drawing/2014/main" id="{254D609E-5258-F145-965A-F17F7B85D946}"/>
              </a:ext>
            </a:extLst>
          </p:cNvPr>
          <p:cNvSpPr>
            <a:spLocks noGrp="1"/>
          </p:cNvSpPr>
          <p:nvPr>
            <p:ph type="title"/>
          </p:nvPr>
        </p:nvSpPr>
        <p:spPr>
          <a:xfrm>
            <a:off x="457200" y="265176"/>
            <a:ext cx="11277600" cy="1292662"/>
          </a:xfrm>
        </p:spPr>
        <p:txBody>
          <a:bodyPr/>
          <a:lstStyle>
            <a:lvl1pPr>
              <a:defRPr>
                <a:solidFill>
                  <a:srgbClr val="00A8C8"/>
                </a:solidFill>
              </a:defRPr>
            </a:lvl1pPr>
          </a:lstStyle>
          <a:p>
            <a:r>
              <a:rPr lang="en-US" dirty="0"/>
              <a:t>Click to edit Master title style</a:t>
            </a:r>
          </a:p>
        </p:txBody>
      </p:sp>
    </p:spTree>
    <p:extLst>
      <p:ext uri="{BB962C8B-B14F-4D97-AF65-F5344CB8AC3E}">
        <p14:creationId xmlns:p14="http://schemas.microsoft.com/office/powerpoint/2010/main" val="264988451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preserve="1" userDrawn="1">
  <p:cSld name="7_Custom Layout">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9BA795F4-A223-D240-88A9-1224779925ED}"/>
              </a:ext>
            </a:extLst>
          </p:cNvPr>
          <p:cNvSpPr>
            <a:spLocks noGrp="1"/>
          </p:cNvSpPr>
          <p:nvPr>
            <p:ph sz="quarter" idx="10"/>
          </p:nvPr>
        </p:nvSpPr>
        <p:spPr>
          <a:xfrm>
            <a:off x="457200" y="2081057"/>
            <a:ext cx="5413248" cy="431974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Content Placeholder 3">
            <a:extLst>
              <a:ext uri="{FF2B5EF4-FFF2-40B4-BE49-F238E27FC236}">
                <a16:creationId xmlns:a16="http://schemas.microsoft.com/office/drawing/2014/main" id="{09AC1833-8FF6-D842-B1D3-066D27A5E890}"/>
              </a:ext>
            </a:extLst>
          </p:cNvPr>
          <p:cNvSpPr>
            <a:spLocks noGrp="1"/>
          </p:cNvSpPr>
          <p:nvPr>
            <p:ph sz="quarter" idx="11"/>
          </p:nvPr>
        </p:nvSpPr>
        <p:spPr>
          <a:xfrm>
            <a:off x="6321552" y="2080829"/>
            <a:ext cx="5413248" cy="431999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2">
            <a:extLst>
              <a:ext uri="{FF2B5EF4-FFF2-40B4-BE49-F238E27FC236}">
                <a16:creationId xmlns:a16="http://schemas.microsoft.com/office/drawing/2014/main" id="{354C3DEC-D580-A343-A429-8FA47B57152B}"/>
              </a:ext>
            </a:extLst>
          </p:cNvPr>
          <p:cNvSpPr>
            <a:spLocks noGrp="1"/>
          </p:cNvSpPr>
          <p:nvPr>
            <p:ph type="body" sz="quarter" idx="31" hasCustomPrompt="1"/>
          </p:nvPr>
        </p:nvSpPr>
        <p:spPr>
          <a:xfrm>
            <a:off x="457199" y="265176"/>
            <a:ext cx="11277600" cy="1815882"/>
          </a:xfrm>
        </p:spPr>
        <p:txBody>
          <a:bodyPr wrap="square" bIns="457200">
            <a:spAutoFit/>
          </a:bodyPr>
          <a:lstStyle>
            <a:lvl1pPr>
              <a:spcBef>
                <a:spcPts val="0"/>
              </a:spcBef>
              <a:spcAft>
                <a:spcPts val="1200"/>
              </a:spcAft>
              <a:defRPr sz="5400" b="0" i="0" spc="0">
                <a:solidFill>
                  <a:schemeClr val="accent1"/>
                </a:solidFill>
                <a:latin typeface="Franklin Gothic Medium Cond" panose="020B0606030402020204" pitchFamily="34" charset="0"/>
              </a:defRPr>
            </a:lvl1pPr>
            <a:lvl2pPr marL="0" indent="0">
              <a:spcBef>
                <a:spcPts val="0"/>
              </a:spcBef>
              <a:spcAft>
                <a:spcPts val="600"/>
              </a:spcAft>
              <a:buNone/>
              <a:defRPr sz="2400" cap="all" spc="200" baseline="0"/>
            </a:lvl2pPr>
            <a:lvl3pPr marL="228600" indent="0">
              <a:buNone/>
              <a:defRPr/>
            </a:lvl3pPr>
          </a:lstStyle>
          <a:p>
            <a:pPr lvl="0"/>
            <a:r>
              <a:rPr lang="en-US" dirty="0"/>
              <a:t>Title</a:t>
            </a:r>
          </a:p>
          <a:p>
            <a:pPr lvl="1"/>
            <a:r>
              <a:rPr lang="en-US" dirty="0"/>
              <a:t>Subtitle</a:t>
            </a:r>
          </a:p>
        </p:txBody>
      </p:sp>
    </p:spTree>
    <p:extLst>
      <p:ext uri="{BB962C8B-B14F-4D97-AF65-F5344CB8AC3E}">
        <p14:creationId xmlns:p14="http://schemas.microsoft.com/office/powerpoint/2010/main" val="327329511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preserve="1" userDrawn="1">
  <p:cSld name="5_Chapter 1.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308976E-5DE0-ED49-A343-EA947F62CCD2}"/>
              </a:ext>
            </a:extLst>
          </p:cNvPr>
          <p:cNvSpPr/>
          <p:nvPr userDrawn="1"/>
        </p:nvSpPr>
        <p:spPr>
          <a:xfrm>
            <a:off x="6550154" y="228600"/>
            <a:ext cx="5641846" cy="6400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 name="Content Placeholder 3">
            <a:extLst>
              <a:ext uri="{FF2B5EF4-FFF2-40B4-BE49-F238E27FC236}">
                <a16:creationId xmlns:a16="http://schemas.microsoft.com/office/drawing/2014/main" id="{FF8C9918-3762-E349-A9A5-7397BD4160A4}"/>
              </a:ext>
            </a:extLst>
          </p:cNvPr>
          <p:cNvSpPr>
            <a:spLocks noGrp="1"/>
          </p:cNvSpPr>
          <p:nvPr>
            <p:ph sz="quarter" idx="10"/>
          </p:nvPr>
        </p:nvSpPr>
        <p:spPr>
          <a:xfrm>
            <a:off x="914400" y="1557838"/>
            <a:ext cx="4721354" cy="4385760"/>
          </a:xfrm>
        </p:spPr>
        <p:txBody>
          <a:bodyPr anchor="ctr"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3">
            <a:extLst>
              <a:ext uri="{FF2B5EF4-FFF2-40B4-BE49-F238E27FC236}">
                <a16:creationId xmlns:a16="http://schemas.microsoft.com/office/drawing/2014/main" id="{0720CEB5-CDDF-9348-BC4B-14555E3D1AC0}"/>
              </a:ext>
            </a:extLst>
          </p:cNvPr>
          <p:cNvSpPr>
            <a:spLocks noGrp="1"/>
          </p:cNvSpPr>
          <p:nvPr>
            <p:ph sz="quarter" idx="11"/>
          </p:nvPr>
        </p:nvSpPr>
        <p:spPr>
          <a:xfrm>
            <a:off x="7467600" y="914401"/>
            <a:ext cx="3810000" cy="5029198"/>
          </a:xfrm>
        </p:spPr>
        <p:txBody>
          <a:bodyPr anchor="ctr" anchorCtr="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1">
            <a:extLst>
              <a:ext uri="{FF2B5EF4-FFF2-40B4-BE49-F238E27FC236}">
                <a16:creationId xmlns:a16="http://schemas.microsoft.com/office/drawing/2014/main" id="{7A43236D-0213-1D40-A641-C3A5DAEA520F}"/>
              </a:ext>
            </a:extLst>
          </p:cNvPr>
          <p:cNvSpPr>
            <a:spLocks noGrp="1"/>
          </p:cNvSpPr>
          <p:nvPr>
            <p:ph type="title" hasCustomPrompt="1"/>
          </p:nvPr>
        </p:nvSpPr>
        <p:spPr>
          <a:xfrm>
            <a:off x="457200" y="265176"/>
            <a:ext cx="5178554" cy="1292662"/>
          </a:xfrm>
        </p:spPr>
        <p:txBody>
          <a:bodyPr/>
          <a:lstStyle/>
          <a:p>
            <a:r>
              <a:rPr lang="en-US" dirty="0"/>
              <a:t>Title</a:t>
            </a:r>
          </a:p>
        </p:txBody>
      </p:sp>
    </p:spTree>
    <p:extLst>
      <p:ext uri="{BB962C8B-B14F-4D97-AF65-F5344CB8AC3E}">
        <p14:creationId xmlns:p14="http://schemas.microsoft.com/office/powerpoint/2010/main" val="211073737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preserve="1" userDrawn="1">
  <p:cSld name="6_Chapter 1.1">
    <p:spTree>
      <p:nvGrpSpPr>
        <p:cNvPr id="1" name=""/>
        <p:cNvGrpSpPr/>
        <p:nvPr/>
      </p:nvGrpSpPr>
      <p:grpSpPr>
        <a:xfrm>
          <a:off x="0" y="0"/>
          <a:ext cx="0" cy="0"/>
          <a:chOff x="0" y="0"/>
          <a:chExt cx="0" cy="0"/>
        </a:xfrm>
      </p:grpSpPr>
      <p:sp>
        <p:nvSpPr>
          <p:cNvPr id="6" name="Content Placeholder 3">
            <a:extLst>
              <a:ext uri="{FF2B5EF4-FFF2-40B4-BE49-F238E27FC236}">
                <a16:creationId xmlns:a16="http://schemas.microsoft.com/office/drawing/2014/main" id="{A863F59C-1398-8B4D-BCD3-ABEBB14BF004}"/>
              </a:ext>
            </a:extLst>
          </p:cNvPr>
          <p:cNvSpPr>
            <a:spLocks noGrp="1"/>
          </p:cNvSpPr>
          <p:nvPr>
            <p:ph sz="quarter" idx="10"/>
          </p:nvPr>
        </p:nvSpPr>
        <p:spPr>
          <a:xfrm>
            <a:off x="914400" y="1557839"/>
            <a:ext cx="4721354" cy="4385760"/>
          </a:xfrm>
        </p:spPr>
        <p:txBody>
          <a:bodyPr anchor="t"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3">
            <a:extLst>
              <a:ext uri="{FF2B5EF4-FFF2-40B4-BE49-F238E27FC236}">
                <a16:creationId xmlns:a16="http://schemas.microsoft.com/office/drawing/2014/main" id="{332C311B-D07F-D541-A38A-75AF301553D6}"/>
              </a:ext>
            </a:extLst>
          </p:cNvPr>
          <p:cNvSpPr>
            <a:spLocks noGrp="1"/>
          </p:cNvSpPr>
          <p:nvPr>
            <p:ph sz="quarter" idx="24"/>
          </p:nvPr>
        </p:nvSpPr>
        <p:spPr>
          <a:xfrm>
            <a:off x="6556246" y="1557839"/>
            <a:ext cx="4721354" cy="4385760"/>
          </a:xfrm>
        </p:spPr>
        <p:txBody>
          <a:bodyPr anchor="t"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itle 1">
            <a:extLst>
              <a:ext uri="{FF2B5EF4-FFF2-40B4-BE49-F238E27FC236}">
                <a16:creationId xmlns:a16="http://schemas.microsoft.com/office/drawing/2014/main" id="{DDB8694E-70AC-7B4B-90D1-1603E1AD23A5}"/>
              </a:ext>
            </a:extLst>
          </p:cNvPr>
          <p:cNvSpPr>
            <a:spLocks noGrp="1"/>
          </p:cNvSpPr>
          <p:nvPr>
            <p:ph type="title"/>
          </p:nvPr>
        </p:nvSpPr>
        <p:spPr>
          <a:xfrm>
            <a:off x="457200" y="265176"/>
            <a:ext cx="11277600" cy="1292662"/>
          </a:xfrm>
        </p:spPr>
        <p:txBody>
          <a:bodyPr/>
          <a:lstStyle/>
          <a:p>
            <a:r>
              <a:rPr lang="en-US"/>
              <a:t>Click to edit Master title style</a:t>
            </a:r>
          </a:p>
        </p:txBody>
      </p:sp>
    </p:spTree>
    <p:extLst>
      <p:ext uri="{BB962C8B-B14F-4D97-AF65-F5344CB8AC3E}">
        <p14:creationId xmlns:p14="http://schemas.microsoft.com/office/powerpoint/2010/main" val="44267840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preserve="1" userDrawn="1">
  <p:cSld name="8_Chapter 1.1">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18D745C-1660-7F40-8AD9-DBB8EF5FDAC3}"/>
              </a:ext>
            </a:extLst>
          </p:cNvPr>
          <p:cNvSpPr/>
          <p:nvPr userDrawn="1"/>
        </p:nvSpPr>
        <p:spPr>
          <a:xfrm>
            <a:off x="1" y="0"/>
            <a:ext cx="609195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Content Placeholder 3">
            <a:extLst>
              <a:ext uri="{FF2B5EF4-FFF2-40B4-BE49-F238E27FC236}">
                <a16:creationId xmlns:a16="http://schemas.microsoft.com/office/drawing/2014/main" id="{E37BA1FC-1ECB-1A4F-BE9D-4E33C3246D67}"/>
              </a:ext>
            </a:extLst>
          </p:cNvPr>
          <p:cNvSpPr>
            <a:spLocks noGrp="1"/>
          </p:cNvSpPr>
          <p:nvPr>
            <p:ph sz="quarter" idx="10"/>
          </p:nvPr>
        </p:nvSpPr>
        <p:spPr>
          <a:xfrm>
            <a:off x="914400" y="1557839"/>
            <a:ext cx="4261104" cy="4385760"/>
          </a:xfrm>
        </p:spPr>
        <p:txBody>
          <a:bodyPr anchor="t"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a:extLst>
              <a:ext uri="{FF2B5EF4-FFF2-40B4-BE49-F238E27FC236}">
                <a16:creationId xmlns:a16="http://schemas.microsoft.com/office/drawing/2014/main" id="{40ADAC8F-37C8-6747-9041-F2FB3647379C}"/>
              </a:ext>
            </a:extLst>
          </p:cNvPr>
          <p:cNvSpPr>
            <a:spLocks noGrp="1"/>
          </p:cNvSpPr>
          <p:nvPr>
            <p:ph sz="quarter" idx="24"/>
          </p:nvPr>
        </p:nvSpPr>
        <p:spPr>
          <a:xfrm>
            <a:off x="7006354" y="1557839"/>
            <a:ext cx="4271246" cy="4385760"/>
          </a:xfrm>
        </p:spPr>
        <p:txBody>
          <a:bodyPr anchor="t"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1">
            <a:extLst>
              <a:ext uri="{FF2B5EF4-FFF2-40B4-BE49-F238E27FC236}">
                <a16:creationId xmlns:a16="http://schemas.microsoft.com/office/drawing/2014/main" id="{8713FE86-681D-254E-8CFD-9425131E5DFC}"/>
              </a:ext>
            </a:extLst>
          </p:cNvPr>
          <p:cNvSpPr>
            <a:spLocks noGrp="1"/>
          </p:cNvSpPr>
          <p:nvPr>
            <p:ph type="title"/>
          </p:nvPr>
        </p:nvSpPr>
        <p:spPr>
          <a:xfrm>
            <a:off x="457200" y="265176"/>
            <a:ext cx="11277600" cy="1292662"/>
          </a:xfrm>
        </p:spPr>
        <p:txBody>
          <a:bodyPr/>
          <a:lstStyle/>
          <a:p>
            <a:r>
              <a:rPr lang="en-US"/>
              <a:t>Click to edit Master title style</a:t>
            </a:r>
          </a:p>
        </p:txBody>
      </p:sp>
    </p:spTree>
    <p:extLst>
      <p:ext uri="{BB962C8B-B14F-4D97-AF65-F5344CB8AC3E}">
        <p14:creationId xmlns:p14="http://schemas.microsoft.com/office/powerpoint/2010/main" val="340455935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preserve="1" userDrawn="1">
  <p:cSld name="9_Custom Layout">
    <p:spTree>
      <p:nvGrpSpPr>
        <p:cNvPr id="1" name=""/>
        <p:cNvGrpSpPr/>
        <p:nvPr/>
      </p:nvGrpSpPr>
      <p:grpSpPr>
        <a:xfrm>
          <a:off x="0" y="0"/>
          <a:ext cx="0" cy="0"/>
          <a:chOff x="0" y="0"/>
          <a:chExt cx="0" cy="0"/>
        </a:xfrm>
      </p:grpSpPr>
      <p:sp>
        <p:nvSpPr>
          <p:cNvPr id="13" name="Text Placeholder 3">
            <a:extLst>
              <a:ext uri="{FF2B5EF4-FFF2-40B4-BE49-F238E27FC236}">
                <a16:creationId xmlns:a16="http://schemas.microsoft.com/office/drawing/2014/main" id="{49209428-B813-C141-8AF2-A0A656A68D67}"/>
              </a:ext>
            </a:extLst>
          </p:cNvPr>
          <p:cNvSpPr>
            <a:spLocks noGrp="1"/>
          </p:cNvSpPr>
          <p:nvPr>
            <p:ph type="body" sz="quarter" idx="14"/>
          </p:nvPr>
        </p:nvSpPr>
        <p:spPr>
          <a:xfrm>
            <a:off x="1164901" y="1557839"/>
            <a:ext cx="2816352" cy="4074864"/>
          </a:xfrm>
          <a:solidFill>
            <a:schemeClr val="tx1">
              <a:lumMod val="50000"/>
              <a:lumOff val="50000"/>
            </a:schemeClr>
          </a:solidFill>
        </p:spPr>
        <p:txBody>
          <a:bodyPr lIns="182880" tIns="182880" rIns="182880" bIns="182880">
            <a:norm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3">
            <a:extLst>
              <a:ext uri="{FF2B5EF4-FFF2-40B4-BE49-F238E27FC236}">
                <a16:creationId xmlns:a16="http://schemas.microsoft.com/office/drawing/2014/main" id="{3178F6E9-A404-464F-8AE9-178AE752DC9B}"/>
              </a:ext>
            </a:extLst>
          </p:cNvPr>
          <p:cNvSpPr>
            <a:spLocks noGrp="1"/>
          </p:cNvSpPr>
          <p:nvPr>
            <p:ph type="body" sz="quarter" idx="15"/>
          </p:nvPr>
        </p:nvSpPr>
        <p:spPr>
          <a:xfrm>
            <a:off x="4702443" y="1557839"/>
            <a:ext cx="2816352" cy="4074864"/>
          </a:xfrm>
          <a:solidFill>
            <a:schemeClr val="tx2"/>
          </a:solidFill>
        </p:spPr>
        <p:txBody>
          <a:bodyPr lIns="182880" tIns="182880" rIns="182880" bIns="182880">
            <a:norm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3">
            <a:extLst>
              <a:ext uri="{FF2B5EF4-FFF2-40B4-BE49-F238E27FC236}">
                <a16:creationId xmlns:a16="http://schemas.microsoft.com/office/drawing/2014/main" id="{201CBB9D-FB9B-FB48-A65E-1351DCE4D12B}"/>
              </a:ext>
            </a:extLst>
          </p:cNvPr>
          <p:cNvSpPr>
            <a:spLocks noGrp="1"/>
          </p:cNvSpPr>
          <p:nvPr>
            <p:ph type="body" sz="quarter" idx="16"/>
          </p:nvPr>
        </p:nvSpPr>
        <p:spPr>
          <a:xfrm>
            <a:off x="8239985" y="1557839"/>
            <a:ext cx="2816352" cy="4074864"/>
          </a:xfrm>
          <a:solidFill>
            <a:schemeClr val="accent1"/>
          </a:solidFill>
        </p:spPr>
        <p:txBody>
          <a:bodyPr lIns="182880" tIns="182880" rIns="182880" bIns="182880">
            <a:norm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9" name="Straight Connector 8">
            <a:extLst>
              <a:ext uri="{FF2B5EF4-FFF2-40B4-BE49-F238E27FC236}">
                <a16:creationId xmlns:a16="http://schemas.microsoft.com/office/drawing/2014/main" id="{64EB954B-B429-A44D-9145-F3DEF4F6D9D0}"/>
              </a:ext>
            </a:extLst>
          </p:cNvPr>
          <p:cNvCxnSpPr>
            <a:cxnSpLocks/>
          </p:cNvCxnSpPr>
          <p:nvPr userDrawn="1"/>
        </p:nvCxnSpPr>
        <p:spPr>
          <a:xfrm>
            <a:off x="12624391" y="2620288"/>
            <a:ext cx="0" cy="4992623"/>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10" name="Graphic 9">
            <a:extLst>
              <a:ext uri="{FF2B5EF4-FFF2-40B4-BE49-F238E27FC236}">
                <a16:creationId xmlns:a16="http://schemas.microsoft.com/office/drawing/2014/main" id="{8D183D47-0D97-B449-AB87-7A4E24347AE6}"/>
              </a:ext>
            </a:extLst>
          </p:cNvPr>
          <p:cNvPicPr>
            <a:picLocks noChangeAspect="1"/>
          </p:cNvPicPr>
          <p:nvPr userDrawn="1"/>
        </p:nvPicPr>
        <p:blipFill>
          <a:blip>
            <a:extLst>
              <a:ext uri="{28A0092B-C50C-407E-A947-70E740481C1C}">
                <a14:useLocalDpi xmlns:a14="http://schemas.microsoft.com/office/drawing/2010/main" val="0"/>
              </a:ext>
            </a:extLst>
          </a:blip>
          <a:stretch>
            <a:fillRect/>
          </a:stretch>
        </p:blipFill>
        <p:spPr>
          <a:xfrm>
            <a:off x="3682321" y="5857454"/>
            <a:ext cx="300458" cy="300458"/>
          </a:xfrm>
          <a:prstGeom prst="rect">
            <a:avLst/>
          </a:prstGeom>
        </p:spPr>
      </p:pic>
      <p:pic>
        <p:nvPicPr>
          <p:cNvPr id="11" name="Graphic 10">
            <a:extLst>
              <a:ext uri="{FF2B5EF4-FFF2-40B4-BE49-F238E27FC236}">
                <a16:creationId xmlns:a16="http://schemas.microsoft.com/office/drawing/2014/main" id="{3C302BE8-E1B9-1745-B374-E484A4C5B11C}"/>
              </a:ext>
            </a:extLst>
          </p:cNvPr>
          <p:cNvPicPr>
            <a:picLocks noChangeAspect="1"/>
          </p:cNvPicPr>
          <p:nvPr userDrawn="1"/>
        </p:nvPicPr>
        <p:blipFill>
          <a:blip>
            <a:extLst>
              <a:ext uri="{28A0092B-C50C-407E-A947-70E740481C1C}">
                <a14:useLocalDpi xmlns:a14="http://schemas.microsoft.com/office/drawing/2010/main" val="0"/>
              </a:ext>
            </a:extLst>
          </a:blip>
          <a:stretch>
            <a:fillRect/>
          </a:stretch>
        </p:blipFill>
        <p:spPr>
          <a:xfrm>
            <a:off x="7217647" y="5857454"/>
            <a:ext cx="300458" cy="300458"/>
          </a:xfrm>
          <a:prstGeom prst="rect">
            <a:avLst/>
          </a:prstGeom>
        </p:spPr>
      </p:pic>
      <p:pic>
        <p:nvPicPr>
          <p:cNvPr id="12" name="Graphic 11">
            <a:extLst>
              <a:ext uri="{FF2B5EF4-FFF2-40B4-BE49-F238E27FC236}">
                <a16:creationId xmlns:a16="http://schemas.microsoft.com/office/drawing/2014/main" id="{B24412B4-A415-EA42-A079-515C9C6B29B9}"/>
              </a:ext>
            </a:extLst>
          </p:cNvPr>
          <p:cNvPicPr>
            <a:picLocks noChangeAspect="1"/>
          </p:cNvPicPr>
          <p:nvPr userDrawn="1"/>
        </p:nvPicPr>
        <p:blipFill>
          <a:blip>
            <a:extLst>
              <a:ext uri="{28A0092B-C50C-407E-A947-70E740481C1C}">
                <a14:useLocalDpi xmlns:a14="http://schemas.microsoft.com/office/drawing/2010/main" val="0"/>
              </a:ext>
            </a:extLst>
          </a:blip>
          <a:stretch>
            <a:fillRect/>
          </a:stretch>
        </p:blipFill>
        <p:spPr>
          <a:xfrm>
            <a:off x="10757403" y="5857454"/>
            <a:ext cx="300458" cy="300458"/>
          </a:xfrm>
          <a:prstGeom prst="rect">
            <a:avLst/>
          </a:prstGeom>
        </p:spPr>
      </p:pic>
      <p:sp>
        <p:nvSpPr>
          <p:cNvPr id="18" name="Title 1">
            <a:extLst>
              <a:ext uri="{FF2B5EF4-FFF2-40B4-BE49-F238E27FC236}">
                <a16:creationId xmlns:a16="http://schemas.microsoft.com/office/drawing/2014/main" id="{BDF06E18-4E7D-6843-A5E8-DB533AF59EA7}"/>
              </a:ext>
            </a:extLst>
          </p:cNvPr>
          <p:cNvSpPr>
            <a:spLocks noGrp="1"/>
          </p:cNvSpPr>
          <p:nvPr>
            <p:ph type="title"/>
          </p:nvPr>
        </p:nvSpPr>
        <p:spPr>
          <a:xfrm>
            <a:off x="457200" y="265176"/>
            <a:ext cx="11277600" cy="1292662"/>
          </a:xfrm>
        </p:spPr>
        <p:txBody>
          <a:bodyPr/>
          <a:lstStyle/>
          <a:p>
            <a:r>
              <a:rPr lang="en-US"/>
              <a:t>Click to edit Master title style</a:t>
            </a:r>
          </a:p>
        </p:txBody>
      </p:sp>
    </p:spTree>
    <p:extLst>
      <p:ext uri="{BB962C8B-B14F-4D97-AF65-F5344CB8AC3E}">
        <p14:creationId xmlns:p14="http://schemas.microsoft.com/office/powerpoint/2010/main" val="88053070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preserve="1" userDrawn="1">
  <p:cSld name="10_Custom Layout">
    <p:spTree>
      <p:nvGrpSpPr>
        <p:cNvPr id="1" name=""/>
        <p:cNvGrpSpPr/>
        <p:nvPr/>
      </p:nvGrpSpPr>
      <p:grpSpPr>
        <a:xfrm>
          <a:off x="0" y="0"/>
          <a:ext cx="0" cy="0"/>
          <a:chOff x="0" y="0"/>
          <a:chExt cx="0" cy="0"/>
        </a:xfrm>
      </p:grpSpPr>
      <p:sp>
        <p:nvSpPr>
          <p:cNvPr id="13" name="Text Placeholder 3">
            <a:extLst>
              <a:ext uri="{FF2B5EF4-FFF2-40B4-BE49-F238E27FC236}">
                <a16:creationId xmlns:a16="http://schemas.microsoft.com/office/drawing/2014/main" id="{C017A4A8-A7BE-2A4B-9AB8-7D604AABE60E}"/>
              </a:ext>
            </a:extLst>
          </p:cNvPr>
          <p:cNvSpPr>
            <a:spLocks noGrp="1"/>
          </p:cNvSpPr>
          <p:nvPr>
            <p:ph type="body" sz="quarter" idx="14"/>
          </p:nvPr>
        </p:nvSpPr>
        <p:spPr>
          <a:xfrm>
            <a:off x="457200" y="1557839"/>
            <a:ext cx="2651760" cy="4074864"/>
          </a:xfrm>
          <a:solidFill>
            <a:schemeClr val="bg2">
              <a:lumMod val="50000"/>
            </a:schemeClr>
          </a:solidFill>
        </p:spPr>
        <p:txBody>
          <a:bodyPr lIns="182880" tIns="182880" rIns="182880" bIns="182880">
            <a:norm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3">
            <a:extLst>
              <a:ext uri="{FF2B5EF4-FFF2-40B4-BE49-F238E27FC236}">
                <a16:creationId xmlns:a16="http://schemas.microsoft.com/office/drawing/2014/main" id="{2E3D807A-D1B5-EC4F-ADFC-6CE06AB0638D}"/>
              </a:ext>
            </a:extLst>
          </p:cNvPr>
          <p:cNvSpPr>
            <a:spLocks noGrp="1"/>
          </p:cNvSpPr>
          <p:nvPr>
            <p:ph type="body" sz="quarter" idx="15"/>
          </p:nvPr>
        </p:nvSpPr>
        <p:spPr>
          <a:xfrm>
            <a:off x="3332480" y="1557839"/>
            <a:ext cx="2651760" cy="4074864"/>
          </a:xfrm>
          <a:solidFill>
            <a:schemeClr val="tx2"/>
          </a:solidFill>
        </p:spPr>
        <p:txBody>
          <a:bodyPr lIns="182880" tIns="182880" rIns="182880" bIns="182880">
            <a:norm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ext Placeholder 3">
            <a:extLst>
              <a:ext uri="{FF2B5EF4-FFF2-40B4-BE49-F238E27FC236}">
                <a16:creationId xmlns:a16="http://schemas.microsoft.com/office/drawing/2014/main" id="{1DC36878-E3B4-F143-B987-DCE119812A41}"/>
              </a:ext>
            </a:extLst>
          </p:cNvPr>
          <p:cNvSpPr>
            <a:spLocks noGrp="1"/>
          </p:cNvSpPr>
          <p:nvPr>
            <p:ph type="body" sz="quarter" idx="16"/>
          </p:nvPr>
        </p:nvSpPr>
        <p:spPr>
          <a:xfrm>
            <a:off x="6207760" y="1557839"/>
            <a:ext cx="2651760" cy="4074864"/>
          </a:xfrm>
          <a:solidFill>
            <a:schemeClr val="accent1"/>
          </a:solidFill>
        </p:spPr>
        <p:txBody>
          <a:bodyPr lIns="182880" tIns="182880" rIns="182880" bIns="182880">
            <a:norm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Text Placeholder 3">
            <a:extLst>
              <a:ext uri="{FF2B5EF4-FFF2-40B4-BE49-F238E27FC236}">
                <a16:creationId xmlns:a16="http://schemas.microsoft.com/office/drawing/2014/main" id="{B1E06DDE-5B47-F446-8ECD-75C5BCE6C258}"/>
              </a:ext>
            </a:extLst>
          </p:cNvPr>
          <p:cNvSpPr>
            <a:spLocks noGrp="1"/>
          </p:cNvSpPr>
          <p:nvPr>
            <p:ph type="body" sz="quarter" idx="35"/>
          </p:nvPr>
        </p:nvSpPr>
        <p:spPr>
          <a:xfrm>
            <a:off x="9083040" y="1557837"/>
            <a:ext cx="2651760" cy="4074864"/>
          </a:xfrm>
          <a:solidFill>
            <a:schemeClr val="accent2"/>
          </a:solidFill>
        </p:spPr>
        <p:txBody>
          <a:bodyPr lIns="182880" tIns="182880" rIns="182880" bIns="182880">
            <a:norm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9" name="Straight Connector 8">
            <a:extLst>
              <a:ext uri="{FF2B5EF4-FFF2-40B4-BE49-F238E27FC236}">
                <a16:creationId xmlns:a16="http://schemas.microsoft.com/office/drawing/2014/main" id="{64EB954B-B429-A44D-9145-F3DEF4F6D9D0}"/>
              </a:ext>
            </a:extLst>
          </p:cNvPr>
          <p:cNvCxnSpPr>
            <a:cxnSpLocks/>
          </p:cNvCxnSpPr>
          <p:nvPr userDrawn="1"/>
        </p:nvCxnSpPr>
        <p:spPr>
          <a:xfrm>
            <a:off x="12624391" y="2620288"/>
            <a:ext cx="0" cy="4992623"/>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10" name="Graphic 9">
            <a:extLst>
              <a:ext uri="{FF2B5EF4-FFF2-40B4-BE49-F238E27FC236}">
                <a16:creationId xmlns:a16="http://schemas.microsoft.com/office/drawing/2014/main" id="{8D183D47-0D97-B449-AB87-7A4E24347AE6}"/>
              </a:ext>
            </a:extLst>
          </p:cNvPr>
          <p:cNvPicPr>
            <a:picLocks noChangeAspect="1"/>
          </p:cNvPicPr>
          <p:nvPr userDrawn="1"/>
        </p:nvPicPr>
        <p:blipFill>
          <a:blip>
            <a:extLst>
              <a:ext uri="{28A0092B-C50C-407E-A947-70E740481C1C}">
                <a14:useLocalDpi xmlns:a14="http://schemas.microsoft.com/office/drawing/2010/main" val="0"/>
              </a:ext>
            </a:extLst>
          </a:blip>
          <a:stretch>
            <a:fillRect/>
          </a:stretch>
        </p:blipFill>
        <p:spPr>
          <a:xfrm>
            <a:off x="2808502" y="5861106"/>
            <a:ext cx="300458" cy="300458"/>
          </a:xfrm>
          <a:prstGeom prst="rect">
            <a:avLst/>
          </a:prstGeom>
        </p:spPr>
      </p:pic>
      <p:pic>
        <p:nvPicPr>
          <p:cNvPr id="11" name="Graphic 10">
            <a:extLst>
              <a:ext uri="{FF2B5EF4-FFF2-40B4-BE49-F238E27FC236}">
                <a16:creationId xmlns:a16="http://schemas.microsoft.com/office/drawing/2014/main" id="{3C302BE8-E1B9-1745-B374-E484A4C5B11C}"/>
              </a:ext>
            </a:extLst>
          </p:cNvPr>
          <p:cNvPicPr>
            <a:picLocks noChangeAspect="1"/>
          </p:cNvPicPr>
          <p:nvPr userDrawn="1"/>
        </p:nvPicPr>
        <p:blipFill>
          <a:blip>
            <a:extLst>
              <a:ext uri="{28A0092B-C50C-407E-A947-70E740481C1C}">
                <a14:useLocalDpi xmlns:a14="http://schemas.microsoft.com/office/drawing/2010/main" val="0"/>
              </a:ext>
            </a:extLst>
          </a:blip>
          <a:stretch>
            <a:fillRect/>
          </a:stretch>
        </p:blipFill>
        <p:spPr>
          <a:xfrm>
            <a:off x="5683782" y="5861106"/>
            <a:ext cx="300458" cy="300458"/>
          </a:xfrm>
          <a:prstGeom prst="rect">
            <a:avLst/>
          </a:prstGeom>
        </p:spPr>
      </p:pic>
      <p:pic>
        <p:nvPicPr>
          <p:cNvPr id="12" name="Graphic 11">
            <a:extLst>
              <a:ext uri="{FF2B5EF4-FFF2-40B4-BE49-F238E27FC236}">
                <a16:creationId xmlns:a16="http://schemas.microsoft.com/office/drawing/2014/main" id="{B24412B4-A415-EA42-A079-515C9C6B29B9}"/>
              </a:ext>
            </a:extLst>
          </p:cNvPr>
          <p:cNvPicPr>
            <a:picLocks noChangeAspect="1"/>
          </p:cNvPicPr>
          <p:nvPr userDrawn="1"/>
        </p:nvPicPr>
        <p:blipFill>
          <a:blip>
            <a:extLst>
              <a:ext uri="{28A0092B-C50C-407E-A947-70E740481C1C}">
                <a14:useLocalDpi xmlns:a14="http://schemas.microsoft.com/office/drawing/2010/main" val="0"/>
              </a:ext>
            </a:extLst>
          </a:blip>
          <a:stretch>
            <a:fillRect/>
          </a:stretch>
        </p:blipFill>
        <p:spPr>
          <a:xfrm>
            <a:off x="11434342" y="5861106"/>
            <a:ext cx="300458" cy="300458"/>
          </a:xfrm>
          <a:prstGeom prst="rect">
            <a:avLst/>
          </a:prstGeom>
        </p:spPr>
      </p:pic>
      <p:pic>
        <p:nvPicPr>
          <p:cNvPr id="16" name="Graphic 15">
            <a:extLst>
              <a:ext uri="{FF2B5EF4-FFF2-40B4-BE49-F238E27FC236}">
                <a16:creationId xmlns:a16="http://schemas.microsoft.com/office/drawing/2014/main" id="{96089EFE-8023-1F44-8B00-7CF19DB15FF3}"/>
              </a:ext>
            </a:extLst>
          </p:cNvPr>
          <p:cNvPicPr>
            <a:picLocks noChangeAspect="1"/>
          </p:cNvPicPr>
          <p:nvPr userDrawn="1"/>
        </p:nvPicPr>
        <p:blipFill>
          <a:blip>
            <a:extLst>
              <a:ext uri="{28A0092B-C50C-407E-A947-70E740481C1C}">
                <a14:useLocalDpi xmlns:a14="http://schemas.microsoft.com/office/drawing/2010/main" val="0"/>
              </a:ext>
            </a:extLst>
          </a:blip>
          <a:stretch>
            <a:fillRect/>
          </a:stretch>
        </p:blipFill>
        <p:spPr>
          <a:xfrm>
            <a:off x="8559062" y="5861106"/>
            <a:ext cx="300458" cy="300458"/>
          </a:xfrm>
          <a:prstGeom prst="rect">
            <a:avLst/>
          </a:prstGeom>
        </p:spPr>
      </p:pic>
      <p:sp>
        <p:nvSpPr>
          <p:cNvPr id="20" name="Title 1">
            <a:extLst>
              <a:ext uri="{FF2B5EF4-FFF2-40B4-BE49-F238E27FC236}">
                <a16:creationId xmlns:a16="http://schemas.microsoft.com/office/drawing/2014/main" id="{0E05E466-4E30-3646-BBB6-B75EB245D045}"/>
              </a:ext>
            </a:extLst>
          </p:cNvPr>
          <p:cNvSpPr>
            <a:spLocks noGrp="1"/>
          </p:cNvSpPr>
          <p:nvPr>
            <p:ph type="title"/>
          </p:nvPr>
        </p:nvSpPr>
        <p:spPr>
          <a:xfrm>
            <a:off x="457200" y="265176"/>
            <a:ext cx="11277600" cy="1292662"/>
          </a:xfrm>
        </p:spPr>
        <p:txBody>
          <a:bodyPr/>
          <a:lstStyle/>
          <a:p>
            <a:r>
              <a:rPr lang="en-US"/>
              <a:t>Click to edit Master title style</a:t>
            </a:r>
          </a:p>
        </p:txBody>
      </p:sp>
    </p:spTree>
    <p:extLst>
      <p:ext uri="{BB962C8B-B14F-4D97-AF65-F5344CB8AC3E}">
        <p14:creationId xmlns:p14="http://schemas.microsoft.com/office/powerpoint/2010/main" val="368676351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preserve="1" userDrawn="1">
  <p:cSld name="15_Custom Layout">
    <p:spTree>
      <p:nvGrpSpPr>
        <p:cNvPr id="1" name=""/>
        <p:cNvGrpSpPr/>
        <p:nvPr/>
      </p:nvGrpSpPr>
      <p:grpSpPr>
        <a:xfrm>
          <a:off x="0" y="0"/>
          <a:ext cx="0" cy="0"/>
          <a:chOff x="0" y="0"/>
          <a:chExt cx="0" cy="0"/>
        </a:xfrm>
      </p:grpSpPr>
      <p:sp>
        <p:nvSpPr>
          <p:cNvPr id="13" name="Text Placeholder 3">
            <a:extLst>
              <a:ext uri="{FF2B5EF4-FFF2-40B4-BE49-F238E27FC236}">
                <a16:creationId xmlns:a16="http://schemas.microsoft.com/office/drawing/2014/main" id="{C017A4A8-A7BE-2A4B-9AB8-7D604AABE60E}"/>
              </a:ext>
            </a:extLst>
          </p:cNvPr>
          <p:cNvSpPr>
            <a:spLocks noGrp="1"/>
          </p:cNvSpPr>
          <p:nvPr>
            <p:ph type="body" sz="quarter" idx="14"/>
          </p:nvPr>
        </p:nvSpPr>
        <p:spPr>
          <a:xfrm>
            <a:off x="457200" y="1557839"/>
            <a:ext cx="2167128" cy="4074864"/>
          </a:xfrm>
          <a:solidFill>
            <a:schemeClr val="bg2">
              <a:lumMod val="50000"/>
            </a:schemeClr>
          </a:solidFill>
        </p:spPr>
        <p:txBody>
          <a:bodyPr lIns="182880" tIns="182880" rIns="182880" bIns="182880">
            <a:norm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3">
            <a:extLst>
              <a:ext uri="{FF2B5EF4-FFF2-40B4-BE49-F238E27FC236}">
                <a16:creationId xmlns:a16="http://schemas.microsoft.com/office/drawing/2014/main" id="{2E3D807A-D1B5-EC4F-ADFC-6CE06AB0638D}"/>
              </a:ext>
            </a:extLst>
          </p:cNvPr>
          <p:cNvSpPr>
            <a:spLocks noGrp="1"/>
          </p:cNvSpPr>
          <p:nvPr>
            <p:ph type="body" sz="quarter" idx="15"/>
          </p:nvPr>
        </p:nvSpPr>
        <p:spPr>
          <a:xfrm>
            <a:off x="2734818" y="1557839"/>
            <a:ext cx="2167128" cy="4074864"/>
          </a:xfrm>
          <a:solidFill>
            <a:schemeClr val="tx2"/>
          </a:solidFill>
        </p:spPr>
        <p:txBody>
          <a:bodyPr lIns="182880" tIns="182880" rIns="182880" bIns="182880">
            <a:norm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ext Placeholder 3">
            <a:extLst>
              <a:ext uri="{FF2B5EF4-FFF2-40B4-BE49-F238E27FC236}">
                <a16:creationId xmlns:a16="http://schemas.microsoft.com/office/drawing/2014/main" id="{1DC36878-E3B4-F143-B987-DCE119812A41}"/>
              </a:ext>
            </a:extLst>
          </p:cNvPr>
          <p:cNvSpPr>
            <a:spLocks noGrp="1"/>
          </p:cNvSpPr>
          <p:nvPr>
            <p:ph type="body" sz="quarter" idx="16"/>
          </p:nvPr>
        </p:nvSpPr>
        <p:spPr>
          <a:xfrm>
            <a:off x="5012436" y="1557839"/>
            <a:ext cx="2167128" cy="4074864"/>
          </a:xfrm>
          <a:solidFill>
            <a:schemeClr val="accent1"/>
          </a:solidFill>
        </p:spPr>
        <p:txBody>
          <a:bodyPr lIns="182880" tIns="182880" rIns="182880" bIns="182880">
            <a:norm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Text Placeholder 3">
            <a:extLst>
              <a:ext uri="{FF2B5EF4-FFF2-40B4-BE49-F238E27FC236}">
                <a16:creationId xmlns:a16="http://schemas.microsoft.com/office/drawing/2014/main" id="{B1E06DDE-5B47-F446-8ECD-75C5BCE6C258}"/>
              </a:ext>
            </a:extLst>
          </p:cNvPr>
          <p:cNvSpPr>
            <a:spLocks noGrp="1"/>
          </p:cNvSpPr>
          <p:nvPr>
            <p:ph type="body" sz="quarter" idx="35"/>
          </p:nvPr>
        </p:nvSpPr>
        <p:spPr>
          <a:xfrm>
            <a:off x="7290054" y="1557839"/>
            <a:ext cx="2167128" cy="4074864"/>
          </a:xfrm>
          <a:solidFill>
            <a:schemeClr val="accent2"/>
          </a:solidFill>
        </p:spPr>
        <p:txBody>
          <a:bodyPr lIns="182880" tIns="182880" rIns="182880" bIns="182880">
            <a:norm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9" name="Straight Connector 8">
            <a:extLst>
              <a:ext uri="{FF2B5EF4-FFF2-40B4-BE49-F238E27FC236}">
                <a16:creationId xmlns:a16="http://schemas.microsoft.com/office/drawing/2014/main" id="{64EB954B-B429-A44D-9145-F3DEF4F6D9D0}"/>
              </a:ext>
            </a:extLst>
          </p:cNvPr>
          <p:cNvCxnSpPr>
            <a:cxnSpLocks/>
          </p:cNvCxnSpPr>
          <p:nvPr userDrawn="1"/>
        </p:nvCxnSpPr>
        <p:spPr>
          <a:xfrm>
            <a:off x="12624391" y="2620288"/>
            <a:ext cx="0" cy="4992623"/>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10" name="Graphic 9">
            <a:extLst>
              <a:ext uri="{FF2B5EF4-FFF2-40B4-BE49-F238E27FC236}">
                <a16:creationId xmlns:a16="http://schemas.microsoft.com/office/drawing/2014/main" id="{8D183D47-0D97-B449-AB87-7A4E24347AE6}"/>
              </a:ext>
            </a:extLst>
          </p:cNvPr>
          <p:cNvPicPr>
            <a:picLocks noChangeAspect="1"/>
          </p:cNvPicPr>
          <p:nvPr userDrawn="1"/>
        </p:nvPicPr>
        <p:blipFill>
          <a:blip>
            <a:extLst>
              <a:ext uri="{28A0092B-C50C-407E-A947-70E740481C1C}">
                <a14:useLocalDpi xmlns:a14="http://schemas.microsoft.com/office/drawing/2010/main" val="0"/>
              </a:ext>
            </a:extLst>
          </a:blip>
          <a:stretch>
            <a:fillRect/>
          </a:stretch>
        </p:blipFill>
        <p:spPr>
          <a:xfrm>
            <a:off x="2323870" y="5861106"/>
            <a:ext cx="300458" cy="300458"/>
          </a:xfrm>
          <a:prstGeom prst="rect">
            <a:avLst/>
          </a:prstGeom>
        </p:spPr>
      </p:pic>
      <p:pic>
        <p:nvPicPr>
          <p:cNvPr id="11" name="Graphic 10">
            <a:extLst>
              <a:ext uri="{FF2B5EF4-FFF2-40B4-BE49-F238E27FC236}">
                <a16:creationId xmlns:a16="http://schemas.microsoft.com/office/drawing/2014/main" id="{3C302BE8-E1B9-1745-B374-E484A4C5B11C}"/>
              </a:ext>
            </a:extLst>
          </p:cNvPr>
          <p:cNvPicPr>
            <a:picLocks noChangeAspect="1"/>
          </p:cNvPicPr>
          <p:nvPr userDrawn="1"/>
        </p:nvPicPr>
        <p:blipFill>
          <a:blip>
            <a:extLst>
              <a:ext uri="{28A0092B-C50C-407E-A947-70E740481C1C}">
                <a14:useLocalDpi xmlns:a14="http://schemas.microsoft.com/office/drawing/2010/main" val="0"/>
              </a:ext>
            </a:extLst>
          </a:blip>
          <a:stretch>
            <a:fillRect/>
          </a:stretch>
        </p:blipFill>
        <p:spPr>
          <a:xfrm>
            <a:off x="4601488" y="5861106"/>
            <a:ext cx="300458" cy="300458"/>
          </a:xfrm>
          <a:prstGeom prst="rect">
            <a:avLst/>
          </a:prstGeom>
        </p:spPr>
      </p:pic>
      <p:pic>
        <p:nvPicPr>
          <p:cNvPr id="16" name="Graphic 15">
            <a:extLst>
              <a:ext uri="{FF2B5EF4-FFF2-40B4-BE49-F238E27FC236}">
                <a16:creationId xmlns:a16="http://schemas.microsoft.com/office/drawing/2014/main" id="{96089EFE-8023-1F44-8B00-7CF19DB15FF3}"/>
              </a:ext>
            </a:extLst>
          </p:cNvPr>
          <p:cNvPicPr>
            <a:picLocks noChangeAspect="1"/>
          </p:cNvPicPr>
          <p:nvPr userDrawn="1"/>
        </p:nvPicPr>
        <p:blipFill>
          <a:blip>
            <a:extLst>
              <a:ext uri="{28A0092B-C50C-407E-A947-70E740481C1C}">
                <a14:useLocalDpi xmlns:a14="http://schemas.microsoft.com/office/drawing/2010/main" val="0"/>
              </a:ext>
            </a:extLst>
          </a:blip>
          <a:stretch>
            <a:fillRect/>
          </a:stretch>
        </p:blipFill>
        <p:spPr>
          <a:xfrm>
            <a:off x="6879106" y="5861106"/>
            <a:ext cx="300458" cy="300458"/>
          </a:xfrm>
          <a:prstGeom prst="rect">
            <a:avLst/>
          </a:prstGeom>
        </p:spPr>
      </p:pic>
      <p:sp>
        <p:nvSpPr>
          <p:cNvPr id="15" name="Text Placeholder 3">
            <a:extLst>
              <a:ext uri="{FF2B5EF4-FFF2-40B4-BE49-F238E27FC236}">
                <a16:creationId xmlns:a16="http://schemas.microsoft.com/office/drawing/2014/main" id="{A6EC9C14-573B-CB47-82C1-1532D82066DC}"/>
              </a:ext>
            </a:extLst>
          </p:cNvPr>
          <p:cNvSpPr>
            <a:spLocks noGrp="1"/>
          </p:cNvSpPr>
          <p:nvPr>
            <p:ph type="body" sz="quarter" idx="36"/>
          </p:nvPr>
        </p:nvSpPr>
        <p:spPr>
          <a:xfrm>
            <a:off x="9567672" y="1557839"/>
            <a:ext cx="2167128" cy="4074864"/>
          </a:xfrm>
          <a:solidFill>
            <a:schemeClr val="accent3"/>
          </a:solidFill>
        </p:spPr>
        <p:txBody>
          <a:bodyPr lIns="182880" tIns="182880" rIns="182880" bIns="182880">
            <a:norm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20" name="Graphic 19">
            <a:extLst>
              <a:ext uri="{FF2B5EF4-FFF2-40B4-BE49-F238E27FC236}">
                <a16:creationId xmlns:a16="http://schemas.microsoft.com/office/drawing/2014/main" id="{C55CBACA-139B-E141-BE73-C3ED5099787E}"/>
              </a:ext>
            </a:extLst>
          </p:cNvPr>
          <p:cNvPicPr>
            <a:picLocks noChangeAspect="1"/>
          </p:cNvPicPr>
          <p:nvPr userDrawn="1"/>
        </p:nvPicPr>
        <p:blipFill>
          <a:blip>
            <a:extLst>
              <a:ext uri="{28A0092B-C50C-407E-A947-70E740481C1C}">
                <a14:useLocalDpi xmlns:a14="http://schemas.microsoft.com/office/drawing/2010/main" val="0"/>
              </a:ext>
            </a:extLst>
          </a:blip>
          <a:stretch>
            <a:fillRect/>
          </a:stretch>
        </p:blipFill>
        <p:spPr>
          <a:xfrm>
            <a:off x="9156724" y="5861106"/>
            <a:ext cx="300458" cy="300458"/>
          </a:xfrm>
          <a:prstGeom prst="rect">
            <a:avLst/>
          </a:prstGeom>
        </p:spPr>
      </p:pic>
      <p:sp>
        <p:nvSpPr>
          <p:cNvPr id="22" name="Title 1">
            <a:extLst>
              <a:ext uri="{FF2B5EF4-FFF2-40B4-BE49-F238E27FC236}">
                <a16:creationId xmlns:a16="http://schemas.microsoft.com/office/drawing/2014/main" id="{D94A09C2-6D6E-1440-8949-97E39C67FF97}"/>
              </a:ext>
            </a:extLst>
          </p:cNvPr>
          <p:cNvSpPr>
            <a:spLocks noGrp="1"/>
          </p:cNvSpPr>
          <p:nvPr>
            <p:ph type="title"/>
          </p:nvPr>
        </p:nvSpPr>
        <p:spPr>
          <a:xfrm>
            <a:off x="457200" y="265176"/>
            <a:ext cx="11277600" cy="1292662"/>
          </a:xfrm>
        </p:spPr>
        <p:txBody>
          <a:bodyPr/>
          <a:lstStyle/>
          <a:p>
            <a:r>
              <a:rPr lang="en-US"/>
              <a:t>Click to edit Master title style</a:t>
            </a:r>
          </a:p>
        </p:txBody>
      </p:sp>
    </p:spTree>
    <p:extLst>
      <p:ext uri="{BB962C8B-B14F-4D97-AF65-F5344CB8AC3E}">
        <p14:creationId xmlns:p14="http://schemas.microsoft.com/office/powerpoint/2010/main" val="244643810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preserve="1" userDrawn="1">
  <p:cSld name="14_Custom Layout">
    <p:spTree>
      <p:nvGrpSpPr>
        <p:cNvPr id="1" name=""/>
        <p:cNvGrpSpPr/>
        <p:nvPr/>
      </p:nvGrpSpPr>
      <p:grpSpPr>
        <a:xfrm>
          <a:off x="0" y="0"/>
          <a:ext cx="0" cy="0"/>
          <a:chOff x="0" y="0"/>
          <a:chExt cx="0" cy="0"/>
        </a:xfrm>
      </p:grpSpPr>
      <p:sp>
        <p:nvSpPr>
          <p:cNvPr id="13" name="Text Placeholder 3">
            <a:extLst>
              <a:ext uri="{FF2B5EF4-FFF2-40B4-BE49-F238E27FC236}">
                <a16:creationId xmlns:a16="http://schemas.microsoft.com/office/drawing/2014/main" id="{B26DAD12-6926-4B40-A549-481769A50EB7}"/>
              </a:ext>
            </a:extLst>
          </p:cNvPr>
          <p:cNvSpPr>
            <a:spLocks noGrp="1"/>
          </p:cNvSpPr>
          <p:nvPr>
            <p:ph type="body" sz="quarter" idx="37"/>
          </p:nvPr>
        </p:nvSpPr>
        <p:spPr>
          <a:xfrm>
            <a:off x="914399" y="3543300"/>
            <a:ext cx="3300984" cy="2400298"/>
          </a:xfrm>
          <a:solidFill>
            <a:schemeClr val="bg2"/>
          </a:solidFill>
        </p:spPr>
        <p:txBody>
          <a:bodyPr lIns="182880" tIns="182880" rIns="182880" bIns="182880">
            <a:norm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3">
            <a:extLst>
              <a:ext uri="{FF2B5EF4-FFF2-40B4-BE49-F238E27FC236}">
                <a16:creationId xmlns:a16="http://schemas.microsoft.com/office/drawing/2014/main" id="{2C7F8F97-8FBB-F141-BF1D-46D5297DD329}"/>
              </a:ext>
            </a:extLst>
          </p:cNvPr>
          <p:cNvSpPr>
            <a:spLocks noGrp="1"/>
          </p:cNvSpPr>
          <p:nvPr>
            <p:ph type="body" sz="quarter" idx="38"/>
          </p:nvPr>
        </p:nvSpPr>
        <p:spPr>
          <a:xfrm>
            <a:off x="4445496" y="3543300"/>
            <a:ext cx="3300984" cy="2400298"/>
          </a:xfrm>
          <a:solidFill>
            <a:schemeClr val="bg2"/>
          </a:solidFill>
        </p:spPr>
        <p:txBody>
          <a:bodyPr lIns="182880" tIns="182880" rIns="182880" bIns="182880">
            <a:norm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Text Placeholder 3">
            <a:extLst>
              <a:ext uri="{FF2B5EF4-FFF2-40B4-BE49-F238E27FC236}">
                <a16:creationId xmlns:a16="http://schemas.microsoft.com/office/drawing/2014/main" id="{F45C2F19-6157-214E-B7D5-20168388C53D}"/>
              </a:ext>
            </a:extLst>
          </p:cNvPr>
          <p:cNvSpPr>
            <a:spLocks noGrp="1"/>
          </p:cNvSpPr>
          <p:nvPr>
            <p:ph type="body" sz="quarter" idx="39"/>
          </p:nvPr>
        </p:nvSpPr>
        <p:spPr>
          <a:xfrm>
            <a:off x="7976593" y="3543300"/>
            <a:ext cx="3300984" cy="2400298"/>
          </a:xfrm>
          <a:solidFill>
            <a:schemeClr val="accent1"/>
          </a:solidFill>
        </p:spPr>
        <p:txBody>
          <a:bodyPr lIns="182880" tIns="182880" rIns="182880" bIns="182880">
            <a:norm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3">
            <a:extLst>
              <a:ext uri="{FF2B5EF4-FFF2-40B4-BE49-F238E27FC236}">
                <a16:creationId xmlns:a16="http://schemas.microsoft.com/office/drawing/2014/main" id="{3700AEBF-E41C-2A43-8D8F-F8FD5D227BEC}"/>
              </a:ext>
            </a:extLst>
          </p:cNvPr>
          <p:cNvSpPr>
            <a:spLocks noGrp="1"/>
          </p:cNvSpPr>
          <p:nvPr>
            <p:ph type="body" sz="quarter" idx="15"/>
          </p:nvPr>
        </p:nvSpPr>
        <p:spPr>
          <a:xfrm>
            <a:off x="4445496" y="914399"/>
            <a:ext cx="3300984" cy="2400298"/>
          </a:xfrm>
          <a:solidFill>
            <a:schemeClr val="bg2"/>
          </a:solidFill>
        </p:spPr>
        <p:txBody>
          <a:bodyPr lIns="182880" tIns="182880" rIns="182880" bIns="182880">
            <a:norm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3">
            <a:extLst>
              <a:ext uri="{FF2B5EF4-FFF2-40B4-BE49-F238E27FC236}">
                <a16:creationId xmlns:a16="http://schemas.microsoft.com/office/drawing/2014/main" id="{7870E4DB-9A2E-EE48-B7F9-2E973B5CB8A8}"/>
              </a:ext>
            </a:extLst>
          </p:cNvPr>
          <p:cNvSpPr>
            <a:spLocks noGrp="1"/>
          </p:cNvSpPr>
          <p:nvPr>
            <p:ph type="body" sz="quarter" idx="16"/>
          </p:nvPr>
        </p:nvSpPr>
        <p:spPr>
          <a:xfrm>
            <a:off x="7976593" y="914399"/>
            <a:ext cx="3300984" cy="2400298"/>
          </a:xfrm>
          <a:solidFill>
            <a:schemeClr val="bg2"/>
          </a:solidFill>
        </p:spPr>
        <p:txBody>
          <a:bodyPr lIns="182880" tIns="182880" rIns="182880" bIns="182880">
            <a:norm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9" name="Straight Connector 8">
            <a:extLst>
              <a:ext uri="{FF2B5EF4-FFF2-40B4-BE49-F238E27FC236}">
                <a16:creationId xmlns:a16="http://schemas.microsoft.com/office/drawing/2014/main" id="{64EB954B-B429-A44D-9145-F3DEF4F6D9D0}"/>
              </a:ext>
            </a:extLst>
          </p:cNvPr>
          <p:cNvCxnSpPr>
            <a:cxnSpLocks/>
          </p:cNvCxnSpPr>
          <p:nvPr userDrawn="1"/>
        </p:nvCxnSpPr>
        <p:spPr>
          <a:xfrm>
            <a:off x="12624391" y="2620288"/>
            <a:ext cx="0" cy="4992623"/>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0" name="Title 1">
            <a:extLst>
              <a:ext uri="{FF2B5EF4-FFF2-40B4-BE49-F238E27FC236}">
                <a16:creationId xmlns:a16="http://schemas.microsoft.com/office/drawing/2014/main" id="{E507B9D8-85E1-D54D-B7A1-A07A7297AAEA}"/>
              </a:ext>
            </a:extLst>
          </p:cNvPr>
          <p:cNvSpPr>
            <a:spLocks noGrp="1"/>
          </p:cNvSpPr>
          <p:nvPr>
            <p:ph type="title" hasCustomPrompt="1"/>
          </p:nvPr>
        </p:nvSpPr>
        <p:spPr>
          <a:xfrm>
            <a:off x="457200" y="457199"/>
            <a:ext cx="3758183" cy="2857497"/>
          </a:xfrm>
        </p:spPr>
        <p:txBody>
          <a:bodyPr/>
          <a:lstStyle/>
          <a:p>
            <a:r>
              <a:rPr lang="en-US" dirty="0"/>
              <a:t>Master title style</a:t>
            </a:r>
          </a:p>
        </p:txBody>
      </p:sp>
    </p:spTree>
    <p:extLst>
      <p:ext uri="{BB962C8B-B14F-4D97-AF65-F5344CB8AC3E}">
        <p14:creationId xmlns:p14="http://schemas.microsoft.com/office/powerpoint/2010/main" val="19918119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13" name="Text Placeholder 3">
            <a:extLst>
              <a:ext uri="{FF2B5EF4-FFF2-40B4-BE49-F238E27FC236}">
                <a16:creationId xmlns:a16="http://schemas.microsoft.com/office/drawing/2014/main" id="{B26DAD12-6926-4B40-A549-481769A50EB7}"/>
              </a:ext>
            </a:extLst>
          </p:cNvPr>
          <p:cNvSpPr>
            <a:spLocks noGrp="1"/>
          </p:cNvSpPr>
          <p:nvPr>
            <p:ph type="body" sz="quarter" idx="37"/>
          </p:nvPr>
        </p:nvSpPr>
        <p:spPr>
          <a:xfrm>
            <a:off x="914399" y="3543300"/>
            <a:ext cx="3300984" cy="2400298"/>
          </a:xfrm>
          <a:solidFill>
            <a:srgbClr val="00A8C8"/>
          </a:solidFill>
        </p:spPr>
        <p:txBody>
          <a:bodyPr lIns="182880" tIns="182880" rIns="182880" bIns="182880">
            <a:norm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3">
            <a:extLst>
              <a:ext uri="{FF2B5EF4-FFF2-40B4-BE49-F238E27FC236}">
                <a16:creationId xmlns:a16="http://schemas.microsoft.com/office/drawing/2014/main" id="{2C7F8F97-8FBB-F141-BF1D-46D5297DD329}"/>
              </a:ext>
            </a:extLst>
          </p:cNvPr>
          <p:cNvSpPr>
            <a:spLocks noGrp="1"/>
          </p:cNvSpPr>
          <p:nvPr>
            <p:ph type="body" sz="quarter" idx="38"/>
          </p:nvPr>
        </p:nvSpPr>
        <p:spPr>
          <a:xfrm>
            <a:off x="4445496" y="3543300"/>
            <a:ext cx="3300984" cy="2400298"/>
          </a:xfrm>
          <a:solidFill>
            <a:srgbClr val="00768E"/>
          </a:solidFill>
        </p:spPr>
        <p:txBody>
          <a:bodyPr lIns="182880" tIns="182880" rIns="182880" bIns="182880">
            <a:norm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Text Placeholder 3">
            <a:extLst>
              <a:ext uri="{FF2B5EF4-FFF2-40B4-BE49-F238E27FC236}">
                <a16:creationId xmlns:a16="http://schemas.microsoft.com/office/drawing/2014/main" id="{F45C2F19-6157-214E-B7D5-20168388C53D}"/>
              </a:ext>
            </a:extLst>
          </p:cNvPr>
          <p:cNvSpPr>
            <a:spLocks noGrp="1"/>
          </p:cNvSpPr>
          <p:nvPr>
            <p:ph type="body" sz="quarter" idx="39"/>
          </p:nvPr>
        </p:nvSpPr>
        <p:spPr>
          <a:xfrm>
            <a:off x="7976593" y="3543300"/>
            <a:ext cx="3300984" cy="2400298"/>
          </a:xfrm>
          <a:solidFill>
            <a:srgbClr val="003544"/>
          </a:solidFill>
        </p:spPr>
        <p:txBody>
          <a:bodyPr lIns="182880" tIns="182880" rIns="182880" bIns="182880">
            <a:norm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3">
            <a:extLst>
              <a:ext uri="{FF2B5EF4-FFF2-40B4-BE49-F238E27FC236}">
                <a16:creationId xmlns:a16="http://schemas.microsoft.com/office/drawing/2014/main" id="{3700AEBF-E41C-2A43-8D8F-F8FD5D227BEC}"/>
              </a:ext>
            </a:extLst>
          </p:cNvPr>
          <p:cNvSpPr>
            <a:spLocks noGrp="1"/>
          </p:cNvSpPr>
          <p:nvPr>
            <p:ph type="body" sz="quarter" idx="15"/>
          </p:nvPr>
        </p:nvSpPr>
        <p:spPr>
          <a:xfrm>
            <a:off x="4445496" y="914399"/>
            <a:ext cx="3300984" cy="2400298"/>
          </a:xfrm>
          <a:solidFill>
            <a:schemeClr val="accent5">
              <a:lumMod val="20000"/>
              <a:lumOff val="80000"/>
            </a:schemeClr>
          </a:solidFill>
        </p:spPr>
        <p:txBody>
          <a:bodyPr lIns="182880" tIns="182880" rIns="182880" bIns="182880">
            <a:norm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3">
            <a:extLst>
              <a:ext uri="{FF2B5EF4-FFF2-40B4-BE49-F238E27FC236}">
                <a16:creationId xmlns:a16="http://schemas.microsoft.com/office/drawing/2014/main" id="{7870E4DB-9A2E-EE48-B7F9-2E973B5CB8A8}"/>
              </a:ext>
            </a:extLst>
          </p:cNvPr>
          <p:cNvSpPr>
            <a:spLocks noGrp="1"/>
          </p:cNvSpPr>
          <p:nvPr>
            <p:ph type="body" sz="quarter" idx="16"/>
          </p:nvPr>
        </p:nvSpPr>
        <p:spPr>
          <a:xfrm>
            <a:off x="7976593" y="914399"/>
            <a:ext cx="3300984" cy="2400298"/>
          </a:xfrm>
          <a:solidFill>
            <a:srgbClr val="ABDDEB"/>
          </a:solidFill>
        </p:spPr>
        <p:txBody>
          <a:bodyPr lIns="182880" tIns="182880" rIns="182880" bIns="182880">
            <a:norm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9" name="Straight Connector 8">
            <a:extLst>
              <a:ext uri="{FF2B5EF4-FFF2-40B4-BE49-F238E27FC236}">
                <a16:creationId xmlns:a16="http://schemas.microsoft.com/office/drawing/2014/main" id="{64EB954B-B429-A44D-9145-F3DEF4F6D9D0}"/>
              </a:ext>
            </a:extLst>
          </p:cNvPr>
          <p:cNvCxnSpPr>
            <a:cxnSpLocks/>
          </p:cNvCxnSpPr>
          <p:nvPr userDrawn="1"/>
        </p:nvCxnSpPr>
        <p:spPr>
          <a:xfrm>
            <a:off x="12624391" y="2620288"/>
            <a:ext cx="0" cy="4992623"/>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0" name="Title 1">
            <a:extLst>
              <a:ext uri="{FF2B5EF4-FFF2-40B4-BE49-F238E27FC236}">
                <a16:creationId xmlns:a16="http://schemas.microsoft.com/office/drawing/2014/main" id="{E507B9D8-85E1-D54D-B7A1-A07A7297AAEA}"/>
              </a:ext>
            </a:extLst>
          </p:cNvPr>
          <p:cNvSpPr>
            <a:spLocks noGrp="1"/>
          </p:cNvSpPr>
          <p:nvPr>
            <p:ph type="title" hasCustomPrompt="1"/>
          </p:nvPr>
        </p:nvSpPr>
        <p:spPr>
          <a:xfrm>
            <a:off x="457200" y="457199"/>
            <a:ext cx="3758183" cy="2123658"/>
          </a:xfrm>
        </p:spPr>
        <p:txBody>
          <a:bodyPr/>
          <a:lstStyle>
            <a:lvl1pPr>
              <a:defRPr>
                <a:solidFill>
                  <a:srgbClr val="00A8C8"/>
                </a:solidFill>
              </a:defRPr>
            </a:lvl1pPr>
          </a:lstStyle>
          <a:p>
            <a:r>
              <a:rPr lang="en-US" dirty="0"/>
              <a:t>Master title style</a:t>
            </a:r>
          </a:p>
        </p:txBody>
      </p:sp>
      <p:sp>
        <p:nvSpPr>
          <p:cNvPr id="15" name="Text Placeholder 31">
            <a:extLst>
              <a:ext uri="{FF2B5EF4-FFF2-40B4-BE49-F238E27FC236}">
                <a16:creationId xmlns:a16="http://schemas.microsoft.com/office/drawing/2014/main" id="{E0CC4B99-251F-7A47-94F8-3263C0FBB32A}"/>
              </a:ext>
            </a:extLst>
          </p:cNvPr>
          <p:cNvSpPr txBox="1">
            <a:spLocks/>
          </p:cNvSpPr>
          <p:nvPr userDrawn="1"/>
        </p:nvSpPr>
        <p:spPr>
          <a:xfrm>
            <a:off x="457199" y="6581489"/>
            <a:ext cx="5638800" cy="646331"/>
          </a:xfrm>
          <a:prstGeom prst="rect">
            <a:avLst/>
          </a:prstGeom>
          <a:noFill/>
        </p:spPr>
        <p:txBody>
          <a:bodyPr vert="horz" wrap="square" lIns="0" tIns="0" rIns="0" bIns="457200" rtlCol="0" anchor="t" anchorCtr="0">
            <a:sp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200" b="0" i="0" kern="1200" cap="all" spc="200" baseline="0">
                <a:solidFill>
                  <a:schemeClr val="tx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2400" b="0" kern="1200" cap="all" spc="200" baseline="0">
                <a:solidFill>
                  <a:schemeClr val="tx1"/>
                </a:solidFill>
                <a:latin typeface="+mn-lt"/>
                <a:ea typeface="+mn-ea"/>
                <a:cs typeface="+mn-cs"/>
              </a:defRPr>
            </a:lvl2pPr>
            <a:lvl3pPr marL="0" indent="0" algn="l" defTabSz="914400" rtl="0" eaLnBrk="1" latinLnBrk="0" hangingPunct="1">
              <a:lnSpc>
                <a:spcPct val="100000"/>
              </a:lnSpc>
              <a:spcBef>
                <a:spcPts val="1800"/>
              </a:spcBef>
              <a:spcAft>
                <a:spcPts val="0"/>
              </a:spcAft>
              <a:buFont typeface="Arial" panose="020B0604020202020204" pitchFamily="34" charset="0"/>
              <a:buNone/>
              <a:defRPr sz="2000" kern="1200" cap="none" spc="50" baseline="0">
                <a:solidFill>
                  <a:schemeClr val="tx1"/>
                </a:solidFill>
                <a:latin typeface="+mn-lt"/>
                <a:ea typeface="+mn-ea"/>
                <a:cs typeface="+mn-cs"/>
              </a:defRPr>
            </a:lvl3pPr>
            <a:lvl4pPr marL="228600" indent="-228600" algn="l" defTabSz="914400" rtl="0" eaLnBrk="1" latinLnBrk="0" hangingPunct="1">
              <a:lnSpc>
                <a:spcPct val="100000"/>
              </a:lnSpc>
              <a:spcBef>
                <a:spcPts val="600"/>
              </a:spcBef>
              <a:spcAft>
                <a:spcPts val="0"/>
              </a:spcAft>
              <a:buFont typeface="Arial" panose="020B0604020202020204" pitchFamily="34" charset="0"/>
              <a:buChar char="•"/>
              <a:defRPr sz="2000" kern="1200" spc="50" baseline="0">
                <a:solidFill>
                  <a:schemeClr val="tx1"/>
                </a:solidFill>
                <a:latin typeface="+mn-lt"/>
                <a:ea typeface="+mn-ea"/>
                <a:cs typeface="+mn-cs"/>
              </a:defRPr>
            </a:lvl4pPr>
            <a:lvl5pPr marL="457200" indent="-228600" algn="l" defTabSz="914400" rtl="0" eaLnBrk="1" latinLnBrk="0" hangingPunct="1">
              <a:lnSpc>
                <a:spcPct val="100000"/>
              </a:lnSpc>
              <a:spcBef>
                <a:spcPts val="600"/>
              </a:spcBef>
              <a:spcAft>
                <a:spcPts val="0"/>
              </a:spcAft>
              <a:buFont typeface="System Font Regular"/>
              <a:buChar char="-"/>
              <a:defRPr sz="2000" kern="1200" spc="50" baseline="0">
                <a:solidFill>
                  <a:schemeClr val="tx1"/>
                </a:solidFill>
                <a:latin typeface="+mn-lt"/>
                <a:ea typeface="+mn-ea"/>
                <a:cs typeface="+mn-cs"/>
              </a:defRPr>
            </a:lvl5pPr>
            <a:lvl6pPr marL="685800" indent="-228600" algn="l" defTabSz="914400" rtl="0" eaLnBrk="1" latinLnBrk="0" hangingPunct="1">
              <a:lnSpc>
                <a:spcPct val="100000"/>
              </a:lnSpc>
              <a:spcBef>
                <a:spcPts val="600"/>
              </a:spcBef>
              <a:spcAft>
                <a:spcPts val="0"/>
              </a:spcAft>
              <a:buFont typeface="Arial" panose="020B0604020202020204" pitchFamily="34" charset="0"/>
              <a:buChar char="•"/>
              <a:defRPr sz="2000" kern="1200">
                <a:solidFill>
                  <a:schemeClr val="tx1"/>
                </a:solidFill>
                <a:latin typeface="+mn-lt"/>
                <a:ea typeface="+mn-ea"/>
                <a:cs typeface="+mn-cs"/>
              </a:defRPr>
            </a:lvl6pPr>
            <a:lvl7pPr marL="914400" indent="-228600" algn="l" defTabSz="914400" rtl="0" eaLnBrk="1" latinLnBrk="0" hangingPunct="1">
              <a:lnSpc>
                <a:spcPct val="100000"/>
              </a:lnSpc>
              <a:spcBef>
                <a:spcPts val="600"/>
              </a:spcBef>
              <a:spcAft>
                <a:spcPts val="0"/>
              </a:spcAft>
              <a:buFont typeface="System Font Regular"/>
              <a:buChar char="-"/>
              <a:defRPr sz="2000" kern="1200">
                <a:solidFill>
                  <a:schemeClr val="tx1"/>
                </a:solidFill>
                <a:latin typeface="+mn-lt"/>
                <a:ea typeface="+mn-ea"/>
                <a:cs typeface="+mn-cs"/>
              </a:defRPr>
            </a:lvl7pPr>
            <a:lvl8pPr marL="3429000" indent="-228600" algn="l" defTabSz="914400" rtl="0" eaLnBrk="1" latinLnBrk="0" hangingPunct="1">
              <a:lnSpc>
                <a:spcPct val="100000"/>
              </a:lnSpc>
              <a:spcBef>
                <a:spcPts val="0"/>
              </a:spcBef>
              <a:buFont typeface="Arial" panose="020B0604020202020204" pitchFamily="34" charset="0"/>
              <a:buChar char="•"/>
              <a:defRPr sz="1200" kern="1200">
                <a:solidFill>
                  <a:schemeClr val="tx1"/>
                </a:solidFill>
                <a:latin typeface="+mn-lt"/>
                <a:ea typeface="+mn-ea"/>
                <a:cs typeface="+mn-cs"/>
              </a:defRPr>
            </a:lvl8pPr>
            <a:lvl9pPr marL="3886200" indent="-228600" algn="l" defTabSz="914400" rtl="0" eaLnBrk="1" latinLnBrk="0" hangingPunct="1">
              <a:lnSpc>
                <a:spcPct val="100000"/>
              </a:lnSpc>
              <a:spcBef>
                <a:spcPts val="0"/>
              </a:spcBef>
              <a:buFont typeface="System Font Regular"/>
              <a:buChar char="-"/>
              <a:defRPr sz="1200" kern="1200">
                <a:solidFill>
                  <a:schemeClr val="tx1"/>
                </a:solidFill>
                <a:latin typeface="+mn-lt"/>
                <a:ea typeface="+mn-ea"/>
                <a:cs typeface="+mn-cs"/>
              </a:defRPr>
            </a:lvl9pPr>
          </a:lstStyle>
          <a:p>
            <a:r>
              <a:rPr lang="en-US" sz="1050" dirty="0"/>
              <a:t>Coastal</a:t>
            </a:r>
            <a:r>
              <a:rPr lang="en-US" sz="1050" baseline="0" dirty="0"/>
              <a:t> protection and Restoration authority</a:t>
            </a:r>
            <a:endParaRPr lang="en-US" sz="1050" dirty="0"/>
          </a:p>
        </p:txBody>
      </p:sp>
    </p:spTree>
    <p:extLst>
      <p:ext uri="{BB962C8B-B14F-4D97-AF65-F5344CB8AC3E}">
        <p14:creationId xmlns:p14="http://schemas.microsoft.com/office/powerpoint/2010/main" val="55788689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preserve="1" userDrawn="1">
  <p:cSld name="4_White slide">
    <p:spTree>
      <p:nvGrpSpPr>
        <p:cNvPr id="1" name=""/>
        <p:cNvGrpSpPr/>
        <p:nvPr/>
      </p:nvGrpSpPr>
      <p:grpSpPr>
        <a:xfrm>
          <a:off x="0" y="0"/>
          <a:ext cx="0" cy="0"/>
          <a:chOff x="0" y="0"/>
          <a:chExt cx="0" cy="0"/>
        </a:xfrm>
      </p:grpSpPr>
      <p:sp>
        <p:nvSpPr>
          <p:cNvPr id="18" name="Text Placeholder 3">
            <a:extLst>
              <a:ext uri="{FF2B5EF4-FFF2-40B4-BE49-F238E27FC236}">
                <a16:creationId xmlns:a16="http://schemas.microsoft.com/office/drawing/2014/main" id="{09A2F309-8D1B-9249-8222-1400AC2D5907}"/>
              </a:ext>
            </a:extLst>
          </p:cNvPr>
          <p:cNvSpPr>
            <a:spLocks noGrp="1"/>
          </p:cNvSpPr>
          <p:nvPr>
            <p:ph type="body" sz="quarter" idx="16" hasCustomPrompt="1"/>
          </p:nvPr>
        </p:nvSpPr>
        <p:spPr>
          <a:xfrm>
            <a:off x="8239985" y="2071829"/>
            <a:ext cx="2816352" cy="1677671"/>
          </a:xfrm>
          <a:noFill/>
        </p:spPr>
        <p:txBody>
          <a:bodyPr lIns="182880" tIns="182880" rIns="182880" bIns="182880">
            <a:normAutofit/>
          </a:bodyPr>
          <a:lstStyle>
            <a:lvl1pPr algn="ctr">
              <a:defRPr>
                <a:solidFill>
                  <a:schemeClr val="accent2"/>
                </a:solidFill>
              </a:defRPr>
            </a:lvl1pPr>
            <a:lvl2pPr>
              <a:defRPr>
                <a:solidFill>
                  <a:schemeClr val="accent2"/>
                </a:solidFill>
              </a:defRPr>
            </a:lvl2pPr>
            <a:lvl3pPr>
              <a:defRPr>
                <a:solidFill>
                  <a:schemeClr val="accent2"/>
                </a:solidFill>
              </a:defRPr>
            </a:lvl3pPr>
            <a:lvl4pPr algn="ctr">
              <a:defRPr>
                <a:solidFill>
                  <a:schemeClr val="accent2"/>
                </a:solidFill>
              </a:defRPr>
            </a:lvl4pPr>
            <a:lvl5pPr algn="ctr">
              <a:defRPr>
                <a:solidFill>
                  <a:schemeClr val="accent2"/>
                </a:solidFill>
              </a:defRPr>
            </a:lvl5pPr>
          </a:lstStyle>
          <a:p>
            <a:pPr lvl="4"/>
            <a:r>
              <a:rPr lang="en-US" dirty="0"/>
              <a:t>XXX</a:t>
            </a:r>
          </a:p>
          <a:p>
            <a:pPr lvl="3"/>
            <a:r>
              <a:rPr lang="en-US" dirty="0"/>
              <a:t>Subtitle</a:t>
            </a:r>
          </a:p>
        </p:txBody>
      </p:sp>
      <p:sp>
        <p:nvSpPr>
          <p:cNvPr id="22" name="Text Placeholder 3">
            <a:extLst>
              <a:ext uri="{FF2B5EF4-FFF2-40B4-BE49-F238E27FC236}">
                <a16:creationId xmlns:a16="http://schemas.microsoft.com/office/drawing/2014/main" id="{27D7A07F-3E67-1B42-8FC5-E4C3973F9966}"/>
              </a:ext>
            </a:extLst>
          </p:cNvPr>
          <p:cNvSpPr>
            <a:spLocks noGrp="1"/>
          </p:cNvSpPr>
          <p:nvPr>
            <p:ph type="body" sz="quarter" idx="17" hasCustomPrompt="1"/>
          </p:nvPr>
        </p:nvSpPr>
        <p:spPr>
          <a:xfrm>
            <a:off x="1164901" y="4225356"/>
            <a:ext cx="2816352" cy="1677671"/>
          </a:xfrm>
          <a:noFill/>
        </p:spPr>
        <p:txBody>
          <a:bodyPr lIns="182880" tIns="182880" rIns="182880" bIns="182880">
            <a:normAutofit/>
          </a:bodyPr>
          <a:lstStyle>
            <a:lvl1pPr algn="ctr">
              <a:defRPr>
                <a:solidFill>
                  <a:schemeClr val="accent2"/>
                </a:solidFill>
              </a:defRPr>
            </a:lvl1pPr>
            <a:lvl2pPr>
              <a:defRPr>
                <a:solidFill>
                  <a:schemeClr val="accent2"/>
                </a:solidFill>
              </a:defRPr>
            </a:lvl2pPr>
            <a:lvl3pPr>
              <a:defRPr>
                <a:solidFill>
                  <a:schemeClr val="accent2"/>
                </a:solidFill>
              </a:defRPr>
            </a:lvl3pPr>
            <a:lvl4pPr algn="ctr">
              <a:defRPr>
                <a:solidFill>
                  <a:schemeClr val="accent2"/>
                </a:solidFill>
              </a:defRPr>
            </a:lvl4pPr>
            <a:lvl5pPr algn="ctr">
              <a:defRPr>
                <a:solidFill>
                  <a:schemeClr val="accent2"/>
                </a:solidFill>
              </a:defRPr>
            </a:lvl5pPr>
          </a:lstStyle>
          <a:p>
            <a:pPr lvl="4"/>
            <a:r>
              <a:rPr lang="en-US" dirty="0"/>
              <a:t>XXX</a:t>
            </a:r>
          </a:p>
          <a:p>
            <a:pPr lvl="3"/>
            <a:r>
              <a:rPr lang="en-US" dirty="0"/>
              <a:t>Subtitle</a:t>
            </a:r>
          </a:p>
        </p:txBody>
      </p:sp>
      <p:sp>
        <p:nvSpPr>
          <p:cNvPr id="24" name="Text Placeholder 3">
            <a:extLst>
              <a:ext uri="{FF2B5EF4-FFF2-40B4-BE49-F238E27FC236}">
                <a16:creationId xmlns:a16="http://schemas.microsoft.com/office/drawing/2014/main" id="{6CBAE32F-5288-DE43-A704-FFD5139B294B}"/>
              </a:ext>
            </a:extLst>
          </p:cNvPr>
          <p:cNvSpPr>
            <a:spLocks noGrp="1"/>
          </p:cNvSpPr>
          <p:nvPr>
            <p:ph type="body" sz="quarter" idx="18" hasCustomPrompt="1"/>
          </p:nvPr>
        </p:nvSpPr>
        <p:spPr>
          <a:xfrm>
            <a:off x="4702443" y="4225356"/>
            <a:ext cx="2816352" cy="1677671"/>
          </a:xfrm>
          <a:noFill/>
        </p:spPr>
        <p:txBody>
          <a:bodyPr lIns="182880" tIns="182880" rIns="182880" bIns="182880">
            <a:normAutofit/>
          </a:bodyPr>
          <a:lstStyle>
            <a:lvl1pPr algn="ctr">
              <a:defRPr>
                <a:solidFill>
                  <a:schemeClr val="accent2"/>
                </a:solidFill>
              </a:defRPr>
            </a:lvl1pPr>
            <a:lvl2pPr>
              <a:defRPr>
                <a:solidFill>
                  <a:schemeClr val="accent2"/>
                </a:solidFill>
              </a:defRPr>
            </a:lvl2pPr>
            <a:lvl3pPr>
              <a:defRPr>
                <a:solidFill>
                  <a:schemeClr val="accent2"/>
                </a:solidFill>
              </a:defRPr>
            </a:lvl3pPr>
            <a:lvl4pPr algn="ctr">
              <a:defRPr>
                <a:solidFill>
                  <a:schemeClr val="accent2"/>
                </a:solidFill>
              </a:defRPr>
            </a:lvl4pPr>
            <a:lvl5pPr algn="ctr">
              <a:defRPr>
                <a:solidFill>
                  <a:schemeClr val="accent2"/>
                </a:solidFill>
              </a:defRPr>
            </a:lvl5pPr>
          </a:lstStyle>
          <a:p>
            <a:pPr lvl="4"/>
            <a:r>
              <a:rPr lang="en-US" dirty="0"/>
              <a:t>XXX</a:t>
            </a:r>
          </a:p>
          <a:p>
            <a:pPr lvl="3"/>
            <a:r>
              <a:rPr lang="en-US" dirty="0"/>
              <a:t>Subtitle</a:t>
            </a:r>
          </a:p>
        </p:txBody>
      </p:sp>
      <p:sp>
        <p:nvSpPr>
          <p:cNvPr id="25" name="Text Placeholder 3">
            <a:extLst>
              <a:ext uri="{FF2B5EF4-FFF2-40B4-BE49-F238E27FC236}">
                <a16:creationId xmlns:a16="http://schemas.microsoft.com/office/drawing/2014/main" id="{725136E0-F4C7-7043-9309-A87534B35BAD}"/>
              </a:ext>
            </a:extLst>
          </p:cNvPr>
          <p:cNvSpPr>
            <a:spLocks noGrp="1"/>
          </p:cNvSpPr>
          <p:nvPr>
            <p:ph type="body" sz="quarter" idx="19" hasCustomPrompt="1"/>
          </p:nvPr>
        </p:nvSpPr>
        <p:spPr>
          <a:xfrm>
            <a:off x="8239985" y="4225356"/>
            <a:ext cx="2816352" cy="1677671"/>
          </a:xfrm>
          <a:noFill/>
        </p:spPr>
        <p:txBody>
          <a:bodyPr lIns="182880" tIns="182880" rIns="182880" bIns="182880">
            <a:normAutofit/>
          </a:bodyPr>
          <a:lstStyle>
            <a:lvl1pPr algn="ctr">
              <a:defRPr>
                <a:solidFill>
                  <a:schemeClr val="accent2"/>
                </a:solidFill>
              </a:defRPr>
            </a:lvl1pPr>
            <a:lvl2pPr>
              <a:defRPr>
                <a:solidFill>
                  <a:schemeClr val="accent2"/>
                </a:solidFill>
              </a:defRPr>
            </a:lvl2pPr>
            <a:lvl3pPr>
              <a:defRPr>
                <a:solidFill>
                  <a:schemeClr val="accent2"/>
                </a:solidFill>
              </a:defRPr>
            </a:lvl3pPr>
            <a:lvl4pPr algn="ctr">
              <a:defRPr>
                <a:solidFill>
                  <a:schemeClr val="accent2"/>
                </a:solidFill>
              </a:defRPr>
            </a:lvl4pPr>
            <a:lvl5pPr algn="ctr">
              <a:defRPr>
                <a:solidFill>
                  <a:schemeClr val="accent2"/>
                </a:solidFill>
              </a:defRPr>
            </a:lvl5pPr>
          </a:lstStyle>
          <a:p>
            <a:pPr lvl="4"/>
            <a:r>
              <a:rPr lang="en-US" dirty="0"/>
              <a:t>XXX</a:t>
            </a:r>
          </a:p>
          <a:p>
            <a:pPr lvl="3"/>
            <a:r>
              <a:rPr lang="en-US" dirty="0"/>
              <a:t>Subtitle</a:t>
            </a:r>
          </a:p>
        </p:txBody>
      </p:sp>
      <p:sp>
        <p:nvSpPr>
          <p:cNvPr id="26" name="Text Placeholder 3">
            <a:extLst>
              <a:ext uri="{FF2B5EF4-FFF2-40B4-BE49-F238E27FC236}">
                <a16:creationId xmlns:a16="http://schemas.microsoft.com/office/drawing/2014/main" id="{C2E82D08-3ED4-8C4C-8ED2-1C82363C507E}"/>
              </a:ext>
            </a:extLst>
          </p:cNvPr>
          <p:cNvSpPr>
            <a:spLocks noGrp="1"/>
          </p:cNvSpPr>
          <p:nvPr>
            <p:ph type="body" sz="quarter" idx="20" hasCustomPrompt="1"/>
          </p:nvPr>
        </p:nvSpPr>
        <p:spPr>
          <a:xfrm>
            <a:off x="1164901" y="2071829"/>
            <a:ext cx="2816352" cy="1677671"/>
          </a:xfrm>
          <a:noFill/>
        </p:spPr>
        <p:txBody>
          <a:bodyPr lIns="182880" tIns="182880" rIns="182880" bIns="182880">
            <a:normAutofit/>
          </a:bodyPr>
          <a:lstStyle>
            <a:lvl1pPr algn="ctr">
              <a:defRPr>
                <a:solidFill>
                  <a:schemeClr val="accent2"/>
                </a:solidFill>
              </a:defRPr>
            </a:lvl1pPr>
            <a:lvl2pPr>
              <a:defRPr>
                <a:solidFill>
                  <a:schemeClr val="accent2"/>
                </a:solidFill>
              </a:defRPr>
            </a:lvl2pPr>
            <a:lvl3pPr>
              <a:defRPr>
                <a:solidFill>
                  <a:schemeClr val="accent2"/>
                </a:solidFill>
              </a:defRPr>
            </a:lvl3pPr>
            <a:lvl4pPr algn="ctr">
              <a:defRPr>
                <a:solidFill>
                  <a:schemeClr val="accent2"/>
                </a:solidFill>
              </a:defRPr>
            </a:lvl4pPr>
            <a:lvl5pPr algn="ctr">
              <a:defRPr>
                <a:solidFill>
                  <a:schemeClr val="accent2"/>
                </a:solidFill>
              </a:defRPr>
            </a:lvl5pPr>
          </a:lstStyle>
          <a:p>
            <a:pPr lvl="4"/>
            <a:r>
              <a:rPr lang="en-US" dirty="0"/>
              <a:t>XXX</a:t>
            </a:r>
          </a:p>
          <a:p>
            <a:pPr lvl="3"/>
            <a:r>
              <a:rPr lang="en-US" dirty="0"/>
              <a:t>Subtitle</a:t>
            </a:r>
          </a:p>
        </p:txBody>
      </p:sp>
      <p:sp>
        <p:nvSpPr>
          <p:cNvPr id="27" name="Text Placeholder 3">
            <a:extLst>
              <a:ext uri="{FF2B5EF4-FFF2-40B4-BE49-F238E27FC236}">
                <a16:creationId xmlns:a16="http://schemas.microsoft.com/office/drawing/2014/main" id="{C8972CD0-E049-1446-8D10-D07747961351}"/>
              </a:ext>
            </a:extLst>
          </p:cNvPr>
          <p:cNvSpPr>
            <a:spLocks noGrp="1"/>
          </p:cNvSpPr>
          <p:nvPr>
            <p:ph type="body" sz="quarter" idx="21" hasCustomPrompt="1"/>
          </p:nvPr>
        </p:nvSpPr>
        <p:spPr>
          <a:xfrm>
            <a:off x="4702443" y="2071829"/>
            <a:ext cx="2816352" cy="1677671"/>
          </a:xfrm>
          <a:noFill/>
        </p:spPr>
        <p:txBody>
          <a:bodyPr lIns="182880" tIns="182880" rIns="182880" bIns="182880">
            <a:normAutofit/>
          </a:bodyPr>
          <a:lstStyle>
            <a:lvl1pPr algn="ctr">
              <a:defRPr>
                <a:solidFill>
                  <a:schemeClr val="accent2"/>
                </a:solidFill>
              </a:defRPr>
            </a:lvl1pPr>
            <a:lvl2pPr>
              <a:defRPr>
                <a:solidFill>
                  <a:schemeClr val="accent2"/>
                </a:solidFill>
              </a:defRPr>
            </a:lvl2pPr>
            <a:lvl3pPr>
              <a:defRPr>
                <a:solidFill>
                  <a:schemeClr val="accent2"/>
                </a:solidFill>
              </a:defRPr>
            </a:lvl3pPr>
            <a:lvl4pPr algn="ctr">
              <a:defRPr>
                <a:solidFill>
                  <a:schemeClr val="accent2"/>
                </a:solidFill>
              </a:defRPr>
            </a:lvl4pPr>
            <a:lvl5pPr algn="ctr">
              <a:defRPr>
                <a:solidFill>
                  <a:schemeClr val="accent2"/>
                </a:solidFill>
              </a:defRPr>
            </a:lvl5pPr>
          </a:lstStyle>
          <a:p>
            <a:pPr lvl="4"/>
            <a:r>
              <a:rPr lang="en-US" dirty="0"/>
              <a:t>XXX</a:t>
            </a:r>
          </a:p>
          <a:p>
            <a:pPr lvl="3"/>
            <a:r>
              <a:rPr lang="en-US" dirty="0"/>
              <a:t>Subtitle</a:t>
            </a:r>
          </a:p>
        </p:txBody>
      </p:sp>
      <p:sp>
        <p:nvSpPr>
          <p:cNvPr id="10" name="Title 1">
            <a:extLst>
              <a:ext uri="{FF2B5EF4-FFF2-40B4-BE49-F238E27FC236}">
                <a16:creationId xmlns:a16="http://schemas.microsoft.com/office/drawing/2014/main" id="{46A4E2D6-6DA5-0142-ACF5-44A81D28CC3F}"/>
              </a:ext>
            </a:extLst>
          </p:cNvPr>
          <p:cNvSpPr>
            <a:spLocks noGrp="1"/>
          </p:cNvSpPr>
          <p:nvPr>
            <p:ph type="title"/>
          </p:nvPr>
        </p:nvSpPr>
        <p:spPr>
          <a:xfrm>
            <a:off x="457200" y="265176"/>
            <a:ext cx="11277600" cy="1292662"/>
          </a:xfrm>
        </p:spPr>
        <p:txBody>
          <a:bodyPr/>
          <a:lstStyle/>
          <a:p>
            <a:r>
              <a:rPr lang="en-US"/>
              <a:t>Click to edit Master title style</a:t>
            </a:r>
          </a:p>
        </p:txBody>
      </p:sp>
    </p:spTree>
    <p:extLst>
      <p:ext uri="{BB962C8B-B14F-4D97-AF65-F5344CB8AC3E}">
        <p14:creationId xmlns:p14="http://schemas.microsoft.com/office/powerpoint/2010/main" val="285904997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preserve="1" userDrawn="1">
  <p:cSld name="13_Custom Layout">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216A3C5-0C4C-7F41-BD2C-D02BFCF1B032}"/>
              </a:ext>
            </a:extLst>
          </p:cNvPr>
          <p:cNvSpPr>
            <a:spLocks noGrp="1"/>
          </p:cNvSpPr>
          <p:nvPr>
            <p:ph type="body" sz="quarter" idx="10"/>
          </p:nvPr>
        </p:nvSpPr>
        <p:spPr>
          <a:xfrm>
            <a:off x="1472475" y="3407229"/>
            <a:ext cx="1709928" cy="2612570"/>
          </a:xfrm>
        </p:spPr>
        <p:txBody>
          <a:bodyPr lIns="91440" rIns="9144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a:extLst>
              <a:ext uri="{FF2B5EF4-FFF2-40B4-BE49-F238E27FC236}">
                <a16:creationId xmlns:a16="http://schemas.microsoft.com/office/drawing/2014/main" id="{E7FFCC6A-C18B-A141-BF9C-A6F78E85D5DA}"/>
              </a:ext>
            </a:extLst>
          </p:cNvPr>
          <p:cNvSpPr>
            <a:spLocks noGrp="1"/>
          </p:cNvSpPr>
          <p:nvPr>
            <p:ph type="body" sz="quarter" idx="11" hasCustomPrompt="1"/>
          </p:nvPr>
        </p:nvSpPr>
        <p:spPr>
          <a:xfrm>
            <a:off x="3527421" y="2253342"/>
            <a:ext cx="1709928" cy="3766457"/>
          </a:xfrm>
        </p:spPr>
        <p:txBody>
          <a:bodyPr lIns="91440" rIns="91440">
            <a:normAutofit/>
          </a:bodyPr>
          <a:lstStyle/>
          <a:p>
            <a:pPr lvl="0"/>
            <a:r>
              <a:rPr lang="en-US" dirty="0"/>
              <a:t>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3">
            <a:extLst>
              <a:ext uri="{FF2B5EF4-FFF2-40B4-BE49-F238E27FC236}">
                <a16:creationId xmlns:a16="http://schemas.microsoft.com/office/drawing/2014/main" id="{88CDB91C-2C06-EB4B-845A-86DE8363C161}"/>
              </a:ext>
            </a:extLst>
          </p:cNvPr>
          <p:cNvSpPr>
            <a:spLocks noGrp="1"/>
          </p:cNvSpPr>
          <p:nvPr>
            <p:ph type="body" sz="quarter" idx="12" hasCustomPrompt="1"/>
          </p:nvPr>
        </p:nvSpPr>
        <p:spPr>
          <a:xfrm>
            <a:off x="5573935" y="3407228"/>
            <a:ext cx="1709928" cy="2612571"/>
          </a:xfrm>
        </p:spPr>
        <p:txBody>
          <a:bodyPr lIns="91440" rIns="91440">
            <a:normAutofit/>
          </a:bodyPr>
          <a:lstStyle/>
          <a:p>
            <a:pPr lvl="0"/>
            <a:r>
              <a:rPr lang="en-US" dirty="0"/>
              <a:t>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3">
            <a:extLst>
              <a:ext uri="{FF2B5EF4-FFF2-40B4-BE49-F238E27FC236}">
                <a16:creationId xmlns:a16="http://schemas.microsoft.com/office/drawing/2014/main" id="{E759140B-4817-1141-951A-734E2E7A1AD0}"/>
              </a:ext>
            </a:extLst>
          </p:cNvPr>
          <p:cNvSpPr>
            <a:spLocks noGrp="1"/>
          </p:cNvSpPr>
          <p:nvPr>
            <p:ph type="body" sz="quarter" idx="13" hasCustomPrompt="1"/>
          </p:nvPr>
        </p:nvSpPr>
        <p:spPr>
          <a:xfrm>
            <a:off x="7635287" y="2253342"/>
            <a:ext cx="1709928" cy="3766457"/>
          </a:xfrm>
        </p:spPr>
        <p:txBody>
          <a:bodyPr lIns="91440" rIns="91440">
            <a:normAutofit/>
          </a:bodyPr>
          <a:lstStyle/>
          <a:p>
            <a:pPr lvl="0"/>
            <a:r>
              <a:rPr lang="en-US" dirty="0"/>
              <a:t>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3">
            <a:extLst>
              <a:ext uri="{FF2B5EF4-FFF2-40B4-BE49-F238E27FC236}">
                <a16:creationId xmlns:a16="http://schemas.microsoft.com/office/drawing/2014/main" id="{B5681F9E-ACF6-A649-8B89-B597C865FF08}"/>
              </a:ext>
            </a:extLst>
          </p:cNvPr>
          <p:cNvSpPr>
            <a:spLocks noGrp="1"/>
          </p:cNvSpPr>
          <p:nvPr>
            <p:ph type="body" sz="quarter" idx="14" hasCustomPrompt="1"/>
          </p:nvPr>
        </p:nvSpPr>
        <p:spPr>
          <a:xfrm>
            <a:off x="9698349" y="3407228"/>
            <a:ext cx="1709928" cy="2612571"/>
          </a:xfrm>
        </p:spPr>
        <p:txBody>
          <a:bodyPr lIns="91440" rIns="91440">
            <a:normAutofit/>
          </a:bodyPr>
          <a:lstStyle/>
          <a:p>
            <a:pPr lvl="0"/>
            <a:r>
              <a:rPr lang="en-US" dirty="0"/>
              <a:t>text</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2" name="Straight Connector 11">
            <a:extLst>
              <a:ext uri="{FF2B5EF4-FFF2-40B4-BE49-F238E27FC236}">
                <a16:creationId xmlns:a16="http://schemas.microsoft.com/office/drawing/2014/main" id="{5BEEEDF2-CBF0-1F48-A5C3-62E5C4B36A75}"/>
              </a:ext>
            </a:extLst>
          </p:cNvPr>
          <p:cNvCxnSpPr>
            <a:cxnSpLocks/>
          </p:cNvCxnSpPr>
          <p:nvPr userDrawn="1"/>
        </p:nvCxnSpPr>
        <p:spPr>
          <a:xfrm>
            <a:off x="3406398" y="2253343"/>
            <a:ext cx="0" cy="3766457"/>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0B6D9C2-CBF8-CA4D-8F0B-8ECBB0DF59A4}"/>
              </a:ext>
            </a:extLst>
          </p:cNvPr>
          <p:cNvCxnSpPr>
            <a:cxnSpLocks/>
          </p:cNvCxnSpPr>
          <p:nvPr userDrawn="1"/>
        </p:nvCxnSpPr>
        <p:spPr>
          <a:xfrm>
            <a:off x="5452912" y="3407228"/>
            <a:ext cx="0" cy="2612572"/>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2A29064-6019-C745-9B60-04FD92DB9198}"/>
              </a:ext>
            </a:extLst>
          </p:cNvPr>
          <p:cNvCxnSpPr>
            <a:cxnSpLocks/>
          </p:cNvCxnSpPr>
          <p:nvPr userDrawn="1"/>
        </p:nvCxnSpPr>
        <p:spPr>
          <a:xfrm>
            <a:off x="7514264" y="2253343"/>
            <a:ext cx="0" cy="3766457"/>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584954B-1952-F746-8661-2B90D6A354A0}"/>
              </a:ext>
            </a:extLst>
          </p:cNvPr>
          <p:cNvCxnSpPr>
            <a:cxnSpLocks/>
          </p:cNvCxnSpPr>
          <p:nvPr userDrawn="1"/>
        </p:nvCxnSpPr>
        <p:spPr>
          <a:xfrm>
            <a:off x="1351455" y="3407228"/>
            <a:ext cx="0" cy="2612572"/>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C4E28B89-69FC-104A-A18E-A4337DAB0E36}"/>
              </a:ext>
            </a:extLst>
          </p:cNvPr>
          <p:cNvCxnSpPr>
            <a:cxnSpLocks/>
          </p:cNvCxnSpPr>
          <p:nvPr userDrawn="1"/>
        </p:nvCxnSpPr>
        <p:spPr>
          <a:xfrm>
            <a:off x="9577326" y="3407228"/>
            <a:ext cx="0" cy="2612572"/>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7" name="Text Placeholder 3">
            <a:extLst>
              <a:ext uri="{FF2B5EF4-FFF2-40B4-BE49-F238E27FC236}">
                <a16:creationId xmlns:a16="http://schemas.microsoft.com/office/drawing/2014/main" id="{A98D4C44-7A61-D64E-8A57-633263E71116}"/>
              </a:ext>
            </a:extLst>
          </p:cNvPr>
          <p:cNvSpPr>
            <a:spLocks noGrp="1"/>
          </p:cNvSpPr>
          <p:nvPr>
            <p:ph type="body" sz="quarter" idx="15" hasCustomPrompt="1"/>
          </p:nvPr>
        </p:nvSpPr>
        <p:spPr>
          <a:xfrm>
            <a:off x="1351455" y="1519029"/>
            <a:ext cx="1837944" cy="1888199"/>
          </a:xfrm>
        </p:spPr>
        <p:txBody>
          <a:bodyPr lIns="0" rIns="0" bIns="228600" anchor="b" anchorCtr="0">
            <a:normAutofit/>
          </a:bodyPr>
          <a:lstStyle>
            <a:lvl1pPr>
              <a:defRPr>
                <a:solidFill>
                  <a:schemeClr val="accent1"/>
                </a:solidFill>
              </a:defRPr>
            </a:lvl1pPr>
          </a:lstStyle>
          <a:p>
            <a:pPr lvl="0"/>
            <a:r>
              <a:rPr lang="en-US" dirty="0"/>
              <a:t>Date</a:t>
            </a:r>
          </a:p>
        </p:txBody>
      </p:sp>
      <p:sp>
        <p:nvSpPr>
          <p:cNvPr id="18" name="Text Placeholder 3">
            <a:extLst>
              <a:ext uri="{FF2B5EF4-FFF2-40B4-BE49-F238E27FC236}">
                <a16:creationId xmlns:a16="http://schemas.microsoft.com/office/drawing/2014/main" id="{959A0448-DB5F-C24A-9B43-AD17EA17158C}"/>
              </a:ext>
            </a:extLst>
          </p:cNvPr>
          <p:cNvSpPr>
            <a:spLocks noGrp="1"/>
          </p:cNvSpPr>
          <p:nvPr>
            <p:ph type="body" sz="quarter" idx="16" hasCustomPrompt="1"/>
          </p:nvPr>
        </p:nvSpPr>
        <p:spPr>
          <a:xfrm>
            <a:off x="3406398" y="1519028"/>
            <a:ext cx="1837944" cy="734313"/>
          </a:xfrm>
        </p:spPr>
        <p:txBody>
          <a:bodyPr lIns="0" rIns="0" bIns="228600" anchor="b" anchorCtr="0">
            <a:normAutofit/>
          </a:bodyPr>
          <a:lstStyle>
            <a:lvl1pPr>
              <a:defRPr>
                <a:solidFill>
                  <a:schemeClr val="accent1"/>
                </a:solidFill>
              </a:defRPr>
            </a:lvl1pPr>
          </a:lstStyle>
          <a:p>
            <a:pPr lvl="0"/>
            <a:r>
              <a:rPr lang="en-US" dirty="0"/>
              <a:t>Date</a:t>
            </a:r>
          </a:p>
        </p:txBody>
      </p:sp>
      <p:sp>
        <p:nvSpPr>
          <p:cNvPr id="19" name="Text Placeholder 3">
            <a:extLst>
              <a:ext uri="{FF2B5EF4-FFF2-40B4-BE49-F238E27FC236}">
                <a16:creationId xmlns:a16="http://schemas.microsoft.com/office/drawing/2014/main" id="{4E54B4AA-1025-5741-921B-DB01C970E66D}"/>
              </a:ext>
            </a:extLst>
          </p:cNvPr>
          <p:cNvSpPr>
            <a:spLocks noGrp="1"/>
          </p:cNvSpPr>
          <p:nvPr>
            <p:ph type="body" sz="quarter" idx="17" hasCustomPrompt="1"/>
          </p:nvPr>
        </p:nvSpPr>
        <p:spPr>
          <a:xfrm>
            <a:off x="5452912" y="1519029"/>
            <a:ext cx="1837944" cy="1888199"/>
          </a:xfrm>
        </p:spPr>
        <p:txBody>
          <a:bodyPr lIns="0" rIns="0" bIns="228600" anchor="b" anchorCtr="0">
            <a:normAutofit/>
          </a:bodyPr>
          <a:lstStyle>
            <a:lvl1pPr>
              <a:defRPr>
                <a:solidFill>
                  <a:schemeClr val="accent1"/>
                </a:solidFill>
              </a:defRPr>
            </a:lvl1pPr>
          </a:lstStyle>
          <a:p>
            <a:pPr lvl="0"/>
            <a:r>
              <a:rPr lang="en-US" dirty="0"/>
              <a:t>Date</a:t>
            </a:r>
          </a:p>
        </p:txBody>
      </p:sp>
      <p:sp>
        <p:nvSpPr>
          <p:cNvPr id="20" name="Text Placeholder 3">
            <a:extLst>
              <a:ext uri="{FF2B5EF4-FFF2-40B4-BE49-F238E27FC236}">
                <a16:creationId xmlns:a16="http://schemas.microsoft.com/office/drawing/2014/main" id="{6EB17093-DBCA-2E49-9DDE-5D6763F09EC6}"/>
              </a:ext>
            </a:extLst>
          </p:cNvPr>
          <p:cNvSpPr>
            <a:spLocks noGrp="1"/>
          </p:cNvSpPr>
          <p:nvPr>
            <p:ph type="body" sz="quarter" idx="18" hasCustomPrompt="1"/>
          </p:nvPr>
        </p:nvSpPr>
        <p:spPr>
          <a:xfrm>
            <a:off x="7514264" y="1519028"/>
            <a:ext cx="1837944" cy="734314"/>
          </a:xfrm>
        </p:spPr>
        <p:txBody>
          <a:bodyPr lIns="0" rIns="0" bIns="228600" anchor="b" anchorCtr="0">
            <a:normAutofit/>
          </a:bodyPr>
          <a:lstStyle>
            <a:lvl1pPr>
              <a:defRPr>
                <a:solidFill>
                  <a:schemeClr val="accent1"/>
                </a:solidFill>
              </a:defRPr>
            </a:lvl1pPr>
          </a:lstStyle>
          <a:p>
            <a:pPr lvl="0"/>
            <a:r>
              <a:rPr lang="en-US" dirty="0"/>
              <a:t>Date</a:t>
            </a:r>
          </a:p>
        </p:txBody>
      </p:sp>
      <p:sp>
        <p:nvSpPr>
          <p:cNvPr id="21" name="Text Placeholder 3">
            <a:extLst>
              <a:ext uri="{FF2B5EF4-FFF2-40B4-BE49-F238E27FC236}">
                <a16:creationId xmlns:a16="http://schemas.microsoft.com/office/drawing/2014/main" id="{863C5C03-B79D-9344-9467-D33AF7BCCB58}"/>
              </a:ext>
            </a:extLst>
          </p:cNvPr>
          <p:cNvSpPr>
            <a:spLocks noGrp="1"/>
          </p:cNvSpPr>
          <p:nvPr>
            <p:ph type="body" sz="quarter" idx="19" hasCustomPrompt="1"/>
          </p:nvPr>
        </p:nvSpPr>
        <p:spPr>
          <a:xfrm>
            <a:off x="9577326" y="1519029"/>
            <a:ext cx="1837944" cy="1888199"/>
          </a:xfrm>
        </p:spPr>
        <p:txBody>
          <a:bodyPr lIns="0" rIns="0" bIns="228600" anchor="b" anchorCtr="0">
            <a:normAutofit/>
          </a:bodyPr>
          <a:lstStyle>
            <a:lvl1pPr>
              <a:defRPr>
                <a:solidFill>
                  <a:schemeClr val="accent1"/>
                </a:solidFill>
              </a:defRPr>
            </a:lvl1pPr>
          </a:lstStyle>
          <a:p>
            <a:pPr lvl="0"/>
            <a:r>
              <a:rPr lang="en-US" dirty="0"/>
              <a:t>Date</a:t>
            </a:r>
          </a:p>
        </p:txBody>
      </p:sp>
      <p:sp>
        <p:nvSpPr>
          <p:cNvPr id="25" name="Title 1">
            <a:extLst>
              <a:ext uri="{FF2B5EF4-FFF2-40B4-BE49-F238E27FC236}">
                <a16:creationId xmlns:a16="http://schemas.microsoft.com/office/drawing/2014/main" id="{3BBEE3A9-14DA-E442-A766-9F6FB263F76D}"/>
              </a:ext>
            </a:extLst>
          </p:cNvPr>
          <p:cNvSpPr>
            <a:spLocks noGrp="1"/>
          </p:cNvSpPr>
          <p:nvPr>
            <p:ph type="title"/>
          </p:nvPr>
        </p:nvSpPr>
        <p:spPr>
          <a:xfrm>
            <a:off x="457200" y="265176"/>
            <a:ext cx="11277600" cy="1292662"/>
          </a:xfrm>
        </p:spPr>
        <p:txBody>
          <a:bodyPr/>
          <a:lstStyle/>
          <a:p>
            <a:r>
              <a:rPr lang="en-US"/>
              <a:t>Click to edit Master title style</a:t>
            </a:r>
          </a:p>
        </p:txBody>
      </p:sp>
    </p:spTree>
    <p:extLst>
      <p:ext uri="{BB962C8B-B14F-4D97-AF65-F5344CB8AC3E}">
        <p14:creationId xmlns:p14="http://schemas.microsoft.com/office/powerpoint/2010/main" val="382017819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preserve="1" userDrawn="1">
  <p:cSld name="Container 8">
    <p:spTree>
      <p:nvGrpSpPr>
        <p:cNvPr id="1" name=""/>
        <p:cNvGrpSpPr/>
        <p:nvPr/>
      </p:nvGrpSpPr>
      <p:grpSpPr>
        <a:xfrm>
          <a:off x="0" y="0"/>
          <a:ext cx="0" cy="0"/>
          <a:chOff x="0" y="0"/>
          <a:chExt cx="0" cy="0"/>
        </a:xfrm>
      </p:grpSpPr>
      <p:sp>
        <p:nvSpPr>
          <p:cNvPr id="7" name="Picture Placeholder 10">
            <a:extLst>
              <a:ext uri="{FF2B5EF4-FFF2-40B4-BE49-F238E27FC236}">
                <a16:creationId xmlns:a16="http://schemas.microsoft.com/office/drawing/2014/main" id="{FE6CB746-1DFB-4E06-9747-15AC7A330E5A}"/>
              </a:ext>
            </a:extLst>
          </p:cNvPr>
          <p:cNvSpPr>
            <a:spLocks noGrp="1"/>
          </p:cNvSpPr>
          <p:nvPr>
            <p:ph type="pic" sz="quarter" idx="10" hasCustomPrompt="1"/>
          </p:nvPr>
        </p:nvSpPr>
        <p:spPr>
          <a:xfrm>
            <a:off x="457200" y="1576172"/>
            <a:ext cx="2651760" cy="2133019"/>
          </a:xfrm>
          <a:prstGeom prst="rect">
            <a:avLst/>
          </a:prstGeom>
          <a:solidFill>
            <a:schemeClr val="tx1"/>
          </a:solidFill>
        </p:spPr>
        <p:txBody>
          <a:bodyPr/>
          <a:lstStyle>
            <a:lvl1pPr marL="0" indent="0" algn="ctr">
              <a:buNone/>
              <a:defRPr sz="1000"/>
            </a:lvl1pPr>
          </a:lstStyle>
          <a:p>
            <a:r>
              <a:rPr lang="fr-FR"/>
              <a:t>	</a:t>
            </a:r>
          </a:p>
          <a:p>
            <a:endParaRPr lang="fr-FR"/>
          </a:p>
          <a:p>
            <a:r>
              <a:rPr lang="fr-FR"/>
              <a:t>PICTURE</a:t>
            </a:r>
          </a:p>
        </p:txBody>
      </p:sp>
      <p:sp>
        <p:nvSpPr>
          <p:cNvPr id="8" name="Picture Placeholder 10">
            <a:extLst>
              <a:ext uri="{FF2B5EF4-FFF2-40B4-BE49-F238E27FC236}">
                <a16:creationId xmlns:a16="http://schemas.microsoft.com/office/drawing/2014/main" id="{3C87B226-FB09-4A65-8099-8300B588C926}"/>
              </a:ext>
            </a:extLst>
          </p:cNvPr>
          <p:cNvSpPr>
            <a:spLocks noGrp="1"/>
          </p:cNvSpPr>
          <p:nvPr>
            <p:ph type="pic" sz="quarter" idx="11" hasCustomPrompt="1"/>
          </p:nvPr>
        </p:nvSpPr>
        <p:spPr>
          <a:xfrm>
            <a:off x="3332479" y="1576172"/>
            <a:ext cx="2651760" cy="2133022"/>
          </a:xfrm>
          <a:prstGeom prst="rect">
            <a:avLst/>
          </a:prstGeom>
          <a:solidFill>
            <a:schemeClr val="tx1"/>
          </a:solidFill>
        </p:spPr>
        <p:txBody>
          <a:bodyPr/>
          <a:lstStyle>
            <a:lvl1pPr marL="0" indent="0" algn="ctr">
              <a:buNone/>
              <a:defRPr sz="1000"/>
            </a:lvl1pPr>
          </a:lstStyle>
          <a:p>
            <a:r>
              <a:rPr lang="fr-FR"/>
              <a:t>	</a:t>
            </a:r>
          </a:p>
          <a:p>
            <a:endParaRPr lang="fr-FR"/>
          </a:p>
          <a:p>
            <a:r>
              <a:rPr lang="fr-FR"/>
              <a:t>PICTURE</a:t>
            </a:r>
          </a:p>
        </p:txBody>
      </p:sp>
      <p:sp>
        <p:nvSpPr>
          <p:cNvPr id="9" name="Picture Placeholder 10">
            <a:extLst>
              <a:ext uri="{FF2B5EF4-FFF2-40B4-BE49-F238E27FC236}">
                <a16:creationId xmlns:a16="http://schemas.microsoft.com/office/drawing/2014/main" id="{2DB8703F-F124-4DFE-A671-6E977F384329}"/>
              </a:ext>
            </a:extLst>
          </p:cNvPr>
          <p:cNvSpPr>
            <a:spLocks noGrp="1"/>
          </p:cNvSpPr>
          <p:nvPr>
            <p:ph type="pic" sz="quarter" idx="12" hasCustomPrompt="1"/>
          </p:nvPr>
        </p:nvSpPr>
        <p:spPr>
          <a:xfrm>
            <a:off x="6207760" y="1576170"/>
            <a:ext cx="2651760" cy="2133023"/>
          </a:xfrm>
          <a:prstGeom prst="rect">
            <a:avLst/>
          </a:prstGeom>
          <a:solidFill>
            <a:schemeClr val="tx1"/>
          </a:solidFill>
        </p:spPr>
        <p:txBody>
          <a:bodyPr/>
          <a:lstStyle>
            <a:lvl1pPr marL="0" indent="0" algn="ctr">
              <a:buNone/>
              <a:defRPr sz="1000"/>
            </a:lvl1pPr>
          </a:lstStyle>
          <a:p>
            <a:r>
              <a:rPr lang="fr-FR"/>
              <a:t>	</a:t>
            </a:r>
          </a:p>
          <a:p>
            <a:endParaRPr lang="fr-FR"/>
          </a:p>
          <a:p>
            <a:r>
              <a:rPr lang="fr-FR"/>
              <a:t>PICTURE</a:t>
            </a:r>
          </a:p>
        </p:txBody>
      </p:sp>
      <p:sp>
        <p:nvSpPr>
          <p:cNvPr id="10" name="Picture Placeholder 10">
            <a:extLst>
              <a:ext uri="{FF2B5EF4-FFF2-40B4-BE49-F238E27FC236}">
                <a16:creationId xmlns:a16="http://schemas.microsoft.com/office/drawing/2014/main" id="{92671105-6192-46DB-B120-D59094B55A07}"/>
              </a:ext>
            </a:extLst>
          </p:cNvPr>
          <p:cNvSpPr>
            <a:spLocks noGrp="1"/>
          </p:cNvSpPr>
          <p:nvPr>
            <p:ph type="pic" sz="quarter" idx="13" hasCustomPrompt="1"/>
          </p:nvPr>
        </p:nvSpPr>
        <p:spPr>
          <a:xfrm>
            <a:off x="9083040" y="1576170"/>
            <a:ext cx="2651760" cy="2133024"/>
          </a:xfrm>
          <a:prstGeom prst="rect">
            <a:avLst/>
          </a:prstGeom>
          <a:solidFill>
            <a:schemeClr val="tx1"/>
          </a:solidFill>
        </p:spPr>
        <p:txBody>
          <a:bodyPr/>
          <a:lstStyle>
            <a:lvl1pPr marL="0" indent="0" algn="ctr">
              <a:buNone/>
              <a:defRPr sz="1000"/>
            </a:lvl1pPr>
          </a:lstStyle>
          <a:p>
            <a:r>
              <a:rPr lang="fr-FR"/>
              <a:t>	</a:t>
            </a:r>
          </a:p>
          <a:p>
            <a:endParaRPr lang="fr-FR"/>
          </a:p>
          <a:p>
            <a:r>
              <a:rPr lang="fr-FR"/>
              <a:t>PICTURE</a:t>
            </a:r>
          </a:p>
        </p:txBody>
      </p:sp>
      <p:sp>
        <p:nvSpPr>
          <p:cNvPr id="11" name="Text Placeholder 3">
            <a:extLst>
              <a:ext uri="{FF2B5EF4-FFF2-40B4-BE49-F238E27FC236}">
                <a16:creationId xmlns:a16="http://schemas.microsoft.com/office/drawing/2014/main" id="{37AD5475-856B-3F4F-91AC-25F2CC832737}"/>
              </a:ext>
            </a:extLst>
          </p:cNvPr>
          <p:cNvSpPr>
            <a:spLocks noGrp="1"/>
          </p:cNvSpPr>
          <p:nvPr>
            <p:ph type="body" sz="quarter" idx="14"/>
          </p:nvPr>
        </p:nvSpPr>
        <p:spPr>
          <a:xfrm>
            <a:off x="457200" y="3709193"/>
            <a:ext cx="2651760" cy="2310607"/>
          </a:xfrm>
          <a:noFill/>
        </p:spPr>
        <p:txBody>
          <a:bodyPr lIns="182880" tIns="182880" rIns="182880" bIns="18288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3">
            <a:extLst>
              <a:ext uri="{FF2B5EF4-FFF2-40B4-BE49-F238E27FC236}">
                <a16:creationId xmlns:a16="http://schemas.microsoft.com/office/drawing/2014/main" id="{55BCBCA4-317B-A848-95DD-483AC3C59508}"/>
              </a:ext>
            </a:extLst>
          </p:cNvPr>
          <p:cNvSpPr>
            <a:spLocks noGrp="1"/>
          </p:cNvSpPr>
          <p:nvPr>
            <p:ph type="body" sz="quarter" idx="15"/>
          </p:nvPr>
        </p:nvSpPr>
        <p:spPr>
          <a:xfrm>
            <a:off x="3332480" y="3709193"/>
            <a:ext cx="2651760" cy="2310607"/>
          </a:xfrm>
          <a:noFill/>
        </p:spPr>
        <p:txBody>
          <a:bodyPr lIns="182880" tIns="182880" rIns="182880" bIns="18288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ext Placeholder 3">
            <a:extLst>
              <a:ext uri="{FF2B5EF4-FFF2-40B4-BE49-F238E27FC236}">
                <a16:creationId xmlns:a16="http://schemas.microsoft.com/office/drawing/2014/main" id="{EB56476D-2A23-3446-BAC2-2F2BDC12AD30}"/>
              </a:ext>
            </a:extLst>
          </p:cNvPr>
          <p:cNvSpPr>
            <a:spLocks noGrp="1"/>
          </p:cNvSpPr>
          <p:nvPr>
            <p:ph type="body" sz="quarter" idx="16"/>
          </p:nvPr>
        </p:nvSpPr>
        <p:spPr>
          <a:xfrm>
            <a:off x="6207760" y="3709192"/>
            <a:ext cx="2651760" cy="2310607"/>
          </a:xfrm>
          <a:noFill/>
        </p:spPr>
        <p:txBody>
          <a:bodyPr lIns="182880" tIns="182880" rIns="182880" bIns="18288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3">
            <a:extLst>
              <a:ext uri="{FF2B5EF4-FFF2-40B4-BE49-F238E27FC236}">
                <a16:creationId xmlns:a16="http://schemas.microsoft.com/office/drawing/2014/main" id="{CE9CD2CA-1D62-1744-B0BB-45977F51FDD3}"/>
              </a:ext>
            </a:extLst>
          </p:cNvPr>
          <p:cNvSpPr>
            <a:spLocks noGrp="1"/>
          </p:cNvSpPr>
          <p:nvPr>
            <p:ph type="body" sz="quarter" idx="17"/>
          </p:nvPr>
        </p:nvSpPr>
        <p:spPr>
          <a:xfrm>
            <a:off x="9083040" y="3709192"/>
            <a:ext cx="2651760" cy="2310607"/>
          </a:xfrm>
          <a:noFill/>
        </p:spPr>
        <p:txBody>
          <a:bodyPr lIns="182880" tIns="182880" rIns="182880" bIns="18288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itle 1">
            <a:extLst>
              <a:ext uri="{FF2B5EF4-FFF2-40B4-BE49-F238E27FC236}">
                <a16:creationId xmlns:a16="http://schemas.microsoft.com/office/drawing/2014/main" id="{24BBDA63-6704-2C48-A629-D1301E23058E}"/>
              </a:ext>
            </a:extLst>
          </p:cNvPr>
          <p:cNvSpPr>
            <a:spLocks noGrp="1"/>
          </p:cNvSpPr>
          <p:nvPr>
            <p:ph type="title"/>
          </p:nvPr>
        </p:nvSpPr>
        <p:spPr>
          <a:xfrm>
            <a:off x="457200" y="265176"/>
            <a:ext cx="11277600" cy="1292662"/>
          </a:xfrm>
        </p:spPr>
        <p:txBody>
          <a:bodyPr/>
          <a:lstStyle/>
          <a:p>
            <a:r>
              <a:rPr lang="en-US"/>
              <a:t>Click to edit Master title style</a:t>
            </a:r>
          </a:p>
        </p:txBody>
      </p:sp>
    </p:spTree>
    <p:extLst>
      <p:ext uri="{BB962C8B-B14F-4D97-AF65-F5344CB8AC3E}">
        <p14:creationId xmlns:p14="http://schemas.microsoft.com/office/powerpoint/2010/main" val="1488876265"/>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preserve="1" userDrawn="1">
  <p:cSld name="1_Container 8">
    <p:spTree>
      <p:nvGrpSpPr>
        <p:cNvPr id="1" name=""/>
        <p:cNvGrpSpPr/>
        <p:nvPr/>
      </p:nvGrpSpPr>
      <p:grpSpPr>
        <a:xfrm>
          <a:off x="0" y="0"/>
          <a:ext cx="0" cy="0"/>
          <a:chOff x="0" y="0"/>
          <a:chExt cx="0" cy="0"/>
        </a:xfrm>
      </p:grpSpPr>
      <p:sp>
        <p:nvSpPr>
          <p:cNvPr id="7" name="Picture Placeholder 10">
            <a:extLst>
              <a:ext uri="{FF2B5EF4-FFF2-40B4-BE49-F238E27FC236}">
                <a16:creationId xmlns:a16="http://schemas.microsoft.com/office/drawing/2014/main" id="{FE6CB746-1DFB-4E06-9747-15AC7A330E5A}"/>
              </a:ext>
            </a:extLst>
          </p:cNvPr>
          <p:cNvSpPr>
            <a:spLocks noGrp="1"/>
          </p:cNvSpPr>
          <p:nvPr>
            <p:ph type="pic" sz="quarter" idx="10" hasCustomPrompt="1"/>
          </p:nvPr>
        </p:nvSpPr>
        <p:spPr>
          <a:xfrm>
            <a:off x="1164901" y="1595972"/>
            <a:ext cx="2816352" cy="2134779"/>
          </a:xfrm>
          <a:prstGeom prst="rect">
            <a:avLst/>
          </a:prstGeom>
          <a:solidFill>
            <a:schemeClr val="tx1"/>
          </a:solidFill>
        </p:spPr>
        <p:txBody>
          <a:bodyPr/>
          <a:lstStyle>
            <a:lvl1pPr marL="0" indent="0" algn="ctr">
              <a:buNone/>
              <a:defRPr sz="1000"/>
            </a:lvl1pPr>
          </a:lstStyle>
          <a:p>
            <a:r>
              <a:rPr lang="fr-FR"/>
              <a:t>	</a:t>
            </a:r>
          </a:p>
          <a:p>
            <a:endParaRPr lang="fr-FR"/>
          </a:p>
          <a:p>
            <a:r>
              <a:rPr lang="fr-FR"/>
              <a:t>PICTURE</a:t>
            </a:r>
          </a:p>
        </p:txBody>
      </p:sp>
      <p:sp>
        <p:nvSpPr>
          <p:cNvPr id="8" name="Picture Placeholder 10">
            <a:extLst>
              <a:ext uri="{FF2B5EF4-FFF2-40B4-BE49-F238E27FC236}">
                <a16:creationId xmlns:a16="http://schemas.microsoft.com/office/drawing/2014/main" id="{3C87B226-FB09-4A65-8099-8300B588C926}"/>
              </a:ext>
            </a:extLst>
          </p:cNvPr>
          <p:cNvSpPr>
            <a:spLocks noGrp="1"/>
          </p:cNvSpPr>
          <p:nvPr>
            <p:ph type="pic" sz="quarter" idx="11" hasCustomPrompt="1"/>
          </p:nvPr>
        </p:nvSpPr>
        <p:spPr>
          <a:xfrm>
            <a:off x="4702443" y="1595972"/>
            <a:ext cx="2816352" cy="2134779"/>
          </a:xfrm>
          <a:prstGeom prst="rect">
            <a:avLst/>
          </a:prstGeom>
          <a:solidFill>
            <a:schemeClr val="tx1"/>
          </a:solidFill>
        </p:spPr>
        <p:txBody>
          <a:bodyPr/>
          <a:lstStyle>
            <a:lvl1pPr marL="0" indent="0" algn="ctr">
              <a:buNone/>
              <a:defRPr sz="1000"/>
            </a:lvl1pPr>
          </a:lstStyle>
          <a:p>
            <a:r>
              <a:rPr lang="fr-FR"/>
              <a:t>	</a:t>
            </a:r>
          </a:p>
          <a:p>
            <a:endParaRPr lang="fr-FR"/>
          </a:p>
          <a:p>
            <a:r>
              <a:rPr lang="fr-FR"/>
              <a:t>PICTURE</a:t>
            </a:r>
          </a:p>
        </p:txBody>
      </p:sp>
      <p:sp>
        <p:nvSpPr>
          <p:cNvPr id="9" name="Picture Placeholder 10">
            <a:extLst>
              <a:ext uri="{FF2B5EF4-FFF2-40B4-BE49-F238E27FC236}">
                <a16:creationId xmlns:a16="http://schemas.microsoft.com/office/drawing/2014/main" id="{2DB8703F-F124-4DFE-A671-6E977F384329}"/>
              </a:ext>
            </a:extLst>
          </p:cNvPr>
          <p:cNvSpPr>
            <a:spLocks noGrp="1"/>
          </p:cNvSpPr>
          <p:nvPr>
            <p:ph type="pic" sz="quarter" idx="12" hasCustomPrompt="1"/>
          </p:nvPr>
        </p:nvSpPr>
        <p:spPr>
          <a:xfrm>
            <a:off x="8239985" y="1595972"/>
            <a:ext cx="2816352" cy="2134779"/>
          </a:xfrm>
          <a:prstGeom prst="rect">
            <a:avLst/>
          </a:prstGeom>
          <a:solidFill>
            <a:schemeClr val="tx1"/>
          </a:solidFill>
        </p:spPr>
        <p:txBody>
          <a:bodyPr/>
          <a:lstStyle>
            <a:lvl1pPr marL="0" indent="0" algn="ctr">
              <a:buNone/>
              <a:defRPr sz="1000"/>
            </a:lvl1pPr>
          </a:lstStyle>
          <a:p>
            <a:r>
              <a:rPr lang="fr-FR"/>
              <a:t>	</a:t>
            </a:r>
          </a:p>
          <a:p>
            <a:endParaRPr lang="fr-FR"/>
          </a:p>
          <a:p>
            <a:r>
              <a:rPr lang="fr-FR"/>
              <a:t>PICTURE</a:t>
            </a:r>
          </a:p>
        </p:txBody>
      </p:sp>
      <p:sp>
        <p:nvSpPr>
          <p:cNvPr id="10" name="Text Placeholder 3">
            <a:extLst>
              <a:ext uri="{FF2B5EF4-FFF2-40B4-BE49-F238E27FC236}">
                <a16:creationId xmlns:a16="http://schemas.microsoft.com/office/drawing/2014/main" id="{33AFCCA2-50AE-A24C-8EE2-A3ADFB19FE6F}"/>
              </a:ext>
            </a:extLst>
          </p:cNvPr>
          <p:cNvSpPr>
            <a:spLocks noGrp="1"/>
          </p:cNvSpPr>
          <p:nvPr>
            <p:ph type="body" sz="quarter" idx="14"/>
          </p:nvPr>
        </p:nvSpPr>
        <p:spPr>
          <a:xfrm>
            <a:off x="1164901" y="3730753"/>
            <a:ext cx="2816352" cy="2289048"/>
          </a:xfrm>
          <a:noFill/>
        </p:spPr>
        <p:txBody>
          <a:bodyPr lIns="182880" tIns="182880" rIns="182880" bIns="18288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3">
            <a:extLst>
              <a:ext uri="{FF2B5EF4-FFF2-40B4-BE49-F238E27FC236}">
                <a16:creationId xmlns:a16="http://schemas.microsoft.com/office/drawing/2014/main" id="{2DFB645A-A151-4945-849A-0FB145E3A5B2}"/>
              </a:ext>
            </a:extLst>
          </p:cNvPr>
          <p:cNvSpPr>
            <a:spLocks noGrp="1"/>
          </p:cNvSpPr>
          <p:nvPr>
            <p:ph type="body" sz="quarter" idx="15"/>
          </p:nvPr>
        </p:nvSpPr>
        <p:spPr>
          <a:xfrm>
            <a:off x="4702443" y="3730753"/>
            <a:ext cx="2816352" cy="2289048"/>
          </a:xfrm>
          <a:noFill/>
        </p:spPr>
        <p:txBody>
          <a:bodyPr lIns="182880" tIns="182880" rIns="182880" bIns="18288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3">
            <a:extLst>
              <a:ext uri="{FF2B5EF4-FFF2-40B4-BE49-F238E27FC236}">
                <a16:creationId xmlns:a16="http://schemas.microsoft.com/office/drawing/2014/main" id="{DF6F6B5E-12B6-C641-94A8-6C2A26E22115}"/>
              </a:ext>
            </a:extLst>
          </p:cNvPr>
          <p:cNvSpPr>
            <a:spLocks noGrp="1"/>
          </p:cNvSpPr>
          <p:nvPr>
            <p:ph type="body" sz="quarter" idx="16"/>
          </p:nvPr>
        </p:nvSpPr>
        <p:spPr>
          <a:xfrm>
            <a:off x="8239985" y="3730752"/>
            <a:ext cx="2816352" cy="2289048"/>
          </a:xfrm>
          <a:noFill/>
        </p:spPr>
        <p:txBody>
          <a:bodyPr lIns="182880" tIns="182880" rIns="182880" bIns="18288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itle 1">
            <a:extLst>
              <a:ext uri="{FF2B5EF4-FFF2-40B4-BE49-F238E27FC236}">
                <a16:creationId xmlns:a16="http://schemas.microsoft.com/office/drawing/2014/main" id="{38871D5E-1D6E-A549-8026-5381F4E9E3B7}"/>
              </a:ext>
            </a:extLst>
          </p:cNvPr>
          <p:cNvSpPr>
            <a:spLocks noGrp="1"/>
          </p:cNvSpPr>
          <p:nvPr>
            <p:ph type="title"/>
          </p:nvPr>
        </p:nvSpPr>
        <p:spPr>
          <a:xfrm>
            <a:off x="457200" y="265176"/>
            <a:ext cx="11277600" cy="1292662"/>
          </a:xfrm>
        </p:spPr>
        <p:txBody>
          <a:bodyPr/>
          <a:lstStyle/>
          <a:p>
            <a:r>
              <a:rPr lang="en-US"/>
              <a:t>Click to edit Master title style</a:t>
            </a:r>
          </a:p>
        </p:txBody>
      </p:sp>
    </p:spTree>
    <p:extLst>
      <p:ext uri="{BB962C8B-B14F-4D97-AF65-F5344CB8AC3E}">
        <p14:creationId xmlns:p14="http://schemas.microsoft.com/office/powerpoint/2010/main" val="2708353859"/>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preserve="1" userDrawn="1">
  <p:cSld name="2_Container 8">
    <p:spTree>
      <p:nvGrpSpPr>
        <p:cNvPr id="1" name=""/>
        <p:cNvGrpSpPr/>
        <p:nvPr/>
      </p:nvGrpSpPr>
      <p:grpSpPr>
        <a:xfrm>
          <a:off x="0" y="0"/>
          <a:ext cx="0" cy="0"/>
          <a:chOff x="0" y="0"/>
          <a:chExt cx="0" cy="0"/>
        </a:xfrm>
      </p:grpSpPr>
      <p:sp>
        <p:nvSpPr>
          <p:cNvPr id="7" name="Picture Placeholder 10">
            <a:extLst>
              <a:ext uri="{FF2B5EF4-FFF2-40B4-BE49-F238E27FC236}">
                <a16:creationId xmlns:a16="http://schemas.microsoft.com/office/drawing/2014/main" id="{FE6CB746-1DFB-4E06-9747-15AC7A330E5A}"/>
              </a:ext>
            </a:extLst>
          </p:cNvPr>
          <p:cNvSpPr>
            <a:spLocks noGrp="1"/>
          </p:cNvSpPr>
          <p:nvPr>
            <p:ph type="pic" sz="quarter" idx="10" hasCustomPrompt="1"/>
          </p:nvPr>
        </p:nvSpPr>
        <p:spPr>
          <a:xfrm>
            <a:off x="457200" y="1595972"/>
            <a:ext cx="3602736" cy="2518825"/>
          </a:xfrm>
          <a:prstGeom prst="rect">
            <a:avLst/>
          </a:prstGeom>
          <a:solidFill>
            <a:schemeClr val="tx1"/>
          </a:solidFill>
        </p:spPr>
        <p:txBody>
          <a:bodyPr/>
          <a:lstStyle>
            <a:lvl1pPr marL="0" indent="0" algn="ctr">
              <a:buNone/>
              <a:defRPr sz="1000"/>
            </a:lvl1pPr>
          </a:lstStyle>
          <a:p>
            <a:r>
              <a:rPr lang="fr-FR"/>
              <a:t>	</a:t>
            </a:r>
          </a:p>
          <a:p>
            <a:endParaRPr lang="fr-FR"/>
          </a:p>
          <a:p>
            <a:r>
              <a:rPr lang="fr-FR"/>
              <a:t>PICTURE</a:t>
            </a:r>
          </a:p>
        </p:txBody>
      </p:sp>
      <p:sp>
        <p:nvSpPr>
          <p:cNvPr id="8" name="Picture Placeholder 10">
            <a:extLst>
              <a:ext uri="{FF2B5EF4-FFF2-40B4-BE49-F238E27FC236}">
                <a16:creationId xmlns:a16="http://schemas.microsoft.com/office/drawing/2014/main" id="{3C87B226-FB09-4A65-8099-8300B588C926}"/>
              </a:ext>
            </a:extLst>
          </p:cNvPr>
          <p:cNvSpPr>
            <a:spLocks noGrp="1"/>
          </p:cNvSpPr>
          <p:nvPr>
            <p:ph type="pic" sz="quarter" idx="11" hasCustomPrompt="1"/>
          </p:nvPr>
        </p:nvSpPr>
        <p:spPr>
          <a:xfrm>
            <a:off x="4294632" y="1595972"/>
            <a:ext cx="3602736" cy="2518825"/>
          </a:xfrm>
          <a:prstGeom prst="rect">
            <a:avLst/>
          </a:prstGeom>
          <a:solidFill>
            <a:schemeClr val="tx1"/>
          </a:solidFill>
        </p:spPr>
        <p:txBody>
          <a:bodyPr/>
          <a:lstStyle>
            <a:lvl1pPr marL="0" indent="0" algn="ctr">
              <a:buNone/>
              <a:defRPr sz="1000"/>
            </a:lvl1pPr>
          </a:lstStyle>
          <a:p>
            <a:r>
              <a:rPr lang="fr-FR"/>
              <a:t>	</a:t>
            </a:r>
          </a:p>
          <a:p>
            <a:endParaRPr lang="fr-FR"/>
          </a:p>
          <a:p>
            <a:r>
              <a:rPr lang="fr-FR"/>
              <a:t>PICTURE</a:t>
            </a:r>
          </a:p>
        </p:txBody>
      </p:sp>
      <p:sp>
        <p:nvSpPr>
          <p:cNvPr id="9" name="Picture Placeholder 10">
            <a:extLst>
              <a:ext uri="{FF2B5EF4-FFF2-40B4-BE49-F238E27FC236}">
                <a16:creationId xmlns:a16="http://schemas.microsoft.com/office/drawing/2014/main" id="{2DB8703F-F124-4DFE-A671-6E977F384329}"/>
              </a:ext>
            </a:extLst>
          </p:cNvPr>
          <p:cNvSpPr>
            <a:spLocks noGrp="1"/>
          </p:cNvSpPr>
          <p:nvPr>
            <p:ph type="pic" sz="quarter" idx="12" hasCustomPrompt="1"/>
          </p:nvPr>
        </p:nvSpPr>
        <p:spPr>
          <a:xfrm>
            <a:off x="8132064" y="1595972"/>
            <a:ext cx="3602736" cy="2518825"/>
          </a:xfrm>
          <a:prstGeom prst="rect">
            <a:avLst/>
          </a:prstGeom>
          <a:solidFill>
            <a:schemeClr val="tx1"/>
          </a:solidFill>
        </p:spPr>
        <p:txBody>
          <a:bodyPr/>
          <a:lstStyle>
            <a:lvl1pPr marL="0" indent="0" algn="ctr">
              <a:buNone/>
              <a:defRPr sz="1000"/>
            </a:lvl1pPr>
          </a:lstStyle>
          <a:p>
            <a:r>
              <a:rPr lang="fr-FR"/>
              <a:t>	</a:t>
            </a:r>
          </a:p>
          <a:p>
            <a:endParaRPr lang="fr-FR"/>
          </a:p>
          <a:p>
            <a:r>
              <a:rPr lang="fr-FR"/>
              <a:t>PICTURE</a:t>
            </a:r>
          </a:p>
        </p:txBody>
      </p:sp>
      <p:sp>
        <p:nvSpPr>
          <p:cNvPr id="10" name="Text Placeholder 3">
            <a:extLst>
              <a:ext uri="{FF2B5EF4-FFF2-40B4-BE49-F238E27FC236}">
                <a16:creationId xmlns:a16="http://schemas.microsoft.com/office/drawing/2014/main" id="{F841F628-0C1D-0D4F-BB3A-44629C130546}"/>
              </a:ext>
            </a:extLst>
          </p:cNvPr>
          <p:cNvSpPr>
            <a:spLocks noGrp="1"/>
          </p:cNvSpPr>
          <p:nvPr>
            <p:ph type="body" sz="quarter" idx="14"/>
          </p:nvPr>
        </p:nvSpPr>
        <p:spPr>
          <a:xfrm>
            <a:off x="457200" y="4114797"/>
            <a:ext cx="3602736" cy="1905003"/>
          </a:xfrm>
          <a:noFill/>
        </p:spPr>
        <p:txBody>
          <a:bodyPr lIns="182880" tIns="182880" rIns="182880" bIns="18288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3">
            <a:extLst>
              <a:ext uri="{FF2B5EF4-FFF2-40B4-BE49-F238E27FC236}">
                <a16:creationId xmlns:a16="http://schemas.microsoft.com/office/drawing/2014/main" id="{E7CA0117-CAF9-E443-B99A-2C42C9B18723}"/>
              </a:ext>
            </a:extLst>
          </p:cNvPr>
          <p:cNvSpPr>
            <a:spLocks noGrp="1"/>
          </p:cNvSpPr>
          <p:nvPr>
            <p:ph type="body" sz="quarter" idx="15"/>
          </p:nvPr>
        </p:nvSpPr>
        <p:spPr>
          <a:xfrm>
            <a:off x="4294632" y="4114797"/>
            <a:ext cx="3602736" cy="1905003"/>
          </a:xfrm>
          <a:noFill/>
        </p:spPr>
        <p:txBody>
          <a:bodyPr lIns="182880" tIns="182880" rIns="182880" bIns="18288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3">
            <a:extLst>
              <a:ext uri="{FF2B5EF4-FFF2-40B4-BE49-F238E27FC236}">
                <a16:creationId xmlns:a16="http://schemas.microsoft.com/office/drawing/2014/main" id="{2D66D861-C59C-1E4F-A2DD-40D167E40A2A}"/>
              </a:ext>
            </a:extLst>
          </p:cNvPr>
          <p:cNvSpPr>
            <a:spLocks noGrp="1"/>
          </p:cNvSpPr>
          <p:nvPr>
            <p:ph type="body" sz="quarter" idx="16"/>
          </p:nvPr>
        </p:nvSpPr>
        <p:spPr>
          <a:xfrm>
            <a:off x="8132064" y="4114796"/>
            <a:ext cx="3602736" cy="1905003"/>
          </a:xfrm>
          <a:noFill/>
        </p:spPr>
        <p:txBody>
          <a:bodyPr lIns="182880" tIns="182880" rIns="182880" bIns="18288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itle 1">
            <a:extLst>
              <a:ext uri="{FF2B5EF4-FFF2-40B4-BE49-F238E27FC236}">
                <a16:creationId xmlns:a16="http://schemas.microsoft.com/office/drawing/2014/main" id="{26B59EF5-B3B7-414E-AC79-1CA4B0BC599E}"/>
              </a:ext>
            </a:extLst>
          </p:cNvPr>
          <p:cNvSpPr>
            <a:spLocks noGrp="1"/>
          </p:cNvSpPr>
          <p:nvPr>
            <p:ph type="title"/>
          </p:nvPr>
        </p:nvSpPr>
        <p:spPr>
          <a:xfrm>
            <a:off x="457200" y="265176"/>
            <a:ext cx="11277600" cy="1292662"/>
          </a:xfrm>
        </p:spPr>
        <p:txBody>
          <a:bodyPr/>
          <a:lstStyle/>
          <a:p>
            <a:r>
              <a:rPr lang="en-US"/>
              <a:t>Click to edit Master title style</a:t>
            </a:r>
          </a:p>
        </p:txBody>
      </p:sp>
    </p:spTree>
    <p:extLst>
      <p:ext uri="{BB962C8B-B14F-4D97-AF65-F5344CB8AC3E}">
        <p14:creationId xmlns:p14="http://schemas.microsoft.com/office/powerpoint/2010/main" val="2029339826"/>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preserve="1" userDrawn="1">
  <p:cSld name="Portfolio 2">
    <p:spTree>
      <p:nvGrpSpPr>
        <p:cNvPr id="1" name=""/>
        <p:cNvGrpSpPr/>
        <p:nvPr/>
      </p:nvGrpSpPr>
      <p:grpSpPr>
        <a:xfrm>
          <a:off x="0" y="0"/>
          <a:ext cx="0" cy="0"/>
          <a:chOff x="0" y="0"/>
          <a:chExt cx="0" cy="0"/>
        </a:xfrm>
      </p:grpSpPr>
      <p:sp>
        <p:nvSpPr>
          <p:cNvPr id="45" name="Picture Placeholder 10">
            <a:extLst>
              <a:ext uri="{FF2B5EF4-FFF2-40B4-BE49-F238E27FC236}">
                <a16:creationId xmlns:a16="http://schemas.microsoft.com/office/drawing/2014/main" id="{E39BAA0A-1D15-4442-8A84-8D3AC145956B}"/>
              </a:ext>
            </a:extLst>
          </p:cNvPr>
          <p:cNvSpPr>
            <a:spLocks noGrp="1"/>
          </p:cNvSpPr>
          <p:nvPr>
            <p:ph type="pic" sz="quarter" idx="10" hasCustomPrompt="1"/>
          </p:nvPr>
        </p:nvSpPr>
        <p:spPr>
          <a:xfrm>
            <a:off x="457200" y="1575970"/>
            <a:ext cx="2167128" cy="2167128"/>
          </a:xfrm>
          <a:prstGeom prst="rect">
            <a:avLst/>
          </a:prstGeom>
          <a:solidFill>
            <a:schemeClr val="tx1"/>
          </a:solidFill>
        </p:spPr>
        <p:txBody>
          <a:bodyPr/>
          <a:lstStyle>
            <a:lvl1pPr marL="0" indent="0" algn="ctr">
              <a:buNone/>
              <a:defRPr sz="1000"/>
            </a:lvl1pPr>
          </a:lstStyle>
          <a:p>
            <a:r>
              <a:rPr lang="fr-FR"/>
              <a:t>	</a:t>
            </a:r>
          </a:p>
          <a:p>
            <a:endParaRPr lang="fr-FR"/>
          </a:p>
          <a:p>
            <a:r>
              <a:rPr lang="fr-FR"/>
              <a:t>PICTURE</a:t>
            </a:r>
          </a:p>
        </p:txBody>
      </p:sp>
      <p:sp>
        <p:nvSpPr>
          <p:cNvPr id="47" name="Picture Placeholder 10">
            <a:extLst>
              <a:ext uri="{FF2B5EF4-FFF2-40B4-BE49-F238E27FC236}">
                <a16:creationId xmlns:a16="http://schemas.microsoft.com/office/drawing/2014/main" id="{F50CF109-F6D8-A94B-BA11-4AB589AF744F}"/>
              </a:ext>
            </a:extLst>
          </p:cNvPr>
          <p:cNvSpPr>
            <a:spLocks noGrp="1"/>
          </p:cNvSpPr>
          <p:nvPr>
            <p:ph type="pic" sz="quarter" idx="11" hasCustomPrompt="1"/>
          </p:nvPr>
        </p:nvSpPr>
        <p:spPr>
          <a:xfrm>
            <a:off x="2734818" y="1575970"/>
            <a:ext cx="2167128" cy="2167128"/>
          </a:xfrm>
          <a:prstGeom prst="rect">
            <a:avLst/>
          </a:prstGeom>
          <a:solidFill>
            <a:schemeClr val="tx1"/>
          </a:solidFill>
        </p:spPr>
        <p:txBody>
          <a:bodyPr/>
          <a:lstStyle>
            <a:lvl1pPr marL="0" indent="0" algn="ctr">
              <a:buNone/>
              <a:defRPr sz="1000"/>
            </a:lvl1pPr>
          </a:lstStyle>
          <a:p>
            <a:r>
              <a:rPr lang="fr-FR"/>
              <a:t>	</a:t>
            </a:r>
          </a:p>
          <a:p>
            <a:endParaRPr lang="fr-FR"/>
          </a:p>
          <a:p>
            <a:r>
              <a:rPr lang="fr-FR"/>
              <a:t>PICTURE</a:t>
            </a:r>
          </a:p>
        </p:txBody>
      </p:sp>
      <p:sp>
        <p:nvSpPr>
          <p:cNvPr id="48" name="Picture Placeholder 10">
            <a:extLst>
              <a:ext uri="{FF2B5EF4-FFF2-40B4-BE49-F238E27FC236}">
                <a16:creationId xmlns:a16="http://schemas.microsoft.com/office/drawing/2014/main" id="{D9B98B59-925E-904C-8AF6-41FF8D4D58B2}"/>
              </a:ext>
            </a:extLst>
          </p:cNvPr>
          <p:cNvSpPr>
            <a:spLocks noGrp="1"/>
          </p:cNvSpPr>
          <p:nvPr>
            <p:ph type="pic" sz="quarter" idx="12" hasCustomPrompt="1"/>
          </p:nvPr>
        </p:nvSpPr>
        <p:spPr>
          <a:xfrm>
            <a:off x="5012436" y="1575970"/>
            <a:ext cx="2167128" cy="2167128"/>
          </a:xfrm>
          <a:prstGeom prst="rect">
            <a:avLst/>
          </a:prstGeom>
          <a:solidFill>
            <a:schemeClr val="tx1"/>
          </a:solidFill>
        </p:spPr>
        <p:txBody>
          <a:bodyPr/>
          <a:lstStyle>
            <a:lvl1pPr marL="0" indent="0" algn="ctr">
              <a:buNone/>
              <a:defRPr sz="1000"/>
            </a:lvl1pPr>
          </a:lstStyle>
          <a:p>
            <a:r>
              <a:rPr lang="fr-FR"/>
              <a:t>	</a:t>
            </a:r>
          </a:p>
          <a:p>
            <a:endParaRPr lang="fr-FR"/>
          </a:p>
          <a:p>
            <a:r>
              <a:rPr lang="fr-FR"/>
              <a:t>PICTURE</a:t>
            </a:r>
          </a:p>
        </p:txBody>
      </p:sp>
      <p:sp>
        <p:nvSpPr>
          <p:cNvPr id="49" name="Picture Placeholder 10">
            <a:extLst>
              <a:ext uri="{FF2B5EF4-FFF2-40B4-BE49-F238E27FC236}">
                <a16:creationId xmlns:a16="http://schemas.microsoft.com/office/drawing/2014/main" id="{E1A58935-4C13-BB40-8D59-78EA0AB8D2F6}"/>
              </a:ext>
            </a:extLst>
          </p:cNvPr>
          <p:cNvSpPr>
            <a:spLocks noGrp="1"/>
          </p:cNvSpPr>
          <p:nvPr>
            <p:ph type="pic" sz="quarter" idx="13" hasCustomPrompt="1"/>
          </p:nvPr>
        </p:nvSpPr>
        <p:spPr>
          <a:xfrm>
            <a:off x="7290054" y="1575970"/>
            <a:ext cx="2167128" cy="2167128"/>
          </a:xfrm>
          <a:prstGeom prst="rect">
            <a:avLst/>
          </a:prstGeom>
          <a:solidFill>
            <a:schemeClr val="tx1"/>
          </a:solidFill>
        </p:spPr>
        <p:txBody>
          <a:bodyPr/>
          <a:lstStyle>
            <a:lvl1pPr marL="0" indent="0" algn="ctr">
              <a:buNone/>
              <a:defRPr sz="1000"/>
            </a:lvl1pPr>
          </a:lstStyle>
          <a:p>
            <a:r>
              <a:rPr lang="fr-FR"/>
              <a:t>	</a:t>
            </a:r>
          </a:p>
          <a:p>
            <a:endParaRPr lang="fr-FR"/>
          </a:p>
          <a:p>
            <a:r>
              <a:rPr lang="fr-FR"/>
              <a:t>PICTURE</a:t>
            </a:r>
          </a:p>
        </p:txBody>
      </p:sp>
      <p:sp>
        <p:nvSpPr>
          <p:cNvPr id="50" name="Picture Placeholder 10">
            <a:extLst>
              <a:ext uri="{FF2B5EF4-FFF2-40B4-BE49-F238E27FC236}">
                <a16:creationId xmlns:a16="http://schemas.microsoft.com/office/drawing/2014/main" id="{6289CEF7-8715-1343-9811-0CDD24B1176F}"/>
              </a:ext>
            </a:extLst>
          </p:cNvPr>
          <p:cNvSpPr>
            <a:spLocks noGrp="1"/>
          </p:cNvSpPr>
          <p:nvPr>
            <p:ph type="pic" sz="quarter" idx="14" hasCustomPrompt="1"/>
          </p:nvPr>
        </p:nvSpPr>
        <p:spPr>
          <a:xfrm>
            <a:off x="9567672" y="1575970"/>
            <a:ext cx="2167128" cy="2167128"/>
          </a:xfrm>
          <a:prstGeom prst="rect">
            <a:avLst/>
          </a:prstGeom>
          <a:solidFill>
            <a:schemeClr val="tx1"/>
          </a:solidFill>
        </p:spPr>
        <p:txBody>
          <a:bodyPr/>
          <a:lstStyle>
            <a:lvl1pPr marL="0" indent="0" algn="ctr">
              <a:buNone/>
              <a:defRPr sz="1000"/>
            </a:lvl1pPr>
          </a:lstStyle>
          <a:p>
            <a:r>
              <a:rPr lang="fr-FR"/>
              <a:t>	</a:t>
            </a:r>
          </a:p>
          <a:p>
            <a:endParaRPr lang="fr-FR"/>
          </a:p>
          <a:p>
            <a:r>
              <a:rPr lang="fr-FR"/>
              <a:t>PICTURE</a:t>
            </a:r>
          </a:p>
        </p:txBody>
      </p:sp>
      <p:sp>
        <p:nvSpPr>
          <p:cNvPr id="51" name="Picture Placeholder 10">
            <a:extLst>
              <a:ext uri="{FF2B5EF4-FFF2-40B4-BE49-F238E27FC236}">
                <a16:creationId xmlns:a16="http://schemas.microsoft.com/office/drawing/2014/main" id="{CA5B165A-8302-5249-95AA-A4939F495A54}"/>
              </a:ext>
            </a:extLst>
          </p:cNvPr>
          <p:cNvSpPr>
            <a:spLocks noGrp="1"/>
          </p:cNvSpPr>
          <p:nvPr>
            <p:ph type="pic" sz="quarter" idx="15" hasCustomPrompt="1"/>
          </p:nvPr>
        </p:nvSpPr>
        <p:spPr>
          <a:xfrm>
            <a:off x="457200" y="3833616"/>
            <a:ext cx="2167128" cy="2167128"/>
          </a:xfrm>
          <a:prstGeom prst="rect">
            <a:avLst/>
          </a:prstGeom>
          <a:solidFill>
            <a:schemeClr val="tx1"/>
          </a:solidFill>
        </p:spPr>
        <p:txBody>
          <a:bodyPr/>
          <a:lstStyle>
            <a:lvl1pPr marL="0" indent="0" algn="ctr">
              <a:buNone/>
              <a:defRPr sz="1000"/>
            </a:lvl1pPr>
          </a:lstStyle>
          <a:p>
            <a:r>
              <a:rPr lang="fr-FR"/>
              <a:t>	</a:t>
            </a:r>
          </a:p>
          <a:p>
            <a:endParaRPr lang="fr-FR"/>
          </a:p>
          <a:p>
            <a:r>
              <a:rPr lang="fr-FR"/>
              <a:t>PICTURE</a:t>
            </a:r>
          </a:p>
        </p:txBody>
      </p:sp>
      <p:sp>
        <p:nvSpPr>
          <p:cNvPr id="52" name="Picture Placeholder 10">
            <a:extLst>
              <a:ext uri="{FF2B5EF4-FFF2-40B4-BE49-F238E27FC236}">
                <a16:creationId xmlns:a16="http://schemas.microsoft.com/office/drawing/2014/main" id="{2AA73410-D4BD-184A-BC01-1A60CC1FCB0C}"/>
              </a:ext>
            </a:extLst>
          </p:cNvPr>
          <p:cNvSpPr>
            <a:spLocks noGrp="1"/>
          </p:cNvSpPr>
          <p:nvPr>
            <p:ph type="pic" sz="quarter" idx="16" hasCustomPrompt="1"/>
          </p:nvPr>
        </p:nvSpPr>
        <p:spPr>
          <a:xfrm>
            <a:off x="2734818" y="3833616"/>
            <a:ext cx="2167128" cy="2167128"/>
          </a:xfrm>
          <a:prstGeom prst="rect">
            <a:avLst/>
          </a:prstGeom>
          <a:solidFill>
            <a:schemeClr val="tx1"/>
          </a:solidFill>
        </p:spPr>
        <p:txBody>
          <a:bodyPr/>
          <a:lstStyle>
            <a:lvl1pPr marL="0" indent="0" algn="ctr">
              <a:buNone/>
              <a:defRPr sz="1000"/>
            </a:lvl1pPr>
          </a:lstStyle>
          <a:p>
            <a:r>
              <a:rPr lang="fr-FR"/>
              <a:t>	</a:t>
            </a:r>
          </a:p>
          <a:p>
            <a:endParaRPr lang="fr-FR"/>
          </a:p>
          <a:p>
            <a:r>
              <a:rPr lang="fr-FR"/>
              <a:t>PICTURE</a:t>
            </a:r>
          </a:p>
        </p:txBody>
      </p:sp>
      <p:sp>
        <p:nvSpPr>
          <p:cNvPr id="53" name="Picture Placeholder 10">
            <a:extLst>
              <a:ext uri="{FF2B5EF4-FFF2-40B4-BE49-F238E27FC236}">
                <a16:creationId xmlns:a16="http://schemas.microsoft.com/office/drawing/2014/main" id="{DC09D38E-7862-E745-BA46-3343974A2AA8}"/>
              </a:ext>
            </a:extLst>
          </p:cNvPr>
          <p:cNvSpPr>
            <a:spLocks noGrp="1"/>
          </p:cNvSpPr>
          <p:nvPr>
            <p:ph type="pic" sz="quarter" idx="17" hasCustomPrompt="1"/>
          </p:nvPr>
        </p:nvSpPr>
        <p:spPr>
          <a:xfrm>
            <a:off x="5012436" y="3833616"/>
            <a:ext cx="2167128" cy="2167128"/>
          </a:xfrm>
          <a:prstGeom prst="rect">
            <a:avLst/>
          </a:prstGeom>
          <a:solidFill>
            <a:schemeClr val="tx1"/>
          </a:solidFill>
        </p:spPr>
        <p:txBody>
          <a:bodyPr/>
          <a:lstStyle>
            <a:lvl1pPr marL="0" indent="0" algn="ctr">
              <a:buNone/>
              <a:defRPr sz="1000"/>
            </a:lvl1pPr>
          </a:lstStyle>
          <a:p>
            <a:r>
              <a:rPr lang="fr-FR"/>
              <a:t>	</a:t>
            </a:r>
          </a:p>
          <a:p>
            <a:endParaRPr lang="fr-FR"/>
          </a:p>
          <a:p>
            <a:r>
              <a:rPr lang="fr-FR"/>
              <a:t>PICTURE</a:t>
            </a:r>
          </a:p>
        </p:txBody>
      </p:sp>
      <p:sp>
        <p:nvSpPr>
          <p:cNvPr id="54" name="Picture Placeholder 10">
            <a:extLst>
              <a:ext uri="{FF2B5EF4-FFF2-40B4-BE49-F238E27FC236}">
                <a16:creationId xmlns:a16="http://schemas.microsoft.com/office/drawing/2014/main" id="{633D1073-889C-1747-BCC0-64863231AB8C}"/>
              </a:ext>
            </a:extLst>
          </p:cNvPr>
          <p:cNvSpPr>
            <a:spLocks noGrp="1"/>
          </p:cNvSpPr>
          <p:nvPr>
            <p:ph type="pic" sz="quarter" idx="18" hasCustomPrompt="1"/>
          </p:nvPr>
        </p:nvSpPr>
        <p:spPr>
          <a:xfrm>
            <a:off x="7290054" y="3833616"/>
            <a:ext cx="2167128" cy="2167128"/>
          </a:xfrm>
          <a:prstGeom prst="rect">
            <a:avLst/>
          </a:prstGeom>
          <a:solidFill>
            <a:schemeClr val="tx1"/>
          </a:solidFill>
        </p:spPr>
        <p:txBody>
          <a:bodyPr/>
          <a:lstStyle>
            <a:lvl1pPr marL="0" indent="0" algn="ctr">
              <a:buNone/>
              <a:defRPr sz="1000"/>
            </a:lvl1pPr>
          </a:lstStyle>
          <a:p>
            <a:r>
              <a:rPr lang="fr-FR"/>
              <a:t>	</a:t>
            </a:r>
          </a:p>
          <a:p>
            <a:endParaRPr lang="fr-FR"/>
          </a:p>
          <a:p>
            <a:r>
              <a:rPr lang="fr-FR"/>
              <a:t>PICTURE</a:t>
            </a:r>
          </a:p>
        </p:txBody>
      </p:sp>
      <p:sp>
        <p:nvSpPr>
          <p:cNvPr id="55" name="Picture Placeholder 10">
            <a:extLst>
              <a:ext uri="{FF2B5EF4-FFF2-40B4-BE49-F238E27FC236}">
                <a16:creationId xmlns:a16="http://schemas.microsoft.com/office/drawing/2014/main" id="{C1F76A3A-43B4-9545-B6AB-1607A5CF8C18}"/>
              </a:ext>
            </a:extLst>
          </p:cNvPr>
          <p:cNvSpPr>
            <a:spLocks noGrp="1"/>
          </p:cNvSpPr>
          <p:nvPr>
            <p:ph type="pic" sz="quarter" idx="19" hasCustomPrompt="1"/>
          </p:nvPr>
        </p:nvSpPr>
        <p:spPr>
          <a:xfrm>
            <a:off x="9567672" y="3833616"/>
            <a:ext cx="2167128" cy="2167128"/>
          </a:xfrm>
          <a:prstGeom prst="rect">
            <a:avLst/>
          </a:prstGeom>
          <a:solidFill>
            <a:schemeClr val="tx1"/>
          </a:solidFill>
        </p:spPr>
        <p:txBody>
          <a:bodyPr/>
          <a:lstStyle>
            <a:lvl1pPr marL="0" indent="0" algn="ctr">
              <a:buNone/>
              <a:defRPr sz="1000"/>
            </a:lvl1pPr>
          </a:lstStyle>
          <a:p>
            <a:r>
              <a:rPr lang="fr-FR"/>
              <a:t>	</a:t>
            </a:r>
          </a:p>
          <a:p>
            <a:endParaRPr lang="fr-FR"/>
          </a:p>
          <a:p>
            <a:r>
              <a:rPr lang="fr-FR"/>
              <a:t>PICTURE</a:t>
            </a:r>
          </a:p>
        </p:txBody>
      </p:sp>
      <p:sp>
        <p:nvSpPr>
          <p:cNvPr id="15" name="Title 1">
            <a:extLst>
              <a:ext uri="{FF2B5EF4-FFF2-40B4-BE49-F238E27FC236}">
                <a16:creationId xmlns:a16="http://schemas.microsoft.com/office/drawing/2014/main" id="{81202AF0-1812-6940-AF56-2125409BFD3E}"/>
              </a:ext>
            </a:extLst>
          </p:cNvPr>
          <p:cNvSpPr>
            <a:spLocks noGrp="1"/>
          </p:cNvSpPr>
          <p:nvPr>
            <p:ph type="title"/>
          </p:nvPr>
        </p:nvSpPr>
        <p:spPr>
          <a:xfrm>
            <a:off x="457200" y="265176"/>
            <a:ext cx="11277600" cy="1292662"/>
          </a:xfrm>
        </p:spPr>
        <p:txBody>
          <a:bodyPr/>
          <a:lstStyle/>
          <a:p>
            <a:r>
              <a:rPr lang="en-US"/>
              <a:t>Click to edit Master title style</a:t>
            </a:r>
          </a:p>
        </p:txBody>
      </p:sp>
    </p:spTree>
    <p:extLst>
      <p:ext uri="{BB962C8B-B14F-4D97-AF65-F5344CB8AC3E}">
        <p14:creationId xmlns:p14="http://schemas.microsoft.com/office/powerpoint/2010/main" val="1944679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preserve="1" userDrawn="1">
  <p:cSld name="1_Chapter 1.1">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62176CC-8E62-7548-AD47-9BAC45ECB832}"/>
              </a:ext>
            </a:extLst>
          </p:cNvPr>
          <p:cNvSpPr/>
          <p:nvPr userDrawn="1"/>
        </p:nvSpPr>
        <p:spPr>
          <a:xfrm>
            <a:off x="0" y="228600"/>
            <a:ext cx="1866900" cy="6400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2" name="Picture Placeholder 10">
            <a:extLst>
              <a:ext uri="{FF2B5EF4-FFF2-40B4-BE49-F238E27FC236}">
                <a16:creationId xmlns:a16="http://schemas.microsoft.com/office/drawing/2014/main" id="{EA1A9CAD-C0B9-FD45-B641-49FF60C79407}"/>
              </a:ext>
            </a:extLst>
          </p:cNvPr>
          <p:cNvSpPr>
            <a:spLocks noGrp="1"/>
          </p:cNvSpPr>
          <p:nvPr>
            <p:ph type="pic" sz="quarter" idx="10" hasCustomPrompt="1"/>
          </p:nvPr>
        </p:nvSpPr>
        <p:spPr>
          <a:xfrm>
            <a:off x="914400" y="914400"/>
            <a:ext cx="4724400" cy="5029200"/>
          </a:xfrm>
          <a:prstGeom prst="rect">
            <a:avLst/>
          </a:prstGeom>
          <a:solidFill>
            <a:schemeClr val="tx1"/>
          </a:solidFill>
        </p:spPr>
        <p:txBody>
          <a:bodyPr/>
          <a:lstStyle>
            <a:lvl1pPr marL="0" indent="0" algn="ctr">
              <a:buNone/>
              <a:defRPr sz="2400"/>
            </a:lvl1pPr>
          </a:lstStyle>
          <a:p>
            <a:r>
              <a:rPr lang="fr-FR"/>
              <a:t>	</a:t>
            </a:r>
          </a:p>
          <a:p>
            <a:endParaRPr lang="fr-FR"/>
          </a:p>
          <a:p>
            <a:endParaRPr lang="fr-FR"/>
          </a:p>
          <a:p>
            <a:endParaRPr lang="fr-FR"/>
          </a:p>
          <a:p>
            <a:r>
              <a:rPr lang="fr-FR"/>
              <a:t>PICTURE</a:t>
            </a:r>
          </a:p>
        </p:txBody>
      </p:sp>
      <p:sp>
        <p:nvSpPr>
          <p:cNvPr id="6" name="Text Placeholder 4">
            <a:extLst>
              <a:ext uri="{FF2B5EF4-FFF2-40B4-BE49-F238E27FC236}">
                <a16:creationId xmlns:a16="http://schemas.microsoft.com/office/drawing/2014/main" id="{F09B6C71-E9AB-604A-9367-6817E3773B5C}"/>
              </a:ext>
            </a:extLst>
          </p:cNvPr>
          <p:cNvSpPr>
            <a:spLocks noGrp="1"/>
          </p:cNvSpPr>
          <p:nvPr>
            <p:ph type="body" sz="quarter" idx="29"/>
          </p:nvPr>
        </p:nvSpPr>
        <p:spPr>
          <a:xfrm>
            <a:off x="6556246" y="1557838"/>
            <a:ext cx="4721354" cy="4385761"/>
          </a:xfrm>
        </p:spPr>
        <p:txBody>
          <a:bodyPr anchor="ctr"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1">
            <a:extLst>
              <a:ext uri="{FF2B5EF4-FFF2-40B4-BE49-F238E27FC236}">
                <a16:creationId xmlns:a16="http://schemas.microsoft.com/office/drawing/2014/main" id="{C3D0A84D-0FFA-544B-B209-469E7190A78A}"/>
              </a:ext>
            </a:extLst>
          </p:cNvPr>
          <p:cNvSpPr>
            <a:spLocks noGrp="1"/>
          </p:cNvSpPr>
          <p:nvPr>
            <p:ph type="title"/>
          </p:nvPr>
        </p:nvSpPr>
        <p:spPr>
          <a:xfrm>
            <a:off x="6553200" y="265176"/>
            <a:ext cx="5181600" cy="1292662"/>
          </a:xfrm>
        </p:spPr>
        <p:txBody>
          <a:bodyPr/>
          <a:lstStyle/>
          <a:p>
            <a:r>
              <a:rPr lang="en-US"/>
              <a:t>Click to edit Master title style</a:t>
            </a:r>
          </a:p>
        </p:txBody>
      </p:sp>
    </p:spTree>
    <p:extLst>
      <p:ext uri="{BB962C8B-B14F-4D97-AF65-F5344CB8AC3E}">
        <p14:creationId xmlns:p14="http://schemas.microsoft.com/office/powerpoint/2010/main" val="2134491392"/>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preserve="1" userDrawn="1">
  <p:cSld name="1_Container 6">
    <p:spTree>
      <p:nvGrpSpPr>
        <p:cNvPr id="1" name=""/>
        <p:cNvGrpSpPr/>
        <p:nvPr/>
      </p:nvGrpSpPr>
      <p:grpSpPr>
        <a:xfrm>
          <a:off x="0" y="0"/>
          <a:ext cx="0" cy="0"/>
          <a:chOff x="0" y="0"/>
          <a:chExt cx="0" cy="0"/>
        </a:xfrm>
      </p:grpSpPr>
      <p:sp>
        <p:nvSpPr>
          <p:cNvPr id="7" name="Picture Placeholder 10">
            <a:extLst>
              <a:ext uri="{FF2B5EF4-FFF2-40B4-BE49-F238E27FC236}">
                <a16:creationId xmlns:a16="http://schemas.microsoft.com/office/drawing/2014/main" id="{FE6CB746-1DFB-4E06-9747-15AC7A330E5A}"/>
              </a:ext>
            </a:extLst>
          </p:cNvPr>
          <p:cNvSpPr>
            <a:spLocks noGrp="1"/>
          </p:cNvSpPr>
          <p:nvPr>
            <p:ph type="pic" sz="quarter" idx="10" hasCustomPrompt="1"/>
          </p:nvPr>
        </p:nvSpPr>
        <p:spPr>
          <a:xfrm>
            <a:off x="-1" y="0"/>
            <a:ext cx="5638801" cy="6857999"/>
          </a:xfrm>
          <a:prstGeom prst="rect">
            <a:avLst/>
          </a:prstGeom>
          <a:solidFill>
            <a:schemeClr val="tx1"/>
          </a:solidFill>
        </p:spPr>
        <p:txBody>
          <a:bodyPr/>
          <a:lstStyle>
            <a:lvl1pPr marL="0" indent="0" algn="ctr">
              <a:buNone/>
              <a:defRPr sz="2400"/>
            </a:lvl1pPr>
          </a:lstStyle>
          <a:p>
            <a:r>
              <a:rPr lang="fr-FR"/>
              <a:t>	</a:t>
            </a:r>
          </a:p>
          <a:p>
            <a:endParaRPr lang="fr-FR"/>
          </a:p>
          <a:p>
            <a:r>
              <a:rPr lang="fr-FR"/>
              <a:t>PICTURE</a:t>
            </a:r>
          </a:p>
        </p:txBody>
      </p:sp>
      <p:sp>
        <p:nvSpPr>
          <p:cNvPr id="4" name="Text Placeholder 4">
            <a:extLst>
              <a:ext uri="{FF2B5EF4-FFF2-40B4-BE49-F238E27FC236}">
                <a16:creationId xmlns:a16="http://schemas.microsoft.com/office/drawing/2014/main" id="{A80B8413-F637-F74B-922B-C221E3FCBD18}"/>
              </a:ext>
            </a:extLst>
          </p:cNvPr>
          <p:cNvSpPr>
            <a:spLocks noGrp="1"/>
          </p:cNvSpPr>
          <p:nvPr>
            <p:ph type="body" sz="quarter" idx="29"/>
          </p:nvPr>
        </p:nvSpPr>
        <p:spPr>
          <a:xfrm>
            <a:off x="6556246" y="1557838"/>
            <a:ext cx="4721354" cy="4385761"/>
          </a:xfrm>
        </p:spPr>
        <p:txBody>
          <a:bodyPr anchor="ctr"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1">
            <a:extLst>
              <a:ext uri="{FF2B5EF4-FFF2-40B4-BE49-F238E27FC236}">
                <a16:creationId xmlns:a16="http://schemas.microsoft.com/office/drawing/2014/main" id="{81E66940-3209-6649-B6DF-C231194D6987}"/>
              </a:ext>
            </a:extLst>
          </p:cNvPr>
          <p:cNvSpPr>
            <a:spLocks noGrp="1"/>
          </p:cNvSpPr>
          <p:nvPr>
            <p:ph type="title"/>
          </p:nvPr>
        </p:nvSpPr>
        <p:spPr>
          <a:xfrm>
            <a:off x="6553202" y="265176"/>
            <a:ext cx="5181598" cy="1292662"/>
          </a:xfrm>
        </p:spPr>
        <p:txBody>
          <a:bodyPr/>
          <a:lstStyle/>
          <a:p>
            <a:r>
              <a:rPr lang="en-US"/>
              <a:t>Click to edit Master title style</a:t>
            </a:r>
          </a:p>
        </p:txBody>
      </p:sp>
    </p:spTree>
    <p:extLst>
      <p:ext uri="{BB962C8B-B14F-4D97-AF65-F5344CB8AC3E}">
        <p14:creationId xmlns:p14="http://schemas.microsoft.com/office/powerpoint/2010/main" val="1159462308"/>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preserve="1" userDrawn="1">
  <p:cSld name="2_Container 6">
    <p:spTree>
      <p:nvGrpSpPr>
        <p:cNvPr id="1" name=""/>
        <p:cNvGrpSpPr/>
        <p:nvPr/>
      </p:nvGrpSpPr>
      <p:grpSpPr>
        <a:xfrm>
          <a:off x="0" y="0"/>
          <a:ext cx="0" cy="0"/>
          <a:chOff x="0" y="0"/>
          <a:chExt cx="0" cy="0"/>
        </a:xfrm>
      </p:grpSpPr>
      <p:sp>
        <p:nvSpPr>
          <p:cNvPr id="7" name="Picture Placeholder 10">
            <a:extLst>
              <a:ext uri="{FF2B5EF4-FFF2-40B4-BE49-F238E27FC236}">
                <a16:creationId xmlns:a16="http://schemas.microsoft.com/office/drawing/2014/main" id="{FE6CB746-1DFB-4E06-9747-15AC7A330E5A}"/>
              </a:ext>
            </a:extLst>
          </p:cNvPr>
          <p:cNvSpPr>
            <a:spLocks noGrp="1"/>
          </p:cNvSpPr>
          <p:nvPr>
            <p:ph type="pic" sz="quarter" idx="10" hasCustomPrompt="1"/>
          </p:nvPr>
        </p:nvSpPr>
        <p:spPr>
          <a:xfrm>
            <a:off x="6550152" y="1"/>
            <a:ext cx="5638801" cy="6857999"/>
          </a:xfrm>
          <a:prstGeom prst="rect">
            <a:avLst/>
          </a:prstGeom>
          <a:solidFill>
            <a:schemeClr val="tx1"/>
          </a:solidFill>
        </p:spPr>
        <p:txBody>
          <a:bodyPr/>
          <a:lstStyle>
            <a:lvl1pPr marL="0" indent="0" algn="ctr">
              <a:buNone/>
              <a:defRPr sz="2400"/>
            </a:lvl1pPr>
          </a:lstStyle>
          <a:p>
            <a:r>
              <a:rPr lang="fr-FR"/>
              <a:t>	</a:t>
            </a:r>
          </a:p>
          <a:p>
            <a:endParaRPr lang="fr-FR"/>
          </a:p>
          <a:p>
            <a:r>
              <a:rPr lang="fr-FR"/>
              <a:t>PICTURE</a:t>
            </a:r>
          </a:p>
        </p:txBody>
      </p:sp>
      <p:sp>
        <p:nvSpPr>
          <p:cNvPr id="5" name="Content Placeholder 3">
            <a:extLst>
              <a:ext uri="{FF2B5EF4-FFF2-40B4-BE49-F238E27FC236}">
                <a16:creationId xmlns:a16="http://schemas.microsoft.com/office/drawing/2014/main" id="{2E73C82B-50AF-6247-8EDD-49C096632AA9}"/>
              </a:ext>
            </a:extLst>
          </p:cNvPr>
          <p:cNvSpPr>
            <a:spLocks noGrp="1"/>
          </p:cNvSpPr>
          <p:nvPr>
            <p:ph sz="quarter" idx="11"/>
          </p:nvPr>
        </p:nvSpPr>
        <p:spPr>
          <a:xfrm>
            <a:off x="914400" y="1557838"/>
            <a:ext cx="4721354" cy="4385761"/>
          </a:xfrm>
        </p:spPr>
        <p:txBody>
          <a:bodyPr anchor="ctr"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1">
            <a:extLst>
              <a:ext uri="{FF2B5EF4-FFF2-40B4-BE49-F238E27FC236}">
                <a16:creationId xmlns:a16="http://schemas.microsoft.com/office/drawing/2014/main" id="{B979C12A-26C7-1248-9285-77621EAB55AC}"/>
              </a:ext>
            </a:extLst>
          </p:cNvPr>
          <p:cNvSpPr>
            <a:spLocks noGrp="1"/>
          </p:cNvSpPr>
          <p:nvPr>
            <p:ph type="title"/>
          </p:nvPr>
        </p:nvSpPr>
        <p:spPr>
          <a:xfrm>
            <a:off x="457200" y="265176"/>
            <a:ext cx="5178554" cy="1292662"/>
          </a:xfrm>
        </p:spPr>
        <p:txBody>
          <a:bodyPr/>
          <a:lstStyle/>
          <a:p>
            <a:r>
              <a:rPr lang="en-US"/>
              <a:t>Click to edit Master title style</a:t>
            </a:r>
          </a:p>
        </p:txBody>
      </p:sp>
    </p:spTree>
    <p:extLst>
      <p:ext uri="{BB962C8B-B14F-4D97-AF65-F5344CB8AC3E}">
        <p14:creationId xmlns:p14="http://schemas.microsoft.com/office/powerpoint/2010/main" val="1189120007"/>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preserve="1" userDrawn="1">
  <p:cSld name="Container 5">
    <p:spTree>
      <p:nvGrpSpPr>
        <p:cNvPr id="1" name=""/>
        <p:cNvGrpSpPr/>
        <p:nvPr/>
      </p:nvGrpSpPr>
      <p:grpSpPr>
        <a:xfrm>
          <a:off x="0" y="0"/>
          <a:ext cx="0" cy="0"/>
          <a:chOff x="0" y="0"/>
          <a:chExt cx="0" cy="0"/>
        </a:xfrm>
      </p:grpSpPr>
      <p:sp>
        <p:nvSpPr>
          <p:cNvPr id="7" name="Picture Placeholder 10">
            <a:extLst>
              <a:ext uri="{FF2B5EF4-FFF2-40B4-BE49-F238E27FC236}">
                <a16:creationId xmlns:a16="http://schemas.microsoft.com/office/drawing/2014/main" id="{FE6CB746-1DFB-4E06-9747-15AC7A330E5A}"/>
              </a:ext>
            </a:extLst>
          </p:cNvPr>
          <p:cNvSpPr>
            <a:spLocks noGrp="1"/>
          </p:cNvSpPr>
          <p:nvPr>
            <p:ph type="pic" sz="quarter" idx="10" hasCustomPrompt="1"/>
          </p:nvPr>
        </p:nvSpPr>
        <p:spPr>
          <a:xfrm>
            <a:off x="457200" y="457200"/>
            <a:ext cx="8650111" cy="5562600"/>
          </a:xfrm>
          <a:prstGeom prst="rect">
            <a:avLst/>
          </a:prstGeom>
          <a:solidFill>
            <a:schemeClr val="tx1"/>
          </a:solidFill>
        </p:spPr>
        <p:txBody>
          <a:bodyPr/>
          <a:lstStyle>
            <a:lvl1pPr marL="0" indent="0" algn="ctr">
              <a:buNone/>
              <a:defRPr sz="2400"/>
            </a:lvl1pPr>
          </a:lstStyle>
          <a:p>
            <a:r>
              <a:rPr lang="fr-FR"/>
              <a:t>	</a:t>
            </a:r>
          </a:p>
          <a:p>
            <a:endParaRPr lang="fr-FR"/>
          </a:p>
          <a:p>
            <a:endParaRPr lang="fr-FR"/>
          </a:p>
          <a:p>
            <a:endParaRPr lang="fr-FR"/>
          </a:p>
          <a:p>
            <a:r>
              <a:rPr lang="fr-FR"/>
              <a:t>PICTURE</a:t>
            </a:r>
          </a:p>
        </p:txBody>
      </p:sp>
      <p:sp>
        <p:nvSpPr>
          <p:cNvPr id="6" name="Text Placeholder 28">
            <a:extLst>
              <a:ext uri="{FF2B5EF4-FFF2-40B4-BE49-F238E27FC236}">
                <a16:creationId xmlns:a16="http://schemas.microsoft.com/office/drawing/2014/main" id="{DD774841-65E7-364B-80D9-BB66CDCAD435}"/>
              </a:ext>
            </a:extLst>
          </p:cNvPr>
          <p:cNvSpPr>
            <a:spLocks noGrp="1"/>
          </p:cNvSpPr>
          <p:nvPr>
            <p:ph type="body" sz="quarter" idx="24" hasCustomPrompt="1"/>
          </p:nvPr>
        </p:nvSpPr>
        <p:spPr>
          <a:xfrm>
            <a:off x="8650108" y="1905508"/>
            <a:ext cx="3081529" cy="3046988"/>
          </a:xfrm>
          <a:solidFill>
            <a:schemeClr val="accent1"/>
          </a:solidFill>
        </p:spPr>
        <p:txBody>
          <a:bodyPr lIns="274320" tIns="274320" rIns="274320" bIns="274320" anchor="ctr" anchorCtr="0">
            <a:spAutoFit/>
          </a:bodyPr>
          <a:lstStyle>
            <a:lvl1pPr marL="0" indent="0" algn="l">
              <a:lnSpc>
                <a:spcPct val="100000"/>
              </a:lnSpc>
              <a:buNone/>
              <a:defRPr sz="1800" b="0" cap="none" spc="50" baseline="0">
                <a:solidFill>
                  <a:schemeClr val="bg1"/>
                </a:solidFill>
              </a:defRPr>
            </a:lvl1pPr>
            <a:lvl3pPr marL="0" marR="0" indent="0" algn="l" defTabSz="914400" rtl="0" eaLnBrk="1" fontAlgn="auto" latinLnBrk="0" hangingPunct="1">
              <a:lnSpc>
                <a:spcPct val="100000"/>
              </a:lnSpc>
              <a:spcBef>
                <a:spcPts val="1800"/>
              </a:spcBef>
              <a:spcAft>
                <a:spcPts val="0"/>
              </a:spcAft>
              <a:buClrTx/>
              <a:buSzTx/>
              <a:buFont typeface="Arial" panose="020B0604020202020204" pitchFamily="34" charset="0"/>
              <a:buNone/>
              <a:tabLst/>
              <a:defRPr>
                <a:solidFill>
                  <a:schemeClr val="bg1"/>
                </a:solidFill>
              </a:defRPr>
            </a:lvl3pPr>
          </a:lstStyle>
          <a:p>
            <a:pPr marL="0" marR="0" lvl="0" indent="0" algn="l" defTabSz="914400" rtl="0" eaLnBrk="1" fontAlgn="auto" latinLnBrk="0" hangingPunct="1">
              <a:lnSpc>
                <a:spcPct val="100000"/>
              </a:lnSpc>
              <a:spcBef>
                <a:spcPts val="1800"/>
              </a:spcBef>
              <a:spcAft>
                <a:spcPts val="0"/>
              </a:spcAft>
              <a:buClrTx/>
              <a:buSzTx/>
              <a:buFont typeface="Arial" panose="020B0604020202020204" pitchFamily="34" charset="0"/>
              <a:buNone/>
              <a:tabLst/>
              <a:defRPr/>
            </a:pPr>
            <a:r>
              <a:rPr lang="en-US" dirty="0"/>
              <a:t>Lorem ipsum dolor sit amet, consectetur adipiscing elit, sed do eiusmod tempor incididunt ut labore et dolore magna aliqua. Lorem ipsum dolor sit amet, consectetur adipiscing elit, sed do</a:t>
            </a:r>
          </a:p>
        </p:txBody>
      </p:sp>
    </p:spTree>
    <p:extLst>
      <p:ext uri="{BB962C8B-B14F-4D97-AF65-F5344CB8AC3E}">
        <p14:creationId xmlns:p14="http://schemas.microsoft.com/office/powerpoint/2010/main" val="29564109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White slide">
    <p:spTree>
      <p:nvGrpSpPr>
        <p:cNvPr id="1" name=""/>
        <p:cNvGrpSpPr/>
        <p:nvPr/>
      </p:nvGrpSpPr>
      <p:grpSpPr>
        <a:xfrm>
          <a:off x="0" y="0"/>
          <a:ext cx="0" cy="0"/>
          <a:chOff x="0" y="0"/>
          <a:chExt cx="0" cy="0"/>
        </a:xfrm>
      </p:grpSpPr>
      <p:sp>
        <p:nvSpPr>
          <p:cNvPr id="18" name="Text Placeholder 3">
            <a:extLst>
              <a:ext uri="{FF2B5EF4-FFF2-40B4-BE49-F238E27FC236}">
                <a16:creationId xmlns:a16="http://schemas.microsoft.com/office/drawing/2014/main" id="{09A2F309-8D1B-9249-8222-1400AC2D5907}"/>
              </a:ext>
            </a:extLst>
          </p:cNvPr>
          <p:cNvSpPr>
            <a:spLocks noGrp="1"/>
          </p:cNvSpPr>
          <p:nvPr>
            <p:ph type="body" sz="quarter" idx="16" hasCustomPrompt="1"/>
          </p:nvPr>
        </p:nvSpPr>
        <p:spPr>
          <a:xfrm>
            <a:off x="8239985" y="2071829"/>
            <a:ext cx="2816352" cy="1677671"/>
          </a:xfrm>
          <a:noFill/>
        </p:spPr>
        <p:txBody>
          <a:bodyPr lIns="182880" tIns="182880" rIns="182880" bIns="182880">
            <a:normAutofit/>
          </a:bodyPr>
          <a:lstStyle>
            <a:lvl1pPr algn="ctr">
              <a:defRPr>
                <a:solidFill>
                  <a:schemeClr val="accent2"/>
                </a:solidFill>
              </a:defRPr>
            </a:lvl1pPr>
            <a:lvl2pPr>
              <a:defRPr>
                <a:solidFill>
                  <a:schemeClr val="accent2"/>
                </a:solidFill>
              </a:defRPr>
            </a:lvl2pPr>
            <a:lvl3pPr>
              <a:defRPr>
                <a:solidFill>
                  <a:schemeClr val="accent2"/>
                </a:solidFill>
              </a:defRPr>
            </a:lvl3pPr>
            <a:lvl4pPr algn="ctr">
              <a:defRPr>
                <a:solidFill>
                  <a:srgbClr val="003544"/>
                </a:solidFill>
              </a:defRPr>
            </a:lvl4pPr>
            <a:lvl5pPr algn="ctr">
              <a:defRPr>
                <a:solidFill>
                  <a:srgbClr val="003544"/>
                </a:solidFill>
              </a:defRPr>
            </a:lvl5pPr>
          </a:lstStyle>
          <a:p>
            <a:pPr lvl="4"/>
            <a:r>
              <a:rPr lang="en-US" dirty="0"/>
              <a:t>XXX</a:t>
            </a:r>
          </a:p>
          <a:p>
            <a:pPr lvl="3"/>
            <a:r>
              <a:rPr lang="en-US" dirty="0"/>
              <a:t>Subtitle</a:t>
            </a:r>
          </a:p>
        </p:txBody>
      </p:sp>
      <p:sp>
        <p:nvSpPr>
          <p:cNvPr id="22" name="Text Placeholder 3">
            <a:extLst>
              <a:ext uri="{FF2B5EF4-FFF2-40B4-BE49-F238E27FC236}">
                <a16:creationId xmlns:a16="http://schemas.microsoft.com/office/drawing/2014/main" id="{27D7A07F-3E67-1B42-8FC5-E4C3973F9966}"/>
              </a:ext>
            </a:extLst>
          </p:cNvPr>
          <p:cNvSpPr>
            <a:spLocks noGrp="1"/>
          </p:cNvSpPr>
          <p:nvPr>
            <p:ph type="body" sz="quarter" idx="17" hasCustomPrompt="1"/>
          </p:nvPr>
        </p:nvSpPr>
        <p:spPr>
          <a:xfrm>
            <a:off x="1164901" y="4225356"/>
            <a:ext cx="2816352" cy="1677671"/>
          </a:xfrm>
          <a:noFill/>
        </p:spPr>
        <p:txBody>
          <a:bodyPr lIns="182880" tIns="182880" rIns="182880" bIns="182880">
            <a:normAutofit/>
          </a:bodyPr>
          <a:lstStyle>
            <a:lvl1pPr algn="ctr">
              <a:defRPr>
                <a:solidFill>
                  <a:schemeClr val="accent2"/>
                </a:solidFill>
              </a:defRPr>
            </a:lvl1pPr>
            <a:lvl2pPr>
              <a:defRPr>
                <a:solidFill>
                  <a:schemeClr val="accent2"/>
                </a:solidFill>
              </a:defRPr>
            </a:lvl2pPr>
            <a:lvl3pPr>
              <a:defRPr>
                <a:solidFill>
                  <a:schemeClr val="accent2"/>
                </a:solidFill>
              </a:defRPr>
            </a:lvl3pPr>
            <a:lvl4pPr algn="ctr">
              <a:defRPr>
                <a:solidFill>
                  <a:srgbClr val="003544"/>
                </a:solidFill>
              </a:defRPr>
            </a:lvl4pPr>
            <a:lvl5pPr algn="ctr">
              <a:defRPr>
                <a:solidFill>
                  <a:srgbClr val="003544"/>
                </a:solidFill>
              </a:defRPr>
            </a:lvl5pPr>
          </a:lstStyle>
          <a:p>
            <a:pPr lvl="4"/>
            <a:r>
              <a:rPr lang="en-US" dirty="0"/>
              <a:t>XXX</a:t>
            </a:r>
          </a:p>
          <a:p>
            <a:pPr lvl="3"/>
            <a:r>
              <a:rPr lang="en-US" dirty="0"/>
              <a:t>Subtitle</a:t>
            </a:r>
          </a:p>
        </p:txBody>
      </p:sp>
      <p:sp>
        <p:nvSpPr>
          <p:cNvPr id="24" name="Text Placeholder 3">
            <a:extLst>
              <a:ext uri="{FF2B5EF4-FFF2-40B4-BE49-F238E27FC236}">
                <a16:creationId xmlns:a16="http://schemas.microsoft.com/office/drawing/2014/main" id="{6CBAE32F-5288-DE43-A704-FFD5139B294B}"/>
              </a:ext>
            </a:extLst>
          </p:cNvPr>
          <p:cNvSpPr>
            <a:spLocks noGrp="1"/>
          </p:cNvSpPr>
          <p:nvPr>
            <p:ph type="body" sz="quarter" idx="18" hasCustomPrompt="1"/>
          </p:nvPr>
        </p:nvSpPr>
        <p:spPr>
          <a:xfrm>
            <a:off x="4702443" y="4225356"/>
            <a:ext cx="2816352" cy="1677671"/>
          </a:xfrm>
          <a:noFill/>
        </p:spPr>
        <p:txBody>
          <a:bodyPr lIns="182880" tIns="182880" rIns="182880" bIns="182880">
            <a:normAutofit/>
          </a:bodyPr>
          <a:lstStyle>
            <a:lvl1pPr algn="ctr">
              <a:defRPr>
                <a:solidFill>
                  <a:schemeClr val="accent2"/>
                </a:solidFill>
              </a:defRPr>
            </a:lvl1pPr>
            <a:lvl2pPr>
              <a:defRPr>
                <a:solidFill>
                  <a:schemeClr val="accent2"/>
                </a:solidFill>
              </a:defRPr>
            </a:lvl2pPr>
            <a:lvl3pPr>
              <a:defRPr>
                <a:solidFill>
                  <a:schemeClr val="accent2"/>
                </a:solidFill>
              </a:defRPr>
            </a:lvl3pPr>
            <a:lvl4pPr algn="ctr">
              <a:defRPr>
                <a:solidFill>
                  <a:srgbClr val="003544"/>
                </a:solidFill>
              </a:defRPr>
            </a:lvl4pPr>
            <a:lvl5pPr algn="ctr">
              <a:defRPr>
                <a:solidFill>
                  <a:srgbClr val="003544"/>
                </a:solidFill>
              </a:defRPr>
            </a:lvl5pPr>
          </a:lstStyle>
          <a:p>
            <a:pPr lvl="4"/>
            <a:r>
              <a:rPr lang="en-US" dirty="0"/>
              <a:t>XXX</a:t>
            </a:r>
          </a:p>
          <a:p>
            <a:pPr lvl="3"/>
            <a:r>
              <a:rPr lang="en-US" dirty="0"/>
              <a:t>Subtitle</a:t>
            </a:r>
          </a:p>
        </p:txBody>
      </p:sp>
      <p:sp>
        <p:nvSpPr>
          <p:cNvPr id="25" name="Text Placeholder 3">
            <a:extLst>
              <a:ext uri="{FF2B5EF4-FFF2-40B4-BE49-F238E27FC236}">
                <a16:creationId xmlns:a16="http://schemas.microsoft.com/office/drawing/2014/main" id="{725136E0-F4C7-7043-9309-A87534B35BAD}"/>
              </a:ext>
            </a:extLst>
          </p:cNvPr>
          <p:cNvSpPr>
            <a:spLocks noGrp="1"/>
          </p:cNvSpPr>
          <p:nvPr>
            <p:ph type="body" sz="quarter" idx="19" hasCustomPrompt="1"/>
          </p:nvPr>
        </p:nvSpPr>
        <p:spPr>
          <a:xfrm>
            <a:off x="8239985" y="4225356"/>
            <a:ext cx="2816352" cy="1677671"/>
          </a:xfrm>
          <a:noFill/>
        </p:spPr>
        <p:txBody>
          <a:bodyPr lIns="182880" tIns="182880" rIns="182880" bIns="182880">
            <a:normAutofit/>
          </a:bodyPr>
          <a:lstStyle>
            <a:lvl1pPr algn="ctr">
              <a:defRPr>
                <a:solidFill>
                  <a:schemeClr val="accent2"/>
                </a:solidFill>
              </a:defRPr>
            </a:lvl1pPr>
            <a:lvl2pPr>
              <a:defRPr>
                <a:solidFill>
                  <a:schemeClr val="accent2"/>
                </a:solidFill>
              </a:defRPr>
            </a:lvl2pPr>
            <a:lvl3pPr>
              <a:defRPr>
                <a:solidFill>
                  <a:schemeClr val="accent2"/>
                </a:solidFill>
              </a:defRPr>
            </a:lvl3pPr>
            <a:lvl4pPr algn="ctr">
              <a:defRPr>
                <a:solidFill>
                  <a:srgbClr val="003544"/>
                </a:solidFill>
              </a:defRPr>
            </a:lvl4pPr>
            <a:lvl5pPr algn="ctr">
              <a:defRPr>
                <a:solidFill>
                  <a:srgbClr val="003544"/>
                </a:solidFill>
              </a:defRPr>
            </a:lvl5pPr>
          </a:lstStyle>
          <a:p>
            <a:pPr lvl="4"/>
            <a:r>
              <a:rPr lang="en-US" dirty="0"/>
              <a:t>XXX</a:t>
            </a:r>
          </a:p>
          <a:p>
            <a:pPr lvl="3"/>
            <a:r>
              <a:rPr lang="en-US" dirty="0"/>
              <a:t>Subtitle</a:t>
            </a:r>
          </a:p>
        </p:txBody>
      </p:sp>
      <p:sp>
        <p:nvSpPr>
          <p:cNvPr id="26" name="Text Placeholder 3">
            <a:extLst>
              <a:ext uri="{FF2B5EF4-FFF2-40B4-BE49-F238E27FC236}">
                <a16:creationId xmlns:a16="http://schemas.microsoft.com/office/drawing/2014/main" id="{C2E82D08-3ED4-8C4C-8ED2-1C82363C507E}"/>
              </a:ext>
            </a:extLst>
          </p:cNvPr>
          <p:cNvSpPr>
            <a:spLocks noGrp="1"/>
          </p:cNvSpPr>
          <p:nvPr>
            <p:ph type="body" sz="quarter" idx="20" hasCustomPrompt="1"/>
          </p:nvPr>
        </p:nvSpPr>
        <p:spPr>
          <a:xfrm>
            <a:off x="1164901" y="2071829"/>
            <a:ext cx="2816352" cy="1677671"/>
          </a:xfrm>
          <a:noFill/>
        </p:spPr>
        <p:txBody>
          <a:bodyPr lIns="182880" tIns="182880" rIns="182880" bIns="182880">
            <a:normAutofit/>
          </a:bodyPr>
          <a:lstStyle>
            <a:lvl1pPr algn="ctr">
              <a:defRPr>
                <a:solidFill>
                  <a:schemeClr val="accent2"/>
                </a:solidFill>
              </a:defRPr>
            </a:lvl1pPr>
            <a:lvl2pPr>
              <a:defRPr>
                <a:solidFill>
                  <a:schemeClr val="accent2"/>
                </a:solidFill>
              </a:defRPr>
            </a:lvl2pPr>
            <a:lvl3pPr>
              <a:defRPr>
                <a:solidFill>
                  <a:schemeClr val="accent2"/>
                </a:solidFill>
              </a:defRPr>
            </a:lvl3pPr>
            <a:lvl4pPr algn="ctr">
              <a:defRPr>
                <a:solidFill>
                  <a:srgbClr val="003544"/>
                </a:solidFill>
              </a:defRPr>
            </a:lvl4pPr>
            <a:lvl5pPr algn="ctr">
              <a:defRPr>
                <a:solidFill>
                  <a:srgbClr val="003544"/>
                </a:solidFill>
              </a:defRPr>
            </a:lvl5pPr>
          </a:lstStyle>
          <a:p>
            <a:pPr lvl="4"/>
            <a:r>
              <a:rPr lang="en-US" dirty="0"/>
              <a:t>XXX</a:t>
            </a:r>
          </a:p>
          <a:p>
            <a:pPr lvl="3"/>
            <a:r>
              <a:rPr lang="en-US" dirty="0"/>
              <a:t>Subtitle</a:t>
            </a:r>
          </a:p>
        </p:txBody>
      </p:sp>
      <p:sp>
        <p:nvSpPr>
          <p:cNvPr id="27" name="Text Placeholder 3">
            <a:extLst>
              <a:ext uri="{FF2B5EF4-FFF2-40B4-BE49-F238E27FC236}">
                <a16:creationId xmlns:a16="http://schemas.microsoft.com/office/drawing/2014/main" id="{C8972CD0-E049-1446-8D10-D07747961351}"/>
              </a:ext>
            </a:extLst>
          </p:cNvPr>
          <p:cNvSpPr>
            <a:spLocks noGrp="1"/>
          </p:cNvSpPr>
          <p:nvPr>
            <p:ph type="body" sz="quarter" idx="21" hasCustomPrompt="1"/>
          </p:nvPr>
        </p:nvSpPr>
        <p:spPr>
          <a:xfrm>
            <a:off x="4702443" y="2071829"/>
            <a:ext cx="2816352" cy="1677671"/>
          </a:xfrm>
          <a:noFill/>
        </p:spPr>
        <p:txBody>
          <a:bodyPr lIns="182880" tIns="182880" rIns="182880" bIns="182880">
            <a:normAutofit/>
          </a:bodyPr>
          <a:lstStyle>
            <a:lvl1pPr algn="ctr">
              <a:defRPr>
                <a:solidFill>
                  <a:schemeClr val="accent2"/>
                </a:solidFill>
              </a:defRPr>
            </a:lvl1pPr>
            <a:lvl2pPr>
              <a:defRPr>
                <a:solidFill>
                  <a:schemeClr val="accent2"/>
                </a:solidFill>
              </a:defRPr>
            </a:lvl2pPr>
            <a:lvl3pPr>
              <a:defRPr>
                <a:solidFill>
                  <a:schemeClr val="accent2"/>
                </a:solidFill>
              </a:defRPr>
            </a:lvl3pPr>
            <a:lvl4pPr algn="ctr">
              <a:defRPr>
                <a:solidFill>
                  <a:srgbClr val="003544"/>
                </a:solidFill>
              </a:defRPr>
            </a:lvl4pPr>
            <a:lvl5pPr algn="ctr">
              <a:defRPr>
                <a:solidFill>
                  <a:srgbClr val="003544"/>
                </a:solidFill>
              </a:defRPr>
            </a:lvl5pPr>
          </a:lstStyle>
          <a:p>
            <a:pPr lvl="4"/>
            <a:r>
              <a:rPr lang="en-US" dirty="0"/>
              <a:t>XXX</a:t>
            </a:r>
          </a:p>
          <a:p>
            <a:pPr lvl="3"/>
            <a:r>
              <a:rPr lang="en-US" dirty="0"/>
              <a:t>Subtitle</a:t>
            </a:r>
          </a:p>
        </p:txBody>
      </p:sp>
      <p:sp>
        <p:nvSpPr>
          <p:cNvPr id="10" name="Title 1">
            <a:extLst>
              <a:ext uri="{FF2B5EF4-FFF2-40B4-BE49-F238E27FC236}">
                <a16:creationId xmlns:a16="http://schemas.microsoft.com/office/drawing/2014/main" id="{46A4E2D6-6DA5-0142-ACF5-44A81D28CC3F}"/>
              </a:ext>
            </a:extLst>
          </p:cNvPr>
          <p:cNvSpPr>
            <a:spLocks noGrp="1"/>
          </p:cNvSpPr>
          <p:nvPr>
            <p:ph type="title"/>
          </p:nvPr>
        </p:nvSpPr>
        <p:spPr>
          <a:xfrm>
            <a:off x="457200" y="265176"/>
            <a:ext cx="11277600" cy="1292662"/>
          </a:xfrm>
        </p:spPr>
        <p:txBody>
          <a:bodyPr/>
          <a:lstStyle>
            <a:lvl1pPr>
              <a:defRPr>
                <a:solidFill>
                  <a:srgbClr val="00A8C8"/>
                </a:solidFill>
              </a:defRPr>
            </a:lvl1pPr>
          </a:lstStyle>
          <a:p>
            <a:r>
              <a:rPr lang="en-US" dirty="0"/>
              <a:t>Click to edit Master title style</a:t>
            </a:r>
          </a:p>
        </p:txBody>
      </p:sp>
      <p:sp>
        <p:nvSpPr>
          <p:cNvPr id="9" name="Text Placeholder 31">
            <a:extLst>
              <a:ext uri="{FF2B5EF4-FFF2-40B4-BE49-F238E27FC236}">
                <a16:creationId xmlns:a16="http://schemas.microsoft.com/office/drawing/2014/main" id="{E0CC4B99-251F-7A47-94F8-3263C0FBB32A}"/>
              </a:ext>
            </a:extLst>
          </p:cNvPr>
          <p:cNvSpPr txBox="1">
            <a:spLocks/>
          </p:cNvSpPr>
          <p:nvPr userDrawn="1"/>
        </p:nvSpPr>
        <p:spPr>
          <a:xfrm>
            <a:off x="457199" y="6581489"/>
            <a:ext cx="5638800" cy="646331"/>
          </a:xfrm>
          <a:prstGeom prst="rect">
            <a:avLst/>
          </a:prstGeom>
          <a:noFill/>
        </p:spPr>
        <p:txBody>
          <a:bodyPr vert="horz" wrap="square" lIns="0" tIns="0" rIns="0" bIns="457200" rtlCol="0" anchor="t" anchorCtr="0">
            <a:sp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200" b="0" i="0" kern="1200" cap="all" spc="200" baseline="0">
                <a:solidFill>
                  <a:schemeClr val="tx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2400" b="0" kern="1200" cap="all" spc="200" baseline="0">
                <a:solidFill>
                  <a:schemeClr val="tx1"/>
                </a:solidFill>
                <a:latin typeface="+mn-lt"/>
                <a:ea typeface="+mn-ea"/>
                <a:cs typeface="+mn-cs"/>
              </a:defRPr>
            </a:lvl2pPr>
            <a:lvl3pPr marL="0" indent="0" algn="l" defTabSz="914400" rtl="0" eaLnBrk="1" latinLnBrk="0" hangingPunct="1">
              <a:lnSpc>
                <a:spcPct val="100000"/>
              </a:lnSpc>
              <a:spcBef>
                <a:spcPts val="1800"/>
              </a:spcBef>
              <a:spcAft>
                <a:spcPts val="0"/>
              </a:spcAft>
              <a:buFont typeface="Arial" panose="020B0604020202020204" pitchFamily="34" charset="0"/>
              <a:buNone/>
              <a:defRPr sz="2000" kern="1200" cap="none" spc="50" baseline="0">
                <a:solidFill>
                  <a:schemeClr val="tx1"/>
                </a:solidFill>
                <a:latin typeface="+mn-lt"/>
                <a:ea typeface="+mn-ea"/>
                <a:cs typeface="+mn-cs"/>
              </a:defRPr>
            </a:lvl3pPr>
            <a:lvl4pPr marL="228600" indent="-228600" algn="l" defTabSz="914400" rtl="0" eaLnBrk="1" latinLnBrk="0" hangingPunct="1">
              <a:lnSpc>
                <a:spcPct val="100000"/>
              </a:lnSpc>
              <a:spcBef>
                <a:spcPts val="600"/>
              </a:spcBef>
              <a:spcAft>
                <a:spcPts val="0"/>
              </a:spcAft>
              <a:buFont typeface="Arial" panose="020B0604020202020204" pitchFamily="34" charset="0"/>
              <a:buChar char="•"/>
              <a:defRPr sz="2000" kern="1200" spc="50" baseline="0">
                <a:solidFill>
                  <a:schemeClr val="tx1"/>
                </a:solidFill>
                <a:latin typeface="+mn-lt"/>
                <a:ea typeface="+mn-ea"/>
                <a:cs typeface="+mn-cs"/>
              </a:defRPr>
            </a:lvl4pPr>
            <a:lvl5pPr marL="457200" indent="-228600" algn="l" defTabSz="914400" rtl="0" eaLnBrk="1" latinLnBrk="0" hangingPunct="1">
              <a:lnSpc>
                <a:spcPct val="100000"/>
              </a:lnSpc>
              <a:spcBef>
                <a:spcPts val="600"/>
              </a:spcBef>
              <a:spcAft>
                <a:spcPts val="0"/>
              </a:spcAft>
              <a:buFont typeface="System Font Regular"/>
              <a:buChar char="-"/>
              <a:defRPr sz="2000" kern="1200" spc="50" baseline="0">
                <a:solidFill>
                  <a:schemeClr val="tx1"/>
                </a:solidFill>
                <a:latin typeface="+mn-lt"/>
                <a:ea typeface="+mn-ea"/>
                <a:cs typeface="+mn-cs"/>
              </a:defRPr>
            </a:lvl5pPr>
            <a:lvl6pPr marL="685800" indent="-228600" algn="l" defTabSz="914400" rtl="0" eaLnBrk="1" latinLnBrk="0" hangingPunct="1">
              <a:lnSpc>
                <a:spcPct val="100000"/>
              </a:lnSpc>
              <a:spcBef>
                <a:spcPts val="600"/>
              </a:spcBef>
              <a:spcAft>
                <a:spcPts val="0"/>
              </a:spcAft>
              <a:buFont typeface="Arial" panose="020B0604020202020204" pitchFamily="34" charset="0"/>
              <a:buChar char="•"/>
              <a:defRPr sz="2000" kern="1200">
                <a:solidFill>
                  <a:schemeClr val="tx1"/>
                </a:solidFill>
                <a:latin typeface="+mn-lt"/>
                <a:ea typeface="+mn-ea"/>
                <a:cs typeface="+mn-cs"/>
              </a:defRPr>
            </a:lvl6pPr>
            <a:lvl7pPr marL="914400" indent="-228600" algn="l" defTabSz="914400" rtl="0" eaLnBrk="1" latinLnBrk="0" hangingPunct="1">
              <a:lnSpc>
                <a:spcPct val="100000"/>
              </a:lnSpc>
              <a:spcBef>
                <a:spcPts val="600"/>
              </a:spcBef>
              <a:spcAft>
                <a:spcPts val="0"/>
              </a:spcAft>
              <a:buFont typeface="System Font Regular"/>
              <a:buChar char="-"/>
              <a:defRPr sz="2000" kern="1200">
                <a:solidFill>
                  <a:schemeClr val="tx1"/>
                </a:solidFill>
                <a:latin typeface="+mn-lt"/>
                <a:ea typeface="+mn-ea"/>
                <a:cs typeface="+mn-cs"/>
              </a:defRPr>
            </a:lvl7pPr>
            <a:lvl8pPr marL="3429000" indent="-228600" algn="l" defTabSz="914400" rtl="0" eaLnBrk="1" latinLnBrk="0" hangingPunct="1">
              <a:lnSpc>
                <a:spcPct val="100000"/>
              </a:lnSpc>
              <a:spcBef>
                <a:spcPts val="0"/>
              </a:spcBef>
              <a:buFont typeface="Arial" panose="020B0604020202020204" pitchFamily="34" charset="0"/>
              <a:buChar char="•"/>
              <a:defRPr sz="1200" kern="1200">
                <a:solidFill>
                  <a:schemeClr val="tx1"/>
                </a:solidFill>
                <a:latin typeface="+mn-lt"/>
                <a:ea typeface="+mn-ea"/>
                <a:cs typeface="+mn-cs"/>
              </a:defRPr>
            </a:lvl8pPr>
            <a:lvl9pPr marL="3886200" indent="-228600" algn="l" defTabSz="914400" rtl="0" eaLnBrk="1" latinLnBrk="0" hangingPunct="1">
              <a:lnSpc>
                <a:spcPct val="100000"/>
              </a:lnSpc>
              <a:spcBef>
                <a:spcPts val="0"/>
              </a:spcBef>
              <a:buFont typeface="System Font Regular"/>
              <a:buChar char="-"/>
              <a:defRPr sz="1200" kern="1200">
                <a:solidFill>
                  <a:schemeClr val="tx1"/>
                </a:solidFill>
                <a:latin typeface="+mn-lt"/>
                <a:ea typeface="+mn-ea"/>
                <a:cs typeface="+mn-cs"/>
              </a:defRPr>
            </a:lvl9pPr>
          </a:lstStyle>
          <a:p>
            <a:r>
              <a:rPr lang="en-US" sz="1050" dirty="0"/>
              <a:t>Coastal</a:t>
            </a:r>
            <a:r>
              <a:rPr lang="en-US" sz="1050" baseline="0" dirty="0"/>
              <a:t> protection and Restoration authority</a:t>
            </a:r>
            <a:endParaRPr lang="en-US" sz="1050" dirty="0"/>
          </a:p>
        </p:txBody>
      </p:sp>
    </p:spTree>
    <p:extLst>
      <p:ext uri="{BB962C8B-B14F-4D97-AF65-F5344CB8AC3E}">
        <p14:creationId xmlns:p14="http://schemas.microsoft.com/office/powerpoint/2010/main" val="1723990203"/>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preserve="1" userDrawn="1">
  <p:cSld name="3_Container 6">
    <p:spTree>
      <p:nvGrpSpPr>
        <p:cNvPr id="1" name=""/>
        <p:cNvGrpSpPr/>
        <p:nvPr/>
      </p:nvGrpSpPr>
      <p:grpSpPr>
        <a:xfrm>
          <a:off x="0" y="0"/>
          <a:ext cx="0" cy="0"/>
          <a:chOff x="0" y="0"/>
          <a:chExt cx="0" cy="0"/>
        </a:xfrm>
      </p:grpSpPr>
      <p:sp>
        <p:nvSpPr>
          <p:cNvPr id="5" name="Content Placeholder 3">
            <a:extLst>
              <a:ext uri="{FF2B5EF4-FFF2-40B4-BE49-F238E27FC236}">
                <a16:creationId xmlns:a16="http://schemas.microsoft.com/office/drawing/2014/main" id="{99CBB099-EFB7-7E42-A77E-D18ACD563F2D}"/>
              </a:ext>
            </a:extLst>
          </p:cNvPr>
          <p:cNvSpPr>
            <a:spLocks noGrp="1"/>
          </p:cNvSpPr>
          <p:nvPr>
            <p:ph sz="quarter" idx="11"/>
          </p:nvPr>
        </p:nvSpPr>
        <p:spPr>
          <a:xfrm>
            <a:off x="914400" y="1557838"/>
            <a:ext cx="3044952" cy="4385760"/>
          </a:xfrm>
        </p:spPr>
        <p:txBody>
          <a:bodyPr anchor="ctr"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a:extLst>
              <a:ext uri="{FF2B5EF4-FFF2-40B4-BE49-F238E27FC236}">
                <a16:creationId xmlns:a16="http://schemas.microsoft.com/office/drawing/2014/main" id="{2515BBD8-5DBA-504E-A0B9-6A2B243F8327}"/>
              </a:ext>
            </a:extLst>
          </p:cNvPr>
          <p:cNvSpPr>
            <a:spLocks noGrp="1"/>
          </p:cNvSpPr>
          <p:nvPr>
            <p:ph sz="quarter" idx="24"/>
          </p:nvPr>
        </p:nvSpPr>
        <p:spPr>
          <a:xfrm>
            <a:off x="4873625" y="457200"/>
            <a:ext cx="6861175" cy="59436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1">
            <a:extLst>
              <a:ext uri="{FF2B5EF4-FFF2-40B4-BE49-F238E27FC236}">
                <a16:creationId xmlns:a16="http://schemas.microsoft.com/office/drawing/2014/main" id="{F32F7EA4-C300-B647-AFBF-5E20E5319EBF}"/>
              </a:ext>
            </a:extLst>
          </p:cNvPr>
          <p:cNvSpPr>
            <a:spLocks noGrp="1"/>
          </p:cNvSpPr>
          <p:nvPr>
            <p:ph type="title"/>
          </p:nvPr>
        </p:nvSpPr>
        <p:spPr>
          <a:xfrm>
            <a:off x="457200" y="265176"/>
            <a:ext cx="3502152" cy="1292662"/>
          </a:xfrm>
        </p:spPr>
        <p:txBody>
          <a:bodyPr/>
          <a:lstStyle/>
          <a:p>
            <a:r>
              <a:rPr lang="en-US"/>
              <a:t>Click to edit Master title style</a:t>
            </a:r>
          </a:p>
        </p:txBody>
      </p:sp>
    </p:spTree>
    <p:extLst>
      <p:ext uri="{BB962C8B-B14F-4D97-AF65-F5344CB8AC3E}">
        <p14:creationId xmlns:p14="http://schemas.microsoft.com/office/powerpoint/2010/main" val="417894677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preserve="1" userDrawn="1">
  <p:cSld name="3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DF6B124-B2BF-FA46-A23D-B87EB25472D9}"/>
              </a:ext>
            </a:extLst>
          </p:cNvPr>
          <p:cNvSpPr/>
          <p:nvPr userDrawn="1"/>
        </p:nvSpPr>
        <p:spPr>
          <a:xfrm>
            <a:off x="6096000" y="0"/>
            <a:ext cx="609195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Text Placeholder 4">
            <a:extLst>
              <a:ext uri="{FF2B5EF4-FFF2-40B4-BE49-F238E27FC236}">
                <a16:creationId xmlns:a16="http://schemas.microsoft.com/office/drawing/2014/main" id="{2B805A18-D656-5942-8AF0-52455E767397}"/>
              </a:ext>
            </a:extLst>
          </p:cNvPr>
          <p:cNvSpPr>
            <a:spLocks noGrp="1"/>
          </p:cNvSpPr>
          <p:nvPr>
            <p:ph type="body" sz="quarter" idx="29" hasCustomPrompt="1"/>
          </p:nvPr>
        </p:nvSpPr>
        <p:spPr>
          <a:xfrm>
            <a:off x="7015471" y="914401"/>
            <a:ext cx="4261104" cy="130059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4"/>
            <a:r>
              <a:rPr lang="en-US" dirty="0"/>
              <a:t>Heading</a:t>
            </a:r>
          </a:p>
          <a:p>
            <a:pPr lvl="3"/>
            <a:r>
              <a:rPr lang="en-US" dirty="0"/>
              <a:t>Second level</a:t>
            </a:r>
          </a:p>
        </p:txBody>
      </p:sp>
      <p:sp>
        <p:nvSpPr>
          <p:cNvPr id="16" name="Text Placeholder 4">
            <a:extLst>
              <a:ext uri="{FF2B5EF4-FFF2-40B4-BE49-F238E27FC236}">
                <a16:creationId xmlns:a16="http://schemas.microsoft.com/office/drawing/2014/main" id="{7C229D9E-840D-6949-8568-859708391F5E}"/>
              </a:ext>
            </a:extLst>
          </p:cNvPr>
          <p:cNvSpPr>
            <a:spLocks noGrp="1"/>
          </p:cNvSpPr>
          <p:nvPr>
            <p:ph type="body" sz="quarter" idx="28" hasCustomPrompt="1"/>
          </p:nvPr>
        </p:nvSpPr>
        <p:spPr>
          <a:xfrm>
            <a:off x="914400" y="914401"/>
            <a:ext cx="4261104" cy="1300596"/>
          </a:xfrm>
        </p:spPr>
        <p:txBody>
          <a:bodyPr/>
          <a:lstStyle/>
          <a:p>
            <a:pPr lvl="4"/>
            <a:r>
              <a:rPr lang="en-US" dirty="0"/>
              <a:t>Heading</a:t>
            </a:r>
          </a:p>
          <a:p>
            <a:pPr lvl="3"/>
            <a:r>
              <a:rPr lang="en-US" dirty="0"/>
              <a:t>Second level</a:t>
            </a:r>
          </a:p>
        </p:txBody>
      </p:sp>
      <p:cxnSp>
        <p:nvCxnSpPr>
          <p:cNvPr id="4" name="Straight Connector 3">
            <a:extLst>
              <a:ext uri="{FF2B5EF4-FFF2-40B4-BE49-F238E27FC236}">
                <a16:creationId xmlns:a16="http://schemas.microsoft.com/office/drawing/2014/main" id="{9CA3722C-604C-0540-A445-6A8E4B7CF2FE}"/>
              </a:ext>
            </a:extLst>
          </p:cNvPr>
          <p:cNvCxnSpPr>
            <a:cxnSpLocks/>
          </p:cNvCxnSpPr>
          <p:nvPr userDrawn="1"/>
        </p:nvCxnSpPr>
        <p:spPr>
          <a:xfrm>
            <a:off x="12624391" y="2349353"/>
            <a:ext cx="0" cy="4992623"/>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grpSp>
        <p:nvGrpSpPr>
          <p:cNvPr id="22" name="Group 21">
            <a:extLst>
              <a:ext uri="{FF2B5EF4-FFF2-40B4-BE49-F238E27FC236}">
                <a16:creationId xmlns:a16="http://schemas.microsoft.com/office/drawing/2014/main" id="{67B97C42-3B75-614F-8863-0243B5BF98A7}"/>
              </a:ext>
            </a:extLst>
          </p:cNvPr>
          <p:cNvGrpSpPr/>
          <p:nvPr userDrawn="1"/>
        </p:nvGrpSpPr>
        <p:grpSpPr>
          <a:xfrm>
            <a:off x="914387" y="2692397"/>
            <a:ext cx="2556578" cy="0"/>
            <a:chOff x="1767688" y="3588133"/>
            <a:chExt cx="2556578" cy="0"/>
          </a:xfrm>
        </p:grpSpPr>
        <p:cxnSp>
          <p:nvCxnSpPr>
            <p:cNvPr id="7" name="Connecteur droit 11">
              <a:extLst>
                <a:ext uri="{FF2B5EF4-FFF2-40B4-BE49-F238E27FC236}">
                  <a16:creationId xmlns:a16="http://schemas.microsoft.com/office/drawing/2014/main" id="{C6BB96F8-A933-774A-943B-E43E8389CADB}"/>
                </a:ext>
              </a:extLst>
            </p:cNvPr>
            <p:cNvCxnSpPr/>
            <p:nvPr userDrawn="1"/>
          </p:nvCxnSpPr>
          <p:spPr>
            <a:xfrm>
              <a:off x="1767688" y="3588133"/>
              <a:ext cx="2556578" cy="0"/>
            </a:xfrm>
            <a:prstGeom prst="line">
              <a:avLst/>
            </a:prstGeom>
            <a:ln w="5080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8" name="Connecteur droit 12">
              <a:extLst>
                <a:ext uri="{FF2B5EF4-FFF2-40B4-BE49-F238E27FC236}">
                  <a16:creationId xmlns:a16="http://schemas.microsoft.com/office/drawing/2014/main" id="{0E8B262C-6FCC-C945-B299-B8BD186E00F1}"/>
                </a:ext>
              </a:extLst>
            </p:cNvPr>
            <p:cNvCxnSpPr>
              <a:cxnSpLocks/>
            </p:cNvCxnSpPr>
            <p:nvPr userDrawn="1"/>
          </p:nvCxnSpPr>
          <p:spPr>
            <a:xfrm>
              <a:off x="1767688" y="3588133"/>
              <a:ext cx="624083" cy="0"/>
            </a:xfrm>
            <a:prstGeom prst="line">
              <a:avLst/>
            </a:prstGeom>
            <a:ln w="5080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15" name="Group 14">
            <a:extLst>
              <a:ext uri="{FF2B5EF4-FFF2-40B4-BE49-F238E27FC236}">
                <a16:creationId xmlns:a16="http://schemas.microsoft.com/office/drawing/2014/main" id="{0F1BE2B3-3FD3-2C48-9CFF-74BB5061BE71}"/>
              </a:ext>
            </a:extLst>
          </p:cNvPr>
          <p:cNvGrpSpPr/>
          <p:nvPr userDrawn="1"/>
        </p:nvGrpSpPr>
        <p:grpSpPr>
          <a:xfrm>
            <a:off x="7014458" y="2692397"/>
            <a:ext cx="2556578" cy="0"/>
            <a:chOff x="7863688" y="3588133"/>
            <a:chExt cx="2556578" cy="0"/>
          </a:xfrm>
        </p:grpSpPr>
        <p:cxnSp>
          <p:nvCxnSpPr>
            <p:cNvPr id="9" name="Connecteur droit 13">
              <a:extLst>
                <a:ext uri="{FF2B5EF4-FFF2-40B4-BE49-F238E27FC236}">
                  <a16:creationId xmlns:a16="http://schemas.microsoft.com/office/drawing/2014/main" id="{90B97C0C-9196-DE44-916B-2CF3B8122411}"/>
                </a:ext>
              </a:extLst>
            </p:cNvPr>
            <p:cNvCxnSpPr/>
            <p:nvPr userDrawn="1"/>
          </p:nvCxnSpPr>
          <p:spPr>
            <a:xfrm>
              <a:off x="7863688" y="3588133"/>
              <a:ext cx="2556578" cy="0"/>
            </a:xfrm>
            <a:prstGeom prst="line">
              <a:avLst/>
            </a:prstGeom>
            <a:ln w="508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0" name="Connecteur droit 14">
              <a:extLst>
                <a:ext uri="{FF2B5EF4-FFF2-40B4-BE49-F238E27FC236}">
                  <a16:creationId xmlns:a16="http://schemas.microsoft.com/office/drawing/2014/main" id="{1B882327-548E-8942-A963-9905A00DD385}"/>
                </a:ext>
              </a:extLst>
            </p:cNvPr>
            <p:cNvCxnSpPr>
              <a:cxnSpLocks/>
            </p:cNvCxnSpPr>
            <p:nvPr userDrawn="1"/>
          </p:nvCxnSpPr>
          <p:spPr>
            <a:xfrm>
              <a:off x="7863688" y="3588133"/>
              <a:ext cx="1943836" cy="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9" name="Text Placeholder 18">
            <a:extLst>
              <a:ext uri="{FF2B5EF4-FFF2-40B4-BE49-F238E27FC236}">
                <a16:creationId xmlns:a16="http://schemas.microsoft.com/office/drawing/2014/main" id="{459145CA-2E09-D344-8EE4-F018873D0A83}"/>
              </a:ext>
            </a:extLst>
          </p:cNvPr>
          <p:cNvSpPr>
            <a:spLocks noGrp="1"/>
          </p:cNvSpPr>
          <p:nvPr>
            <p:ph type="body" sz="quarter" idx="35"/>
          </p:nvPr>
        </p:nvSpPr>
        <p:spPr>
          <a:xfrm>
            <a:off x="914399" y="3169797"/>
            <a:ext cx="4263155" cy="2494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3" name="Text Placeholder 18">
            <a:extLst>
              <a:ext uri="{FF2B5EF4-FFF2-40B4-BE49-F238E27FC236}">
                <a16:creationId xmlns:a16="http://schemas.microsoft.com/office/drawing/2014/main" id="{9A5CCE73-92FE-1141-9A1C-47468775DC17}"/>
              </a:ext>
            </a:extLst>
          </p:cNvPr>
          <p:cNvSpPr>
            <a:spLocks noGrp="1"/>
          </p:cNvSpPr>
          <p:nvPr>
            <p:ph type="body" sz="quarter" idx="37"/>
          </p:nvPr>
        </p:nvSpPr>
        <p:spPr>
          <a:xfrm>
            <a:off x="7010400" y="3169797"/>
            <a:ext cx="4263155" cy="24944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61268932"/>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preserve="1" userDrawn="1">
  <p:cSld name="1_18 logos Slide">
    <p:spTree>
      <p:nvGrpSpPr>
        <p:cNvPr id="1" name=""/>
        <p:cNvGrpSpPr/>
        <p:nvPr/>
      </p:nvGrpSpPr>
      <p:grpSpPr>
        <a:xfrm>
          <a:off x="0" y="0"/>
          <a:ext cx="0" cy="0"/>
          <a:chOff x="0" y="0"/>
          <a:chExt cx="0" cy="0"/>
        </a:xfrm>
      </p:grpSpPr>
      <p:sp>
        <p:nvSpPr>
          <p:cNvPr id="45" name="Picture Placeholder 10">
            <a:extLst>
              <a:ext uri="{FF2B5EF4-FFF2-40B4-BE49-F238E27FC236}">
                <a16:creationId xmlns:a16="http://schemas.microsoft.com/office/drawing/2014/main" id="{45D02115-2C6E-A547-A0C8-BD712AEC49BB}"/>
              </a:ext>
            </a:extLst>
          </p:cNvPr>
          <p:cNvSpPr>
            <a:spLocks noGrp="1" noChangeAspect="1"/>
          </p:cNvSpPr>
          <p:nvPr>
            <p:ph type="pic" sz="quarter" idx="36" hasCustomPrompt="1"/>
          </p:nvPr>
        </p:nvSpPr>
        <p:spPr>
          <a:xfrm>
            <a:off x="5800044" y="457202"/>
            <a:ext cx="1828800" cy="1828800"/>
          </a:xfrm>
          <a:prstGeom prst="rect">
            <a:avLst/>
          </a:prstGeom>
          <a:solidFill>
            <a:schemeClr val="tx1"/>
          </a:solidFill>
        </p:spPr>
        <p:txBody>
          <a:bodyPr/>
          <a:lstStyle>
            <a:lvl1pPr marL="0" indent="0" algn="ctr">
              <a:buNone/>
              <a:defRPr sz="1000"/>
            </a:lvl1pPr>
          </a:lstStyle>
          <a:p>
            <a:r>
              <a:rPr lang="fr-FR"/>
              <a:t>	</a:t>
            </a:r>
          </a:p>
          <a:p>
            <a:endParaRPr lang="fr-FR"/>
          </a:p>
          <a:p>
            <a:r>
              <a:rPr lang="fr-FR"/>
              <a:t>PICTURE </a:t>
            </a:r>
          </a:p>
        </p:txBody>
      </p:sp>
      <p:sp>
        <p:nvSpPr>
          <p:cNvPr id="78" name="Picture Placeholder 10">
            <a:extLst>
              <a:ext uri="{FF2B5EF4-FFF2-40B4-BE49-F238E27FC236}">
                <a16:creationId xmlns:a16="http://schemas.microsoft.com/office/drawing/2014/main" id="{E1D3AE6D-D145-FE4D-965E-344B95E94DF6}"/>
              </a:ext>
            </a:extLst>
          </p:cNvPr>
          <p:cNvSpPr>
            <a:spLocks noGrp="1" noChangeAspect="1"/>
          </p:cNvSpPr>
          <p:nvPr>
            <p:ph type="pic" sz="quarter" idx="37" hasCustomPrompt="1"/>
          </p:nvPr>
        </p:nvSpPr>
        <p:spPr>
          <a:xfrm>
            <a:off x="7853022" y="457202"/>
            <a:ext cx="1828800" cy="1828800"/>
          </a:xfrm>
          <a:prstGeom prst="rect">
            <a:avLst/>
          </a:prstGeom>
          <a:solidFill>
            <a:schemeClr val="tx1"/>
          </a:solidFill>
        </p:spPr>
        <p:txBody>
          <a:bodyPr/>
          <a:lstStyle>
            <a:lvl1pPr marL="0" indent="0" algn="ctr">
              <a:buNone/>
              <a:defRPr sz="1000"/>
            </a:lvl1pPr>
          </a:lstStyle>
          <a:p>
            <a:r>
              <a:rPr lang="fr-FR"/>
              <a:t>	</a:t>
            </a:r>
          </a:p>
          <a:p>
            <a:endParaRPr lang="fr-FR"/>
          </a:p>
          <a:p>
            <a:r>
              <a:rPr lang="fr-FR"/>
              <a:t>PICTURE </a:t>
            </a:r>
          </a:p>
        </p:txBody>
      </p:sp>
      <p:sp>
        <p:nvSpPr>
          <p:cNvPr id="79" name="Picture Placeholder 10">
            <a:extLst>
              <a:ext uri="{FF2B5EF4-FFF2-40B4-BE49-F238E27FC236}">
                <a16:creationId xmlns:a16="http://schemas.microsoft.com/office/drawing/2014/main" id="{965B90A6-7801-6845-A6F3-5A588291BCAD}"/>
              </a:ext>
            </a:extLst>
          </p:cNvPr>
          <p:cNvSpPr>
            <a:spLocks noGrp="1" noChangeAspect="1"/>
          </p:cNvSpPr>
          <p:nvPr>
            <p:ph type="pic" sz="quarter" idx="38" hasCustomPrompt="1"/>
          </p:nvPr>
        </p:nvSpPr>
        <p:spPr>
          <a:xfrm>
            <a:off x="9906000" y="457200"/>
            <a:ext cx="1828800" cy="1828800"/>
          </a:xfrm>
          <a:prstGeom prst="rect">
            <a:avLst/>
          </a:prstGeom>
          <a:solidFill>
            <a:schemeClr val="tx1"/>
          </a:solidFill>
        </p:spPr>
        <p:txBody>
          <a:bodyPr/>
          <a:lstStyle>
            <a:lvl1pPr marL="0" indent="0" algn="ctr">
              <a:buNone/>
              <a:defRPr sz="1000"/>
            </a:lvl1pPr>
          </a:lstStyle>
          <a:p>
            <a:r>
              <a:rPr lang="fr-FR"/>
              <a:t>	</a:t>
            </a:r>
          </a:p>
          <a:p>
            <a:endParaRPr lang="fr-FR"/>
          </a:p>
          <a:p>
            <a:r>
              <a:rPr lang="fr-FR"/>
              <a:t>PICTURE </a:t>
            </a:r>
          </a:p>
        </p:txBody>
      </p:sp>
      <p:sp>
        <p:nvSpPr>
          <p:cNvPr id="80" name="Picture Placeholder 10">
            <a:extLst>
              <a:ext uri="{FF2B5EF4-FFF2-40B4-BE49-F238E27FC236}">
                <a16:creationId xmlns:a16="http://schemas.microsoft.com/office/drawing/2014/main" id="{EBB7E429-2543-424C-A084-A784195F7A8B}"/>
              </a:ext>
            </a:extLst>
          </p:cNvPr>
          <p:cNvSpPr>
            <a:spLocks noGrp="1" noChangeAspect="1"/>
          </p:cNvSpPr>
          <p:nvPr>
            <p:ph type="pic" sz="quarter" idx="39" hasCustomPrompt="1"/>
          </p:nvPr>
        </p:nvSpPr>
        <p:spPr>
          <a:xfrm>
            <a:off x="5800044" y="2513581"/>
            <a:ext cx="1828800" cy="1828800"/>
          </a:xfrm>
          <a:prstGeom prst="rect">
            <a:avLst/>
          </a:prstGeom>
          <a:solidFill>
            <a:schemeClr val="tx1"/>
          </a:solidFill>
        </p:spPr>
        <p:txBody>
          <a:bodyPr/>
          <a:lstStyle>
            <a:lvl1pPr marL="0" indent="0" algn="ctr">
              <a:buNone/>
              <a:defRPr sz="1000"/>
            </a:lvl1pPr>
          </a:lstStyle>
          <a:p>
            <a:r>
              <a:rPr lang="fr-FR" dirty="0"/>
              <a:t>	</a:t>
            </a:r>
          </a:p>
          <a:p>
            <a:endParaRPr lang="fr-FR" dirty="0"/>
          </a:p>
          <a:p>
            <a:r>
              <a:rPr lang="fr-FR" dirty="0"/>
              <a:t>PICTURE </a:t>
            </a:r>
          </a:p>
        </p:txBody>
      </p:sp>
      <p:sp>
        <p:nvSpPr>
          <p:cNvPr id="81" name="Picture Placeholder 10">
            <a:extLst>
              <a:ext uri="{FF2B5EF4-FFF2-40B4-BE49-F238E27FC236}">
                <a16:creationId xmlns:a16="http://schemas.microsoft.com/office/drawing/2014/main" id="{A3C83168-12C6-7C45-AB36-442EA4326998}"/>
              </a:ext>
            </a:extLst>
          </p:cNvPr>
          <p:cNvSpPr>
            <a:spLocks noGrp="1" noChangeAspect="1"/>
          </p:cNvSpPr>
          <p:nvPr>
            <p:ph type="pic" sz="quarter" idx="40" hasCustomPrompt="1"/>
          </p:nvPr>
        </p:nvSpPr>
        <p:spPr>
          <a:xfrm>
            <a:off x="7853022" y="2515622"/>
            <a:ext cx="1828800" cy="1828800"/>
          </a:xfrm>
          <a:prstGeom prst="rect">
            <a:avLst/>
          </a:prstGeom>
          <a:solidFill>
            <a:schemeClr val="tx1"/>
          </a:solidFill>
        </p:spPr>
        <p:txBody>
          <a:bodyPr/>
          <a:lstStyle>
            <a:lvl1pPr marL="0" indent="0" algn="ctr">
              <a:buNone/>
              <a:defRPr sz="1000" b="1"/>
            </a:lvl1pPr>
          </a:lstStyle>
          <a:p>
            <a:r>
              <a:rPr lang="fr-FR"/>
              <a:t>	</a:t>
            </a:r>
          </a:p>
          <a:p>
            <a:endParaRPr lang="fr-FR"/>
          </a:p>
          <a:p>
            <a:r>
              <a:rPr lang="fr-FR"/>
              <a:t>PICTURE </a:t>
            </a:r>
          </a:p>
        </p:txBody>
      </p:sp>
      <p:sp>
        <p:nvSpPr>
          <p:cNvPr id="82" name="Picture Placeholder 10">
            <a:extLst>
              <a:ext uri="{FF2B5EF4-FFF2-40B4-BE49-F238E27FC236}">
                <a16:creationId xmlns:a16="http://schemas.microsoft.com/office/drawing/2014/main" id="{1466F961-987B-EB44-9D76-42FE8B3C629B}"/>
              </a:ext>
            </a:extLst>
          </p:cNvPr>
          <p:cNvSpPr>
            <a:spLocks noGrp="1" noChangeAspect="1"/>
          </p:cNvSpPr>
          <p:nvPr>
            <p:ph type="pic" sz="quarter" idx="41" hasCustomPrompt="1"/>
          </p:nvPr>
        </p:nvSpPr>
        <p:spPr>
          <a:xfrm>
            <a:off x="9906000" y="2514602"/>
            <a:ext cx="1828800" cy="1828800"/>
          </a:xfrm>
          <a:prstGeom prst="rect">
            <a:avLst/>
          </a:prstGeom>
          <a:solidFill>
            <a:schemeClr val="tx1"/>
          </a:solidFill>
        </p:spPr>
        <p:txBody>
          <a:bodyPr/>
          <a:lstStyle>
            <a:lvl1pPr marL="0" indent="0" algn="ctr">
              <a:buNone/>
              <a:defRPr sz="1000"/>
            </a:lvl1pPr>
          </a:lstStyle>
          <a:p>
            <a:r>
              <a:rPr lang="fr-FR"/>
              <a:t>	</a:t>
            </a:r>
          </a:p>
          <a:p>
            <a:endParaRPr lang="fr-FR"/>
          </a:p>
          <a:p>
            <a:r>
              <a:rPr lang="fr-FR"/>
              <a:t>PICTURE </a:t>
            </a:r>
          </a:p>
        </p:txBody>
      </p:sp>
      <p:sp>
        <p:nvSpPr>
          <p:cNvPr id="83" name="Picture Placeholder 10">
            <a:extLst>
              <a:ext uri="{FF2B5EF4-FFF2-40B4-BE49-F238E27FC236}">
                <a16:creationId xmlns:a16="http://schemas.microsoft.com/office/drawing/2014/main" id="{A4C58B07-7A94-2E40-9786-36934E7FA9C5}"/>
              </a:ext>
            </a:extLst>
          </p:cNvPr>
          <p:cNvSpPr>
            <a:spLocks noGrp="1" noChangeAspect="1"/>
          </p:cNvSpPr>
          <p:nvPr>
            <p:ph type="pic" sz="quarter" idx="42" hasCustomPrompt="1"/>
          </p:nvPr>
        </p:nvSpPr>
        <p:spPr>
          <a:xfrm>
            <a:off x="5800044" y="4572001"/>
            <a:ext cx="1828800" cy="1828800"/>
          </a:xfrm>
          <a:prstGeom prst="rect">
            <a:avLst/>
          </a:prstGeom>
          <a:solidFill>
            <a:schemeClr val="tx1"/>
          </a:solidFill>
        </p:spPr>
        <p:txBody>
          <a:bodyPr/>
          <a:lstStyle>
            <a:lvl1pPr marL="0" indent="0" algn="ctr">
              <a:buNone/>
              <a:defRPr sz="1000"/>
            </a:lvl1pPr>
          </a:lstStyle>
          <a:p>
            <a:r>
              <a:rPr lang="fr-FR"/>
              <a:t>	</a:t>
            </a:r>
          </a:p>
          <a:p>
            <a:endParaRPr lang="fr-FR"/>
          </a:p>
          <a:p>
            <a:r>
              <a:rPr lang="fr-FR"/>
              <a:t>PICTURE </a:t>
            </a:r>
          </a:p>
        </p:txBody>
      </p:sp>
      <p:sp>
        <p:nvSpPr>
          <p:cNvPr id="84" name="Picture Placeholder 10">
            <a:extLst>
              <a:ext uri="{FF2B5EF4-FFF2-40B4-BE49-F238E27FC236}">
                <a16:creationId xmlns:a16="http://schemas.microsoft.com/office/drawing/2014/main" id="{7CA483D8-D153-3F42-9129-25530C42F688}"/>
              </a:ext>
            </a:extLst>
          </p:cNvPr>
          <p:cNvSpPr>
            <a:spLocks noGrp="1" noChangeAspect="1"/>
          </p:cNvSpPr>
          <p:nvPr>
            <p:ph type="pic" sz="quarter" idx="43" hasCustomPrompt="1"/>
          </p:nvPr>
        </p:nvSpPr>
        <p:spPr>
          <a:xfrm>
            <a:off x="7853022" y="4572001"/>
            <a:ext cx="1828800" cy="1828800"/>
          </a:xfrm>
          <a:prstGeom prst="rect">
            <a:avLst/>
          </a:prstGeom>
          <a:solidFill>
            <a:schemeClr val="tx1"/>
          </a:solidFill>
        </p:spPr>
        <p:txBody>
          <a:bodyPr/>
          <a:lstStyle>
            <a:lvl1pPr marL="0" indent="0" algn="ctr">
              <a:buNone/>
              <a:defRPr sz="1000"/>
            </a:lvl1pPr>
          </a:lstStyle>
          <a:p>
            <a:r>
              <a:rPr lang="fr-FR"/>
              <a:t>	</a:t>
            </a:r>
          </a:p>
          <a:p>
            <a:endParaRPr lang="fr-FR"/>
          </a:p>
          <a:p>
            <a:r>
              <a:rPr lang="fr-FR"/>
              <a:t>PICTURE </a:t>
            </a:r>
          </a:p>
        </p:txBody>
      </p:sp>
      <p:sp>
        <p:nvSpPr>
          <p:cNvPr id="85" name="Picture Placeholder 10">
            <a:extLst>
              <a:ext uri="{FF2B5EF4-FFF2-40B4-BE49-F238E27FC236}">
                <a16:creationId xmlns:a16="http://schemas.microsoft.com/office/drawing/2014/main" id="{BA663788-F54D-2147-9D4A-CC1425824D9C}"/>
              </a:ext>
            </a:extLst>
          </p:cNvPr>
          <p:cNvSpPr>
            <a:spLocks noGrp="1" noChangeAspect="1"/>
          </p:cNvSpPr>
          <p:nvPr>
            <p:ph type="pic" sz="quarter" idx="44" hasCustomPrompt="1"/>
          </p:nvPr>
        </p:nvSpPr>
        <p:spPr>
          <a:xfrm>
            <a:off x="9906000" y="4572001"/>
            <a:ext cx="1828800" cy="1828800"/>
          </a:xfrm>
          <a:prstGeom prst="rect">
            <a:avLst/>
          </a:prstGeom>
          <a:solidFill>
            <a:schemeClr val="tx1"/>
          </a:solidFill>
        </p:spPr>
        <p:txBody>
          <a:bodyPr/>
          <a:lstStyle>
            <a:lvl1pPr marL="0" indent="0" algn="ctr">
              <a:buNone/>
              <a:defRPr sz="1000"/>
            </a:lvl1pPr>
          </a:lstStyle>
          <a:p>
            <a:r>
              <a:rPr lang="fr-FR"/>
              <a:t>	</a:t>
            </a:r>
          </a:p>
          <a:p>
            <a:endParaRPr lang="fr-FR"/>
          </a:p>
          <a:p>
            <a:r>
              <a:rPr lang="fr-FR"/>
              <a:t>PICTURE </a:t>
            </a:r>
          </a:p>
        </p:txBody>
      </p:sp>
      <p:sp>
        <p:nvSpPr>
          <p:cNvPr id="13" name="Content Placeholder 3">
            <a:extLst>
              <a:ext uri="{FF2B5EF4-FFF2-40B4-BE49-F238E27FC236}">
                <a16:creationId xmlns:a16="http://schemas.microsoft.com/office/drawing/2014/main" id="{6C021269-260F-4040-AC89-ACEC24E263A1}"/>
              </a:ext>
            </a:extLst>
          </p:cNvPr>
          <p:cNvSpPr>
            <a:spLocks noGrp="1"/>
          </p:cNvSpPr>
          <p:nvPr>
            <p:ph sz="quarter" idx="11"/>
          </p:nvPr>
        </p:nvSpPr>
        <p:spPr>
          <a:xfrm>
            <a:off x="457200" y="1557838"/>
            <a:ext cx="4881668" cy="4461962"/>
          </a:xfrm>
        </p:spPr>
        <p:txBody>
          <a:bodyPr anchor="ctr"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itle 1">
            <a:extLst>
              <a:ext uri="{FF2B5EF4-FFF2-40B4-BE49-F238E27FC236}">
                <a16:creationId xmlns:a16="http://schemas.microsoft.com/office/drawing/2014/main" id="{E119D887-C118-3B4A-9D95-50963099876B}"/>
              </a:ext>
            </a:extLst>
          </p:cNvPr>
          <p:cNvSpPr>
            <a:spLocks noGrp="1"/>
          </p:cNvSpPr>
          <p:nvPr>
            <p:ph type="title"/>
          </p:nvPr>
        </p:nvSpPr>
        <p:spPr>
          <a:xfrm>
            <a:off x="457200" y="265176"/>
            <a:ext cx="4881668" cy="1292662"/>
          </a:xfrm>
        </p:spPr>
        <p:txBody>
          <a:bodyPr/>
          <a:lstStyle/>
          <a:p>
            <a:r>
              <a:rPr lang="en-US"/>
              <a:t>Click to edit Master title style</a:t>
            </a:r>
          </a:p>
        </p:txBody>
      </p:sp>
    </p:spTree>
    <p:extLst>
      <p:ext uri="{BB962C8B-B14F-4D97-AF65-F5344CB8AC3E}">
        <p14:creationId xmlns:p14="http://schemas.microsoft.com/office/powerpoint/2010/main" val="1221599144"/>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preserve="1" userDrawn="1">
  <p:cSld name="iPhone X">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34EE00F-52B3-5E44-BF59-2D3180C01AA2}"/>
              </a:ext>
            </a:extLst>
          </p:cNvPr>
          <p:cNvSpPr/>
          <p:nvPr userDrawn="1"/>
        </p:nvSpPr>
        <p:spPr>
          <a:xfrm>
            <a:off x="0" y="0"/>
            <a:ext cx="373075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4" name="Picture 3">
            <a:extLst>
              <a:ext uri="{FF2B5EF4-FFF2-40B4-BE49-F238E27FC236}">
                <a16:creationId xmlns:a16="http://schemas.microsoft.com/office/drawing/2014/main" id="{4AC65B9F-6BF1-2D49-B803-D763EDDF2AF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53111" y="525780"/>
            <a:ext cx="2955281" cy="5881116"/>
          </a:xfrm>
          <a:prstGeom prst="rect">
            <a:avLst/>
          </a:prstGeom>
          <a:effectLst>
            <a:outerShdw blurRad="444500" dist="127000" dir="5400000" algn="t" rotWithShape="0">
              <a:prstClr val="black">
                <a:alpha val="30000"/>
              </a:prstClr>
            </a:outerShdw>
          </a:effectLst>
        </p:spPr>
      </p:pic>
      <p:sp>
        <p:nvSpPr>
          <p:cNvPr id="16" name="Picture Placeholder 2">
            <a:extLst>
              <a:ext uri="{FF2B5EF4-FFF2-40B4-BE49-F238E27FC236}">
                <a16:creationId xmlns:a16="http://schemas.microsoft.com/office/drawing/2014/main" id="{1908C951-434A-4DD1-AFA3-1AF87D704742}"/>
              </a:ext>
            </a:extLst>
          </p:cNvPr>
          <p:cNvSpPr>
            <a:spLocks noGrp="1" noChangeAspect="1"/>
          </p:cNvSpPr>
          <p:nvPr>
            <p:ph type="pic" sz="quarter" idx="11" hasCustomPrompt="1"/>
          </p:nvPr>
        </p:nvSpPr>
        <p:spPr>
          <a:xfrm>
            <a:off x="2547147" y="896184"/>
            <a:ext cx="2366010" cy="5138856"/>
          </a:xfrm>
          <a:custGeom>
            <a:avLst/>
            <a:gdLst>
              <a:gd name="connsiteX0" fmla="*/ 0 w 2366010"/>
              <a:gd name="connsiteY0" fmla="*/ 244787 h 5124450"/>
              <a:gd name="connsiteX1" fmla="*/ 244787 w 2366010"/>
              <a:gd name="connsiteY1" fmla="*/ 0 h 5124450"/>
              <a:gd name="connsiteX2" fmla="*/ 2121223 w 2366010"/>
              <a:gd name="connsiteY2" fmla="*/ 0 h 5124450"/>
              <a:gd name="connsiteX3" fmla="*/ 2366010 w 2366010"/>
              <a:gd name="connsiteY3" fmla="*/ 244787 h 5124450"/>
              <a:gd name="connsiteX4" fmla="*/ 2366010 w 2366010"/>
              <a:gd name="connsiteY4" fmla="*/ 4879663 h 5124450"/>
              <a:gd name="connsiteX5" fmla="*/ 2121223 w 2366010"/>
              <a:gd name="connsiteY5" fmla="*/ 5124450 h 5124450"/>
              <a:gd name="connsiteX6" fmla="*/ 244787 w 2366010"/>
              <a:gd name="connsiteY6" fmla="*/ 5124450 h 5124450"/>
              <a:gd name="connsiteX7" fmla="*/ 0 w 2366010"/>
              <a:gd name="connsiteY7" fmla="*/ 4879663 h 5124450"/>
              <a:gd name="connsiteX8" fmla="*/ 0 w 2366010"/>
              <a:gd name="connsiteY8" fmla="*/ 244787 h 5124450"/>
              <a:gd name="connsiteX0" fmla="*/ 0 w 2366010"/>
              <a:gd name="connsiteY0" fmla="*/ 244793 h 5124456"/>
              <a:gd name="connsiteX1" fmla="*/ 244787 w 2366010"/>
              <a:gd name="connsiteY1" fmla="*/ 6 h 5124456"/>
              <a:gd name="connsiteX2" fmla="*/ 659130 w 2366010"/>
              <a:gd name="connsiteY2" fmla="*/ 186696 h 5124456"/>
              <a:gd name="connsiteX3" fmla="*/ 2121223 w 2366010"/>
              <a:gd name="connsiteY3" fmla="*/ 6 h 5124456"/>
              <a:gd name="connsiteX4" fmla="*/ 2366010 w 2366010"/>
              <a:gd name="connsiteY4" fmla="*/ 244793 h 5124456"/>
              <a:gd name="connsiteX5" fmla="*/ 2366010 w 2366010"/>
              <a:gd name="connsiteY5" fmla="*/ 4879669 h 5124456"/>
              <a:gd name="connsiteX6" fmla="*/ 2121223 w 2366010"/>
              <a:gd name="connsiteY6" fmla="*/ 5124456 h 5124456"/>
              <a:gd name="connsiteX7" fmla="*/ 244787 w 2366010"/>
              <a:gd name="connsiteY7" fmla="*/ 5124456 h 5124456"/>
              <a:gd name="connsiteX8" fmla="*/ 0 w 2366010"/>
              <a:gd name="connsiteY8" fmla="*/ 4879669 h 5124456"/>
              <a:gd name="connsiteX9" fmla="*/ 0 w 2366010"/>
              <a:gd name="connsiteY9" fmla="*/ 244793 h 5124456"/>
              <a:gd name="connsiteX0" fmla="*/ 0 w 2366010"/>
              <a:gd name="connsiteY0" fmla="*/ 244794 h 5124457"/>
              <a:gd name="connsiteX1" fmla="*/ 244787 w 2366010"/>
              <a:gd name="connsiteY1" fmla="*/ 7 h 5124457"/>
              <a:gd name="connsiteX2" fmla="*/ 659130 w 2366010"/>
              <a:gd name="connsiteY2" fmla="*/ 186697 h 5124457"/>
              <a:gd name="connsiteX3" fmla="*/ 2121223 w 2366010"/>
              <a:gd name="connsiteY3" fmla="*/ 7 h 5124457"/>
              <a:gd name="connsiteX4" fmla="*/ 2366010 w 2366010"/>
              <a:gd name="connsiteY4" fmla="*/ 244794 h 5124457"/>
              <a:gd name="connsiteX5" fmla="*/ 2366010 w 2366010"/>
              <a:gd name="connsiteY5" fmla="*/ 4879670 h 5124457"/>
              <a:gd name="connsiteX6" fmla="*/ 2121223 w 2366010"/>
              <a:gd name="connsiteY6" fmla="*/ 5124457 h 5124457"/>
              <a:gd name="connsiteX7" fmla="*/ 244787 w 2366010"/>
              <a:gd name="connsiteY7" fmla="*/ 5124457 h 5124457"/>
              <a:gd name="connsiteX8" fmla="*/ 0 w 2366010"/>
              <a:gd name="connsiteY8" fmla="*/ 4879670 h 5124457"/>
              <a:gd name="connsiteX9" fmla="*/ 0 w 2366010"/>
              <a:gd name="connsiteY9" fmla="*/ 244794 h 5124457"/>
              <a:gd name="connsiteX0" fmla="*/ 0 w 2366010"/>
              <a:gd name="connsiteY0" fmla="*/ 253683 h 5133346"/>
              <a:gd name="connsiteX1" fmla="*/ 244787 w 2366010"/>
              <a:gd name="connsiteY1" fmla="*/ 8896 h 5133346"/>
              <a:gd name="connsiteX2" fmla="*/ 502920 w 2366010"/>
              <a:gd name="connsiteY2" fmla="*/ 50807 h 5133346"/>
              <a:gd name="connsiteX3" fmla="*/ 659130 w 2366010"/>
              <a:gd name="connsiteY3" fmla="*/ 195586 h 5133346"/>
              <a:gd name="connsiteX4" fmla="*/ 2121223 w 2366010"/>
              <a:gd name="connsiteY4" fmla="*/ 8896 h 5133346"/>
              <a:gd name="connsiteX5" fmla="*/ 2366010 w 2366010"/>
              <a:gd name="connsiteY5" fmla="*/ 253683 h 5133346"/>
              <a:gd name="connsiteX6" fmla="*/ 2366010 w 2366010"/>
              <a:gd name="connsiteY6" fmla="*/ 4888559 h 5133346"/>
              <a:gd name="connsiteX7" fmla="*/ 2121223 w 2366010"/>
              <a:gd name="connsiteY7" fmla="*/ 5133346 h 5133346"/>
              <a:gd name="connsiteX8" fmla="*/ 244787 w 2366010"/>
              <a:gd name="connsiteY8" fmla="*/ 5133346 h 5133346"/>
              <a:gd name="connsiteX9" fmla="*/ 0 w 2366010"/>
              <a:gd name="connsiteY9" fmla="*/ 4888559 h 5133346"/>
              <a:gd name="connsiteX10" fmla="*/ 0 w 2366010"/>
              <a:gd name="connsiteY10" fmla="*/ 253683 h 5133346"/>
              <a:gd name="connsiteX0" fmla="*/ 0 w 2366010"/>
              <a:gd name="connsiteY0" fmla="*/ 253683 h 5133346"/>
              <a:gd name="connsiteX1" fmla="*/ 244787 w 2366010"/>
              <a:gd name="connsiteY1" fmla="*/ 8896 h 5133346"/>
              <a:gd name="connsiteX2" fmla="*/ 502920 w 2366010"/>
              <a:gd name="connsiteY2" fmla="*/ 50807 h 5133346"/>
              <a:gd name="connsiteX3" fmla="*/ 659130 w 2366010"/>
              <a:gd name="connsiteY3" fmla="*/ 195586 h 5133346"/>
              <a:gd name="connsiteX4" fmla="*/ 2121223 w 2366010"/>
              <a:gd name="connsiteY4" fmla="*/ 8896 h 5133346"/>
              <a:gd name="connsiteX5" fmla="*/ 2366010 w 2366010"/>
              <a:gd name="connsiteY5" fmla="*/ 253683 h 5133346"/>
              <a:gd name="connsiteX6" fmla="*/ 2366010 w 2366010"/>
              <a:gd name="connsiteY6" fmla="*/ 4888559 h 5133346"/>
              <a:gd name="connsiteX7" fmla="*/ 2121223 w 2366010"/>
              <a:gd name="connsiteY7" fmla="*/ 5133346 h 5133346"/>
              <a:gd name="connsiteX8" fmla="*/ 244787 w 2366010"/>
              <a:gd name="connsiteY8" fmla="*/ 5133346 h 5133346"/>
              <a:gd name="connsiteX9" fmla="*/ 0 w 2366010"/>
              <a:gd name="connsiteY9" fmla="*/ 4888559 h 5133346"/>
              <a:gd name="connsiteX10" fmla="*/ 0 w 2366010"/>
              <a:gd name="connsiteY10" fmla="*/ 253683 h 5133346"/>
              <a:gd name="connsiteX0" fmla="*/ 0 w 2366010"/>
              <a:gd name="connsiteY0" fmla="*/ 253683 h 5133346"/>
              <a:gd name="connsiteX1" fmla="*/ 244787 w 2366010"/>
              <a:gd name="connsiteY1" fmla="*/ 8896 h 5133346"/>
              <a:gd name="connsiteX2" fmla="*/ 502920 w 2366010"/>
              <a:gd name="connsiteY2" fmla="*/ 50807 h 5133346"/>
              <a:gd name="connsiteX3" fmla="*/ 735330 w 2366010"/>
              <a:gd name="connsiteY3" fmla="*/ 195586 h 5133346"/>
              <a:gd name="connsiteX4" fmla="*/ 2121223 w 2366010"/>
              <a:gd name="connsiteY4" fmla="*/ 8896 h 5133346"/>
              <a:gd name="connsiteX5" fmla="*/ 2366010 w 2366010"/>
              <a:gd name="connsiteY5" fmla="*/ 253683 h 5133346"/>
              <a:gd name="connsiteX6" fmla="*/ 2366010 w 2366010"/>
              <a:gd name="connsiteY6" fmla="*/ 4888559 h 5133346"/>
              <a:gd name="connsiteX7" fmla="*/ 2121223 w 2366010"/>
              <a:gd name="connsiteY7" fmla="*/ 5133346 h 5133346"/>
              <a:gd name="connsiteX8" fmla="*/ 244787 w 2366010"/>
              <a:gd name="connsiteY8" fmla="*/ 5133346 h 5133346"/>
              <a:gd name="connsiteX9" fmla="*/ 0 w 2366010"/>
              <a:gd name="connsiteY9" fmla="*/ 4888559 h 5133346"/>
              <a:gd name="connsiteX10" fmla="*/ 0 w 2366010"/>
              <a:gd name="connsiteY10" fmla="*/ 253683 h 5133346"/>
              <a:gd name="connsiteX0" fmla="*/ 0 w 2366010"/>
              <a:gd name="connsiteY0" fmla="*/ 259704 h 5139367"/>
              <a:gd name="connsiteX1" fmla="*/ 244787 w 2366010"/>
              <a:gd name="connsiteY1" fmla="*/ 14917 h 5139367"/>
              <a:gd name="connsiteX2" fmla="*/ 499110 w 2366010"/>
              <a:gd name="connsiteY2" fmla="*/ 30158 h 5139367"/>
              <a:gd name="connsiteX3" fmla="*/ 735330 w 2366010"/>
              <a:gd name="connsiteY3" fmla="*/ 201607 h 5139367"/>
              <a:gd name="connsiteX4" fmla="*/ 2121223 w 2366010"/>
              <a:gd name="connsiteY4" fmla="*/ 14917 h 5139367"/>
              <a:gd name="connsiteX5" fmla="*/ 2366010 w 2366010"/>
              <a:gd name="connsiteY5" fmla="*/ 259704 h 5139367"/>
              <a:gd name="connsiteX6" fmla="*/ 2366010 w 2366010"/>
              <a:gd name="connsiteY6" fmla="*/ 4894580 h 5139367"/>
              <a:gd name="connsiteX7" fmla="*/ 2121223 w 2366010"/>
              <a:gd name="connsiteY7" fmla="*/ 5139367 h 5139367"/>
              <a:gd name="connsiteX8" fmla="*/ 244787 w 2366010"/>
              <a:gd name="connsiteY8" fmla="*/ 5139367 h 5139367"/>
              <a:gd name="connsiteX9" fmla="*/ 0 w 2366010"/>
              <a:gd name="connsiteY9" fmla="*/ 4894580 h 5139367"/>
              <a:gd name="connsiteX10" fmla="*/ 0 w 2366010"/>
              <a:gd name="connsiteY10" fmla="*/ 259704 h 5139367"/>
              <a:gd name="connsiteX0" fmla="*/ 0 w 2366010"/>
              <a:gd name="connsiteY0" fmla="*/ 255334 h 5134997"/>
              <a:gd name="connsiteX1" fmla="*/ 244787 w 2366010"/>
              <a:gd name="connsiteY1" fmla="*/ 10547 h 5134997"/>
              <a:gd name="connsiteX2" fmla="*/ 499110 w 2366010"/>
              <a:gd name="connsiteY2" fmla="*/ 25788 h 5134997"/>
              <a:gd name="connsiteX3" fmla="*/ 735330 w 2366010"/>
              <a:gd name="connsiteY3" fmla="*/ 197237 h 5134997"/>
              <a:gd name="connsiteX4" fmla="*/ 2121223 w 2366010"/>
              <a:gd name="connsiteY4" fmla="*/ 10547 h 5134997"/>
              <a:gd name="connsiteX5" fmla="*/ 2366010 w 2366010"/>
              <a:gd name="connsiteY5" fmla="*/ 255334 h 5134997"/>
              <a:gd name="connsiteX6" fmla="*/ 2366010 w 2366010"/>
              <a:gd name="connsiteY6" fmla="*/ 4890210 h 5134997"/>
              <a:gd name="connsiteX7" fmla="*/ 2121223 w 2366010"/>
              <a:gd name="connsiteY7" fmla="*/ 5134997 h 5134997"/>
              <a:gd name="connsiteX8" fmla="*/ 244787 w 2366010"/>
              <a:gd name="connsiteY8" fmla="*/ 5134997 h 5134997"/>
              <a:gd name="connsiteX9" fmla="*/ 0 w 2366010"/>
              <a:gd name="connsiteY9" fmla="*/ 4890210 h 5134997"/>
              <a:gd name="connsiteX10" fmla="*/ 0 w 2366010"/>
              <a:gd name="connsiteY10" fmla="*/ 255334 h 5134997"/>
              <a:gd name="connsiteX0" fmla="*/ 0 w 2366010"/>
              <a:gd name="connsiteY0" fmla="*/ 255334 h 5134997"/>
              <a:gd name="connsiteX1" fmla="*/ 244787 w 2366010"/>
              <a:gd name="connsiteY1" fmla="*/ 10547 h 5134997"/>
              <a:gd name="connsiteX2" fmla="*/ 499110 w 2366010"/>
              <a:gd name="connsiteY2" fmla="*/ 25788 h 5134997"/>
              <a:gd name="connsiteX3" fmla="*/ 731520 w 2366010"/>
              <a:gd name="connsiteY3" fmla="*/ 193427 h 5134997"/>
              <a:gd name="connsiteX4" fmla="*/ 2121223 w 2366010"/>
              <a:gd name="connsiteY4" fmla="*/ 10547 h 5134997"/>
              <a:gd name="connsiteX5" fmla="*/ 2366010 w 2366010"/>
              <a:gd name="connsiteY5" fmla="*/ 255334 h 5134997"/>
              <a:gd name="connsiteX6" fmla="*/ 2366010 w 2366010"/>
              <a:gd name="connsiteY6" fmla="*/ 4890210 h 5134997"/>
              <a:gd name="connsiteX7" fmla="*/ 2121223 w 2366010"/>
              <a:gd name="connsiteY7" fmla="*/ 5134997 h 5134997"/>
              <a:gd name="connsiteX8" fmla="*/ 244787 w 2366010"/>
              <a:gd name="connsiteY8" fmla="*/ 5134997 h 5134997"/>
              <a:gd name="connsiteX9" fmla="*/ 0 w 2366010"/>
              <a:gd name="connsiteY9" fmla="*/ 4890210 h 5134997"/>
              <a:gd name="connsiteX10" fmla="*/ 0 w 2366010"/>
              <a:gd name="connsiteY10" fmla="*/ 255334 h 5134997"/>
              <a:gd name="connsiteX0" fmla="*/ 0 w 2366010"/>
              <a:gd name="connsiteY0" fmla="*/ 258273 h 5137936"/>
              <a:gd name="connsiteX1" fmla="*/ 244787 w 2366010"/>
              <a:gd name="connsiteY1" fmla="*/ 13486 h 5137936"/>
              <a:gd name="connsiteX2" fmla="*/ 510540 w 2366010"/>
              <a:gd name="connsiteY2" fmla="*/ 17297 h 5137936"/>
              <a:gd name="connsiteX3" fmla="*/ 731520 w 2366010"/>
              <a:gd name="connsiteY3" fmla="*/ 196366 h 5137936"/>
              <a:gd name="connsiteX4" fmla="*/ 2121223 w 2366010"/>
              <a:gd name="connsiteY4" fmla="*/ 13486 h 5137936"/>
              <a:gd name="connsiteX5" fmla="*/ 2366010 w 2366010"/>
              <a:gd name="connsiteY5" fmla="*/ 258273 h 5137936"/>
              <a:gd name="connsiteX6" fmla="*/ 2366010 w 2366010"/>
              <a:gd name="connsiteY6" fmla="*/ 4893149 h 5137936"/>
              <a:gd name="connsiteX7" fmla="*/ 2121223 w 2366010"/>
              <a:gd name="connsiteY7" fmla="*/ 5137936 h 5137936"/>
              <a:gd name="connsiteX8" fmla="*/ 244787 w 2366010"/>
              <a:gd name="connsiteY8" fmla="*/ 5137936 h 5137936"/>
              <a:gd name="connsiteX9" fmla="*/ 0 w 2366010"/>
              <a:gd name="connsiteY9" fmla="*/ 4893149 h 5137936"/>
              <a:gd name="connsiteX10" fmla="*/ 0 w 2366010"/>
              <a:gd name="connsiteY10" fmla="*/ 258273 h 5137936"/>
              <a:gd name="connsiteX0" fmla="*/ 0 w 2366010"/>
              <a:gd name="connsiteY0" fmla="*/ 258273 h 5137936"/>
              <a:gd name="connsiteX1" fmla="*/ 244787 w 2366010"/>
              <a:gd name="connsiteY1" fmla="*/ 13486 h 5137936"/>
              <a:gd name="connsiteX2" fmla="*/ 510540 w 2366010"/>
              <a:gd name="connsiteY2" fmla="*/ 17297 h 5137936"/>
              <a:gd name="connsiteX3" fmla="*/ 731520 w 2366010"/>
              <a:gd name="connsiteY3" fmla="*/ 196366 h 5137936"/>
              <a:gd name="connsiteX4" fmla="*/ 2121223 w 2366010"/>
              <a:gd name="connsiteY4" fmla="*/ 13486 h 5137936"/>
              <a:gd name="connsiteX5" fmla="*/ 2366010 w 2366010"/>
              <a:gd name="connsiteY5" fmla="*/ 258273 h 5137936"/>
              <a:gd name="connsiteX6" fmla="*/ 2366010 w 2366010"/>
              <a:gd name="connsiteY6" fmla="*/ 4893149 h 5137936"/>
              <a:gd name="connsiteX7" fmla="*/ 2121223 w 2366010"/>
              <a:gd name="connsiteY7" fmla="*/ 5137936 h 5137936"/>
              <a:gd name="connsiteX8" fmla="*/ 244787 w 2366010"/>
              <a:gd name="connsiteY8" fmla="*/ 5137936 h 5137936"/>
              <a:gd name="connsiteX9" fmla="*/ 0 w 2366010"/>
              <a:gd name="connsiteY9" fmla="*/ 4893149 h 5137936"/>
              <a:gd name="connsiteX10" fmla="*/ 0 w 2366010"/>
              <a:gd name="connsiteY10" fmla="*/ 258273 h 5137936"/>
              <a:gd name="connsiteX0" fmla="*/ 0 w 2366010"/>
              <a:gd name="connsiteY0" fmla="*/ 258273 h 5137936"/>
              <a:gd name="connsiteX1" fmla="*/ 244787 w 2366010"/>
              <a:gd name="connsiteY1" fmla="*/ 13486 h 5137936"/>
              <a:gd name="connsiteX2" fmla="*/ 510540 w 2366010"/>
              <a:gd name="connsiteY2" fmla="*/ 17297 h 5137936"/>
              <a:gd name="connsiteX3" fmla="*/ 739140 w 2366010"/>
              <a:gd name="connsiteY3" fmla="*/ 196366 h 5137936"/>
              <a:gd name="connsiteX4" fmla="*/ 2121223 w 2366010"/>
              <a:gd name="connsiteY4" fmla="*/ 13486 h 5137936"/>
              <a:gd name="connsiteX5" fmla="*/ 2366010 w 2366010"/>
              <a:gd name="connsiteY5" fmla="*/ 258273 h 5137936"/>
              <a:gd name="connsiteX6" fmla="*/ 2366010 w 2366010"/>
              <a:gd name="connsiteY6" fmla="*/ 4893149 h 5137936"/>
              <a:gd name="connsiteX7" fmla="*/ 2121223 w 2366010"/>
              <a:gd name="connsiteY7" fmla="*/ 5137936 h 5137936"/>
              <a:gd name="connsiteX8" fmla="*/ 244787 w 2366010"/>
              <a:gd name="connsiteY8" fmla="*/ 5137936 h 5137936"/>
              <a:gd name="connsiteX9" fmla="*/ 0 w 2366010"/>
              <a:gd name="connsiteY9" fmla="*/ 4893149 h 5137936"/>
              <a:gd name="connsiteX10" fmla="*/ 0 w 2366010"/>
              <a:gd name="connsiteY10" fmla="*/ 258273 h 5137936"/>
              <a:gd name="connsiteX0" fmla="*/ 0 w 2366010"/>
              <a:gd name="connsiteY0" fmla="*/ 258273 h 5137936"/>
              <a:gd name="connsiteX1" fmla="*/ 244787 w 2366010"/>
              <a:gd name="connsiteY1" fmla="*/ 13486 h 5137936"/>
              <a:gd name="connsiteX2" fmla="*/ 510540 w 2366010"/>
              <a:gd name="connsiteY2" fmla="*/ 17297 h 5137936"/>
              <a:gd name="connsiteX3" fmla="*/ 739140 w 2366010"/>
              <a:gd name="connsiteY3" fmla="*/ 196366 h 5137936"/>
              <a:gd name="connsiteX4" fmla="*/ 2121223 w 2366010"/>
              <a:gd name="connsiteY4" fmla="*/ 13486 h 5137936"/>
              <a:gd name="connsiteX5" fmla="*/ 2366010 w 2366010"/>
              <a:gd name="connsiteY5" fmla="*/ 258273 h 5137936"/>
              <a:gd name="connsiteX6" fmla="*/ 2366010 w 2366010"/>
              <a:gd name="connsiteY6" fmla="*/ 4893149 h 5137936"/>
              <a:gd name="connsiteX7" fmla="*/ 2121223 w 2366010"/>
              <a:gd name="connsiteY7" fmla="*/ 5137936 h 5137936"/>
              <a:gd name="connsiteX8" fmla="*/ 244787 w 2366010"/>
              <a:gd name="connsiteY8" fmla="*/ 5137936 h 5137936"/>
              <a:gd name="connsiteX9" fmla="*/ 0 w 2366010"/>
              <a:gd name="connsiteY9" fmla="*/ 4893149 h 5137936"/>
              <a:gd name="connsiteX10" fmla="*/ 0 w 2366010"/>
              <a:gd name="connsiteY10" fmla="*/ 258273 h 5137936"/>
              <a:gd name="connsiteX0" fmla="*/ 0 w 2366010"/>
              <a:gd name="connsiteY0" fmla="*/ 251685 h 5131348"/>
              <a:gd name="connsiteX1" fmla="*/ 244787 w 2366010"/>
              <a:gd name="connsiteY1" fmla="*/ 6898 h 5131348"/>
              <a:gd name="connsiteX2" fmla="*/ 510540 w 2366010"/>
              <a:gd name="connsiteY2" fmla="*/ 10709 h 5131348"/>
              <a:gd name="connsiteX3" fmla="*/ 739140 w 2366010"/>
              <a:gd name="connsiteY3" fmla="*/ 189778 h 5131348"/>
              <a:gd name="connsiteX4" fmla="*/ 2121223 w 2366010"/>
              <a:gd name="connsiteY4" fmla="*/ 6898 h 5131348"/>
              <a:gd name="connsiteX5" fmla="*/ 2366010 w 2366010"/>
              <a:gd name="connsiteY5" fmla="*/ 251685 h 5131348"/>
              <a:gd name="connsiteX6" fmla="*/ 2366010 w 2366010"/>
              <a:gd name="connsiteY6" fmla="*/ 4886561 h 5131348"/>
              <a:gd name="connsiteX7" fmla="*/ 2121223 w 2366010"/>
              <a:gd name="connsiteY7" fmla="*/ 5131348 h 5131348"/>
              <a:gd name="connsiteX8" fmla="*/ 244787 w 2366010"/>
              <a:gd name="connsiteY8" fmla="*/ 5131348 h 5131348"/>
              <a:gd name="connsiteX9" fmla="*/ 0 w 2366010"/>
              <a:gd name="connsiteY9" fmla="*/ 4886561 h 5131348"/>
              <a:gd name="connsiteX10" fmla="*/ 0 w 2366010"/>
              <a:gd name="connsiteY10" fmla="*/ 251685 h 5131348"/>
              <a:gd name="connsiteX0" fmla="*/ 0 w 2366010"/>
              <a:gd name="connsiteY0" fmla="*/ 251685 h 5131348"/>
              <a:gd name="connsiteX1" fmla="*/ 244787 w 2366010"/>
              <a:gd name="connsiteY1" fmla="*/ 6898 h 5131348"/>
              <a:gd name="connsiteX2" fmla="*/ 510540 w 2366010"/>
              <a:gd name="connsiteY2" fmla="*/ 10709 h 5131348"/>
              <a:gd name="connsiteX3" fmla="*/ 727710 w 2366010"/>
              <a:gd name="connsiteY3" fmla="*/ 189778 h 5131348"/>
              <a:gd name="connsiteX4" fmla="*/ 2121223 w 2366010"/>
              <a:gd name="connsiteY4" fmla="*/ 6898 h 5131348"/>
              <a:gd name="connsiteX5" fmla="*/ 2366010 w 2366010"/>
              <a:gd name="connsiteY5" fmla="*/ 251685 h 5131348"/>
              <a:gd name="connsiteX6" fmla="*/ 2366010 w 2366010"/>
              <a:gd name="connsiteY6" fmla="*/ 4886561 h 5131348"/>
              <a:gd name="connsiteX7" fmla="*/ 2121223 w 2366010"/>
              <a:gd name="connsiteY7" fmla="*/ 5131348 h 5131348"/>
              <a:gd name="connsiteX8" fmla="*/ 244787 w 2366010"/>
              <a:gd name="connsiteY8" fmla="*/ 5131348 h 5131348"/>
              <a:gd name="connsiteX9" fmla="*/ 0 w 2366010"/>
              <a:gd name="connsiteY9" fmla="*/ 4886561 h 5131348"/>
              <a:gd name="connsiteX10" fmla="*/ 0 w 2366010"/>
              <a:gd name="connsiteY10" fmla="*/ 251685 h 5131348"/>
              <a:gd name="connsiteX0" fmla="*/ 0 w 2366010"/>
              <a:gd name="connsiteY0" fmla="*/ 255624 h 5135287"/>
              <a:gd name="connsiteX1" fmla="*/ 244787 w 2366010"/>
              <a:gd name="connsiteY1" fmla="*/ 10837 h 5135287"/>
              <a:gd name="connsiteX2" fmla="*/ 520700 w 2366010"/>
              <a:gd name="connsiteY2" fmla="*/ 7028 h 5135287"/>
              <a:gd name="connsiteX3" fmla="*/ 727710 w 2366010"/>
              <a:gd name="connsiteY3" fmla="*/ 193717 h 5135287"/>
              <a:gd name="connsiteX4" fmla="*/ 2121223 w 2366010"/>
              <a:gd name="connsiteY4" fmla="*/ 10837 h 5135287"/>
              <a:gd name="connsiteX5" fmla="*/ 2366010 w 2366010"/>
              <a:gd name="connsiteY5" fmla="*/ 255624 h 5135287"/>
              <a:gd name="connsiteX6" fmla="*/ 2366010 w 2366010"/>
              <a:gd name="connsiteY6" fmla="*/ 4890500 h 5135287"/>
              <a:gd name="connsiteX7" fmla="*/ 2121223 w 2366010"/>
              <a:gd name="connsiteY7" fmla="*/ 5135287 h 5135287"/>
              <a:gd name="connsiteX8" fmla="*/ 244787 w 2366010"/>
              <a:gd name="connsiteY8" fmla="*/ 5135287 h 5135287"/>
              <a:gd name="connsiteX9" fmla="*/ 0 w 2366010"/>
              <a:gd name="connsiteY9" fmla="*/ 4890500 h 5135287"/>
              <a:gd name="connsiteX10" fmla="*/ 0 w 2366010"/>
              <a:gd name="connsiteY10" fmla="*/ 255624 h 5135287"/>
              <a:gd name="connsiteX0" fmla="*/ 0 w 2366010"/>
              <a:gd name="connsiteY0" fmla="*/ 256647 h 5136310"/>
              <a:gd name="connsiteX1" fmla="*/ 237167 w 2366010"/>
              <a:gd name="connsiteY1" fmla="*/ 9320 h 5136310"/>
              <a:gd name="connsiteX2" fmla="*/ 520700 w 2366010"/>
              <a:gd name="connsiteY2" fmla="*/ 8051 h 5136310"/>
              <a:gd name="connsiteX3" fmla="*/ 727710 w 2366010"/>
              <a:gd name="connsiteY3" fmla="*/ 194740 h 5136310"/>
              <a:gd name="connsiteX4" fmla="*/ 2121223 w 2366010"/>
              <a:gd name="connsiteY4" fmla="*/ 11860 h 5136310"/>
              <a:gd name="connsiteX5" fmla="*/ 2366010 w 2366010"/>
              <a:gd name="connsiteY5" fmla="*/ 256647 h 5136310"/>
              <a:gd name="connsiteX6" fmla="*/ 2366010 w 2366010"/>
              <a:gd name="connsiteY6" fmla="*/ 4891523 h 5136310"/>
              <a:gd name="connsiteX7" fmla="*/ 2121223 w 2366010"/>
              <a:gd name="connsiteY7" fmla="*/ 5136310 h 5136310"/>
              <a:gd name="connsiteX8" fmla="*/ 244787 w 2366010"/>
              <a:gd name="connsiteY8" fmla="*/ 5136310 h 5136310"/>
              <a:gd name="connsiteX9" fmla="*/ 0 w 2366010"/>
              <a:gd name="connsiteY9" fmla="*/ 4891523 h 5136310"/>
              <a:gd name="connsiteX10" fmla="*/ 0 w 2366010"/>
              <a:gd name="connsiteY10" fmla="*/ 256647 h 5136310"/>
              <a:gd name="connsiteX0" fmla="*/ 0 w 2366010"/>
              <a:gd name="connsiteY0" fmla="*/ 256647 h 5136310"/>
              <a:gd name="connsiteX1" fmla="*/ 237167 w 2366010"/>
              <a:gd name="connsiteY1" fmla="*/ 9320 h 5136310"/>
              <a:gd name="connsiteX2" fmla="*/ 520700 w 2366010"/>
              <a:gd name="connsiteY2" fmla="*/ 8051 h 5136310"/>
              <a:gd name="connsiteX3" fmla="*/ 727710 w 2366010"/>
              <a:gd name="connsiteY3" fmla="*/ 194740 h 5136310"/>
              <a:gd name="connsiteX4" fmla="*/ 2121223 w 2366010"/>
              <a:gd name="connsiteY4" fmla="*/ 11860 h 5136310"/>
              <a:gd name="connsiteX5" fmla="*/ 2366010 w 2366010"/>
              <a:gd name="connsiteY5" fmla="*/ 256647 h 5136310"/>
              <a:gd name="connsiteX6" fmla="*/ 2366010 w 2366010"/>
              <a:gd name="connsiteY6" fmla="*/ 4891523 h 5136310"/>
              <a:gd name="connsiteX7" fmla="*/ 2121223 w 2366010"/>
              <a:gd name="connsiteY7" fmla="*/ 5136310 h 5136310"/>
              <a:gd name="connsiteX8" fmla="*/ 244787 w 2366010"/>
              <a:gd name="connsiteY8" fmla="*/ 5136310 h 5136310"/>
              <a:gd name="connsiteX9" fmla="*/ 0 w 2366010"/>
              <a:gd name="connsiteY9" fmla="*/ 4891523 h 5136310"/>
              <a:gd name="connsiteX10" fmla="*/ 0 w 2366010"/>
              <a:gd name="connsiteY10" fmla="*/ 256647 h 5136310"/>
              <a:gd name="connsiteX0" fmla="*/ 0 w 2366010"/>
              <a:gd name="connsiteY0" fmla="*/ 256647 h 5136310"/>
              <a:gd name="connsiteX1" fmla="*/ 237167 w 2366010"/>
              <a:gd name="connsiteY1" fmla="*/ 9320 h 5136310"/>
              <a:gd name="connsiteX2" fmla="*/ 520700 w 2366010"/>
              <a:gd name="connsiteY2" fmla="*/ 8051 h 5136310"/>
              <a:gd name="connsiteX3" fmla="*/ 727710 w 2366010"/>
              <a:gd name="connsiteY3" fmla="*/ 194740 h 5136310"/>
              <a:gd name="connsiteX4" fmla="*/ 1323813 w 2366010"/>
              <a:gd name="connsiteY4" fmla="*/ 196013 h 5136310"/>
              <a:gd name="connsiteX5" fmla="*/ 2121223 w 2366010"/>
              <a:gd name="connsiteY5" fmla="*/ 11860 h 5136310"/>
              <a:gd name="connsiteX6" fmla="*/ 2366010 w 2366010"/>
              <a:gd name="connsiteY6" fmla="*/ 256647 h 5136310"/>
              <a:gd name="connsiteX7" fmla="*/ 2366010 w 2366010"/>
              <a:gd name="connsiteY7" fmla="*/ 4891523 h 5136310"/>
              <a:gd name="connsiteX8" fmla="*/ 2121223 w 2366010"/>
              <a:gd name="connsiteY8" fmla="*/ 5136310 h 5136310"/>
              <a:gd name="connsiteX9" fmla="*/ 244787 w 2366010"/>
              <a:gd name="connsiteY9" fmla="*/ 5136310 h 5136310"/>
              <a:gd name="connsiteX10" fmla="*/ 0 w 2366010"/>
              <a:gd name="connsiteY10" fmla="*/ 4891523 h 5136310"/>
              <a:gd name="connsiteX11" fmla="*/ 0 w 2366010"/>
              <a:gd name="connsiteY11" fmla="*/ 256647 h 5136310"/>
              <a:gd name="connsiteX0" fmla="*/ 0 w 2366010"/>
              <a:gd name="connsiteY0" fmla="*/ 256647 h 5136310"/>
              <a:gd name="connsiteX1" fmla="*/ 237167 w 2366010"/>
              <a:gd name="connsiteY1" fmla="*/ 9320 h 5136310"/>
              <a:gd name="connsiteX2" fmla="*/ 520700 w 2366010"/>
              <a:gd name="connsiteY2" fmla="*/ 8051 h 5136310"/>
              <a:gd name="connsiteX3" fmla="*/ 727710 w 2366010"/>
              <a:gd name="connsiteY3" fmla="*/ 194740 h 5136310"/>
              <a:gd name="connsiteX4" fmla="*/ 1364453 w 2366010"/>
              <a:gd name="connsiteY4" fmla="*/ 196013 h 5136310"/>
              <a:gd name="connsiteX5" fmla="*/ 2121223 w 2366010"/>
              <a:gd name="connsiteY5" fmla="*/ 11860 h 5136310"/>
              <a:gd name="connsiteX6" fmla="*/ 2366010 w 2366010"/>
              <a:gd name="connsiteY6" fmla="*/ 256647 h 5136310"/>
              <a:gd name="connsiteX7" fmla="*/ 2366010 w 2366010"/>
              <a:gd name="connsiteY7" fmla="*/ 4891523 h 5136310"/>
              <a:gd name="connsiteX8" fmla="*/ 2121223 w 2366010"/>
              <a:gd name="connsiteY8" fmla="*/ 5136310 h 5136310"/>
              <a:gd name="connsiteX9" fmla="*/ 244787 w 2366010"/>
              <a:gd name="connsiteY9" fmla="*/ 5136310 h 5136310"/>
              <a:gd name="connsiteX10" fmla="*/ 0 w 2366010"/>
              <a:gd name="connsiteY10" fmla="*/ 4891523 h 5136310"/>
              <a:gd name="connsiteX11" fmla="*/ 0 w 2366010"/>
              <a:gd name="connsiteY11" fmla="*/ 256647 h 5136310"/>
              <a:gd name="connsiteX0" fmla="*/ 0 w 2366010"/>
              <a:gd name="connsiteY0" fmla="*/ 256647 h 5136310"/>
              <a:gd name="connsiteX1" fmla="*/ 237167 w 2366010"/>
              <a:gd name="connsiteY1" fmla="*/ 9320 h 5136310"/>
              <a:gd name="connsiteX2" fmla="*/ 520700 w 2366010"/>
              <a:gd name="connsiteY2" fmla="*/ 8051 h 5136310"/>
              <a:gd name="connsiteX3" fmla="*/ 727710 w 2366010"/>
              <a:gd name="connsiteY3" fmla="*/ 194740 h 5136310"/>
              <a:gd name="connsiteX4" fmla="*/ 1364453 w 2366010"/>
              <a:gd name="connsiteY4" fmla="*/ 196013 h 5136310"/>
              <a:gd name="connsiteX5" fmla="*/ 2121223 w 2366010"/>
              <a:gd name="connsiteY5" fmla="*/ 11860 h 5136310"/>
              <a:gd name="connsiteX6" fmla="*/ 2366010 w 2366010"/>
              <a:gd name="connsiteY6" fmla="*/ 256647 h 5136310"/>
              <a:gd name="connsiteX7" fmla="*/ 2366010 w 2366010"/>
              <a:gd name="connsiteY7" fmla="*/ 4891523 h 5136310"/>
              <a:gd name="connsiteX8" fmla="*/ 2121223 w 2366010"/>
              <a:gd name="connsiteY8" fmla="*/ 5136310 h 5136310"/>
              <a:gd name="connsiteX9" fmla="*/ 244787 w 2366010"/>
              <a:gd name="connsiteY9" fmla="*/ 5136310 h 5136310"/>
              <a:gd name="connsiteX10" fmla="*/ 0 w 2366010"/>
              <a:gd name="connsiteY10" fmla="*/ 4891523 h 5136310"/>
              <a:gd name="connsiteX11" fmla="*/ 0 w 2366010"/>
              <a:gd name="connsiteY11" fmla="*/ 256647 h 5136310"/>
              <a:gd name="connsiteX0" fmla="*/ 0 w 2366010"/>
              <a:gd name="connsiteY0" fmla="*/ 256647 h 5136310"/>
              <a:gd name="connsiteX1" fmla="*/ 237167 w 2366010"/>
              <a:gd name="connsiteY1" fmla="*/ 9320 h 5136310"/>
              <a:gd name="connsiteX2" fmla="*/ 520700 w 2366010"/>
              <a:gd name="connsiteY2" fmla="*/ 8051 h 5136310"/>
              <a:gd name="connsiteX3" fmla="*/ 727710 w 2366010"/>
              <a:gd name="connsiteY3" fmla="*/ 194740 h 5136310"/>
              <a:gd name="connsiteX4" fmla="*/ 1364453 w 2366010"/>
              <a:gd name="connsiteY4" fmla="*/ 196013 h 5136310"/>
              <a:gd name="connsiteX5" fmla="*/ 2121223 w 2366010"/>
              <a:gd name="connsiteY5" fmla="*/ 11860 h 5136310"/>
              <a:gd name="connsiteX6" fmla="*/ 2366010 w 2366010"/>
              <a:gd name="connsiteY6" fmla="*/ 256647 h 5136310"/>
              <a:gd name="connsiteX7" fmla="*/ 2366010 w 2366010"/>
              <a:gd name="connsiteY7" fmla="*/ 4891523 h 5136310"/>
              <a:gd name="connsiteX8" fmla="*/ 2121223 w 2366010"/>
              <a:gd name="connsiteY8" fmla="*/ 5136310 h 5136310"/>
              <a:gd name="connsiteX9" fmla="*/ 244787 w 2366010"/>
              <a:gd name="connsiteY9" fmla="*/ 5136310 h 5136310"/>
              <a:gd name="connsiteX10" fmla="*/ 0 w 2366010"/>
              <a:gd name="connsiteY10" fmla="*/ 4891523 h 5136310"/>
              <a:gd name="connsiteX11" fmla="*/ 0 w 2366010"/>
              <a:gd name="connsiteY11" fmla="*/ 256647 h 5136310"/>
              <a:gd name="connsiteX0" fmla="*/ 0 w 2366010"/>
              <a:gd name="connsiteY0" fmla="*/ 256647 h 5136310"/>
              <a:gd name="connsiteX1" fmla="*/ 237167 w 2366010"/>
              <a:gd name="connsiteY1" fmla="*/ 9320 h 5136310"/>
              <a:gd name="connsiteX2" fmla="*/ 520700 w 2366010"/>
              <a:gd name="connsiteY2" fmla="*/ 8051 h 5136310"/>
              <a:gd name="connsiteX3" fmla="*/ 727710 w 2366010"/>
              <a:gd name="connsiteY3" fmla="*/ 194740 h 5136310"/>
              <a:gd name="connsiteX4" fmla="*/ 1364453 w 2366010"/>
              <a:gd name="connsiteY4" fmla="*/ 196013 h 5136310"/>
              <a:gd name="connsiteX5" fmla="*/ 2121223 w 2366010"/>
              <a:gd name="connsiteY5" fmla="*/ 11860 h 5136310"/>
              <a:gd name="connsiteX6" fmla="*/ 2366010 w 2366010"/>
              <a:gd name="connsiteY6" fmla="*/ 256647 h 5136310"/>
              <a:gd name="connsiteX7" fmla="*/ 2366010 w 2366010"/>
              <a:gd name="connsiteY7" fmla="*/ 4891523 h 5136310"/>
              <a:gd name="connsiteX8" fmla="*/ 2121223 w 2366010"/>
              <a:gd name="connsiteY8" fmla="*/ 5136310 h 5136310"/>
              <a:gd name="connsiteX9" fmla="*/ 244787 w 2366010"/>
              <a:gd name="connsiteY9" fmla="*/ 5136310 h 5136310"/>
              <a:gd name="connsiteX10" fmla="*/ 0 w 2366010"/>
              <a:gd name="connsiteY10" fmla="*/ 4891523 h 5136310"/>
              <a:gd name="connsiteX11" fmla="*/ 0 w 2366010"/>
              <a:gd name="connsiteY11" fmla="*/ 256647 h 5136310"/>
              <a:gd name="connsiteX0" fmla="*/ 0 w 2366010"/>
              <a:gd name="connsiteY0" fmla="*/ 256647 h 5136310"/>
              <a:gd name="connsiteX1" fmla="*/ 237167 w 2366010"/>
              <a:gd name="connsiteY1" fmla="*/ 9320 h 5136310"/>
              <a:gd name="connsiteX2" fmla="*/ 520700 w 2366010"/>
              <a:gd name="connsiteY2" fmla="*/ 8051 h 5136310"/>
              <a:gd name="connsiteX3" fmla="*/ 727710 w 2366010"/>
              <a:gd name="connsiteY3" fmla="*/ 194740 h 5136310"/>
              <a:gd name="connsiteX4" fmla="*/ 1364453 w 2366010"/>
              <a:gd name="connsiteY4" fmla="*/ 196013 h 5136310"/>
              <a:gd name="connsiteX5" fmla="*/ 2121223 w 2366010"/>
              <a:gd name="connsiteY5" fmla="*/ 11860 h 5136310"/>
              <a:gd name="connsiteX6" fmla="*/ 2366010 w 2366010"/>
              <a:gd name="connsiteY6" fmla="*/ 256647 h 5136310"/>
              <a:gd name="connsiteX7" fmla="*/ 2366010 w 2366010"/>
              <a:gd name="connsiteY7" fmla="*/ 4891523 h 5136310"/>
              <a:gd name="connsiteX8" fmla="*/ 2121223 w 2366010"/>
              <a:gd name="connsiteY8" fmla="*/ 5136310 h 5136310"/>
              <a:gd name="connsiteX9" fmla="*/ 244787 w 2366010"/>
              <a:gd name="connsiteY9" fmla="*/ 5136310 h 5136310"/>
              <a:gd name="connsiteX10" fmla="*/ 0 w 2366010"/>
              <a:gd name="connsiteY10" fmla="*/ 4891523 h 5136310"/>
              <a:gd name="connsiteX11" fmla="*/ 0 w 2366010"/>
              <a:gd name="connsiteY11" fmla="*/ 256647 h 5136310"/>
              <a:gd name="connsiteX0" fmla="*/ 0 w 2366010"/>
              <a:gd name="connsiteY0" fmla="*/ 256647 h 5136310"/>
              <a:gd name="connsiteX1" fmla="*/ 237167 w 2366010"/>
              <a:gd name="connsiteY1" fmla="*/ 9320 h 5136310"/>
              <a:gd name="connsiteX2" fmla="*/ 520700 w 2366010"/>
              <a:gd name="connsiteY2" fmla="*/ 8051 h 5136310"/>
              <a:gd name="connsiteX3" fmla="*/ 727710 w 2366010"/>
              <a:gd name="connsiteY3" fmla="*/ 194740 h 5136310"/>
              <a:gd name="connsiteX4" fmla="*/ 1364453 w 2366010"/>
              <a:gd name="connsiteY4" fmla="*/ 196013 h 5136310"/>
              <a:gd name="connsiteX5" fmla="*/ 2121223 w 2366010"/>
              <a:gd name="connsiteY5" fmla="*/ 11860 h 5136310"/>
              <a:gd name="connsiteX6" fmla="*/ 2366010 w 2366010"/>
              <a:gd name="connsiteY6" fmla="*/ 256647 h 5136310"/>
              <a:gd name="connsiteX7" fmla="*/ 2366010 w 2366010"/>
              <a:gd name="connsiteY7" fmla="*/ 4891523 h 5136310"/>
              <a:gd name="connsiteX8" fmla="*/ 2121223 w 2366010"/>
              <a:gd name="connsiteY8" fmla="*/ 5136310 h 5136310"/>
              <a:gd name="connsiteX9" fmla="*/ 244787 w 2366010"/>
              <a:gd name="connsiteY9" fmla="*/ 5136310 h 5136310"/>
              <a:gd name="connsiteX10" fmla="*/ 0 w 2366010"/>
              <a:gd name="connsiteY10" fmla="*/ 4891523 h 5136310"/>
              <a:gd name="connsiteX11" fmla="*/ 0 w 2366010"/>
              <a:gd name="connsiteY11" fmla="*/ 256647 h 5136310"/>
              <a:gd name="connsiteX0" fmla="*/ 0 w 2366010"/>
              <a:gd name="connsiteY0" fmla="*/ 256647 h 5136310"/>
              <a:gd name="connsiteX1" fmla="*/ 237167 w 2366010"/>
              <a:gd name="connsiteY1" fmla="*/ 9320 h 5136310"/>
              <a:gd name="connsiteX2" fmla="*/ 520700 w 2366010"/>
              <a:gd name="connsiteY2" fmla="*/ 8051 h 5136310"/>
              <a:gd name="connsiteX3" fmla="*/ 727710 w 2366010"/>
              <a:gd name="connsiteY3" fmla="*/ 194740 h 5136310"/>
              <a:gd name="connsiteX4" fmla="*/ 1364453 w 2366010"/>
              <a:gd name="connsiteY4" fmla="*/ 196013 h 5136310"/>
              <a:gd name="connsiteX5" fmla="*/ 1758153 w 2366010"/>
              <a:gd name="connsiteY5" fmla="*/ 137593 h 5136310"/>
              <a:gd name="connsiteX6" fmla="*/ 2121223 w 2366010"/>
              <a:gd name="connsiteY6" fmla="*/ 11860 h 5136310"/>
              <a:gd name="connsiteX7" fmla="*/ 2366010 w 2366010"/>
              <a:gd name="connsiteY7" fmla="*/ 256647 h 5136310"/>
              <a:gd name="connsiteX8" fmla="*/ 2366010 w 2366010"/>
              <a:gd name="connsiteY8" fmla="*/ 4891523 h 5136310"/>
              <a:gd name="connsiteX9" fmla="*/ 2121223 w 2366010"/>
              <a:gd name="connsiteY9" fmla="*/ 5136310 h 5136310"/>
              <a:gd name="connsiteX10" fmla="*/ 244787 w 2366010"/>
              <a:gd name="connsiteY10" fmla="*/ 5136310 h 5136310"/>
              <a:gd name="connsiteX11" fmla="*/ 0 w 2366010"/>
              <a:gd name="connsiteY11" fmla="*/ 4891523 h 5136310"/>
              <a:gd name="connsiteX12" fmla="*/ 0 w 2366010"/>
              <a:gd name="connsiteY12" fmla="*/ 256647 h 5136310"/>
              <a:gd name="connsiteX0" fmla="*/ 0 w 2366010"/>
              <a:gd name="connsiteY0" fmla="*/ 256647 h 5136310"/>
              <a:gd name="connsiteX1" fmla="*/ 237167 w 2366010"/>
              <a:gd name="connsiteY1" fmla="*/ 9320 h 5136310"/>
              <a:gd name="connsiteX2" fmla="*/ 520700 w 2366010"/>
              <a:gd name="connsiteY2" fmla="*/ 8051 h 5136310"/>
              <a:gd name="connsiteX3" fmla="*/ 727710 w 2366010"/>
              <a:gd name="connsiteY3" fmla="*/ 194740 h 5136310"/>
              <a:gd name="connsiteX4" fmla="*/ 1364453 w 2366010"/>
              <a:gd name="connsiteY4" fmla="*/ 196013 h 5136310"/>
              <a:gd name="connsiteX5" fmla="*/ 1765773 w 2366010"/>
              <a:gd name="connsiteY5" fmla="*/ 178233 h 5136310"/>
              <a:gd name="connsiteX6" fmla="*/ 2121223 w 2366010"/>
              <a:gd name="connsiteY6" fmla="*/ 11860 h 5136310"/>
              <a:gd name="connsiteX7" fmla="*/ 2366010 w 2366010"/>
              <a:gd name="connsiteY7" fmla="*/ 256647 h 5136310"/>
              <a:gd name="connsiteX8" fmla="*/ 2366010 w 2366010"/>
              <a:gd name="connsiteY8" fmla="*/ 4891523 h 5136310"/>
              <a:gd name="connsiteX9" fmla="*/ 2121223 w 2366010"/>
              <a:gd name="connsiteY9" fmla="*/ 5136310 h 5136310"/>
              <a:gd name="connsiteX10" fmla="*/ 244787 w 2366010"/>
              <a:gd name="connsiteY10" fmla="*/ 5136310 h 5136310"/>
              <a:gd name="connsiteX11" fmla="*/ 0 w 2366010"/>
              <a:gd name="connsiteY11" fmla="*/ 4891523 h 5136310"/>
              <a:gd name="connsiteX12" fmla="*/ 0 w 2366010"/>
              <a:gd name="connsiteY12" fmla="*/ 256647 h 5136310"/>
              <a:gd name="connsiteX0" fmla="*/ 0 w 2366010"/>
              <a:gd name="connsiteY0" fmla="*/ 256647 h 5136310"/>
              <a:gd name="connsiteX1" fmla="*/ 237167 w 2366010"/>
              <a:gd name="connsiteY1" fmla="*/ 9320 h 5136310"/>
              <a:gd name="connsiteX2" fmla="*/ 520700 w 2366010"/>
              <a:gd name="connsiteY2" fmla="*/ 8051 h 5136310"/>
              <a:gd name="connsiteX3" fmla="*/ 727710 w 2366010"/>
              <a:gd name="connsiteY3" fmla="*/ 194740 h 5136310"/>
              <a:gd name="connsiteX4" fmla="*/ 1364453 w 2366010"/>
              <a:gd name="connsiteY4" fmla="*/ 196013 h 5136310"/>
              <a:gd name="connsiteX5" fmla="*/ 1773393 w 2366010"/>
              <a:gd name="connsiteY5" fmla="*/ 211253 h 5136310"/>
              <a:gd name="connsiteX6" fmla="*/ 2121223 w 2366010"/>
              <a:gd name="connsiteY6" fmla="*/ 11860 h 5136310"/>
              <a:gd name="connsiteX7" fmla="*/ 2366010 w 2366010"/>
              <a:gd name="connsiteY7" fmla="*/ 256647 h 5136310"/>
              <a:gd name="connsiteX8" fmla="*/ 2366010 w 2366010"/>
              <a:gd name="connsiteY8" fmla="*/ 4891523 h 5136310"/>
              <a:gd name="connsiteX9" fmla="*/ 2121223 w 2366010"/>
              <a:gd name="connsiteY9" fmla="*/ 5136310 h 5136310"/>
              <a:gd name="connsiteX10" fmla="*/ 244787 w 2366010"/>
              <a:gd name="connsiteY10" fmla="*/ 5136310 h 5136310"/>
              <a:gd name="connsiteX11" fmla="*/ 0 w 2366010"/>
              <a:gd name="connsiteY11" fmla="*/ 4891523 h 5136310"/>
              <a:gd name="connsiteX12" fmla="*/ 0 w 2366010"/>
              <a:gd name="connsiteY12" fmla="*/ 256647 h 5136310"/>
              <a:gd name="connsiteX0" fmla="*/ 0 w 2366010"/>
              <a:gd name="connsiteY0" fmla="*/ 256647 h 5136310"/>
              <a:gd name="connsiteX1" fmla="*/ 237167 w 2366010"/>
              <a:gd name="connsiteY1" fmla="*/ 9320 h 5136310"/>
              <a:gd name="connsiteX2" fmla="*/ 520700 w 2366010"/>
              <a:gd name="connsiteY2" fmla="*/ 8051 h 5136310"/>
              <a:gd name="connsiteX3" fmla="*/ 727710 w 2366010"/>
              <a:gd name="connsiteY3" fmla="*/ 194740 h 5136310"/>
              <a:gd name="connsiteX4" fmla="*/ 1364453 w 2366010"/>
              <a:gd name="connsiteY4" fmla="*/ 196013 h 5136310"/>
              <a:gd name="connsiteX5" fmla="*/ 1760693 w 2366010"/>
              <a:gd name="connsiteY5" fmla="*/ 188393 h 5136310"/>
              <a:gd name="connsiteX6" fmla="*/ 2121223 w 2366010"/>
              <a:gd name="connsiteY6" fmla="*/ 11860 h 5136310"/>
              <a:gd name="connsiteX7" fmla="*/ 2366010 w 2366010"/>
              <a:gd name="connsiteY7" fmla="*/ 256647 h 5136310"/>
              <a:gd name="connsiteX8" fmla="*/ 2366010 w 2366010"/>
              <a:gd name="connsiteY8" fmla="*/ 4891523 h 5136310"/>
              <a:gd name="connsiteX9" fmla="*/ 2121223 w 2366010"/>
              <a:gd name="connsiteY9" fmla="*/ 5136310 h 5136310"/>
              <a:gd name="connsiteX10" fmla="*/ 244787 w 2366010"/>
              <a:gd name="connsiteY10" fmla="*/ 5136310 h 5136310"/>
              <a:gd name="connsiteX11" fmla="*/ 0 w 2366010"/>
              <a:gd name="connsiteY11" fmla="*/ 4891523 h 5136310"/>
              <a:gd name="connsiteX12" fmla="*/ 0 w 2366010"/>
              <a:gd name="connsiteY12" fmla="*/ 256647 h 5136310"/>
              <a:gd name="connsiteX0" fmla="*/ 0 w 2366010"/>
              <a:gd name="connsiteY0" fmla="*/ 256647 h 5136310"/>
              <a:gd name="connsiteX1" fmla="*/ 237167 w 2366010"/>
              <a:gd name="connsiteY1" fmla="*/ 9320 h 5136310"/>
              <a:gd name="connsiteX2" fmla="*/ 520700 w 2366010"/>
              <a:gd name="connsiteY2" fmla="*/ 8051 h 5136310"/>
              <a:gd name="connsiteX3" fmla="*/ 727710 w 2366010"/>
              <a:gd name="connsiteY3" fmla="*/ 194740 h 5136310"/>
              <a:gd name="connsiteX4" fmla="*/ 1364453 w 2366010"/>
              <a:gd name="connsiteY4" fmla="*/ 196013 h 5136310"/>
              <a:gd name="connsiteX5" fmla="*/ 1760693 w 2366010"/>
              <a:gd name="connsiteY5" fmla="*/ 188393 h 5136310"/>
              <a:gd name="connsiteX6" fmla="*/ 2121223 w 2366010"/>
              <a:gd name="connsiteY6" fmla="*/ 11860 h 5136310"/>
              <a:gd name="connsiteX7" fmla="*/ 2366010 w 2366010"/>
              <a:gd name="connsiteY7" fmla="*/ 256647 h 5136310"/>
              <a:gd name="connsiteX8" fmla="*/ 2366010 w 2366010"/>
              <a:gd name="connsiteY8" fmla="*/ 4891523 h 5136310"/>
              <a:gd name="connsiteX9" fmla="*/ 2121223 w 2366010"/>
              <a:gd name="connsiteY9" fmla="*/ 5136310 h 5136310"/>
              <a:gd name="connsiteX10" fmla="*/ 244787 w 2366010"/>
              <a:gd name="connsiteY10" fmla="*/ 5136310 h 5136310"/>
              <a:gd name="connsiteX11" fmla="*/ 0 w 2366010"/>
              <a:gd name="connsiteY11" fmla="*/ 4891523 h 5136310"/>
              <a:gd name="connsiteX12" fmla="*/ 0 w 2366010"/>
              <a:gd name="connsiteY12" fmla="*/ 256647 h 5136310"/>
              <a:gd name="connsiteX0" fmla="*/ 0 w 2366010"/>
              <a:gd name="connsiteY0" fmla="*/ 258231 h 5137894"/>
              <a:gd name="connsiteX1" fmla="*/ 237167 w 2366010"/>
              <a:gd name="connsiteY1" fmla="*/ 10904 h 5137894"/>
              <a:gd name="connsiteX2" fmla="*/ 520700 w 2366010"/>
              <a:gd name="connsiteY2" fmla="*/ 9635 h 5137894"/>
              <a:gd name="connsiteX3" fmla="*/ 727710 w 2366010"/>
              <a:gd name="connsiteY3" fmla="*/ 196324 h 5137894"/>
              <a:gd name="connsiteX4" fmla="*/ 1364453 w 2366010"/>
              <a:gd name="connsiteY4" fmla="*/ 197597 h 5137894"/>
              <a:gd name="connsiteX5" fmla="*/ 1760693 w 2366010"/>
              <a:gd name="connsiteY5" fmla="*/ 189977 h 5137894"/>
              <a:gd name="connsiteX6" fmla="*/ 1877533 w 2366010"/>
              <a:gd name="connsiteY6" fmla="*/ 37577 h 5137894"/>
              <a:gd name="connsiteX7" fmla="*/ 2121223 w 2366010"/>
              <a:gd name="connsiteY7" fmla="*/ 13444 h 5137894"/>
              <a:gd name="connsiteX8" fmla="*/ 2366010 w 2366010"/>
              <a:gd name="connsiteY8" fmla="*/ 258231 h 5137894"/>
              <a:gd name="connsiteX9" fmla="*/ 2366010 w 2366010"/>
              <a:gd name="connsiteY9" fmla="*/ 4893107 h 5137894"/>
              <a:gd name="connsiteX10" fmla="*/ 2121223 w 2366010"/>
              <a:gd name="connsiteY10" fmla="*/ 5137894 h 5137894"/>
              <a:gd name="connsiteX11" fmla="*/ 244787 w 2366010"/>
              <a:gd name="connsiteY11" fmla="*/ 5137894 h 5137894"/>
              <a:gd name="connsiteX12" fmla="*/ 0 w 2366010"/>
              <a:gd name="connsiteY12" fmla="*/ 4893107 h 5137894"/>
              <a:gd name="connsiteX13" fmla="*/ 0 w 2366010"/>
              <a:gd name="connsiteY13" fmla="*/ 258231 h 5137894"/>
              <a:gd name="connsiteX0" fmla="*/ 0 w 2366010"/>
              <a:gd name="connsiteY0" fmla="*/ 258231 h 5137894"/>
              <a:gd name="connsiteX1" fmla="*/ 237167 w 2366010"/>
              <a:gd name="connsiteY1" fmla="*/ 10904 h 5137894"/>
              <a:gd name="connsiteX2" fmla="*/ 520700 w 2366010"/>
              <a:gd name="connsiteY2" fmla="*/ 9635 h 5137894"/>
              <a:gd name="connsiteX3" fmla="*/ 727710 w 2366010"/>
              <a:gd name="connsiteY3" fmla="*/ 196324 h 5137894"/>
              <a:gd name="connsiteX4" fmla="*/ 1364453 w 2366010"/>
              <a:gd name="connsiteY4" fmla="*/ 197597 h 5137894"/>
              <a:gd name="connsiteX5" fmla="*/ 1760693 w 2366010"/>
              <a:gd name="connsiteY5" fmla="*/ 189977 h 5137894"/>
              <a:gd name="connsiteX6" fmla="*/ 1877533 w 2366010"/>
              <a:gd name="connsiteY6" fmla="*/ 37577 h 5137894"/>
              <a:gd name="connsiteX7" fmla="*/ 2121223 w 2366010"/>
              <a:gd name="connsiteY7" fmla="*/ 13444 h 5137894"/>
              <a:gd name="connsiteX8" fmla="*/ 2366010 w 2366010"/>
              <a:gd name="connsiteY8" fmla="*/ 258231 h 5137894"/>
              <a:gd name="connsiteX9" fmla="*/ 2366010 w 2366010"/>
              <a:gd name="connsiteY9" fmla="*/ 4893107 h 5137894"/>
              <a:gd name="connsiteX10" fmla="*/ 2121223 w 2366010"/>
              <a:gd name="connsiteY10" fmla="*/ 5137894 h 5137894"/>
              <a:gd name="connsiteX11" fmla="*/ 244787 w 2366010"/>
              <a:gd name="connsiteY11" fmla="*/ 5137894 h 5137894"/>
              <a:gd name="connsiteX12" fmla="*/ 0 w 2366010"/>
              <a:gd name="connsiteY12" fmla="*/ 4893107 h 5137894"/>
              <a:gd name="connsiteX13" fmla="*/ 0 w 2366010"/>
              <a:gd name="connsiteY13" fmla="*/ 258231 h 5137894"/>
              <a:gd name="connsiteX0" fmla="*/ 0 w 2366010"/>
              <a:gd name="connsiteY0" fmla="*/ 263996 h 5143659"/>
              <a:gd name="connsiteX1" fmla="*/ 237167 w 2366010"/>
              <a:gd name="connsiteY1" fmla="*/ 16669 h 5143659"/>
              <a:gd name="connsiteX2" fmla="*/ 520700 w 2366010"/>
              <a:gd name="connsiteY2" fmla="*/ 15400 h 5143659"/>
              <a:gd name="connsiteX3" fmla="*/ 727710 w 2366010"/>
              <a:gd name="connsiteY3" fmla="*/ 202089 h 5143659"/>
              <a:gd name="connsiteX4" fmla="*/ 1364453 w 2366010"/>
              <a:gd name="connsiteY4" fmla="*/ 203362 h 5143659"/>
              <a:gd name="connsiteX5" fmla="*/ 1760693 w 2366010"/>
              <a:gd name="connsiteY5" fmla="*/ 195742 h 5143659"/>
              <a:gd name="connsiteX6" fmla="*/ 1864833 w 2366010"/>
              <a:gd name="connsiteY6" fmla="*/ 25562 h 5143659"/>
              <a:gd name="connsiteX7" fmla="*/ 2121223 w 2366010"/>
              <a:gd name="connsiteY7" fmla="*/ 19209 h 5143659"/>
              <a:gd name="connsiteX8" fmla="*/ 2366010 w 2366010"/>
              <a:gd name="connsiteY8" fmla="*/ 263996 h 5143659"/>
              <a:gd name="connsiteX9" fmla="*/ 2366010 w 2366010"/>
              <a:gd name="connsiteY9" fmla="*/ 4898872 h 5143659"/>
              <a:gd name="connsiteX10" fmla="*/ 2121223 w 2366010"/>
              <a:gd name="connsiteY10" fmla="*/ 5143659 h 5143659"/>
              <a:gd name="connsiteX11" fmla="*/ 244787 w 2366010"/>
              <a:gd name="connsiteY11" fmla="*/ 5143659 h 5143659"/>
              <a:gd name="connsiteX12" fmla="*/ 0 w 2366010"/>
              <a:gd name="connsiteY12" fmla="*/ 4898872 h 5143659"/>
              <a:gd name="connsiteX13" fmla="*/ 0 w 2366010"/>
              <a:gd name="connsiteY13" fmla="*/ 263996 h 5143659"/>
              <a:gd name="connsiteX0" fmla="*/ 0 w 2366010"/>
              <a:gd name="connsiteY0" fmla="*/ 256648 h 5136311"/>
              <a:gd name="connsiteX1" fmla="*/ 237167 w 2366010"/>
              <a:gd name="connsiteY1" fmla="*/ 9321 h 5136311"/>
              <a:gd name="connsiteX2" fmla="*/ 520700 w 2366010"/>
              <a:gd name="connsiteY2" fmla="*/ 8052 h 5136311"/>
              <a:gd name="connsiteX3" fmla="*/ 727710 w 2366010"/>
              <a:gd name="connsiteY3" fmla="*/ 194741 h 5136311"/>
              <a:gd name="connsiteX4" fmla="*/ 1364453 w 2366010"/>
              <a:gd name="connsiteY4" fmla="*/ 196014 h 5136311"/>
              <a:gd name="connsiteX5" fmla="*/ 1760693 w 2366010"/>
              <a:gd name="connsiteY5" fmla="*/ 188394 h 5136311"/>
              <a:gd name="connsiteX6" fmla="*/ 1864833 w 2366010"/>
              <a:gd name="connsiteY6" fmla="*/ 18214 h 5136311"/>
              <a:gd name="connsiteX7" fmla="*/ 2121223 w 2366010"/>
              <a:gd name="connsiteY7" fmla="*/ 11861 h 5136311"/>
              <a:gd name="connsiteX8" fmla="*/ 2366010 w 2366010"/>
              <a:gd name="connsiteY8" fmla="*/ 256648 h 5136311"/>
              <a:gd name="connsiteX9" fmla="*/ 2366010 w 2366010"/>
              <a:gd name="connsiteY9" fmla="*/ 4891524 h 5136311"/>
              <a:gd name="connsiteX10" fmla="*/ 2121223 w 2366010"/>
              <a:gd name="connsiteY10" fmla="*/ 5136311 h 5136311"/>
              <a:gd name="connsiteX11" fmla="*/ 244787 w 2366010"/>
              <a:gd name="connsiteY11" fmla="*/ 5136311 h 5136311"/>
              <a:gd name="connsiteX12" fmla="*/ 0 w 2366010"/>
              <a:gd name="connsiteY12" fmla="*/ 4891524 h 5136311"/>
              <a:gd name="connsiteX13" fmla="*/ 0 w 2366010"/>
              <a:gd name="connsiteY13" fmla="*/ 256648 h 5136311"/>
              <a:gd name="connsiteX0" fmla="*/ 0 w 2366010"/>
              <a:gd name="connsiteY0" fmla="*/ 258309 h 5137972"/>
              <a:gd name="connsiteX1" fmla="*/ 237167 w 2366010"/>
              <a:gd name="connsiteY1" fmla="*/ 10982 h 5137972"/>
              <a:gd name="connsiteX2" fmla="*/ 520700 w 2366010"/>
              <a:gd name="connsiteY2" fmla="*/ 9713 h 5137972"/>
              <a:gd name="connsiteX3" fmla="*/ 727710 w 2366010"/>
              <a:gd name="connsiteY3" fmla="*/ 196402 h 5137972"/>
              <a:gd name="connsiteX4" fmla="*/ 1364453 w 2366010"/>
              <a:gd name="connsiteY4" fmla="*/ 197675 h 5137972"/>
              <a:gd name="connsiteX5" fmla="*/ 1760693 w 2366010"/>
              <a:gd name="connsiteY5" fmla="*/ 190055 h 5137972"/>
              <a:gd name="connsiteX6" fmla="*/ 1864833 w 2366010"/>
              <a:gd name="connsiteY6" fmla="*/ 19875 h 5137972"/>
              <a:gd name="connsiteX7" fmla="*/ 2121223 w 2366010"/>
              <a:gd name="connsiteY7" fmla="*/ 13522 h 5137972"/>
              <a:gd name="connsiteX8" fmla="*/ 2366010 w 2366010"/>
              <a:gd name="connsiteY8" fmla="*/ 258309 h 5137972"/>
              <a:gd name="connsiteX9" fmla="*/ 2366010 w 2366010"/>
              <a:gd name="connsiteY9" fmla="*/ 4893185 h 5137972"/>
              <a:gd name="connsiteX10" fmla="*/ 2121223 w 2366010"/>
              <a:gd name="connsiteY10" fmla="*/ 5137972 h 5137972"/>
              <a:gd name="connsiteX11" fmla="*/ 244787 w 2366010"/>
              <a:gd name="connsiteY11" fmla="*/ 5137972 h 5137972"/>
              <a:gd name="connsiteX12" fmla="*/ 0 w 2366010"/>
              <a:gd name="connsiteY12" fmla="*/ 4893185 h 5137972"/>
              <a:gd name="connsiteX13" fmla="*/ 0 w 2366010"/>
              <a:gd name="connsiteY13" fmla="*/ 258309 h 5137972"/>
              <a:gd name="connsiteX0" fmla="*/ 0 w 2366010"/>
              <a:gd name="connsiteY0" fmla="*/ 258309 h 5137972"/>
              <a:gd name="connsiteX1" fmla="*/ 237167 w 2366010"/>
              <a:gd name="connsiteY1" fmla="*/ 10982 h 5137972"/>
              <a:gd name="connsiteX2" fmla="*/ 520700 w 2366010"/>
              <a:gd name="connsiteY2" fmla="*/ 9713 h 5137972"/>
              <a:gd name="connsiteX3" fmla="*/ 727710 w 2366010"/>
              <a:gd name="connsiteY3" fmla="*/ 196402 h 5137972"/>
              <a:gd name="connsiteX4" fmla="*/ 1364453 w 2366010"/>
              <a:gd name="connsiteY4" fmla="*/ 197675 h 5137972"/>
              <a:gd name="connsiteX5" fmla="*/ 1753073 w 2366010"/>
              <a:gd name="connsiteY5" fmla="*/ 190055 h 5137972"/>
              <a:gd name="connsiteX6" fmla="*/ 1864833 w 2366010"/>
              <a:gd name="connsiteY6" fmla="*/ 19875 h 5137972"/>
              <a:gd name="connsiteX7" fmla="*/ 2121223 w 2366010"/>
              <a:gd name="connsiteY7" fmla="*/ 13522 h 5137972"/>
              <a:gd name="connsiteX8" fmla="*/ 2366010 w 2366010"/>
              <a:gd name="connsiteY8" fmla="*/ 258309 h 5137972"/>
              <a:gd name="connsiteX9" fmla="*/ 2366010 w 2366010"/>
              <a:gd name="connsiteY9" fmla="*/ 4893185 h 5137972"/>
              <a:gd name="connsiteX10" fmla="*/ 2121223 w 2366010"/>
              <a:gd name="connsiteY10" fmla="*/ 5137972 h 5137972"/>
              <a:gd name="connsiteX11" fmla="*/ 244787 w 2366010"/>
              <a:gd name="connsiteY11" fmla="*/ 5137972 h 5137972"/>
              <a:gd name="connsiteX12" fmla="*/ 0 w 2366010"/>
              <a:gd name="connsiteY12" fmla="*/ 4893185 h 5137972"/>
              <a:gd name="connsiteX13" fmla="*/ 0 w 2366010"/>
              <a:gd name="connsiteY13" fmla="*/ 258309 h 5137972"/>
              <a:gd name="connsiteX0" fmla="*/ 0 w 2366010"/>
              <a:gd name="connsiteY0" fmla="*/ 258309 h 5137972"/>
              <a:gd name="connsiteX1" fmla="*/ 237167 w 2366010"/>
              <a:gd name="connsiteY1" fmla="*/ 10982 h 5137972"/>
              <a:gd name="connsiteX2" fmla="*/ 520700 w 2366010"/>
              <a:gd name="connsiteY2" fmla="*/ 9713 h 5137972"/>
              <a:gd name="connsiteX3" fmla="*/ 727710 w 2366010"/>
              <a:gd name="connsiteY3" fmla="*/ 196402 h 5137972"/>
              <a:gd name="connsiteX4" fmla="*/ 1364453 w 2366010"/>
              <a:gd name="connsiteY4" fmla="*/ 197675 h 5137972"/>
              <a:gd name="connsiteX5" fmla="*/ 1753073 w 2366010"/>
              <a:gd name="connsiteY5" fmla="*/ 190055 h 5137972"/>
              <a:gd name="connsiteX6" fmla="*/ 1864833 w 2366010"/>
              <a:gd name="connsiteY6" fmla="*/ 19875 h 5137972"/>
              <a:gd name="connsiteX7" fmla="*/ 2121223 w 2366010"/>
              <a:gd name="connsiteY7" fmla="*/ 13522 h 5137972"/>
              <a:gd name="connsiteX8" fmla="*/ 2366010 w 2366010"/>
              <a:gd name="connsiteY8" fmla="*/ 258309 h 5137972"/>
              <a:gd name="connsiteX9" fmla="*/ 2366010 w 2366010"/>
              <a:gd name="connsiteY9" fmla="*/ 4893185 h 5137972"/>
              <a:gd name="connsiteX10" fmla="*/ 2121223 w 2366010"/>
              <a:gd name="connsiteY10" fmla="*/ 5137972 h 5137972"/>
              <a:gd name="connsiteX11" fmla="*/ 244787 w 2366010"/>
              <a:gd name="connsiteY11" fmla="*/ 5137972 h 5137972"/>
              <a:gd name="connsiteX12" fmla="*/ 0 w 2366010"/>
              <a:gd name="connsiteY12" fmla="*/ 4893185 h 5137972"/>
              <a:gd name="connsiteX13" fmla="*/ 0 w 2366010"/>
              <a:gd name="connsiteY13" fmla="*/ 258309 h 5137972"/>
              <a:gd name="connsiteX0" fmla="*/ 0 w 2366010"/>
              <a:gd name="connsiteY0" fmla="*/ 258309 h 5137972"/>
              <a:gd name="connsiteX1" fmla="*/ 237167 w 2366010"/>
              <a:gd name="connsiteY1" fmla="*/ 10982 h 5137972"/>
              <a:gd name="connsiteX2" fmla="*/ 520700 w 2366010"/>
              <a:gd name="connsiteY2" fmla="*/ 9713 h 5137972"/>
              <a:gd name="connsiteX3" fmla="*/ 727710 w 2366010"/>
              <a:gd name="connsiteY3" fmla="*/ 196402 h 5137972"/>
              <a:gd name="connsiteX4" fmla="*/ 1364453 w 2366010"/>
              <a:gd name="connsiteY4" fmla="*/ 197675 h 5137972"/>
              <a:gd name="connsiteX5" fmla="*/ 1753073 w 2366010"/>
              <a:gd name="connsiteY5" fmla="*/ 190055 h 5137972"/>
              <a:gd name="connsiteX6" fmla="*/ 1864833 w 2366010"/>
              <a:gd name="connsiteY6" fmla="*/ 19875 h 5137972"/>
              <a:gd name="connsiteX7" fmla="*/ 2121223 w 2366010"/>
              <a:gd name="connsiteY7" fmla="*/ 13522 h 5137972"/>
              <a:gd name="connsiteX8" fmla="*/ 2366010 w 2366010"/>
              <a:gd name="connsiteY8" fmla="*/ 258309 h 5137972"/>
              <a:gd name="connsiteX9" fmla="*/ 2366010 w 2366010"/>
              <a:gd name="connsiteY9" fmla="*/ 4893185 h 5137972"/>
              <a:gd name="connsiteX10" fmla="*/ 2121223 w 2366010"/>
              <a:gd name="connsiteY10" fmla="*/ 5137972 h 5137972"/>
              <a:gd name="connsiteX11" fmla="*/ 244787 w 2366010"/>
              <a:gd name="connsiteY11" fmla="*/ 5137972 h 5137972"/>
              <a:gd name="connsiteX12" fmla="*/ 0 w 2366010"/>
              <a:gd name="connsiteY12" fmla="*/ 4893185 h 5137972"/>
              <a:gd name="connsiteX13" fmla="*/ 0 w 2366010"/>
              <a:gd name="connsiteY13" fmla="*/ 258309 h 5137972"/>
              <a:gd name="connsiteX0" fmla="*/ 0 w 2366010"/>
              <a:gd name="connsiteY0" fmla="*/ 258309 h 5137972"/>
              <a:gd name="connsiteX1" fmla="*/ 237167 w 2366010"/>
              <a:gd name="connsiteY1" fmla="*/ 10982 h 5137972"/>
              <a:gd name="connsiteX2" fmla="*/ 520700 w 2366010"/>
              <a:gd name="connsiteY2" fmla="*/ 9713 h 5137972"/>
              <a:gd name="connsiteX3" fmla="*/ 727710 w 2366010"/>
              <a:gd name="connsiteY3" fmla="*/ 196402 h 5137972"/>
              <a:gd name="connsiteX4" fmla="*/ 1364453 w 2366010"/>
              <a:gd name="connsiteY4" fmla="*/ 197675 h 5137972"/>
              <a:gd name="connsiteX5" fmla="*/ 1753073 w 2366010"/>
              <a:gd name="connsiteY5" fmla="*/ 190055 h 5137972"/>
              <a:gd name="connsiteX6" fmla="*/ 1864833 w 2366010"/>
              <a:gd name="connsiteY6" fmla="*/ 19875 h 5137972"/>
              <a:gd name="connsiteX7" fmla="*/ 2121223 w 2366010"/>
              <a:gd name="connsiteY7" fmla="*/ 13522 h 5137972"/>
              <a:gd name="connsiteX8" fmla="*/ 2366010 w 2366010"/>
              <a:gd name="connsiteY8" fmla="*/ 258309 h 5137972"/>
              <a:gd name="connsiteX9" fmla="*/ 2366010 w 2366010"/>
              <a:gd name="connsiteY9" fmla="*/ 4893185 h 5137972"/>
              <a:gd name="connsiteX10" fmla="*/ 2121223 w 2366010"/>
              <a:gd name="connsiteY10" fmla="*/ 5137972 h 5137972"/>
              <a:gd name="connsiteX11" fmla="*/ 244787 w 2366010"/>
              <a:gd name="connsiteY11" fmla="*/ 5137972 h 5137972"/>
              <a:gd name="connsiteX12" fmla="*/ 0 w 2366010"/>
              <a:gd name="connsiteY12" fmla="*/ 4893185 h 5137972"/>
              <a:gd name="connsiteX13" fmla="*/ 0 w 2366010"/>
              <a:gd name="connsiteY13" fmla="*/ 258309 h 5137972"/>
              <a:gd name="connsiteX0" fmla="*/ 0 w 2366010"/>
              <a:gd name="connsiteY0" fmla="*/ 260632 h 5140295"/>
              <a:gd name="connsiteX1" fmla="*/ 237167 w 2366010"/>
              <a:gd name="connsiteY1" fmla="*/ 13305 h 5140295"/>
              <a:gd name="connsiteX2" fmla="*/ 520700 w 2366010"/>
              <a:gd name="connsiteY2" fmla="*/ 12036 h 5140295"/>
              <a:gd name="connsiteX3" fmla="*/ 727710 w 2366010"/>
              <a:gd name="connsiteY3" fmla="*/ 198725 h 5140295"/>
              <a:gd name="connsiteX4" fmla="*/ 1364453 w 2366010"/>
              <a:gd name="connsiteY4" fmla="*/ 199998 h 5140295"/>
              <a:gd name="connsiteX5" fmla="*/ 1753073 w 2366010"/>
              <a:gd name="connsiteY5" fmla="*/ 192378 h 5140295"/>
              <a:gd name="connsiteX6" fmla="*/ 1857213 w 2366010"/>
              <a:gd name="connsiteY6" fmla="*/ 14578 h 5140295"/>
              <a:gd name="connsiteX7" fmla="*/ 2121223 w 2366010"/>
              <a:gd name="connsiteY7" fmla="*/ 15845 h 5140295"/>
              <a:gd name="connsiteX8" fmla="*/ 2366010 w 2366010"/>
              <a:gd name="connsiteY8" fmla="*/ 260632 h 5140295"/>
              <a:gd name="connsiteX9" fmla="*/ 2366010 w 2366010"/>
              <a:gd name="connsiteY9" fmla="*/ 4895508 h 5140295"/>
              <a:gd name="connsiteX10" fmla="*/ 2121223 w 2366010"/>
              <a:gd name="connsiteY10" fmla="*/ 5140295 h 5140295"/>
              <a:gd name="connsiteX11" fmla="*/ 244787 w 2366010"/>
              <a:gd name="connsiteY11" fmla="*/ 5140295 h 5140295"/>
              <a:gd name="connsiteX12" fmla="*/ 0 w 2366010"/>
              <a:gd name="connsiteY12" fmla="*/ 4895508 h 5140295"/>
              <a:gd name="connsiteX13" fmla="*/ 0 w 2366010"/>
              <a:gd name="connsiteY13" fmla="*/ 260632 h 5140295"/>
              <a:gd name="connsiteX0" fmla="*/ 0 w 2366010"/>
              <a:gd name="connsiteY0" fmla="*/ 262169 h 5141832"/>
              <a:gd name="connsiteX1" fmla="*/ 237167 w 2366010"/>
              <a:gd name="connsiteY1" fmla="*/ 14842 h 5141832"/>
              <a:gd name="connsiteX2" fmla="*/ 520700 w 2366010"/>
              <a:gd name="connsiteY2" fmla="*/ 13573 h 5141832"/>
              <a:gd name="connsiteX3" fmla="*/ 727710 w 2366010"/>
              <a:gd name="connsiteY3" fmla="*/ 200262 h 5141832"/>
              <a:gd name="connsiteX4" fmla="*/ 1364453 w 2366010"/>
              <a:gd name="connsiteY4" fmla="*/ 201535 h 5141832"/>
              <a:gd name="connsiteX5" fmla="*/ 1753073 w 2366010"/>
              <a:gd name="connsiteY5" fmla="*/ 193915 h 5141832"/>
              <a:gd name="connsiteX6" fmla="*/ 1857213 w 2366010"/>
              <a:gd name="connsiteY6" fmla="*/ 16115 h 5141832"/>
              <a:gd name="connsiteX7" fmla="*/ 2121223 w 2366010"/>
              <a:gd name="connsiteY7" fmla="*/ 17382 h 5141832"/>
              <a:gd name="connsiteX8" fmla="*/ 2366010 w 2366010"/>
              <a:gd name="connsiteY8" fmla="*/ 262169 h 5141832"/>
              <a:gd name="connsiteX9" fmla="*/ 2366010 w 2366010"/>
              <a:gd name="connsiteY9" fmla="*/ 4897045 h 5141832"/>
              <a:gd name="connsiteX10" fmla="*/ 2121223 w 2366010"/>
              <a:gd name="connsiteY10" fmla="*/ 5141832 h 5141832"/>
              <a:gd name="connsiteX11" fmla="*/ 244787 w 2366010"/>
              <a:gd name="connsiteY11" fmla="*/ 5141832 h 5141832"/>
              <a:gd name="connsiteX12" fmla="*/ 0 w 2366010"/>
              <a:gd name="connsiteY12" fmla="*/ 4897045 h 5141832"/>
              <a:gd name="connsiteX13" fmla="*/ 0 w 2366010"/>
              <a:gd name="connsiteY13" fmla="*/ 262169 h 5141832"/>
              <a:gd name="connsiteX0" fmla="*/ 0 w 2366010"/>
              <a:gd name="connsiteY0" fmla="*/ 259044 h 5138707"/>
              <a:gd name="connsiteX1" fmla="*/ 237167 w 2366010"/>
              <a:gd name="connsiteY1" fmla="*/ 11717 h 5138707"/>
              <a:gd name="connsiteX2" fmla="*/ 520700 w 2366010"/>
              <a:gd name="connsiteY2" fmla="*/ 10448 h 5138707"/>
              <a:gd name="connsiteX3" fmla="*/ 727710 w 2366010"/>
              <a:gd name="connsiteY3" fmla="*/ 197137 h 5138707"/>
              <a:gd name="connsiteX4" fmla="*/ 1364453 w 2366010"/>
              <a:gd name="connsiteY4" fmla="*/ 198410 h 5138707"/>
              <a:gd name="connsiteX5" fmla="*/ 1753073 w 2366010"/>
              <a:gd name="connsiteY5" fmla="*/ 190790 h 5138707"/>
              <a:gd name="connsiteX6" fmla="*/ 1857213 w 2366010"/>
              <a:gd name="connsiteY6" fmla="*/ 12990 h 5138707"/>
              <a:gd name="connsiteX7" fmla="*/ 2121223 w 2366010"/>
              <a:gd name="connsiteY7" fmla="*/ 14257 h 5138707"/>
              <a:gd name="connsiteX8" fmla="*/ 2366010 w 2366010"/>
              <a:gd name="connsiteY8" fmla="*/ 259044 h 5138707"/>
              <a:gd name="connsiteX9" fmla="*/ 2366010 w 2366010"/>
              <a:gd name="connsiteY9" fmla="*/ 4893920 h 5138707"/>
              <a:gd name="connsiteX10" fmla="*/ 2121223 w 2366010"/>
              <a:gd name="connsiteY10" fmla="*/ 5138707 h 5138707"/>
              <a:gd name="connsiteX11" fmla="*/ 244787 w 2366010"/>
              <a:gd name="connsiteY11" fmla="*/ 5138707 h 5138707"/>
              <a:gd name="connsiteX12" fmla="*/ 0 w 2366010"/>
              <a:gd name="connsiteY12" fmla="*/ 4893920 h 5138707"/>
              <a:gd name="connsiteX13" fmla="*/ 0 w 2366010"/>
              <a:gd name="connsiteY13" fmla="*/ 259044 h 5138707"/>
              <a:gd name="connsiteX0" fmla="*/ 0 w 2366010"/>
              <a:gd name="connsiteY0" fmla="*/ 259044 h 5138707"/>
              <a:gd name="connsiteX1" fmla="*/ 237167 w 2366010"/>
              <a:gd name="connsiteY1" fmla="*/ 11717 h 5138707"/>
              <a:gd name="connsiteX2" fmla="*/ 520700 w 2366010"/>
              <a:gd name="connsiteY2" fmla="*/ 10448 h 5138707"/>
              <a:gd name="connsiteX3" fmla="*/ 727710 w 2366010"/>
              <a:gd name="connsiteY3" fmla="*/ 197137 h 5138707"/>
              <a:gd name="connsiteX4" fmla="*/ 1364453 w 2366010"/>
              <a:gd name="connsiteY4" fmla="*/ 198410 h 5138707"/>
              <a:gd name="connsiteX5" fmla="*/ 1753073 w 2366010"/>
              <a:gd name="connsiteY5" fmla="*/ 190790 h 5138707"/>
              <a:gd name="connsiteX6" fmla="*/ 1857213 w 2366010"/>
              <a:gd name="connsiteY6" fmla="*/ 12990 h 5138707"/>
              <a:gd name="connsiteX7" fmla="*/ 2121223 w 2366010"/>
              <a:gd name="connsiteY7" fmla="*/ 14257 h 5138707"/>
              <a:gd name="connsiteX8" fmla="*/ 2366010 w 2366010"/>
              <a:gd name="connsiteY8" fmla="*/ 259044 h 5138707"/>
              <a:gd name="connsiteX9" fmla="*/ 2366010 w 2366010"/>
              <a:gd name="connsiteY9" fmla="*/ 4893920 h 5138707"/>
              <a:gd name="connsiteX10" fmla="*/ 2121223 w 2366010"/>
              <a:gd name="connsiteY10" fmla="*/ 5138707 h 5138707"/>
              <a:gd name="connsiteX11" fmla="*/ 244787 w 2366010"/>
              <a:gd name="connsiteY11" fmla="*/ 5138707 h 5138707"/>
              <a:gd name="connsiteX12" fmla="*/ 0 w 2366010"/>
              <a:gd name="connsiteY12" fmla="*/ 4893920 h 5138707"/>
              <a:gd name="connsiteX13" fmla="*/ 0 w 2366010"/>
              <a:gd name="connsiteY13" fmla="*/ 259044 h 5138707"/>
              <a:gd name="connsiteX0" fmla="*/ 0 w 2366010"/>
              <a:gd name="connsiteY0" fmla="*/ 262169 h 5141832"/>
              <a:gd name="connsiteX1" fmla="*/ 237167 w 2366010"/>
              <a:gd name="connsiteY1" fmla="*/ 14842 h 5141832"/>
              <a:gd name="connsiteX2" fmla="*/ 520700 w 2366010"/>
              <a:gd name="connsiteY2" fmla="*/ 13573 h 5141832"/>
              <a:gd name="connsiteX3" fmla="*/ 727710 w 2366010"/>
              <a:gd name="connsiteY3" fmla="*/ 200262 h 5141832"/>
              <a:gd name="connsiteX4" fmla="*/ 1364453 w 2366010"/>
              <a:gd name="connsiteY4" fmla="*/ 201535 h 5141832"/>
              <a:gd name="connsiteX5" fmla="*/ 1753073 w 2366010"/>
              <a:gd name="connsiteY5" fmla="*/ 193915 h 5141832"/>
              <a:gd name="connsiteX6" fmla="*/ 1857213 w 2366010"/>
              <a:gd name="connsiteY6" fmla="*/ 16115 h 5141832"/>
              <a:gd name="connsiteX7" fmla="*/ 2121223 w 2366010"/>
              <a:gd name="connsiteY7" fmla="*/ 17382 h 5141832"/>
              <a:gd name="connsiteX8" fmla="*/ 2366010 w 2366010"/>
              <a:gd name="connsiteY8" fmla="*/ 262169 h 5141832"/>
              <a:gd name="connsiteX9" fmla="*/ 2366010 w 2366010"/>
              <a:gd name="connsiteY9" fmla="*/ 4897045 h 5141832"/>
              <a:gd name="connsiteX10" fmla="*/ 2121223 w 2366010"/>
              <a:gd name="connsiteY10" fmla="*/ 5141832 h 5141832"/>
              <a:gd name="connsiteX11" fmla="*/ 244787 w 2366010"/>
              <a:gd name="connsiteY11" fmla="*/ 5141832 h 5141832"/>
              <a:gd name="connsiteX12" fmla="*/ 0 w 2366010"/>
              <a:gd name="connsiteY12" fmla="*/ 4897045 h 5141832"/>
              <a:gd name="connsiteX13" fmla="*/ 0 w 2366010"/>
              <a:gd name="connsiteY13" fmla="*/ 262169 h 5141832"/>
              <a:gd name="connsiteX0" fmla="*/ 0 w 2366010"/>
              <a:gd name="connsiteY0" fmla="*/ 262169 h 5141832"/>
              <a:gd name="connsiteX1" fmla="*/ 237167 w 2366010"/>
              <a:gd name="connsiteY1" fmla="*/ 14842 h 5141832"/>
              <a:gd name="connsiteX2" fmla="*/ 520700 w 2366010"/>
              <a:gd name="connsiteY2" fmla="*/ 13573 h 5141832"/>
              <a:gd name="connsiteX3" fmla="*/ 727710 w 2366010"/>
              <a:gd name="connsiteY3" fmla="*/ 200262 h 5141832"/>
              <a:gd name="connsiteX4" fmla="*/ 1364453 w 2366010"/>
              <a:gd name="connsiteY4" fmla="*/ 201535 h 5141832"/>
              <a:gd name="connsiteX5" fmla="*/ 1755613 w 2366010"/>
              <a:gd name="connsiteY5" fmla="*/ 186299 h 5141832"/>
              <a:gd name="connsiteX6" fmla="*/ 1857213 w 2366010"/>
              <a:gd name="connsiteY6" fmla="*/ 16115 h 5141832"/>
              <a:gd name="connsiteX7" fmla="*/ 2121223 w 2366010"/>
              <a:gd name="connsiteY7" fmla="*/ 17382 h 5141832"/>
              <a:gd name="connsiteX8" fmla="*/ 2366010 w 2366010"/>
              <a:gd name="connsiteY8" fmla="*/ 262169 h 5141832"/>
              <a:gd name="connsiteX9" fmla="*/ 2366010 w 2366010"/>
              <a:gd name="connsiteY9" fmla="*/ 4897045 h 5141832"/>
              <a:gd name="connsiteX10" fmla="*/ 2121223 w 2366010"/>
              <a:gd name="connsiteY10" fmla="*/ 5141832 h 5141832"/>
              <a:gd name="connsiteX11" fmla="*/ 244787 w 2366010"/>
              <a:gd name="connsiteY11" fmla="*/ 5141832 h 5141832"/>
              <a:gd name="connsiteX12" fmla="*/ 0 w 2366010"/>
              <a:gd name="connsiteY12" fmla="*/ 4897045 h 5141832"/>
              <a:gd name="connsiteX13" fmla="*/ 0 w 2366010"/>
              <a:gd name="connsiteY13" fmla="*/ 262169 h 5141832"/>
              <a:gd name="connsiteX0" fmla="*/ 0 w 2366010"/>
              <a:gd name="connsiteY0" fmla="*/ 262169 h 5141832"/>
              <a:gd name="connsiteX1" fmla="*/ 237167 w 2366010"/>
              <a:gd name="connsiteY1" fmla="*/ 14842 h 5141832"/>
              <a:gd name="connsiteX2" fmla="*/ 520700 w 2366010"/>
              <a:gd name="connsiteY2" fmla="*/ 13573 h 5141832"/>
              <a:gd name="connsiteX3" fmla="*/ 727710 w 2366010"/>
              <a:gd name="connsiteY3" fmla="*/ 200262 h 5141832"/>
              <a:gd name="connsiteX4" fmla="*/ 1364453 w 2366010"/>
              <a:gd name="connsiteY4" fmla="*/ 201535 h 5141832"/>
              <a:gd name="connsiteX5" fmla="*/ 1755613 w 2366010"/>
              <a:gd name="connsiteY5" fmla="*/ 186299 h 5141832"/>
              <a:gd name="connsiteX6" fmla="*/ 1857213 w 2366010"/>
              <a:gd name="connsiteY6" fmla="*/ 16115 h 5141832"/>
              <a:gd name="connsiteX7" fmla="*/ 2121223 w 2366010"/>
              <a:gd name="connsiteY7" fmla="*/ 17382 h 5141832"/>
              <a:gd name="connsiteX8" fmla="*/ 2366010 w 2366010"/>
              <a:gd name="connsiteY8" fmla="*/ 262169 h 5141832"/>
              <a:gd name="connsiteX9" fmla="*/ 2366010 w 2366010"/>
              <a:gd name="connsiteY9" fmla="*/ 4897045 h 5141832"/>
              <a:gd name="connsiteX10" fmla="*/ 2121223 w 2366010"/>
              <a:gd name="connsiteY10" fmla="*/ 5141832 h 5141832"/>
              <a:gd name="connsiteX11" fmla="*/ 244787 w 2366010"/>
              <a:gd name="connsiteY11" fmla="*/ 5141832 h 5141832"/>
              <a:gd name="connsiteX12" fmla="*/ 0 w 2366010"/>
              <a:gd name="connsiteY12" fmla="*/ 4897045 h 5141832"/>
              <a:gd name="connsiteX13" fmla="*/ 0 w 2366010"/>
              <a:gd name="connsiteY13" fmla="*/ 262169 h 5141832"/>
              <a:gd name="connsiteX0" fmla="*/ 0 w 2366010"/>
              <a:gd name="connsiteY0" fmla="*/ 261383 h 5141046"/>
              <a:gd name="connsiteX1" fmla="*/ 237167 w 2366010"/>
              <a:gd name="connsiteY1" fmla="*/ 14056 h 5141046"/>
              <a:gd name="connsiteX2" fmla="*/ 520700 w 2366010"/>
              <a:gd name="connsiteY2" fmla="*/ 12787 h 5141046"/>
              <a:gd name="connsiteX3" fmla="*/ 727710 w 2366010"/>
              <a:gd name="connsiteY3" fmla="*/ 199476 h 5141046"/>
              <a:gd name="connsiteX4" fmla="*/ 1364453 w 2366010"/>
              <a:gd name="connsiteY4" fmla="*/ 200749 h 5141046"/>
              <a:gd name="connsiteX5" fmla="*/ 1755613 w 2366010"/>
              <a:gd name="connsiteY5" fmla="*/ 185513 h 5141046"/>
              <a:gd name="connsiteX6" fmla="*/ 1857213 w 2366010"/>
              <a:gd name="connsiteY6" fmla="*/ 15329 h 5141046"/>
              <a:gd name="connsiteX7" fmla="*/ 2121223 w 2366010"/>
              <a:gd name="connsiteY7" fmla="*/ 16596 h 5141046"/>
              <a:gd name="connsiteX8" fmla="*/ 2366010 w 2366010"/>
              <a:gd name="connsiteY8" fmla="*/ 261383 h 5141046"/>
              <a:gd name="connsiteX9" fmla="*/ 2366010 w 2366010"/>
              <a:gd name="connsiteY9" fmla="*/ 4896259 h 5141046"/>
              <a:gd name="connsiteX10" fmla="*/ 2121223 w 2366010"/>
              <a:gd name="connsiteY10" fmla="*/ 5141046 h 5141046"/>
              <a:gd name="connsiteX11" fmla="*/ 244787 w 2366010"/>
              <a:gd name="connsiteY11" fmla="*/ 5141046 h 5141046"/>
              <a:gd name="connsiteX12" fmla="*/ 0 w 2366010"/>
              <a:gd name="connsiteY12" fmla="*/ 4896259 h 5141046"/>
              <a:gd name="connsiteX13" fmla="*/ 0 w 2366010"/>
              <a:gd name="connsiteY13" fmla="*/ 261383 h 5141046"/>
              <a:gd name="connsiteX0" fmla="*/ 0 w 2366010"/>
              <a:gd name="connsiteY0" fmla="*/ 261383 h 5141046"/>
              <a:gd name="connsiteX1" fmla="*/ 237167 w 2366010"/>
              <a:gd name="connsiteY1" fmla="*/ 14056 h 5141046"/>
              <a:gd name="connsiteX2" fmla="*/ 520700 w 2366010"/>
              <a:gd name="connsiteY2" fmla="*/ 12787 h 5141046"/>
              <a:gd name="connsiteX3" fmla="*/ 727710 w 2366010"/>
              <a:gd name="connsiteY3" fmla="*/ 199476 h 5141046"/>
              <a:gd name="connsiteX4" fmla="*/ 1364453 w 2366010"/>
              <a:gd name="connsiteY4" fmla="*/ 200749 h 5141046"/>
              <a:gd name="connsiteX5" fmla="*/ 1755613 w 2366010"/>
              <a:gd name="connsiteY5" fmla="*/ 185513 h 5141046"/>
              <a:gd name="connsiteX6" fmla="*/ 1857213 w 2366010"/>
              <a:gd name="connsiteY6" fmla="*/ 15329 h 5141046"/>
              <a:gd name="connsiteX7" fmla="*/ 2121223 w 2366010"/>
              <a:gd name="connsiteY7" fmla="*/ 16596 h 5141046"/>
              <a:gd name="connsiteX8" fmla="*/ 2366010 w 2366010"/>
              <a:gd name="connsiteY8" fmla="*/ 261383 h 5141046"/>
              <a:gd name="connsiteX9" fmla="*/ 2366010 w 2366010"/>
              <a:gd name="connsiteY9" fmla="*/ 4896259 h 5141046"/>
              <a:gd name="connsiteX10" fmla="*/ 2121223 w 2366010"/>
              <a:gd name="connsiteY10" fmla="*/ 5141046 h 5141046"/>
              <a:gd name="connsiteX11" fmla="*/ 244787 w 2366010"/>
              <a:gd name="connsiteY11" fmla="*/ 5141046 h 5141046"/>
              <a:gd name="connsiteX12" fmla="*/ 0 w 2366010"/>
              <a:gd name="connsiteY12" fmla="*/ 4896259 h 5141046"/>
              <a:gd name="connsiteX13" fmla="*/ 0 w 2366010"/>
              <a:gd name="connsiteY13" fmla="*/ 261383 h 5141046"/>
              <a:gd name="connsiteX0" fmla="*/ 0 w 2366010"/>
              <a:gd name="connsiteY0" fmla="*/ 266517 h 5146180"/>
              <a:gd name="connsiteX1" fmla="*/ 237167 w 2366010"/>
              <a:gd name="connsiteY1" fmla="*/ 19190 h 5146180"/>
              <a:gd name="connsiteX2" fmla="*/ 520700 w 2366010"/>
              <a:gd name="connsiteY2" fmla="*/ 17921 h 5146180"/>
              <a:gd name="connsiteX3" fmla="*/ 727710 w 2366010"/>
              <a:gd name="connsiteY3" fmla="*/ 204610 h 5146180"/>
              <a:gd name="connsiteX4" fmla="*/ 1364453 w 2366010"/>
              <a:gd name="connsiteY4" fmla="*/ 205883 h 5146180"/>
              <a:gd name="connsiteX5" fmla="*/ 1755613 w 2366010"/>
              <a:gd name="connsiteY5" fmla="*/ 190647 h 5146180"/>
              <a:gd name="connsiteX6" fmla="*/ 1857213 w 2366010"/>
              <a:gd name="connsiteY6" fmla="*/ 20463 h 5146180"/>
              <a:gd name="connsiteX7" fmla="*/ 2133923 w 2366010"/>
              <a:gd name="connsiteY7" fmla="*/ 14114 h 5146180"/>
              <a:gd name="connsiteX8" fmla="*/ 2366010 w 2366010"/>
              <a:gd name="connsiteY8" fmla="*/ 266517 h 5146180"/>
              <a:gd name="connsiteX9" fmla="*/ 2366010 w 2366010"/>
              <a:gd name="connsiteY9" fmla="*/ 4901393 h 5146180"/>
              <a:gd name="connsiteX10" fmla="*/ 2121223 w 2366010"/>
              <a:gd name="connsiteY10" fmla="*/ 5146180 h 5146180"/>
              <a:gd name="connsiteX11" fmla="*/ 244787 w 2366010"/>
              <a:gd name="connsiteY11" fmla="*/ 5146180 h 5146180"/>
              <a:gd name="connsiteX12" fmla="*/ 0 w 2366010"/>
              <a:gd name="connsiteY12" fmla="*/ 4901393 h 5146180"/>
              <a:gd name="connsiteX13" fmla="*/ 0 w 2366010"/>
              <a:gd name="connsiteY13" fmla="*/ 266517 h 5146180"/>
              <a:gd name="connsiteX0" fmla="*/ 0 w 2366010"/>
              <a:gd name="connsiteY0" fmla="*/ 266517 h 5146180"/>
              <a:gd name="connsiteX1" fmla="*/ 237167 w 2366010"/>
              <a:gd name="connsiteY1" fmla="*/ 19190 h 5146180"/>
              <a:gd name="connsiteX2" fmla="*/ 520700 w 2366010"/>
              <a:gd name="connsiteY2" fmla="*/ 17921 h 5146180"/>
              <a:gd name="connsiteX3" fmla="*/ 727710 w 2366010"/>
              <a:gd name="connsiteY3" fmla="*/ 204610 h 5146180"/>
              <a:gd name="connsiteX4" fmla="*/ 1364453 w 2366010"/>
              <a:gd name="connsiteY4" fmla="*/ 205883 h 5146180"/>
              <a:gd name="connsiteX5" fmla="*/ 1755613 w 2366010"/>
              <a:gd name="connsiteY5" fmla="*/ 190647 h 5146180"/>
              <a:gd name="connsiteX6" fmla="*/ 1857213 w 2366010"/>
              <a:gd name="connsiteY6" fmla="*/ 20463 h 5146180"/>
              <a:gd name="connsiteX7" fmla="*/ 2133923 w 2366010"/>
              <a:gd name="connsiteY7" fmla="*/ 14114 h 5146180"/>
              <a:gd name="connsiteX8" fmla="*/ 2366010 w 2366010"/>
              <a:gd name="connsiteY8" fmla="*/ 266517 h 5146180"/>
              <a:gd name="connsiteX9" fmla="*/ 2366010 w 2366010"/>
              <a:gd name="connsiteY9" fmla="*/ 4901393 h 5146180"/>
              <a:gd name="connsiteX10" fmla="*/ 2121223 w 2366010"/>
              <a:gd name="connsiteY10" fmla="*/ 5146180 h 5146180"/>
              <a:gd name="connsiteX11" fmla="*/ 244787 w 2366010"/>
              <a:gd name="connsiteY11" fmla="*/ 5146180 h 5146180"/>
              <a:gd name="connsiteX12" fmla="*/ 0 w 2366010"/>
              <a:gd name="connsiteY12" fmla="*/ 4901393 h 5146180"/>
              <a:gd name="connsiteX13" fmla="*/ 0 w 2366010"/>
              <a:gd name="connsiteY13" fmla="*/ 266517 h 5146180"/>
              <a:gd name="connsiteX0" fmla="*/ 0 w 2366010"/>
              <a:gd name="connsiteY0" fmla="*/ 267643 h 5147306"/>
              <a:gd name="connsiteX1" fmla="*/ 237167 w 2366010"/>
              <a:gd name="connsiteY1" fmla="*/ 20316 h 5147306"/>
              <a:gd name="connsiteX2" fmla="*/ 520700 w 2366010"/>
              <a:gd name="connsiteY2" fmla="*/ 19047 h 5147306"/>
              <a:gd name="connsiteX3" fmla="*/ 727710 w 2366010"/>
              <a:gd name="connsiteY3" fmla="*/ 205736 h 5147306"/>
              <a:gd name="connsiteX4" fmla="*/ 1364453 w 2366010"/>
              <a:gd name="connsiteY4" fmla="*/ 207009 h 5147306"/>
              <a:gd name="connsiteX5" fmla="*/ 1755613 w 2366010"/>
              <a:gd name="connsiteY5" fmla="*/ 191773 h 5147306"/>
              <a:gd name="connsiteX6" fmla="*/ 1857213 w 2366010"/>
              <a:gd name="connsiteY6" fmla="*/ 21589 h 5147306"/>
              <a:gd name="connsiteX7" fmla="*/ 2133923 w 2366010"/>
              <a:gd name="connsiteY7" fmla="*/ 15240 h 5147306"/>
              <a:gd name="connsiteX8" fmla="*/ 2366010 w 2366010"/>
              <a:gd name="connsiteY8" fmla="*/ 267643 h 5147306"/>
              <a:gd name="connsiteX9" fmla="*/ 2366010 w 2366010"/>
              <a:gd name="connsiteY9" fmla="*/ 4902519 h 5147306"/>
              <a:gd name="connsiteX10" fmla="*/ 2121223 w 2366010"/>
              <a:gd name="connsiteY10" fmla="*/ 5147306 h 5147306"/>
              <a:gd name="connsiteX11" fmla="*/ 244787 w 2366010"/>
              <a:gd name="connsiteY11" fmla="*/ 5147306 h 5147306"/>
              <a:gd name="connsiteX12" fmla="*/ 0 w 2366010"/>
              <a:gd name="connsiteY12" fmla="*/ 4902519 h 5147306"/>
              <a:gd name="connsiteX13" fmla="*/ 0 w 2366010"/>
              <a:gd name="connsiteY13" fmla="*/ 267643 h 5147306"/>
              <a:gd name="connsiteX0" fmla="*/ 0 w 2366010"/>
              <a:gd name="connsiteY0" fmla="*/ 267643 h 5147306"/>
              <a:gd name="connsiteX1" fmla="*/ 237167 w 2366010"/>
              <a:gd name="connsiteY1" fmla="*/ 20316 h 5147306"/>
              <a:gd name="connsiteX2" fmla="*/ 520700 w 2366010"/>
              <a:gd name="connsiteY2" fmla="*/ 19047 h 5147306"/>
              <a:gd name="connsiteX3" fmla="*/ 727710 w 2366010"/>
              <a:gd name="connsiteY3" fmla="*/ 205736 h 5147306"/>
              <a:gd name="connsiteX4" fmla="*/ 1274918 w 2366010"/>
              <a:gd name="connsiteY4" fmla="*/ 205105 h 5147306"/>
              <a:gd name="connsiteX5" fmla="*/ 1755613 w 2366010"/>
              <a:gd name="connsiteY5" fmla="*/ 191773 h 5147306"/>
              <a:gd name="connsiteX6" fmla="*/ 1857213 w 2366010"/>
              <a:gd name="connsiteY6" fmla="*/ 21589 h 5147306"/>
              <a:gd name="connsiteX7" fmla="*/ 2133923 w 2366010"/>
              <a:gd name="connsiteY7" fmla="*/ 15240 h 5147306"/>
              <a:gd name="connsiteX8" fmla="*/ 2366010 w 2366010"/>
              <a:gd name="connsiteY8" fmla="*/ 267643 h 5147306"/>
              <a:gd name="connsiteX9" fmla="*/ 2366010 w 2366010"/>
              <a:gd name="connsiteY9" fmla="*/ 4902519 h 5147306"/>
              <a:gd name="connsiteX10" fmla="*/ 2121223 w 2366010"/>
              <a:gd name="connsiteY10" fmla="*/ 5147306 h 5147306"/>
              <a:gd name="connsiteX11" fmla="*/ 244787 w 2366010"/>
              <a:gd name="connsiteY11" fmla="*/ 5147306 h 5147306"/>
              <a:gd name="connsiteX12" fmla="*/ 0 w 2366010"/>
              <a:gd name="connsiteY12" fmla="*/ 4902519 h 5147306"/>
              <a:gd name="connsiteX13" fmla="*/ 0 w 2366010"/>
              <a:gd name="connsiteY13" fmla="*/ 267643 h 5147306"/>
              <a:gd name="connsiteX0" fmla="*/ 0 w 2366010"/>
              <a:gd name="connsiteY0" fmla="*/ 267643 h 5147306"/>
              <a:gd name="connsiteX1" fmla="*/ 237167 w 2366010"/>
              <a:gd name="connsiteY1" fmla="*/ 20316 h 5147306"/>
              <a:gd name="connsiteX2" fmla="*/ 520700 w 2366010"/>
              <a:gd name="connsiteY2" fmla="*/ 19047 h 5147306"/>
              <a:gd name="connsiteX3" fmla="*/ 727710 w 2366010"/>
              <a:gd name="connsiteY3" fmla="*/ 205736 h 5147306"/>
              <a:gd name="connsiteX4" fmla="*/ 1274918 w 2366010"/>
              <a:gd name="connsiteY4" fmla="*/ 205105 h 5147306"/>
              <a:gd name="connsiteX5" fmla="*/ 1755613 w 2366010"/>
              <a:gd name="connsiteY5" fmla="*/ 191773 h 5147306"/>
              <a:gd name="connsiteX6" fmla="*/ 1857213 w 2366010"/>
              <a:gd name="connsiteY6" fmla="*/ 21589 h 5147306"/>
              <a:gd name="connsiteX7" fmla="*/ 2133923 w 2366010"/>
              <a:gd name="connsiteY7" fmla="*/ 15240 h 5147306"/>
              <a:gd name="connsiteX8" fmla="*/ 2366010 w 2366010"/>
              <a:gd name="connsiteY8" fmla="*/ 267643 h 5147306"/>
              <a:gd name="connsiteX9" fmla="*/ 2366010 w 2366010"/>
              <a:gd name="connsiteY9" fmla="*/ 4902519 h 5147306"/>
              <a:gd name="connsiteX10" fmla="*/ 2121223 w 2366010"/>
              <a:gd name="connsiteY10" fmla="*/ 5147306 h 5147306"/>
              <a:gd name="connsiteX11" fmla="*/ 244787 w 2366010"/>
              <a:gd name="connsiteY11" fmla="*/ 5147306 h 5147306"/>
              <a:gd name="connsiteX12" fmla="*/ 0 w 2366010"/>
              <a:gd name="connsiteY12" fmla="*/ 4902519 h 5147306"/>
              <a:gd name="connsiteX13" fmla="*/ 0 w 2366010"/>
              <a:gd name="connsiteY13" fmla="*/ 267643 h 5147306"/>
              <a:gd name="connsiteX0" fmla="*/ 0 w 2366010"/>
              <a:gd name="connsiteY0" fmla="*/ 267643 h 5147306"/>
              <a:gd name="connsiteX1" fmla="*/ 237167 w 2366010"/>
              <a:gd name="connsiteY1" fmla="*/ 20316 h 5147306"/>
              <a:gd name="connsiteX2" fmla="*/ 520700 w 2366010"/>
              <a:gd name="connsiteY2" fmla="*/ 19047 h 5147306"/>
              <a:gd name="connsiteX3" fmla="*/ 727710 w 2366010"/>
              <a:gd name="connsiteY3" fmla="*/ 205736 h 5147306"/>
              <a:gd name="connsiteX4" fmla="*/ 1274918 w 2366010"/>
              <a:gd name="connsiteY4" fmla="*/ 205105 h 5147306"/>
              <a:gd name="connsiteX5" fmla="*/ 1753708 w 2366010"/>
              <a:gd name="connsiteY5" fmla="*/ 189869 h 5147306"/>
              <a:gd name="connsiteX6" fmla="*/ 1857213 w 2366010"/>
              <a:gd name="connsiteY6" fmla="*/ 21589 h 5147306"/>
              <a:gd name="connsiteX7" fmla="*/ 2133923 w 2366010"/>
              <a:gd name="connsiteY7" fmla="*/ 15240 h 5147306"/>
              <a:gd name="connsiteX8" fmla="*/ 2366010 w 2366010"/>
              <a:gd name="connsiteY8" fmla="*/ 267643 h 5147306"/>
              <a:gd name="connsiteX9" fmla="*/ 2366010 w 2366010"/>
              <a:gd name="connsiteY9" fmla="*/ 4902519 h 5147306"/>
              <a:gd name="connsiteX10" fmla="*/ 2121223 w 2366010"/>
              <a:gd name="connsiteY10" fmla="*/ 5147306 h 5147306"/>
              <a:gd name="connsiteX11" fmla="*/ 244787 w 2366010"/>
              <a:gd name="connsiteY11" fmla="*/ 5147306 h 5147306"/>
              <a:gd name="connsiteX12" fmla="*/ 0 w 2366010"/>
              <a:gd name="connsiteY12" fmla="*/ 4902519 h 5147306"/>
              <a:gd name="connsiteX13" fmla="*/ 0 w 2366010"/>
              <a:gd name="connsiteY13" fmla="*/ 267643 h 5147306"/>
              <a:gd name="connsiteX0" fmla="*/ 0 w 2366010"/>
              <a:gd name="connsiteY0" fmla="*/ 267643 h 5147306"/>
              <a:gd name="connsiteX1" fmla="*/ 237167 w 2366010"/>
              <a:gd name="connsiteY1" fmla="*/ 20316 h 5147306"/>
              <a:gd name="connsiteX2" fmla="*/ 520700 w 2366010"/>
              <a:gd name="connsiteY2" fmla="*/ 19047 h 5147306"/>
              <a:gd name="connsiteX3" fmla="*/ 727710 w 2366010"/>
              <a:gd name="connsiteY3" fmla="*/ 205736 h 5147306"/>
              <a:gd name="connsiteX4" fmla="*/ 1274918 w 2366010"/>
              <a:gd name="connsiteY4" fmla="*/ 205105 h 5147306"/>
              <a:gd name="connsiteX5" fmla="*/ 1753708 w 2366010"/>
              <a:gd name="connsiteY5" fmla="*/ 189869 h 5147306"/>
              <a:gd name="connsiteX6" fmla="*/ 1857213 w 2366010"/>
              <a:gd name="connsiteY6" fmla="*/ 21589 h 5147306"/>
              <a:gd name="connsiteX7" fmla="*/ 2133923 w 2366010"/>
              <a:gd name="connsiteY7" fmla="*/ 15240 h 5147306"/>
              <a:gd name="connsiteX8" fmla="*/ 2366010 w 2366010"/>
              <a:gd name="connsiteY8" fmla="*/ 267643 h 5147306"/>
              <a:gd name="connsiteX9" fmla="*/ 2366010 w 2366010"/>
              <a:gd name="connsiteY9" fmla="*/ 4902519 h 5147306"/>
              <a:gd name="connsiteX10" fmla="*/ 2121223 w 2366010"/>
              <a:gd name="connsiteY10" fmla="*/ 5147306 h 5147306"/>
              <a:gd name="connsiteX11" fmla="*/ 244787 w 2366010"/>
              <a:gd name="connsiteY11" fmla="*/ 5147306 h 5147306"/>
              <a:gd name="connsiteX12" fmla="*/ 0 w 2366010"/>
              <a:gd name="connsiteY12" fmla="*/ 4902519 h 5147306"/>
              <a:gd name="connsiteX13" fmla="*/ 0 w 2366010"/>
              <a:gd name="connsiteY13" fmla="*/ 267643 h 5147306"/>
              <a:gd name="connsiteX0" fmla="*/ 0 w 2366010"/>
              <a:gd name="connsiteY0" fmla="*/ 256648 h 5136311"/>
              <a:gd name="connsiteX1" fmla="*/ 237167 w 2366010"/>
              <a:gd name="connsiteY1" fmla="*/ 9321 h 5136311"/>
              <a:gd name="connsiteX2" fmla="*/ 520700 w 2366010"/>
              <a:gd name="connsiteY2" fmla="*/ 8052 h 5136311"/>
              <a:gd name="connsiteX3" fmla="*/ 727710 w 2366010"/>
              <a:gd name="connsiteY3" fmla="*/ 194741 h 5136311"/>
              <a:gd name="connsiteX4" fmla="*/ 1274918 w 2366010"/>
              <a:gd name="connsiteY4" fmla="*/ 194110 h 5136311"/>
              <a:gd name="connsiteX5" fmla="*/ 1753708 w 2366010"/>
              <a:gd name="connsiteY5" fmla="*/ 178874 h 5136311"/>
              <a:gd name="connsiteX6" fmla="*/ 1857213 w 2366010"/>
              <a:gd name="connsiteY6" fmla="*/ 10594 h 5136311"/>
              <a:gd name="connsiteX7" fmla="*/ 2133923 w 2366010"/>
              <a:gd name="connsiteY7" fmla="*/ 4245 h 5136311"/>
              <a:gd name="connsiteX8" fmla="*/ 2366010 w 2366010"/>
              <a:gd name="connsiteY8" fmla="*/ 256648 h 5136311"/>
              <a:gd name="connsiteX9" fmla="*/ 2366010 w 2366010"/>
              <a:gd name="connsiteY9" fmla="*/ 4891524 h 5136311"/>
              <a:gd name="connsiteX10" fmla="*/ 2121223 w 2366010"/>
              <a:gd name="connsiteY10" fmla="*/ 5136311 h 5136311"/>
              <a:gd name="connsiteX11" fmla="*/ 244787 w 2366010"/>
              <a:gd name="connsiteY11" fmla="*/ 5136311 h 5136311"/>
              <a:gd name="connsiteX12" fmla="*/ 0 w 2366010"/>
              <a:gd name="connsiteY12" fmla="*/ 4891524 h 5136311"/>
              <a:gd name="connsiteX13" fmla="*/ 0 w 2366010"/>
              <a:gd name="connsiteY13" fmla="*/ 256648 h 5136311"/>
              <a:gd name="connsiteX0" fmla="*/ 0 w 2366010"/>
              <a:gd name="connsiteY0" fmla="*/ 256648 h 5136311"/>
              <a:gd name="connsiteX1" fmla="*/ 237167 w 2366010"/>
              <a:gd name="connsiteY1" fmla="*/ 9321 h 5136311"/>
              <a:gd name="connsiteX2" fmla="*/ 520700 w 2366010"/>
              <a:gd name="connsiteY2" fmla="*/ 8052 h 5136311"/>
              <a:gd name="connsiteX3" fmla="*/ 727710 w 2366010"/>
              <a:gd name="connsiteY3" fmla="*/ 194741 h 5136311"/>
              <a:gd name="connsiteX4" fmla="*/ 1274918 w 2366010"/>
              <a:gd name="connsiteY4" fmla="*/ 194110 h 5136311"/>
              <a:gd name="connsiteX5" fmla="*/ 1753708 w 2366010"/>
              <a:gd name="connsiteY5" fmla="*/ 178874 h 5136311"/>
              <a:gd name="connsiteX6" fmla="*/ 1857213 w 2366010"/>
              <a:gd name="connsiteY6" fmla="*/ 10594 h 5136311"/>
              <a:gd name="connsiteX7" fmla="*/ 2133923 w 2366010"/>
              <a:gd name="connsiteY7" fmla="*/ 4245 h 5136311"/>
              <a:gd name="connsiteX8" fmla="*/ 2366010 w 2366010"/>
              <a:gd name="connsiteY8" fmla="*/ 256648 h 5136311"/>
              <a:gd name="connsiteX9" fmla="*/ 2366010 w 2366010"/>
              <a:gd name="connsiteY9" fmla="*/ 4891524 h 5136311"/>
              <a:gd name="connsiteX10" fmla="*/ 2121223 w 2366010"/>
              <a:gd name="connsiteY10" fmla="*/ 5136311 h 5136311"/>
              <a:gd name="connsiteX11" fmla="*/ 244787 w 2366010"/>
              <a:gd name="connsiteY11" fmla="*/ 5136311 h 5136311"/>
              <a:gd name="connsiteX12" fmla="*/ 0 w 2366010"/>
              <a:gd name="connsiteY12" fmla="*/ 4891524 h 5136311"/>
              <a:gd name="connsiteX13" fmla="*/ 0 w 2366010"/>
              <a:gd name="connsiteY13" fmla="*/ 256648 h 5136311"/>
              <a:gd name="connsiteX0" fmla="*/ 0 w 2366010"/>
              <a:gd name="connsiteY0" fmla="*/ 256648 h 5136311"/>
              <a:gd name="connsiteX1" fmla="*/ 237167 w 2366010"/>
              <a:gd name="connsiteY1" fmla="*/ 9321 h 5136311"/>
              <a:gd name="connsiteX2" fmla="*/ 520700 w 2366010"/>
              <a:gd name="connsiteY2" fmla="*/ 8052 h 5136311"/>
              <a:gd name="connsiteX3" fmla="*/ 727710 w 2366010"/>
              <a:gd name="connsiteY3" fmla="*/ 194741 h 5136311"/>
              <a:gd name="connsiteX4" fmla="*/ 1274918 w 2366010"/>
              <a:gd name="connsiteY4" fmla="*/ 194110 h 5136311"/>
              <a:gd name="connsiteX5" fmla="*/ 1753708 w 2366010"/>
              <a:gd name="connsiteY5" fmla="*/ 178874 h 5136311"/>
              <a:gd name="connsiteX6" fmla="*/ 1857213 w 2366010"/>
              <a:gd name="connsiteY6" fmla="*/ 10594 h 5136311"/>
              <a:gd name="connsiteX7" fmla="*/ 2133923 w 2366010"/>
              <a:gd name="connsiteY7" fmla="*/ 4245 h 5136311"/>
              <a:gd name="connsiteX8" fmla="*/ 2366010 w 2366010"/>
              <a:gd name="connsiteY8" fmla="*/ 256648 h 5136311"/>
              <a:gd name="connsiteX9" fmla="*/ 2366010 w 2366010"/>
              <a:gd name="connsiteY9" fmla="*/ 4891524 h 5136311"/>
              <a:gd name="connsiteX10" fmla="*/ 2121223 w 2366010"/>
              <a:gd name="connsiteY10" fmla="*/ 5136311 h 5136311"/>
              <a:gd name="connsiteX11" fmla="*/ 244787 w 2366010"/>
              <a:gd name="connsiteY11" fmla="*/ 5136311 h 5136311"/>
              <a:gd name="connsiteX12" fmla="*/ 0 w 2366010"/>
              <a:gd name="connsiteY12" fmla="*/ 4891524 h 5136311"/>
              <a:gd name="connsiteX13" fmla="*/ 0 w 2366010"/>
              <a:gd name="connsiteY13" fmla="*/ 256648 h 5136311"/>
              <a:gd name="connsiteX0" fmla="*/ 0 w 2366010"/>
              <a:gd name="connsiteY0" fmla="*/ 256648 h 5136311"/>
              <a:gd name="connsiteX1" fmla="*/ 237167 w 2366010"/>
              <a:gd name="connsiteY1" fmla="*/ 9321 h 5136311"/>
              <a:gd name="connsiteX2" fmla="*/ 520700 w 2366010"/>
              <a:gd name="connsiteY2" fmla="*/ 8052 h 5136311"/>
              <a:gd name="connsiteX3" fmla="*/ 727710 w 2366010"/>
              <a:gd name="connsiteY3" fmla="*/ 194741 h 5136311"/>
              <a:gd name="connsiteX4" fmla="*/ 1274918 w 2366010"/>
              <a:gd name="connsiteY4" fmla="*/ 194110 h 5136311"/>
              <a:gd name="connsiteX5" fmla="*/ 1753708 w 2366010"/>
              <a:gd name="connsiteY5" fmla="*/ 178874 h 5136311"/>
              <a:gd name="connsiteX6" fmla="*/ 1857213 w 2366010"/>
              <a:gd name="connsiteY6" fmla="*/ 10594 h 5136311"/>
              <a:gd name="connsiteX7" fmla="*/ 2133923 w 2366010"/>
              <a:gd name="connsiteY7" fmla="*/ 4245 h 5136311"/>
              <a:gd name="connsiteX8" fmla="*/ 2366010 w 2366010"/>
              <a:gd name="connsiteY8" fmla="*/ 256648 h 5136311"/>
              <a:gd name="connsiteX9" fmla="*/ 2366010 w 2366010"/>
              <a:gd name="connsiteY9" fmla="*/ 4891524 h 5136311"/>
              <a:gd name="connsiteX10" fmla="*/ 2121223 w 2366010"/>
              <a:gd name="connsiteY10" fmla="*/ 5136311 h 5136311"/>
              <a:gd name="connsiteX11" fmla="*/ 244787 w 2366010"/>
              <a:gd name="connsiteY11" fmla="*/ 5136311 h 5136311"/>
              <a:gd name="connsiteX12" fmla="*/ 0 w 2366010"/>
              <a:gd name="connsiteY12" fmla="*/ 4891524 h 5136311"/>
              <a:gd name="connsiteX13" fmla="*/ 0 w 2366010"/>
              <a:gd name="connsiteY13" fmla="*/ 256648 h 5136311"/>
              <a:gd name="connsiteX0" fmla="*/ 0 w 2366010"/>
              <a:gd name="connsiteY0" fmla="*/ 256648 h 5136311"/>
              <a:gd name="connsiteX1" fmla="*/ 237167 w 2366010"/>
              <a:gd name="connsiteY1" fmla="*/ 9321 h 5136311"/>
              <a:gd name="connsiteX2" fmla="*/ 520700 w 2366010"/>
              <a:gd name="connsiteY2" fmla="*/ 8052 h 5136311"/>
              <a:gd name="connsiteX3" fmla="*/ 727710 w 2366010"/>
              <a:gd name="connsiteY3" fmla="*/ 194741 h 5136311"/>
              <a:gd name="connsiteX4" fmla="*/ 1274918 w 2366010"/>
              <a:gd name="connsiteY4" fmla="*/ 194110 h 5136311"/>
              <a:gd name="connsiteX5" fmla="*/ 1758788 w 2366010"/>
              <a:gd name="connsiteY5" fmla="*/ 173797 h 5136311"/>
              <a:gd name="connsiteX6" fmla="*/ 1857213 w 2366010"/>
              <a:gd name="connsiteY6" fmla="*/ 10594 h 5136311"/>
              <a:gd name="connsiteX7" fmla="*/ 2133923 w 2366010"/>
              <a:gd name="connsiteY7" fmla="*/ 4245 h 5136311"/>
              <a:gd name="connsiteX8" fmla="*/ 2366010 w 2366010"/>
              <a:gd name="connsiteY8" fmla="*/ 256648 h 5136311"/>
              <a:gd name="connsiteX9" fmla="*/ 2366010 w 2366010"/>
              <a:gd name="connsiteY9" fmla="*/ 4891524 h 5136311"/>
              <a:gd name="connsiteX10" fmla="*/ 2121223 w 2366010"/>
              <a:gd name="connsiteY10" fmla="*/ 5136311 h 5136311"/>
              <a:gd name="connsiteX11" fmla="*/ 244787 w 2366010"/>
              <a:gd name="connsiteY11" fmla="*/ 5136311 h 5136311"/>
              <a:gd name="connsiteX12" fmla="*/ 0 w 2366010"/>
              <a:gd name="connsiteY12" fmla="*/ 4891524 h 5136311"/>
              <a:gd name="connsiteX13" fmla="*/ 0 w 2366010"/>
              <a:gd name="connsiteY13" fmla="*/ 256648 h 5136311"/>
              <a:gd name="connsiteX0" fmla="*/ 0 w 2366010"/>
              <a:gd name="connsiteY0" fmla="*/ 256648 h 5136311"/>
              <a:gd name="connsiteX1" fmla="*/ 237167 w 2366010"/>
              <a:gd name="connsiteY1" fmla="*/ 9321 h 5136311"/>
              <a:gd name="connsiteX2" fmla="*/ 520700 w 2366010"/>
              <a:gd name="connsiteY2" fmla="*/ 8052 h 5136311"/>
              <a:gd name="connsiteX3" fmla="*/ 732790 w 2366010"/>
              <a:gd name="connsiteY3" fmla="*/ 189664 h 5136311"/>
              <a:gd name="connsiteX4" fmla="*/ 1274918 w 2366010"/>
              <a:gd name="connsiteY4" fmla="*/ 194110 h 5136311"/>
              <a:gd name="connsiteX5" fmla="*/ 1758788 w 2366010"/>
              <a:gd name="connsiteY5" fmla="*/ 173797 h 5136311"/>
              <a:gd name="connsiteX6" fmla="*/ 1857213 w 2366010"/>
              <a:gd name="connsiteY6" fmla="*/ 10594 h 5136311"/>
              <a:gd name="connsiteX7" fmla="*/ 2133923 w 2366010"/>
              <a:gd name="connsiteY7" fmla="*/ 4245 h 5136311"/>
              <a:gd name="connsiteX8" fmla="*/ 2366010 w 2366010"/>
              <a:gd name="connsiteY8" fmla="*/ 256648 h 5136311"/>
              <a:gd name="connsiteX9" fmla="*/ 2366010 w 2366010"/>
              <a:gd name="connsiteY9" fmla="*/ 4891524 h 5136311"/>
              <a:gd name="connsiteX10" fmla="*/ 2121223 w 2366010"/>
              <a:gd name="connsiteY10" fmla="*/ 5136311 h 5136311"/>
              <a:gd name="connsiteX11" fmla="*/ 244787 w 2366010"/>
              <a:gd name="connsiteY11" fmla="*/ 5136311 h 5136311"/>
              <a:gd name="connsiteX12" fmla="*/ 0 w 2366010"/>
              <a:gd name="connsiteY12" fmla="*/ 4891524 h 5136311"/>
              <a:gd name="connsiteX13" fmla="*/ 0 w 2366010"/>
              <a:gd name="connsiteY13" fmla="*/ 256648 h 5136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66010" h="5136311">
                <a:moveTo>
                  <a:pt x="0" y="256648"/>
                </a:moveTo>
                <a:cubicBezTo>
                  <a:pt x="0" y="121456"/>
                  <a:pt x="101975" y="14401"/>
                  <a:pt x="237167" y="9321"/>
                </a:cubicBezTo>
                <a:cubicBezTo>
                  <a:pt x="333052" y="-1632"/>
                  <a:pt x="444023" y="-4013"/>
                  <a:pt x="520700" y="8052"/>
                </a:cubicBezTo>
                <a:cubicBezTo>
                  <a:pt x="570707" y="42977"/>
                  <a:pt x="486568" y="204269"/>
                  <a:pt x="732790" y="189664"/>
                </a:cubicBezTo>
                <a:cubicBezTo>
                  <a:pt x="889925" y="194321"/>
                  <a:pt x="1103918" y="196755"/>
                  <a:pt x="1274918" y="194110"/>
                </a:cubicBezTo>
                <a:cubicBezTo>
                  <a:pt x="1445918" y="191466"/>
                  <a:pt x="1661739" y="204383"/>
                  <a:pt x="1758788" y="173797"/>
                </a:cubicBezTo>
                <a:cubicBezTo>
                  <a:pt x="1855837" y="143211"/>
                  <a:pt x="1797125" y="37475"/>
                  <a:pt x="1857213" y="10594"/>
                </a:cubicBezTo>
                <a:cubicBezTo>
                  <a:pt x="1896981" y="-1049"/>
                  <a:pt x="2008907" y="688"/>
                  <a:pt x="2133923" y="4245"/>
                </a:cubicBezTo>
                <a:cubicBezTo>
                  <a:pt x="2258939" y="7802"/>
                  <a:pt x="2366010" y="121456"/>
                  <a:pt x="2366010" y="256648"/>
                </a:cubicBezTo>
                <a:lnTo>
                  <a:pt x="2366010" y="4891524"/>
                </a:lnTo>
                <a:cubicBezTo>
                  <a:pt x="2366010" y="5026716"/>
                  <a:pt x="2256415" y="5136311"/>
                  <a:pt x="2121223" y="5136311"/>
                </a:cubicBezTo>
                <a:lnTo>
                  <a:pt x="244787" y="5136311"/>
                </a:lnTo>
                <a:cubicBezTo>
                  <a:pt x="109595" y="5136311"/>
                  <a:pt x="0" y="5026716"/>
                  <a:pt x="0" y="4891524"/>
                </a:cubicBezTo>
                <a:lnTo>
                  <a:pt x="0" y="256648"/>
                </a:lnTo>
                <a:close/>
              </a:path>
            </a:pathLst>
          </a:custGeom>
          <a:solidFill>
            <a:schemeClr val="tx1"/>
          </a:solidFill>
        </p:spPr>
        <p:txBody>
          <a:bodyPr lIns="252000" tIns="612000" bIns="90000" anchor="t">
            <a:normAutofit/>
          </a:bodyPr>
          <a:lstStyle>
            <a:lvl1pPr marL="0" indent="0" algn="l">
              <a:buNone/>
              <a:defRPr lang="fr-FR" sz="2800" b="0" i="0" kern="1200" dirty="0">
                <a:solidFill>
                  <a:schemeClr val="tx1"/>
                </a:solidFill>
                <a:latin typeface="Arial" panose="020B0604020202020204" pitchFamily="34" charset="0"/>
                <a:ea typeface="+mn-ea"/>
                <a:cs typeface="Arial" panose="020B0604020202020204" pitchFamily="34" charset="0"/>
              </a:defRPr>
            </a:lvl1pPr>
          </a:lstStyle>
          <a:p>
            <a:r>
              <a:rPr lang="fr-FR"/>
              <a:t>Click </a:t>
            </a:r>
            <a:br>
              <a:rPr lang="fr-FR"/>
            </a:br>
            <a:r>
              <a:rPr lang="fr-FR"/>
              <a:t>to </a:t>
            </a:r>
            <a:r>
              <a:rPr lang="fr-FR" err="1"/>
              <a:t>add</a:t>
            </a:r>
            <a:r>
              <a:rPr lang="fr-FR"/>
              <a:t> </a:t>
            </a:r>
            <a:br>
              <a:rPr lang="fr-FR"/>
            </a:br>
            <a:r>
              <a:rPr lang="fr-FR"/>
              <a:t>a </a:t>
            </a:r>
            <a:r>
              <a:rPr lang="fr-FR" err="1"/>
              <a:t>picture</a:t>
            </a:r>
            <a:endParaRPr lang="fr-FR"/>
          </a:p>
        </p:txBody>
      </p:sp>
      <p:sp>
        <p:nvSpPr>
          <p:cNvPr id="7" name="Content Placeholder 3">
            <a:extLst>
              <a:ext uri="{FF2B5EF4-FFF2-40B4-BE49-F238E27FC236}">
                <a16:creationId xmlns:a16="http://schemas.microsoft.com/office/drawing/2014/main" id="{5203605E-5D0F-0A47-8156-70BCC750E7E0}"/>
              </a:ext>
            </a:extLst>
          </p:cNvPr>
          <p:cNvSpPr>
            <a:spLocks noGrp="1"/>
          </p:cNvSpPr>
          <p:nvPr>
            <p:ph sz="quarter" idx="24"/>
          </p:nvPr>
        </p:nvSpPr>
        <p:spPr>
          <a:xfrm>
            <a:off x="6092952" y="1557838"/>
            <a:ext cx="5184648" cy="4385761"/>
          </a:xfrm>
        </p:spPr>
        <p:txBody>
          <a:bodyPr anchor="ctr"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1">
            <a:extLst>
              <a:ext uri="{FF2B5EF4-FFF2-40B4-BE49-F238E27FC236}">
                <a16:creationId xmlns:a16="http://schemas.microsoft.com/office/drawing/2014/main" id="{089A17DF-BECD-FB48-B32C-50463D55D8B4}"/>
              </a:ext>
            </a:extLst>
          </p:cNvPr>
          <p:cNvSpPr>
            <a:spLocks noGrp="1"/>
          </p:cNvSpPr>
          <p:nvPr>
            <p:ph type="title"/>
          </p:nvPr>
        </p:nvSpPr>
        <p:spPr>
          <a:xfrm>
            <a:off x="6092952" y="265176"/>
            <a:ext cx="5641848" cy="1292662"/>
          </a:xfrm>
        </p:spPr>
        <p:txBody>
          <a:bodyPr/>
          <a:lstStyle/>
          <a:p>
            <a:r>
              <a:rPr lang="en-US"/>
              <a:t>Click to edit Master title style</a:t>
            </a:r>
          </a:p>
        </p:txBody>
      </p:sp>
    </p:spTree>
    <p:extLst>
      <p:ext uri="{BB962C8B-B14F-4D97-AF65-F5344CB8AC3E}">
        <p14:creationId xmlns:p14="http://schemas.microsoft.com/office/powerpoint/2010/main" val="1469885267"/>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preserve="1" userDrawn="1">
  <p:cSld name="iPhone X Zoom">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086ECA9-C582-E14A-B9CB-1EAC4F388DF8}"/>
              </a:ext>
            </a:extLst>
          </p:cNvPr>
          <p:cNvSpPr/>
          <p:nvPr userDrawn="1"/>
        </p:nvSpPr>
        <p:spPr>
          <a:xfrm>
            <a:off x="0" y="0"/>
            <a:ext cx="373075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4" name="Picture 3">
            <a:extLst>
              <a:ext uri="{FF2B5EF4-FFF2-40B4-BE49-F238E27FC236}">
                <a16:creationId xmlns:a16="http://schemas.microsoft.com/office/drawing/2014/main" id="{4B15AFEC-B582-BD42-ABD9-E3C317BA13F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36926"/>
          <a:stretch/>
        </p:blipFill>
        <p:spPr>
          <a:xfrm>
            <a:off x="665252" y="957581"/>
            <a:ext cx="4700829" cy="5900419"/>
          </a:xfrm>
          <a:prstGeom prst="rect">
            <a:avLst/>
          </a:prstGeom>
          <a:effectLst>
            <a:outerShdw blurRad="444500" dist="127000" dir="5400000" algn="t" rotWithShape="0">
              <a:prstClr val="black">
                <a:alpha val="30000"/>
              </a:prstClr>
            </a:outerShdw>
          </a:effectLst>
        </p:spPr>
      </p:pic>
      <p:sp>
        <p:nvSpPr>
          <p:cNvPr id="16" name="Picture Placeholder 2">
            <a:extLst>
              <a:ext uri="{FF2B5EF4-FFF2-40B4-BE49-F238E27FC236}">
                <a16:creationId xmlns:a16="http://schemas.microsoft.com/office/drawing/2014/main" id="{1908C951-434A-4DD1-AFA3-1AF87D704742}"/>
              </a:ext>
            </a:extLst>
          </p:cNvPr>
          <p:cNvSpPr>
            <a:spLocks noGrp="1"/>
          </p:cNvSpPr>
          <p:nvPr>
            <p:ph type="pic" sz="quarter" idx="11" hasCustomPrompt="1"/>
          </p:nvPr>
        </p:nvSpPr>
        <p:spPr>
          <a:xfrm>
            <a:off x="1103086" y="1534810"/>
            <a:ext cx="3795555" cy="5334729"/>
          </a:xfrm>
          <a:custGeom>
            <a:avLst/>
            <a:gdLst>
              <a:gd name="connsiteX0" fmla="*/ 0 w 2366010"/>
              <a:gd name="connsiteY0" fmla="*/ 244787 h 5124450"/>
              <a:gd name="connsiteX1" fmla="*/ 244787 w 2366010"/>
              <a:gd name="connsiteY1" fmla="*/ 0 h 5124450"/>
              <a:gd name="connsiteX2" fmla="*/ 2121223 w 2366010"/>
              <a:gd name="connsiteY2" fmla="*/ 0 h 5124450"/>
              <a:gd name="connsiteX3" fmla="*/ 2366010 w 2366010"/>
              <a:gd name="connsiteY3" fmla="*/ 244787 h 5124450"/>
              <a:gd name="connsiteX4" fmla="*/ 2366010 w 2366010"/>
              <a:gd name="connsiteY4" fmla="*/ 4879663 h 5124450"/>
              <a:gd name="connsiteX5" fmla="*/ 2121223 w 2366010"/>
              <a:gd name="connsiteY5" fmla="*/ 5124450 h 5124450"/>
              <a:gd name="connsiteX6" fmla="*/ 244787 w 2366010"/>
              <a:gd name="connsiteY6" fmla="*/ 5124450 h 5124450"/>
              <a:gd name="connsiteX7" fmla="*/ 0 w 2366010"/>
              <a:gd name="connsiteY7" fmla="*/ 4879663 h 5124450"/>
              <a:gd name="connsiteX8" fmla="*/ 0 w 2366010"/>
              <a:gd name="connsiteY8" fmla="*/ 244787 h 5124450"/>
              <a:gd name="connsiteX0" fmla="*/ 0 w 2366010"/>
              <a:gd name="connsiteY0" fmla="*/ 244793 h 5124456"/>
              <a:gd name="connsiteX1" fmla="*/ 244787 w 2366010"/>
              <a:gd name="connsiteY1" fmla="*/ 6 h 5124456"/>
              <a:gd name="connsiteX2" fmla="*/ 659130 w 2366010"/>
              <a:gd name="connsiteY2" fmla="*/ 186696 h 5124456"/>
              <a:gd name="connsiteX3" fmla="*/ 2121223 w 2366010"/>
              <a:gd name="connsiteY3" fmla="*/ 6 h 5124456"/>
              <a:gd name="connsiteX4" fmla="*/ 2366010 w 2366010"/>
              <a:gd name="connsiteY4" fmla="*/ 244793 h 5124456"/>
              <a:gd name="connsiteX5" fmla="*/ 2366010 w 2366010"/>
              <a:gd name="connsiteY5" fmla="*/ 4879669 h 5124456"/>
              <a:gd name="connsiteX6" fmla="*/ 2121223 w 2366010"/>
              <a:gd name="connsiteY6" fmla="*/ 5124456 h 5124456"/>
              <a:gd name="connsiteX7" fmla="*/ 244787 w 2366010"/>
              <a:gd name="connsiteY7" fmla="*/ 5124456 h 5124456"/>
              <a:gd name="connsiteX8" fmla="*/ 0 w 2366010"/>
              <a:gd name="connsiteY8" fmla="*/ 4879669 h 5124456"/>
              <a:gd name="connsiteX9" fmla="*/ 0 w 2366010"/>
              <a:gd name="connsiteY9" fmla="*/ 244793 h 5124456"/>
              <a:gd name="connsiteX0" fmla="*/ 0 w 2366010"/>
              <a:gd name="connsiteY0" fmla="*/ 244794 h 5124457"/>
              <a:gd name="connsiteX1" fmla="*/ 244787 w 2366010"/>
              <a:gd name="connsiteY1" fmla="*/ 7 h 5124457"/>
              <a:gd name="connsiteX2" fmla="*/ 659130 w 2366010"/>
              <a:gd name="connsiteY2" fmla="*/ 186697 h 5124457"/>
              <a:gd name="connsiteX3" fmla="*/ 2121223 w 2366010"/>
              <a:gd name="connsiteY3" fmla="*/ 7 h 5124457"/>
              <a:gd name="connsiteX4" fmla="*/ 2366010 w 2366010"/>
              <a:gd name="connsiteY4" fmla="*/ 244794 h 5124457"/>
              <a:gd name="connsiteX5" fmla="*/ 2366010 w 2366010"/>
              <a:gd name="connsiteY5" fmla="*/ 4879670 h 5124457"/>
              <a:gd name="connsiteX6" fmla="*/ 2121223 w 2366010"/>
              <a:gd name="connsiteY6" fmla="*/ 5124457 h 5124457"/>
              <a:gd name="connsiteX7" fmla="*/ 244787 w 2366010"/>
              <a:gd name="connsiteY7" fmla="*/ 5124457 h 5124457"/>
              <a:gd name="connsiteX8" fmla="*/ 0 w 2366010"/>
              <a:gd name="connsiteY8" fmla="*/ 4879670 h 5124457"/>
              <a:gd name="connsiteX9" fmla="*/ 0 w 2366010"/>
              <a:gd name="connsiteY9" fmla="*/ 244794 h 5124457"/>
              <a:gd name="connsiteX0" fmla="*/ 0 w 2366010"/>
              <a:gd name="connsiteY0" fmla="*/ 253683 h 5133346"/>
              <a:gd name="connsiteX1" fmla="*/ 244787 w 2366010"/>
              <a:gd name="connsiteY1" fmla="*/ 8896 h 5133346"/>
              <a:gd name="connsiteX2" fmla="*/ 502920 w 2366010"/>
              <a:gd name="connsiteY2" fmla="*/ 50807 h 5133346"/>
              <a:gd name="connsiteX3" fmla="*/ 659130 w 2366010"/>
              <a:gd name="connsiteY3" fmla="*/ 195586 h 5133346"/>
              <a:gd name="connsiteX4" fmla="*/ 2121223 w 2366010"/>
              <a:gd name="connsiteY4" fmla="*/ 8896 h 5133346"/>
              <a:gd name="connsiteX5" fmla="*/ 2366010 w 2366010"/>
              <a:gd name="connsiteY5" fmla="*/ 253683 h 5133346"/>
              <a:gd name="connsiteX6" fmla="*/ 2366010 w 2366010"/>
              <a:gd name="connsiteY6" fmla="*/ 4888559 h 5133346"/>
              <a:gd name="connsiteX7" fmla="*/ 2121223 w 2366010"/>
              <a:gd name="connsiteY7" fmla="*/ 5133346 h 5133346"/>
              <a:gd name="connsiteX8" fmla="*/ 244787 w 2366010"/>
              <a:gd name="connsiteY8" fmla="*/ 5133346 h 5133346"/>
              <a:gd name="connsiteX9" fmla="*/ 0 w 2366010"/>
              <a:gd name="connsiteY9" fmla="*/ 4888559 h 5133346"/>
              <a:gd name="connsiteX10" fmla="*/ 0 w 2366010"/>
              <a:gd name="connsiteY10" fmla="*/ 253683 h 5133346"/>
              <a:gd name="connsiteX0" fmla="*/ 0 w 2366010"/>
              <a:gd name="connsiteY0" fmla="*/ 253683 h 5133346"/>
              <a:gd name="connsiteX1" fmla="*/ 244787 w 2366010"/>
              <a:gd name="connsiteY1" fmla="*/ 8896 h 5133346"/>
              <a:gd name="connsiteX2" fmla="*/ 502920 w 2366010"/>
              <a:gd name="connsiteY2" fmla="*/ 50807 h 5133346"/>
              <a:gd name="connsiteX3" fmla="*/ 659130 w 2366010"/>
              <a:gd name="connsiteY3" fmla="*/ 195586 h 5133346"/>
              <a:gd name="connsiteX4" fmla="*/ 2121223 w 2366010"/>
              <a:gd name="connsiteY4" fmla="*/ 8896 h 5133346"/>
              <a:gd name="connsiteX5" fmla="*/ 2366010 w 2366010"/>
              <a:gd name="connsiteY5" fmla="*/ 253683 h 5133346"/>
              <a:gd name="connsiteX6" fmla="*/ 2366010 w 2366010"/>
              <a:gd name="connsiteY6" fmla="*/ 4888559 h 5133346"/>
              <a:gd name="connsiteX7" fmla="*/ 2121223 w 2366010"/>
              <a:gd name="connsiteY7" fmla="*/ 5133346 h 5133346"/>
              <a:gd name="connsiteX8" fmla="*/ 244787 w 2366010"/>
              <a:gd name="connsiteY8" fmla="*/ 5133346 h 5133346"/>
              <a:gd name="connsiteX9" fmla="*/ 0 w 2366010"/>
              <a:gd name="connsiteY9" fmla="*/ 4888559 h 5133346"/>
              <a:gd name="connsiteX10" fmla="*/ 0 w 2366010"/>
              <a:gd name="connsiteY10" fmla="*/ 253683 h 5133346"/>
              <a:gd name="connsiteX0" fmla="*/ 0 w 2366010"/>
              <a:gd name="connsiteY0" fmla="*/ 253683 h 5133346"/>
              <a:gd name="connsiteX1" fmla="*/ 244787 w 2366010"/>
              <a:gd name="connsiteY1" fmla="*/ 8896 h 5133346"/>
              <a:gd name="connsiteX2" fmla="*/ 502920 w 2366010"/>
              <a:gd name="connsiteY2" fmla="*/ 50807 h 5133346"/>
              <a:gd name="connsiteX3" fmla="*/ 735330 w 2366010"/>
              <a:gd name="connsiteY3" fmla="*/ 195586 h 5133346"/>
              <a:gd name="connsiteX4" fmla="*/ 2121223 w 2366010"/>
              <a:gd name="connsiteY4" fmla="*/ 8896 h 5133346"/>
              <a:gd name="connsiteX5" fmla="*/ 2366010 w 2366010"/>
              <a:gd name="connsiteY5" fmla="*/ 253683 h 5133346"/>
              <a:gd name="connsiteX6" fmla="*/ 2366010 w 2366010"/>
              <a:gd name="connsiteY6" fmla="*/ 4888559 h 5133346"/>
              <a:gd name="connsiteX7" fmla="*/ 2121223 w 2366010"/>
              <a:gd name="connsiteY7" fmla="*/ 5133346 h 5133346"/>
              <a:gd name="connsiteX8" fmla="*/ 244787 w 2366010"/>
              <a:gd name="connsiteY8" fmla="*/ 5133346 h 5133346"/>
              <a:gd name="connsiteX9" fmla="*/ 0 w 2366010"/>
              <a:gd name="connsiteY9" fmla="*/ 4888559 h 5133346"/>
              <a:gd name="connsiteX10" fmla="*/ 0 w 2366010"/>
              <a:gd name="connsiteY10" fmla="*/ 253683 h 5133346"/>
              <a:gd name="connsiteX0" fmla="*/ 0 w 2366010"/>
              <a:gd name="connsiteY0" fmla="*/ 259704 h 5139367"/>
              <a:gd name="connsiteX1" fmla="*/ 244787 w 2366010"/>
              <a:gd name="connsiteY1" fmla="*/ 14917 h 5139367"/>
              <a:gd name="connsiteX2" fmla="*/ 499110 w 2366010"/>
              <a:gd name="connsiteY2" fmla="*/ 30158 h 5139367"/>
              <a:gd name="connsiteX3" fmla="*/ 735330 w 2366010"/>
              <a:gd name="connsiteY3" fmla="*/ 201607 h 5139367"/>
              <a:gd name="connsiteX4" fmla="*/ 2121223 w 2366010"/>
              <a:gd name="connsiteY4" fmla="*/ 14917 h 5139367"/>
              <a:gd name="connsiteX5" fmla="*/ 2366010 w 2366010"/>
              <a:gd name="connsiteY5" fmla="*/ 259704 h 5139367"/>
              <a:gd name="connsiteX6" fmla="*/ 2366010 w 2366010"/>
              <a:gd name="connsiteY6" fmla="*/ 4894580 h 5139367"/>
              <a:gd name="connsiteX7" fmla="*/ 2121223 w 2366010"/>
              <a:gd name="connsiteY7" fmla="*/ 5139367 h 5139367"/>
              <a:gd name="connsiteX8" fmla="*/ 244787 w 2366010"/>
              <a:gd name="connsiteY8" fmla="*/ 5139367 h 5139367"/>
              <a:gd name="connsiteX9" fmla="*/ 0 w 2366010"/>
              <a:gd name="connsiteY9" fmla="*/ 4894580 h 5139367"/>
              <a:gd name="connsiteX10" fmla="*/ 0 w 2366010"/>
              <a:gd name="connsiteY10" fmla="*/ 259704 h 5139367"/>
              <a:gd name="connsiteX0" fmla="*/ 0 w 2366010"/>
              <a:gd name="connsiteY0" fmla="*/ 255334 h 5134997"/>
              <a:gd name="connsiteX1" fmla="*/ 244787 w 2366010"/>
              <a:gd name="connsiteY1" fmla="*/ 10547 h 5134997"/>
              <a:gd name="connsiteX2" fmla="*/ 499110 w 2366010"/>
              <a:gd name="connsiteY2" fmla="*/ 25788 h 5134997"/>
              <a:gd name="connsiteX3" fmla="*/ 735330 w 2366010"/>
              <a:gd name="connsiteY3" fmla="*/ 197237 h 5134997"/>
              <a:gd name="connsiteX4" fmla="*/ 2121223 w 2366010"/>
              <a:gd name="connsiteY4" fmla="*/ 10547 h 5134997"/>
              <a:gd name="connsiteX5" fmla="*/ 2366010 w 2366010"/>
              <a:gd name="connsiteY5" fmla="*/ 255334 h 5134997"/>
              <a:gd name="connsiteX6" fmla="*/ 2366010 w 2366010"/>
              <a:gd name="connsiteY6" fmla="*/ 4890210 h 5134997"/>
              <a:gd name="connsiteX7" fmla="*/ 2121223 w 2366010"/>
              <a:gd name="connsiteY7" fmla="*/ 5134997 h 5134997"/>
              <a:gd name="connsiteX8" fmla="*/ 244787 w 2366010"/>
              <a:gd name="connsiteY8" fmla="*/ 5134997 h 5134997"/>
              <a:gd name="connsiteX9" fmla="*/ 0 w 2366010"/>
              <a:gd name="connsiteY9" fmla="*/ 4890210 h 5134997"/>
              <a:gd name="connsiteX10" fmla="*/ 0 w 2366010"/>
              <a:gd name="connsiteY10" fmla="*/ 255334 h 5134997"/>
              <a:gd name="connsiteX0" fmla="*/ 0 w 2366010"/>
              <a:gd name="connsiteY0" fmla="*/ 255334 h 5134997"/>
              <a:gd name="connsiteX1" fmla="*/ 244787 w 2366010"/>
              <a:gd name="connsiteY1" fmla="*/ 10547 h 5134997"/>
              <a:gd name="connsiteX2" fmla="*/ 499110 w 2366010"/>
              <a:gd name="connsiteY2" fmla="*/ 25788 h 5134997"/>
              <a:gd name="connsiteX3" fmla="*/ 731520 w 2366010"/>
              <a:gd name="connsiteY3" fmla="*/ 193427 h 5134997"/>
              <a:gd name="connsiteX4" fmla="*/ 2121223 w 2366010"/>
              <a:gd name="connsiteY4" fmla="*/ 10547 h 5134997"/>
              <a:gd name="connsiteX5" fmla="*/ 2366010 w 2366010"/>
              <a:gd name="connsiteY5" fmla="*/ 255334 h 5134997"/>
              <a:gd name="connsiteX6" fmla="*/ 2366010 w 2366010"/>
              <a:gd name="connsiteY6" fmla="*/ 4890210 h 5134997"/>
              <a:gd name="connsiteX7" fmla="*/ 2121223 w 2366010"/>
              <a:gd name="connsiteY7" fmla="*/ 5134997 h 5134997"/>
              <a:gd name="connsiteX8" fmla="*/ 244787 w 2366010"/>
              <a:gd name="connsiteY8" fmla="*/ 5134997 h 5134997"/>
              <a:gd name="connsiteX9" fmla="*/ 0 w 2366010"/>
              <a:gd name="connsiteY9" fmla="*/ 4890210 h 5134997"/>
              <a:gd name="connsiteX10" fmla="*/ 0 w 2366010"/>
              <a:gd name="connsiteY10" fmla="*/ 255334 h 5134997"/>
              <a:gd name="connsiteX0" fmla="*/ 0 w 2366010"/>
              <a:gd name="connsiteY0" fmla="*/ 258273 h 5137936"/>
              <a:gd name="connsiteX1" fmla="*/ 244787 w 2366010"/>
              <a:gd name="connsiteY1" fmla="*/ 13486 h 5137936"/>
              <a:gd name="connsiteX2" fmla="*/ 510540 w 2366010"/>
              <a:gd name="connsiteY2" fmla="*/ 17297 h 5137936"/>
              <a:gd name="connsiteX3" fmla="*/ 731520 w 2366010"/>
              <a:gd name="connsiteY3" fmla="*/ 196366 h 5137936"/>
              <a:gd name="connsiteX4" fmla="*/ 2121223 w 2366010"/>
              <a:gd name="connsiteY4" fmla="*/ 13486 h 5137936"/>
              <a:gd name="connsiteX5" fmla="*/ 2366010 w 2366010"/>
              <a:gd name="connsiteY5" fmla="*/ 258273 h 5137936"/>
              <a:gd name="connsiteX6" fmla="*/ 2366010 w 2366010"/>
              <a:gd name="connsiteY6" fmla="*/ 4893149 h 5137936"/>
              <a:gd name="connsiteX7" fmla="*/ 2121223 w 2366010"/>
              <a:gd name="connsiteY7" fmla="*/ 5137936 h 5137936"/>
              <a:gd name="connsiteX8" fmla="*/ 244787 w 2366010"/>
              <a:gd name="connsiteY8" fmla="*/ 5137936 h 5137936"/>
              <a:gd name="connsiteX9" fmla="*/ 0 w 2366010"/>
              <a:gd name="connsiteY9" fmla="*/ 4893149 h 5137936"/>
              <a:gd name="connsiteX10" fmla="*/ 0 w 2366010"/>
              <a:gd name="connsiteY10" fmla="*/ 258273 h 5137936"/>
              <a:gd name="connsiteX0" fmla="*/ 0 w 2366010"/>
              <a:gd name="connsiteY0" fmla="*/ 258273 h 5137936"/>
              <a:gd name="connsiteX1" fmla="*/ 244787 w 2366010"/>
              <a:gd name="connsiteY1" fmla="*/ 13486 h 5137936"/>
              <a:gd name="connsiteX2" fmla="*/ 510540 w 2366010"/>
              <a:gd name="connsiteY2" fmla="*/ 17297 h 5137936"/>
              <a:gd name="connsiteX3" fmla="*/ 731520 w 2366010"/>
              <a:gd name="connsiteY3" fmla="*/ 196366 h 5137936"/>
              <a:gd name="connsiteX4" fmla="*/ 2121223 w 2366010"/>
              <a:gd name="connsiteY4" fmla="*/ 13486 h 5137936"/>
              <a:gd name="connsiteX5" fmla="*/ 2366010 w 2366010"/>
              <a:gd name="connsiteY5" fmla="*/ 258273 h 5137936"/>
              <a:gd name="connsiteX6" fmla="*/ 2366010 w 2366010"/>
              <a:gd name="connsiteY6" fmla="*/ 4893149 h 5137936"/>
              <a:gd name="connsiteX7" fmla="*/ 2121223 w 2366010"/>
              <a:gd name="connsiteY7" fmla="*/ 5137936 h 5137936"/>
              <a:gd name="connsiteX8" fmla="*/ 244787 w 2366010"/>
              <a:gd name="connsiteY8" fmla="*/ 5137936 h 5137936"/>
              <a:gd name="connsiteX9" fmla="*/ 0 w 2366010"/>
              <a:gd name="connsiteY9" fmla="*/ 4893149 h 5137936"/>
              <a:gd name="connsiteX10" fmla="*/ 0 w 2366010"/>
              <a:gd name="connsiteY10" fmla="*/ 258273 h 5137936"/>
              <a:gd name="connsiteX0" fmla="*/ 0 w 2366010"/>
              <a:gd name="connsiteY0" fmla="*/ 258273 h 5137936"/>
              <a:gd name="connsiteX1" fmla="*/ 244787 w 2366010"/>
              <a:gd name="connsiteY1" fmla="*/ 13486 h 5137936"/>
              <a:gd name="connsiteX2" fmla="*/ 510540 w 2366010"/>
              <a:gd name="connsiteY2" fmla="*/ 17297 h 5137936"/>
              <a:gd name="connsiteX3" fmla="*/ 739140 w 2366010"/>
              <a:gd name="connsiteY3" fmla="*/ 196366 h 5137936"/>
              <a:gd name="connsiteX4" fmla="*/ 2121223 w 2366010"/>
              <a:gd name="connsiteY4" fmla="*/ 13486 h 5137936"/>
              <a:gd name="connsiteX5" fmla="*/ 2366010 w 2366010"/>
              <a:gd name="connsiteY5" fmla="*/ 258273 h 5137936"/>
              <a:gd name="connsiteX6" fmla="*/ 2366010 w 2366010"/>
              <a:gd name="connsiteY6" fmla="*/ 4893149 h 5137936"/>
              <a:gd name="connsiteX7" fmla="*/ 2121223 w 2366010"/>
              <a:gd name="connsiteY7" fmla="*/ 5137936 h 5137936"/>
              <a:gd name="connsiteX8" fmla="*/ 244787 w 2366010"/>
              <a:gd name="connsiteY8" fmla="*/ 5137936 h 5137936"/>
              <a:gd name="connsiteX9" fmla="*/ 0 w 2366010"/>
              <a:gd name="connsiteY9" fmla="*/ 4893149 h 5137936"/>
              <a:gd name="connsiteX10" fmla="*/ 0 w 2366010"/>
              <a:gd name="connsiteY10" fmla="*/ 258273 h 5137936"/>
              <a:gd name="connsiteX0" fmla="*/ 0 w 2366010"/>
              <a:gd name="connsiteY0" fmla="*/ 258273 h 5137936"/>
              <a:gd name="connsiteX1" fmla="*/ 244787 w 2366010"/>
              <a:gd name="connsiteY1" fmla="*/ 13486 h 5137936"/>
              <a:gd name="connsiteX2" fmla="*/ 510540 w 2366010"/>
              <a:gd name="connsiteY2" fmla="*/ 17297 h 5137936"/>
              <a:gd name="connsiteX3" fmla="*/ 739140 w 2366010"/>
              <a:gd name="connsiteY3" fmla="*/ 196366 h 5137936"/>
              <a:gd name="connsiteX4" fmla="*/ 2121223 w 2366010"/>
              <a:gd name="connsiteY4" fmla="*/ 13486 h 5137936"/>
              <a:gd name="connsiteX5" fmla="*/ 2366010 w 2366010"/>
              <a:gd name="connsiteY5" fmla="*/ 258273 h 5137936"/>
              <a:gd name="connsiteX6" fmla="*/ 2366010 w 2366010"/>
              <a:gd name="connsiteY6" fmla="*/ 4893149 h 5137936"/>
              <a:gd name="connsiteX7" fmla="*/ 2121223 w 2366010"/>
              <a:gd name="connsiteY7" fmla="*/ 5137936 h 5137936"/>
              <a:gd name="connsiteX8" fmla="*/ 244787 w 2366010"/>
              <a:gd name="connsiteY8" fmla="*/ 5137936 h 5137936"/>
              <a:gd name="connsiteX9" fmla="*/ 0 w 2366010"/>
              <a:gd name="connsiteY9" fmla="*/ 4893149 h 5137936"/>
              <a:gd name="connsiteX10" fmla="*/ 0 w 2366010"/>
              <a:gd name="connsiteY10" fmla="*/ 258273 h 5137936"/>
              <a:gd name="connsiteX0" fmla="*/ 0 w 2366010"/>
              <a:gd name="connsiteY0" fmla="*/ 251685 h 5131348"/>
              <a:gd name="connsiteX1" fmla="*/ 244787 w 2366010"/>
              <a:gd name="connsiteY1" fmla="*/ 6898 h 5131348"/>
              <a:gd name="connsiteX2" fmla="*/ 510540 w 2366010"/>
              <a:gd name="connsiteY2" fmla="*/ 10709 h 5131348"/>
              <a:gd name="connsiteX3" fmla="*/ 739140 w 2366010"/>
              <a:gd name="connsiteY3" fmla="*/ 189778 h 5131348"/>
              <a:gd name="connsiteX4" fmla="*/ 2121223 w 2366010"/>
              <a:gd name="connsiteY4" fmla="*/ 6898 h 5131348"/>
              <a:gd name="connsiteX5" fmla="*/ 2366010 w 2366010"/>
              <a:gd name="connsiteY5" fmla="*/ 251685 h 5131348"/>
              <a:gd name="connsiteX6" fmla="*/ 2366010 w 2366010"/>
              <a:gd name="connsiteY6" fmla="*/ 4886561 h 5131348"/>
              <a:gd name="connsiteX7" fmla="*/ 2121223 w 2366010"/>
              <a:gd name="connsiteY7" fmla="*/ 5131348 h 5131348"/>
              <a:gd name="connsiteX8" fmla="*/ 244787 w 2366010"/>
              <a:gd name="connsiteY8" fmla="*/ 5131348 h 5131348"/>
              <a:gd name="connsiteX9" fmla="*/ 0 w 2366010"/>
              <a:gd name="connsiteY9" fmla="*/ 4886561 h 5131348"/>
              <a:gd name="connsiteX10" fmla="*/ 0 w 2366010"/>
              <a:gd name="connsiteY10" fmla="*/ 251685 h 5131348"/>
              <a:gd name="connsiteX0" fmla="*/ 0 w 2366010"/>
              <a:gd name="connsiteY0" fmla="*/ 251685 h 5131348"/>
              <a:gd name="connsiteX1" fmla="*/ 244787 w 2366010"/>
              <a:gd name="connsiteY1" fmla="*/ 6898 h 5131348"/>
              <a:gd name="connsiteX2" fmla="*/ 510540 w 2366010"/>
              <a:gd name="connsiteY2" fmla="*/ 10709 h 5131348"/>
              <a:gd name="connsiteX3" fmla="*/ 727710 w 2366010"/>
              <a:gd name="connsiteY3" fmla="*/ 189778 h 5131348"/>
              <a:gd name="connsiteX4" fmla="*/ 2121223 w 2366010"/>
              <a:gd name="connsiteY4" fmla="*/ 6898 h 5131348"/>
              <a:gd name="connsiteX5" fmla="*/ 2366010 w 2366010"/>
              <a:gd name="connsiteY5" fmla="*/ 251685 h 5131348"/>
              <a:gd name="connsiteX6" fmla="*/ 2366010 w 2366010"/>
              <a:gd name="connsiteY6" fmla="*/ 4886561 h 5131348"/>
              <a:gd name="connsiteX7" fmla="*/ 2121223 w 2366010"/>
              <a:gd name="connsiteY7" fmla="*/ 5131348 h 5131348"/>
              <a:gd name="connsiteX8" fmla="*/ 244787 w 2366010"/>
              <a:gd name="connsiteY8" fmla="*/ 5131348 h 5131348"/>
              <a:gd name="connsiteX9" fmla="*/ 0 w 2366010"/>
              <a:gd name="connsiteY9" fmla="*/ 4886561 h 5131348"/>
              <a:gd name="connsiteX10" fmla="*/ 0 w 2366010"/>
              <a:gd name="connsiteY10" fmla="*/ 251685 h 5131348"/>
              <a:gd name="connsiteX0" fmla="*/ 0 w 2366010"/>
              <a:gd name="connsiteY0" fmla="*/ 255624 h 5135287"/>
              <a:gd name="connsiteX1" fmla="*/ 244787 w 2366010"/>
              <a:gd name="connsiteY1" fmla="*/ 10837 h 5135287"/>
              <a:gd name="connsiteX2" fmla="*/ 520700 w 2366010"/>
              <a:gd name="connsiteY2" fmla="*/ 7028 h 5135287"/>
              <a:gd name="connsiteX3" fmla="*/ 727710 w 2366010"/>
              <a:gd name="connsiteY3" fmla="*/ 193717 h 5135287"/>
              <a:gd name="connsiteX4" fmla="*/ 2121223 w 2366010"/>
              <a:gd name="connsiteY4" fmla="*/ 10837 h 5135287"/>
              <a:gd name="connsiteX5" fmla="*/ 2366010 w 2366010"/>
              <a:gd name="connsiteY5" fmla="*/ 255624 h 5135287"/>
              <a:gd name="connsiteX6" fmla="*/ 2366010 w 2366010"/>
              <a:gd name="connsiteY6" fmla="*/ 4890500 h 5135287"/>
              <a:gd name="connsiteX7" fmla="*/ 2121223 w 2366010"/>
              <a:gd name="connsiteY7" fmla="*/ 5135287 h 5135287"/>
              <a:gd name="connsiteX8" fmla="*/ 244787 w 2366010"/>
              <a:gd name="connsiteY8" fmla="*/ 5135287 h 5135287"/>
              <a:gd name="connsiteX9" fmla="*/ 0 w 2366010"/>
              <a:gd name="connsiteY9" fmla="*/ 4890500 h 5135287"/>
              <a:gd name="connsiteX10" fmla="*/ 0 w 2366010"/>
              <a:gd name="connsiteY10" fmla="*/ 255624 h 5135287"/>
              <a:gd name="connsiteX0" fmla="*/ 0 w 2366010"/>
              <a:gd name="connsiteY0" fmla="*/ 256647 h 5136310"/>
              <a:gd name="connsiteX1" fmla="*/ 237167 w 2366010"/>
              <a:gd name="connsiteY1" fmla="*/ 9320 h 5136310"/>
              <a:gd name="connsiteX2" fmla="*/ 520700 w 2366010"/>
              <a:gd name="connsiteY2" fmla="*/ 8051 h 5136310"/>
              <a:gd name="connsiteX3" fmla="*/ 727710 w 2366010"/>
              <a:gd name="connsiteY3" fmla="*/ 194740 h 5136310"/>
              <a:gd name="connsiteX4" fmla="*/ 2121223 w 2366010"/>
              <a:gd name="connsiteY4" fmla="*/ 11860 h 5136310"/>
              <a:gd name="connsiteX5" fmla="*/ 2366010 w 2366010"/>
              <a:gd name="connsiteY5" fmla="*/ 256647 h 5136310"/>
              <a:gd name="connsiteX6" fmla="*/ 2366010 w 2366010"/>
              <a:gd name="connsiteY6" fmla="*/ 4891523 h 5136310"/>
              <a:gd name="connsiteX7" fmla="*/ 2121223 w 2366010"/>
              <a:gd name="connsiteY7" fmla="*/ 5136310 h 5136310"/>
              <a:gd name="connsiteX8" fmla="*/ 244787 w 2366010"/>
              <a:gd name="connsiteY8" fmla="*/ 5136310 h 5136310"/>
              <a:gd name="connsiteX9" fmla="*/ 0 w 2366010"/>
              <a:gd name="connsiteY9" fmla="*/ 4891523 h 5136310"/>
              <a:gd name="connsiteX10" fmla="*/ 0 w 2366010"/>
              <a:gd name="connsiteY10" fmla="*/ 256647 h 5136310"/>
              <a:gd name="connsiteX0" fmla="*/ 0 w 2366010"/>
              <a:gd name="connsiteY0" fmla="*/ 256647 h 5136310"/>
              <a:gd name="connsiteX1" fmla="*/ 237167 w 2366010"/>
              <a:gd name="connsiteY1" fmla="*/ 9320 h 5136310"/>
              <a:gd name="connsiteX2" fmla="*/ 520700 w 2366010"/>
              <a:gd name="connsiteY2" fmla="*/ 8051 h 5136310"/>
              <a:gd name="connsiteX3" fmla="*/ 727710 w 2366010"/>
              <a:gd name="connsiteY3" fmla="*/ 194740 h 5136310"/>
              <a:gd name="connsiteX4" fmla="*/ 2121223 w 2366010"/>
              <a:gd name="connsiteY4" fmla="*/ 11860 h 5136310"/>
              <a:gd name="connsiteX5" fmla="*/ 2366010 w 2366010"/>
              <a:gd name="connsiteY5" fmla="*/ 256647 h 5136310"/>
              <a:gd name="connsiteX6" fmla="*/ 2366010 w 2366010"/>
              <a:gd name="connsiteY6" fmla="*/ 4891523 h 5136310"/>
              <a:gd name="connsiteX7" fmla="*/ 2121223 w 2366010"/>
              <a:gd name="connsiteY7" fmla="*/ 5136310 h 5136310"/>
              <a:gd name="connsiteX8" fmla="*/ 244787 w 2366010"/>
              <a:gd name="connsiteY8" fmla="*/ 5136310 h 5136310"/>
              <a:gd name="connsiteX9" fmla="*/ 0 w 2366010"/>
              <a:gd name="connsiteY9" fmla="*/ 4891523 h 5136310"/>
              <a:gd name="connsiteX10" fmla="*/ 0 w 2366010"/>
              <a:gd name="connsiteY10" fmla="*/ 256647 h 5136310"/>
              <a:gd name="connsiteX0" fmla="*/ 0 w 2366010"/>
              <a:gd name="connsiteY0" fmla="*/ 256647 h 5136310"/>
              <a:gd name="connsiteX1" fmla="*/ 237167 w 2366010"/>
              <a:gd name="connsiteY1" fmla="*/ 9320 h 5136310"/>
              <a:gd name="connsiteX2" fmla="*/ 520700 w 2366010"/>
              <a:gd name="connsiteY2" fmla="*/ 8051 h 5136310"/>
              <a:gd name="connsiteX3" fmla="*/ 727710 w 2366010"/>
              <a:gd name="connsiteY3" fmla="*/ 194740 h 5136310"/>
              <a:gd name="connsiteX4" fmla="*/ 1323813 w 2366010"/>
              <a:gd name="connsiteY4" fmla="*/ 196013 h 5136310"/>
              <a:gd name="connsiteX5" fmla="*/ 2121223 w 2366010"/>
              <a:gd name="connsiteY5" fmla="*/ 11860 h 5136310"/>
              <a:gd name="connsiteX6" fmla="*/ 2366010 w 2366010"/>
              <a:gd name="connsiteY6" fmla="*/ 256647 h 5136310"/>
              <a:gd name="connsiteX7" fmla="*/ 2366010 w 2366010"/>
              <a:gd name="connsiteY7" fmla="*/ 4891523 h 5136310"/>
              <a:gd name="connsiteX8" fmla="*/ 2121223 w 2366010"/>
              <a:gd name="connsiteY8" fmla="*/ 5136310 h 5136310"/>
              <a:gd name="connsiteX9" fmla="*/ 244787 w 2366010"/>
              <a:gd name="connsiteY9" fmla="*/ 5136310 h 5136310"/>
              <a:gd name="connsiteX10" fmla="*/ 0 w 2366010"/>
              <a:gd name="connsiteY10" fmla="*/ 4891523 h 5136310"/>
              <a:gd name="connsiteX11" fmla="*/ 0 w 2366010"/>
              <a:gd name="connsiteY11" fmla="*/ 256647 h 5136310"/>
              <a:gd name="connsiteX0" fmla="*/ 0 w 2366010"/>
              <a:gd name="connsiteY0" fmla="*/ 256647 h 5136310"/>
              <a:gd name="connsiteX1" fmla="*/ 237167 w 2366010"/>
              <a:gd name="connsiteY1" fmla="*/ 9320 h 5136310"/>
              <a:gd name="connsiteX2" fmla="*/ 520700 w 2366010"/>
              <a:gd name="connsiteY2" fmla="*/ 8051 h 5136310"/>
              <a:gd name="connsiteX3" fmla="*/ 727710 w 2366010"/>
              <a:gd name="connsiteY3" fmla="*/ 194740 h 5136310"/>
              <a:gd name="connsiteX4" fmla="*/ 1364453 w 2366010"/>
              <a:gd name="connsiteY4" fmla="*/ 196013 h 5136310"/>
              <a:gd name="connsiteX5" fmla="*/ 2121223 w 2366010"/>
              <a:gd name="connsiteY5" fmla="*/ 11860 h 5136310"/>
              <a:gd name="connsiteX6" fmla="*/ 2366010 w 2366010"/>
              <a:gd name="connsiteY6" fmla="*/ 256647 h 5136310"/>
              <a:gd name="connsiteX7" fmla="*/ 2366010 w 2366010"/>
              <a:gd name="connsiteY7" fmla="*/ 4891523 h 5136310"/>
              <a:gd name="connsiteX8" fmla="*/ 2121223 w 2366010"/>
              <a:gd name="connsiteY8" fmla="*/ 5136310 h 5136310"/>
              <a:gd name="connsiteX9" fmla="*/ 244787 w 2366010"/>
              <a:gd name="connsiteY9" fmla="*/ 5136310 h 5136310"/>
              <a:gd name="connsiteX10" fmla="*/ 0 w 2366010"/>
              <a:gd name="connsiteY10" fmla="*/ 4891523 h 5136310"/>
              <a:gd name="connsiteX11" fmla="*/ 0 w 2366010"/>
              <a:gd name="connsiteY11" fmla="*/ 256647 h 5136310"/>
              <a:gd name="connsiteX0" fmla="*/ 0 w 2366010"/>
              <a:gd name="connsiteY0" fmla="*/ 256647 h 5136310"/>
              <a:gd name="connsiteX1" fmla="*/ 237167 w 2366010"/>
              <a:gd name="connsiteY1" fmla="*/ 9320 h 5136310"/>
              <a:gd name="connsiteX2" fmla="*/ 520700 w 2366010"/>
              <a:gd name="connsiteY2" fmla="*/ 8051 h 5136310"/>
              <a:gd name="connsiteX3" fmla="*/ 727710 w 2366010"/>
              <a:gd name="connsiteY3" fmla="*/ 194740 h 5136310"/>
              <a:gd name="connsiteX4" fmla="*/ 1364453 w 2366010"/>
              <a:gd name="connsiteY4" fmla="*/ 196013 h 5136310"/>
              <a:gd name="connsiteX5" fmla="*/ 2121223 w 2366010"/>
              <a:gd name="connsiteY5" fmla="*/ 11860 h 5136310"/>
              <a:gd name="connsiteX6" fmla="*/ 2366010 w 2366010"/>
              <a:gd name="connsiteY6" fmla="*/ 256647 h 5136310"/>
              <a:gd name="connsiteX7" fmla="*/ 2366010 w 2366010"/>
              <a:gd name="connsiteY7" fmla="*/ 4891523 h 5136310"/>
              <a:gd name="connsiteX8" fmla="*/ 2121223 w 2366010"/>
              <a:gd name="connsiteY8" fmla="*/ 5136310 h 5136310"/>
              <a:gd name="connsiteX9" fmla="*/ 244787 w 2366010"/>
              <a:gd name="connsiteY9" fmla="*/ 5136310 h 5136310"/>
              <a:gd name="connsiteX10" fmla="*/ 0 w 2366010"/>
              <a:gd name="connsiteY10" fmla="*/ 4891523 h 5136310"/>
              <a:gd name="connsiteX11" fmla="*/ 0 w 2366010"/>
              <a:gd name="connsiteY11" fmla="*/ 256647 h 5136310"/>
              <a:gd name="connsiteX0" fmla="*/ 0 w 2366010"/>
              <a:gd name="connsiteY0" fmla="*/ 256647 h 5136310"/>
              <a:gd name="connsiteX1" fmla="*/ 237167 w 2366010"/>
              <a:gd name="connsiteY1" fmla="*/ 9320 h 5136310"/>
              <a:gd name="connsiteX2" fmla="*/ 520700 w 2366010"/>
              <a:gd name="connsiteY2" fmla="*/ 8051 h 5136310"/>
              <a:gd name="connsiteX3" fmla="*/ 727710 w 2366010"/>
              <a:gd name="connsiteY3" fmla="*/ 194740 h 5136310"/>
              <a:gd name="connsiteX4" fmla="*/ 1364453 w 2366010"/>
              <a:gd name="connsiteY4" fmla="*/ 196013 h 5136310"/>
              <a:gd name="connsiteX5" fmla="*/ 2121223 w 2366010"/>
              <a:gd name="connsiteY5" fmla="*/ 11860 h 5136310"/>
              <a:gd name="connsiteX6" fmla="*/ 2366010 w 2366010"/>
              <a:gd name="connsiteY6" fmla="*/ 256647 h 5136310"/>
              <a:gd name="connsiteX7" fmla="*/ 2366010 w 2366010"/>
              <a:gd name="connsiteY7" fmla="*/ 4891523 h 5136310"/>
              <a:gd name="connsiteX8" fmla="*/ 2121223 w 2366010"/>
              <a:gd name="connsiteY8" fmla="*/ 5136310 h 5136310"/>
              <a:gd name="connsiteX9" fmla="*/ 244787 w 2366010"/>
              <a:gd name="connsiteY9" fmla="*/ 5136310 h 5136310"/>
              <a:gd name="connsiteX10" fmla="*/ 0 w 2366010"/>
              <a:gd name="connsiteY10" fmla="*/ 4891523 h 5136310"/>
              <a:gd name="connsiteX11" fmla="*/ 0 w 2366010"/>
              <a:gd name="connsiteY11" fmla="*/ 256647 h 5136310"/>
              <a:gd name="connsiteX0" fmla="*/ 0 w 2366010"/>
              <a:gd name="connsiteY0" fmla="*/ 256647 h 5136310"/>
              <a:gd name="connsiteX1" fmla="*/ 237167 w 2366010"/>
              <a:gd name="connsiteY1" fmla="*/ 9320 h 5136310"/>
              <a:gd name="connsiteX2" fmla="*/ 520700 w 2366010"/>
              <a:gd name="connsiteY2" fmla="*/ 8051 h 5136310"/>
              <a:gd name="connsiteX3" fmla="*/ 727710 w 2366010"/>
              <a:gd name="connsiteY3" fmla="*/ 194740 h 5136310"/>
              <a:gd name="connsiteX4" fmla="*/ 1364453 w 2366010"/>
              <a:gd name="connsiteY4" fmla="*/ 196013 h 5136310"/>
              <a:gd name="connsiteX5" fmla="*/ 2121223 w 2366010"/>
              <a:gd name="connsiteY5" fmla="*/ 11860 h 5136310"/>
              <a:gd name="connsiteX6" fmla="*/ 2366010 w 2366010"/>
              <a:gd name="connsiteY6" fmla="*/ 256647 h 5136310"/>
              <a:gd name="connsiteX7" fmla="*/ 2366010 w 2366010"/>
              <a:gd name="connsiteY7" fmla="*/ 4891523 h 5136310"/>
              <a:gd name="connsiteX8" fmla="*/ 2121223 w 2366010"/>
              <a:gd name="connsiteY8" fmla="*/ 5136310 h 5136310"/>
              <a:gd name="connsiteX9" fmla="*/ 244787 w 2366010"/>
              <a:gd name="connsiteY9" fmla="*/ 5136310 h 5136310"/>
              <a:gd name="connsiteX10" fmla="*/ 0 w 2366010"/>
              <a:gd name="connsiteY10" fmla="*/ 4891523 h 5136310"/>
              <a:gd name="connsiteX11" fmla="*/ 0 w 2366010"/>
              <a:gd name="connsiteY11" fmla="*/ 256647 h 5136310"/>
              <a:gd name="connsiteX0" fmla="*/ 0 w 2366010"/>
              <a:gd name="connsiteY0" fmla="*/ 256647 h 5136310"/>
              <a:gd name="connsiteX1" fmla="*/ 237167 w 2366010"/>
              <a:gd name="connsiteY1" fmla="*/ 9320 h 5136310"/>
              <a:gd name="connsiteX2" fmla="*/ 520700 w 2366010"/>
              <a:gd name="connsiteY2" fmla="*/ 8051 h 5136310"/>
              <a:gd name="connsiteX3" fmla="*/ 727710 w 2366010"/>
              <a:gd name="connsiteY3" fmla="*/ 194740 h 5136310"/>
              <a:gd name="connsiteX4" fmla="*/ 1364453 w 2366010"/>
              <a:gd name="connsiteY4" fmla="*/ 196013 h 5136310"/>
              <a:gd name="connsiteX5" fmla="*/ 2121223 w 2366010"/>
              <a:gd name="connsiteY5" fmla="*/ 11860 h 5136310"/>
              <a:gd name="connsiteX6" fmla="*/ 2366010 w 2366010"/>
              <a:gd name="connsiteY6" fmla="*/ 256647 h 5136310"/>
              <a:gd name="connsiteX7" fmla="*/ 2366010 w 2366010"/>
              <a:gd name="connsiteY7" fmla="*/ 4891523 h 5136310"/>
              <a:gd name="connsiteX8" fmla="*/ 2121223 w 2366010"/>
              <a:gd name="connsiteY8" fmla="*/ 5136310 h 5136310"/>
              <a:gd name="connsiteX9" fmla="*/ 244787 w 2366010"/>
              <a:gd name="connsiteY9" fmla="*/ 5136310 h 5136310"/>
              <a:gd name="connsiteX10" fmla="*/ 0 w 2366010"/>
              <a:gd name="connsiteY10" fmla="*/ 4891523 h 5136310"/>
              <a:gd name="connsiteX11" fmla="*/ 0 w 2366010"/>
              <a:gd name="connsiteY11" fmla="*/ 256647 h 5136310"/>
              <a:gd name="connsiteX0" fmla="*/ 0 w 2366010"/>
              <a:gd name="connsiteY0" fmla="*/ 256647 h 5136310"/>
              <a:gd name="connsiteX1" fmla="*/ 237167 w 2366010"/>
              <a:gd name="connsiteY1" fmla="*/ 9320 h 5136310"/>
              <a:gd name="connsiteX2" fmla="*/ 520700 w 2366010"/>
              <a:gd name="connsiteY2" fmla="*/ 8051 h 5136310"/>
              <a:gd name="connsiteX3" fmla="*/ 727710 w 2366010"/>
              <a:gd name="connsiteY3" fmla="*/ 194740 h 5136310"/>
              <a:gd name="connsiteX4" fmla="*/ 1364453 w 2366010"/>
              <a:gd name="connsiteY4" fmla="*/ 196013 h 5136310"/>
              <a:gd name="connsiteX5" fmla="*/ 2121223 w 2366010"/>
              <a:gd name="connsiteY5" fmla="*/ 11860 h 5136310"/>
              <a:gd name="connsiteX6" fmla="*/ 2366010 w 2366010"/>
              <a:gd name="connsiteY6" fmla="*/ 256647 h 5136310"/>
              <a:gd name="connsiteX7" fmla="*/ 2366010 w 2366010"/>
              <a:gd name="connsiteY7" fmla="*/ 4891523 h 5136310"/>
              <a:gd name="connsiteX8" fmla="*/ 2121223 w 2366010"/>
              <a:gd name="connsiteY8" fmla="*/ 5136310 h 5136310"/>
              <a:gd name="connsiteX9" fmla="*/ 244787 w 2366010"/>
              <a:gd name="connsiteY9" fmla="*/ 5136310 h 5136310"/>
              <a:gd name="connsiteX10" fmla="*/ 0 w 2366010"/>
              <a:gd name="connsiteY10" fmla="*/ 4891523 h 5136310"/>
              <a:gd name="connsiteX11" fmla="*/ 0 w 2366010"/>
              <a:gd name="connsiteY11" fmla="*/ 256647 h 5136310"/>
              <a:gd name="connsiteX0" fmla="*/ 0 w 2366010"/>
              <a:gd name="connsiteY0" fmla="*/ 256647 h 5136310"/>
              <a:gd name="connsiteX1" fmla="*/ 237167 w 2366010"/>
              <a:gd name="connsiteY1" fmla="*/ 9320 h 5136310"/>
              <a:gd name="connsiteX2" fmla="*/ 520700 w 2366010"/>
              <a:gd name="connsiteY2" fmla="*/ 8051 h 5136310"/>
              <a:gd name="connsiteX3" fmla="*/ 727710 w 2366010"/>
              <a:gd name="connsiteY3" fmla="*/ 194740 h 5136310"/>
              <a:gd name="connsiteX4" fmla="*/ 1364453 w 2366010"/>
              <a:gd name="connsiteY4" fmla="*/ 196013 h 5136310"/>
              <a:gd name="connsiteX5" fmla="*/ 1758153 w 2366010"/>
              <a:gd name="connsiteY5" fmla="*/ 137593 h 5136310"/>
              <a:gd name="connsiteX6" fmla="*/ 2121223 w 2366010"/>
              <a:gd name="connsiteY6" fmla="*/ 11860 h 5136310"/>
              <a:gd name="connsiteX7" fmla="*/ 2366010 w 2366010"/>
              <a:gd name="connsiteY7" fmla="*/ 256647 h 5136310"/>
              <a:gd name="connsiteX8" fmla="*/ 2366010 w 2366010"/>
              <a:gd name="connsiteY8" fmla="*/ 4891523 h 5136310"/>
              <a:gd name="connsiteX9" fmla="*/ 2121223 w 2366010"/>
              <a:gd name="connsiteY9" fmla="*/ 5136310 h 5136310"/>
              <a:gd name="connsiteX10" fmla="*/ 244787 w 2366010"/>
              <a:gd name="connsiteY10" fmla="*/ 5136310 h 5136310"/>
              <a:gd name="connsiteX11" fmla="*/ 0 w 2366010"/>
              <a:gd name="connsiteY11" fmla="*/ 4891523 h 5136310"/>
              <a:gd name="connsiteX12" fmla="*/ 0 w 2366010"/>
              <a:gd name="connsiteY12" fmla="*/ 256647 h 5136310"/>
              <a:gd name="connsiteX0" fmla="*/ 0 w 2366010"/>
              <a:gd name="connsiteY0" fmla="*/ 256647 h 5136310"/>
              <a:gd name="connsiteX1" fmla="*/ 237167 w 2366010"/>
              <a:gd name="connsiteY1" fmla="*/ 9320 h 5136310"/>
              <a:gd name="connsiteX2" fmla="*/ 520700 w 2366010"/>
              <a:gd name="connsiteY2" fmla="*/ 8051 h 5136310"/>
              <a:gd name="connsiteX3" fmla="*/ 727710 w 2366010"/>
              <a:gd name="connsiteY3" fmla="*/ 194740 h 5136310"/>
              <a:gd name="connsiteX4" fmla="*/ 1364453 w 2366010"/>
              <a:gd name="connsiteY4" fmla="*/ 196013 h 5136310"/>
              <a:gd name="connsiteX5" fmla="*/ 1765773 w 2366010"/>
              <a:gd name="connsiteY5" fmla="*/ 178233 h 5136310"/>
              <a:gd name="connsiteX6" fmla="*/ 2121223 w 2366010"/>
              <a:gd name="connsiteY6" fmla="*/ 11860 h 5136310"/>
              <a:gd name="connsiteX7" fmla="*/ 2366010 w 2366010"/>
              <a:gd name="connsiteY7" fmla="*/ 256647 h 5136310"/>
              <a:gd name="connsiteX8" fmla="*/ 2366010 w 2366010"/>
              <a:gd name="connsiteY8" fmla="*/ 4891523 h 5136310"/>
              <a:gd name="connsiteX9" fmla="*/ 2121223 w 2366010"/>
              <a:gd name="connsiteY9" fmla="*/ 5136310 h 5136310"/>
              <a:gd name="connsiteX10" fmla="*/ 244787 w 2366010"/>
              <a:gd name="connsiteY10" fmla="*/ 5136310 h 5136310"/>
              <a:gd name="connsiteX11" fmla="*/ 0 w 2366010"/>
              <a:gd name="connsiteY11" fmla="*/ 4891523 h 5136310"/>
              <a:gd name="connsiteX12" fmla="*/ 0 w 2366010"/>
              <a:gd name="connsiteY12" fmla="*/ 256647 h 5136310"/>
              <a:gd name="connsiteX0" fmla="*/ 0 w 2366010"/>
              <a:gd name="connsiteY0" fmla="*/ 256647 h 5136310"/>
              <a:gd name="connsiteX1" fmla="*/ 237167 w 2366010"/>
              <a:gd name="connsiteY1" fmla="*/ 9320 h 5136310"/>
              <a:gd name="connsiteX2" fmla="*/ 520700 w 2366010"/>
              <a:gd name="connsiteY2" fmla="*/ 8051 h 5136310"/>
              <a:gd name="connsiteX3" fmla="*/ 727710 w 2366010"/>
              <a:gd name="connsiteY3" fmla="*/ 194740 h 5136310"/>
              <a:gd name="connsiteX4" fmla="*/ 1364453 w 2366010"/>
              <a:gd name="connsiteY4" fmla="*/ 196013 h 5136310"/>
              <a:gd name="connsiteX5" fmla="*/ 1773393 w 2366010"/>
              <a:gd name="connsiteY5" fmla="*/ 211253 h 5136310"/>
              <a:gd name="connsiteX6" fmla="*/ 2121223 w 2366010"/>
              <a:gd name="connsiteY6" fmla="*/ 11860 h 5136310"/>
              <a:gd name="connsiteX7" fmla="*/ 2366010 w 2366010"/>
              <a:gd name="connsiteY7" fmla="*/ 256647 h 5136310"/>
              <a:gd name="connsiteX8" fmla="*/ 2366010 w 2366010"/>
              <a:gd name="connsiteY8" fmla="*/ 4891523 h 5136310"/>
              <a:gd name="connsiteX9" fmla="*/ 2121223 w 2366010"/>
              <a:gd name="connsiteY9" fmla="*/ 5136310 h 5136310"/>
              <a:gd name="connsiteX10" fmla="*/ 244787 w 2366010"/>
              <a:gd name="connsiteY10" fmla="*/ 5136310 h 5136310"/>
              <a:gd name="connsiteX11" fmla="*/ 0 w 2366010"/>
              <a:gd name="connsiteY11" fmla="*/ 4891523 h 5136310"/>
              <a:gd name="connsiteX12" fmla="*/ 0 w 2366010"/>
              <a:gd name="connsiteY12" fmla="*/ 256647 h 5136310"/>
              <a:gd name="connsiteX0" fmla="*/ 0 w 2366010"/>
              <a:gd name="connsiteY0" fmla="*/ 256647 h 5136310"/>
              <a:gd name="connsiteX1" fmla="*/ 237167 w 2366010"/>
              <a:gd name="connsiteY1" fmla="*/ 9320 h 5136310"/>
              <a:gd name="connsiteX2" fmla="*/ 520700 w 2366010"/>
              <a:gd name="connsiteY2" fmla="*/ 8051 h 5136310"/>
              <a:gd name="connsiteX3" fmla="*/ 727710 w 2366010"/>
              <a:gd name="connsiteY3" fmla="*/ 194740 h 5136310"/>
              <a:gd name="connsiteX4" fmla="*/ 1364453 w 2366010"/>
              <a:gd name="connsiteY4" fmla="*/ 196013 h 5136310"/>
              <a:gd name="connsiteX5" fmla="*/ 1760693 w 2366010"/>
              <a:gd name="connsiteY5" fmla="*/ 188393 h 5136310"/>
              <a:gd name="connsiteX6" fmla="*/ 2121223 w 2366010"/>
              <a:gd name="connsiteY6" fmla="*/ 11860 h 5136310"/>
              <a:gd name="connsiteX7" fmla="*/ 2366010 w 2366010"/>
              <a:gd name="connsiteY7" fmla="*/ 256647 h 5136310"/>
              <a:gd name="connsiteX8" fmla="*/ 2366010 w 2366010"/>
              <a:gd name="connsiteY8" fmla="*/ 4891523 h 5136310"/>
              <a:gd name="connsiteX9" fmla="*/ 2121223 w 2366010"/>
              <a:gd name="connsiteY9" fmla="*/ 5136310 h 5136310"/>
              <a:gd name="connsiteX10" fmla="*/ 244787 w 2366010"/>
              <a:gd name="connsiteY10" fmla="*/ 5136310 h 5136310"/>
              <a:gd name="connsiteX11" fmla="*/ 0 w 2366010"/>
              <a:gd name="connsiteY11" fmla="*/ 4891523 h 5136310"/>
              <a:gd name="connsiteX12" fmla="*/ 0 w 2366010"/>
              <a:gd name="connsiteY12" fmla="*/ 256647 h 5136310"/>
              <a:gd name="connsiteX0" fmla="*/ 0 w 2366010"/>
              <a:gd name="connsiteY0" fmla="*/ 256647 h 5136310"/>
              <a:gd name="connsiteX1" fmla="*/ 237167 w 2366010"/>
              <a:gd name="connsiteY1" fmla="*/ 9320 h 5136310"/>
              <a:gd name="connsiteX2" fmla="*/ 520700 w 2366010"/>
              <a:gd name="connsiteY2" fmla="*/ 8051 h 5136310"/>
              <a:gd name="connsiteX3" fmla="*/ 727710 w 2366010"/>
              <a:gd name="connsiteY3" fmla="*/ 194740 h 5136310"/>
              <a:gd name="connsiteX4" fmla="*/ 1364453 w 2366010"/>
              <a:gd name="connsiteY4" fmla="*/ 196013 h 5136310"/>
              <a:gd name="connsiteX5" fmla="*/ 1760693 w 2366010"/>
              <a:gd name="connsiteY5" fmla="*/ 188393 h 5136310"/>
              <a:gd name="connsiteX6" fmla="*/ 2121223 w 2366010"/>
              <a:gd name="connsiteY6" fmla="*/ 11860 h 5136310"/>
              <a:gd name="connsiteX7" fmla="*/ 2366010 w 2366010"/>
              <a:gd name="connsiteY7" fmla="*/ 256647 h 5136310"/>
              <a:gd name="connsiteX8" fmla="*/ 2366010 w 2366010"/>
              <a:gd name="connsiteY8" fmla="*/ 4891523 h 5136310"/>
              <a:gd name="connsiteX9" fmla="*/ 2121223 w 2366010"/>
              <a:gd name="connsiteY9" fmla="*/ 5136310 h 5136310"/>
              <a:gd name="connsiteX10" fmla="*/ 244787 w 2366010"/>
              <a:gd name="connsiteY10" fmla="*/ 5136310 h 5136310"/>
              <a:gd name="connsiteX11" fmla="*/ 0 w 2366010"/>
              <a:gd name="connsiteY11" fmla="*/ 4891523 h 5136310"/>
              <a:gd name="connsiteX12" fmla="*/ 0 w 2366010"/>
              <a:gd name="connsiteY12" fmla="*/ 256647 h 5136310"/>
              <a:gd name="connsiteX0" fmla="*/ 0 w 2366010"/>
              <a:gd name="connsiteY0" fmla="*/ 258231 h 5137894"/>
              <a:gd name="connsiteX1" fmla="*/ 237167 w 2366010"/>
              <a:gd name="connsiteY1" fmla="*/ 10904 h 5137894"/>
              <a:gd name="connsiteX2" fmla="*/ 520700 w 2366010"/>
              <a:gd name="connsiteY2" fmla="*/ 9635 h 5137894"/>
              <a:gd name="connsiteX3" fmla="*/ 727710 w 2366010"/>
              <a:gd name="connsiteY3" fmla="*/ 196324 h 5137894"/>
              <a:gd name="connsiteX4" fmla="*/ 1364453 w 2366010"/>
              <a:gd name="connsiteY4" fmla="*/ 197597 h 5137894"/>
              <a:gd name="connsiteX5" fmla="*/ 1760693 w 2366010"/>
              <a:gd name="connsiteY5" fmla="*/ 189977 h 5137894"/>
              <a:gd name="connsiteX6" fmla="*/ 1877533 w 2366010"/>
              <a:gd name="connsiteY6" fmla="*/ 37577 h 5137894"/>
              <a:gd name="connsiteX7" fmla="*/ 2121223 w 2366010"/>
              <a:gd name="connsiteY7" fmla="*/ 13444 h 5137894"/>
              <a:gd name="connsiteX8" fmla="*/ 2366010 w 2366010"/>
              <a:gd name="connsiteY8" fmla="*/ 258231 h 5137894"/>
              <a:gd name="connsiteX9" fmla="*/ 2366010 w 2366010"/>
              <a:gd name="connsiteY9" fmla="*/ 4893107 h 5137894"/>
              <a:gd name="connsiteX10" fmla="*/ 2121223 w 2366010"/>
              <a:gd name="connsiteY10" fmla="*/ 5137894 h 5137894"/>
              <a:gd name="connsiteX11" fmla="*/ 244787 w 2366010"/>
              <a:gd name="connsiteY11" fmla="*/ 5137894 h 5137894"/>
              <a:gd name="connsiteX12" fmla="*/ 0 w 2366010"/>
              <a:gd name="connsiteY12" fmla="*/ 4893107 h 5137894"/>
              <a:gd name="connsiteX13" fmla="*/ 0 w 2366010"/>
              <a:gd name="connsiteY13" fmla="*/ 258231 h 5137894"/>
              <a:gd name="connsiteX0" fmla="*/ 0 w 2366010"/>
              <a:gd name="connsiteY0" fmla="*/ 258231 h 5137894"/>
              <a:gd name="connsiteX1" fmla="*/ 237167 w 2366010"/>
              <a:gd name="connsiteY1" fmla="*/ 10904 h 5137894"/>
              <a:gd name="connsiteX2" fmla="*/ 520700 w 2366010"/>
              <a:gd name="connsiteY2" fmla="*/ 9635 h 5137894"/>
              <a:gd name="connsiteX3" fmla="*/ 727710 w 2366010"/>
              <a:gd name="connsiteY3" fmla="*/ 196324 h 5137894"/>
              <a:gd name="connsiteX4" fmla="*/ 1364453 w 2366010"/>
              <a:gd name="connsiteY4" fmla="*/ 197597 h 5137894"/>
              <a:gd name="connsiteX5" fmla="*/ 1760693 w 2366010"/>
              <a:gd name="connsiteY5" fmla="*/ 189977 h 5137894"/>
              <a:gd name="connsiteX6" fmla="*/ 1877533 w 2366010"/>
              <a:gd name="connsiteY6" fmla="*/ 37577 h 5137894"/>
              <a:gd name="connsiteX7" fmla="*/ 2121223 w 2366010"/>
              <a:gd name="connsiteY7" fmla="*/ 13444 h 5137894"/>
              <a:gd name="connsiteX8" fmla="*/ 2366010 w 2366010"/>
              <a:gd name="connsiteY8" fmla="*/ 258231 h 5137894"/>
              <a:gd name="connsiteX9" fmla="*/ 2366010 w 2366010"/>
              <a:gd name="connsiteY9" fmla="*/ 4893107 h 5137894"/>
              <a:gd name="connsiteX10" fmla="*/ 2121223 w 2366010"/>
              <a:gd name="connsiteY10" fmla="*/ 5137894 h 5137894"/>
              <a:gd name="connsiteX11" fmla="*/ 244787 w 2366010"/>
              <a:gd name="connsiteY11" fmla="*/ 5137894 h 5137894"/>
              <a:gd name="connsiteX12" fmla="*/ 0 w 2366010"/>
              <a:gd name="connsiteY12" fmla="*/ 4893107 h 5137894"/>
              <a:gd name="connsiteX13" fmla="*/ 0 w 2366010"/>
              <a:gd name="connsiteY13" fmla="*/ 258231 h 5137894"/>
              <a:gd name="connsiteX0" fmla="*/ 0 w 2366010"/>
              <a:gd name="connsiteY0" fmla="*/ 263996 h 5143659"/>
              <a:gd name="connsiteX1" fmla="*/ 237167 w 2366010"/>
              <a:gd name="connsiteY1" fmla="*/ 16669 h 5143659"/>
              <a:gd name="connsiteX2" fmla="*/ 520700 w 2366010"/>
              <a:gd name="connsiteY2" fmla="*/ 15400 h 5143659"/>
              <a:gd name="connsiteX3" fmla="*/ 727710 w 2366010"/>
              <a:gd name="connsiteY3" fmla="*/ 202089 h 5143659"/>
              <a:gd name="connsiteX4" fmla="*/ 1364453 w 2366010"/>
              <a:gd name="connsiteY4" fmla="*/ 203362 h 5143659"/>
              <a:gd name="connsiteX5" fmla="*/ 1760693 w 2366010"/>
              <a:gd name="connsiteY5" fmla="*/ 195742 h 5143659"/>
              <a:gd name="connsiteX6" fmla="*/ 1864833 w 2366010"/>
              <a:gd name="connsiteY6" fmla="*/ 25562 h 5143659"/>
              <a:gd name="connsiteX7" fmla="*/ 2121223 w 2366010"/>
              <a:gd name="connsiteY7" fmla="*/ 19209 h 5143659"/>
              <a:gd name="connsiteX8" fmla="*/ 2366010 w 2366010"/>
              <a:gd name="connsiteY8" fmla="*/ 263996 h 5143659"/>
              <a:gd name="connsiteX9" fmla="*/ 2366010 w 2366010"/>
              <a:gd name="connsiteY9" fmla="*/ 4898872 h 5143659"/>
              <a:gd name="connsiteX10" fmla="*/ 2121223 w 2366010"/>
              <a:gd name="connsiteY10" fmla="*/ 5143659 h 5143659"/>
              <a:gd name="connsiteX11" fmla="*/ 244787 w 2366010"/>
              <a:gd name="connsiteY11" fmla="*/ 5143659 h 5143659"/>
              <a:gd name="connsiteX12" fmla="*/ 0 w 2366010"/>
              <a:gd name="connsiteY12" fmla="*/ 4898872 h 5143659"/>
              <a:gd name="connsiteX13" fmla="*/ 0 w 2366010"/>
              <a:gd name="connsiteY13" fmla="*/ 263996 h 5143659"/>
              <a:gd name="connsiteX0" fmla="*/ 0 w 2366010"/>
              <a:gd name="connsiteY0" fmla="*/ 256648 h 5136311"/>
              <a:gd name="connsiteX1" fmla="*/ 237167 w 2366010"/>
              <a:gd name="connsiteY1" fmla="*/ 9321 h 5136311"/>
              <a:gd name="connsiteX2" fmla="*/ 520700 w 2366010"/>
              <a:gd name="connsiteY2" fmla="*/ 8052 h 5136311"/>
              <a:gd name="connsiteX3" fmla="*/ 727710 w 2366010"/>
              <a:gd name="connsiteY3" fmla="*/ 194741 h 5136311"/>
              <a:gd name="connsiteX4" fmla="*/ 1364453 w 2366010"/>
              <a:gd name="connsiteY4" fmla="*/ 196014 h 5136311"/>
              <a:gd name="connsiteX5" fmla="*/ 1760693 w 2366010"/>
              <a:gd name="connsiteY5" fmla="*/ 188394 h 5136311"/>
              <a:gd name="connsiteX6" fmla="*/ 1864833 w 2366010"/>
              <a:gd name="connsiteY6" fmla="*/ 18214 h 5136311"/>
              <a:gd name="connsiteX7" fmla="*/ 2121223 w 2366010"/>
              <a:gd name="connsiteY7" fmla="*/ 11861 h 5136311"/>
              <a:gd name="connsiteX8" fmla="*/ 2366010 w 2366010"/>
              <a:gd name="connsiteY8" fmla="*/ 256648 h 5136311"/>
              <a:gd name="connsiteX9" fmla="*/ 2366010 w 2366010"/>
              <a:gd name="connsiteY9" fmla="*/ 4891524 h 5136311"/>
              <a:gd name="connsiteX10" fmla="*/ 2121223 w 2366010"/>
              <a:gd name="connsiteY10" fmla="*/ 5136311 h 5136311"/>
              <a:gd name="connsiteX11" fmla="*/ 244787 w 2366010"/>
              <a:gd name="connsiteY11" fmla="*/ 5136311 h 5136311"/>
              <a:gd name="connsiteX12" fmla="*/ 0 w 2366010"/>
              <a:gd name="connsiteY12" fmla="*/ 4891524 h 5136311"/>
              <a:gd name="connsiteX13" fmla="*/ 0 w 2366010"/>
              <a:gd name="connsiteY13" fmla="*/ 256648 h 5136311"/>
              <a:gd name="connsiteX0" fmla="*/ 0 w 2366010"/>
              <a:gd name="connsiteY0" fmla="*/ 258309 h 5137972"/>
              <a:gd name="connsiteX1" fmla="*/ 237167 w 2366010"/>
              <a:gd name="connsiteY1" fmla="*/ 10982 h 5137972"/>
              <a:gd name="connsiteX2" fmla="*/ 520700 w 2366010"/>
              <a:gd name="connsiteY2" fmla="*/ 9713 h 5137972"/>
              <a:gd name="connsiteX3" fmla="*/ 727710 w 2366010"/>
              <a:gd name="connsiteY3" fmla="*/ 196402 h 5137972"/>
              <a:gd name="connsiteX4" fmla="*/ 1364453 w 2366010"/>
              <a:gd name="connsiteY4" fmla="*/ 197675 h 5137972"/>
              <a:gd name="connsiteX5" fmla="*/ 1760693 w 2366010"/>
              <a:gd name="connsiteY5" fmla="*/ 190055 h 5137972"/>
              <a:gd name="connsiteX6" fmla="*/ 1864833 w 2366010"/>
              <a:gd name="connsiteY6" fmla="*/ 19875 h 5137972"/>
              <a:gd name="connsiteX7" fmla="*/ 2121223 w 2366010"/>
              <a:gd name="connsiteY7" fmla="*/ 13522 h 5137972"/>
              <a:gd name="connsiteX8" fmla="*/ 2366010 w 2366010"/>
              <a:gd name="connsiteY8" fmla="*/ 258309 h 5137972"/>
              <a:gd name="connsiteX9" fmla="*/ 2366010 w 2366010"/>
              <a:gd name="connsiteY9" fmla="*/ 4893185 h 5137972"/>
              <a:gd name="connsiteX10" fmla="*/ 2121223 w 2366010"/>
              <a:gd name="connsiteY10" fmla="*/ 5137972 h 5137972"/>
              <a:gd name="connsiteX11" fmla="*/ 244787 w 2366010"/>
              <a:gd name="connsiteY11" fmla="*/ 5137972 h 5137972"/>
              <a:gd name="connsiteX12" fmla="*/ 0 w 2366010"/>
              <a:gd name="connsiteY12" fmla="*/ 4893185 h 5137972"/>
              <a:gd name="connsiteX13" fmla="*/ 0 w 2366010"/>
              <a:gd name="connsiteY13" fmla="*/ 258309 h 5137972"/>
              <a:gd name="connsiteX0" fmla="*/ 0 w 2366010"/>
              <a:gd name="connsiteY0" fmla="*/ 258309 h 5137972"/>
              <a:gd name="connsiteX1" fmla="*/ 237167 w 2366010"/>
              <a:gd name="connsiteY1" fmla="*/ 10982 h 5137972"/>
              <a:gd name="connsiteX2" fmla="*/ 520700 w 2366010"/>
              <a:gd name="connsiteY2" fmla="*/ 9713 h 5137972"/>
              <a:gd name="connsiteX3" fmla="*/ 727710 w 2366010"/>
              <a:gd name="connsiteY3" fmla="*/ 196402 h 5137972"/>
              <a:gd name="connsiteX4" fmla="*/ 1364453 w 2366010"/>
              <a:gd name="connsiteY4" fmla="*/ 197675 h 5137972"/>
              <a:gd name="connsiteX5" fmla="*/ 1753073 w 2366010"/>
              <a:gd name="connsiteY5" fmla="*/ 190055 h 5137972"/>
              <a:gd name="connsiteX6" fmla="*/ 1864833 w 2366010"/>
              <a:gd name="connsiteY6" fmla="*/ 19875 h 5137972"/>
              <a:gd name="connsiteX7" fmla="*/ 2121223 w 2366010"/>
              <a:gd name="connsiteY7" fmla="*/ 13522 h 5137972"/>
              <a:gd name="connsiteX8" fmla="*/ 2366010 w 2366010"/>
              <a:gd name="connsiteY8" fmla="*/ 258309 h 5137972"/>
              <a:gd name="connsiteX9" fmla="*/ 2366010 w 2366010"/>
              <a:gd name="connsiteY9" fmla="*/ 4893185 h 5137972"/>
              <a:gd name="connsiteX10" fmla="*/ 2121223 w 2366010"/>
              <a:gd name="connsiteY10" fmla="*/ 5137972 h 5137972"/>
              <a:gd name="connsiteX11" fmla="*/ 244787 w 2366010"/>
              <a:gd name="connsiteY11" fmla="*/ 5137972 h 5137972"/>
              <a:gd name="connsiteX12" fmla="*/ 0 w 2366010"/>
              <a:gd name="connsiteY12" fmla="*/ 4893185 h 5137972"/>
              <a:gd name="connsiteX13" fmla="*/ 0 w 2366010"/>
              <a:gd name="connsiteY13" fmla="*/ 258309 h 5137972"/>
              <a:gd name="connsiteX0" fmla="*/ 0 w 2366010"/>
              <a:gd name="connsiteY0" fmla="*/ 258309 h 5137972"/>
              <a:gd name="connsiteX1" fmla="*/ 237167 w 2366010"/>
              <a:gd name="connsiteY1" fmla="*/ 10982 h 5137972"/>
              <a:gd name="connsiteX2" fmla="*/ 520700 w 2366010"/>
              <a:gd name="connsiteY2" fmla="*/ 9713 h 5137972"/>
              <a:gd name="connsiteX3" fmla="*/ 727710 w 2366010"/>
              <a:gd name="connsiteY3" fmla="*/ 196402 h 5137972"/>
              <a:gd name="connsiteX4" fmla="*/ 1364453 w 2366010"/>
              <a:gd name="connsiteY4" fmla="*/ 197675 h 5137972"/>
              <a:gd name="connsiteX5" fmla="*/ 1753073 w 2366010"/>
              <a:gd name="connsiteY5" fmla="*/ 190055 h 5137972"/>
              <a:gd name="connsiteX6" fmla="*/ 1864833 w 2366010"/>
              <a:gd name="connsiteY6" fmla="*/ 19875 h 5137972"/>
              <a:gd name="connsiteX7" fmla="*/ 2121223 w 2366010"/>
              <a:gd name="connsiteY7" fmla="*/ 13522 h 5137972"/>
              <a:gd name="connsiteX8" fmla="*/ 2366010 w 2366010"/>
              <a:gd name="connsiteY8" fmla="*/ 258309 h 5137972"/>
              <a:gd name="connsiteX9" fmla="*/ 2366010 w 2366010"/>
              <a:gd name="connsiteY9" fmla="*/ 4893185 h 5137972"/>
              <a:gd name="connsiteX10" fmla="*/ 2121223 w 2366010"/>
              <a:gd name="connsiteY10" fmla="*/ 5137972 h 5137972"/>
              <a:gd name="connsiteX11" fmla="*/ 244787 w 2366010"/>
              <a:gd name="connsiteY11" fmla="*/ 5137972 h 5137972"/>
              <a:gd name="connsiteX12" fmla="*/ 0 w 2366010"/>
              <a:gd name="connsiteY12" fmla="*/ 4893185 h 5137972"/>
              <a:gd name="connsiteX13" fmla="*/ 0 w 2366010"/>
              <a:gd name="connsiteY13" fmla="*/ 258309 h 5137972"/>
              <a:gd name="connsiteX0" fmla="*/ 0 w 2366010"/>
              <a:gd name="connsiteY0" fmla="*/ 258309 h 5137972"/>
              <a:gd name="connsiteX1" fmla="*/ 237167 w 2366010"/>
              <a:gd name="connsiteY1" fmla="*/ 10982 h 5137972"/>
              <a:gd name="connsiteX2" fmla="*/ 520700 w 2366010"/>
              <a:gd name="connsiteY2" fmla="*/ 9713 h 5137972"/>
              <a:gd name="connsiteX3" fmla="*/ 727710 w 2366010"/>
              <a:gd name="connsiteY3" fmla="*/ 196402 h 5137972"/>
              <a:gd name="connsiteX4" fmla="*/ 1364453 w 2366010"/>
              <a:gd name="connsiteY4" fmla="*/ 197675 h 5137972"/>
              <a:gd name="connsiteX5" fmla="*/ 1753073 w 2366010"/>
              <a:gd name="connsiteY5" fmla="*/ 190055 h 5137972"/>
              <a:gd name="connsiteX6" fmla="*/ 1864833 w 2366010"/>
              <a:gd name="connsiteY6" fmla="*/ 19875 h 5137972"/>
              <a:gd name="connsiteX7" fmla="*/ 2121223 w 2366010"/>
              <a:gd name="connsiteY7" fmla="*/ 13522 h 5137972"/>
              <a:gd name="connsiteX8" fmla="*/ 2366010 w 2366010"/>
              <a:gd name="connsiteY8" fmla="*/ 258309 h 5137972"/>
              <a:gd name="connsiteX9" fmla="*/ 2366010 w 2366010"/>
              <a:gd name="connsiteY9" fmla="*/ 4893185 h 5137972"/>
              <a:gd name="connsiteX10" fmla="*/ 2121223 w 2366010"/>
              <a:gd name="connsiteY10" fmla="*/ 5137972 h 5137972"/>
              <a:gd name="connsiteX11" fmla="*/ 244787 w 2366010"/>
              <a:gd name="connsiteY11" fmla="*/ 5137972 h 5137972"/>
              <a:gd name="connsiteX12" fmla="*/ 0 w 2366010"/>
              <a:gd name="connsiteY12" fmla="*/ 4893185 h 5137972"/>
              <a:gd name="connsiteX13" fmla="*/ 0 w 2366010"/>
              <a:gd name="connsiteY13" fmla="*/ 258309 h 5137972"/>
              <a:gd name="connsiteX0" fmla="*/ 0 w 2366010"/>
              <a:gd name="connsiteY0" fmla="*/ 258309 h 5137972"/>
              <a:gd name="connsiteX1" fmla="*/ 237167 w 2366010"/>
              <a:gd name="connsiteY1" fmla="*/ 10982 h 5137972"/>
              <a:gd name="connsiteX2" fmla="*/ 520700 w 2366010"/>
              <a:gd name="connsiteY2" fmla="*/ 9713 h 5137972"/>
              <a:gd name="connsiteX3" fmla="*/ 727710 w 2366010"/>
              <a:gd name="connsiteY3" fmla="*/ 196402 h 5137972"/>
              <a:gd name="connsiteX4" fmla="*/ 1364453 w 2366010"/>
              <a:gd name="connsiteY4" fmla="*/ 197675 h 5137972"/>
              <a:gd name="connsiteX5" fmla="*/ 1753073 w 2366010"/>
              <a:gd name="connsiteY5" fmla="*/ 190055 h 5137972"/>
              <a:gd name="connsiteX6" fmla="*/ 1864833 w 2366010"/>
              <a:gd name="connsiteY6" fmla="*/ 19875 h 5137972"/>
              <a:gd name="connsiteX7" fmla="*/ 2121223 w 2366010"/>
              <a:gd name="connsiteY7" fmla="*/ 13522 h 5137972"/>
              <a:gd name="connsiteX8" fmla="*/ 2366010 w 2366010"/>
              <a:gd name="connsiteY8" fmla="*/ 258309 h 5137972"/>
              <a:gd name="connsiteX9" fmla="*/ 2366010 w 2366010"/>
              <a:gd name="connsiteY9" fmla="*/ 4893185 h 5137972"/>
              <a:gd name="connsiteX10" fmla="*/ 2121223 w 2366010"/>
              <a:gd name="connsiteY10" fmla="*/ 5137972 h 5137972"/>
              <a:gd name="connsiteX11" fmla="*/ 244787 w 2366010"/>
              <a:gd name="connsiteY11" fmla="*/ 5137972 h 5137972"/>
              <a:gd name="connsiteX12" fmla="*/ 0 w 2366010"/>
              <a:gd name="connsiteY12" fmla="*/ 4893185 h 5137972"/>
              <a:gd name="connsiteX13" fmla="*/ 0 w 2366010"/>
              <a:gd name="connsiteY13" fmla="*/ 258309 h 5137972"/>
              <a:gd name="connsiteX0" fmla="*/ 0 w 2366010"/>
              <a:gd name="connsiteY0" fmla="*/ 260632 h 5140295"/>
              <a:gd name="connsiteX1" fmla="*/ 237167 w 2366010"/>
              <a:gd name="connsiteY1" fmla="*/ 13305 h 5140295"/>
              <a:gd name="connsiteX2" fmla="*/ 520700 w 2366010"/>
              <a:gd name="connsiteY2" fmla="*/ 12036 h 5140295"/>
              <a:gd name="connsiteX3" fmla="*/ 727710 w 2366010"/>
              <a:gd name="connsiteY3" fmla="*/ 198725 h 5140295"/>
              <a:gd name="connsiteX4" fmla="*/ 1364453 w 2366010"/>
              <a:gd name="connsiteY4" fmla="*/ 199998 h 5140295"/>
              <a:gd name="connsiteX5" fmla="*/ 1753073 w 2366010"/>
              <a:gd name="connsiteY5" fmla="*/ 192378 h 5140295"/>
              <a:gd name="connsiteX6" fmla="*/ 1857213 w 2366010"/>
              <a:gd name="connsiteY6" fmla="*/ 14578 h 5140295"/>
              <a:gd name="connsiteX7" fmla="*/ 2121223 w 2366010"/>
              <a:gd name="connsiteY7" fmla="*/ 15845 h 5140295"/>
              <a:gd name="connsiteX8" fmla="*/ 2366010 w 2366010"/>
              <a:gd name="connsiteY8" fmla="*/ 260632 h 5140295"/>
              <a:gd name="connsiteX9" fmla="*/ 2366010 w 2366010"/>
              <a:gd name="connsiteY9" fmla="*/ 4895508 h 5140295"/>
              <a:gd name="connsiteX10" fmla="*/ 2121223 w 2366010"/>
              <a:gd name="connsiteY10" fmla="*/ 5140295 h 5140295"/>
              <a:gd name="connsiteX11" fmla="*/ 244787 w 2366010"/>
              <a:gd name="connsiteY11" fmla="*/ 5140295 h 5140295"/>
              <a:gd name="connsiteX12" fmla="*/ 0 w 2366010"/>
              <a:gd name="connsiteY12" fmla="*/ 4895508 h 5140295"/>
              <a:gd name="connsiteX13" fmla="*/ 0 w 2366010"/>
              <a:gd name="connsiteY13" fmla="*/ 260632 h 5140295"/>
              <a:gd name="connsiteX0" fmla="*/ 0 w 2366010"/>
              <a:gd name="connsiteY0" fmla="*/ 262169 h 5141832"/>
              <a:gd name="connsiteX1" fmla="*/ 237167 w 2366010"/>
              <a:gd name="connsiteY1" fmla="*/ 14842 h 5141832"/>
              <a:gd name="connsiteX2" fmla="*/ 520700 w 2366010"/>
              <a:gd name="connsiteY2" fmla="*/ 13573 h 5141832"/>
              <a:gd name="connsiteX3" fmla="*/ 727710 w 2366010"/>
              <a:gd name="connsiteY3" fmla="*/ 200262 h 5141832"/>
              <a:gd name="connsiteX4" fmla="*/ 1364453 w 2366010"/>
              <a:gd name="connsiteY4" fmla="*/ 201535 h 5141832"/>
              <a:gd name="connsiteX5" fmla="*/ 1753073 w 2366010"/>
              <a:gd name="connsiteY5" fmla="*/ 193915 h 5141832"/>
              <a:gd name="connsiteX6" fmla="*/ 1857213 w 2366010"/>
              <a:gd name="connsiteY6" fmla="*/ 16115 h 5141832"/>
              <a:gd name="connsiteX7" fmla="*/ 2121223 w 2366010"/>
              <a:gd name="connsiteY7" fmla="*/ 17382 h 5141832"/>
              <a:gd name="connsiteX8" fmla="*/ 2366010 w 2366010"/>
              <a:gd name="connsiteY8" fmla="*/ 262169 h 5141832"/>
              <a:gd name="connsiteX9" fmla="*/ 2366010 w 2366010"/>
              <a:gd name="connsiteY9" fmla="*/ 4897045 h 5141832"/>
              <a:gd name="connsiteX10" fmla="*/ 2121223 w 2366010"/>
              <a:gd name="connsiteY10" fmla="*/ 5141832 h 5141832"/>
              <a:gd name="connsiteX11" fmla="*/ 244787 w 2366010"/>
              <a:gd name="connsiteY11" fmla="*/ 5141832 h 5141832"/>
              <a:gd name="connsiteX12" fmla="*/ 0 w 2366010"/>
              <a:gd name="connsiteY12" fmla="*/ 4897045 h 5141832"/>
              <a:gd name="connsiteX13" fmla="*/ 0 w 2366010"/>
              <a:gd name="connsiteY13" fmla="*/ 262169 h 5141832"/>
              <a:gd name="connsiteX0" fmla="*/ 0 w 2366010"/>
              <a:gd name="connsiteY0" fmla="*/ 259044 h 5138707"/>
              <a:gd name="connsiteX1" fmla="*/ 237167 w 2366010"/>
              <a:gd name="connsiteY1" fmla="*/ 11717 h 5138707"/>
              <a:gd name="connsiteX2" fmla="*/ 520700 w 2366010"/>
              <a:gd name="connsiteY2" fmla="*/ 10448 h 5138707"/>
              <a:gd name="connsiteX3" fmla="*/ 727710 w 2366010"/>
              <a:gd name="connsiteY3" fmla="*/ 197137 h 5138707"/>
              <a:gd name="connsiteX4" fmla="*/ 1364453 w 2366010"/>
              <a:gd name="connsiteY4" fmla="*/ 198410 h 5138707"/>
              <a:gd name="connsiteX5" fmla="*/ 1753073 w 2366010"/>
              <a:gd name="connsiteY5" fmla="*/ 190790 h 5138707"/>
              <a:gd name="connsiteX6" fmla="*/ 1857213 w 2366010"/>
              <a:gd name="connsiteY6" fmla="*/ 12990 h 5138707"/>
              <a:gd name="connsiteX7" fmla="*/ 2121223 w 2366010"/>
              <a:gd name="connsiteY7" fmla="*/ 14257 h 5138707"/>
              <a:gd name="connsiteX8" fmla="*/ 2366010 w 2366010"/>
              <a:gd name="connsiteY8" fmla="*/ 259044 h 5138707"/>
              <a:gd name="connsiteX9" fmla="*/ 2366010 w 2366010"/>
              <a:gd name="connsiteY9" fmla="*/ 4893920 h 5138707"/>
              <a:gd name="connsiteX10" fmla="*/ 2121223 w 2366010"/>
              <a:gd name="connsiteY10" fmla="*/ 5138707 h 5138707"/>
              <a:gd name="connsiteX11" fmla="*/ 244787 w 2366010"/>
              <a:gd name="connsiteY11" fmla="*/ 5138707 h 5138707"/>
              <a:gd name="connsiteX12" fmla="*/ 0 w 2366010"/>
              <a:gd name="connsiteY12" fmla="*/ 4893920 h 5138707"/>
              <a:gd name="connsiteX13" fmla="*/ 0 w 2366010"/>
              <a:gd name="connsiteY13" fmla="*/ 259044 h 5138707"/>
              <a:gd name="connsiteX0" fmla="*/ 0 w 2366010"/>
              <a:gd name="connsiteY0" fmla="*/ 259044 h 5138707"/>
              <a:gd name="connsiteX1" fmla="*/ 237167 w 2366010"/>
              <a:gd name="connsiteY1" fmla="*/ 11717 h 5138707"/>
              <a:gd name="connsiteX2" fmla="*/ 520700 w 2366010"/>
              <a:gd name="connsiteY2" fmla="*/ 10448 h 5138707"/>
              <a:gd name="connsiteX3" fmla="*/ 727710 w 2366010"/>
              <a:gd name="connsiteY3" fmla="*/ 197137 h 5138707"/>
              <a:gd name="connsiteX4" fmla="*/ 1364453 w 2366010"/>
              <a:gd name="connsiteY4" fmla="*/ 198410 h 5138707"/>
              <a:gd name="connsiteX5" fmla="*/ 1753073 w 2366010"/>
              <a:gd name="connsiteY5" fmla="*/ 190790 h 5138707"/>
              <a:gd name="connsiteX6" fmla="*/ 1857213 w 2366010"/>
              <a:gd name="connsiteY6" fmla="*/ 12990 h 5138707"/>
              <a:gd name="connsiteX7" fmla="*/ 2121223 w 2366010"/>
              <a:gd name="connsiteY7" fmla="*/ 14257 h 5138707"/>
              <a:gd name="connsiteX8" fmla="*/ 2366010 w 2366010"/>
              <a:gd name="connsiteY8" fmla="*/ 259044 h 5138707"/>
              <a:gd name="connsiteX9" fmla="*/ 2366010 w 2366010"/>
              <a:gd name="connsiteY9" fmla="*/ 4893920 h 5138707"/>
              <a:gd name="connsiteX10" fmla="*/ 2121223 w 2366010"/>
              <a:gd name="connsiteY10" fmla="*/ 5138707 h 5138707"/>
              <a:gd name="connsiteX11" fmla="*/ 244787 w 2366010"/>
              <a:gd name="connsiteY11" fmla="*/ 5138707 h 5138707"/>
              <a:gd name="connsiteX12" fmla="*/ 0 w 2366010"/>
              <a:gd name="connsiteY12" fmla="*/ 4893920 h 5138707"/>
              <a:gd name="connsiteX13" fmla="*/ 0 w 2366010"/>
              <a:gd name="connsiteY13" fmla="*/ 259044 h 5138707"/>
              <a:gd name="connsiteX0" fmla="*/ 0 w 2366010"/>
              <a:gd name="connsiteY0" fmla="*/ 262169 h 5141832"/>
              <a:gd name="connsiteX1" fmla="*/ 237167 w 2366010"/>
              <a:gd name="connsiteY1" fmla="*/ 14842 h 5141832"/>
              <a:gd name="connsiteX2" fmla="*/ 520700 w 2366010"/>
              <a:gd name="connsiteY2" fmla="*/ 13573 h 5141832"/>
              <a:gd name="connsiteX3" fmla="*/ 727710 w 2366010"/>
              <a:gd name="connsiteY3" fmla="*/ 200262 h 5141832"/>
              <a:gd name="connsiteX4" fmla="*/ 1364453 w 2366010"/>
              <a:gd name="connsiteY4" fmla="*/ 201535 h 5141832"/>
              <a:gd name="connsiteX5" fmla="*/ 1753073 w 2366010"/>
              <a:gd name="connsiteY5" fmla="*/ 193915 h 5141832"/>
              <a:gd name="connsiteX6" fmla="*/ 1857213 w 2366010"/>
              <a:gd name="connsiteY6" fmla="*/ 16115 h 5141832"/>
              <a:gd name="connsiteX7" fmla="*/ 2121223 w 2366010"/>
              <a:gd name="connsiteY7" fmla="*/ 17382 h 5141832"/>
              <a:gd name="connsiteX8" fmla="*/ 2366010 w 2366010"/>
              <a:gd name="connsiteY8" fmla="*/ 262169 h 5141832"/>
              <a:gd name="connsiteX9" fmla="*/ 2366010 w 2366010"/>
              <a:gd name="connsiteY9" fmla="*/ 4897045 h 5141832"/>
              <a:gd name="connsiteX10" fmla="*/ 2121223 w 2366010"/>
              <a:gd name="connsiteY10" fmla="*/ 5141832 h 5141832"/>
              <a:gd name="connsiteX11" fmla="*/ 244787 w 2366010"/>
              <a:gd name="connsiteY11" fmla="*/ 5141832 h 5141832"/>
              <a:gd name="connsiteX12" fmla="*/ 0 w 2366010"/>
              <a:gd name="connsiteY12" fmla="*/ 4897045 h 5141832"/>
              <a:gd name="connsiteX13" fmla="*/ 0 w 2366010"/>
              <a:gd name="connsiteY13" fmla="*/ 262169 h 5141832"/>
              <a:gd name="connsiteX0" fmla="*/ 0 w 2366010"/>
              <a:gd name="connsiteY0" fmla="*/ 262169 h 5141832"/>
              <a:gd name="connsiteX1" fmla="*/ 237167 w 2366010"/>
              <a:gd name="connsiteY1" fmla="*/ 14842 h 5141832"/>
              <a:gd name="connsiteX2" fmla="*/ 520700 w 2366010"/>
              <a:gd name="connsiteY2" fmla="*/ 13573 h 5141832"/>
              <a:gd name="connsiteX3" fmla="*/ 727710 w 2366010"/>
              <a:gd name="connsiteY3" fmla="*/ 200262 h 5141832"/>
              <a:gd name="connsiteX4" fmla="*/ 1364453 w 2366010"/>
              <a:gd name="connsiteY4" fmla="*/ 201535 h 5141832"/>
              <a:gd name="connsiteX5" fmla="*/ 1755613 w 2366010"/>
              <a:gd name="connsiteY5" fmla="*/ 186299 h 5141832"/>
              <a:gd name="connsiteX6" fmla="*/ 1857213 w 2366010"/>
              <a:gd name="connsiteY6" fmla="*/ 16115 h 5141832"/>
              <a:gd name="connsiteX7" fmla="*/ 2121223 w 2366010"/>
              <a:gd name="connsiteY7" fmla="*/ 17382 h 5141832"/>
              <a:gd name="connsiteX8" fmla="*/ 2366010 w 2366010"/>
              <a:gd name="connsiteY8" fmla="*/ 262169 h 5141832"/>
              <a:gd name="connsiteX9" fmla="*/ 2366010 w 2366010"/>
              <a:gd name="connsiteY9" fmla="*/ 4897045 h 5141832"/>
              <a:gd name="connsiteX10" fmla="*/ 2121223 w 2366010"/>
              <a:gd name="connsiteY10" fmla="*/ 5141832 h 5141832"/>
              <a:gd name="connsiteX11" fmla="*/ 244787 w 2366010"/>
              <a:gd name="connsiteY11" fmla="*/ 5141832 h 5141832"/>
              <a:gd name="connsiteX12" fmla="*/ 0 w 2366010"/>
              <a:gd name="connsiteY12" fmla="*/ 4897045 h 5141832"/>
              <a:gd name="connsiteX13" fmla="*/ 0 w 2366010"/>
              <a:gd name="connsiteY13" fmla="*/ 262169 h 5141832"/>
              <a:gd name="connsiteX0" fmla="*/ 0 w 2366010"/>
              <a:gd name="connsiteY0" fmla="*/ 262169 h 5141832"/>
              <a:gd name="connsiteX1" fmla="*/ 237167 w 2366010"/>
              <a:gd name="connsiteY1" fmla="*/ 14842 h 5141832"/>
              <a:gd name="connsiteX2" fmla="*/ 520700 w 2366010"/>
              <a:gd name="connsiteY2" fmla="*/ 13573 h 5141832"/>
              <a:gd name="connsiteX3" fmla="*/ 727710 w 2366010"/>
              <a:gd name="connsiteY3" fmla="*/ 200262 h 5141832"/>
              <a:gd name="connsiteX4" fmla="*/ 1364453 w 2366010"/>
              <a:gd name="connsiteY4" fmla="*/ 201535 h 5141832"/>
              <a:gd name="connsiteX5" fmla="*/ 1755613 w 2366010"/>
              <a:gd name="connsiteY5" fmla="*/ 186299 h 5141832"/>
              <a:gd name="connsiteX6" fmla="*/ 1857213 w 2366010"/>
              <a:gd name="connsiteY6" fmla="*/ 16115 h 5141832"/>
              <a:gd name="connsiteX7" fmla="*/ 2121223 w 2366010"/>
              <a:gd name="connsiteY7" fmla="*/ 17382 h 5141832"/>
              <a:gd name="connsiteX8" fmla="*/ 2366010 w 2366010"/>
              <a:gd name="connsiteY8" fmla="*/ 262169 h 5141832"/>
              <a:gd name="connsiteX9" fmla="*/ 2366010 w 2366010"/>
              <a:gd name="connsiteY9" fmla="*/ 4897045 h 5141832"/>
              <a:gd name="connsiteX10" fmla="*/ 2121223 w 2366010"/>
              <a:gd name="connsiteY10" fmla="*/ 5141832 h 5141832"/>
              <a:gd name="connsiteX11" fmla="*/ 244787 w 2366010"/>
              <a:gd name="connsiteY11" fmla="*/ 5141832 h 5141832"/>
              <a:gd name="connsiteX12" fmla="*/ 0 w 2366010"/>
              <a:gd name="connsiteY12" fmla="*/ 4897045 h 5141832"/>
              <a:gd name="connsiteX13" fmla="*/ 0 w 2366010"/>
              <a:gd name="connsiteY13" fmla="*/ 262169 h 5141832"/>
              <a:gd name="connsiteX0" fmla="*/ 0 w 2366010"/>
              <a:gd name="connsiteY0" fmla="*/ 261383 h 5141046"/>
              <a:gd name="connsiteX1" fmla="*/ 237167 w 2366010"/>
              <a:gd name="connsiteY1" fmla="*/ 14056 h 5141046"/>
              <a:gd name="connsiteX2" fmla="*/ 520700 w 2366010"/>
              <a:gd name="connsiteY2" fmla="*/ 12787 h 5141046"/>
              <a:gd name="connsiteX3" fmla="*/ 727710 w 2366010"/>
              <a:gd name="connsiteY3" fmla="*/ 199476 h 5141046"/>
              <a:gd name="connsiteX4" fmla="*/ 1364453 w 2366010"/>
              <a:gd name="connsiteY4" fmla="*/ 200749 h 5141046"/>
              <a:gd name="connsiteX5" fmla="*/ 1755613 w 2366010"/>
              <a:gd name="connsiteY5" fmla="*/ 185513 h 5141046"/>
              <a:gd name="connsiteX6" fmla="*/ 1857213 w 2366010"/>
              <a:gd name="connsiteY6" fmla="*/ 15329 h 5141046"/>
              <a:gd name="connsiteX7" fmla="*/ 2121223 w 2366010"/>
              <a:gd name="connsiteY7" fmla="*/ 16596 h 5141046"/>
              <a:gd name="connsiteX8" fmla="*/ 2366010 w 2366010"/>
              <a:gd name="connsiteY8" fmla="*/ 261383 h 5141046"/>
              <a:gd name="connsiteX9" fmla="*/ 2366010 w 2366010"/>
              <a:gd name="connsiteY9" fmla="*/ 4896259 h 5141046"/>
              <a:gd name="connsiteX10" fmla="*/ 2121223 w 2366010"/>
              <a:gd name="connsiteY10" fmla="*/ 5141046 h 5141046"/>
              <a:gd name="connsiteX11" fmla="*/ 244787 w 2366010"/>
              <a:gd name="connsiteY11" fmla="*/ 5141046 h 5141046"/>
              <a:gd name="connsiteX12" fmla="*/ 0 w 2366010"/>
              <a:gd name="connsiteY12" fmla="*/ 4896259 h 5141046"/>
              <a:gd name="connsiteX13" fmla="*/ 0 w 2366010"/>
              <a:gd name="connsiteY13" fmla="*/ 261383 h 5141046"/>
              <a:gd name="connsiteX0" fmla="*/ 0 w 2366010"/>
              <a:gd name="connsiteY0" fmla="*/ 261383 h 5141046"/>
              <a:gd name="connsiteX1" fmla="*/ 237167 w 2366010"/>
              <a:gd name="connsiteY1" fmla="*/ 14056 h 5141046"/>
              <a:gd name="connsiteX2" fmla="*/ 520700 w 2366010"/>
              <a:gd name="connsiteY2" fmla="*/ 12787 h 5141046"/>
              <a:gd name="connsiteX3" fmla="*/ 727710 w 2366010"/>
              <a:gd name="connsiteY3" fmla="*/ 199476 h 5141046"/>
              <a:gd name="connsiteX4" fmla="*/ 1364453 w 2366010"/>
              <a:gd name="connsiteY4" fmla="*/ 200749 h 5141046"/>
              <a:gd name="connsiteX5" fmla="*/ 1755613 w 2366010"/>
              <a:gd name="connsiteY5" fmla="*/ 185513 h 5141046"/>
              <a:gd name="connsiteX6" fmla="*/ 1857213 w 2366010"/>
              <a:gd name="connsiteY6" fmla="*/ 15329 h 5141046"/>
              <a:gd name="connsiteX7" fmla="*/ 2121223 w 2366010"/>
              <a:gd name="connsiteY7" fmla="*/ 16596 h 5141046"/>
              <a:gd name="connsiteX8" fmla="*/ 2366010 w 2366010"/>
              <a:gd name="connsiteY8" fmla="*/ 261383 h 5141046"/>
              <a:gd name="connsiteX9" fmla="*/ 2366010 w 2366010"/>
              <a:gd name="connsiteY9" fmla="*/ 4896259 h 5141046"/>
              <a:gd name="connsiteX10" fmla="*/ 2121223 w 2366010"/>
              <a:gd name="connsiteY10" fmla="*/ 5141046 h 5141046"/>
              <a:gd name="connsiteX11" fmla="*/ 244787 w 2366010"/>
              <a:gd name="connsiteY11" fmla="*/ 5141046 h 5141046"/>
              <a:gd name="connsiteX12" fmla="*/ 0 w 2366010"/>
              <a:gd name="connsiteY12" fmla="*/ 4896259 h 5141046"/>
              <a:gd name="connsiteX13" fmla="*/ 0 w 2366010"/>
              <a:gd name="connsiteY13" fmla="*/ 261383 h 5141046"/>
              <a:gd name="connsiteX0" fmla="*/ 0 w 2366010"/>
              <a:gd name="connsiteY0" fmla="*/ 266517 h 5146180"/>
              <a:gd name="connsiteX1" fmla="*/ 237167 w 2366010"/>
              <a:gd name="connsiteY1" fmla="*/ 19190 h 5146180"/>
              <a:gd name="connsiteX2" fmla="*/ 520700 w 2366010"/>
              <a:gd name="connsiteY2" fmla="*/ 17921 h 5146180"/>
              <a:gd name="connsiteX3" fmla="*/ 727710 w 2366010"/>
              <a:gd name="connsiteY3" fmla="*/ 204610 h 5146180"/>
              <a:gd name="connsiteX4" fmla="*/ 1364453 w 2366010"/>
              <a:gd name="connsiteY4" fmla="*/ 205883 h 5146180"/>
              <a:gd name="connsiteX5" fmla="*/ 1755613 w 2366010"/>
              <a:gd name="connsiteY5" fmla="*/ 190647 h 5146180"/>
              <a:gd name="connsiteX6" fmla="*/ 1857213 w 2366010"/>
              <a:gd name="connsiteY6" fmla="*/ 20463 h 5146180"/>
              <a:gd name="connsiteX7" fmla="*/ 2133923 w 2366010"/>
              <a:gd name="connsiteY7" fmla="*/ 14114 h 5146180"/>
              <a:gd name="connsiteX8" fmla="*/ 2366010 w 2366010"/>
              <a:gd name="connsiteY8" fmla="*/ 266517 h 5146180"/>
              <a:gd name="connsiteX9" fmla="*/ 2366010 w 2366010"/>
              <a:gd name="connsiteY9" fmla="*/ 4901393 h 5146180"/>
              <a:gd name="connsiteX10" fmla="*/ 2121223 w 2366010"/>
              <a:gd name="connsiteY10" fmla="*/ 5146180 h 5146180"/>
              <a:gd name="connsiteX11" fmla="*/ 244787 w 2366010"/>
              <a:gd name="connsiteY11" fmla="*/ 5146180 h 5146180"/>
              <a:gd name="connsiteX12" fmla="*/ 0 w 2366010"/>
              <a:gd name="connsiteY12" fmla="*/ 4901393 h 5146180"/>
              <a:gd name="connsiteX13" fmla="*/ 0 w 2366010"/>
              <a:gd name="connsiteY13" fmla="*/ 266517 h 5146180"/>
              <a:gd name="connsiteX0" fmla="*/ 0 w 2366010"/>
              <a:gd name="connsiteY0" fmla="*/ 266517 h 5146180"/>
              <a:gd name="connsiteX1" fmla="*/ 237167 w 2366010"/>
              <a:gd name="connsiteY1" fmla="*/ 19190 h 5146180"/>
              <a:gd name="connsiteX2" fmla="*/ 520700 w 2366010"/>
              <a:gd name="connsiteY2" fmla="*/ 17921 h 5146180"/>
              <a:gd name="connsiteX3" fmla="*/ 727710 w 2366010"/>
              <a:gd name="connsiteY3" fmla="*/ 204610 h 5146180"/>
              <a:gd name="connsiteX4" fmla="*/ 1364453 w 2366010"/>
              <a:gd name="connsiteY4" fmla="*/ 205883 h 5146180"/>
              <a:gd name="connsiteX5" fmla="*/ 1755613 w 2366010"/>
              <a:gd name="connsiteY5" fmla="*/ 190647 h 5146180"/>
              <a:gd name="connsiteX6" fmla="*/ 1857213 w 2366010"/>
              <a:gd name="connsiteY6" fmla="*/ 20463 h 5146180"/>
              <a:gd name="connsiteX7" fmla="*/ 2133923 w 2366010"/>
              <a:gd name="connsiteY7" fmla="*/ 14114 h 5146180"/>
              <a:gd name="connsiteX8" fmla="*/ 2366010 w 2366010"/>
              <a:gd name="connsiteY8" fmla="*/ 266517 h 5146180"/>
              <a:gd name="connsiteX9" fmla="*/ 2366010 w 2366010"/>
              <a:gd name="connsiteY9" fmla="*/ 4901393 h 5146180"/>
              <a:gd name="connsiteX10" fmla="*/ 2121223 w 2366010"/>
              <a:gd name="connsiteY10" fmla="*/ 5146180 h 5146180"/>
              <a:gd name="connsiteX11" fmla="*/ 244787 w 2366010"/>
              <a:gd name="connsiteY11" fmla="*/ 5146180 h 5146180"/>
              <a:gd name="connsiteX12" fmla="*/ 0 w 2366010"/>
              <a:gd name="connsiteY12" fmla="*/ 4901393 h 5146180"/>
              <a:gd name="connsiteX13" fmla="*/ 0 w 2366010"/>
              <a:gd name="connsiteY13" fmla="*/ 266517 h 5146180"/>
              <a:gd name="connsiteX0" fmla="*/ 0 w 2366010"/>
              <a:gd name="connsiteY0" fmla="*/ 267643 h 5147306"/>
              <a:gd name="connsiteX1" fmla="*/ 237167 w 2366010"/>
              <a:gd name="connsiteY1" fmla="*/ 20316 h 5147306"/>
              <a:gd name="connsiteX2" fmla="*/ 520700 w 2366010"/>
              <a:gd name="connsiteY2" fmla="*/ 19047 h 5147306"/>
              <a:gd name="connsiteX3" fmla="*/ 727710 w 2366010"/>
              <a:gd name="connsiteY3" fmla="*/ 205736 h 5147306"/>
              <a:gd name="connsiteX4" fmla="*/ 1364453 w 2366010"/>
              <a:gd name="connsiteY4" fmla="*/ 207009 h 5147306"/>
              <a:gd name="connsiteX5" fmla="*/ 1755613 w 2366010"/>
              <a:gd name="connsiteY5" fmla="*/ 191773 h 5147306"/>
              <a:gd name="connsiteX6" fmla="*/ 1857213 w 2366010"/>
              <a:gd name="connsiteY6" fmla="*/ 21589 h 5147306"/>
              <a:gd name="connsiteX7" fmla="*/ 2133923 w 2366010"/>
              <a:gd name="connsiteY7" fmla="*/ 15240 h 5147306"/>
              <a:gd name="connsiteX8" fmla="*/ 2366010 w 2366010"/>
              <a:gd name="connsiteY8" fmla="*/ 267643 h 5147306"/>
              <a:gd name="connsiteX9" fmla="*/ 2366010 w 2366010"/>
              <a:gd name="connsiteY9" fmla="*/ 4902519 h 5147306"/>
              <a:gd name="connsiteX10" fmla="*/ 2121223 w 2366010"/>
              <a:gd name="connsiteY10" fmla="*/ 5147306 h 5147306"/>
              <a:gd name="connsiteX11" fmla="*/ 244787 w 2366010"/>
              <a:gd name="connsiteY11" fmla="*/ 5147306 h 5147306"/>
              <a:gd name="connsiteX12" fmla="*/ 0 w 2366010"/>
              <a:gd name="connsiteY12" fmla="*/ 4902519 h 5147306"/>
              <a:gd name="connsiteX13" fmla="*/ 0 w 2366010"/>
              <a:gd name="connsiteY13" fmla="*/ 267643 h 5147306"/>
              <a:gd name="connsiteX0" fmla="*/ 0 w 2366010"/>
              <a:gd name="connsiteY0" fmla="*/ 267643 h 5147306"/>
              <a:gd name="connsiteX1" fmla="*/ 237167 w 2366010"/>
              <a:gd name="connsiteY1" fmla="*/ 20316 h 5147306"/>
              <a:gd name="connsiteX2" fmla="*/ 520700 w 2366010"/>
              <a:gd name="connsiteY2" fmla="*/ 19047 h 5147306"/>
              <a:gd name="connsiteX3" fmla="*/ 727710 w 2366010"/>
              <a:gd name="connsiteY3" fmla="*/ 205736 h 5147306"/>
              <a:gd name="connsiteX4" fmla="*/ 1274918 w 2366010"/>
              <a:gd name="connsiteY4" fmla="*/ 205105 h 5147306"/>
              <a:gd name="connsiteX5" fmla="*/ 1755613 w 2366010"/>
              <a:gd name="connsiteY5" fmla="*/ 191773 h 5147306"/>
              <a:gd name="connsiteX6" fmla="*/ 1857213 w 2366010"/>
              <a:gd name="connsiteY6" fmla="*/ 21589 h 5147306"/>
              <a:gd name="connsiteX7" fmla="*/ 2133923 w 2366010"/>
              <a:gd name="connsiteY7" fmla="*/ 15240 h 5147306"/>
              <a:gd name="connsiteX8" fmla="*/ 2366010 w 2366010"/>
              <a:gd name="connsiteY8" fmla="*/ 267643 h 5147306"/>
              <a:gd name="connsiteX9" fmla="*/ 2366010 w 2366010"/>
              <a:gd name="connsiteY9" fmla="*/ 4902519 h 5147306"/>
              <a:gd name="connsiteX10" fmla="*/ 2121223 w 2366010"/>
              <a:gd name="connsiteY10" fmla="*/ 5147306 h 5147306"/>
              <a:gd name="connsiteX11" fmla="*/ 244787 w 2366010"/>
              <a:gd name="connsiteY11" fmla="*/ 5147306 h 5147306"/>
              <a:gd name="connsiteX12" fmla="*/ 0 w 2366010"/>
              <a:gd name="connsiteY12" fmla="*/ 4902519 h 5147306"/>
              <a:gd name="connsiteX13" fmla="*/ 0 w 2366010"/>
              <a:gd name="connsiteY13" fmla="*/ 267643 h 5147306"/>
              <a:gd name="connsiteX0" fmla="*/ 0 w 2366010"/>
              <a:gd name="connsiteY0" fmla="*/ 267643 h 5147306"/>
              <a:gd name="connsiteX1" fmla="*/ 237167 w 2366010"/>
              <a:gd name="connsiteY1" fmla="*/ 20316 h 5147306"/>
              <a:gd name="connsiteX2" fmla="*/ 520700 w 2366010"/>
              <a:gd name="connsiteY2" fmla="*/ 19047 h 5147306"/>
              <a:gd name="connsiteX3" fmla="*/ 727710 w 2366010"/>
              <a:gd name="connsiteY3" fmla="*/ 205736 h 5147306"/>
              <a:gd name="connsiteX4" fmla="*/ 1274918 w 2366010"/>
              <a:gd name="connsiteY4" fmla="*/ 205105 h 5147306"/>
              <a:gd name="connsiteX5" fmla="*/ 1755613 w 2366010"/>
              <a:gd name="connsiteY5" fmla="*/ 191773 h 5147306"/>
              <a:gd name="connsiteX6" fmla="*/ 1857213 w 2366010"/>
              <a:gd name="connsiteY6" fmla="*/ 21589 h 5147306"/>
              <a:gd name="connsiteX7" fmla="*/ 2133923 w 2366010"/>
              <a:gd name="connsiteY7" fmla="*/ 15240 h 5147306"/>
              <a:gd name="connsiteX8" fmla="*/ 2366010 w 2366010"/>
              <a:gd name="connsiteY8" fmla="*/ 267643 h 5147306"/>
              <a:gd name="connsiteX9" fmla="*/ 2366010 w 2366010"/>
              <a:gd name="connsiteY9" fmla="*/ 4902519 h 5147306"/>
              <a:gd name="connsiteX10" fmla="*/ 2121223 w 2366010"/>
              <a:gd name="connsiteY10" fmla="*/ 5147306 h 5147306"/>
              <a:gd name="connsiteX11" fmla="*/ 244787 w 2366010"/>
              <a:gd name="connsiteY11" fmla="*/ 5147306 h 5147306"/>
              <a:gd name="connsiteX12" fmla="*/ 0 w 2366010"/>
              <a:gd name="connsiteY12" fmla="*/ 4902519 h 5147306"/>
              <a:gd name="connsiteX13" fmla="*/ 0 w 2366010"/>
              <a:gd name="connsiteY13" fmla="*/ 267643 h 5147306"/>
              <a:gd name="connsiteX0" fmla="*/ 0 w 2366010"/>
              <a:gd name="connsiteY0" fmla="*/ 267643 h 5147306"/>
              <a:gd name="connsiteX1" fmla="*/ 237167 w 2366010"/>
              <a:gd name="connsiteY1" fmla="*/ 20316 h 5147306"/>
              <a:gd name="connsiteX2" fmla="*/ 520700 w 2366010"/>
              <a:gd name="connsiteY2" fmla="*/ 19047 h 5147306"/>
              <a:gd name="connsiteX3" fmla="*/ 727710 w 2366010"/>
              <a:gd name="connsiteY3" fmla="*/ 205736 h 5147306"/>
              <a:gd name="connsiteX4" fmla="*/ 1274918 w 2366010"/>
              <a:gd name="connsiteY4" fmla="*/ 205105 h 5147306"/>
              <a:gd name="connsiteX5" fmla="*/ 1753708 w 2366010"/>
              <a:gd name="connsiteY5" fmla="*/ 189869 h 5147306"/>
              <a:gd name="connsiteX6" fmla="*/ 1857213 w 2366010"/>
              <a:gd name="connsiteY6" fmla="*/ 21589 h 5147306"/>
              <a:gd name="connsiteX7" fmla="*/ 2133923 w 2366010"/>
              <a:gd name="connsiteY7" fmla="*/ 15240 h 5147306"/>
              <a:gd name="connsiteX8" fmla="*/ 2366010 w 2366010"/>
              <a:gd name="connsiteY8" fmla="*/ 267643 h 5147306"/>
              <a:gd name="connsiteX9" fmla="*/ 2366010 w 2366010"/>
              <a:gd name="connsiteY9" fmla="*/ 4902519 h 5147306"/>
              <a:gd name="connsiteX10" fmla="*/ 2121223 w 2366010"/>
              <a:gd name="connsiteY10" fmla="*/ 5147306 h 5147306"/>
              <a:gd name="connsiteX11" fmla="*/ 244787 w 2366010"/>
              <a:gd name="connsiteY11" fmla="*/ 5147306 h 5147306"/>
              <a:gd name="connsiteX12" fmla="*/ 0 w 2366010"/>
              <a:gd name="connsiteY12" fmla="*/ 4902519 h 5147306"/>
              <a:gd name="connsiteX13" fmla="*/ 0 w 2366010"/>
              <a:gd name="connsiteY13" fmla="*/ 267643 h 5147306"/>
              <a:gd name="connsiteX0" fmla="*/ 0 w 2366010"/>
              <a:gd name="connsiteY0" fmla="*/ 267643 h 5147306"/>
              <a:gd name="connsiteX1" fmla="*/ 237167 w 2366010"/>
              <a:gd name="connsiteY1" fmla="*/ 20316 h 5147306"/>
              <a:gd name="connsiteX2" fmla="*/ 520700 w 2366010"/>
              <a:gd name="connsiteY2" fmla="*/ 19047 h 5147306"/>
              <a:gd name="connsiteX3" fmla="*/ 727710 w 2366010"/>
              <a:gd name="connsiteY3" fmla="*/ 205736 h 5147306"/>
              <a:gd name="connsiteX4" fmla="*/ 1274918 w 2366010"/>
              <a:gd name="connsiteY4" fmla="*/ 205105 h 5147306"/>
              <a:gd name="connsiteX5" fmla="*/ 1753708 w 2366010"/>
              <a:gd name="connsiteY5" fmla="*/ 189869 h 5147306"/>
              <a:gd name="connsiteX6" fmla="*/ 1857213 w 2366010"/>
              <a:gd name="connsiteY6" fmla="*/ 21589 h 5147306"/>
              <a:gd name="connsiteX7" fmla="*/ 2133923 w 2366010"/>
              <a:gd name="connsiteY7" fmla="*/ 15240 h 5147306"/>
              <a:gd name="connsiteX8" fmla="*/ 2366010 w 2366010"/>
              <a:gd name="connsiteY8" fmla="*/ 267643 h 5147306"/>
              <a:gd name="connsiteX9" fmla="*/ 2366010 w 2366010"/>
              <a:gd name="connsiteY9" fmla="*/ 4902519 h 5147306"/>
              <a:gd name="connsiteX10" fmla="*/ 2121223 w 2366010"/>
              <a:gd name="connsiteY10" fmla="*/ 5147306 h 5147306"/>
              <a:gd name="connsiteX11" fmla="*/ 244787 w 2366010"/>
              <a:gd name="connsiteY11" fmla="*/ 5147306 h 5147306"/>
              <a:gd name="connsiteX12" fmla="*/ 0 w 2366010"/>
              <a:gd name="connsiteY12" fmla="*/ 4902519 h 5147306"/>
              <a:gd name="connsiteX13" fmla="*/ 0 w 2366010"/>
              <a:gd name="connsiteY13" fmla="*/ 267643 h 5147306"/>
              <a:gd name="connsiteX0" fmla="*/ 0 w 2366010"/>
              <a:gd name="connsiteY0" fmla="*/ 256648 h 5136311"/>
              <a:gd name="connsiteX1" fmla="*/ 237167 w 2366010"/>
              <a:gd name="connsiteY1" fmla="*/ 9321 h 5136311"/>
              <a:gd name="connsiteX2" fmla="*/ 520700 w 2366010"/>
              <a:gd name="connsiteY2" fmla="*/ 8052 h 5136311"/>
              <a:gd name="connsiteX3" fmla="*/ 727710 w 2366010"/>
              <a:gd name="connsiteY3" fmla="*/ 194741 h 5136311"/>
              <a:gd name="connsiteX4" fmla="*/ 1274918 w 2366010"/>
              <a:gd name="connsiteY4" fmla="*/ 194110 h 5136311"/>
              <a:gd name="connsiteX5" fmla="*/ 1753708 w 2366010"/>
              <a:gd name="connsiteY5" fmla="*/ 178874 h 5136311"/>
              <a:gd name="connsiteX6" fmla="*/ 1857213 w 2366010"/>
              <a:gd name="connsiteY6" fmla="*/ 10594 h 5136311"/>
              <a:gd name="connsiteX7" fmla="*/ 2133923 w 2366010"/>
              <a:gd name="connsiteY7" fmla="*/ 4245 h 5136311"/>
              <a:gd name="connsiteX8" fmla="*/ 2366010 w 2366010"/>
              <a:gd name="connsiteY8" fmla="*/ 256648 h 5136311"/>
              <a:gd name="connsiteX9" fmla="*/ 2366010 w 2366010"/>
              <a:gd name="connsiteY9" fmla="*/ 4891524 h 5136311"/>
              <a:gd name="connsiteX10" fmla="*/ 2121223 w 2366010"/>
              <a:gd name="connsiteY10" fmla="*/ 5136311 h 5136311"/>
              <a:gd name="connsiteX11" fmla="*/ 244787 w 2366010"/>
              <a:gd name="connsiteY11" fmla="*/ 5136311 h 5136311"/>
              <a:gd name="connsiteX12" fmla="*/ 0 w 2366010"/>
              <a:gd name="connsiteY12" fmla="*/ 4891524 h 5136311"/>
              <a:gd name="connsiteX13" fmla="*/ 0 w 2366010"/>
              <a:gd name="connsiteY13" fmla="*/ 256648 h 5136311"/>
              <a:gd name="connsiteX0" fmla="*/ 0 w 2366010"/>
              <a:gd name="connsiteY0" fmla="*/ 256648 h 5136311"/>
              <a:gd name="connsiteX1" fmla="*/ 237167 w 2366010"/>
              <a:gd name="connsiteY1" fmla="*/ 9321 h 5136311"/>
              <a:gd name="connsiteX2" fmla="*/ 520700 w 2366010"/>
              <a:gd name="connsiteY2" fmla="*/ 8052 h 5136311"/>
              <a:gd name="connsiteX3" fmla="*/ 727710 w 2366010"/>
              <a:gd name="connsiteY3" fmla="*/ 194741 h 5136311"/>
              <a:gd name="connsiteX4" fmla="*/ 1274918 w 2366010"/>
              <a:gd name="connsiteY4" fmla="*/ 194110 h 5136311"/>
              <a:gd name="connsiteX5" fmla="*/ 1753708 w 2366010"/>
              <a:gd name="connsiteY5" fmla="*/ 178874 h 5136311"/>
              <a:gd name="connsiteX6" fmla="*/ 1857213 w 2366010"/>
              <a:gd name="connsiteY6" fmla="*/ 10594 h 5136311"/>
              <a:gd name="connsiteX7" fmla="*/ 2133923 w 2366010"/>
              <a:gd name="connsiteY7" fmla="*/ 4245 h 5136311"/>
              <a:gd name="connsiteX8" fmla="*/ 2366010 w 2366010"/>
              <a:gd name="connsiteY8" fmla="*/ 256648 h 5136311"/>
              <a:gd name="connsiteX9" fmla="*/ 2366010 w 2366010"/>
              <a:gd name="connsiteY9" fmla="*/ 4891524 h 5136311"/>
              <a:gd name="connsiteX10" fmla="*/ 2121223 w 2366010"/>
              <a:gd name="connsiteY10" fmla="*/ 5136311 h 5136311"/>
              <a:gd name="connsiteX11" fmla="*/ 244787 w 2366010"/>
              <a:gd name="connsiteY11" fmla="*/ 5136311 h 5136311"/>
              <a:gd name="connsiteX12" fmla="*/ 0 w 2366010"/>
              <a:gd name="connsiteY12" fmla="*/ 4891524 h 5136311"/>
              <a:gd name="connsiteX13" fmla="*/ 0 w 2366010"/>
              <a:gd name="connsiteY13" fmla="*/ 256648 h 5136311"/>
              <a:gd name="connsiteX0" fmla="*/ 0 w 2366010"/>
              <a:gd name="connsiteY0" fmla="*/ 256648 h 5136311"/>
              <a:gd name="connsiteX1" fmla="*/ 237167 w 2366010"/>
              <a:gd name="connsiteY1" fmla="*/ 9321 h 5136311"/>
              <a:gd name="connsiteX2" fmla="*/ 520700 w 2366010"/>
              <a:gd name="connsiteY2" fmla="*/ 8052 h 5136311"/>
              <a:gd name="connsiteX3" fmla="*/ 727710 w 2366010"/>
              <a:gd name="connsiteY3" fmla="*/ 194741 h 5136311"/>
              <a:gd name="connsiteX4" fmla="*/ 1274918 w 2366010"/>
              <a:gd name="connsiteY4" fmla="*/ 194110 h 5136311"/>
              <a:gd name="connsiteX5" fmla="*/ 1753708 w 2366010"/>
              <a:gd name="connsiteY5" fmla="*/ 178874 h 5136311"/>
              <a:gd name="connsiteX6" fmla="*/ 1857213 w 2366010"/>
              <a:gd name="connsiteY6" fmla="*/ 10594 h 5136311"/>
              <a:gd name="connsiteX7" fmla="*/ 2133923 w 2366010"/>
              <a:gd name="connsiteY7" fmla="*/ 4245 h 5136311"/>
              <a:gd name="connsiteX8" fmla="*/ 2366010 w 2366010"/>
              <a:gd name="connsiteY8" fmla="*/ 256648 h 5136311"/>
              <a:gd name="connsiteX9" fmla="*/ 2366010 w 2366010"/>
              <a:gd name="connsiteY9" fmla="*/ 4891524 h 5136311"/>
              <a:gd name="connsiteX10" fmla="*/ 2121223 w 2366010"/>
              <a:gd name="connsiteY10" fmla="*/ 5136311 h 5136311"/>
              <a:gd name="connsiteX11" fmla="*/ 244787 w 2366010"/>
              <a:gd name="connsiteY11" fmla="*/ 5136311 h 5136311"/>
              <a:gd name="connsiteX12" fmla="*/ 0 w 2366010"/>
              <a:gd name="connsiteY12" fmla="*/ 4891524 h 5136311"/>
              <a:gd name="connsiteX13" fmla="*/ 0 w 2366010"/>
              <a:gd name="connsiteY13" fmla="*/ 256648 h 5136311"/>
              <a:gd name="connsiteX0" fmla="*/ 0 w 2366010"/>
              <a:gd name="connsiteY0" fmla="*/ 256648 h 5136311"/>
              <a:gd name="connsiteX1" fmla="*/ 237167 w 2366010"/>
              <a:gd name="connsiteY1" fmla="*/ 9321 h 5136311"/>
              <a:gd name="connsiteX2" fmla="*/ 520700 w 2366010"/>
              <a:gd name="connsiteY2" fmla="*/ 8052 h 5136311"/>
              <a:gd name="connsiteX3" fmla="*/ 727710 w 2366010"/>
              <a:gd name="connsiteY3" fmla="*/ 194741 h 5136311"/>
              <a:gd name="connsiteX4" fmla="*/ 1274918 w 2366010"/>
              <a:gd name="connsiteY4" fmla="*/ 194110 h 5136311"/>
              <a:gd name="connsiteX5" fmla="*/ 1753708 w 2366010"/>
              <a:gd name="connsiteY5" fmla="*/ 178874 h 5136311"/>
              <a:gd name="connsiteX6" fmla="*/ 1857213 w 2366010"/>
              <a:gd name="connsiteY6" fmla="*/ 10594 h 5136311"/>
              <a:gd name="connsiteX7" fmla="*/ 2133923 w 2366010"/>
              <a:gd name="connsiteY7" fmla="*/ 4245 h 5136311"/>
              <a:gd name="connsiteX8" fmla="*/ 2366010 w 2366010"/>
              <a:gd name="connsiteY8" fmla="*/ 256648 h 5136311"/>
              <a:gd name="connsiteX9" fmla="*/ 2366010 w 2366010"/>
              <a:gd name="connsiteY9" fmla="*/ 4891524 h 5136311"/>
              <a:gd name="connsiteX10" fmla="*/ 2121223 w 2366010"/>
              <a:gd name="connsiteY10" fmla="*/ 5136311 h 5136311"/>
              <a:gd name="connsiteX11" fmla="*/ 244787 w 2366010"/>
              <a:gd name="connsiteY11" fmla="*/ 5136311 h 5136311"/>
              <a:gd name="connsiteX12" fmla="*/ 0 w 2366010"/>
              <a:gd name="connsiteY12" fmla="*/ 4891524 h 5136311"/>
              <a:gd name="connsiteX13" fmla="*/ 0 w 2366010"/>
              <a:gd name="connsiteY13" fmla="*/ 256648 h 5136311"/>
              <a:gd name="connsiteX0" fmla="*/ 0 w 2366010"/>
              <a:gd name="connsiteY0" fmla="*/ 256648 h 5136311"/>
              <a:gd name="connsiteX1" fmla="*/ 237167 w 2366010"/>
              <a:gd name="connsiteY1" fmla="*/ 9321 h 5136311"/>
              <a:gd name="connsiteX2" fmla="*/ 520700 w 2366010"/>
              <a:gd name="connsiteY2" fmla="*/ 8052 h 5136311"/>
              <a:gd name="connsiteX3" fmla="*/ 727710 w 2366010"/>
              <a:gd name="connsiteY3" fmla="*/ 194741 h 5136311"/>
              <a:gd name="connsiteX4" fmla="*/ 1274918 w 2366010"/>
              <a:gd name="connsiteY4" fmla="*/ 194110 h 5136311"/>
              <a:gd name="connsiteX5" fmla="*/ 1758788 w 2366010"/>
              <a:gd name="connsiteY5" fmla="*/ 173797 h 5136311"/>
              <a:gd name="connsiteX6" fmla="*/ 1857213 w 2366010"/>
              <a:gd name="connsiteY6" fmla="*/ 10594 h 5136311"/>
              <a:gd name="connsiteX7" fmla="*/ 2133923 w 2366010"/>
              <a:gd name="connsiteY7" fmla="*/ 4245 h 5136311"/>
              <a:gd name="connsiteX8" fmla="*/ 2366010 w 2366010"/>
              <a:gd name="connsiteY8" fmla="*/ 256648 h 5136311"/>
              <a:gd name="connsiteX9" fmla="*/ 2366010 w 2366010"/>
              <a:gd name="connsiteY9" fmla="*/ 4891524 h 5136311"/>
              <a:gd name="connsiteX10" fmla="*/ 2121223 w 2366010"/>
              <a:gd name="connsiteY10" fmla="*/ 5136311 h 5136311"/>
              <a:gd name="connsiteX11" fmla="*/ 244787 w 2366010"/>
              <a:gd name="connsiteY11" fmla="*/ 5136311 h 5136311"/>
              <a:gd name="connsiteX12" fmla="*/ 0 w 2366010"/>
              <a:gd name="connsiteY12" fmla="*/ 4891524 h 5136311"/>
              <a:gd name="connsiteX13" fmla="*/ 0 w 2366010"/>
              <a:gd name="connsiteY13" fmla="*/ 256648 h 5136311"/>
              <a:gd name="connsiteX0" fmla="*/ 0 w 2366010"/>
              <a:gd name="connsiteY0" fmla="*/ 256648 h 5136311"/>
              <a:gd name="connsiteX1" fmla="*/ 237167 w 2366010"/>
              <a:gd name="connsiteY1" fmla="*/ 9321 h 5136311"/>
              <a:gd name="connsiteX2" fmla="*/ 520700 w 2366010"/>
              <a:gd name="connsiteY2" fmla="*/ 8052 h 5136311"/>
              <a:gd name="connsiteX3" fmla="*/ 732790 w 2366010"/>
              <a:gd name="connsiteY3" fmla="*/ 189664 h 5136311"/>
              <a:gd name="connsiteX4" fmla="*/ 1274918 w 2366010"/>
              <a:gd name="connsiteY4" fmla="*/ 194110 h 5136311"/>
              <a:gd name="connsiteX5" fmla="*/ 1758788 w 2366010"/>
              <a:gd name="connsiteY5" fmla="*/ 173797 h 5136311"/>
              <a:gd name="connsiteX6" fmla="*/ 1857213 w 2366010"/>
              <a:gd name="connsiteY6" fmla="*/ 10594 h 5136311"/>
              <a:gd name="connsiteX7" fmla="*/ 2133923 w 2366010"/>
              <a:gd name="connsiteY7" fmla="*/ 4245 h 5136311"/>
              <a:gd name="connsiteX8" fmla="*/ 2366010 w 2366010"/>
              <a:gd name="connsiteY8" fmla="*/ 256648 h 5136311"/>
              <a:gd name="connsiteX9" fmla="*/ 2366010 w 2366010"/>
              <a:gd name="connsiteY9" fmla="*/ 4891524 h 5136311"/>
              <a:gd name="connsiteX10" fmla="*/ 2121223 w 2366010"/>
              <a:gd name="connsiteY10" fmla="*/ 5136311 h 5136311"/>
              <a:gd name="connsiteX11" fmla="*/ 244787 w 2366010"/>
              <a:gd name="connsiteY11" fmla="*/ 5136311 h 5136311"/>
              <a:gd name="connsiteX12" fmla="*/ 0 w 2366010"/>
              <a:gd name="connsiteY12" fmla="*/ 4891524 h 5136311"/>
              <a:gd name="connsiteX13" fmla="*/ 0 w 2366010"/>
              <a:gd name="connsiteY13" fmla="*/ 256648 h 5136311"/>
              <a:gd name="connsiteX0" fmla="*/ 18234 w 2384244"/>
              <a:gd name="connsiteY0" fmla="*/ 256648 h 5136311"/>
              <a:gd name="connsiteX1" fmla="*/ 255401 w 2384244"/>
              <a:gd name="connsiteY1" fmla="*/ 9321 h 5136311"/>
              <a:gd name="connsiteX2" fmla="*/ 538934 w 2384244"/>
              <a:gd name="connsiteY2" fmla="*/ 8052 h 5136311"/>
              <a:gd name="connsiteX3" fmla="*/ 751024 w 2384244"/>
              <a:gd name="connsiteY3" fmla="*/ 189664 h 5136311"/>
              <a:gd name="connsiteX4" fmla="*/ 1293152 w 2384244"/>
              <a:gd name="connsiteY4" fmla="*/ 194110 h 5136311"/>
              <a:gd name="connsiteX5" fmla="*/ 1777022 w 2384244"/>
              <a:gd name="connsiteY5" fmla="*/ 173797 h 5136311"/>
              <a:gd name="connsiteX6" fmla="*/ 1875447 w 2384244"/>
              <a:gd name="connsiteY6" fmla="*/ 10594 h 5136311"/>
              <a:gd name="connsiteX7" fmla="*/ 2152157 w 2384244"/>
              <a:gd name="connsiteY7" fmla="*/ 4245 h 5136311"/>
              <a:gd name="connsiteX8" fmla="*/ 2384244 w 2384244"/>
              <a:gd name="connsiteY8" fmla="*/ 256648 h 5136311"/>
              <a:gd name="connsiteX9" fmla="*/ 2384244 w 2384244"/>
              <a:gd name="connsiteY9" fmla="*/ 4891524 h 5136311"/>
              <a:gd name="connsiteX10" fmla="*/ 2139457 w 2384244"/>
              <a:gd name="connsiteY10" fmla="*/ 5136311 h 5136311"/>
              <a:gd name="connsiteX11" fmla="*/ 263021 w 2384244"/>
              <a:gd name="connsiteY11" fmla="*/ 5136311 h 5136311"/>
              <a:gd name="connsiteX12" fmla="*/ 18234 w 2384244"/>
              <a:gd name="connsiteY12" fmla="*/ 4891524 h 5136311"/>
              <a:gd name="connsiteX13" fmla="*/ 0 w 2384244"/>
              <a:gd name="connsiteY13" fmla="*/ 3346754 h 5136311"/>
              <a:gd name="connsiteX14" fmla="*/ 18234 w 2384244"/>
              <a:gd name="connsiteY14" fmla="*/ 256648 h 5136311"/>
              <a:gd name="connsiteX0" fmla="*/ 18234 w 2384244"/>
              <a:gd name="connsiteY0" fmla="*/ 334285 h 5213948"/>
              <a:gd name="connsiteX1" fmla="*/ 255401 w 2384244"/>
              <a:gd name="connsiteY1" fmla="*/ 86958 h 5213948"/>
              <a:gd name="connsiteX2" fmla="*/ 538934 w 2384244"/>
              <a:gd name="connsiteY2" fmla="*/ 85689 h 5213948"/>
              <a:gd name="connsiteX3" fmla="*/ 751024 w 2384244"/>
              <a:gd name="connsiteY3" fmla="*/ 267301 h 5213948"/>
              <a:gd name="connsiteX4" fmla="*/ 1293152 w 2384244"/>
              <a:gd name="connsiteY4" fmla="*/ 271747 h 5213948"/>
              <a:gd name="connsiteX5" fmla="*/ 1777022 w 2384244"/>
              <a:gd name="connsiteY5" fmla="*/ 251434 h 5213948"/>
              <a:gd name="connsiteX6" fmla="*/ 1875447 w 2384244"/>
              <a:gd name="connsiteY6" fmla="*/ 88231 h 5213948"/>
              <a:gd name="connsiteX7" fmla="*/ 2152157 w 2384244"/>
              <a:gd name="connsiteY7" fmla="*/ 81882 h 5213948"/>
              <a:gd name="connsiteX8" fmla="*/ 2384244 w 2384244"/>
              <a:gd name="connsiteY8" fmla="*/ 334285 h 5213948"/>
              <a:gd name="connsiteX9" fmla="*/ 2379641 w 2384244"/>
              <a:gd name="connsiteY9" fmla="*/ 3424391 h 5213948"/>
              <a:gd name="connsiteX10" fmla="*/ 2384244 w 2384244"/>
              <a:gd name="connsiteY10" fmla="*/ 4969161 h 5213948"/>
              <a:gd name="connsiteX11" fmla="*/ 2139457 w 2384244"/>
              <a:gd name="connsiteY11" fmla="*/ 5213948 h 5213948"/>
              <a:gd name="connsiteX12" fmla="*/ 263021 w 2384244"/>
              <a:gd name="connsiteY12" fmla="*/ 5213948 h 5213948"/>
              <a:gd name="connsiteX13" fmla="*/ 18234 w 2384244"/>
              <a:gd name="connsiteY13" fmla="*/ 4969161 h 5213948"/>
              <a:gd name="connsiteX14" fmla="*/ 0 w 2384244"/>
              <a:gd name="connsiteY14" fmla="*/ 3424391 h 5213948"/>
              <a:gd name="connsiteX15" fmla="*/ 18234 w 2384244"/>
              <a:gd name="connsiteY15" fmla="*/ 334285 h 5213948"/>
              <a:gd name="connsiteX0" fmla="*/ 18234 w 2384244"/>
              <a:gd name="connsiteY0" fmla="*/ 256648 h 5136311"/>
              <a:gd name="connsiteX1" fmla="*/ 255401 w 2384244"/>
              <a:gd name="connsiteY1" fmla="*/ 9321 h 5136311"/>
              <a:gd name="connsiteX2" fmla="*/ 538934 w 2384244"/>
              <a:gd name="connsiteY2" fmla="*/ 8052 h 5136311"/>
              <a:gd name="connsiteX3" fmla="*/ 751024 w 2384244"/>
              <a:gd name="connsiteY3" fmla="*/ 189664 h 5136311"/>
              <a:gd name="connsiteX4" fmla="*/ 1293152 w 2384244"/>
              <a:gd name="connsiteY4" fmla="*/ 194110 h 5136311"/>
              <a:gd name="connsiteX5" fmla="*/ 1777022 w 2384244"/>
              <a:gd name="connsiteY5" fmla="*/ 173797 h 5136311"/>
              <a:gd name="connsiteX6" fmla="*/ 1875447 w 2384244"/>
              <a:gd name="connsiteY6" fmla="*/ 10594 h 5136311"/>
              <a:gd name="connsiteX7" fmla="*/ 2152157 w 2384244"/>
              <a:gd name="connsiteY7" fmla="*/ 4245 h 5136311"/>
              <a:gd name="connsiteX8" fmla="*/ 2384244 w 2384244"/>
              <a:gd name="connsiteY8" fmla="*/ 256648 h 5136311"/>
              <a:gd name="connsiteX9" fmla="*/ 2379641 w 2384244"/>
              <a:gd name="connsiteY9" fmla="*/ 3346754 h 5136311"/>
              <a:gd name="connsiteX10" fmla="*/ 2384244 w 2384244"/>
              <a:gd name="connsiteY10" fmla="*/ 4891524 h 5136311"/>
              <a:gd name="connsiteX11" fmla="*/ 2139457 w 2384244"/>
              <a:gd name="connsiteY11" fmla="*/ 5136311 h 5136311"/>
              <a:gd name="connsiteX12" fmla="*/ 263021 w 2384244"/>
              <a:gd name="connsiteY12" fmla="*/ 5136311 h 5136311"/>
              <a:gd name="connsiteX13" fmla="*/ 18234 w 2384244"/>
              <a:gd name="connsiteY13" fmla="*/ 4891524 h 5136311"/>
              <a:gd name="connsiteX14" fmla="*/ 0 w 2384244"/>
              <a:gd name="connsiteY14" fmla="*/ 3346754 h 5136311"/>
              <a:gd name="connsiteX15" fmla="*/ 18234 w 2384244"/>
              <a:gd name="connsiteY15" fmla="*/ 256648 h 5136311"/>
              <a:gd name="connsiteX0" fmla="*/ 18234 w 2384244"/>
              <a:gd name="connsiteY0" fmla="*/ 256648 h 5136311"/>
              <a:gd name="connsiteX1" fmla="*/ 255401 w 2384244"/>
              <a:gd name="connsiteY1" fmla="*/ 9321 h 5136311"/>
              <a:gd name="connsiteX2" fmla="*/ 538934 w 2384244"/>
              <a:gd name="connsiteY2" fmla="*/ 8052 h 5136311"/>
              <a:gd name="connsiteX3" fmla="*/ 751024 w 2384244"/>
              <a:gd name="connsiteY3" fmla="*/ 189664 h 5136311"/>
              <a:gd name="connsiteX4" fmla="*/ 1293152 w 2384244"/>
              <a:gd name="connsiteY4" fmla="*/ 194110 h 5136311"/>
              <a:gd name="connsiteX5" fmla="*/ 1777022 w 2384244"/>
              <a:gd name="connsiteY5" fmla="*/ 173797 h 5136311"/>
              <a:gd name="connsiteX6" fmla="*/ 1875447 w 2384244"/>
              <a:gd name="connsiteY6" fmla="*/ 10594 h 5136311"/>
              <a:gd name="connsiteX7" fmla="*/ 2152157 w 2384244"/>
              <a:gd name="connsiteY7" fmla="*/ 4245 h 5136311"/>
              <a:gd name="connsiteX8" fmla="*/ 2384244 w 2384244"/>
              <a:gd name="connsiteY8" fmla="*/ 256648 h 5136311"/>
              <a:gd name="connsiteX9" fmla="*/ 2379641 w 2384244"/>
              <a:gd name="connsiteY9" fmla="*/ 3346754 h 5136311"/>
              <a:gd name="connsiteX10" fmla="*/ 2384244 w 2384244"/>
              <a:gd name="connsiteY10" fmla="*/ 4891524 h 5136311"/>
              <a:gd name="connsiteX11" fmla="*/ 2139457 w 2384244"/>
              <a:gd name="connsiteY11" fmla="*/ 5136311 h 5136311"/>
              <a:gd name="connsiteX12" fmla="*/ 263021 w 2384244"/>
              <a:gd name="connsiteY12" fmla="*/ 5136311 h 5136311"/>
              <a:gd name="connsiteX13" fmla="*/ 18234 w 2384244"/>
              <a:gd name="connsiteY13" fmla="*/ 4891524 h 5136311"/>
              <a:gd name="connsiteX14" fmla="*/ 0 w 2384244"/>
              <a:gd name="connsiteY14" fmla="*/ 3346754 h 5136311"/>
              <a:gd name="connsiteX15" fmla="*/ 18234 w 2384244"/>
              <a:gd name="connsiteY15" fmla="*/ 256648 h 5136311"/>
              <a:gd name="connsiteX0" fmla="*/ 18234 w 2384244"/>
              <a:gd name="connsiteY0" fmla="*/ 256648 h 5136311"/>
              <a:gd name="connsiteX1" fmla="*/ 255401 w 2384244"/>
              <a:gd name="connsiteY1" fmla="*/ 9321 h 5136311"/>
              <a:gd name="connsiteX2" fmla="*/ 538934 w 2384244"/>
              <a:gd name="connsiteY2" fmla="*/ 8052 h 5136311"/>
              <a:gd name="connsiteX3" fmla="*/ 751024 w 2384244"/>
              <a:gd name="connsiteY3" fmla="*/ 189664 h 5136311"/>
              <a:gd name="connsiteX4" fmla="*/ 1293152 w 2384244"/>
              <a:gd name="connsiteY4" fmla="*/ 194110 h 5136311"/>
              <a:gd name="connsiteX5" fmla="*/ 1777022 w 2384244"/>
              <a:gd name="connsiteY5" fmla="*/ 173797 h 5136311"/>
              <a:gd name="connsiteX6" fmla="*/ 1875447 w 2384244"/>
              <a:gd name="connsiteY6" fmla="*/ 10594 h 5136311"/>
              <a:gd name="connsiteX7" fmla="*/ 2152157 w 2384244"/>
              <a:gd name="connsiteY7" fmla="*/ 4245 h 5136311"/>
              <a:gd name="connsiteX8" fmla="*/ 2384244 w 2384244"/>
              <a:gd name="connsiteY8" fmla="*/ 256648 h 5136311"/>
              <a:gd name="connsiteX9" fmla="*/ 2379641 w 2384244"/>
              <a:gd name="connsiteY9" fmla="*/ 3346754 h 5136311"/>
              <a:gd name="connsiteX10" fmla="*/ 2384244 w 2384244"/>
              <a:gd name="connsiteY10" fmla="*/ 4891524 h 5136311"/>
              <a:gd name="connsiteX11" fmla="*/ 2139457 w 2384244"/>
              <a:gd name="connsiteY11" fmla="*/ 5136311 h 5136311"/>
              <a:gd name="connsiteX12" fmla="*/ 263021 w 2384244"/>
              <a:gd name="connsiteY12" fmla="*/ 5136311 h 5136311"/>
              <a:gd name="connsiteX13" fmla="*/ 18234 w 2384244"/>
              <a:gd name="connsiteY13" fmla="*/ 4891524 h 5136311"/>
              <a:gd name="connsiteX14" fmla="*/ 0 w 2384244"/>
              <a:gd name="connsiteY14" fmla="*/ 3346754 h 5136311"/>
              <a:gd name="connsiteX15" fmla="*/ 18234 w 2384244"/>
              <a:gd name="connsiteY15" fmla="*/ 256648 h 5136311"/>
              <a:gd name="connsiteX0" fmla="*/ 18234 w 2384244"/>
              <a:gd name="connsiteY0" fmla="*/ 256648 h 5136311"/>
              <a:gd name="connsiteX1" fmla="*/ 255401 w 2384244"/>
              <a:gd name="connsiteY1" fmla="*/ 9321 h 5136311"/>
              <a:gd name="connsiteX2" fmla="*/ 538934 w 2384244"/>
              <a:gd name="connsiteY2" fmla="*/ 8052 h 5136311"/>
              <a:gd name="connsiteX3" fmla="*/ 751024 w 2384244"/>
              <a:gd name="connsiteY3" fmla="*/ 189664 h 5136311"/>
              <a:gd name="connsiteX4" fmla="*/ 1293152 w 2384244"/>
              <a:gd name="connsiteY4" fmla="*/ 194110 h 5136311"/>
              <a:gd name="connsiteX5" fmla="*/ 1777022 w 2384244"/>
              <a:gd name="connsiteY5" fmla="*/ 173797 h 5136311"/>
              <a:gd name="connsiteX6" fmla="*/ 1875447 w 2384244"/>
              <a:gd name="connsiteY6" fmla="*/ 10594 h 5136311"/>
              <a:gd name="connsiteX7" fmla="*/ 2152157 w 2384244"/>
              <a:gd name="connsiteY7" fmla="*/ 4245 h 5136311"/>
              <a:gd name="connsiteX8" fmla="*/ 2384244 w 2384244"/>
              <a:gd name="connsiteY8" fmla="*/ 256648 h 5136311"/>
              <a:gd name="connsiteX9" fmla="*/ 2379641 w 2384244"/>
              <a:gd name="connsiteY9" fmla="*/ 3346754 h 5136311"/>
              <a:gd name="connsiteX10" fmla="*/ 2384244 w 2384244"/>
              <a:gd name="connsiteY10" fmla="*/ 4891524 h 5136311"/>
              <a:gd name="connsiteX11" fmla="*/ 2139457 w 2384244"/>
              <a:gd name="connsiteY11" fmla="*/ 5136311 h 5136311"/>
              <a:gd name="connsiteX12" fmla="*/ 263021 w 2384244"/>
              <a:gd name="connsiteY12" fmla="*/ 5136311 h 5136311"/>
              <a:gd name="connsiteX13" fmla="*/ 0 w 2384244"/>
              <a:gd name="connsiteY13" fmla="*/ 3346754 h 5136311"/>
              <a:gd name="connsiteX14" fmla="*/ 18234 w 2384244"/>
              <a:gd name="connsiteY14" fmla="*/ 256648 h 5136311"/>
              <a:gd name="connsiteX0" fmla="*/ 18234 w 2384244"/>
              <a:gd name="connsiteY0" fmla="*/ 256648 h 5136311"/>
              <a:gd name="connsiteX1" fmla="*/ 255401 w 2384244"/>
              <a:gd name="connsiteY1" fmla="*/ 9321 h 5136311"/>
              <a:gd name="connsiteX2" fmla="*/ 538934 w 2384244"/>
              <a:gd name="connsiteY2" fmla="*/ 8052 h 5136311"/>
              <a:gd name="connsiteX3" fmla="*/ 751024 w 2384244"/>
              <a:gd name="connsiteY3" fmla="*/ 189664 h 5136311"/>
              <a:gd name="connsiteX4" fmla="*/ 1293152 w 2384244"/>
              <a:gd name="connsiteY4" fmla="*/ 194110 h 5136311"/>
              <a:gd name="connsiteX5" fmla="*/ 1777022 w 2384244"/>
              <a:gd name="connsiteY5" fmla="*/ 173797 h 5136311"/>
              <a:gd name="connsiteX6" fmla="*/ 1875447 w 2384244"/>
              <a:gd name="connsiteY6" fmla="*/ 10594 h 5136311"/>
              <a:gd name="connsiteX7" fmla="*/ 2152157 w 2384244"/>
              <a:gd name="connsiteY7" fmla="*/ 4245 h 5136311"/>
              <a:gd name="connsiteX8" fmla="*/ 2384244 w 2384244"/>
              <a:gd name="connsiteY8" fmla="*/ 256648 h 5136311"/>
              <a:gd name="connsiteX9" fmla="*/ 2379641 w 2384244"/>
              <a:gd name="connsiteY9" fmla="*/ 3346754 h 5136311"/>
              <a:gd name="connsiteX10" fmla="*/ 2384244 w 2384244"/>
              <a:gd name="connsiteY10" fmla="*/ 4891524 h 5136311"/>
              <a:gd name="connsiteX11" fmla="*/ 2139457 w 2384244"/>
              <a:gd name="connsiteY11" fmla="*/ 5136311 h 5136311"/>
              <a:gd name="connsiteX12" fmla="*/ 0 w 2384244"/>
              <a:gd name="connsiteY12" fmla="*/ 3346754 h 5136311"/>
              <a:gd name="connsiteX13" fmla="*/ 18234 w 2384244"/>
              <a:gd name="connsiteY13" fmla="*/ 256648 h 5136311"/>
              <a:gd name="connsiteX0" fmla="*/ 18234 w 2384244"/>
              <a:gd name="connsiteY0" fmla="*/ 256648 h 4891524"/>
              <a:gd name="connsiteX1" fmla="*/ 255401 w 2384244"/>
              <a:gd name="connsiteY1" fmla="*/ 9321 h 4891524"/>
              <a:gd name="connsiteX2" fmla="*/ 538934 w 2384244"/>
              <a:gd name="connsiteY2" fmla="*/ 8052 h 4891524"/>
              <a:gd name="connsiteX3" fmla="*/ 751024 w 2384244"/>
              <a:gd name="connsiteY3" fmla="*/ 189664 h 4891524"/>
              <a:gd name="connsiteX4" fmla="*/ 1293152 w 2384244"/>
              <a:gd name="connsiteY4" fmla="*/ 194110 h 4891524"/>
              <a:gd name="connsiteX5" fmla="*/ 1777022 w 2384244"/>
              <a:gd name="connsiteY5" fmla="*/ 173797 h 4891524"/>
              <a:gd name="connsiteX6" fmla="*/ 1875447 w 2384244"/>
              <a:gd name="connsiteY6" fmla="*/ 10594 h 4891524"/>
              <a:gd name="connsiteX7" fmla="*/ 2152157 w 2384244"/>
              <a:gd name="connsiteY7" fmla="*/ 4245 h 4891524"/>
              <a:gd name="connsiteX8" fmla="*/ 2384244 w 2384244"/>
              <a:gd name="connsiteY8" fmla="*/ 256648 h 4891524"/>
              <a:gd name="connsiteX9" fmla="*/ 2379641 w 2384244"/>
              <a:gd name="connsiteY9" fmla="*/ 3346754 h 4891524"/>
              <a:gd name="connsiteX10" fmla="*/ 2384244 w 2384244"/>
              <a:gd name="connsiteY10" fmla="*/ 4891524 h 4891524"/>
              <a:gd name="connsiteX11" fmla="*/ 0 w 2384244"/>
              <a:gd name="connsiteY11" fmla="*/ 3346754 h 4891524"/>
              <a:gd name="connsiteX12" fmla="*/ 18234 w 2384244"/>
              <a:gd name="connsiteY12" fmla="*/ 256648 h 4891524"/>
              <a:gd name="connsiteX0" fmla="*/ 18234 w 2384244"/>
              <a:gd name="connsiteY0" fmla="*/ 256648 h 3733017"/>
              <a:gd name="connsiteX1" fmla="*/ 255401 w 2384244"/>
              <a:gd name="connsiteY1" fmla="*/ 9321 h 3733017"/>
              <a:gd name="connsiteX2" fmla="*/ 538934 w 2384244"/>
              <a:gd name="connsiteY2" fmla="*/ 8052 h 3733017"/>
              <a:gd name="connsiteX3" fmla="*/ 751024 w 2384244"/>
              <a:gd name="connsiteY3" fmla="*/ 189664 h 3733017"/>
              <a:gd name="connsiteX4" fmla="*/ 1293152 w 2384244"/>
              <a:gd name="connsiteY4" fmla="*/ 194110 h 3733017"/>
              <a:gd name="connsiteX5" fmla="*/ 1777022 w 2384244"/>
              <a:gd name="connsiteY5" fmla="*/ 173797 h 3733017"/>
              <a:gd name="connsiteX6" fmla="*/ 1875447 w 2384244"/>
              <a:gd name="connsiteY6" fmla="*/ 10594 h 3733017"/>
              <a:gd name="connsiteX7" fmla="*/ 2152157 w 2384244"/>
              <a:gd name="connsiteY7" fmla="*/ 4245 h 3733017"/>
              <a:gd name="connsiteX8" fmla="*/ 2384244 w 2384244"/>
              <a:gd name="connsiteY8" fmla="*/ 256648 h 3733017"/>
              <a:gd name="connsiteX9" fmla="*/ 2379641 w 2384244"/>
              <a:gd name="connsiteY9" fmla="*/ 3346754 h 3733017"/>
              <a:gd name="connsiteX10" fmla="*/ 0 w 2384244"/>
              <a:gd name="connsiteY10" fmla="*/ 3346754 h 3733017"/>
              <a:gd name="connsiteX11" fmla="*/ 18234 w 2384244"/>
              <a:gd name="connsiteY11" fmla="*/ 256648 h 3733017"/>
              <a:gd name="connsiteX0" fmla="*/ 18234 w 2384244"/>
              <a:gd name="connsiteY0" fmla="*/ 256648 h 3576698"/>
              <a:gd name="connsiteX1" fmla="*/ 255401 w 2384244"/>
              <a:gd name="connsiteY1" fmla="*/ 9321 h 3576698"/>
              <a:gd name="connsiteX2" fmla="*/ 538934 w 2384244"/>
              <a:gd name="connsiteY2" fmla="*/ 8052 h 3576698"/>
              <a:gd name="connsiteX3" fmla="*/ 751024 w 2384244"/>
              <a:gd name="connsiteY3" fmla="*/ 189664 h 3576698"/>
              <a:gd name="connsiteX4" fmla="*/ 1293152 w 2384244"/>
              <a:gd name="connsiteY4" fmla="*/ 194110 h 3576698"/>
              <a:gd name="connsiteX5" fmla="*/ 1777022 w 2384244"/>
              <a:gd name="connsiteY5" fmla="*/ 173797 h 3576698"/>
              <a:gd name="connsiteX6" fmla="*/ 1875447 w 2384244"/>
              <a:gd name="connsiteY6" fmla="*/ 10594 h 3576698"/>
              <a:gd name="connsiteX7" fmla="*/ 2152157 w 2384244"/>
              <a:gd name="connsiteY7" fmla="*/ 4245 h 3576698"/>
              <a:gd name="connsiteX8" fmla="*/ 2384244 w 2384244"/>
              <a:gd name="connsiteY8" fmla="*/ 256648 h 3576698"/>
              <a:gd name="connsiteX9" fmla="*/ 2379641 w 2384244"/>
              <a:gd name="connsiteY9" fmla="*/ 3346754 h 3576698"/>
              <a:gd name="connsiteX10" fmla="*/ 0 w 2384244"/>
              <a:gd name="connsiteY10" fmla="*/ 3346754 h 3576698"/>
              <a:gd name="connsiteX11" fmla="*/ 18234 w 2384244"/>
              <a:gd name="connsiteY11" fmla="*/ 256648 h 3576698"/>
              <a:gd name="connsiteX0" fmla="*/ 18234 w 2384244"/>
              <a:gd name="connsiteY0" fmla="*/ 256648 h 3366131"/>
              <a:gd name="connsiteX1" fmla="*/ 255401 w 2384244"/>
              <a:gd name="connsiteY1" fmla="*/ 9321 h 3366131"/>
              <a:gd name="connsiteX2" fmla="*/ 538934 w 2384244"/>
              <a:gd name="connsiteY2" fmla="*/ 8052 h 3366131"/>
              <a:gd name="connsiteX3" fmla="*/ 751024 w 2384244"/>
              <a:gd name="connsiteY3" fmla="*/ 189664 h 3366131"/>
              <a:gd name="connsiteX4" fmla="*/ 1293152 w 2384244"/>
              <a:gd name="connsiteY4" fmla="*/ 194110 h 3366131"/>
              <a:gd name="connsiteX5" fmla="*/ 1777022 w 2384244"/>
              <a:gd name="connsiteY5" fmla="*/ 173797 h 3366131"/>
              <a:gd name="connsiteX6" fmla="*/ 1875447 w 2384244"/>
              <a:gd name="connsiteY6" fmla="*/ 10594 h 3366131"/>
              <a:gd name="connsiteX7" fmla="*/ 2152157 w 2384244"/>
              <a:gd name="connsiteY7" fmla="*/ 4245 h 3366131"/>
              <a:gd name="connsiteX8" fmla="*/ 2384244 w 2384244"/>
              <a:gd name="connsiteY8" fmla="*/ 256648 h 3366131"/>
              <a:gd name="connsiteX9" fmla="*/ 2379641 w 2384244"/>
              <a:gd name="connsiteY9" fmla="*/ 3346754 h 3366131"/>
              <a:gd name="connsiteX10" fmla="*/ 0 w 2384244"/>
              <a:gd name="connsiteY10" fmla="*/ 3346754 h 3366131"/>
              <a:gd name="connsiteX11" fmla="*/ 18234 w 2384244"/>
              <a:gd name="connsiteY11" fmla="*/ 256648 h 3366131"/>
              <a:gd name="connsiteX0" fmla="*/ 18234 w 2384244"/>
              <a:gd name="connsiteY0" fmla="*/ 256648 h 3366131"/>
              <a:gd name="connsiteX1" fmla="*/ 255401 w 2384244"/>
              <a:gd name="connsiteY1" fmla="*/ 9321 h 3366131"/>
              <a:gd name="connsiteX2" fmla="*/ 538934 w 2384244"/>
              <a:gd name="connsiteY2" fmla="*/ 8052 h 3366131"/>
              <a:gd name="connsiteX3" fmla="*/ 751024 w 2384244"/>
              <a:gd name="connsiteY3" fmla="*/ 189664 h 3366131"/>
              <a:gd name="connsiteX4" fmla="*/ 1293152 w 2384244"/>
              <a:gd name="connsiteY4" fmla="*/ 194110 h 3366131"/>
              <a:gd name="connsiteX5" fmla="*/ 1777022 w 2384244"/>
              <a:gd name="connsiteY5" fmla="*/ 173797 h 3366131"/>
              <a:gd name="connsiteX6" fmla="*/ 1875447 w 2384244"/>
              <a:gd name="connsiteY6" fmla="*/ 10594 h 3366131"/>
              <a:gd name="connsiteX7" fmla="*/ 2152157 w 2384244"/>
              <a:gd name="connsiteY7" fmla="*/ 4245 h 3366131"/>
              <a:gd name="connsiteX8" fmla="*/ 2384244 w 2384244"/>
              <a:gd name="connsiteY8" fmla="*/ 256648 h 3366131"/>
              <a:gd name="connsiteX9" fmla="*/ 2379641 w 2384244"/>
              <a:gd name="connsiteY9" fmla="*/ 3346754 h 3366131"/>
              <a:gd name="connsiteX10" fmla="*/ 0 w 2384244"/>
              <a:gd name="connsiteY10" fmla="*/ 3346754 h 3366131"/>
              <a:gd name="connsiteX11" fmla="*/ 18234 w 2384244"/>
              <a:gd name="connsiteY11" fmla="*/ 256648 h 3366131"/>
              <a:gd name="connsiteX0" fmla="*/ 18234 w 2384244"/>
              <a:gd name="connsiteY0" fmla="*/ 256648 h 3349443"/>
              <a:gd name="connsiteX1" fmla="*/ 255401 w 2384244"/>
              <a:gd name="connsiteY1" fmla="*/ 9321 h 3349443"/>
              <a:gd name="connsiteX2" fmla="*/ 538934 w 2384244"/>
              <a:gd name="connsiteY2" fmla="*/ 8052 h 3349443"/>
              <a:gd name="connsiteX3" fmla="*/ 751024 w 2384244"/>
              <a:gd name="connsiteY3" fmla="*/ 189664 h 3349443"/>
              <a:gd name="connsiteX4" fmla="*/ 1293152 w 2384244"/>
              <a:gd name="connsiteY4" fmla="*/ 194110 h 3349443"/>
              <a:gd name="connsiteX5" fmla="*/ 1777022 w 2384244"/>
              <a:gd name="connsiteY5" fmla="*/ 173797 h 3349443"/>
              <a:gd name="connsiteX6" fmla="*/ 1875447 w 2384244"/>
              <a:gd name="connsiteY6" fmla="*/ 10594 h 3349443"/>
              <a:gd name="connsiteX7" fmla="*/ 2152157 w 2384244"/>
              <a:gd name="connsiteY7" fmla="*/ 4245 h 3349443"/>
              <a:gd name="connsiteX8" fmla="*/ 2384244 w 2384244"/>
              <a:gd name="connsiteY8" fmla="*/ 256648 h 3349443"/>
              <a:gd name="connsiteX9" fmla="*/ 2379641 w 2384244"/>
              <a:gd name="connsiteY9" fmla="*/ 3346754 h 3349443"/>
              <a:gd name="connsiteX10" fmla="*/ 0 w 2384244"/>
              <a:gd name="connsiteY10" fmla="*/ 3346754 h 3349443"/>
              <a:gd name="connsiteX11" fmla="*/ 18234 w 2384244"/>
              <a:gd name="connsiteY11" fmla="*/ 256648 h 3349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84244" h="3349443">
                <a:moveTo>
                  <a:pt x="18234" y="256648"/>
                </a:moveTo>
                <a:cubicBezTo>
                  <a:pt x="18234" y="121456"/>
                  <a:pt x="120209" y="14401"/>
                  <a:pt x="255401" y="9321"/>
                </a:cubicBezTo>
                <a:cubicBezTo>
                  <a:pt x="351286" y="-1632"/>
                  <a:pt x="462257" y="-4013"/>
                  <a:pt x="538934" y="8052"/>
                </a:cubicBezTo>
                <a:cubicBezTo>
                  <a:pt x="588941" y="42977"/>
                  <a:pt x="504802" y="204269"/>
                  <a:pt x="751024" y="189664"/>
                </a:cubicBezTo>
                <a:cubicBezTo>
                  <a:pt x="908159" y="194321"/>
                  <a:pt x="1122152" y="196755"/>
                  <a:pt x="1293152" y="194110"/>
                </a:cubicBezTo>
                <a:cubicBezTo>
                  <a:pt x="1464152" y="191466"/>
                  <a:pt x="1679973" y="204383"/>
                  <a:pt x="1777022" y="173797"/>
                </a:cubicBezTo>
                <a:cubicBezTo>
                  <a:pt x="1874071" y="143211"/>
                  <a:pt x="1815359" y="37475"/>
                  <a:pt x="1875447" y="10594"/>
                </a:cubicBezTo>
                <a:cubicBezTo>
                  <a:pt x="1915215" y="-1049"/>
                  <a:pt x="2027141" y="688"/>
                  <a:pt x="2152157" y="4245"/>
                </a:cubicBezTo>
                <a:cubicBezTo>
                  <a:pt x="2277173" y="7802"/>
                  <a:pt x="2373683" y="57529"/>
                  <a:pt x="2384244" y="256648"/>
                </a:cubicBezTo>
                <a:cubicBezTo>
                  <a:pt x="2382710" y="1286683"/>
                  <a:pt x="2381175" y="2316719"/>
                  <a:pt x="2379641" y="3346754"/>
                </a:cubicBezTo>
                <a:cubicBezTo>
                  <a:pt x="2383433" y="3351451"/>
                  <a:pt x="1520" y="3349029"/>
                  <a:pt x="0" y="3346754"/>
                </a:cubicBezTo>
                <a:lnTo>
                  <a:pt x="18234" y="256648"/>
                </a:lnTo>
                <a:close/>
              </a:path>
            </a:pathLst>
          </a:custGeom>
          <a:solidFill>
            <a:schemeClr val="tx1"/>
          </a:solidFill>
        </p:spPr>
        <p:txBody>
          <a:bodyPr lIns="252000" tIns="612000" bIns="90000" anchor="t">
            <a:normAutofit/>
          </a:bodyPr>
          <a:lstStyle>
            <a:lvl1pPr marL="0" indent="0" algn="l">
              <a:buNone/>
              <a:defRPr lang="fr-FR" sz="2800" b="0" i="0" kern="1200" dirty="0">
                <a:solidFill>
                  <a:schemeClr val="tx1"/>
                </a:solidFill>
                <a:latin typeface="Arial" panose="020B0604020202020204" pitchFamily="34" charset="0"/>
                <a:ea typeface="+mn-ea"/>
                <a:cs typeface="Arial" panose="020B0604020202020204" pitchFamily="34" charset="0"/>
              </a:defRPr>
            </a:lvl1pPr>
          </a:lstStyle>
          <a:p>
            <a:r>
              <a:rPr lang="fr-FR"/>
              <a:t>Click </a:t>
            </a:r>
            <a:br>
              <a:rPr lang="fr-FR"/>
            </a:br>
            <a:r>
              <a:rPr lang="fr-FR"/>
              <a:t>to </a:t>
            </a:r>
            <a:r>
              <a:rPr lang="fr-FR" err="1"/>
              <a:t>add</a:t>
            </a:r>
            <a:r>
              <a:rPr lang="fr-FR"/>
              <a:t> </a:t>
            </a:r>
            <a:br>
              <a:rPr lang="fr-FR"/>
            </a:br>
            <a:r>
              <a:rPr lang="fr-FR"/>
              <a:t>a </a:t>
            </a:r>
            <a:r>
              <a:rPr lang="fr-FR" err="1"/>
              <a:t>picture</a:t>
            </a:r>
            <a:endParaRPr lang="fr-FR"/>
          </a:p>
        </p:txBody>
      </p:sp>
      <p:sp>
        <p:nvSpPr>
          <p:cNvPr id="6" name="Content Placeholder 3">
            <a:extLst>
              <a:ext uri="{FF2B5EF4-FFF2-40B4-BE49-F238E27FC236}">
                <a16:creationId xmlns:a16="http://schemas.microsoft.com/office/drawing/2014/main" id="{00515B17-6167-0944-A915-02E8C68B2F44}"/>
              </a:ext>
            </a:extLst>
          </p:cNvPr>
          <p:cNvSpPr>
            <a:spLocks noGrp="1"/>
          </p:cNvSpPr>
          <p:nvPr>
            <p:ph sz="quarter" idx="24"/>
          </p:nvPr>
        </p:nvSpPr>
        <p:spPr>
          <a:xfrm>
            <a:off x="6092952" y="1557838"/>
            <a:ext cx="5184648" cy="4385761"/>
          </a:xfrm>
        </p:spPr>
        <p:txBody>
          <a:bodyPr anchor="ctr"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1">
            <a:extLst>
              <a:ext uri="{FF2B5EF4-FFF2-40B4-BE49-F238E27FC236}">
                <a16:creationId xmlns:a16="http://schemas.microsoft.com/office/drawing/2014/main" id="{098E34DF-75F0-154B-BEF0-ACB97D5DE923}"/>
              </a:ext>
            </a:extLst>
          </p:cNvPr>
          <p:cNvSpPr>
            <a:spLocks noGrp="1"/>
          </p:cNvSpPr>
          <p:nvPr>
            <p:ph type="title"/>
          </p:nvPr>
        </p:nvSpPr>
        <p:spPr>
          <a:xfrm>
            <a:off x="6092952" y="265176"/>
            <a:ext cx="5641847" cy="1292662"/>
          </a:xfrm>
        </p:spPr>
        <p:txBody>
          <a:bodyPr/>
          <a:lstStyle/>
          <a:p>
            <a:r>
              <a:rPr lang="en-US"/>
              <a:t>Click to edit Master title style</a:t>
            </a:r>
          </a:p>
        </p:txBody>
      </p:sp>
    </p:spTree>
    <p:extLst>
      <p:ext uri="{BB962C8B-B14F-4D97-AF65-F5344CB8AC3E}">
        <p14:creationId xmlns:p14="http://schemas.microsoft.com/office/powerpoint/2010/main" val="210181790"/>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preserve="1" userDrawn="1">
  <p:cSld name="Macbook">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C88F375-04CA-834B-9996-5992C46336E5}"/>
              </a:ext>
            </a:extLst>
          </p:cNvPr>
          <p:cNvSpPr/>
          <p:nvPr userDrawn="1"/>
        </p:nvSpPr>
        <p:spPr>
          <a:xfrm>
            <a:off x="8461248" y="0"/>
            <a:ext cx="373075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5" name="Picture 4">
            <a:extLst>
              <a:ext uri="{FF2B5EF4-FFF2-40B4-BE49-F238E27FC236}">
                <a16:creationId xmlns:a16="http://schemas.microsoft.com/office/drawing/2014/main" id="{A81EF5A2-7940-4246-8F98-9CCF1F66A7C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42179" b="28133"/>
          <a:stretch/>
        </p:blipFill>
        <p:spPr>
          <a:xfrm>
            <a:off x="5188222" y="1745672"/>
            <a:ext cx="7003778" cy="5112328"/>
          </a:xfrm>
          <a:prstGeom prst="rect">
            <a:avLst/>
          </a:prstGeom>
        </p:spPr>
      </p:pic>
      <p:sp>
        <p:nvSpPr>
          <p:cNvPr id="3" name="Picture Placeholder 2">
            <a:extLst>
              <a:ext uri="{FF2B5EF4-FFF2-40B4-BE49-F238E27FC236}">
                <a16:creationId xmlns:a16="http://schemas.microsoft.com/office/drawing/2014/main" id="{5D01FD7D-D544-4772-B580-7DC1E6243425}"/>
              </a:ext>
            </a:extLst>
          </p:cNvPr>
          <p:cNvSpPr>
            <a:spLocks noGrp="1"/>
          </p:cNvSpPr>
          <p:nvPr>
            <p:ph type="pic" sz="quarter" idx="10" hasCustomPrompt="1"/>
          </p:nvPr>
        </p:nvSpPr>
        <p:spPr>
          <a:xfrm>
            <a:off x="6688183" y="2235200"/>
            <a:ext cx="5503817" cy="4622800"/>
          </a:xfrm>
          <a:prstGeom prst="rect">
            <a:avLst/>
          </a:prstGeom>
          <a:solidFill>
            <a:schemeClr val="tx1"/>
          </a:solidFill>
        </p:spPr>
        <p:txBody>
          <a:bodyPr lIns="396000" tIns="1476000" rIns="72000" bIns="72000">
            <a:normAutofit/>
          </a:bodyPr>
          <a:lstStyle>
            <a:lvl1pPr marL="0" marR="0" indent="0" algn="l" defTabSz="914400" rtl="0" eaLnBrk="1" fontAlgn="auto" latinLnBrk="0" hangingPunct="1">
              <a:lnSpc>
                <a:spcPct val="90000"/>
              </a:lnSpc>
              <a:spcBef>
                <a:spcPts val="1000"/>
              </a:spcBef>
              <a:spcAft>
                <a:spcPts val="0"/>
              </a:spcAft>
              <a:buClrTx/>
              <a:buSzTx/>
              <a:buFontTx/>
              <a:buNone/>
              <a:tabLst/>
              <a:defRPr lang="fr-FR" sz="3600" b="0" i="0" kern="1200" dirty="0">
                <a:solidFill>
                  <a:schemeClr val="tx1"/>
                </a:solidFill>
                <a:latin typeface="Arial" panose="020B0604020202020204" pitchFamily="34" charset="0"/>
                <a:ea typeface="+mn-ea"/>
                <a:cs typeface="Arial" panose="020B0604020202020204" pitchFamily="34" charset="0"/>
              </a:defRPr>
            </a:lvl1pPr>
          </a:lstStyle>
          <a:p>
            <a:r>
              <a:rPr lang="fr-FR"/>
              <a:t>Click </a:t>
            </a:r>
            <a:br>
              <a:rPr lang="fr-FR"/>
            </a:br>
            <a:r>
              <a:rPr lang="fr-FR"/>
              <a:t>to </a:t>
            </a:r>
            <a:r>
              <a:rPr lang="fr-FR" err="1"/>
              <a:t>add</a:t>
            </a:r>
            <a:r>
              <a:rPr lang="fr-FR"/>
              <a:t> </a:t>
            </a:r>
            <a:br>
              <a:rPr lang="fr-FR"/>
            </a:br>
            <a:r>
              <a:rPr lang="fr-FR"/>
              <a:t>a </a:t>
            </a:r>
            <a:r>
              <a:rPr lang="fr-FR" err="1"/>
              <a:t>picture</a:t>
            </a:r>
            <a:endParaRPr lang="fr-FR"/>
          </a:p>
        </p:txBody>
      </p:sp>
      <p:sp>
        <p:nvSpPr>
          <p:cNvPr id="8" name="Content Placeholder 3">
            <a:extLst>
              <a:ext uri="{FF2B5EF4-FFF2-40B4-BE49-F238E27FC236}">
                <a16:creationId xmlns:a16="http://schemas.microsoft.com/office/drawing/2014/main" id="{BAC8ED92-088A-2F43-A148-A05E8765966C}"/>
              </a:ext>
            </a:extLst>
          </p:cNvPr>
          <p:cNvSpPr>
            <a:spLocks noGrp="1"/>
          </p:cNvSpPr>
          <p:nvPr>
            <p:ph sz="quarter" idx="11"/>
          </p:nvPr>
        </p:nvSpPr>
        <p:spPr>
          <a:xfrm>
            <a:off x="914400" y="1557838"/>
            <a:ext cx="4430050" cy="4385761"/>
          </a:xfrm>
        </p:spPr>
        <p:txBody>
          <a:bodyPr anchor="ctr"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1">
            <a:extLst>
              <a:ext uri="{FF2B5EF4-FFF2-40B4-BE49-F238E27FC236}">
                <a16:creationId xmlns:a16="http://schemas.microsoft.com/office/drawing/2014/main" id="{3E252148-0DBA-AA47-9E2C-9F85983CC5B4}"/>
              </a:ext>
            </a:extLst>
          </p:cNvPr>
          <p:cNvSpPr>
            <a:spLocks noGrp="1"/>
          </p:cNvSpPr>
          <p:nvPr>
            <p:ph type="title"/>
          </p:nvPr>
        </p:nvSpPr>
        <p:spPr>
          <a:xfrm>
            <a:off x="457200" y="265176"/>
            <a:ext cx="4887250" cy="1292662"/>
          </a:xfrm>
        </p:spPr>
        <p:txBody>
          <a:bodyPr/>
          <a:lstStyle/>
          <a:p>
            <a:r>
              <a:rPr lang="en-US"/>
              <a:t>Click to edit Master title style</a:t>
            </a:r>
          </a:p>
        </p:txBody>
      </p:sp>
    </p:spTree>
    <p:extLst>
      <p:ext uri="{BB962C8B-B14F-4D97-AF65-F5344CB8AC3E}">
        <p14:creationId xmlns:p14="http://schemas.microsoft.com/office/powerpoint/2010/main" val="3972081702"/>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preserve="1" userDrawn="1">
  <p:cSld name="Macbook Zoom">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5842A1E-442D-504E-B53D-9145A514EBF6}"/>
              </a:ext>
            </a:extLst>
          </p:cNvPr>
          <p:cNvSpPr/>
          <p:nvPr userDrawn="1"/>
        </p:nvSpPr>
        <p:spPr>
          <a:xfrm>
            <a:off x="8461248" y="0"/>
            <a:ext cx="373075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11" name="Picture 10">
            <a:extLst>
              <a:ext uri="{FF2B5EF4-FFF2-40B4-BE49-F238E27FC236}">
                <a16:creationId xmlns:a16="http://schemas.microsoft.com/office/drawing/2014/main" id="{FF70BEE2-FE4D-6445-A384-7824F8AF65C8}"/>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 t="-1" r="-2789" b="-1929"/>
          <a:stretch/>
        </p:blipFill>
        <p:spPr>
          <a:xfrm>
            <a:off x="5622141" y="1450299"/>
            <a:ext cx="7733450" cy="4503631"/>
          </a:xfrm>
          <a:prstGeom prst="rect">
            <a:avLst/>
          </a:prstGeom>
        </p:spPr>
      </p:pic>
      <p:sp>
        <p:nvSpPr>
          <p:cNvPr id="3" name="Picture Placeholder 2">
            <a:extLst>
              <a:ext uri="{FF2B5EF4-FFF2-40B4-BE49-F238E27FC236}">
                <a16:creationId xmlns:a16="http://schemas.microsoft.com/office/drawing/2014/main" id="{5D01FD7D-D544-4772-B580-7DC1E6243425}"/>
              </a:ext>
            </a:extLst>
          </p:cNvPr>
          <p:cNvSpPr>
            <a:spLocks noGrp="1"/>
          </p:cNvSpPr>
          <p:nvPr>
            <p:ph type="pic" sz="quarter" idx="10" hasCustomPrompt="1"/>
          </p:nvPr>
        </p:nvSpPr>
        <p:spPr>
          <a:xfrm>
            <a:off x="6543040" y="1745672"/>
            <a:ext cx="5661660" cy="3567545"/>
          </a:xfrm>
          <a:prstGeom prst="rect">
            <a:avLst/>
          </a:prstGeom>
          <a:solidFill>
            <a:schemeClr val="tx1"/>
          </a:solidFill>
        </p:spPr>
        <p:txBody>
          <a:bodyPr lIns="396000" tIns="1476000" rIns="72000" bIns="72000">
            <a:normAutofit/>
          </a:bodyPr>
          <a:lstStyle>
            <a:lvl1pPr marL="0" marR="0" indent="0" algn="l" defTabSz="914400" rtl="0" eaLnBrk="1" fontAlgn="auto" latinLnBrk="0" hangingPunct="1">
              <a:lnSpc>
                <a:spcPct val="90000"/>
              </a:lnSpc>
              <a:spcBef>
                <a:spcPts val="1000"/>
              </a:spcBef>
              <a:spcAft>
                <a:spcPts val="0"/>
              </a:spcAft>
              <a:buClrTx/>
              <a:buSzTx/>
              <a:buFontTx/>
              <a:buNone/>
              <a:tabLst/>
              <a:defRPr lang="fr-FR" sz="3600" b="0" i="0" kern="1200" dirty="0">
                <a:solidFill>
                  <a:schemeClr val="tx1"/>
                </a:solidFill>
                <a:latin typeface="Arial" panose="020B0604020202020204" pitchFamily="34" charset="0"/>
                <a:ea typeface="+mn-ea"/>
                <a:cs typeface="Arial" panose="020B0604020202020204" pitchFamily="34" charset="0"/>
              </a:defRPr>
            </a:lvl1pPr>
          </a:lstStyle>
          <a:p>
            <a:r>
              <a:rPr lang="fr-FR"/>
              <a:t>Click </a:t>
            </a:r>
            <a:br>
              <a:rPr lang="fr-FR"/>
            </a:br>
            <a:r>
              <a:rPr lang="fr-FR"/>
              <a:t>to </a:t>
            </a:r>
            <a:r>
              <a:rPr lang="fr-FR" err="1"/>
              <a:t>add</a:t>
            </a:r>
            <a:r>
              <a:rPr lang="fr-FR"/>
              <a:t> </a:t>
            </a:r>
            <a:br>
              <a:rPr lang="fr-FR"/>
            </a:br>
            <a:r>
              <a:rPr lang="fr-FR"/>
              <a:t>a </a:t>
            </a:r>
            <a:r>
              <a:rPr lang="fr-FR" err="1"/>
              <a:t>picture</a:t>
            </a:r>
            <a:endParaRPr lang="fr-FR"/>
          </a:p>
        </p:txBody>
      </p:sp>
      <p:sp>
        <p:nvSpPr>
          <p:cNvPr id="6" name="Content Placeholder 3">
            <a:extLst>
              <a:ext uri="{FF2B5EF4-FFF2-40B4-BE49-F238E27FC236}">
                <a16:creationId xmlns:a16="http://schemas.microsoft.com/office/drawing/2014/main" id="{9EBB0D62-D94C-5D49-8BC2-AF9D6FD6F35D}"/>
              </a:ext>
            </a:extLst>
          </p:cNvPr>
          <p:cNvSpPr>
            <a:spLocks noGrp="1"/>
          </p:cNvSpPr>
          <p:nvPr>
            <p:ph sz="quarter" idx="11"/>
          </p:nvPr>
        </p:nvSpPr>
        <p:spPr>
          <a:xfrm>
            <a:off x="914400" y="1557837"/>
            <a:ext cx="4430050" cy="4385761"/>
          </a:xfrm>
        </p:spPr>
        <p:txBody>
          <a:bodyPr anchor="ctr"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1">
            <a:extLst>
              <a:ext uri="{FF2B5EF4-FFF2-40B4-BE49-F238E27FC236}">
                <a16:creationId xmlns:a16="http://schemas.microsoft.com/office/drawing/2014/main" id="{E403F5AA-0465-7F49-BBED-8B6BF179B749}"/>
              </a:ext>
            </a:extLst>
          </p:cNvPr>
          <p:cNvSpPr>
            <a:spLocks noGrp="1"/>
          </p:cNvSpPr>
          <p:nvPr>
            <p:ph type="title"/>
          </p:nvPr>
        </p:nvSpPr>
        <p:spPr>
          <a:xfrm>
            <a:off x="457200" y="265176"/>
            <a:ext cx="4887250" cy="1292662"/>
          </a:xfrm>
        </p:spPr>
        <p:txBody>
          <a:bodyPr/>
          <a:lstStyle/>
          <a:p>
            <a:r>
              <a:rPr lang="en-US"/>
              <a:t>Click to edit Master title style</a:t>
            </a:r>
            <a:endParaRPr lang="en-US" dirty="0"/>
          </a:p>
        </p:txBody>
      </p:sp>
    </p:spTree>
    <p:extLst>
      <p:ext uri="{BB962C8B-B14F-4D97-AF65-F5344CB8AC3E}">
        <p14:creationId xmlns:p14="http://schemas.microsoft.com/office/powerpoint/2010/main" val="2037049893"/>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preserve="1" userDrawn="1">
  <p:cSld name="iPad Pro">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FC1A918-1CC9-0747-91FF-1C36FF7CD057}"/>
              </a:ext>
            </a:extLst>
          </p:cNvPr>
          <p:cNvSpPr/>
          <p:nvPr userDrawn="1"/>
        </p:nvSpPr>
        <p:spPr>
          <a:xfrm>
            <a:off x="0" y="0"/>
            <a:ext cx="373075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u="none" strike="noStrike" kern="1200" cap="none" spc="0" normalizeH="0" baseline="0" noProof="0">
              <a:ln>
                <a:noFill/>
              </a:ln>
              <a:solidFill>
                <a:schemeClr val="accent1"/>
              </a:solidFill>
              <a:effectLst/>
              <a:uLnTx/>
              <a:uFillTx/>
              <a:latin typeface="Arial" panose="020B0604020202020204" pitchFamily="34" charset="0"/>
              <a:ea typeface="+mn-ea"/>
              <a:cs typeface="+mn-cs"/>
            </a:endParaRPr>
          </a:p>
        </p:txBody>
      </p:sp>
      <p:pic>
        <p:nvPicPr>
          <p:cNvPr id="4" name="Picture 3">
            <a:extLst>
              <a:ext uri="{FF2B5EF4-FFF2-40B4-BE49-F238E27FC236}">
                <a16:creationId xmlns:a16="http://schemas.microsoft.com/office/drawing/2014/main" id="{D45E4E17-34C1-7447-BAD7-FC910583774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92182" y="711201"/>
            <a:ext cx="3877140" cy="5435598"/>
          </a:xfrm>
          <a:prstGeom prst="rect">
            <a:avLst/>
          </a:prstGeom>
          <a:effectLst>
            <a:outerShdw blurRad="444500" dist="127000" dir="5400000" algn="t" rotWithShape="0">
              <a:prstClr val="black">
                <a:alpha val="30000"/>
              </a:prstClr>
            </a:outerShdw>
          </a:effectLst>
        </p:spPr>
      </p:pic>
      <p:sp>
        <p:nvSpPr>
          <p:cNvPr id="7" name="Picture Placeholder 4">
            <a:extLst>
              <a:ext uri="{FF2B5EF4-FFF2-40B4-BE49-F238E27FC236}">
                <a16:creationId xmlns:a16="http://schemas.microsoft.com/office/drawing/2014/main" id="{CA23F7C5-F348-47D4-9C59-49AD0BB71814}"/>
              </a:ext>
            </a:extLst>
          </p:cNvPr>
          <p:cNvSpPr>
            <a:spLocks noGrp="1"/>
          </p:cNvSpPr>
          <p:nvPr>
            <p:ph type="pic" sz="quarter" idx="10" hasCustomPrompt="1"/>
          </p:nvPr>
        </p:nvSpPr>
        <p:spPr>
          <a:xfrm>
            <a:off x="2090681" y="1257485"/>
            <a:ext cx="3270364" cy="4346840"/>
          </a:xfrm>
          <a:prstGeom prst="rect">
            <a:avLst/>
          </a:prstGeom>
          <a:solidFill>
            <a:schemeClr val="tx1"/>
          </a:solidFill>
        </p:spPr>
        <p:txBody>
          <a:bodyPr lIns="216000" tIns="216000">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fr-FR" sz="2800" b="0" i="0" kern="1200" dirty="0">
                <a:solidFill>
                  <a:schemeClr val="tx1"/>
                </a:solidFill>
                <a:latin typeface="Arial" panose="020B0604020202020204" pitchFamily="34" charset="0"/>
                <a:ea typeface="+mn-ea"/>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a:t>Click </a:t>
            </a:r>
            <a:br>
              <a:rPr lang="fr-FR"/>
            </a:br>
            <a:r>
              <a:rPr lang="fr-FR"/>
              <a:t>to </a:t>
            </a:r>
            <a:r>
              <a:rPr lang="fr-FR" err="1"/>
              <a:t>add</a:t>
            </a:r>
            <a:r>
              <a:rPr lang="fr-FR"/>
              <a:t> </a:t>
            </a:r>
            <a:br>
              <a:rPr lang="fr-FR"/>
            </a:br>
            <a:r>
              <a:rPr lang="fr-FR"/>
              <a:t>a </a:t>
            </a:r>
            <a:r>
              <a:rPr lang="fr-FR" err="1"/>
              <a:t>picture</a:t>
            </a:r>
            <a:endParaRPr lang="fr-FR"/>
          </a:p>
        </p:txBody>
      </p:sp>
      <p:sp>
        <p:nvSpPr>
          <p:cNvPr id="9" name="Content Placeholder 3">
            <a:extLst>
              <a:ext uri="{FF2B5EF4-FFF2-40B4-BE49-F238E27FC236}">
                <a16:creationId xmlns:a16="http://schemas.microsoft.com/office/drawing/2014/main" id="{09C79DF7-2DB8-E447-B510-D6992DA5E656}"/>
              </a:ext>
            </a:extLst>
          </p:cNvPr>
          <p:cNvSpPr>
            <a:spLocks noGrp="1"/>
          </p:cNvSpPr>
          <p:nvPr>
            <p:ph sz="quarter" idx="24"/>
          </p:nvPr>
        </p:nvSpPr>
        <p:spPr>
          <a:xfrm>
            <a:off x="6431240" y="1557838"/>
            <a:ext cx="4846360" cy="4385761"/>
          </a:xfrm>
        </p:spPr>
        <p:txBody>
          <a:bodyPr anchor="ctr"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1">
            <a:extLst>
              <a:ext uri="{FF2B5EF4-FFF2-40B4-BE49-F238E27FC236}">
                <a16:creationId xmlns:a16="http://schemas.microsoft.com/office/drawing/2014/main" id="{47C70AA0-1624-6E45-BF92-64A949D9C7BD}"/>
              </a:ext>
            </a:extLst>
          </p:cNvPr>
          <p:cNvSpPr>
            <a:spLocks noGrp="1"/>
          </p:cNvSpPr>
          <p:nvPr>
            <p:ph type="title"/>
          </p:nvPr>
        </p:nvSpPr>
        <p:spPr>
          <a:xfrm>
            <a:off x="6431240" y="265176"/>
            <a:ext cx="5303560" cy="1292662"/>
          </a:xfrm>
        </p:spPr>
        <p:txBody>
          <a:bodyPr/>
          <a:lstStyle/>
          <a:p>
            <a:r>
              <a:rPr lang="en-US"/>
              <a:t>Click to edit Master title style</a:t>
            </a:r>
          </a:p>
        </p:txBody>
      </p:sp>
    </p:spTree>
    <p:extLst>
      <p:ext uri="{BB962C8B-B14F-4D97-AF65-F5344CB8AC3E}">
        <p14:creationId xmlns:p14="http://schemas.microsoft.com/office/powerpoint/2010/main" val="1669507753"/>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preserve="1" userDrawn="1">
  <p:cSld name="TV Son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35C681A-7920-324F-8263-7270108943FF}"/>
              </a:ext>
            </a:extLst>
          </p:cNvPr>
          <p:cNvSpPr/>
          <p:nvPr userDrawn="1"/>
        </p:nvSpPr>
        <p:spPr>
          <a:xfrm>
            <a:off x="0" y="0"/>
            <a:ext cx="373075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4" name="Picture 3">
            <a:extLst>
              <a:ext uri="{FF2B5EF4-FFF2-40B4-BE49-F238E27FC236}">
                <a16:creationId xmlns:a16="http://schemas.microsoft.com/office/drawing/2014/main" id="{F9CD3D52-5901-8749-8039-BAA6A79F22C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2371" y="985887"/>
            <a:ext cx="7750360" cy="4886225"/>
          </a:xfrm>
          <a:prstGeom prst="rect">
            <a:avLst/>
          </a:prstGeom>
          <a:effectLst>
            <a:outerShdw blurRad="279400" dist="50800" dir="5400000" algn="ctr" rotWithShape="0">
              <a:srgbClr val="000000">
                <a:alpha val="66000"/>
              </a:srgbClr>
            </a:outerShdw>
          </a:effectLst>
        </p:spPr>
      </p:pic>
      <p:sp>
        <p:nvSpPr>
          <p:cNvPr id="12" name="Picture Placeholder 4">
            <a:extLst>
              <a:ext uri="{FF2B5EF4-FFF2-40B4-BE49-F238E27FC236}">
                <a16:creationId xmlns:a16="http://schemas.microsoft.com/office/drawing/2014/main" id="{FD0C9DF6-807F-40E6-84C6-BA52193E138C}"/>
              </a:ext>
            </a:extLst>
          </p:cNvPr>
          <p:cNvSpPr>
            <a:spLocks noGrp="1"/>
          </p:cNvSpPr>
          <p:nvPr>
            <p:ph type="pic" sz="quarter" idx="10" hasCustomPrompt="1"/>
          </p:nvPr>
        </p:nvSpPr>
        <p:spPr>
          <a:xfrm>
            <a:off x="-352425" y="1114424"/>
            <a:ext cx="7591425" cy="4279107"/>
          </a:xfrm>
          <a:prstGeom prst="rect">
            <a:avLst/>
          </a:prstGeom>
          <a:solidFill>
            <a:schemeClr val="tx1"/>
          </a:solidFill>
        </p:spPr>
        <p:txBody>
          <a:bodyPr lIns="216000" tIns="216000">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fr-FR" sz="2800" b="0" i="0" kern="1200" dirty="0">
                <a:solidFill>
                  <a:schemeClr val="tx1"/>
                </a:solidFill>
                <a:latin typeface="Arial" panose="020B0604020202020204" pitchFamily="34" charset="0"/>
                <a:ea typeface="+mn-ea"/>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a:t>Click </a:t>
            </a:r>
            <a:br>
              <a:rPr lang="fr-FR"/>
            </a:br>
            <a:r>
              <a:rPr lang="fr-FR"/>
              <a:t>to </a:t>
            </a:r>
            <a:r>
              <a:rPr lang="fr-FR" err="1"/>
              <a:t>add</a:t>
            </a:r>
            <a:r>
              <a:rPr lang="fr-FR"/>
              <a:t> </a:t>
            </a:r>
            <a:br>
              <a:rPr lang="fr-FR"/>
            </a:br>
            <a:r>
              <a:rPr lang="fr-FR"/>
              <a:t>a </a:t>
            </a:r>
            <a:r>
              <a:rPr lang="fr-FR" err="1"/>
              <a:t>picture</a:t>
            </a:r>
            <a:endParaRPr lang="fr-FR"/>
          </a:p>
        </p:txBody>
      </p:sp>
      <p:sp>
        <p:nvSpPr>
          <p:cNvPr id="8" name="Content Placeholder 3">
            <a:extLst>
              <a:ext uri="{FF2B5EF4-FFF2-40B4-BE49-F238E27FC236}">
                <a16:creationId xmlns:a16="http://schemas.microsoft.com/office/drawing/2014/main" id="{3C47E15B-A3A7-CE44-BCF3-9796CDB05971}"/>
              </a:ext>
            </a:extLst>
          </p:cNvPr>
          <p:cNvSpPr>
            <a:spLocks noGrp="1"/>
          </p:cNvSpPr>
          <p:nvPr>
            <p:ph sz="quarter" idx="24"/>
          </p:nvPr>
        </p:nvSpPr>
        <p:spPr>
          <a:xfrm>
            <a:off x="8239340" y="1557838"/>
            <a:ext cx="3038259" cy="4385761"/>
          </a:xfrm>
        </p:spPr>
        <p:txBody>
          <a:bodyPr anchor="ctr"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1">
            <a:extLst>
              <a:ext uri="{FF2B5EF4-FFF2-40B4-BE49-F238E27FC236}">
                <a16:creationId xmlns:a16="http://schemas.microsoft.com/office/drawing/2014/main" id="{954418C0-BD69-9048-8038-1569D9E8FEC0}"/>
              </a:ext>
            </a:extLst>
          </p:cNvPr>
          <p:cNvSpPr>
            <a:spLocks noGrp="1"/>
          </p:cNvSpPr>
          <p:nvPr>
            <p:ph type="title"/>
          </p:nvPr>
        </p:nvSpPr>
        <p:spPr>
          <a:xfrm>
            <a:off x="8239340" y="265176"/>
            <a:ext cx="3495460" cy="1292662"/>
          </a:xfrm>
        </p:spPr>
        <p:txBody>
          <a:bodyPr/>
          <a:lstStyle/>
          <a:p>
            <a:r>
              <a:rPr lang="en-US"/>
              <a:t>Click to edit Master title style</a:t>
            </a:r>
          </a:p>
        </p:txBody>
      </p:sp>
    </p:spTree>
    <p:extLst>
      <p:ext uri="{BB962C8B-B14F-4D97-AF65-F5344CB8AC3E}">
        <p14:creationId xmlns:p14="http://schemas.microsoft.com/office/powerpoint/2010/main" val="66953375"/>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preserve="1" userDrawn="1">
  <p:cSld name="Composition Mockup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611AE83-1F2D-0042-8978-74006604873F}"/>
              </a:ext>
            </a:extLst>
          </p:cNvPr>
          <p:cNvSpPr/>
          <p:nvPr userDrawn="1"/>
        </p:nvSpPr>
        <p:spPr>
          <a:xfrm>
            <a:off x="4657060" y="457200"/>
            <a:ext cx="7534939" cy="59436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6" name="Picture 5">
            <a:extLst>
              <a:ext uri="{FF2B5EF4-FFF2-40B4-BE49-F238E27FC236}">
                <a16:creationId xmlns:a16="http://schemas.microsoft.com/office/drawing/2014/main" id="{170D4B04-ACF9-9F45-8BCB-0645D6E9359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a:off x="7505742" y="675776"/>
            <a:ext cx="4581060" cy="6422466"/>
          </a:xfrm>
          <a:prstGeom prst="rect">
            <a:avLst/>
          </a:prstGeom>
          <a:effectLst>
            <a:outerShdw blurRad="508000" dist="190500" dir="5400000" algn="t" rotWithShape="0">
              <a:prstClr val="black">
                <a:alpha val="42000"/>
              </a:prstClr>
            </a:outerShdw>
          </a:effectLst>
        </p:spPr>
      </p:pic>
      <p:pic>
        <p:nvPicPr>
          <p:cNvPr id="7" name="Picture 6">
            <a:extLst>
              <a:ext uri="{FF2B5EF4-FFF2-40B4-BE49-F238E27FC236}">
                <a16:creationId xmlns:a16="http://schemas.microsoft.com/office/drawing/2014/main" id="{0ABF6898-8A7B-5D4E-AE56-667B779337D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609220" y="1992809"/>
            <a:ext cx="2102841" cy="4184730"/>
          </a:xfrm>
          <a:prstGeom prst="rect">
            <a:avLst/>
          </a:prstGeom>
          <a:effectLst>
            <a:outerShdw blurRad="508000" dist="177800" dir="5400000" algn="t" rotWithShape="0">
              <a:prstClr val="black">
                <a:alpha val="42000"/>
              </a:prstClr>
            </a:outerShdw>
          </a:effectLst>
        </p:spPr>
      </p:pic>
      <p:sp>
        <p:nvSpPr>
          <p:cNvPr id="10" name="Picture Placeholder 4">
            <a:extLst>
              <a:ext uri="{FF2B5EF4-FFF2-40B4-BE49-F238E27FC236}">
                <a16:creationId xmlns:a16="http://schemas.microsoft.com/office/drawing/2014/main" id="{77071DD5-C8B5-4225-B8DE-07EA5BA539F6}"/>
              </a:ext>
            </a:extLst>
          </p:cNvPr>
          <p:cNvSpPr>
            <a:spLocks noGrp="1"/>
          </p:cNvSpPr>
          <p:nvPr>
            <p:ph type="pic" sz="quarter" idx="10" hasCustomPrompt="1"/>
          </p:nvPr>
        </p:nvSpPr>
        <p:spPr>
          <a:xfrm>
            <a:off x="7227570" y="1966364"/>
            <a:ext cx="5148656" cy="3851506"/>
          </a:xfrm>
          <a:prstGeom prst="rect">
            <a:avLst/>
          </a:prstGeom>
          <a:solidFill>
            <a:schemeClr val="tx1"/>
          </a:solidFill>
        </p:spPr>
        <p:txBody>
          <a:bodyPr lIns="216000" tIns="216000">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fr-FR" sz="2800" b="0" i="0" kern="1200" dirty="0">
                <a:solidFill>
                  <a:schemeClr val="tx1"/>
                </a:solidFill>
                <a:latin typeface="Arial" panose="020B0604020202020204" pitchFamily="34" charset="0"/>
                <a:ea typeface="+mn-ea"/>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a:t>Click </a:t>
            </a:r>
            <a:br>
              <a:rPr lang="fr-FR"/>
            </a:br>
            <a:r>
              <a:rPr lang="fr-FR"/>
              <a:t>to </a:t>
            </a:r>
            <a:r>
              <a:rPr lang="fr-FR" err="1"/>
              <a:t>add</a:t>
            </a:r>
            <a:r>
              <a:rPr lang="fr-FR"/>
              <a:t> </a:t>
            </a:r>
            <a:br>
              <a:rPr lang="fr-FR"/>
            </a:br>
            <a:r>
              <a:rPr lang="fr-FR"/>
              <a:t>a </a:t>
            </a:r>
            <a:r>
              <a:rPr lang="fr-FR" err="1"/>
              <a:t>picture</a:t>
            </a:r>
            <a:endParaRPr lang="fr-FR"/>
          </a:p>
        </p:txBody>
      </p:sp>
      <p:sp>
        <p:nvSpPr>
          <p:cNvPr id="14" name="Picture Placeholder 2">
            <a:extLst>
              <a:ext uri="{FF2B5EF4-FFF2-40B4-BE49-F238E27FC236}">
                <a16:creationId xmlns:a16="http://schemas.microsoft.com/office/drawing/2014/main" id="{150A7111-6589-40CE-A556-684125F67275}"/>
              </a:ext>
            </a:extLst>
          </p:cNvPr>
          <p:cNvSpPr>
            <a:spLocks noGrp="1"/>
          </p:cNvSpPr>
          <p:nvPr>
            <p:ph type="pic" sz="quarter" idx="12" hasCustomPrompt="1"/>
          </p:nvPr>
        </p:nvSpPr>
        <p:spPr>
          <a:xfrm>
            <a:off x="3818269" y="2254257"/>
            <a:ext cx="1683544" cy="3658476"/>
          </a:xfrm>
          <a:custGeom>
            <a:avLst/>
            <a:gdLst>
              <a:gd name="connsiteX0" fmla="*/ 0 w 2366010"/>
              <a:gd name="connsiteY0" fmla="*/ 244787 h 5124450"/>
              <a:gd name="connsiteX1" fmla="*/ 244787 w 2366010"/>
              <a:gd name="connsiteY1" fmla="*/ 0 h 5124450"/>
              <a:gd name="connsiteX2" fmla="*/ 2121223 w 2366010"/>
              <a:gd name="connsiteY2" fmla="*/ 0 h 5124450"/>
              <a:gd name="connsiteX3" fmla="*/ 2366010 w 2366010"/>
              <a:gd name="connsiteY3" fmla="*/ 244787 h 5124450"/>
              <a:gd name="connsiteX4" fmla="*/ 2366010 w 2366010"/>
              <a:gd name="connsiteY4" fmla="*/ 4879663 h 5124450"/>
              <a:gd name="connsiteX5" fmla="*/ 2121223 w 2366010"/>
              <a:gd name="connsiteY5" fmla="*/ 5124450 h 5124450"/>
              <a:gd name="connsiteX6" fmla="*/ 244787 w 2366010"/>
              <a:gd name="connsiteY6" fmla="*/ 5124450 h 5124450"/>
              <a:gd name="connsiteX7" fmla="*/ 0 w 2366010"/>
              <a:gd name="connsiteY7" fmla="*/ 4879663 h 5124450"/>
              <a:gd name="connsiteX8" fmla="*/ 0 w 2366010"/>
              <a:gd name="connsiteY8" fmla="*/ 244787 h 5124450"/>
              <a:gd name="connsiteX0" fmla="*/ 0 w 2366010"/>
              <a:gd name="connsiteY0" fmla="*/ 244793 h 5124456"/>
              <a:gd name="connsiteX1" fmla="*/ 244787 w 2366010"/>
              <a:gd name="connsiteY1" fmla="*/ 6 h 5124456"/>
              <a:gd name="connsiteX2" fmla="*/ 659130 w 2366010"/>
              <a:gd name="connsiteY2" fmla="*/ 186696 h 5124456"/>
              <a:gd name="connsiteX3" fmla="*/ 2121223 w 2366010"/>
              <a:gd name="connsiteY3" fmla="*/ 6 h 5124456"/>
              <a:gd name="connsiteX4" fmla="*/ 2366010 w 2366010"/>
              <a:gd name="connsiteY4" fmla="*/ 244793 h 5124456"/>
              <a:gd name="connsiteX5" fmla="*/ 2366010 w 2366010"/>
              <a:gd name="connsiteY5" fmla="*/ 4879669 h 5124456"/>
              <a:gd name="connsiteX6" fmla="*/ 2121223 w 2366010"/>
              <a:gd name="connsiteY6" fmla="*/ 5124456 h 5124456"/>
              <a:gd name="connsiteX7" fmla="*/ 244787 w 2366010"/>
              <a:gd name="connsiteY7" fmla="*/ 5124456 h 5124456"/>
              <a:gd name="connsiteX8" fmla="*/ 0 w 2366010"/>
              <a:gd name="connsiteY8" fmla="*/ 4879669 h 5124456"/>
              <a:gd name="connsiteX9" fmla="*/ 0 w 2366010"/>
              <a:gd name="connsiteY9" fmla="*/ 244793 h 5124456"/>
              <a:gd name="connsiteX0" fmla="*/ 0 w 2366010"/>
              <a:gd name="connsiteY0" fmla="*/ 244794 h 5124457"/>
              <a:gd name="connsiteX1" fmla="*/ 244787 w 2366010"/>
              <a:gd name="connsiteY1" fmla="*/ 7 h 5124457"/>
              <a:gd name="connsiteX2" fmla="*/ 659130 w 2366010"/>
              <a:gd name="connsiteY2" fmla="*/ 186697 h 5124457"/>
              <a:gd name="connsiteX3" fmla="*/ 2121223 w 2366010"/>
              <a:gd name="connsiteY3" fmla="*/ 7 h 5124457"/>
              <a:gd name="connsiteX4" fmla="*/ 2366010 w 2366010"/>
              <a:gd name="connsiteY4" fmla="*/ 244794 h 5124457"/>
              <a:gd name="connsiteX5" fmla="*/ 2366010 w 2366010"/>
              <a:gd name="connsiteY5" fmla="*/ 4879670 h 5124457"/>
              <a:gd name="connsiteX6" fmla="*/ 2121223 w 2366010"/>
              <a:gd name="connsiteY6" fmla="*/ 5124457 h 5124457"/>
              <a:gd name="connsiteX7" fmla="*/ 244787 w 2366010"/>
              <a:gd name="connsiteY7" fmla="*/ 5124457 h 5124457"/>
              <a:gd name="connsiteX8" fmla="*/ 0 w 2366010"/>
              <a:gd name="connsiteY8" fmla="*/ 4879670 h 5124457"/>
              <a:gd name="connsiteX9" fmla="*/ 0 w 2366010"/>
              <a:gd name="connsiteY9" fmla="*/ 244794 h 5124457"/>
              <a:gd name="connsiteX0" fmla="*/ 0 w 2366010"/>
              <a:gd name="connsiteY0" fmla="*/ 253683 h 5133346"/>
              <a:gd name="connsiteX1" fmla="*/ 244787 w 2366010"/>
              <a:gd name="connsiteY1" fmla="*/ 8896 h 5133346"/>
              <a:gd name="connsiteX2" fmla="*/ 502920 w 2366010"/>
              <a:gd name="connsiteY2" fmla="*/ 50807 h 5133346"/>
              <a:gd name="connsiteX3" fmla="*/ 659130 w 2366010"/>
              <a:gd name="connsiteY3" fmla="*/ 195586 h 5133346"/>
              <a:gd name="connsiteX4" fmla="*/ 2121223 w 2366010"/>
              <a:gd name="connsiteY4" fmla="*/ 8896 h 5133346"/>
              <a:gd name="connsiteX5" fmla="*/ 2366010 w 2366010"/>
              <a:gd name="connsiteY5" fmla="*/ 253683 h 5133346"/>
              <a:gd name="connsiteX6" fmla="*/ 2366010 w 2366010"/>
              <a:gd name="connsiteY6" fmla="*/ 4888559 h 5133346"/>
              <a:gd name="connsiteX7" fmla="*/ 2121223 w 2366010"/>
              <a:gd name="connsiteY7" fmla="*/ 5133346 h 5133346"/>
              <a:gd name="connsiteX8" fmla="*/ 244787 w 2366010"/>
              <a:gd name="connsiteY8" fmla="*/ 5133346 h 5133346"/>
              <a:gd name="connsiteX9" fmla="*/ 0 w 2366010"/>
              <a:gd name="connsiteY9" fmla="*/ 4888559 h 5133346"/>
              <a:gd name="connsiteX10" fmla="*/ 0 w 2366010"/>
              <a:gd name="connsiteY10" fmla="*/ 253683 h 5133346"/>
              <a:gd name="connsiteX0" fmla="*/ 0 w 2366010"/>
              <a:gd name="connsiteY0" fmla="*/ 253683 h 5133346"/>
              <a:gd name="connsiteX1" fmla="*/ 244787 w 2366010"/>
              <a:gd name="connsiteY1" fmla="*/ 8896 h 5133346"/>
              <a:gd name="connsiteX2" fmla="*/ 502920 w 2366010"/>
              <a:gd name="connsiteY2" fmla="*/ 50807 h 5133346"/>
              <a:gd name="connsiteX3" fmla="*/ 659130 w 2366010"/>
              <a:gd name="connsiteY3" fmla="*/ 195586 h 5133346"/>
              <a:gd name="connsiteX4" fmla="*/ 2121223 w 2366010"/>
              <a:gd name="connsiteY4" fmla="*/ 8896 h 5133346"/>
              <a:gd name="connsiteX5" fmla="*/ 2366010 w 2366010"/>
              <a:gd name="connsiteY5" fmla="*/ 253683 h 5133346"/>
              <a:gd name="connsiteX6" fmla="*/ 2366010 w 2366010"/>
              <a:gd name="connsiteY6" fmla="*/ 4888559 h 5133346"/>
              <a:gd name="connsiteX7" fmla="*/ 2121223 w 2366010"/>
              <a:gd name="connsiteY7" fmla="*/ 5133346 h 5133346"/>
              <a:gd name="connsiteX8" fmla="*/ 244787 w 2366010"/>
              <a:gd name="connsiteY8" fmla="*/ 5133346 h 5133346"/>
              <a:gd name="connsiteX9" fmla="*/ 0 w 2366010"/>
              <a:gd name="connsiteY9" fmla="*/ 4888559 h 5133346"/>
              <a:gd name="connsiteX10" fmla="*/ 0 w 2366010"/>
              <a:gd name="connsiteY10" fmla="*/ 253683 h 5133346"/>
              <a:gd name="connsiteX0" fmla="*/ 0 w 2366010"/>
              <a:gd name="connsiteY0" fmla="*/ 253683 h 5133346"/>
              <a:gd name="connsiteX1" fmla="*/ 244787 w 2366010"/>
              <a:gd name="connsiteY1" fmla="*/ 8896 h 5133346"/>
              <a:gd name="connsiteX2" fmla="*/ 502920 w 2366010"/>
              <a:gd name="connsiteY2" fmla="*/ 50807 h 5133346"/>
              <a:gd name="connsiteX3" fmla="*/ 735330 w 2366010"/>
              <a:gd name="connsiteY3" fmla="*/ 195586 h 5133346"/>
              <a:gd name="connsiteX4" fmla="*/ 2121223 w 2366010"/>
              <a:gd name="connsiteY4" fmla="*/ 8896 h 5133346"/>
              <a:gd name="connsiteX5" fmla="*/ 2366010 w 2366010"/>
              <a:gd name="connsiteY5" fmla="*/ 253683 h 5133346"/>
              <a:gd name="connsiteX6" fmla="*/ 2366010 w 2366010"/>
              <a:gd name="connsiteY6" fmla="*/ 4888559 h 5133346"/>
              <a:gd name="connsiteX7" fmla="*/ 2121223 w 2366010"/>
              <a:gd name="connsiteY7" fmla="*/ 5133346 h 5133346"/>
              <a:gd name="connsiteX8" fmla="*/ 244787 w 2366010"/>
              <a:gd name="connsiteY8" fmla="*/ 5133346 h 5133346"/>
              <a:gd name="connsiteX9" fmla="*/ 0 w 2366010"/>
              <a:gd name="connsiteY9" fmla="*/ 4888559 h 5133346"/>
              <a:gd name="connsiteX10" fmla="*/ 0 w 2366010"/>
              <a:gd name="connsiteY10" fmla="*/ 253683 h 5133346"/>
              <a:gd name="connsiteX0" fmla="*/ 0 w 2366010"/>
              <a:gd name="connsiteY0" fmla="*/ 259704 h 5139367"/>
              <a:gd name="connsiteX1" fmla="*/ 244787 w 2366010"/>
              <a:gd name="connsiteY1" fmla="*/ 14917 h 5139367"/>
              <a:gd name="connsiteX2" fmla="*/ 499110 w 2366010"/>
              <a:gd name="connsiteY2" fmla="*/ 30158 h 5139367"/>
              <a:gd name="connsiteX3" fmla="*/ 735330 w 2366010"/>
              <a:gd name="connsiteY3" fmla="*/ 201607 h 5139367"/>
              <a:gd name="connsiteX4" fmla="*/ 2121223 w 2366010"/>
              <a:gd name="connsiteY4" fmla="*/ 14917 h 5139367"/>
              <a:gd name="connsiteX5" fmla="*/ 2366010 w 2366010"/>
              <a:gd name="connsiteY5" fmla="*/ 259704 h 5139367"/>
              <a:gd name="connsiteX6" fmla="*/ 2366010 w 2366010"/>
              <a:gd name="connsiteY6" fmla="*/ 4894580 h 5139367"/>
              <a:gd name="connsiteX7" fmla="*/ 2121223 w 2366010"/>
              <a:gd name="connsiteY7" fmla="*/ 5139367 h 5139367"/>
              <a:gd name="connsiteX8" fmla="*/ 244787 w 2366010"/>
              <a:gd name="connsiteY8" fmla="*/ 5139367 h 5139367"/>
              <a:gd name="connsiteX9" fmla="*/ 0 w 2366010"/>
              <a:gd name="connsiteY9" fmla="*/ 4894580 h 5139367"/>
              <a:gd name="connsiteX10" fmla="*/ 0 w 2366010"/>
              <a:gd name="connsiteY10" fmla="*/ 259704 h 5139367"/>
              <a:gd name="connsiteX0" fmla="*/ 0 w 2366010"/>
              <a:gd name="connsiteY0" fmla="*/ 255334 h 5134997"/>
              <a:gd name="connsiteX1" fmla="*/ 244787 w 2366010"/>
              <a:gd name="connsiteY1" fmla="*/ 10547 h 5134997"/>
              <a:gd name="connsiteX2" fmla="*/ 499110 w 2366010"/>
              <a:gd name="connsiteY2" fmla="*/ 25788 h 5134997"/>
              <a:gd name="connsiteX3" fmla="*/ 735330 w 2366010"/>
              <a:gd name="connsiteY3" fmla="*/ 197237 h 5134997"/>
              <a:gd name="connsiteX4" fmla="*/ 2121223 w 2366010"/>
              <a:gd name="connsiteY4" fmla="*/ 10547 h 5134997"/>
              <a:gd name="connsiteX5" fmla="*/ 2366010 w 2366010"/>
              <a:gd name="connsiteY5" fmla="*/ 255334 h 5134997"/>
              <a:gd name="connsiteX6" fmla="*/ 2366010 w 2366010"/>
              <a:gd name="connsiteY6" fmla="*/ 4890210 h 5134997"/>
              <a:gd name="connsiteX7" fmla="*/ 2121223 w 2366010"/>
              <a:gd name="connsiteY7" fmla="*/ 5134997 h 5134997"/>
              <a:gd name="connsiteX8" fmla="*/ 244787 w 2366010"/>
              <a:gd name="connsiteY8" fmla="*/ 5134997 h 5134997"/>
              <a:gd name="connsiteX9" fmla="*/ 0 w 2366010"/>
              <a:gd name="connsiteY9" fmla="*/ 4890210 h 5134997"/>
              <a:gd name="connsiteX10" fmla="*/ 0 w 2366010"/>
              <a:gd name="connsiteY10" fmla="*/ 255334 h 5134997"/>
              <a:gd name="connsiteX0" fmla="*/ 0 w 2366010"/>
              <a:gd name="connsiteY0" fmla="*/ 255334 h 5134997"/>
              <a:gd name="connsiteX1" fmla="*/ 244787 w 2366010"/>
              <a:gd name="connsiteY1" fmla="*/ 10547 h 5134997"/>
              <a:gd name="connsiteX2" fmla="*/ 499110 w 2366010"/>
              <a:gd name="connsiteY2" fmla="*/ 25788 h 5134997"/>
              <a:gd name="connsiteX3" fmla="*/ 731520 w 2366010"/>
              <a:gd name="connsiteY3" fmla="*/ 193427 h 5134997"/>
              <a:gd name="connsiteX4" fmla="*/ 2121223 w 2366010"/>
              <a:gd name="connsiteY4" fmla="*/ 10547 h 5134997"/>
              <a:gd name="connsiteX5" fmla="*/ 2366010 w 2366010"/>
              <a:gd name="connsiteY5" fmla="*/ 255334 h 5134997"/>
              <a:gd name="connsiteX6" fmla="*/ 2366010 w 2366010"/>
              <a:gd name="connsiteY6" fmla="*/ 4890210 h 5134997"/>
              <a:gd name="connsiteX7" fmla="*/ 2121223 w 2366010"/>
              <a:gd name="connsiteY7" fmla="*/ 5134997 h 5134997"/>
              <a:gd name="connsiteX8" fmla="*/ 244787 w 2366010"/>
              <a:gd name="connsiteY8" fmla="*/ 5134997 h 5134997"/>
              <a:gd name="connsiteX9" fmla="*/ 0 w 2366010"/>
              <a:gd name="connsiteY9" fmla="*/ 4890210 h 5134997"/>
              <a:gd name="connsiteX10" fmla="*/ 0 w 2366010"/>
              <a:gd name="connsiteY10" fmla="*/ 255334 h 5134997"/>
              <a:gd name="connsiteX0" fmla="*/ 0 w 2366010"/>
              <a:gd name="connsiteY0" fmla="*/ 258273 h 5137936"/>
              <a:gd name="connsiteX1" fmla="*/ 244787 w 2366010"/>
              <a:gd name="connsiteY1" fmla="*/ 13486 h 5137936"/>
              <a:gd name="connsiteX2" fmla="*/ 510540 w 2366010"/>
              <a:gd name="connsiteY2" fmla="*/ 17297 h 5137936"/>
              <a:gd name="connsiteX3" fmla="*/ 731520 w 2366010"/>
              <a:gd name="connsiteY3" fmla="*/ 196366 h 5137936"/>
              <a:gd name="connsiteX4" fmla="*/ 2121223 w 2366010"/>
              <a:gd name="connsiteY4" fmla="*/ 13486 h 5137936"/>
              <a:gd name="connsiteX5" fmla="*/ 2366010 w 2366010"/>
              <a:gd name="connsiteY5" fmla="*/ 258273 h 5137936"/>
              <a:gd name="connsiteX6" fmla="*/ 2366010 w 2366010"/>
              <a:gd name="connsiteY6" fmla="*/ 4893149 h 5137936"/>
              <a:gd name="connsiteX7" fmla="*/ 2121223 w 2366010"/>
              <a:gd name="connsiteY7" fmla="*/ 5137936 h 5137936"/>
              <a:gd name="connsiteX8" fmla="*/ 244787 w 2366010"/>
              <a:gd name="connsiteY8" fmla="*/ 5137936 h 5137936"/>
              <a:gd name="connsiteX9" fmla="*/ 0 w 2366010"/>
              <a:gd name="connsiteY9" fmla="*/ 4893149 h 5137936"/>
              <a:gd name="connsiteX10" fmla="*/ 0 w 2366010"/>
              <a:gd name="connsiteY10" fmla="*/ 258273 h 5137936"/>
              <a:gd name="connsiteX0" fmla="*/ 0 w 2366010"/>
              <a:gd name="connsiteY0" fmla="*/ 258273 h 5137936"/>
              <a:gd name="connsiteX1" fmla="*/ 244787 w 2366010"/>
              <a:gd name="connsiteY1" fmla="*/ 13486 h 5137936"/>
              <a:gd name="connsiteX2" fmla="*/ 510540 w 2366010"/>
              <a:gd name="connsiteY2" fmla="*/ 17297 h 5137936"/>
              <a:gd name="connsiteX3" fmla="*/ 731520 w 2366010"/>
              <a:gd name="connsiteY3" fmla="*/ 196366 h 5137936"/>
              <a:gd name="connsiteX4" fmla="*/ 2121223 w 2366010"/>
              <a:gd name="connsiteY4" fmla="*/ 13486 h 5137936"/>
              <a:gd name="connsiteX5" fmla="*/ 2366010 w 2366010"/>
              <a:gd name="connsiteY5" fmla="*/ 258273 h 5137936"/>
              <a:gd name="connsiteX6" fmla="*/ 2366010 w 2366010"/>
              <a:gd name="connsiteY6" fmla="*/ 4893149 h 5137936"/>
              <a:gd name="connsiteX7" fmla="*/ 2121223 w 2366010"/>
              <a:gd name="connsiteY7" fmla="*/ 5137936 h 5137936"/>
              <a:gd name="connsiteX8" fmla="*/ 244787 w 2366010"/>
              <a:gd name="connsiteY8" fmla="*/ 5137936 h 5137936"/>
              <a:gd name="connsiteX9" fmla="*/ 0 w 2366010"/>
              <a:gd name="connsiteY9" fmla="*/ 4893149 h 5137936"/>
              <a:gd name="connsiteX10" fmla="*/ 0 w 2366010"/>
              <a:gd name="connsiteY10" fmla="*/ 258273 h 5137936"/>
              <a:gd name="connsiteX0" fmla="*/ 0 w 2366010"/>
              <a:gd name="connsiteY0" fmla="*/ 258273 h 5137936"/>
              <a:gd name="connsiteX1" fmla="*/ 244787 w 2366010"/>
              <a:gd name="connsiteY1" fmla="*/ 13486 h 5137936"/>
              <a:gd name="connsiteX2" fmla="*/ 510540 w 2366010"/>
              <a:gd name="connsiteY2" fmla="*/ 17297 h 5137936"/>
              <a:gd name="connsiteX3" fmla="*/ 739140 w 2366010"/>
              <a:gd name="connsiteY3" fmla="*/ 196366 h 5137936"/>
              <a:gd name="connsiteX4" fmla="*/ 2121223 w 2366010"/>
              <a:gd name="connsiteY4" fmla="*/ 13486 h 5137936"/>
              <a:gd name="connsiteX5" fmla="*/ 2366010 w 2366010"/>
              <a:gd name="connsiteY5" fmla="*/ 258273 h 5137936"/>
              <a:gd name="connsiteX6" fmla="*/ 2366010 w 2366010"/>
              <a:gd name="connsiteY6" fmla="*/ 4893149 h 5137936"/>
              <a:gd name="connsiteX7" fmla="*/ 2121223 w 2366010"/>
              <a:gd name="connsiteY7" fmla="*/ 5137936 h 5137936"/>
              <a:gd name="connsiteX8" fmla="*/ 244787 w 2366010"/>
              <a:gd name="connsiteY8" fmla="*/ 5137936 h 5137936"/>
              <a:gd name="connsiteX9" fmla="*/ 0 w 2366010"/>
              <a:gd name="connsiteY9" fmla="*/ 4893149 h 5137936"/>
              <a:gd name="connsiteX10" fmla="*/ 0 w 2366010"/>
              <a:gd name="connsiteY10" fmla="*/ 258273 h 5137936"/>
              <a:gd name="connsiteX0" fmla="*/ 0 w 2366010"/>
              <a:gd name="connsiteY0" fmla="*/ 258273 h 5137936"/>
              <a:gd name="connsiteX1" fmla="*/ 244787 w 2366010"/>
              <a:gd name="connsiteY1" fmla="*/ 13486 h 5137936"/>
              <a:gd name="connsiteX2" fmla="*/ 510540 w 2366010"/>
              <a:gd name="connsiteY2" fmla="*/ 17297 h 5137936"/>
              <a:gd name="connsiteX3" fmla="*/ 739140 w 2366010"/>
              <a:gd name="connsiteY3" fmla="*/ 196366 h 5137936"/>
              <a:gd name="connsiteX4" fmla="*/ 2121223 w 2366010"/>
              <a:gd name="connsiteY4" fmla="*/ 13486 h 5137936"/>
              <a:gd name="connsiteX5" fmla="*/ 2366010 w 2366010"/>
              <a:gd name="connsiteY5" fmla="*/ 258273 h 5137936"/>
              <a:gd name="connsiteX6" fmla="*/ 2366010 w 2366010"/>
              <a:gd name="connsiteY6" fmla="*/ 4893149 h 5137936"/>
              <a:gd name="connsiteX7" fmla="*/ 2121223 w 2366010"/>
              <a:gd name="connsiteY7" fmla="*/ 5137936 h 5137936"/>
              <a:gd name="connsiteX8" fmla="*/ 244787 w 2366010"/>
              <a:gd name="connsiteY8" fmla="*/ 5137936 h 5137936"/>
              <a:gd name="connsiteX9" fmla="*/ 0 w 2366010"/>
              <a:gd name="connsiteY9" fmla="*/ 4893149 h 5137936"/>
              <a:gd name="connsiteX10" fmla="*/ 0 w 2366010"/>
              <a:gd name="connsiteY10" fmla="*/ 258273 h 5137936"/>
              <a:gd name="connsiteX0" fmla="*/ 0 w 2366010"/>
              <a:gd name="connsiteY0" fmla="*/ 251685 h 5131348"/>
              <a:gd name="connsiteX1" fmla="*/ 244787 w 2366010"/>
              <a:gd name="connsiteY1" fmla="*/ 6898 h 5131348"/>
              <a:gd name="connsiteX2" fmla="*/ 510540 w 2366010"/>
              <a:gd name="connsiteY2" fmla="*/ 10709 h 5131348"/>
              <a:gd name="connsiteX3" fmla="*/ 739140 w 2366010"/>
              <a:gd name="connsiteY3" fmla="*/ 189778 h 5131348"/>
              <a:gd name="connsiteX4" fmla="*/ 2121223 w 2366010"/>
              <a:gd name="connsiteY4" fmla="*/ 6898 h 5131348"/>
              <a:gd name="connsiteX5" fmla="*/ 2366010 w 2366010"/>
              <a:gd name="connsiteY5" fmla="*/ 251685 h 5131348"/>
              <a:gd name="connsiteX6" fmla="*/ 2366010 w 2366010"/>
              <a:gd name="connsiteY6" fmla="*/ 4886561 h 5131348"/>
              <a:gd name="connsiteX7" fmla="*/ 2121223 w 2366010"/>
              <a:gd name="connsiteY7" fmla="*/ 5131348 h 5131348"/>
              <a:gd name="connsiteX8" fmla="*/ 244787 w 2366010"/>
              <a:gd name="connsiteY8" fmla="*/ 5131348 h 5131348"/>
              <a:gd name="connsiteX9" fmla="*/ 0 w 2366010"/>
              <a:gd name="connsiteY9" fmla="*/ 4886561 h 5131348"/>
              <a:gd name="connsiteX10" fmla="*/ 0 w 2366010"/>
              <a:gd name="connsiteY10" fmla="*/ 251685 h 5131348"/>
              <a:gd name="connsiteX0" fmla="*/ 0 w 2366010"/>
              <a:gd name="connsiteY0" fmla="*/ 251685 h 5131348"/>
              <a:gd name="connsiteX1" fmla="*/ 244787 w 2366010"/>
              <a:gd name="connsiteY1" fmla="*/ 6898 h 5131348"/>
              <a:gd name="connsiteX2" fmla="*/ 510540 w 2366010"/>
              <a:gd name="connsiteY2" fmla="*/ 10709 h 5131348"/>
              <a:gd name="connsiteX3" fmla="*/ 727710 w 2366010"/>
              <a:gd name="connsiteY3" fmla="*/ 189778 h 5131348"/>
              <a:gd name="connsiteX4" fmla="*/ 2121223 w 2366010"/>
              <a:gd name="connsiteY4" fmla="*/ 6898 h 5131348"/>
              <a:gd name="connsiteX5" fmla="*/ 2366010 w 2366010"/>
              <a:gd name="connsiteY5" fmla="*/ 251685 h 5131348"/>
              <a:gd name="connsiteX6" fmla="*/ 2366010 w 2366010"/>
              <a:gd name="connsiteY6" fmla="*/ 4886561 h 5131348"/>
              <a:gd name="connsiteX7" fmla="*/ 2121223 w 2366010"/>
              <a:gd name="connsiteY7" fmla="*/ 5131348 h 5131348"/>
              <a:gd name="connsiteX8" fmla="*/ 244787 w 2366010"/>
              <a:gd name="connsiteY8" fmla="*/ 5131348 h 5131348"/>
              <a:gd name="connsiteX9" fmla="*/ 0 w 2366010"/>
              <a:gd name="connsiteY9" fmla="*/ 4886561 h 5131348"/>
              <a:gd name="connsiteX10" fmla="*/ 0 w 2366010"/>
              <a:gd name="connsiteY10" fmla="*/ 251685 h 5131348"/>
              <a:gd name="connsiteX0" fmla="*/ 0 w 2366010"/>
              <a:gd name="connsiteY0" fmla="*/ 255624 h 5135287"/>
              <a:gd name="connsiteX1" fmla="*/ 244787 w 2366010"/>
              <a:gd name="connsiteY1" fmla="*/ 10837 h 5135287"/>
              <a:gd name="connsiteX2" fmla="*/ 520700 w 2366010"/>
              <a:gd name="connsiteY2" fmla="*/ 7028 h 5135287"/>
              <a:gd name="connsiteX3" fmla="*/ 727710 w 2366010"/>
              <a:gd name="connsiteY3" fmla="*/ 193717 h 5135287"/>
              <a:gd name="connsiteX4" fmla="*/ 2121223 w 2366010"/>
              <a:gd name="connsiteY4" fmla="*/ 10837 h 5135287"/>
              <a:gd name="connsiteX5" fmla="*/ 2366010 w 2366010"/>
              <a:gd name="connsiteY5" fmla="*/ 255624 h 5135287"/>
              <a:gd name="connsiteX6" fmla="*/ 2366010 w 2366010"/>
              <a:gd name="connsiteY6" fmla="*/ 4890500 h 5135287"/>
              <a:gd name="connsiteX7" fmla="*/ 2121223 w 2366010"/>
              <a:gd name="connsiteY7" fmla="*/ 5135287 h 5135287"/>
              <a:gd name="connsiteX8" fmla="*/ 244787 w 2366010"/>
              <a:gd name="connsiteY8" fmla="*/ 5135287 h 5135287"/>
              <a:gd name="connsiteX9" fmla="*/ 0 w 2366010"/>
              <a:gd name="connsiteY9" fmla="*/ 4890500 h 5135287"/>
              <a:gd name="connsiteX10" fmla="*/ 0 w 2366010"/>
              <a:gd name="connsiteY10" fmla="*/ 255624 h 5135287"/>
              <a:gd name="connsiteX0" fmla="*/ 0 w 2366010"/>
              <a:gd name="connsiteY0" fmla="*/ 256647 h 5136310"/>
              <a:gd name="connsiteX1" fmla="*/ 237167 w 2366010"/>
              <a:gd name="connsiteY1" fmla="*/ 9320 h 5136310"/>
              <a:gd name="connsiteX2" fmla="*/ 520700 w 2366010"/>
              <a:gd name="connsiteY2" fmla="*/ 8051 h 5136310"/>
              <a:gd name="connsiteX3" fmla="*/ 727710 w 2366010"/>
              <a:gd name="connsiteY3" fmla="*/ 194740 h 5136310"/>
              <a:gd name="connsiteX4" fmla="*/ 2121223 w 2366010"/>
              <a:gd name="connsiteY4" fmla="*/ 11860 h 5136310"/>
              <a:gd name="connsiteX5" fmla="*/ 2366010 w 2366010"/>
              <a:gd name="connsiteY5" fmla="*/ 256647 h 5136310"/>
              <a:gd name="connsiteX6" fmla="*/ 2366010 w 2366010"/>
              <a:gd name="connsiteY6" fmla="*/ 4891523 h 5136310"/>
              <a:gd name="connsiteX7" fmla="*/ 2121223 w 2366010"/>
              <a:gd name="connsiteY7" fmla="*/ 5136310 h 5136310"/>
              <a:gd name="connsiteX8" fmla="*/ 244787 w 2366010"/>
              <a:gd name="connsiteY8" fmla="*/ 5136310 h 5136310"/>
              <a:gd name="connsiteX9" fmla="*/ 0 w 2366010"/>
              <a:gd name="connsiteY9" fmla="*/ 4891523 h 5136310"/>
              <a:gd name="connsiteX10" fmla="*/ 0 w 2366010"/>
              <a:gd name="connsiteY10" fmla="*/ 256647 h 5136310"/>
              <a:gd name="connsiteX0" fmla="*/ 0 w 2366010"/>
              <a:gd name="connsiteY0" fmla="*/ 256647 h 5136310"/>
              <a:gd name="connsiteX1" fmla="*/ 237167 w 2366010"/>
              <a:gd name="connsiteY1" fmla="*/ 9320 h 5136310"/>
              <a:gd name="connsiteX2" fmla="*/ 520700 w 2366010"/>
              <a:gd name="connsiteY2" fmla="*/ 8051 h 5136310"/>
              <a:gd name="connsiteX3" fmla="*/ 727710 w 2366010"/>
              <a:gd name="connsiteY3" fmla="*/ 194740 h 5136310"/>
              <a:gd name="connsiteX4" fmla="*/ 2121223 w 2366010"/>
              <a:gd name="connsiteY4" fmla="*/ 11860 h 5136310"/>
              <a:gd name="connsiteX5" fmla="*/ 2366010 w 2366010"/>
              <a:gd name="connsiteY5" fmla="*/ 256647 h 5136310"/>
              <a:gd name="connsiteX6" fmla="*/ 2366010 w 2366010"/>
              <a:gd name="connsiteY6" fmla="*/ 4891523 h 5136310"/>
              <a:gd name="connsiteX7" fmla="*/ 2121223 w 2366010"/>
              <a:gd name="connsiteY7" fmla="*/ 5136310 h 5136310"/>
              <a:gd name="connsiteX8" fmla="*/ 244787 w 2366010"/>
              <a:gd name="connsiteY8" fmla="*/ 5136310 h 5136310"/>
              <a:gd name="connsiteX9" fmla="*/ 0 w 2366010"/>
              <a:gd name="connsiteY9" fmla="*/ 4891523 h 5136310"/>
              <a:gd name="connsiteX10" fmla="*/ 0 w 2366010"/>
              <a:gd name="connsiteY10" fmla="*/ 256647 h 5136310"/>
              <a:gd name="connsiteX0" fmla="*/ 0 w 2366010"/>
              <a:gd name="connsiteY0" fmla="*/ 256647 h 5136310"/>
              <a:gd name="connsiteX1" fmla="*/ 237167 w 2366010"/>
              <a:gd name="connsiteY1" fmla="*/ 9320 h 5136310"/>
              <a:gd name="connsiteX2" fmla="*/ 520700 w 2366010"/>
              <a:gd name="connsiteY2" fmla="*/ 8051 h 5136310"/>
              <a:gd name="connsiteX3" fmla="*/ 727710 w 2366010"/>
              <a:gd name="connsiteY3" fmla="*/ 194740 h 5136310"/>
              <a:gd name="connsiteX4" fmla="*/ 1323813 w 2366010"/>
              <a:gd name="connsiteY4" fmla="*/ 196013 h 5136310"/>
              <a:gd name="connsiteX5" fmla="*/ 2121223 w 2366010"/>
              <a:gd name="connsiteY5" fmla="*/ 11860 h 5136310"/>
              <a:gd name="connsiteX6" fmla="*/ 2366010 w 2366010"/>
              <a:gd name="connsiteY6" fmla="*/ 256647 h 5136310"/>
              <a:gd name="connsiteX7" fmla="*/ 2366010 w 2366010"/>
              <a:gd name="connsiteY7" fmla="*/ 4891523 h 5136310"/>
              <a:gd name="connsiteX8" fmla="*/ 2121223 w 2366010"/>
              <a:gd name="connsiteY8" fmla="*/ 5136310 h 5136310"/>
              <a:gd name="connsiteX9" fmla="*/ 244787 w 2366010"/>
              <a:gd name="connsiteY9" fmla="*/ 5136310 h 5136310"/>
              <a:gd name="connsiteX10" fmla="*/ 0 w 2366010"/>
              <a:gd name="connsiteY10" fmla="*/ 4891523 h 5136310"/>
              <a:gd name="connsiteX11" fmla="*/ 0 w 2366010"/>
              <a:gd name="connsiteY11" fmla="*/ 256647 h 5136310"/>
              <a:gd name="connsiteX0" fmla="*/ 0 w 2366010"/>
              <a:gd name="connsiteY0" fmla="*/ 256647 h 5136310"/>
              <a:gd name="connsiteX1" fmla="*/ 237167 w 2366010"/>
              <a:gd name="connsiteY1" fmla="*/ 9320 h 5136310"/>
              <a:gd name="connsiteX2" fmla="*/ 520700 w 2366010"/>
              <a:gd name="connsiteY2" fmla="*/ 8051 h 5136310"/>
              <a:gd name="connsiteX3" fmla="*/ 727710 w 2366010"/>
              <a:gd name="connsiteY3" fmla="*/ 194740 h 5136310"/>
              <a:gd name="connsiteX4" fmla="*/ 1364453 w 2366010"/>
              <a:gd name="connsiteY4" fmla="*/ 196013 h 5136310"/>
              <a:gd name="connsiteX5" fmla="*/ 2121223 w 2366010"/>
              <a:gd name="connsiteY5" fmla="*/ 11860 h 5136310"/>
              <a:gd name="connsiteX6" fmla="*/ 2366010 w 2366010"/>
              <a:gd name="connsiteY6" fmla="*/ 256647 h 5136310"/>
              <a:gd name="connsiteX7" fmla="*/ 2366010 w 2366010"/>
              <a:gd name="connsiteY7" fmla="*/ 4891523 h 5136310"/>
              <a:gd name="connsiteX8" fmla="*/ 2121223 w 2366010"/>
              <a:gd name="connsiteY8" fmla="*/ 5136310 h 5136310"/>
              <a:gd name="connsiteX9" fmla="*/ 244787 w 2366010"/>
              <a:gd name="connsiteY9" fmla="*/ 5136310 h 5136310"/>
              <a:gd name="connsiteX10" fmla="*/ 0 w 2366010"/>
              <a:gd name="connsiteY10" fmla="*/ 4891523 h 5136310"/>
              <a:gd name="connsiteX11" fmla="*/ 0 w 2366010"/>
              <a:gd name="connsiteY11" fmla="*/ 256647 h 5136310"/>
              <a:gd name="connsiteX0" fmla="*/ 0 w 2366010"/>
              <a:gd name="connsiteY0" fmla="*/ 256647 h 5136310"/>
              <a:gd name="connsiteX1" fmla="*/ 237167 w 2366010"/>
              <a:gd name="connsiteY1" fmla="*/ 9320 h 5136310"/>
              <a:gd name="connsiteX2" fmla="*/ 520700 w 2366010"/>
              <a:gd name="connsiteY2" fmla="*/ 8051 h 5136310"/>
              <a:gd name="connsiteX3" fmla="*/ 727710 w 2366010"/>
              <a:gd name="connsiteY3" fmla="*/ 194740 h 5136310"/>
              <a:gd name="connsiteX4" fmla="*/ 1364453 w 2366010"/>
              <a:gd name="connsiteY4" fmla="*/ 196013 h 5136310"/>
              <a:gd name="connsiteX5" fmla="*/ 2121223 w 2366010"/>
              <a:gd name="connsiteY5" fmla="*/ 11860 h 5136310"/>
              <a:gd name="connsiteX6" fmla="*/ 2366010 w 2366010"/>
              <a:gd name="connsiteY6" fmla="*/ 256647 h 5136310"/>
              <a:gd name="connsiteX7" fmla="*/ 2366010 w 2366010"/>
              <a:gd name="connsiteY7" fmla="*/ 4891523 h 5136310"/>
              <a:gd name="connsiteX8" fmla="*/ 2121223 w 2366010"/>
              <a:gd name="connsiteY8" fmla="*/ 5136310 h 5136310"/>
              <a:gd name="connsiteX9" fmla="*/ 244787 w 2366010"/>
              <a:gd name="connsiteY9" fmla="*/ 5136310 h 5136310"/>
              <a:gd name="connsiteX10" fmla="*/ 0 w 2366010"/>
              <a:gd name="connsiteY10" fmla="*/ 4891523 h 5136310"/>
              <a:gd name="connsiteX11" fmla="*/ 0 w 2366010"/>
              <a:gd name="connsiteY11" fmla="*/ 256647 h 5136310"/>
              <a:gd name="connsiteX0" fmla="*/ 0 w 2366010"/>
              <a:gd name="connsiteY0" fmla="*/ 256647 h 5136310"/>
              <a:gd name="connsiteX1" fmla="*/ 237167 w 2366010"/>
              <a:gd name="connsiteY1" fmla="*/ 9320 h 5136310"/>
              <a:gd name="connsiteX2" fmla="*/ 520700 w 2366010"/>
              <a:gd name="connsiteY2" fmla="*/ 8051 h 5136310"/>
              <a:gd name="connsiteX3" fmla="*/ 727710 w 2366010"/>
              <a:gd name="connsiteY3" fmla="*/ 194740 h 5136310"/>
              <a:gd name="connsiteX4" fmla="*/ 1364453 w 2366010"/>
              <a:gd name="connsiteY4" fmla="*/ 196013 h 5136310"/>
              <a:gd name="connsiteX5" fmla="*/ 2121223 w 2366010"/>
              <a:gd name="connsiteY5" fmla="*/ 11860 h 5136310"/>
              <a:gd name="connsiteX6" fmla="*/ 2366010 w 2366010"/>
              <a:gd name="connsiteY6" fmla="*/ 256647 h 5136310"/>
              <a:gd name="connsiteX7" fmla="*/ 2366010 w 2366010"/>
              <a:gd name="connsiteY7" fmla="*/ 4891523 h 5136310"/>
              <a:gd name="connsiteX8" fmla="*/ 2121223 w 2366010"/>
              <a:gd name="connsiteY8" fmla="*/ 5136310 h 5136310"/>
              <a:gd name="connsiteX9" fmla="*/ 244787 w 2366010"/>
              <a:gd name="connsiteY9" fmla="*/ 5136310 h 5136310"/>
              <a:gd name="connsiteX10" fmla="*/ 0 w 2366010"/>
              <a:gd name="connsiteY10" fmla="*/ 4891523 h 5136310"/>
              <a:gd name="connsiteX11" fmla="*/ 0 w 2366010"/>
              <a:gd name="connsiteY11" fmla="*/ 256647 h 5136310"/>
              <a:gd name="connsiteX0" fmla="*/ 0 w 2366010"/>
              <a:gd name="connsiteY0" fmla="*/ 256647 h 5136310"/>
              <a:gd name="connsiteX1" fmla="*/ 237167 w 2366010"/>
              <a:gd name="connsiteY1" fmla="*/ 9320 h 5136310"/>
              <a:gd name="connsiteX2" fmla="*/ 520700 w 2366010"/>
              <a:gd name="connsiteY2" fmla="*/ 8051 h 5136310"/>
              <a:gd name="connsiteX3" fmla="*/ 727710 w 2366010"/>
              <a:gd name="connsiteY3" fmla="*/ 194740 h 5136310"/>
              <a:gd name="connsiteX4" fmla="*/ 1364453 w 2366010"/>
              <a:gd name="connsiteY4" fmla="*/ 196013 h 5136310"/>
              <a:gd name="connsiteX5" fmla="*/ 2121223 w 2366010"/>
              <a:gd name="connsiteY5" fmla="*/ 11860 h 5136310"/>
              <a:gd name="connsiteX6" fmla="*/ 2366010 w 2366010"/>
              <a:gd name="connsiteY6" fmla="*/ 256647 h 5136310"/>
              <a:gd name="connsiteX7" fmla="*/ 2366010 w 2366010"/>
              <a:gd name="connsiteY7" fmla="*/ 4891523 h 5136310"/>
              <a:gd name="connsiteX8" fmla="*/ 2121223 w 2366010"/>
              <a:gd name="connsiteY8" fmla="*/ 5136310 h 5136310"/>
              <a:gd name="connsiteX9" fmla="*/ 244787 w 2366010"/>
              <a:gd name="connsiteY9" fmla="*/ 5136310 h 5136310"/>
              <a:gd name="connsiteX10" fmla="*/ 0 w 2366010"/>
              <a:gd name="connsiteY10" fmla="*/ 4891523 h 5136310"/>
              <a:gd name="connsiteX11" fmla="*/ 0 w 2366010"/>
              <a:gd name="connsiteY11" fmla="*/ 256647 h 5136310"/>
              <a:gd name="connsiteX0" fmla="*/ 0 w 2366010"/>
              <a:gd name="connsiteY0" fmla="*/ 256647 h 5136310"/>
              <a:gd name="connsiteX1" fmla="*/ 237167 w 2366010"/>
              <a:gd name="connsiteY1" fmla="*/ 9320 h 5136310"/>
              <a:gd name="connsiteX2" fmla="*/ 520700 w 2366010"/>
              <a:gd name="connsiteY2" fmla="*/ 8051 h 5136310"/>
              <a:gd name="connsiteX3" fmla="*/ 727710 w 2366010"/>
              <a:gd name="connsiteY3" fmla="*/ 194740 h 5136310"/>
              <a:gd name="connsiteX4" fmla="*/ 1364453 w 2366010"/>
              <a:gd name="connsiteY4" fmla="*/ 196013 h 5136310"/>
              <a:gd name="connsiteX5" fmla="*/ 2121223 w 2366010"/>
              <a:gd name="connsiteY5" fmla="*/ 11860 h 5136310"/>
              <a:gd name="connsiteX6" fmla="*/ 2366010 w 2366010"/>
              <a:gd name="connsiteY6" fmla="*/ 256647 h 5136310"/>
              <a:gd name="connsiteX7" fmla="*/ 2366010 w 2366010"/>
              <a:gd name="connsiteY7" fmla="*/ 4891523 h 5136310"/>
              <a:gd name="connsiteX8" fmla="*/ 2121223 w 2366010"/>
              <a:gd name="connsiteY8" fmla="*/ 5136310 h 5136310"/>
              <a:gd name="connsiteX9" fmla="*/ 244787 w 2366010"/>
              <a:gd name="connsiteY9" fmla="*/ 5136310 h 5136310"/>
              <a:gd name="connsiteX10" fmla="*/ 0 w 2366010"/>
              <a:gd name="connsiteY10" fmla="*/ 4891523 h 5136310"/>
              <a:gd name="connsiteX11" fmla="*/ 0 w 2366010"/>
              <a:gd name="connsiteY11" fmla="*/ 256647 h 5136310"/>
              <a:gd name="connsiteX0" fmla="*/ 0 w 2366010"/>
              <a:gd name="connsiteY0" fmla="*/ 256647 h 5136310"/>
              <a:gd name="connsiteX1" fmla="*/ 237167 w 2366010"/>
              <a:gd name="connsiteY1" fmla="*/ 9320 h 5136310"/>
              <a:gd name="connsiteX2" fmla="*/ 520700 w 2366010"/>
              <a:gd name="connsiteY2" fmla="*/ 8051 h 5136310"/>
              <a:gd name="connsiteX3" fmla="*/ 727710 w 2366010"/>
              <a:gd name="connsiteY3" fmla="*/ 194740 h 5136310"/>
              <a:gd name="connsiteX4" fmla="*/ 1364453 w 2366010"/>
              <a:gd name="connsiteY4" fmla="*/ 196013 h 5136310"/>
              <a:gd name="connsiteX5" fmla="*/ 2121223 w 2366010"/>
              <a:gd name="connsiteY5" fmla="*/ 11860 h 5136310"/>
              <a:gd name="connsiteX6" fmla="*/ 2366010 w 2366010"/>
              <a:gd name="connsiteY6" fmla="*/ 256647 h 5136310"/>
              <a:gd name="connsiteX7" fmla="*/ 2366010 w 2366010"/>
              <a:gd name="connsiteY7" fmla="*/ 4891523 h 5136310"/>
              <a:gd name="connsiteX8" fmla="*/ 2121223 w 2366010"/>
              <a:gd name="connsiteY8" fmla="*/ 5136310 h 5136310"/>
              <a:gd name="connsiteX9" fmla="*/ 244787 w 2366010"/>
              <a:gd name="connsiteY9" fmla="*/ 5136310 h 5136310"/>
              <a:gd name="connsiteX10" fmla="*/ 0 w 2366010"/>
              <a:gd name="connsiteY10" fmla="*/ 4891523 h 5136310"/>
              <a:gd name="connsiteX11" fmla="*/ 0 w 2366010"/>
              <a:gd name="connsiteY11" fmla="*/ 256647 h 5136310"/>
              <a:gd name="connsiteX0" fmla="*/ 0 w 2366010"/>
              <a:gd name="connsiteY0" fmla="*/ 256647 h 5136310"/>
              <a:gd name="connsiteX1" fmla="*/ 237167 w 2366010"/>
              <a:gd name="connsiteY1" fmla="*/ 9320 h 5136310"/>
              <a:gd name="connsiteX2" fmla="*/ 520700 w 2366010"/>
              <a:gd name="connsiteY2" fmla="*/ 8051 h 5136310"/>
              <a:gd name="connsiteX3" fmla="*/ 727710 w 2366010"/>
              <a:gd name="connsiteY3" fmla="*/ 194740 h 5136310"/>
              <a:gd name="connsiteX4" fmla="*/ 1364453 w 2366010"/>
              <a:gd name="connsiteY4" fmla="*/ 196013 h 5136310"/>
              <a:gd name="connsiteX5" fmla="*/ 1758153 w 2366010"/>
              <a:gd name="connsiteY5" fmla="*/ 137593 h 5136310"/>
              <a:gd name="connsiteX6" fmla="*/ 2121223 w 2366010"/>
              <a:gd name="connsiteY6" fmla="*/ 11860 h 5136310"/>
              <a:gd name="connsiteX7" fmla="*/ 2366010 w 2366010"/>
              <a:gd name="connsiteY7" fmla="*/ 256647 h 5136310"/>
              <a:gd name="connsiteX8" fmla="*/ 2366010 w 2366010"/>
              <a:gd name="connsiteY8" fmla="*/ 4891523 h 5136310"/>
              <a:gd name="connsiteX9" fmla="*/ 2121223 w 2366010"/>
              <a:gd name="connsiteY9" fmla="*/ 5136310 h 5136310"/>
              <a:gd name="connsiteX10" fmla="*/ 244787 w 2366010"/>
              <a:gd name="connsiteY10" fmla="*/ 5136310 h 5136310"/>
              <a:gd name="connsiteX11" fmla="*/ 0 w 2366010"/>
              <a:gd name="connsiteY11" fmla="*/ 4891523 h 5136310"/>
              <a:gd name="connsiteX12" fmla="*/ 0 w 2366010"/>
              <a:gd name="connsiteY12" fmla="*/ 256647 h 5136310"/>
              <a:gd name="connsiteX0" fmla="*/ 0 w 2366010"/>
              <a:gd name="connsiteY0" fmla="*/ 256647 h 5136310"/>
              <a:gd name="connsiteX1" fmla="*/ 237167 w 2366010"/>
              <a:gd name="connsiteY1" fmla="*/ 9320 h 5136310"/>
              <a:gd name="connsiteX2" fmla="*/ 520700 w 2366010"/>
              <a:gd name="connsiteY2" fmla="*/ 8051 h 5136310"/>
              <a:gd name="connsiteX3" fmla="*/ 727710 w 2366010"/>
              <a:gd name="connsiteY3" fmla="*/ 194740 h 5136310"/>
              <a:gd name="connsiteX4" fmla="*/ 1364453 w 2366010"/>
              <a:gd name="connsiteY4" fmla="*/ 196013 h 5136310"/>
              <a:gd name="connsiteX5" fmla="*/ 1765773 w 2366010"/>
              <a:gd name="connsiteY5" fmla="*/ 178233 h 5136310"/>
              <a:gd name="connsiteX6" fmla="*/ 2121223 w 2366010"/>
              <a:gd name="connsiteY6" fmla="*/ 11860 h 5136310"/>
              <a:gd name="connsiteX7" fmla="*/ 2366010 w 2366010"/>
              <a:gd name="connsiteY7" fmla="*/ 256647 h 5136310"/>
              <a:gd name="connsiteX8" fmla="*/ 2366010 w 2366010"/>
              <a:gd name="connsiteY8" fmla="*/ 4891523 h 5136310"/>
              <a:gd name="connsiteX9" fmla="*/ 2121223 w 2366010"/>
              <a:gd name="connsiteY9" fmla="*/ 5136310 h 5136310"/>
              <a:gd name="connsiteX10" fmla="*/ 244787 w 2366010"/>
              <a:gd name="connsiteY10" fmla="*/ 5136310 h 5136310"/>
              <a:gd name="connsiteX11" fmla="*/ 0 w 2366010"/>
              <a:gd name="connsiteY11" fmla="*/ 4891523 h 5136310"/>
              <a:gd name="connsiteX12" fmla="*/ 0 w 2366010"/>
              <a:gd name="connsiteY12" fmla="*/ 256647 h 5136310"/>
              <a:gd name="connsiteX0" fmla="*/ 0 w 2366010"/>
              <a:gd name="connsiteY0" fmla="*/ 256647 h 5136310"/>
              <a:gd name="connsiteX1" fmla="*/ 237167 w 2366010"/>
              <a:gd name="connsiteY1" fmla="*/ 9320 h 5136310"/>
              <a:gd name="connsiteX2" fmla="*/ 520700 w 2366010"/>
              <a:gd name="connsiteY2" fmla="*/ 8051 h 5136310"/>
              <a:gd name="connsiteX3" fmla="*/ 727710 w 2366010"/>
              <a:gd name="connsiteY3" fmla="*/ 194740 h 5136310"/>
              <a:gd name="connsiteX4" fmla="*/ 1364453 w 2366010"/>
              <a:gd name="connsiteY4" fmla="*/ 196013 h 5136310"/>
              <a:gd name="connsiteX5" fmla="*/ 1773393 w 2366010"/>
              <a:gd name="connsiteY5" fmla="*/ 211253 h 5136310"/>
              <a:gd name="connsiteX6" fmla="*/ 2121223 w 2366010"/>
              <a:gd name="connsiteY6" fmla="*/ 11860 h 5136310"/>
              <a:gd name="connsiteX7" fmla="*/ 2366010 w 2366010"/>
              <a:gd name="connsiteY7" fmla="*/ 256647 h 5136310"/>
              <a:gd name="connsiteX8" fmla="*/ 2366010 w 2366010"/>
              <a:gd name="connsiteY8" fmla="*/ 4891523 h 5136310"/>
              <a:gd name="connsiteX9" fmla="*/ 2121223 w 2366010"/>
              <a:gd name="connsiteY9" fmla="*/ 5136310 h 5136310"/>
              <a:gd name="connsiteX10" fmla="*/ 244787 w 2366010"/>
              <a:gd name="connsiteY10" fmla="*/ 5136310 h 5136310"/>
              <a:gd name="connsiteX11" fmla="*/ 0 w 2366010"/>
              <a:gd name="connsiteY11" fmla="*/ 4891523 h 5136310"/>
              <a:gd name="connsiteX12" fmla="*/ 0 w 2366010"/>
              <a:gd name="connsiteY12" fmla="*/ 256647 h 5136310"/>
              <a:gd name="connsiteX0" fmla="*/ 0 w 2366010"/>
              <a:gd name="connsiteY0" fmla="*/ 256647 h 5136310"/>
              <a:gd name="connsiteX1" fmla="*/ 237167 w 2366010"/>
              <a:gd name="connsiteY1" fmla="*/ 9320 h 5136310"/>
              <a:gd name="connsiteX2" fmla="*/ 520700 w 2366010"/>
              <a:gd name="connsiteY2" fmla="*/ 8051 h 5136310"/>
              <a:gd name="connsiteX3" fmla="*/ 727710 w 2366010"/>
              <a:gd name="connsiteY3" fmla="*/ 194740 h 5136310"/>
              <a:gd name="connsiteX4" fmla="*/ 1364453 w 2366010"/>
              <a:gd name="connsiteY4" fmla="*/ 196013 h 5136310"/>
              <a:gd name="connsiteX5" fmla="*/ 1760693 w 2366010"/>
              <a:gd name="connsiteY5" fmla="*/ 188393 h 5136310"/>
              <a:gd name="connsiteX6" fmla="*/ 2121223 w 2366010"/>
              <a:gd name="connsiteY6" fmla="*/ 11860 h 5136310"/>
              <a:gd name="connsiteX7" fmla="*/ 2366010 w 2366010"/>
              <a:gd name="connsiteY7" fmla="*/ 256647 h 5136310"/>
              <a:gd name="connsiteX8" fmla="*/ 2366010 w 2366010"/>
              <a:gd name="connsiteY8" fmla="*/ 4891523 h 5136310"/>
              <a:gd name="connsiteX9" fmla="*/ 2121223 w 2366010"/>
              <a:gd name="connsiteY9" fmla="*/ 5136310 h 5136310"/>
              <a:gd name="connsiteX10" fmla="*/ 244787 w 2366010"/>
              <a:gd name="connsiteY10" fmla="*/ 5136310 h 5136310"/>
              <a:gd name="connsiteX11" fmla="*/ 0 w 2366010"/>
              <a:gd name="connsiteY11" fmla="*/ 4891523 h 5136310"/>
              <a:gd name="connsiteX12" fmla="*/ 0 w 2366010"/>
              <a:gd name="connsiteY12" fmla="*/ 256647 h 5136310"/>
              <a:gd name="connsiteX0" fmla="*/ 0 w 2366010"/>
              <a:gd name="connsiteY0" fmla="*/ 256647 h 5136310"/>
              <a:gd name="connsiteX1" fmla="*/ 237167 w 2366010"/>
              <a:gd name="connsiteY1" fmla="*/ 9320 h 5136310"/>
              <a:gd name="connsiteX2" fmla="*/ 520700 w 2366010"/>
              <a:gd name="connsiteY2" fmla="*/ 8051 h 5136310"/>
              <a:gd name="connsiteX3" fmla="*/ 727710 w 2366010"/>
              <a:gd name="connsiteY3" fmla="*/ 194740 h 5136310"/>
              <a:gd name="connsiteX4" fmla="*/ 1364453 w 2366010"/>
              <a:gd name="connsiteY4" fmla="*/ 196013 h 5136310"/>
              <a:gd name="connsiteX5" fmla="*/ 1760693 w 2366010"/>
              <a:gd name="connsiteY5" fmla="*/ 188393 h 5136310"/>
              <a:gd name="connsiteX6" fmla="*/ 2121223 w 2366010"/>
              <a:gd name="connsiteY6" fmla="*/ 11860 h 5136310"/>
              <a:gd name="connsiteX7" fmla="*/ 2366010 w 2366010"/>
              <a:gd name="connsiteY7" fmla="*/ 256647 h 5136310"/>
              <a:gd name="connsiteX8" fmla="*/ 2366010 w 2366010"/>
              <a:gd name="connsiteY8" fmla="*/ 4891523 h 5136310"/>
              <a:gd name="connsiteX9" fmla="*/ 2121223 w 2366010"/>
              <a:gd name="connsiteY9" fmla="*/ 5136310 h 5136310"/>
              <a:gd name="connsiteX10" fmla="*/ 244787 w 2366010"/>
              <a:gd name="connsiteY10" fmla="*/ 5136310 h 5136310"/>
              <a:gd name="connsiteX11" fmla="*/ 0 w 2366010"/>
              <a:gd name="connsiteY11" fmla="*/ 4891523 h 5136310"/>
              <a:gd name="connsiteX12" fmla="*/ 0 w 2366010"/>
              <a:gd name="connsiteY12" fmla="*/ 256647 h 5136310"/>
              <a:gd name="connsiteX0" fmla="*/ 0 w 2366010"/>
              <a:gd name="connsiteY0" fmla="*/ 258231 h 5137894"/>
              <a:gd name="connsiteX1" fmla="*/ 237167 w 2366010"/>
              <a:gd name="connsiteY1" fmla="*/ 10904 h 5137894"/>
              <a:gd name="connsiteX2" fmla="*/ 520700 w 2366010"/>
              <a:gd name="connsiteY2" fmla="*/ 9635 h 5137894"/>
              <a:gd name="connsiteX3" fmla="*/ 727710 w 2366010"/>
              <a:gd name="connsiteY3" fmla="*/ 196324 h 5137894"/>
              <a:gd name="connsiteX4" fmla="*/ 1364453 w 2366010"/>
              <a:gd name="connsiteY4" fmla="*/ 197597 h 5137894"/>
              <a:gd name="connsiteX5" fmla="*/ 1760693 w 2366010"/>
              <a:gd name="connsiteY5" fmla="*/ 189977 h 5137894"/>
              <a:gd name="connsiteX6" fmla="*/ 1877533 w 2366010"/>
              <a:gd name="connsiteY6" fmla="*/ 37577 h 5137894"/>
              <a:gd name="connsiteX7" fmla="*/ 2121223 w 2366010"/>
              <a:gd name="connsiteY7" fmla="*/ 13444 h 5137894"/>
              <a:gd name="connsiteX8" fmla="*/ 2366010 w 2366010"/>
              <a:gd name="connsiteY8" fmla="*/ 258231 h 5137894"/>
              <a:gd name="connsiteX9" fmla="*/ 2366010 w 2366010"/>
              <a:gd name="connsiteY9" fmla="*/ 4893107 h 5137894"/>
              <a:gd name="connsiteX10" fmla="*/ 2121223 w 2366010"/>
              <a:gd name="connsiteY10" fmla="*/ 5137894 h 5137894"/>
              <a:gd name="connsiteX11" fmla="*/ 244787 w 2366010"/>
              <a:gd name="connsiteY11" fmla="*/ 5137894 h 5137894"/>
              <a:gd name="connsiteX12" fmla="*/ 0 w 2366010"/>
              <a:gd name="connsiteY12" fmla="*/ 4893107 h 5137894"/>
              <a:gd name="connsiteX13" fmla="*/ 0 w 2366010"/>
              <a:gd name="connsiteY13" fmla="*/ 258231 h 5137894"/>
              <a:gd name="connsiteX0" fmla="*/ 0 w 2366010"/>
              <a:gd name="connsiteY0" fmla="*/ 258231 h 5137894"/>
              <a:gd name="connsiteX1" fmla="*/ 237167 w 2366010"/>
              <a:gd name="connsiteY1" fmla="*/ 10904 h 5137894"/>
              <a:gd name="connsiteX2" fmla="*/ 520700 w 2366010"/>
              <a:gd name="connsiteY2" fmla="*/ 9635 h 5137894"/>
              <a:gd name="connsiteX3" fmla="*/ 727710 w 2366010"/>
              <a:gd name="connsiteY3" fmla="*/ 196324 h 5137894"/>
              <a:gd name="connsiteX4" fmla="*/ 1364453 w 2366010"/>
              <a:gd name="connsiteY4" fmla="*/ 197597 h 5137894"/>
              <a:gd name="connsiteX5" fmla="*/ 1760693 w 2366010"/>
              <a:gd name="connsiteY5" fmla="*/ 189977 h 5137894"/>
              <a:gd name="connsiteX6" fmla="*/ 1877533 w 2366010"/>
              <a:gd name="connsiteY6" fmla="*/ 37577 h 5137894"/>
              <a:gd name="connsiteX7" fmla="*/ 2121223 w 2366010"/>
              <a:gd name="connsiteY7" fmla="*/ 13444 h 5137894"/>
              <a:gd name="connsiteX8" fmla="*/ 2366010 w 2366010"/>
              <a:gd name="connsiteY8" fmla="*/ 258231 h 5137894"/>
              <a:gd name="connsiteX9" fmla="*/ 2366010 w 2366010"/>
              <a:gd name="connsiteY9" fmla="*/ 4893107 h 5137894"/>
              <a:gd name="connsiteX10" fmla="*/ 2121223 w 2366010"/>
              <a:gd name="connsiteY10" fmla="*/ 5137894 h 5137894"/>
              <a:gd name="connsiteX11" fmla="*/ 244787 w 2366010"/>
              <a:gd name="connsiteY11" fmla="*/ 5137894 h 5137894"/>
              <a:gd name="connsiteX12" fmla="*/ 0 w 2366010"/>
              <a:gd name="connsiteY12" fmla="*/ 4893107 h 5137894"/>
              <a:gd name="connsiteX13" fmla="*/ 0 w 2366010"/>
              <a:gd name="connsiteY13" fmla="*/ 258231 h 5137894"/>
              <a:gd name="connsiteX0" fmla="*/ 0 w 2366010"/>
              <a:gd name="connsiteY0" fmla="*/ 263996 h 5143659"/>
              <a:gd name="connsiteX1" fmla="*/ 237167 w 2366010"/>
              <a:gd name="connsiteY1" fmla="*/ 16669 h 5143659"/>
              <a:gd name="connsiteX2" fmla="*/ 520700 w 2366010"/>
              <a:gd name="connsiteY2" fmla="*/ 15400 h 5143659"/>
              <a:gd name="connsiteX3" fmla="*/ 727710 w 2366010"/>
              <a:gd name="connsiteY3" fmla="*/ 202089 h 5143659"/>
              <a:gd name="connsiteX4" fmla="*/ 1364453 w 2366010"/>
              <a:gd name="connsiteY4" fmla="*/ 203362 h 5143659"/>
              <a:gd name="connsiteX5" fmla="*/ 1760693 w 2366010"/>
              <a:gd name="connsiteY5" fmla="*/ 195742 h 5143659"/>
              <a:gd name="connsiteX6" fmla="*/ 1864833 w 2366010"/>
              <a:gd name="connsiteY6" fmla="*/ 25562 h 5143659"/>
              <a:gd name="connsiteX7" fmla="*/ 2121223 w 2366010"/>
              <a:gd name="connsiteY7" fmla="*/ 19209 h 5143659"/>
              <a:gd name="connsiteX8" fmla="*/ 2366010 w 2366010"/>
              <a:gd name="connsiteY8" fmla="*/ 263996 h 5143659"/>
              <a:gd name="connsiteX9" fmla="*/ 2366010 w 2366010"/>
              <a:gd name="connsiteY9" fmla="*/ 4898872 h 5143659"/>
              <a:gd name="connsiteX10" fmla="*/ 2121223 w 2366010"/>
              <a:gd name="connsiteY10" fmla="*/ 5143659 h 5143659"/>
              <a:gd name="connsiteX11" fmla="*/ 244787 w 2366010"/>
              <a:gd name="connsiteY11" fmla="*/ 5143659 h 5143659"/>
              <a:gd name="connsiteX12" fmla="*/ 0 w 2366010"/>
              <a:gd name="connsiteY12" fmla="*/ 4898872 h 5143659"/>
              <a:gd name="connsiteX13" fmla="*/ 0 w 2366010"/>
              <a:gd name="connsiteY13" fmla="*/ 263996 h 5143659"/>
              <a:gd name="connsiteX0" fmla="*/ 0 w 2366010"/>
              <a:gd name="connsiteY0" fmla="*/ 256648 h 5136311"/>
              <a:gd name="connsiteX1" fmla="*/ 237167 w 2366010"/>
              <a:gd name="connsiteY1" fmla="*/ 9321 h 5136311"/>
              <a:gd name="connsiteX2" fmla="*/ 520700 w 2366010"/>
              <a:gd name="connsiteY2" fmla="*/ 8052 h 5136311"/>
              <a:gd name="connsiteX3" fmla="*/ 727710 w 2366010"/>
              <a:gd name="connsiteY3" fmla="*/ 194741 h 5136311"/>
              <a:gd name="connsiteX4" fmla="*/ 1364453 w 2366010"/>
              <a:gd name="connsiteY4" fmla="*/ 196014 h 5136311"/>
              <a:gd name="connsiteX5" fmla="*/ 1760693 w 2366010"/>
              <a:gd name="connsiteY5" fmla="*/ 188394 h 5136311"/>
              <a:gd name="connsiteX6" fmla="*/ 1864833 w 2366010"/>
              <a:gd name="connsiteY6" fmla="*/ 18214 h 5136311"/>
              <a:gd name="connsiteX7" fmla="*/ 2121223 w 2366010"/>
              <a:gd name="connsiteY7" fmla="*/ 11861 h 5136311"/>
              <a:gd name="connsiteX8" fmla="*/ 2366010 w 2366010"/>
              <a:gd name="connsiteY8" fmla="*/ 256648 h 5136311"/>
              <a:gd name="connsiteX9" fmla="*/ 2366010 w 2366010"/>
              <a:gd name="connsiteY9" fmla="*/ 4891524 h 5136311"/>
              <a:gd name="connsiteX10" fmla="*/ 2121223 w 2366010"/>
              <a:gd name="connsiteY10" fmla="*/ 5136311 h 5136311"/>
              <a:gd name="connsiteX11" fmla="*/ 244787 w 2366010"/>
              <a:gd name="connsiteY11" fmla="*/ 5136311 h 5136311"/>
              <a:gd name="connsiteX12" fmla="*/ 0 w 2366010"/>
              <a:gd name="connsiteY12" fmla="*/ 4891524 h 5136311"/>
              <a:gd name="connsiteX13" fmla="*/ 0 w 2366010"/>
              <a:gd name="connsiteY13" fmla="*/ 256648 h 5136311"/>
              <a:gd name="connsiteX0" fmla="*/ 0 w 2366010"/>
              <a:gd name="connsiteY0" fmla="*/ 258309 h 5137972"/>
              <a:gd name="connsiteX1" fmla="*/ 237167 w 2366010"/>
              <a:gd name="connsiteY1" fmla="*/ 10982 h 5137972"/>
              <a:gd name="connsiteX2" fmla="*/ 520700 w 2366010"/>
              <a:gd name="connsiteY2" fmla="*/ 9713 h 5137972"/>
              <a:gd name="connsiteX3" fmla="*/ 727710 w 2366010"/>
              <a:gd name="connsiteY3" fmla="*/ 196402 h 5137972"/>
              <a:gd name="connsiteX4" fmla="*/ 1364453 w 2366010"/>
              <a:gd name="connsiteY4" fmla="*/ 197675 h 5137972"/>
              <a:gd name="connsiteX5" fmla="*/ 1760693 w 2366010"/>
              <a:gd name="connsiteY5" fmla="*/ 190055 h 5137972"/>
              <a:gd name="connsiteX6" fmla="*/ 1864833 w 2366010"/>
              <a:gd name="connsiteY6" fmla="*/ 19875 h 5137972"/>
              <a:gd name="connsiteX7" fmla="*/ 2121223 w 2366010"/>
              <a:gd name="connsiteY7" fmla="*/ 13522 h 5137972"/>
              <a:gd name="connsiteX8" fmla="*/ 2366010 w 2366010"/>
              <a:gd name="connsiteY8" fmla="*/ 258309 h 5137972"/>
              <a:gd name="connsiteX9" fmla="*/ 2366010 w 2366010"/>
              <a:gd name="connsiteY9" fmla="*/ 4893185 h 5137972"/>
              <a:gd name="connsiteX10" fmla="*/ 2121223 w 2366010"/>
              <a:gd name="connsiteY10" fmla="*/ 5137972 h 5137972"/>
              <a:gd name="connsiteX11" fmla="*/ 244787 w 2366010"/>
              <a:gd name="connsiteY11" fmla="*/ 5137972 h 5137972"/>
              <a:gd name="connsiteX12" fmla="*/ 0 w 2366010"/>
              <a:gd name="connsiteY12" fmla="*/ 4893185 h 5137972"/>
              <a:gd name="connsiteX13" fmla="*/ 0 w 2366010"/>
              <a:gd name="connsiteY13" fmla="*/ 258309 h 5137972"/>
              <a:gd name="connsiteX0" fmla="*/ 0 w 2366010"/>
              <a:gd name="connsiteY0" fmla="*/ 258309 h 5137972"/>
              <a:gd name="connsiteX1" fmla="*/ 237167 w 2366010"/>
              <a:gd name="connsiteY1" fmla="*/ 10982 h 5137972"/>
              <a:gd name="connsiteX2" fmla="*/ 520700 w 2366010"/>
              <a:gd name="connsiteY2" fmla="*/ 9713 h 5137972"/>
              <a:gd name="connsiteX3" fmla="*/ 727710 w 2366010"/>
              <a:gd name="connsiteY3" fmla="*/ 196402 h 5137972"/>
              <a:gd name="connsiteX4" fmla="*/ 1364453 w 2366010"/>
              <a:gd name="connsiteY4" fmla="*/ 197675 h 5137972"/>
              <a:gd name="connsiteX5" fmla="*/ 1753073 w 2366010"/>
              <a:gd name="connsiteY5" fmla="*/ 190055 h 5137972"/>
              <a:gd name="connsiteX6" fmla="*/ 1864833 w 2366010"/>
              <a:gd name="connsiteY6" fmla="*/ 19875 h 5137972"/>
              <a:gd name="connsiteX7" fmla="*/ 2121223 w 2366010"/>
              <a:gd name="connsiteY7" fmla="*/ 13522 h 5137972"/>
              <a:gd name="connsiteX8" fmla="*/ 2366010 w 2366010"/>
              <a:gd name="connsiteY8" fmla="*/ 258309 h 5137972"/>
              <a:gd name="connsiteX9" fmla="*/ 2366010 w 2366010"/>
              <a:gd name="connsiteY9" fmla="*/ 4893185 h 5137972"/>
              <a:gd name="connsiteX10" fmla="*/ 2121223 w 2366010"/>
              <a:gd name="connsiteY10" fmla="*/ 5137972 h 5137972"/>
              <a:gd name="connsiteX11" fmla="*/ 244787 w 2366010"/>
              <a:gd name="connsiteY11" fmla="*/ 5137972 h 5137972"/>
              <a:gd name="connsiteX12" fmla="*/ 0 w 2366010"/>
              <a:gd name="connsiteY12" fmla="*/ 4893185 h 5137972"/>
              <a:gd name="connsiteX13" fmla="*/ 0 w 2366010"/>
              <a:gd name="connsiteY13" fmla="*/ 258309 h 5137972"/>
              <a:gd name="connsiteX0" fmla="*/ 0 w 2366010"/>
              <a:gd name="connsiteY0" fmla="*/ 258309 h 5137972"/>
              <a:gd name="connsiteX1" fmla="*/ 237167 w 2366010"/>
              <a:gd name="connsiteY1" fmla="*/ 10982 h 5137972"/>
              <a:gd name="connsiteX2" fmla="*/ 520700 w 2366010"/>
              <a:gd name="connsiteY2" fmla="*/ 9713 h 5137972"/>
              <a:gd name="connsiteX3" fmla="*/ 727710 w 2366010"/>
              <a:gd name="connsiteY3" fmla="*/ 196402 h 5137972"/>
              <a:gd name="connsiteX4" fmla="*/ 1364453 w 2366010"/>
              <a:gd name="connsiteY4" fmla="*/ 197675 h 5137972"/>
              <a:gd name="connsiteX5" fmla="*/ 1753073 w 2366010"/>
              <a:gd name="connsiteY5" fmla="*/ 190055 h 5137972"/>
              <a:gd name="connsiteX6" fmla="*/ 1864833 w 2366010"/>
              <a:gd name="connsiteY6" fmla="*/ 19875 h 5137972"/>
              <a:gd name="connsiteX7" fmla="*/ 2121223 w 2366010"/>
              <a:gd name="connsiteY7" fmla="*/ 13522 h 5137972"/>
              <a:gd name="connsiteX8" fmla="*/ 2366010 w 2366010"/>
              <a:gd name="connsiteY8" fmla="*/ 258309 h 5137972"/>
              <a:gd name="connsiteX9" fmla="*/ 2366010 w 2366010"/>
              <a:gd name="connsiteY9" fmla="*/ 4893185 h 5137972"/>
              <a:gd name="connsiteX10" fmla="*/ 2121223 w 2366010"/>
              <a:gd name="connsiteY10" fmla="*/ 5137972 h 5137972"/>
              <a:gd name="connsiteX11" fmla="*/ 244787 w 2366010"/>
              <a:gd name="connsiteY11" fmla="*/ 5137972 h 5137972"/>
              <a:gd name="connsiteX12" fmla="*/ 0 w 2366010"/>
              <a:gd name="connsiteY12" fmla="*/ 4893185 h 5137972"/>
              <a:gd name="connsiteX13" fmla="*/ 0 w 2366010"/>
              <a:gd name="connsiteY13" fmla="*/ 258309 h 5137972"/>
              <a:gd name="connsiteX0" fmla="*/ 0 w 2366010"/>
              <a:gd name="connsiteY0" fmla="*/ 258309 h 5137972"/>
              <a:gd name="connsiteX1" fmla="*/ 237167 w 2366010"/>
              <a:gd name="connsiteY1" fmla="*/ 10982 h 5137972"/>
              <a:gd name="connsiteX2" fmla="*/ 520700 w 2366010"/>
              <a:gd name="connsiteY2" fmla="*/ 9713 h 5137972"/>
              <a:gd name="connsiteX3" fmla="*/ 727710 w 2366010"/>
              <a:gd name="connsiteY3" fmla="*/ 196402 h 5137972"/>
              <a:gd name="connsiteX4" fmla="*/ 1364453 w 2366010"/>
              <a:gd name="connsiteY4" fmla="*/ 197675 h 5137972"/>
              <a:gd name="connsiteX5" fmla="*/ 1753073 w 2366010"/>
              <a:gd name="connsiteY5" fmla="*/ 190055 h 5137972"/>
              <a:gd name="connsiteX6" fmla="*/ 1864833 w 2366010"/>
              <a:gd name="connsiteY6" fmla="*/ 19875 h 5137972"/>
              <a:gd name="connsiteX7" fmla="*/ 2121223 w 2366010"/>
              <a:gd name="connsiteY7" fmla="*/ 13522 h 5137972"/>
              <a:gd name="connsiteX8" fmla="*/ 2366010 w 2366010"/>
              <a:gd name="connsiteY8" fmla="*/ 258309 h 5137972"/>
              <a:gd name="connsiteX9" fmla="*/ 2366010 w 2366010"/>
              <a:gd name="connsiteY9" fmla="*/ 4893185 h 5137972"/>
              <a:gd name="connsiteX10" fmla="*/ 2121223 w 2366010"/>
              <a:gd name="connsiteY10" fmla="*/ 5137972 h 5137972"/>
              <a:gd name="connsiteX11" fmla="*/ 244787 w 2366010"/>
              <a:gd name="connsiteY11" fmla="*/ 5137972 h 5137972"/>
              <a:gd name="connsiteX12" fmla="*/ 0 w 2366010"/>
              <a:gd name="connsiteY12" fmla="*/ 4893185 h 5137972"/>
              <a:gd name="connsiteX13" fmla="*/ 0 w 2366010"/>
              <a:gd name="connsiteY13" fmla="*/ 258309 h 5137972"/>
              <a:gd name="connsiteX0" fmla="*/ 0 w 2366010"/>
              <a:gd name="connsiteY0" fmla="*/ 258309 h 5137972"/>
              <a:gd name="connsiteX1" fmla="*/ 237167 w 2366010"/>
              <a:gd name="connsiteY1" fmla="*/ 10982 h 5137972"/>
              <a:gd name="connsiteX2" fmla="*/ 520700 w 2366010"/>
              <a:gd name="connsiteY2" fmla="*/ 9713 h 5137972"/>
              <a:gd name="connsiteX3" fmla="*/ 727710 w 2366010"/>
              <a:gd name="connsiteY3" fmla="*/ 196402 h 5137972"/>
              <a:gd name="connsiteX4" fmla="*/ 1364453 w 2366010"/>
              <a:gd name="connsiteY4" fmla="*/ 197675 h 5137972"/>
              <a:gd name="connsiteX5" fmla="*/ 1753073 w 2366010"/>
              <a:gd name="connsiteY5" fmla="*/ 190055 h 5137972"/>
              <a:gd name="connsiteX6" fmla="*/ 1864833 w 2366010"/>
              <a:gd name="connsiteY6" fmla="*/ 19875 h 5137972"/>
              <a:gd name="connsiteX7" fmla="*/ 2121223 w 2366010"/>
              <a:gd name="connsiteY7" fmla="*/ 13522 h 5137972"/>
              <a:gd name="connsiteX8" fmla="*/ 2366010 w 2366010"/>
              <a:gd name="connsiteY8" fmla="*/ 258309 h 5137972"/>
              <a:gd name="connsiteX9" fmla="*/ 2366010 w 2366010"/>
              <a:gd name="connsiteY9" fmla="*/ 4893185 h 5137972"/>
              <a:gd name="connsiteX10" fmla="*/ 2121223 w 2366010"/>
              <a:gd name="connsiteY10" fmla="*/ 5137972 h 5137972"/>
              <a:gd name="connsiteX11" fmla="*/ 244787 w 2366010"/>
              <a:gd name="connsiteY11" fmla="*/ 5137972 h 5137972"/>
              <a:gd name="connsiteX12" fmla="*/ 0 w 2366010"/>
              <a:gd name="connsiteY12" fmla="*/ 4893185 h 5137972"/>
              <a:gd name="connsiteX13" fmla="*/ 0 w 2366010"/>
              <a:gd name="connsiteY13" fmla="*/ 258309 h 5137972"/>
              <a:gd name="connsiteX0" fmla="*/ 0 w 2366010"/>
              <a:gd name="connsiteY0" fmla="*/ 260632 h 5140295"/>
              <a:gd name="connsiteX1" fmla="*/ 237167 w 2366010"/>
              <a:gd name="connsiteY1" fmla="*/ 13305 h 5140295"/>
              <a:gd name="connsiteX2" fmla="*/ 520700 w 2366010"/>
              <a:gd name="connsiteY2" fmla="*/ 12036 h 5140295"/>
              <a:gd name="connsiteX3" fmla="*/ 727710 w 2366010"/>
              <a:gd name="connsiteY3" fmla="*/ 198725 h 5140295"/>
              <a:gd name="connsiteX4" fmla="*/ 1364453 w 2366010"/>
              <a:gd name="connsiteY4" fmla="*/ 199998 h 5140295"/>
              <a:gd name="connsiteX5" fmla="*/ 1753073 w 2366010"/>
              <a:gd name="connsiteY5" fmla="*/ 192378 h 5140295"/>
              <a:gd name="connsiteX6" fmla="*/ 1857213 w 2366010"/>
              <a:gd name="connsiteY6" fmla="*/ 14578 h 5140295"/>
              <a:gd name="connsiteX7" fmla="*/ 2121223 w 2366010"/>
              <a:gd name="connsiteY7" fmla="*/ 15845 h 5140295"/>
              <a:gd name="connsiteX8" fmla="*/ 2366010 w 2366010"/>
              <a:gd name="connsiteY8" fmla="*/ 260632 h 5140295"/>
              <a:gd name="connsiteX9" fmla="*/ 2366010 w 2366010"/>
              <a:gd name="connsiteY9" fmla="*/ 4895508 h 5140295"/>
              <a:gd name="connsiteX10" fmla="*/ 2121223 w 2366010"/>
              <a:gd name="connsiteY10" fmla="*/ 5140295 h 5140295"/>
              <a:gd name="connsiteX11" fmla="*/ 244787 w 2366010"/>
              <a:gd name="connsiteY11" fmla="*/ 5140295 h 5140295"/>
              <a:gd name="connsiteX12" fmla="*/ 0 w 2366010"/>
              <a:gd name="connsiteY12" fmla="*/ 4895508 h 5140295"/>
              <a:gd name="connsiteX13" fmla="*/ 0 w 2366010"/>
              <a:gd name="connsiteY13" fmla="*/ 260632 h 5140295"/>
              <a:gd name="connsiteX0" fmla="*/ 0 w 2366010"/>
              <a:gd name="connsiteY0" fmla="*/ 262169 h 5141832"/>
              <a:gd name="connsiteX1" fmla="*/ 237167 w 2366010"/>
              <a:gd name="connsiteY1" fmla="*/ 14842 h 5141832"/>
              <a:gd name="connsiteX2" fmla="*/ 520700 w 2366010"/>
              <a:gd name="connsiteY2" fmla="*/ 13573 h 5141832"/>
              <a:gd name="connsiteX3" fmla="*/ 727710 w 2366010"/>
              <a:gd name="connsiteY3" fmla="*/ 200262 h 5141832"/>
              <a:gd name="connsiteX4" fmla="*/ 1364453 w 2366010"/>
              <a:gd name="connsiteY4" fmla="*/ 201535 h 5141832"/>
              <a:gd name="connsiteX5" fmla="*/ 1753073 w 2366010"/>
              <a:gd name="connsiteY5" fmla="*/ 193915 h 5141832"/>
              <a:gd name="connsiteX6" fmla="*/ 1857213 w 2366010"/>
              <a:gd name="connsiteY6" fmla="*/ 16115 h 5141832"/>
              <a:gd name="connsiteX7" fmla="*/ 2121223 w 2366010"/>
              <a:gd name="connsiteY7" fmla="*/ 17382 h 5141832"/>
              <a:gd name="connsiteX8" fmla="*/ 2366010 w 2366010"/>
              <a:gd name="connsiteY8" fmla="*/ 262169 h 5141832"/>
              <a:gd name="connsiteX9" fmla="*/ 2366010 w 2366010"/>
              <a:gd name="connsiteY9" fmla="*/ 4897045 h 5141832"/>
              <a:gd name="connsiteX10" fmla="*/ 2121223 w 2366010"/>
              <a:gd name="connsiteY10" fmla="*/ 5141832 h 5141832"/>
              <a:gd name="connsiteX11" fmla="*/ 244787 w 2366010"/>
              <a:gd name="connsiteY11" fmla="*/ 5141832 h 5141832"/>
              <a:gd name="connsiteX12" fmla="*/ 0 w 2366010"/>
              <a:gd name="connsiteY12" fmla="*/ 4897045 h 5141832"/>
              <a:gd name="connsiteX13" fmla="*/ 0 w 2366010"/>
              <a:gd name="connsiteY13" fmla="*/ 262169 h 5141832"/>
              <a:gd name="connsiteX0" fmla="*/ 0 w 2366010"/>
              <a:gd name="connsiteY0" fmla="*/ 259044 h 5138707"/>
              <a:gd name="connsiteX1" fmla="*/ 237167 w 2366010"/>
              <a:gd name="connsiteY1" fmla="*/ 11717 h 5138707"/>
              <a:gd name="connsiteX2" fmla="*/ 520700 w 2366010"/>
              <a:gd name="connsiteY2" fmla="*/ 10448 h 5138707"/>
              <a:gd name="connsiteX3" fmla="*/ 727710 w 2366010"/>
              <a:gd name="connsiteY3" fmla="*/ 197137 h 5138707"/>
              <a:gd name="connsiteX4" fmla="*/ 1364453 w 2366010"/>
              <a:gd name="connsiteY4" fmla="*/ 198410 h 5138707"/>
              <a:gd name="connsiteX5" fmla="*/ 1753073 w 2366010"/>
              <a:gd name="connsiteY5" fmla="*/ 190790 h 5138707"/>
              <a:gd name="connsiteX6" fmla="*/ 1857213 w 2366010"/>
              <a:gd name="connsiteY6" fmla="*/ 12990 h 5138707"/>
              <a:gd name="connsiteX7" fmla="*/ 2121223 w 2366010"/>
              <a:gd name="connsiteY7" fmla="*/ 14257 h 5138707"/>
              <a:gd name="connsiteX8" fmla="*/ 2366010 w 2366010"/>
              <a:gd name="connsiteY8" fmla="*/ 259044 h 5138707"/>
              <a:gd name="connsiteX9" fmla="*/ 2366010 w 2366010"/>
              <a:gd name="connsiteY9" fmla="*/ 4893920 h 5138707"/>
              <a:gd name="connsiteX10" fmla="*/ 2121223 w 2366010"/>
              <a:gd name="connsiteY10" fmla="*/ 5138707 h 5138707"/>
              <a:gd name="connsiteX11" fmla="*/ 244787 w 2366010"/>
              <a:gd name="connsiteY11" fmla="*/ 5138707 h 5138707"/>
              <a:gd name="connsiteX12" fmla="*/ 0 w 2366010"/>
              <a:gd name="connsiteY12" fmla="*/ 4893920 h 5138707"/>
              <a:gd name="connsiteX13" fmla="*/ 0 w 2366010"/>
              <a:gd name="connsiteY13" fmla="*/ 259044 h 5138707"/>
              <a:gd name="connsiteX0" fmla="*/ 0 w 2366010"/>
              <a:gd name="connsiteY0" fmla="*/ 259044 h 5138707"/>
              <a:gd name="connsiteX1" fmla="*/ 237167 w 2366010"/>
              <a:gd name="connsiteY1" fmla="*/ 11717 h 5138707"/>
              <a:gd name="connsiteX2" fmla="*/ 520700 w 2366010"/>
              <a:gd name="connsiteY2" fmla="*/ 10448 h 5138707"/>
              <a:gd name="connsiteX3" fmla="*/ 727710 w 2366010"/>
              <a:gd name="connsiteY3" fmla="*/ 197137 h 5138707"/>
              <a:gd name="connsiteX4" fmla="*/ 1364453 w 2366010"/>
              <a:gd name="connsiteY4" fmla="*/ 198410 h 5138707"/>
              <a:gd name="connsiteX5" fmla="*/ 1753073 w 2366010"/>
              <a:gd name="connsiteY5" fmla="*/ 190790 h 5138707"/>
              <a:gd name="connsiteX6" fmla="*/ 1857213 w 2366010"/>
              <a:gd name="connsiteY6" fmla="*/ 12990 h 5138707"/>
              <a:gd name="connsiteX7" fmla="*/ 2121223 w 2366010"/>
              <a:gd name="connsiteY7" fmla="*/ 14257 h 5138707"/>
              <a:gd name="connsiteX8" fmla="*/ 2366010 w 2366010"/>
              <a:gd name="connsiteY8" fmla="*/ 259044 h 5138707"/>
              <a:gd name="connsiteX9" fmla="*/ 2366010 w 2366010"/>
              <a:gd name="connsiteY9" fmla="*/ 4893920 h 5138707"/>
              <a:gd name="connsiteX10" fmla="*/ 2121223 w 2366010"/>
              <a:gd name="connsiteY10" fmla="*/ 5138707 h 5138707"/>
              <a:gd name="connsiteX11" fmla="*/ 244787 w 2366010"/>
              <a:gd name="connsiteY11" fmla="*/ 5138707 h 5138707"/>
              <a:gd name="connsiteX12" fmla="*/ 0 w 2366010"/>
              <a:gd name="connsiteY12" fmla="*/ 4893920 h 5138707"/>
              <a:gd name="connsiteX13" fmla="*/ 0 w 2366010"/>
              <a:gd name="connsiteY13" fmla="*/ 259044 h 5138707"/>
              <a:gd name="connsiteX0" fmla="*/ 0 w 2366010"/>
              <a:gd name="connsiteY0" fmla="*/ 262169 h 5141832"/>
              <a:gd name="connsiteX1" fmla="*/ 237167 w 2366010"/>
              <a:gd name="connsiteY1" fmla="*/ 14842 h 5141832"/>
              <a:gd name="connsiteX2" fmla="*/ 520700 w 2366010"/>
              <a:gd name="connsiteY2" fmla="*/ 13573 h 5141832"/>
              <a:gd name="connsiteX3" fmla="*/ 727710 w 2366010"/>
              <a:gd name="connsiteY3" fmla="*/ 200262 h 5141832"/>
              <a:gd name="connsiteX4" fmla="*/ 1364453 w 2366010"/>
              <a:gd name="connsiteY4" fmla="*/ 201535 h 5141832"/>
              <a:gd name="connsiteX5" fmla="*/ 1753073 w 2366010"/>
              <a:gd name="connsiteY5" fmla="*/ 193915 h 5141832"/>
              <a:gd name="connsiteX6" fmla="*/ 1857213 w 2366010"/>
              <a:gd name="connsiteY6" fmla="*/ 16115 h 5141832"/>
              <a:gd name="connsiteX7" fmla="*/ 2121223 w 2366010"/>
              <a:gd name="connsiteY7" fmla="*/ 17382 h 5141832"/>
              <a:gd name="connsiteX8" fmla="*/ 2366010 w 2366010"/>
              <a:gd name="connsiteY8" fmla="*/ 262169 h 5141832"/>
              <a:gd name="connsiteX9" fmla="*/ 2366010 w 2366010"/>
              <a:gd name="connsiteY9" fmla="*/ 4897045 h 5141832"/>
              <a:gd name="connsiteX10" fmla="*/ 2121223 w 2366010"/>
              <a:gd name="connsiteY10" fmla="*/ 5141832 h 5141832"/>
              <a:gd name="connsiteX11" fmla="*/ 244787 w 2366010"/>
              <a:gd name="connsiteY11" fmla="*/ 5141832 h 5141832"/>
              <a:gd name="connsiteX12" fmla="*/ 0 w 2366010"/>
              <a:gd name="connsiteY12" fmla="*/ 4897045 h 5141832"/>
              <a:gd name="connsiteX13" fmla="*/ 0 w 2366010"/>
              <a:gd name="connsiteY13" fmla="*/ 262169 h 5141832"/>
              <a:gd name="connsiteX0" fmla="*/ 0 w 2366010"/>
              <a:gd name="connsiteY0" fmla="*/ 262169 h 5141832"/>
              <a:gd name="connsiteX1" fmla="*/ 237167 w 2366010"/>
              <a:gd name="connsiteY1" fmla="*/ 14842 h 5141832"/>
              <a:gd name="connsiteX2" fmla="*/ 520700 w 2366010"/>
              <a:gd name="connsiteY2" fmla="*/ 13573 h 5141832"/>
              <a:gd name="connsiteX3" fmla="*/ 727710 w 2366010"/>
              <a:gd name="connsiteY3" fmla="*/ 200262 h 5141832"/>
              <a:gd name="connsiteX4" fmla="*/ 1364453 w 2366010"/>
              <a:gd name="connsiteY4" fmla="*/ 201535 h 5141832"/>
              <a:gd name="connsiteX5" fmla="*/ 1755613 w 2366010"/>
              <a:gd name="connsiteY5" fmla="*/ 186299 h 5141832"/>
              <a:gd name="connsiteX6" fmla="*/ 1857213 w 2366010"/>
              <a:gd name="connsiteY6" fmla="*/ 16115 h 5141832"/>
              <a:gd name="connsiteX7" fmla="*/ 2121223 w 2366010"/>
              <a:gd name="connsiteY7" fmla="*/ 17382 h 5141832"/>
              <a:gd name="connsiteX8" fmla="*/ 2366010 w 2366010"/>
              <a:gd name="connsiteY8" fmla="*/ 262169 h 5141832"/>
              <a:gd name="connsiteX9" fmla="*/ 2366010 w 2366010"/>
              <a:gd name="connsiteY9" fmla="*/ 4897045 h 5141832"/>
              <a:gd name="connsiteX10" fmla="*/ 2121223 w 2366010"/>
              <a:gd name="connsiteY10" fmla="*/ 5141832 h 5141832"/>
              <a:gd name="connsiteX11" fmla="*/ 244787 w 2366010"/>
              <a:gd name="connsiteY11" fmla="*/ 5141832 h 5141832"/>
              <a:gd name="connsiteX12" fmla="*/ 0 w 2366010"/>
              <a:gd name="connsiteY12" fmla="*/ 4897045 h 5141832"/>
              <a:gd name="connsiteX13" fmla="*/ 0 w 2366010"/>
              <a:gd name="connsiteY13" fmla="*/ 262169 h 5141832"/>
              <a:gd name="connsiteX0" fmla="*/ 0 w 2366010"/>
              <a:gd name="connsiteY0" fmla="*/ 262169 h 5141832"/>
              <a:gd name="connsiteX1" fmla="*/ 237167 w 2366010"/>
              <a:gd name="connsiteY1" fmla="*/ 14842 h 5141832"/>
              <a:gd name="connsiteX2" fmla="*/ 520700 w 2366010"/>
              <a:gd name="connsiteY2" fmla="*/ 13573 h 5141832"/>
              <a:gd name="connsiteX3" fmla="*/ 727710 w 2366010"/>
              <a:gd name="connsiteY3" fmla="*/ 200262 h 5141832"/>
              <a:gd name="connsiteX4" fmla="*/ 1364453 w 2366010"/>
              <a:gd name="connsiteY4" fmla="*/ 201535 h 5141832"/>
              <a:gd name="connsiteX5" fmla="*/ 1755613 w 2366010"/>
              <a:gd name="connsiteY5" fmla="*/ 186299 h 5141832"/>
              <a:gd name="connsiteX6" fmla="*/ 1857213 w 2366010"/>
              <a:gd name="connsiteY6" fmla="*/ 16115 h 5141832"/>
              <a:gd name="connsiteX7" fmla="*/ 2121223 w 2366010"/>
              <a:gd name="connsiteY7" fmla="*/ 17382 h 5141832"/>
              <a:gd name="connsiteX8" fmla="*/ 2366010 w 2366010"/>
              <a:gd name="connsiteY8" fmla="*/ 262169 h 5141832"/>
              <a:gd name="connsiteX9" fmla="*/ 2366010 w 2366010"/>
              <a:gd name="connsiteY9" fmla="*/ 4897045 h 5141832"/>
              <a:gd name="connsiteX10" fmla="*/ 2121223 w 2366010"/>
              <a:gd name="connsiteY10" fmla="*/ 5141832 h 5141832"/>
              <a:gd name="connsiteX11" fmla="*/ 244787 w 2366010"/>
              <a:gd name="connsiteY11" fmla="*/ 5141832 h 5141832"/>
              <a:gd name="connsiteX12" fmla="*/ 0 w 2366010"/>
              <a:gd name="connsiteY12" fmla="*/ 4897045 h 5141832"/>
              <a:gd name="connsiteX13" fmla="*/ 0 w 2366010"/>
              <a:gd name="connsiteY13" fmla="*/ 262169 h 5141832"/>
              <a:gd name="connsiteX0" fmla="*/ 0 w 2366010"/>
              <a:gd name="connsiteY0" fmla="*/ 261383 h 5141046"/>
              <a:gd name="connsiteX1" fmla="*/ 237167 w 2366010"/>
              <a:gd name="connsiteY1" fmla="*/ 14056 h 5141046"/>
              <a:gd name="connsiteX2" fmla="*/ 520700 w 2366010"/>
              <a:gd name="connsiteY2" fmla="*/ 12787 h 5141046"/>
              <a:gd name="connsiteX3" fmla="*/ 727710 w 2366010"/>
              <a:gd name="connsiteY3" fmla="*/ 199476 h 5141046"/>
              <a:gd name="connsiteX4" fmla="*/ 1364453 w 2366010"/>
              <a:gd name="connsiteY4" fmla="*/ 200749 h 5141046"/>
              <a:gd name="connsiteX5" fmla="*/ 1755613 w 2366010"/>
              <a:gd name="connsiteY5" fmla="*/ 185513 h 5141046"/>
              <a:gd name="connsiteX6" fmla="*/ 1857213 w 2366010"/>
              <a:gd name="connsiteY6" fmla="*/ 15329 h 5141046"/>
              <a:gd name="connsiteX7" fmla="*/ 2121223 w 2366010"/>
              <a:gd name="connsiteY7" fmla="*/ 16596 h 5141046"/>
              <a:gd name="connsiteX8" fmla="*/ 2366010 w 2366010"/>
              <a:gd name="connsiteY8" fmla="*/ 261383 h 5141046"/>
              <a:gd name="connsiteX9" fmla="*/ 2366010 w 2366010"/>
              <a:gd name="connsiteY9" fmla="*/ 4896259 h 5141046"/>
              <a:gd name="connsiteX10" fmla="*/ 2121223 w 2366010"/>
              <a:gd name="connsiteY10" fmla="*/ 5141046 h 5141046"/>
              <a:gd name="connsiteX11" fmla="*/ 244787 w 2366010"/>
              <a:gd name="connsiteY11" fmla="*/ 5141046 h 5141046"/>
              <a:gd name="connsiteX12" fmla="*/ 0 w 2366010"/>
              <a:gd name="connsiteY12" fmla="*/ 4896259 h 5141046"/>
              <a:gd name="connsiteX13" fmla="*/ 0 w 2366010"/>
              <a:gd name="connsiteY13" fmla="*/ 261383 h 5141046"/>
              <a:gd name="connsiteX0" fmla="*/ 0 w 2366010"/>
              <a:gd name="connsiteY0" fmla="*/ 261383 h 5141046"/>
              <a:gd name="connsiteX1" fmla="*/ 237167 w 2366010"/>
              <a:gd name="connsiteY1" fmla="*/ 14056 h 5141046"/>
              <a:gd name="connsiteX2" fmla="*/ 520700 w 2366010"/>
              <a:gd name="connsiteY2" fmla="*/ 12787 h 5141046"/>
              <a:gd name="connsiteX3" fmla="*/ 727710 w 2366010"/>
              <a:gd name="connsiteY3" fmla="*/ 199476 h 5141046"/>
              <a:gd name="connsiteX4" fmla="*/ 1364453 w 2366010"/>
              <a:gd name="connsiteY4" fmla="*/ 200749 h 5141046"/>
              <a:gd name="connsiteX5" fmla="*/ 1755613 w 2366010"/>
              <a:gd name="connsiteY5" fmla="*/ 185513 h 5141046"/>
              <a:gd name="connsiteX6" fmla="*/ 1857213 w 2366010"/>
              <a:gd name="connsiteY6" fmla="*/ 15329 h 5141046"/>
              <a:gd name="connsiteX7" fmla="*/ 2121223 w 2366010"/>
              <a:gd name="connsiteY7" fmla="*/ 16596 h 5141046"/>
              <a:gd name="connsiteX8" fmla="*/ 2366010 w 2366010"/>
              <a:gd name="connsiteY8" fmla="*/ 261383 h 5141046"/>
              <a:gd name="connsiteX9" fmla="*/ 2366010 w 2366010"/>
              <a:gd name="connsiteY9" fmla="*/ 4896259 h 5141046"/>
              <a:gd name="connsiteX10" fmla="*/ 2121223 w 2366010"/>
              <a:gd name="connsiteY10" fmla="*/ 5141046 h 5141046"/>
              <a:gd name="connsiteX11" fmla="*/ 244787 w 2366010"/>
              <a:gd name="connsiteY11" fmla="*/ 5141046 h 5141046"/>
              <a:gd name="connsiteX12" fmla="*/ 0 w 2366010"/>
              <a:gd name="connsiteY12" fmla="*/ 4896259 h 5141046"/>
              <a:gd name="connsiteX13" fmla="*/ 0 w 2366010"/>
              <a:gd name="connsiteY13" fmla="*/ 261383 h 5141046"/>
              <a:gd name="connsiteX0" fmla="*/ 0 w 2366010"/>
              <a:gd name="connsiteY0" fmla="*/ 266517 h 5146180"/>
              <a:gd name="connsiteX1" fmla="*/ 237167 w 2366010"/>
              <a:gd name="connsiteY1" fmla="*/ 19190 h 5146180"/>
              <a:gd name="connsiteX2" fmla="*/ 520700 w 2366010"/>
              <a:gd name="connsiteY2" fmla="*/ 17921 h 5146180"/>
              <a:gd name="connsiteX3" fmla="*/ 727710 w 2366010"/>
              <a:gd name="connsiteY3" fmla="*/ 204610 h 5146180"/>
              <a:gd name="connsiteX4" fmla="*/ 1364453 w 2366010"/>
              <a:gd name="connsiteY4" fmla="*/ 205883 h 5146180"/>
              <a:gd name="connsiteX5" fmla="*/ 1755613 w 2366010"/>
              <a:gd name="connsiteY5" fmla="*/ 190647 h 5146180"/>
              <a:gd name="connsiteX6" fmla="*/ 1857213 w 2366010"/>
              <a:gd name="connsiteY6" fmla="*/ 20463 h 5146180"/>
              <a:gd name="connsiteX7" fmla="*/ 2133923 w 2366010"/>
              <a:gd name="connsiteY7" fmla="*/ 14114 h 5146180"/>
              <a:gd name="connsiteX8" fmla="*/ 2366010 w 2366010"/>
              <a:gd name="connsiteY8" fmla="*/ 266517 h 5146180"/>
              <a:gd name="connsiteX9" fmla="*/ 2366010 w 2366010"/>
              <a:gd name="connsiteY9" fmla="*/ 4901393 h 5146180"/>
              <a:gd name="connsiteX10" fmla="*/ 2121223 w 2366010"/>
              <a:gd name="connsiteY10" fmla="*/ 5146180 h 5146180"/>
              <a:gd name="connsiteX11" fmla="*/ 244787 w 2366010"/>
              <a:gd name="connsiteY11" fmla="*/ 5146180 h 5146180"/>
              <a:gd name="connsiteX12" fmla="*/ 0 w 2366010"/>
              <a:gd name="connsiteY12" fmla="*/ 4901393 h 5146180"/>
              <a:gd name="connsiteX13" fmla="*/ 0 w 2366010"/>
              <a:gd name="connsiteY13" fmla="*/ 266517 h 5146180"/>
              <a:gd name="connsiteX0" fmla="*/ 0 w 2366010"/>
              <a:gd name="connsiteY0" fmla="*/ 266517 h 5146180"/>
              <a:gd name="connsiteX1" fmla="*/ 237167 w 2366010"/>
              <a:gd name="connsiteY1" fmla="*/ 19190 h 5146180"/>
              <a:gd name="connsiteX2" fmla="*/ 520700 w 2366010"/>
              <a:gd name="connsiteY2" fmla="*/ 17921 h 5146180"/>
              <a:gd name="connsiteX3" fmla="*/ 727710 w 2366010"/>
              <a:gd name="connsiteY3" fmla="*/ 204610 h 5146180"/>
              <a:gd name="connsiteX4" fmla="*/ 1364453 w 2366010"/>
              <a:gd name="connsiteY4" fmla="*/ 205883 h 5146180"/>
              <a:gd name="connsiteX5" fmla="*/ 1755613 w 2366010"/>
              <a:gd name="connsiteY5" fmla="*/ 190647 h 5146180"/>
              <a:gd name="connsiteX6" fmla="*/ 1857213 w 2366010"/>
              <a:gd name="connsiteY6" fmla="*/ 20463 h 5146180"/>
              <a:gd name="connsiteX7" fmla="*/ 2133923 w 2366010"/>
              <a:gd name="connsiteY7" fmla="*/ 14114 h 5146180"/>
              <a:gd name="connsiteX8" fmla="*/ 2366010 w 2366010"/>
              <a:gd name="connsiteY8" fmla="*/ 266517 h 5146180"/>
              <a:gd name="connsiteX9" fmla="*/ 2366010 w 2366010"/>
              <a:gd name="connsiteY9" fmla="*/ 4901393 h 5146180"/>
              <a:gd name="connsiteX10" fmla="*/ 2121223 w 2366010"/>
              <a:gd name="connsiteY10" fmla="*/ 5146180 h 5146180"/>
              <a:gd name="connsiteX11" fmla="*/ 244787 w 2366010"/>
              <a:gd name="connsiteY11" fmla="*/ 5146180 h 5146180"/>
              <a:gd name="connsiteX12" fmla="*/ 0 w 2366010"/>
              <a:gd name="connsiteY12" fmla="*/ 4901393 h 5146180"/>
              <a:gd name="connsiteX13" fmla="*/ 0 w 2366010"/>
              <a:gd name="connsiteY13" fmla="*/ 266517 h 5146180"/>
              <a:gd name="connsiteX0" fmla="*/ 0 w 2366010"/>
              <a:gd name="connsiteY0" fmla="*/ 267643 h 5147306"/>
              <a:gd name="connsiteX1" fmla="*/ 237167 w 2366010"/>
              <a:gd name="connsiteY1" fmla="*/ 20316 h 5147306"/>
              <a:gd name="connsiteX2" fmla="*/ 520700 w 2366010"/>
              <a:gd name="connsiteY2" fmla="*/ 19047 h 5147306"/>
              <a:gd name="connsiteX3" fmla="*/ 727710 w 2366010"/>
              <a:gd name="connsiteY3" fmla="*/ 205736 h 5147306"/>
              <a:gd name="connsiteX4" fmla="*/ 1364453 w 2366010"/>
              <a:gd name="connsiteY4" fmla="*/ 207009 h 5147306"/>
              <a:gd name="connsiteX5" fmla="*/ 1755613 w 2366010"/>
              <a:gd name="connsiteY5" fmla="*/ 191773 h 5147306"/>
              <a:gd name="connsiteX6" fmla="*/ 1857213 w 2366010"/>
              <a:gd name="connsiteY6" fmla="*/ 21589 h 5147306"/>
              <a:gd name="connsiteX7" fmla="*/ 2133923 w 2366010"/>
              <a:gd name="connsiteY7" fmla="*/ 15240 h 5147306"/>
              <a:gd name="connsiteX8" fmla="*/ 2366010 w 2366010"/>
              <a:gd name="connsiteY8" fmla="*/ 267643 h 5147306"/>
              <a:gd name="connsiteX9" fmla="*/ 2366010 w 2366010"/>
              <a:gd name="connsiteY9" fmla="*/ 4902519 h 5147306"/>
              <a:gd name="connsiteX10" fmla="*/ 2121223 w 2366010"/>
              <a:gd name="connsiteY10" fmla="*/ 5147306 h 5147306"/>
              <a:gd name="connsiteX11" fmla="*/ 244787 w 2366010"/>
              <a:gd name="connsiteY11" fmla="*/ 5147306 h 5147306"/>
              <a:gd name="connsiteX12" fmla="*/ 0 w 2366010"/>
              <a:gd name="connsiteY12" fmla="*/ 4902519 h 5147306"/>
              <a:gd name="connsiteX13" fmla="*/ 0 w 2366010"/>
              <a:gd name="connsiteY13" fmla="*/ 267643 h 5147306"/>
              <a:gd name="connsiteX0" fmla="*/ 0 w 2366010"/>
              <a:gd name="connsiteY0" fmla="*/ 267643 h 5147306"/>
              <a:gd name="connsiteX1" fmla="*/ 237167 w 2366010"/>
              <a:gd name="connsiteY1" fmla="*/ 20316 h 5147306"/>
              <a:gd name="connsiteX2" fmla="*/ 520700 w 2366010"/>
              <a:gd name="connsiteY2" fmla="*/ 19047 h 5147306"/>
              <a:gd name="connsiteX3" fmla="*/ 727710 w 2366010"/>
              <a:gd name="connsiteY3" fmla="*/ 205736 h 5147306"/>
              <a:gd name="connsiteX4" fmla="*/ 1274918 w 2366010"/>
              <a:gd name="connsiteY4" fmla="*/ 205105 h 5147306"/>
              <a:gd name="connsiteX5" fmla="*/ 1755613 w 2366010"/>
              <a:gd name="connsiteY5" fmla="*/ 191773 h 5147306"/>
              <a:gd name="connsiteX6" fmla="*/ 1857213 w 2366010"/>
              <a:gd name="connsiteY6" fmla="*/ 21589 h 5147306"/>
              <a:gd name="connsiteX7" fmla="*/ 2133923 w 2366010"/>
              <a:gd name="connsiteY7" fmla="*/ 15240 h 5147306"/>
              <a:gd name="connsiteX8" fmla="*/ 2366010 w 2366010"/>
              <a:gd name="connsiteY8" fmla="*/ 267643 h 5147306"/>
              <a:gd name="connsiteX9" fmla="*/ 2366010 w 2366010"/>
              <a:gd name="connsiteY9" fmla="*/ 4902519 h 5147306"/>
              <a:gd name="connsiteX10" fmla="*/ 2121223 w 2366010"/>
              <a:gd name="connsiteY10" fmla="*/ 5147306 h 5147306"/>
              <a:gd name="connsiteX11" fmla="*/ 244787 w 2366010"/>
              <a:gd name="connsiteY11" fmla="*/ 5147306 h 5147306"/>
              <a:gd name="connsiteX12" fmla="*/ 0 w 2366010"/>
              <a:gd name="connsiteY12" fmla="*/ 4902519 h 5147306"/>
              <a:gd name="connsiteX13" fmla="*/ 0 w 2366010"/>
              <a:gd name="connsiteY13" fmla="*/ 267643 h 5147306"/>
              <a:gd name="connsiteX0" fmla="*/ 0 w 2366010"/>
              <a:gd name="connsiteY0" fmla="*/ 267643 h 5147306"/>
              <a:gd name="connsiteX1" fmla="*/ 237167 w 2366010"/>
              <a:gd name="connsiteY1" fmla="*/ 20316 h 5147306"/>
              <a:gd name="connsiteX2" fmla="*/ 520700 w 2366010"/>
              <a:gd name="connsiteY2" fmla="*/ 19047 h 5147306"/>
              <a:gd name="connsiteX3" fmla="*/ 727710 w 2366010"/>
              <a:gd name="connsiteY3" fmla="*/ 205736 h 5147306"/>
              <a:gd name="connsiteX4" fmla="*/ 1274918 w 2366010"/>
              <a:gd name="connsiteY4" fmla="*/ 205105 h 5147306"/>
              <a:gd name="connsiteX5" fmla="*/ 1755613 w 2366010"/>
              <a:gd name="connsiteY5" fmla="*/ 191773 h 5147306"/>
              <a:gd name="connsiteX6" fmla="*/ 1857213 w 2366010"/>
              <a:gd name="connsiteY6" fmla="*/ 21589 h 5147306"/>
              <a:gd name="connsiteX7" fmla="*/ 2133923 w 2366010"/>
              <a:gd name="connsiteY7" fmla="*/ 15240 h 5147306"/>
              <a:gd name="connsiteX8" fmla="*/ 2366010 w 2366010"/>
              <a:gd name="connsiteY8" fmla="*/ 267643 h 5147306"/>
              <a:gd name="connsiteX9" fmla="*/ 2366010 w 2366010"/>
              <a:gd name="connsiteY9" fmla="*/ 4902519 h 5147306"/>
              <a:gd name="connsiteX10" fmla="*/ 2121223 w 2366010"/>
              <a:gd name="connsiteY10" fmla="*/ 5147306 h 5147306"/>
              <a:gd name="connsiteX11" fmla="*/ 244787 w 2366010"/>
              <a:gd name="connsiteY11" fmla="*/ 5147306 h 5147306"/>
              <a:gd name="connsiteX12" fmla="*/ 0 w 2366010"/>
              <a:gd name="connsiteY12" fmla="*/ 4902519 h 5147306"/>
              <a:gd name="connsiteX13" fmla="*/ 0 w 2366010"/>
              <a:gd name="connsiteY13" fmla="*/ 267643 h 5147306"/>
              <a:gd name="connsiteX0" fmla="*/ 0 w 2366010"/>
              <a:gd name="connsiteY0" fmla="*/ 267643 h 5147306"/>
              <a:gd name="connsiteX1" fmla="*/ 237167 w 2366010"/>
              <a:gd name="connsiteY1" fmla="*/ 20316 h 5147306"/>
              <a:gd name="connsiteX2" fmla="*/ 520700 w 2366010"/>
              <a:gd name="connsiteY2" fmla="*/ 19047 h 5147306"/>
              <a:gd name="connsiteX3" fmla="*/ 727710 w 2366010"/>
              <a:gd name="connsiteY3" fmla="*/ 205736 h 5147306"/>
              <a:gd name="connsiteX4" fmla="*/ 1274918 w 2366010"/>
              <a:gd name="connsiteY4" fmla="*/ 205105 h 5147306"/>
              <a:gd name="connsiteX5" fmla="*/ 1753708 w 2366010"/>
              <a:gd name="connsiteY5" fmla="*/ 189869 h 5147306"/>
              <a:gd name="connsiteX6" fmla="*/ 1857213 w 2366010"/>
              <a:gd name="connsiteY6" fmla="*/ 21589 h 5147306"/>
              <a:gd name="connsiteX7" fmla="*/ 2133923 w 2366010"/>
              <a:gd name="connsiteY7" fmla="*/ 15240 h 5147306"/>
              <a:gd name="connsiteX8" fmla="*/ 2366010 w 2366010"/>
              <a:gd name="connsiteY8" fmla="*/ 267643 h 5147306"/>
              <a:gd name="connsiteX9" fmla="*/ 2366010 w 2366010"/>
              <a:gd name="connsiteY9" fmla="*/ 4902519 h 5147306"/>
              <a:gd name="connsiteX10" fmla="*/ 2121223 w 2366010"/>
              <a:gd name="connsiteY10" fmla="*/ 5147306 h 5147306"/>
              <a:gd name="connsiteX11" fmla="*/ 244787 w 2366010"/>
              <a:gd name="connsiteY11" fmla="*/ 5147306 h 5147306"/>
              <a:gd name="connsiteX12" fmla="*/ 0 w 2366010"/>
              <a:gd name="connsiteY12" fmla="*/ 4902519 h 5147306"/>
              <a:gd name="connsiteX13" fmla="*/ 0 w 2366010"/>
              <a:gd name="connsiteY13" fmla="*/ 267643 h 5147306"/>
              <a:gd name="connsiteX0" fmla="*/ 0 w 2366010"/>
              <a:gd name="connsiteY0" fmla="*/ 267643 h 5147306"/>
              <a:gd name="connsiteX1" fmla="*/ 237167 w 2366010"/>
              <a:gd name="connsiteY1" fmla="*/ 20316 h 5147306"/>
              <a:gd name="connsiteX2" fmla="*/ 520700 w 2366010"/>
              <a:gd name="connsiteY2" fmla="*/ 19047 h 5147306"/>
              <a:gd name="connsiteX3" fmla="*/ 727710 w 2366010"/>
              <a:gd name="connsiteY3" fmla="*/ 205736 h 5147306"/>
              <a:gd name="connsiteX4" fmla="*/ 1274918 w 2366010"/>
              <a:gd name="connsiteY4" fmla="*/ 205105 h 5147306"/>
              <a:gd name="connsiteX5" fmla="*/ 1753708 w 2366010"/>
              <a:gd name="connsiteY5" fmla="*/ 189869 h 5147306"/>
              <a:gd name="connsiteX6" fmla="*/ 1857213 w 2366010"/>
              <a:gd name="connsiteY6" fmla="*/ 21589 h 5147306"/>
              <a:gd name="connsiteX7" fmla="*/ 2133923 w 2366010"/>
              <a:gd name="connsiteY7" fmla="*/ 15240 h 5147306"/>
              <a:gd name="connsiteX8" fmla="*/ 2366010 w 2366010"/>
              <a:gd name="connsiteY8" fmla="*/ 267643 h 5147306"/>
              <a:gd name="connsiteX9" fmla="*/ 2366010 w 2366010"/>
              <a:gd name="connsiteY9" fmla="*/ 4902519 h 5147306"/>
              <a:gd name="connsiteX10" fmla="*/ 2121223 w 2366010"/>
              <a:gd name="connsiteY10" fmla="*/ 5147306 h 5147306"/>
              <a:gd name="connsiteX11" fmla="*/ 244787 w 2366010"/>
              <a:gd name="connsiteY11" fmla="*/ 5147306 h 5147306"/>
              <a:gd name="connsiteX12" fmla="*/ 0 w 2366010"/>
              <a:gd name="connsiteY12" fmla="*/ 4902519 h 5147306"/>
              <a:gd name="connsiteX13" fmla="*/ 0 w 2366010"/>
              <a:gd name="connsiteY13" fmla="*/ 267643 h 5147306"/>
              <a:gd name="connsiteX0" fmla="*/ 0 w 2366010"/>
              <a:gd name="connsiteY0" fmla="*/ 256648 h 5136311"/>
              <a:gd name="connsiteX1" fmla="*/ 237167 w 2366010"/>
              <a:gd name="connsiteY1" fmla="*/ 9321 h 5136311"/>
              <a:gd name="connsiteX2" fmla="*/ 520700 w 2366010"/>
              <a:gd name="connsiteY2" fmla="*/ 8052 h 5136311"/>
              <a:gd name="connsiteX3" fmla="*/ 727710 w 2366010"/>
              <a:gd name="connsiteY3" fmla="*/ 194741 h 5136311"/>
              <a:gd name="connsiteX4" fmla="*/ 1274918 w 2366010"/>
              <a:gd name="connsiteY4" fmla="*/ 194110 h 5136311"/>
              <a:gd name="connsiteX5" fmla="*/ 1753708 w 2366010"/>
              <a:gd name="connsiteY5" fmla="*/ 178874 h 5136311"/>
              <a:gd name="connsiteX6" fmla="*/ 1857213 w 2366010"/>
              <a:gd name="connsiteY6" fmla="*/ 10594 h 5136311"/>
              <a:gd name="connsiteX7" fmla="*/ 2133923 w 2366010"/>
              <a:gd name="connsiteY7" fmla="*/ 4245 h 5136311"/>
              <a:gd name="connsiteX8" fmla="*/ 2366010 w 2366010"/>
              <a:gd name="connsiteY8" fmla="*/ 256648 h 5136311"/>
              <a:gd name="connsiteX9" fmla="*/ 2366010 w 2366010"/>
              <a:gd name="connsiteY9" fmla="*/ 4891524 h 5136311"/>
              <a:gd name="connsiteX10" fmla="*/ 2121223 w 2366010"/>
              <a:gd name="connsiteY10" fmla="*/ 5136311 h 5136311"/>
              <a:gd name="connsiteX11" fmla="*/ 244787 w 2366010"/>
              <a:gd name="connsiteY11" fmla="*/ 5136311 h 5136311"/>
              <a:gd name="connsiteX12" fmla="*/ 0 w 2366010"/>
              <a:gd name="connsiteY12" fmla="*/ 4891524 h 5136311"/>
              <a:gd name="connsiteX13" fmla="*/ 0 w 2366010"/>
              <a:gd name="connsiteY13" fmla="*/ 256648 h 5136311"/>
              <a:gd name="connsiteX0" fmla="*/ 0 w 2366010"/>
              <a:gd name="connsiteY0" fmla="*/ 256648 h 5136311"/>
              <a:gd name="connsiteX1" fmla="*/ 237167 w 2366010"/>
              <a:gd name="connsiteY1" fmla="*/ 9321 h 5136311"/>
              <a:gd name="connsiteX2" fmla="*/ 520700 w 2366010"/>
              <a:gd name="connsiteY2" fmla="*/ 8052 h 5136311"/>
              <a:gd name="connsiteX3" fmla="*/ 727710 w 2366010"/>
              <a:gd name="connsiteY3" fmla="*/ 194741 h 5136311"/>
              <a:gd name="connsiteX4" fmla="*/ 1274918 w 2366010"/>
              <a:gd name="connsiteY4" fmla="*/ 194110 h 5136311"/>
              <a:gd name="connsiteX5" fmla="*/ 1753708 w 2366010"/>
              <a:gd name="connsiteY5" fmla="*/ 178874 h 5136311"/>
              <a:gd name="connsiteX6" fmla="*/ 1857213 w 2366010"/>
              <a:gd name="connsiteY6" fmla="*/ 10594 h 5136311"/>
              <a:gd name="connsiteX7" fmla="*/ 2133923 w 2366010"/>
              <a:gd name="connsiteY7" fmla="*/ 4245 h 5136311"/>
              <a:gd name="connsiteX8" fmla="*/ 2366010 w 2366010"/>
              <a:gd name="connsiteY8" fmla="*/ 256648 h 5136311"/>
              <a:gd name="connsiteX9" fmla="*/ 2366010 w 2366010"/>
              <a:gd name="connsiteY9" fmla="*/ 4891524 h 5136311"/>
              <a:gd name="connsiteX10" fmla="*/ 2121223 w 2366010"/>
              <a:gd name="connsiteY10" fmla="*/ 5136311 h 5136311"/>
              <a:gd name="connsiteX11" fmla="*/ 244787 w 2366010"/>
              <a:gd name="connsiteY11" fmla="*/ 5136311 h 5136311"/>
              <a:gd name="connsiteX12" fmla="*/ 0 w 2366010"/>
              <a:gd name="connsiteY12" fmla="*/ 4891524 h 5136311"/>
              <a:gd name="connsiteX13" fmla="*/ 0 w 2366010"/>
              <a:gd name="connsiteY13" fmla="*/ 256648 h 5136311"/>
              <a:gd name="connsiteX0" fmla="*/ 0 w 2366010"/>
              <a:gd name="connsiteY0" fmla="*/ 256648 h 5136311"/>
              <a:gd name="connsiteX1" fmla="*/ 237167 w 2366010"/>
              <a:gd name="connsiteY1" fmla="*/ 9321 h 5136311"/>
              <a:gd name="connsiteX2" fmla="*/ 520700 w 2366010"/>
              <a:gd name="connsiteY2" fmla="*/ 8052 h 5136311"/>
              <a:gd name="connsiteX3" fmla="*/ 727710 w 2366010"/>
              <a:gd name="connsiteY3" fmla="*/ 194741 h 5136311"/>
              <a:gd name="connsiteX4" fmla="*/ 1274918 w 2366010"/>
              <a:gd name="connsiteY4" fmla="*/ 194110 h 5136311"/>
              <a:gd name="connsiteX5" fmla="*/ 1753708 w 2366010"/>
              <a:gd name="connsiteY5" fmla="*/ 178874 h 5136311"/>
              <a:gd name="connsiteX6" fmla="*/ 1857213 w 2366010"/>
              <a:gd name="connsiteY6" fmla="*/ 10594 h 5136311"/>
              <a:gd name="connsiteX7" fmla="*/ 2133923 w 2366010"/>
              <a:gd name="connsiteY7" fmla="*/ 4245 h 5136311"/>
              <a:gd name="connsiteX8" fmla="*/ 2366010 w 2366010"/>
              <a:gd name="connsiteY8" fmla="*/ 256648 h 5136311"/>
              <a:gd name="connsiteX9" fmla="*/ 2366010 w 2366010"/>
              <a:gd name="connsiteY9" fmla="*/ 4891524 h 5136311"/>
              <a:gd name="connsiteX10" fmla="*/ 2121223 w 2366010"/>
              <a:gd name="connsiteY10" fmla="*/ 5136311 h 5136311"/>
              <a:gd name="connsiteX11" fmla="*/ 244787 w 2366010"/>
              <a:gd name="connsiteY11" fmla="*/ 5136311 h 5136311"/>
              <a:gd name="connsiteX12" fmla="*/ 0 w 2366010"/>
              <a:gd name="connsiteY12" fmla="*/ 4891524 h 5136311"/>
              <a:gd name="connsiteX13" fmla="*/ 0 w 2366010"/>
              <a:gd name="connsiteY13" fmla="*/ 256648 h 5136311"/>
              <a:gd name="connsiteX0" fmla="*/ 0 w 2366010"/>
              <a:gd name="connsiteY0" fmla="*/ 256648 h 5136311"/>
              <a:gd name="connsiteX1" fmla="*/ 237167 w 2366010"/>
              <a:gd name="connsiteY1" fmla="*/ 9321 h 5136311"/>
              <a:gd name="connsiteX2" fmla="*/ 520700 w 2366010"/>
              <a:gd name="connsiteY2" fmla="*/ 8052 h 5136311"/>
              <a:gd name="connsiteX3" fmla="*/ 727710 w 2366010"/>
              <a:gd name="connsiteY3" fmla="*/ 194741 h 5136311"/>
              <a:gd name="connsiteX4" fmla="*/ 1274918 w 2366010"/>
              <a:gd name="connsiteY4" fmla="*/ 194110 h 5136311"/>
              <a:gd name="connsiteX5" fmla="*/ 1753708 w 2366010"/>
              <a:gd name="connsiteY5" fmla="*/ 178874 h 5136311"/>
              <a:gd name="connsiteX6" fmla="*/ 1857213 w 2366010"/>
              <a:gd name="connsiteY6" fmla="*/ 10594 h 5136311"/>
              <a:gd name="connsiteX7" fmla="*/ 2133923 w 2366010"/>
              <a:gd name="connsiteY7" fmla="*/ 4245 h 5136311"/>
              <a:gd name="connsiteX8" fmla="*/ 2366010 w 2366010"/>
              <a:gd name="connsiteY8" fmla="*/ 256648 h 5136311"/>
              <a:gd name="connsiteX9" fmla="*/ 2366010 w 2366010"/>
              <a:gd name="connsiteY9" fmla="*/ 4891524 h 5136311"/>
              <a:gd name="connsiteX10" fmla="*/ 2121223 w 2366010"/>
              <a:gd name="connsiteY10" fmla="*/ 5136311 h 5136311"/>
              <a:gd name="connsiteX11" fmla="*/ 244787 w 2366010"/>
              <a:gd name="connsiteY11" fmla="*/ 5136311 h 5136311"/>
              <a:gd name="connsiteX12" fmla="*/ 0 w 2366010"/>
              <a:gd name="connsiteY12" fmla="*/ 4891524 h 5136311"/>
              <a:gd name="connsiteX13" fmla="*/ 0 w 2366010"/>
              <a:gd name="connsiteY13" fmla="*/ 256648 h 5136311"/>
              <a:gd name="connsiteX0" fmla="*/ 0 w 2366010"/>
              <a:gd name="connsiteY0" fmla="*/ 258251 h 5137914"/>
              <a:gd name="connsiteX1" fmla="*/ 237167 w 2366010"/>
              <a:gd name="connsiteY1" fmla="*/ 10924 h 5137914"/>
              <a:gd name="connsiteX2" fmla="*/ 518022 w 2366010"/>
              <a:gd name="connsiteY2" fmla="*/ 6979 h 5137914"/>
              <a:gd name="connsiteX3" fmla="*/ 727710 w 2366010"/>
              <a:gd name="connsiteY3" fmla="*/ 196344 h 5137914"/>
              <a:gd name="connsiteX4" fmla="*/ 1274918 w 2366010"/>
              <a:gd name="connsiteY4" fmla="*/ 195713 h 5137914"/>
              <a:gd name="connsiteX5" fmla="*/ 1753708 w 2366010"/>
              <a:gd name="connsiteY5" fmla="*/ 180477 h 5137914"/>
              <a:gd name="connsiteX6" fmla="*/ 1857213 w 2366010"/>
              <a:gd name="connsiteY6" fmla="*/ 12197 h 5137914"/>
              <a:gd name="connsiteX7" fmla="*/ 2133923 w 2366010"/>
              <a:gd name="connsiteY7" fmla="*/ 5848 h 5137914"/>
              <a:gd name="connsiteX8" fmla="*/ 2366010 w 2366010"/>
              <a:gd name="connsiteY8" fmla="*/ 258251 h 5137914"/>
              <a:gd name="connsiteX9" fmla="*/ 2366010 w 2366010"/>
              <a:gd name="connsiteY9" fmla="*/ 4893127 h 5137914"/>
              <a:gd name="connsiteX10" fmla="*/ 2121223 w 2366010"/>
              <a:gd name="connsiteY10" fmla="*/ 5137914 h 5137914"/>
              <a:gd name="connsiteX11" fmla="*/ 244787 w 2366010"/>
              <a:gd name="connsiteY11" fmla="*/ 5137914 h 5137914"/>
              <a:gd name="connsiteX12" fmla="*/ 0 w 2366010"/>
              <a:gd name="connsiteY12" fmla="*/ 4893127 h 5137914"/>
              <a:gd name="connsiteX13" fmla="*/ 0 w 2366010"/>
              <a:gd name="connsiteY13" fmla="*/ 258251 h 5137914"/>
              <a:gd name="connsiteX0" fmla="*/ 0 w 2366010"/>
              <a:gd name="connsiteY0" fmla="*/ 259323 h 5138986"/>
              <a:gd name="connsiteX1" fmla="*/ 234490 w 2366010"/>
              <a:gd name="connsiteY1" fmla="*/ 9320 h 5138986"/>
              <a:gd name="connsiteX2" fmla="*/ 518022 w 2366010"/>
              <a:gd name="connsiteY2" fmla="*/ 8051 h 5138986"/>
              <a:gd name="connsiteX3" fmla="*/ 727710 w 2366010"/>
              <a:gd name="connsiteY3" fmla="*/ 197416 h 5138986"/>
              <a:gd name="connsiteX4" fmla="*/ 1274918 w 2366010"/>
              <a:gd name="connsiteY4" fmla="*/ 196785 h 5138986"/>
              <a:gd name="connsiteX5" fmla="*/ 1753708 w 2366010"/>
              <a:gd name="connsiteY5" fmla="*/ 181549 h 5138986"/>
              <a:gd name="connsiteX6" fmla="*/ 1857213 w 2366010"/>
              <a:gd name="connsiteY6" fmla="*/ 13269 h 5138986"/>
              <a:gd name="connsiteX7" fmla="*/ 2133923 w 2366010"/>
              <a:gd name="connsiteY7" fmla="*/ 6920 h 5138986"/>
              <a:gd name="connsiteX8" fmla="*/ 2366010 w 2366010"/>
              <a:gd name="connsiteY8" fmla="*/ 259323 h 5138986"/>
              <a:gd name="connsiteX9" fmla="*/ 2366010 w 2366010"/>
              <a:gd name="connsiteY9" fmla="*/ 4894199 h 5138986"/>
              <a:gd name="connsiteX10" fmla="*/ 2121223 w 2366010"/>
              <a:gd name="connsiteY10" fmla="*/ 5138986 h 5138986"/>
              <a:gd name="connsiteX11" fmla="*/ 244787 w 2366010"/>
              <a:gd name="connsiteY11" fmla="*/ 5138986 h 5138986"/>
              <a:gd name="connsiteX12" fmla="*/ 0 w 2366010"/>
              <a:gd name="connsiteY12" fmla="*/ 4894199 h 5138986"/>
              <a:gd name="connsiteX13" fmla="*/ 0 w 2366010"/>
              <a:gd name="connsiteY13" fmla="*/ 259323 h 5138986"/>
              <a:gd name="connsiteX0" fmla="*/ 0 w 2366010"/>
              <a:gd name="connsiteY0" fmla="*/ 259323 h 5138986"/>
              <a:gd name="connsiteX1" fmla="*/ 234490 w 2366010"/>
              <a:gd name="connsiteY1" fmla="*/ 9320 h 5138986"/>
              <a:gd name="connsiteX2" fmla="*/ 518022 w 2366010"/>
              <a:gd name="connsiteY2" fmla="*/ 8051 h 5138986"/>
              <a:gd name="connsiteX3" fmla="*/ 727710 w 2366010"/>
              <a:gd name="connsiteY3" fmla="*/ 197416 h 5138986"/>
              <a:gd name="connsiteX4" fmla="*/ 1274918 w 2366010"/>
              <a:gd name="connsiteY4" fmla="*/ 196785 h 5138986"/>
              <a:gd name="connsiteX5" fmla="*/ 1753708 w 2366010"/>
              <a:gd name="connsiteY5" fmla="*/ 181549 h 5138986"/>
              <a:gd name="connsiteX6" fmla="*/ 1857213 w 2366010"/>
              <a:gd name="connsiteY6" fmla="*/ 13269 h 5138986"/>
              <a:gd name="connsiteX7" fmla="*/ 2133923 w 2366010"/>
              <a:gd name="connsiteY7" fmla="*/ 6920 h 5138986"/>
              <a:gd name="connsiteX8" fmla="*/ 2366010 w 2366010"/>
              <a:gd name="connsiteY8" fmla="*/ 259323 h 5138986"/>
              <a:gd name="connsiteX9" fmla="*/ 2366010 w 2366010"/>
              <a:gd name="connsiteY9" fmla="*/ 4894199 h 5138986"/>
              <a:gd name="connsiteX10" fmla="*/ 2121223 w 2366010"/>
              <a:gd name="connsiteY10" fmla="*/ 5138986 h 5138986"/>
              <a:gd name="connsiteX11" fmla="*/ 244787 w 2366010"/>
              <a:gd name="connsiteY11" fmla="*/ 5138986 h 5138986"/>
              <a:gd name="connsiteX12" fmla="*/ 0 w 2366010"/>
              <a:gd name="connsiteY12" fmla="*/ 4894199 h 5138986"/>
              <a:gd name="connsiteX13" fmla="*/ 0 w 2366010"/>
              <a:gd name="connsiteY13" fmla="*/ 259323 h 5138986"/>
              <a:gd name="connsiteX0" fmla="*/ 0 w 2366010"/>
              <a:gd name="connsiteY0" fmla="*/ 259323 h 5138986"/>
              <a:gd name="connsiteX1" fmla="*/ 234490 w 2366010"/>
              <a:gd name="connsiteY1" fmla="*/ 9320 h 5138986"/>
              <a:gd name="connsiteX2" fmla="*/ 518022 w 2366010"/>
              <a:gd name="connsiteY2" fmla="*/ 8051 h 5138986"/>
              <a:gd name="connsiteX3" fmla="*/ 727710 w 2366010"/>
              <a:gd name="connsiteY3" fmla="*/ 197416 h 5138986"/>
              <a:gd name="connsiteX4" fmla="*/ 1274918 w 2366010"/>
              <a:gd name="connsiteY4" fmla="*/ 196785 h 5138986"/>
              <a:gd name="connsiteX5" fmla="*/ 1753708 w 2366010"/>
              <a:gd name="connsiteY5" fmla="*/ 181549 h 5138986"/>
              <a:gd name="connsiteX6" fmla="*/ 1857213 w 2366010"/>
              <a:gd name="connsiteY6" fmla="*/ 13269 h 5138986"/>
              <a:gd name="connsiteX7" fmla="*/ 2133923 w 2366010"/>
              <a:gd name="connsiteY7" fmla="*/ 6920 h 5138986"/>
              <a:gd name="connsiteX8" fmla="*/ 2366010 w 2366010"/>
              <a:gd name="connsiteY8" fmla="*/ 259323 h 5138986"/>
              <a:gd name="connsiteX9" fmla="*/ 2366010 w 2366010"/>
              <a:gd name="connsiteY9" fmla="*/ 4894199 h 5138986"/>
              <a:gd name="connsiteX10" fmla="*/ 2121223 w 2366010"/>
              <a:gd name="connsiteY10" fmla="*/ 5138986 h 5138986"/>
              <a:gd name="connsiteX11" fmla="*/ 244787 w 2366010"/>
              <a:gd name="connsiteY11" fmla="*/ 5138986 h 5138986"/>
              <a:gd name="connsiteX12" fmla="*/ 0 w 2366010"/>
              <a:gd name="connsiteY12" fmla="*/ 4894199 h 5138986"/>
              <a:gd name="connsiteX13" fmla="*/ 0 w 2366010"/>
              <a:gd name="connsiteY13" fmla="*/ 259323 h 5138986"/>
              <a:gd name="connsiteX0" fmla="*/ 0 w 2366010"/>
              <a:gd name="connsiteY0" fmla="*/ 259323 h 5138986"/>
              <a:gd name="connsiteX1" fmla="*/ 234490 w 2366010"/>
              <a:gd name="connsiteY1" fmla="*/ 9320 h 5138986"/>
              <a:gd name="connsiteX2" fmla="*/ 518022 w 2366010"/>
              <a:gd name="connsiteY2" fmla="*/ 8051 h 5138986"/>
              <a:gd name="connsiteX3" fmla="*/ 727710 w 2366010"/>
              <a:gd name="connsiteY3" fmla="*/ 197416 h 5138986"/>
              <a:gd name="connsiteX4" fmla="*/ 1274918 w 2366010"/>
              <a:gd name="connsiteY4" fmla="*/ 196785 h 5138986"/>
              <a:gd name="connsiteX5" fmla="*/ 1748353 w 2366010"/>
              <a:gd name="connsiteY5" fmla="*/ 181549 h 5138986"/>
              <a:gd name="connsiteX6" fmla="*/ 1857213 w 2366010"/>
              <a:gd name="connsiteY6" fmla="*/ 13269 h 5138986"/>
              <a:gd name="connsiteX7" fmla="*/ 2133923 w 2366010"/>
              <a:gd name="connsiteY7" fmla="*/ 6920 h 5138986"/>
              <a:gd name="connsiteX8" fmla="*/ 2366010 w 2366010"/>
              <a:gd name="connsiteY8" fmla="*/ 259323 h 5138986"/>
              <a:gd name="connsiteX9" fmla="*/ 2366010 w 2366010"/>
              <a:gd name="connsiteY9" fmla="*/ 4894199 h 5138986"/>
              <a:gd name="connsiteX10" fmla="*/ 2121223 w 2366010"/>
              <a:gd name="connsiteY10" fmla="*/ 5138986 h 5138986"/>
              <a:gd name="connsiteX11" fmla="*/ 244787 w 2366010"/>
              <a:gd name="connsiteY11" fmla="*/ 5138986 h 5138986"/>
              <a:gd name="connsiteX12" fmla="*/ 0 w 2366010"/>
              <a:gd name="connsiteY12" fmla="*/ 4894199 h 5138986"/>
              <a:gd name="connsiteX13" fmla="*/ 0 w 2366010"/>
              <a:gd name="connsiteY13" fmla="*/ 259323 h 5138986"/>
              <a:gd name="connsiteX0" fmla="*/ 0 w 2366010"/>
              <a:gd name="connsiteY0" fmla="*/ 259323 h 5138986"/>
              <a:gd name="connsiteX1" fmla="*/ 234490 w 2366010"/>
              <a:gd name="connsiteY1" fmla="*/ 9320 h 5138986"/>
              <a:gd name="connsiteX2" fmla="*/ 518022 w 2366010"/>
              <a:gd name="connsiteY2" fmla="*/ 8051 h 5138986"/>
              <a:gd name="connsiteX3" fmla="*/ 727710 w 2366010"/>
              <a:gd name="connsiteY3" fmla="*/ 197416 h 5138986"/>
              <a:gd name="connsiteX4" fmla="*/ 1274918 w 2366010"/>
              <a:gd name="connsiteY4" fmla="*/ 196785 h 5138986"/>
              <a:gd name="connsiteX5" fmla="*/ 1748353 w 2366010"/>
              <a:gd name="connsiteY5" fmla="*/ 181549 h 5138986"/>
              <a:gd name="connsiteX6" fmla="*/ 1857213 w 2366010"/>
              <a:gd name="connsiteY6" fmla="*/ 13269 h 5138986"/>
              <a:gd name="connsiteX7" fmla="*/ 2133923 w 2366010"/>
              <a:gd name="connsiteY7" fmla="*/ 6920 h 5138986"/>
              <a:gd name="connsiteX8" fmla="*/ 2366010 w 2366010"/>
              <a:gd name="connsiteY8" fmla="*/ 259323 h 5138986"/>
              <a:gd name="connsiteX9" fmla="*/ 2366010 w 2366010"/>
              <a:gd name="connsiteY9" fmla="*/ 4894199 h 5138986"/>
              <a:gd name="connsiteX10" fmla="*/ 2121223 w 2366010"/>
              <a:gd name="connsiteY10" fmla="*/ 5138986 h 5138986"/>
              <a:gd name="connsiteX11" fmla="*/ 244787 w 2366010"/>
              <a:gd name="connsiteY11" fmla="*/ 5138986 h 5138986"/>
              <a:gd name="connsiteX12" fmla="*/ 0 w 2366010"/>
              <a:gd name="connsiteY12" fmla="*/ 4894199 h 5138986"/>
              <a:gd name="connsiteX13" fmla="*/ 0 w 2366010"/>
              <a:gd name="connsiteY13" fmla="*/ 259323 h 5138986"/>
              <a:gd name="connsiteX0" fmla="*/ 0 w 2366010"/>
              <a:gd name="connsiteY0" fmla="*/ 259323 h 5138986"/>
              <a:gd name="connsiteX1" fmla="*/ 234490 w 2366010"/>
              <a:gd name="connsiteY1" fmla="*/ 9320 h 5138986"/>
              <a:gd name="connsiteX2" fmla="*/ 518022 w 2366010"/>
              <a:gd name="connsiteY2" fmla="*/ 8051 h 5138986"/>
              <a:gd name="connsiteX3" fmla="*/ 727710 w 2366010"/>
              <a:gd name="connsiteY3" fmla="*/ 197416 h 5138986"/>
              <a:gd name="connsiteX4" fmla="*/ 1274918 w 2366010"/>
              <a:gd name="connsiteY4" fmla="*/ 196785 h 5138986"/>
              <a:gd name="connsiteX5" fmla="*/ 1748353 w 2366010"/>
              <a:gd name="connsiteY5" fmla="*/ 181549 h 5138986"/>
              <a:gd name="connsiteX6" fmla="*/ 1857213 w 2366010"/>
              <a:gd name="connsiteY6" fmla="*/ 13269 h 5138986"/>
              <a:gd name="connsiteX7" fmla="*/ 2133923 w 2366010"/>
              <a:gd name="connsiteY7" fmla="*/ 6920 h 5138986"/>
              <a:gd name="connsiteX8" fmla="*/ 2366010 w 2366010"/>
              <a:gd name="connsiteY8" fmla="*/ 259323 h 5138986"/>
              <a:gd name="connsiteX9" fmla="*/ 2366010 w 2366010"/>
              <a:gd name="connsiteY9" fmla="*/ 4894199 h 5138986"/>
              <a:gd name="connsiteX10" fmla="*/ 2121223 w 2366010"/>
              <a:gd name="connsiteY10" fmla="*/ 5138986 h 5138986"/>
              <a:gd name="connsiteX11" fmla="*/ 244787 w 2366010"/>
              <a:gd name="connsiteY11" fmla="*/ 5138986 h 5138986"/>
              <a:gd name="connsiteX12" fmla="*/ 0 w 2366010"/>
              <a:gd name="connsiteY12" fmla="*/ 4894199 h 5138986"/>
              <a:gd name="connsiteX13" fmla="*/ 0 w 2366010"/>
              <a:gd name="connsiteY13" fmla="*/ 259323 h 5138986"/>
              <a:gd name="connsiteX0" fmla="*/ 0 w 2366010"/>
              <a:gd name="connsiteY0" fmla="*/ 259323 h 5138986"/>
              <a:gd name="connsiteX1" fmla="*/ 234490 w 2366010"/>
              <a:gd name="connsiteY1" fmla="*/ 9320 h 5138986"/>
              <a:gd name="connsiteX2" fmla="*/ 518022 w 2366010"/>
              <a:gd name="connsiteY2" fmla="*/ 8051 h 5138986"/>
              <a:gd name="connsiteX3" fmla="*/ 727710 w 2366010"/>
              <a:gd name="connsiteY3" fmla="*/ 197416 h 5138986"/>
              <a:gd name="connsiteX4" fmla="*/ 1274918 w 2366010"/>
              <a:gd name="connsiteY4" fmla="*/ 196785 h 5138986"/>
              <a:gd name="connsiteX5" fmla="*/ 1748353 w 2366010"/>
              <a:gd name="connsiteY5" fmla="*/ 181549 h 5138986"/>
              <a:gd name="connsiteX6" fmla="*/ 1857213 w 2366010"/>
              <a:gd name="connsiteY6" fmla="*/ 13269 h 5138986"/>
              <a:gd name="connsiteX7" fmla="*/ 2133923 w 2366010"/>
              <a:gd name="connsiteY7" fmla="*/ 6920 h 5138986"/>
              <a:gd name="connsiteX8" fmla="*/ 2366010 w 2366010"/>
              <a:gd name="connsiteY8" fmla="*/ 259323 h 5138986"/>
              <a:gd name="connsiteX9" fmla="*/ 2366010 w 2366010"/>
              <a:gd name="connsiteY9" fmla="*/ 4894199 h 5138986"/>
              <a:gd name="connsiteX10" fmla="*/ 2121223 w 2366010"/>
              <a:gd name="connsiteY10" fmla="*/ 5138986 h 5138986"/>
              <a:gd name="connsiteX11" fmla="*/ 244787 w 2366010"/>
              <a:gd name="connsiteY11" fmla="*/ 5138986 h 5138986"/>
              <a:gd name="connsiteX12" fmla="*/ 0 w 2366010"/>
              <a:gd name="connsiteY12" fmla="*/ 4894199 h 5138986"/>
              <a:gd name="connsiteX13" fmla="*/ 0 w 2366010"/>
              <a:gd name="connsiteY13" fmla="*/ 259323 h 5138986"/>
              <a:gd name="connsiteX0" fmla="*/ 0 w 2366010"/>
              <a:gd name="connsiteY0" fmla="*/ 259323 h 5138986"/>
              <a:gd name="connsiteX1" fmla="*/ 234490 w 2366010"/>
              <a:gd name="connsiteY1" fmla="*/ 9320 h 5138986"/>
              <a:gd name="connsiteX2" fmla="*/ 518022 w 2366010"/>
              <a:gd name="connsiteY2" fmla="*/ 8051 h 5138986"/>
              <a:gd name="connsiteX3" fmla="*/ 727710 w 2366010"/>
              <a:gd name="connsiteY3" fmla="*/ 197416 h 5138986"/>
              <a:gd name="connsiteX4" fmla="*/ 1274918 w 2366010"/>
              <a:gd name="connsiteY4" fmla="*/ 196785 h 5138986"/>
              <a:gd name="connsiteX5" fmla="*/ 1748353 w 2366010"/>
              <a:gd name="connsiteY5" fmla="*/ 181549 h 5138986"/>
              <a:gd name="connsiteX6" fmla="*/ 1857213 w 2366010"/>
              <a:gd name="connsiteY6" fmla="*/ 13269 h 5138986"/>
              <a:gd name="connsiteX7" fmla="*/ 2133923 w 2366010"/>
              <a:gd name="connsiteY7" fmla="*/ 6920 h 5138986"/>
              <a:gd name="connsiteX8" fmla="*/ 2366010 w 2366010"/>
              <a:gd name="connsiteY8" fmla="*/ 259323 h 5138986"/>
              <a:gd name="connsiteX9" fmla="*/ 2366010 w 2366010"/>
              <a:gd name="connsiteY9" fmla="*/ 4894199 h 5138986"/>
              <a:gd name="connsiteX10" fmla="*/ 2121223 w 2366010"/>
              <a:gd name="connsiteY10" fmla="*/ 5138986 h 5138986"/>
              <a:gd name="connsiteX11" fmla="*/ 244787 w 2366010"/>
              <a:gd name="connsiteY11" fmla="*/ 5138986 h 5138986"/>
              <a:gd name="connsiteX12" fmla="*/ 0 w 2366010"/>
              <a:gd name="connsiteY12" fmla="*/ 4894199 h 5138986"/>
              <a:gd name="connsiteX13" fmla="*/ 0 w 2366010"/>
              <a:gd name="connsiteY13" fmla="*/ 259323 h 5138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66010" h="5138986">
                <a:moveTo>
                  <a:pt x="0" y="259323"/>
                </a:moveTo>
                <a:cubicBezTo>
                  <a:pt x="0" y="124131"/>
                  <a:pt x="99298" y="14400"/>
                  <a:pt x="234490" y="9320"/>
                </a:cubicBezTo>
                <a:cubicBezTo>
                  <a:pt x="330375" y="-1633"/>
                  <a:pt x="441345" y="-4014"/>
                  <a:pt x="518022" y="8051"/>
                </a:cubicBezTo>
                <a:cubicBezTo>
                  <a:pt x="568029" y="42976"/>
                  <a:pt x="608553" y="191263"/>
                  <a:pt x="727710" y="197416"/>
                </a:cubicBezTo>
                <a:cubicBezTo>
                  <a:pt x="883276" y="205449"/>
                  <a:pt x="1056621" y="196753"/>
                  <a:pt x="1274918" y="196785"/>
                </a:cubicBezTo>
                <a:cubicBezTo>
                  <a:pt x="1493215" y="196817"/>
                  <a:pt x="1691464" y="206784"/>
                  <a:pt x="1748353" y="181549"/>
                </a:cubicBezTo>
                <a:cubicBezTo>
                  <a:pt x="1805242" y="156314"/>
                  <a:pt x="1797125" y="40150"/>
                  <a:pt x="1857213" y="13269"/>
                </a:cubicBezTo>
                <a:cubicBezTo>
                  <a:pt x="1896981" y="1626"/>
                  <a:pt x="2008907" y="3363"/>
                  <a:pt x="2133923" y="6920"/>
                </a:cubicBezTo>
                <a:cubicBezTo>
                  <a:pt x="2258939" y="10477"/>
                  <a:pt x="2366010" y="124131"/>
                  <a:pt x="2366010" y="259323"/>
                </a:cubicBezTo>
                <a:lnTo>
                  <a:pt x="2366010" y="4894199"/>
                </a:lnTo>
                <a:cubicBezTo>
                  <a:pt x="2366010" y="5029391"/>
                  <a:pt x="2256415" y="5138986"/>
                  <a:pt x="2121223" y="5138986"/>
                </a:cubicBezTo>
                <a:lnTo>
                  <a:pt x="244787" y="5138986"/>
                </a:lnTo>
                <a:cubicBezTo>
                  <a:pt x="109595" y="5138986"/>
                  <a:pt x="0" y="5029391"/>
                  <a:pt x="0" y="4894199"/>
                </a:cubicBezTo>
                <a:lnTo>
                  <a:pt x="0" y="259323"/>
                </a:lnTo>
                <a:close/>
              </a:path>
            </a:pathLst>
          </a:custGeom>
          <a:solidFill>
            <a:schemeClr val="tx1"/>
          </a:solidFill>
        </p:spPr>
        <p:txBody>
          <a:bodyPr lIns="252000" tIns="360000" bIns="90000" anchor="t">
            <a:normAutofit/>
          </a:bodyPr>
          <a:lstStyle>
            <a:lvl1pPr marL="0" indent="0" algn="l">
              <a:buNone/>
              <a:defRPr lang="fr-FR" sz="2400" b="0" i="0" kern="1200" dirty="0">
                <a:solidFill>
                  <a:schemeClr val="tx1"/>
                </a:solidFill>
                <a:latin typeface="Arial" panose="020B0604020202020204" pitchFamily="34" charset="0"/>
                <a:ea typeface="+mn-ea"/>
                <a:cs typeface="Arial" panose="020B0604020202020204" pitchFamily="34" charset="0"/>
              </a:defRPr>
            </a:lvl1pPr>
          </a:lstStyle>
          <a:p>
            <a:r>
              <a:rPr lang="fr-FR"/>
              <a:t>Click </a:t>
            </a:r>
            <a:br>
              <a:rPr lang="fr-FR"/>
            </a:br>
            <a:r>
              <a:rPr lang="fr-FR"/>
              <a:t>to </a:t>
            </a:r>
            <a:r>
              <a:rPr lang="fr-FR" err="1"/>
              <a:t>add</a:t>
            </a:r>
            <a:r>
              <a:rPr lang="fr-FR"/>
              <a:t> </a:t>
            </a:r>
            <a:br>
              <a:rPr lang="fr-FR"/>
            </a:br>
            <a:r>
              <a:rPr lang="fr-FR"/>
              <a:t>a </a:t>
            </a:r>
            <a:r>
              <a:rPr lang="fr-FR" err="1"/>
              <a:t>picture</a:t>
            </a:r>
            <a:endParaRPr lang="fr-FR"/>
          </a:p>
        </p:txBody>
      </p:sp>
      <p:sp>
        <p:nvSpPr>
          <p:cNvPr id="11" name="Content Placeholder 3">
            <a:extLst>
              <a:ext uri="{FF2B5EF4-FFF2-40B4-BE49-F238E27FC236}">
                <a16:creationId xmlns:a16="http://schemas.microsoft.com/office/drawing/2014/main" id="{EBDD18AD-67A7-FC43-94A2-0E86A0AE9577}"/>
              </a:ext>
            </a:extLst>
          </p:cNvPr>
          <p:cNvSpPr>
            <a:spLocks noGrp="1"/>
          </p:cNvSpPr>
          <p:nvPr>
            <p:ph sz="quarter" idx="11"/>
          </p:nvPr>
        </p:nvSpPr>
        <p:spPr>
          <a:xfrm>
            <a:off x="457200" y="1557838"/>
            <a:ext cx="3007271" cy="4385760"/>
          </a:xfrm>
        </p:spPr>
        <p:txBody>
          <a:bodyPr anchor="ctr"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1">
            <a:extLst>
              <a:ext uri="{FF2B5EF4-FFF2-40B4-BE49-F238E27FC236}">
                <a16:creationId xmlns:a16="http://schemas.microsoft.com/office/drawing/2014/main" id="{7D4681DC-9242-7242-A0BC-17A9CC783FE0}"/>
              </a:ext>
            </a:extLst>
          </p:cNvPr>
          <p:cNvSpPr>
            <a:spLocks noGrp="1"/>
          </p:cNvSpPr>
          <p:nvPr>
            <p:ph type="title"/>
          </p:nvPr>
        </p:nvSpPr>
        <p:spPr>
          <a:xfrm>
            <a:off x="457200" y="265176"/>
            <a:ext cx="3007271" cy="1292662"/>
          </a:xfrm>
        </p:spPr>
        <p:txBody>
          <a:bodyPr/>
          <a:lstStyle/>
          <a:p>
            <a:r>
              <a:rPr lang="en-US"/>
              <a:t>Click to edit Master title style</a:t>
            </a:r>
          </a:p>
        </p:txBody>
      </p:sp>
    </p:spTree>
    <p:extLst>
      <p:ext uri="{BB962C8B-B14F-4D97-AF65-F5344CB8AC3E}">
        <p14:creationId xmlns:p14="http://schemas.microsoft.com/office/powerpoint/2010/main" val="34899661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216A3C5-0C4C-7F41-BD2C-D02BFCF1B032}"/>
              </a:ext>
            </a:extLst>
          </p:cNvPr>
          <p:cNvSpPr>
            <a:spLocks noGrp="1"/>
          </p:cNvSpPr>
          <p:nvPr>
            <p:ph type="body" sz="quarter" idx="10"/>
          </p:nvPr>
        </p:nvSpPr>
        <p:spPr>
          <a:xfrm>
            <a:off x="1472475" y="3407229"/>
            <a:ext cx="1709928" cy="2612570"/>
          </a:xfrm>
        </p:spPr>
        <p:txBody>
          <a:bodyPr lIns="91440" rIns="9144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a:extLst>
              <a:ext uri="{FF2B5EF4-FFF2-40B4-BE49-F238E27FC236}">
                <a16:creationId xmlns:a16="http://schemas.microsoft.com/office/drawing/2014/main" id="{E7FFCC6A-C18B-A141-BF9C-A6F78E85D5DA}"/>
              </a:ext>
            </a:extLst>
          </p:cNvPr>
          <p:cNvSpPr>
            <a:spLocks noGrp="1"/>
          </p:cNvSpPr>
          <p:nvPr>
            <p:ph type="body" sz="quarter" idx="11" hasCustomPrompt="1"/>
          </p:nvPr>
        </p:nvSpPr>
        <p:spPr>
          <a:xfrm>
            <a:off x="3527421" y="2253342"/>
            <a:ext cx="1709928" cy="3766457"/>
          </a:xfrm>
        </p:spPr>
        <p:txBody>
          <a:bodyPr lIns="91440" rIns="91440">
            <a:normAutofit/>
          </a:bodyPr>
          <a:lstStyle/>
          <a:p>
            <a:pPr lvl="0"/>
            <a:r>
              <a:rPr lang="en-US" dirty="0"/>
              <a:t>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3">
            <a:extLst>
              <a:ext uri="{FF2B5EF4-FFF2-40B4-BE49-F238E27FC236}">
                <a16:creationId xmlns:a16="http://schemas.microsoft.com/office/drawing/2014/main" id="{88CDB91C-2C06-EB4B-845A-86DE8363C161}"/>
              </a:ext>
            </a:extLst>
          </p:cNvPr>
          <p:cNvSpPr>
            <a:spLocks noGrp="1"/>
          </p:cNvSpPr>
          <p:nvPr>
            <p:ph type="body" sz="quarter" idx="12" hasCustomPrompt="1"/>
          </p:nvPr>
        </p:nvSpPr>
        <p:spPr>
          <a:xfrm>
            <a:off x="5573935" y="3407228"/>
            <a:ext cx="1709928" cy="2612571"/>
          </a:xfrm>
        </p:spPr>
        <p:txBody>
          <a:bodyPr lIns="91440" rIns="91440">
            <a:normAutofit/>
          </a:bodyPr>
          <a:lstStyle/>
          <a:p>
            <a:pPr lvl="0"/>
            <a:r>
              <a:rPr lang="en-US" dirty="0"/>
              <a:t>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3">
            <a:extLst>
              <a:ext uri="{FF2B5EF4-FFF2-40B4-BE49-F238E27FC236}">
                <a16:creationId xmlns:a16="http://schemas.microsoft.com/office/drawing/2014/main" id="{E759140B-4817-1141-951A-734E2E7A1AD0}"/>
              </a:ext>
            </a:extLst>
          </p:cNvPr>
          <p:cNvSpPr>
            <a:spLocks noGrp="1"/>
          </p:cNvSpPr>
          <p:nvPr>
            <p:ph type="body" sz="quarter" idx="13" hasCustomPrompt="1"/>
          </p:nvPr>
        </p:nvSpPr>
        <p:spPr>
          <a:xfrm>
            <a:off x="7635287" y="2253342"/>
            <a:ext cx="1709928" cy="3766457"/>
          </a:xfrm>
        </p:spPr>
        <p:txBody>
          <a:bodyPr lIns="91440" rIns="91440">
            <a:normAutofit/>
          </a:bodyPr>
          <a:lstStyle/>
          <a:p>
            <a:pPr lvl="0"/>
            <a:r>
              <a:rPr lang="en-US" dirty="0"/>
              <a:t>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3">
            <a:extLst>
              <a:ext uri="{FF2B5EF4-FFF2-40B4-BE49-F238E27FC236}">
                <a16:creationId xmlns:a16="http://schemas.microsoft.com/office/drawing/2014/main" id="{B5681F9E-ACF6-A649-8B89-B597C865FF08}"/>
              </a:ext>
            </a:extLst>
          </p:cNvPr>
          <p:cNvSpPr>
            <a:spLocks noGrp="1"/>
          </p:cNvSpPr>
          <p:nvPr>
            <p:ph type="body" sz="quarter" idx="14" hasCustomPrompt="1"/>
          </p:nvPr>
        </p:nvSpPr>
        <p:spPr>
          <a:xfrm>
            <a:off x="9698349" y="3407228"/>
            <a:ext cx="1709928" cy="2612571"/>
          </a:xfrm>
        </p:spPr>
        <p:txBody>
          <a:bodyPr lIns="91440" rIns="91440">
            <a:normAutofit/>
          </a:bodyPr>
          <a:lstStyle/>
          <a:p>
            <a:pPr lvl="0"/>
            <a:r>
              <a:rPr lang="en-US" dirty="0"/>
              <a:t>text</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2" name="Straight Connector 11">
            <a:extLst>
              <a:ext uri="{FF2B5EF4-FFF2-40B4-BE49-F238E27FC236}">
                <a16:creationId xmlns:a16="http://schemas.microsoft.com/office/drawing/2014/main" id="{5BEEEDF2-CBF0-1F48-A5C3-62E5C4B36A75}"/>
              </a:ext>
            </a:extLst>
          </p:cNvPr>
          <p:cNvCxnSpPr>
            <a:cxnSpLocks/>
          </p:cNvCxnSpPr>
          <p:nvPr userDrawn="1"/>
        </p:nvCxnSpPr>
        <p:spPr>
          <a:xfrm>
            <a:off x="3406398" y="2253343"/>
            <a:ext cx="0" cy="3766457"/>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0B6D9C2-CBF8-CA4D-8F0B-8ECBB0DF59A4}"/>
              </a:ext>
            </a:extLst>
          </p:cNvPr>
          <p:cNvCxnSpPr>
            <a:cxnSpLocks/>
          </p:cNvCxnSpPr>
          <p:nvPr userDrawn="1"/>
        </p:nvCxnSpPr>
        <p:spPr>
          <a:xfrm>
            <a:off x="5452912" y="3407228"/>
            <a:ext cx="0" cy="2612572"/>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2A29064-6019-C745-9B60-04FD92DB9198}"/>
              </a:ext>
            </a:extLst>
          </p:cNvPr>
          <p:cNvCxnSpPr>
            <a:cxnSpLocks/>
          </p:cNvCxnSpPr>
          <p:nvPr userDrawn="1"/>
        </p:nvCxnSpPr>
        <p:spPr>
          <a:xfrm>
            <a:off x="7514264" y="2253343"/>
            <a:ext cx="0" cy="3766457"/>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584954B-1952-F746-8661-2B90D6A354A0}"/>
              </a:ext>
            </a:extLst>
          </p:cNvPr>
          <p:cNvCxnSpPr>
            <a:cxnSpLocks/>
          </p:cNvCxnSpPr>
          <p:nvPr userDrawn="1"/>
        </p:nvCxnSpPr>
        <p:spPr>
          <a:xfrm>
            <a:off x="1351455" y="3407228"/>
            <a:ext cx="0" cy="2612572"/>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C4E28B89-69FC-104A-A18E-A4337DAB0E36}"/>
              </a:ext>
            </a:extLst>
          </p:cNvPr>
          <p:cNvCxnSpPr>
            <a:cxnSpLocks/>
          </p:cNvCxnSpPr>
          <p:nvPr userDrawn="1"/>
        </p:nvCxnSpPr>
        <p:spPr>
          <a:xfrm>
            <a:off x="9577326" y="3407228"/>
            <a:ext cx="0" cy="2612572"/>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7" name="Text Placeholder 3">
            <a:extLst>
              <a:ext uri="{FF2B5EF4-FFF2-40B4-BE49-F238E27FC236}">
                <a16:creationId xmlns:a16="http://schemas.microsoft.com/office/drawing/2014/main" id="{A98D4C44-7A61-D64E-8A57-633263E71116}"/>
              </a:ext>
            </a:extLst>
          </p:cNvPr>
          <p:cNvSpPr>
            <a:spLocks noGrp="1"/>
          </p:cNvSpPr>
          <p:nvPr>
            <p:ph type="body" sz="quarter" idx="15" hasCustomPrompt="1"/>
          </p:nvPr>
        </p:nvSpPr>
        <p:spPr>
          <a:xfrm>
            <a:off x="1351455" y="1519029"/>
            <a:ext cx="1837944" cy="1888199"/>
          </a:xfrm>
        </p:spPr>
        <p:txBody>
          <a:bodyPr lIns="0" rIns="0" bIns="228600" anchor="b" anchorCtr="0">
            <a:normAutofit/>
          </a:bodyPr>
          <a:lstStyle>
            <a:lvl1pPr>
              <a:defRPr>
                <a:solidFill>
                  <a:schemeClr val="accent1"/>
                </a:solidFill>
              </a:defRPr>
            </a:lvl1pPr>
          </a:lstStyle>
          <a:p>
            <a:pPr lvl="0"/>
            <a:r>
              <a:rPr lang="en-US" dirty="0"/>
              <a:t>Date</a:t>
            </a:r>
          </a:p>
        </p:txBody>
      </p:sp>
      <p:sp>
        <p:nvSpPr>
          <p:cNvPr id="18" name="Text Placeholder 3">
            <a:extLst>
              <a:ext uri="{FF2B5EF4-FFF2-40B4-BE49-F238E27FC236}">
                <a16:creationId xmlns:a16="http://schemas.microsoft.com/office/drawing/2014/main" id="{959A0448-DB5F-C24A-9B43-AD17EA17158C}"/>
              </a:ext>
            </a:extLst>
          </p:cNvPr>
          <p:cNvSpPr>
            <a:spLocks noGrp="1"/>
          </p:cNvSpPr>
          <p:nvPr>
            <p:ph type="body" sz="quarter" idx="16" hasCustomPrompt="1"/>
          </p:nvPr>
        </p:nvSpPr>
        <p:spPr>
          <a:xfrm>
            <a:off x="3406398" y="1519028"/>
            <a:ext cx="1837944" cy="734313"/>
          </a:xfrm>
        </p:spPr>
        <p:txBody>
          <a:bodyPr lIns="0" rIns="0" bIns="228600" anchor="b" anchorCtr="0">
            <a:normAutofit/>
          </a:bodyPr>
          <a:lstStyle>
            <a:lvl1pPr>
              <a:defRPr>
                <a:solidFill>
                  <a:schemeClr val="accent1"/>
                </a:solidFill>
              </a:defRPr>
            </a:lvl1pPr>
          </a:lstStyle>
          <a:p>
            <a:pPr lvl="0"/>
            <a:r>
              <a:rPr lang="en-US" dirty="0"/>
              <a:t>Date</a:t>
            </a:r>
          </a:p>
        </p:txBody>
      </p:sp>
      <p:sp>
        <p:nvSpPr>
          <p:cNvPr id="19" name="Text Placeholder 3">
            <a:extLst>
              <a:ext uri="{FF2B5EF4-FFF2-40B4-BE49-F238E27FC236}">
                <a16:creationId xmlns:a16="http://schemas.microsoft.com/office/drawing/2014/main" id="{4E54B4AA-1025-5741-921B-DB01C970E66D}"/>
              </a:ext>
            </a:extLst>
          </p:cNvPr>
          <p:cNvSpPr>
            <a:spLocks noGrp="1"/>
          </p:cNvSpPr>
          <p:nvPr>
            <p:ph type="body" sz="quarter" idx="17" hasCustomPrompt="1"/>
          </p:nvPr>
        </p:nvSpPr>
        <p:spPr>
          <a:xfrm>
            <a:off x="5452912" y="1519029"/>
            <a:ext cx="1837944" cy="1888199"/>
          </a:xfrm>
        </p:spPr>
        <p:txBody>
          <a:bodyPr lIns="0" rIns="0" bIns="228600" anchor="b" anchorCtr="0">
            <a:normAutofit/>
          </a:bodyPr>
          <a:lstStyle>
            <a:lvl1pPr>
              <a:defRPr>
                <a:solidFill>
                  <a:schemeClr val="accent1"/>
                </a:solidFill>
              </a:defRPr>
            </a:lvl1pPr>
          </a:lstStyle>
          <a:p>
            <a:pPr lvl="0"/>
            <a:r>
              <a:rPr lang="en-US" dirty="0"/>
              <a:t>Date</a:t>
            </a:r>
          </a:p>
        </p:txBody>
      </p:sp>
      <p:sp>
        <p:nvSpPr>
          <p:cNvPr id="20" name="Text Placeholder 3">
            <a:extLst>
              <a:ext uri="{FF2B5EF4-FFF2-40B4-BE49-F238E27FC236}">
                <a16:creationId xmlns:a16="http://schemas.microsoft.com/office/drawing/2014/main" id="{6EB17093-DBCA-2E49-9DDE-5D6763F09EC6}"/>
              </a:ext>
            </a:extLst>
          </p:cNvPr>
          <p:cNvSpPr>
            <a:spLocks noGrp="1"/>
          </p:cNvSpPr>
          <p:nvPr>
            <p:ph type="body" sz="quarter" idx="18" hasCustomPrompt="1"/>
          </p:nvPr>
        </p:nvSpPr>
        <p:spPr>
          <a:xfrm>
            <a:off x="7514264" y="1519028"/>
            <a:ext cx="1837944" cy="734314"/>
          </a:xfrm>
        </p:spPr>
        <p:txBody>
          <a:bodyPr lIns="0" rIns="0" bIns="228600" anchor="b" anchorCtr="0">
            <a:normAutofit/>
          </a:bodyPr>
          <a:lstStyle>
            <a:lvl1pPr>
              <a:defRPr>
                <a:solidFill>
                  <a:schemeClr val="accent1"/>
                </a:solidFill>
              </a:defRPr>
            </a:lvl1pPr>
          </a:lstStyle>
          <a:p>
            <a:pPr lvl="0"/>
            <a:r>
              <a:rPr lang="en-US" dirty="0"/>
              <a:t>Date</a:t>
            </a:r>
          </a:p>
        </p:txBody>
      </p:sp>
      <p:sp>
        <p:nvSpPr>
          <p:cNvPr id="21" name="Text Placeholder 3">
            <a:extLst>
              <a:ext uri="{FF2B5EF4-FFF2-40B4-BE49-F238E27FC236}">
                <a16:creationId xmlns:a16="http://schemas.microsoft.com/office/drawing/2014/main" id="{863C5C03-B79D-9344-9467-D33AF7BCCB58}"/>
              </a:ext>
            </a:extLst>
          </p:cNvPr>
          <p:cNvSpPr>
            <a:spLocks noGrp="1"/>
          </p:cNvSpPr>
          <p:nvPr>
            <p:ph type="body" sz="quarter" idx="19" hasCustomPrompt="1"/>
          </p:nvPr>
        </p:nvSpPr>
        <p:spPr>
          <a:xfrm>
            <a:off x="9577326" y="1519029"/>
            <a:ext cx="1837944" cy="1888199"/>
          </a:xfrm>
        </p:spPr>
        <p:txBody>
          <a:bodyPr lIns="0" rIns="0" bIns="228600" anchor="b" anchorCtr="0">
            <a:normAutofit/>
          </a:bodyPr>
          <a:lstStyle>
            <a:lvl1pPr>
              <a:defRPr>
                <a:solidFill>
                  <a:schemeClr val="accent1"/>
                </a:solidFill>
              </a:defRPr>
            </a:lvl1pPr>
          </a:lstStyle>
          <a:p>
            <a:pPr lvl="0"/>
            <a:r>
              <a:rPr lang="en-US" dirty="0"/>
              <a:t>Date</a:t>
            </a:r>
          </a:p>
        </p:txBody>
      </p:sp>
      <p:sp>
        <p:nvSpPr>
          <p:cNvPr id="25" name="Title 1">
            <a:extLst>
              <a:ext uri="{FF2B5EF4-FFF2-40B4-BE49-F238E27FC236}">
                <a16:creationId xmlns:a16="http://schemas.microsoft.com/office/drawing/2014/main" id="{3BBEE3A9-14DA-E442-A766-9F6FB263F76D}"/>
              </a:ext>
            </a:extLst>
          </p:cNvPr>
          <p:cNvSpPr>
            <a:spLocks noGrp="1"/>
          </p:cNvSpPr>
          <p:nvPr>
            <p:ph type="title"/>
          </p:nvPr>
        </p:nvSpPr>
        <p:spPr>
          <a:xfrm>
            <a:off x="457200" y="265176"/>
            <a:ext cx="11277600" cy="1292662"/>
          </a:xfrm>
        </p:spPr>
        <p:txBody>
          <a:bodyPr/>
          <a:lstStyle>
            <a:lvl1pPr>
              <a:defRPr>
                <a:solidFill>
                  <a:srgbClr val="00A8C8"/>
                </a:solidFill>
              </a:defRPr>
            </a:lvl1pPr>
          </a:lstStyle>
          <a:p>
            <a:r>
              <a:rPr lang="en-US" dirty="0"/>
              <a:t>Click to edit Master title style</a:t>
            </a:r>
          </a:p>
        </p:txBody>
      </p:sp>
      <p:sp>
        <p:nvSpPr>
          <p:cNvPr id="22" name="Text Placeholder 31">
            <a:extLst>
              <a:ext uri="{FF2B5EF4-FFF2-40B4-BE49-F238E27FC236}">
                <a16:creationId xmlns:a16="http://schemas.microsoft.com/office/drawing/2014/main" id="{E0CC4B99-251F-7A47-94F8-3263C0FBB32A}"/>
              </a:ext>
            </a:extLst>
          </p:cNvPr>
          <p:cNvSpPr txBox="1">
            <a:spLocks/>
          </p:cNvSpPr>
          <p:nvPr userDrawn="1"/>
        </p:nvSpPr>
        <p:spPr>
          <a:xfrm>
            <a:off x="457199" y="6581489"/>
            <a:ext cx="5638800" cy="646331"/>
          </a:xfrm>
          <a:prstGeom prst="rect">
            <a:avLst/>
          </a:prstGeom>
          <a:noFill/>
        </p:spPr>
        <p:txBody>
          <a:bodyPr vert="horz" wrap="square" lIns="0" tIns="0" rIns="0" bIns="457200" rtlCol="0" anchor="t" anchorCtr="0">
            <a:sp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200" b="0" i="0" kern="1200" cap="all" spc="200" baseline="0">
                <a:solidFill>
                  <a:schemeClr val="tx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2400" b="0" kern="1200" cap="all" spc="200" baseline="0">
                <a:solidFill>
                  <a:schemeClr val="tx1"/>
                </a:solidFill>
                <a:latin typeface="+mn-lt"/>
                <a:ea typeface="+mn-ea"/>
                <a:cs typeface="+mn-cs"/>
              </a:defRPr>
            </a:lvl2pPr>
            <a:lvl3pPr marL="0" indent="0" algn="l" defTabSz="914400" rtl="0" eaLnBrk="1" latinLnBrk="0" hangingPunct="1">
              <a:lnSpc>
                <a:spcPct val="100000"/>
              </a:lnSpc>
              <a:spcBef>
                <a:spcPts val="1800"/>
              </a:spcBef>
              <a:spcAft>
                <a:spcPts val="0"/>
              </a:spcAft>
              <a:buFont typeface="Arial" panose="020B0604020202020204" pitchFamily="34" charset="0"/>
              <a:buNone/>
              <a:defRPr sz="2000" kern="1200" cap="none" spc="50" baseline="0">
                <a:solidFill>
                  <a:schemeClr val="tx1"/>
                </a:solidFill>
                <a:latin typeface="+mn-lt"/>
                <a:ea typeface="+mn-ea"/>
                <a:cs typeface="+mn-cs"/>
              </a:defRPr>
            </a:lvl3pPr>
            <a:lvl4pPr marL="228600" indent="-228600" algn="l" defTabSz="914400" rtl="0" eaLnBrk="1" latinLnBrk="0" hangingPunct="1">
              <a:lnSpc>
                <a:spcPct val="100000"/>
              </a:lnSpc>
              <a:spcBef>
                <a:spcPts val="600"/>
              </a:spcBef>
              <a:spcAft>
                <a:spcPts val="0"/>
              </a:spcAft>
              <a:buFont typeface="Arial" panose="020B0604020202020204" pitchFamily="34" charset="0"/>
              <a:buChar char="•"/>
              <a:defRPr sz="2000" kern="1200" spc="50" baseline="0">
                <a:solidFill>
                  <a:schemeClr val="tx1"/>
                </a:solidFill>
                <a:latin typeface="+mn-lt"/>
                <a:ea typeface="+mn-ea"/>
                <a:cs typeface="+mn-cs"/>
              </a:defRPr>
            </a:lvl4pPr>
            <a:lvl5pPr marL="457200" indent="-228600" algn="l" defTabSz="914400" rtl="0" eaLnBrk="1" latinLnBrk="0" hangingPunct="1">
              <a:lnSpc>
                <a:spcPct val="100000"/>
              </a:lnSpc>
              <a:spcBef>
                <a:spcPts val="600"/>
              </a:spcBef>
              <a:spcAft>
                <a:spcPts val="0"/>
              </a:spcAft>
              <a:buFont typeface="System Font Regular"/>
              <a:buChar char="-"/>
              <a:defRPr sz="2000" kern="1200" spc="50" baseline="0">
                <a:solidFill>
                  <a:schemeClr val="tx1"/>
                </a:solidFill>
                <a:latin typeface="+mn-lt"/>
                <a:ea typeface="+mn-ea"/>
                <a:cs typeface="+mn-cs"/>
              </a:defRPr>
            </a:lvl5pPr>
            <a:lvl6pPr marL="685800" indent="-228600" algn="l" defTabSz="914400" rtl="0" eaLnBrk="1" latinLnBrk="0" hangingPunct="1">
              <a:lnSpc>
                <a:spcPct val="100000"/>
              </a:lnSpc>
              <a:spcBef>
                <a:spcPts val="600"/>
              </a:spcBef>
              <a:spcAft>
                <a:spcPts val="0"/>
              </a:spcAft>
              <a:buFont typeface="Arial" panose="020B0604020202020204" pitchFamily="34" charset="0"/>
              <a:buChar char="•"/>
              <a:defRPr sz="2000" kern="1200">
                <a:solidFill>
                  <a:schemeClr val="tx1"/>
                </a:solidFill>
                <a:latin typeface="+mn-lt"/>
                <a:ea typeface="+mn-ea"/>
                <a:cs typeface="+mn-cs"/>
              </a:defRPr>
            </a:lvl6pPr>
            <a:lvl7pPr marL="914400" indent="-228600" algn="l" defTabSz="914400" rtl="0" eaLnBrk="1" latinLnBrk="0" hangingPunct="1">
              <a:lnSpc>
                <a:spcPct val="100000"/>
              </a:lnSpc>
              <a:spcBef>
                <a:spcPts val="600"/>
              </a:spcBef>
              <a:spcAft>
                <a:spcPts val="0"/>
              </a:spcAft>
              <a:buFont typeface="System Font Regular"/>
              <a:buChar char="-"/>
              <a:defRPr sz="2000" kern="1200">
                <a:solidFill>
                  <a:schemeClr val="tx1"/>
                </a:solidFill>
                <a:latin typeface="+mn-lt"/>
                <a:ea typeface="+mn-ea"/>
                <a:cs typeface="+mn-cs"/>
              </a:defRPr>
            </a:lvl7pPr>
            <a:lvl8pPr marL="3429000" indent="-228600" algn="l" defTabSz="914400" rtl="0" eaLnBrk="1" latinLnBrk="0" hangingPunct="1">
              <a:lnSpc>
                <a:spcPct val="100000"/>
              </a:lnSpc>
              <a:spcBef>
                <a:spcPts val="0"/>
              </a:spcBef>
              <a:buFont typeface="Arial" panose="020B0604020202020204" pitchFamily="34" charset="0"/>
              <a:buChar char="•"/>
              <a:defRPr sz="1200" kern="1200">
                <a:solidFill>
                  <a:schemeClr val="tx1"/>
                </a:solidFill>
                <a:latin typeface="+mn-lt"/>
                <a:ea typeface="+mn-ea"/>
                <a:cs typeface="+mn-cs"/>
              </a:defRPr>
            </a:lvl8pPr>
            <a:lvl9pPr marL="3886200" indent="-228600" algn="l" defTabSz="914400" rtl="0" eaLnBrk="1" latinLnBrk="0" hangingPunct="1">
              <a:lnSpc>
                <a:spcPct val="100000"/>
              </a:lnSpc>
              <a:spcBef>
                <a:spcPts val="0"/>
              </a:spcBef>
              <a:buFont typeface="System Font Regular"/>
              <a:buChar char="-"/>
              <a:defRPr sz="1200" kern="1200">
                <a:solidFill>
                  <a:schemeClr val="tx1"/>
                </a:solidFill>
                <a:latin typeface="+mn-lt"/>
                <a:ea typeface="+mn-ea"/>
                <a:cs typeface="+mn-cs"/>
              </a:defRPr>
            </a:lvl9pPr>
          </a:lstStyle>
          <a:p>
            <a:r>
              <a:rPr lang="en-US" sz="1050" dirty="0"/>
              <a:t>Coastal</a:t>
            </a:r>
            <a:r>
              <a:rPr lang="en-US" sz="1050" baseline="0" dirty="0"/>
              <a:t> protection and Restoration authority</a:t>
            </a:r>
            <a:endParaRPr lang="en-US" sz="1050" dirty="0"/>
          </a:p>
        </p:txBody>
      </p:sp>
    </p:spTree>
    <p:extLst>
      <p:ext uri="{BB962C8B-B14F-4D97-AF65-F5344CB8AC3E}">
        <p14:creationId xmlns:p14="http://schemas.microsoft.com/office/powerpoint/2010/main" val="2027240181"/>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preserve="1" userDrawn="1">
  <p:cSld name="16_Custom Layou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91E8529-E78B-4847-BADF-90BBB2A5AB6B}"/>
              </a:ext>
            </a:extLst>
          </p:cNvPr>
          <p:cNvSpPr/>
          <p:nvPr userDrawn="1"/>
        </p:nvSpPr>
        <p:spPr>
          <a:xfrm>
            <a:off x="0" y="1"/>
            <a:ext cx="12192000" cy="35432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2">
            <a:extLst>
              <a:ext uri="{FF2B5EF4-FFF2-40B4-BE49-F238E27FC236}">
                <a16:creationId xmlns:a16="http://schemas.microsoft.com/office/drawing/2014/main" id="{AF409DF4-607B-9B4E-B219-356914487941}"/>
              </a:ext>
            </a:extLst>
          </p:cNvPr>
          <p:cNvSpPr>
            <a:spLocks noGrp="1"/>
          </p:cNvSpPr>
          <p:nvPr>
            <p:ph sz="quarter" idx="30" hasCustomPrompt="1"/>
          </p:nvPr>
        </p:nvSpPr>
        <p:spPr>
          <a:xfrm>
            <a:off x="10368364" y="265176"/>
            <a:ext cx="1366435" cy="1585047"/>
          </a:xfrm>
        </p:spPr>
        <p:txBody>
          <a:bodyPr wrap="square" lIns="0" tIns="0" rIns="0" bIns="228600" anchor="ctr" anchorCtr="0">
            <a:noAutofit/>
          </a:bodyPr>
          <a:lstStyle>
            <a:lvl1pPr marL="0" marR="0" indent="0" algn="l" defTabSz="914400" rtl="0" eaLnBrk="1" fontAlgn="auto" latinLnBrk="0" hangingPunct="1">
              <a:lnSpc>
                <a:spcPct val="100000"/>
              </a:lnSpc>
              <a:spcBef>
                <a:spcPts val="0"/>
              </a:spcBef>
              <a:spcAft>
                <a:spcPts val="1200"/>
              </a:spcAft>
              <a:buClrTx/>
              <a:buSzTx/>
              <a:buFont typeface="Arial" panose="020B0604020202020204" pitchFamily="34" charset="0"/>
              <a:buNone/>
              <a:tabLst/>
              <a:defRPr sz="11500" spc="-300">
                <a:solidFill>
                  <a:schemeClr val="bg1"/>
                </a:solidFill>
              </a:defRPr>
            </a:lvl1pPr>
            <a:lvl2pPr>
              <a:defRPr>
                <a:solidFill>
                  <a:schemeClr val="tx1"/>
                </a:solidFill>
              </a:defRPr>
            </a:lvl2pPr>
            <a:lvl3pPr>
              <a:defRPr sz="3200">
                <a:solidFill>
                  <a:srgbClr val="C00000"/>
                </a:solidFill>
              </a:defRPr>
            </a:lvl3pPr>
            <a:lvl4pPr>
              <a:defRPr/>
            </a:lvl4pPr>
            <a:lvl5pPr>
              <a:defRPr/>
            </a:lvl5pPr>
          </a:lstStyle>
          <a:p>
            <a:pPr marL="0" marR="0" lvl="2" indent="0" algn="l"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r>
              <a:rPr lang="en-US" dirty="0"/>
              <a:t>text</a:t>
            </a:r>
            <a:br>
              <a:rPr lang="en-US" dirty="0"/>
            </a:br>
            <a:r>
              <a:rPr lang="en-US" dirty="0"/>
              <a:t>text</a:t>
            </a:r>
          </a:p>
        </p:txBody>
      </p:sp>
      <p:sp>
        <p:nvSpPr>
          <p:cNvPr id="9" name="Content Placeholder 2">
            <a:extLst>
              <a:ext uri="{FF2B5EF4-FFF2-40B4-BE49-F238E27FC236}">
                <a16:creationId xmlns:a16="http://schemas.microsoft.com/office/drawing/2014/main" id="{0C3AEAD7-01AC-D048-AEF2-E4A14CC3760C}"/>
              </a:ext>
            </a:extLst>
          </p:cNvPr>
          <p:cNvSpPr>
            <a:spLocks noGrp="1"/>
          </p:cNvSpPr>
          <p:nvPr>
            <p:ph sz="quarter" idx="29" hasCustomPrompt="1"/>
          </p:nvPr>
        </p:nvSpPr>
        <p:spPr>
          <a:xfrm>
            <a:off x="6108192" y="265176"/>
            <a:ext cx="4215384" cy="1585047"/>
          </a:xfrm>
        </p:spPr>
        <p:txBody>
          <a:bodyPr wrap="square" rIns="228600" bIns="182880" anchor="ctr" anchorCtr="0">
            <a:noAutofit/>
          </a:bodyPr>
          <a:lstStyle>
            <a:lvl1pPr algn="r">
              <a:defRPr sz="11500" b="0" i="0" spc="-300">
                <a:solidFill>
                  <a:srgbClr val="C00000"/>
                </a:solidFill>
                <a:latin typeface="Franklin Gothic Medium Cond" panose="020B0606030402020204" pitchFamily="34" charset="0"/>
              </a:defRPr>
            </a:lvl1pPr>
            <a:lvl2pPr>
              <a:defRPr>
                <a:solidFill>
                  <a:schemeClr val="tx1"/>
                </a:solidFill>
              </a:defRPr>
            </a:lvl2pPr>
            <a:lvl3pPr>
              <a:defRPr/>
            </a:lvl3pPr>
            <a:lvl4pPr>
              <a:defRPr/>
            </a:lvl4pPr>
            <a:lvl5pPr>
              <a:defRPr/>
            </a:lvl5pPr>
          </a:lstStyle>
          <a:p>
            <a:pPr lvl="0"/>
            <a:r>
              <a:rPr lang="en-US" dirty="0"/>
              <a:t>Title</a:t>
            </a:r>
          </a:p>
        </p:txBody>
      </p:sp>
      <p:sp>
        <p:nvSpPr>
          <p:cNvPr id="3" name="Text Placeholder 2">
            <a:extLst>
              <a:ext uri="{FF2B5EF4-FFF2-40B4-BE49-F238E27FC236}">
                <a16:creationId xmlns:a16="http://schemas.microsoft.com/office/drawing/2014/main" id="{6A3D7C8F-5434-3345-A68B-B48F2F6E3D8A}"/>
              </a:ext>
            </a:extLst>
          </p:cNvPr>
          <p:cNvSpPr>
            <a:spLocks noGrp="1"/>
          </p:cNvSpPr>
          <p:nvPr>
            <p:ph type="body" sz="quarter" idx="31" hasCustomPrompt="1"/>
          </p:nvPr>
        </p:nvSpPr>
        <p:spPr>
          <a:xfrm>
            <a:off x="457199" y="265176"/>
            <a:ext cx="5606205" cy="1815882"/>
          </a:xfrm>
        </p:spPr>
        <p:txBody>
          <a:bodyPr wrap="square" bIns="457200">
            <a:spAutoFit/>
          </a:bodyPr>
          <a:lstStyle>
            <a:lvl1pPr>
              <a:spcBef>
                <a:spcPts val="0"/>
              </a:spcBef>
              <a:spcAft>
                <a:spcPts val="1200"/>
              </a:spcAft>
              <a:defRPr sz="5400" b="0" i="0" spc="0">
                <a:solidFill>
                  <a:schemeClr val="accent1"/>
                </a:solidFill>
                <a:latin typeface="Franklin Gothic Medium Cond" panose="020B0606030402020204" pitchFamily="34" charset="0"/>
              </a:defRPr>
            </a:lvl1pPr>
            <a:lvl2pPr marL="0" indent="0">
              <a:spcBef>
                <a:spcPts val="0"/>
              </a:spcBef>
              <a:spcAft>
                <a:spcPts val="600"/>
              </a:spcAft>
              <a:buNone/>
              <a:defRPr sz="2400" cap="all" spc="200" baseline="0"/>
            </a:lvl2pPr>
            <a:lvl3pPr marL="228600" indent="0">
              <a:buNone/>
              <a:defRPr/>
            </a:lvl3pPr>
          </a:lstStyle>
          <a:p>
            <a:pPr lvl="0"/>
            <a:r>
              <a:rPr lang="en-US" dirty="0"/>
              <a:t>Title</a:t>
            </a:r>
          </a:p>
          <a:p>
            <a:pPr lvl="1"/>
            <a:r>
              <a:rPr lang="en-US" dirty="0"/>
              <a:t>Subtitle</a:t>
            </a:r>
          </a:p>
        </p:txBody>
      </p:sp>
    </p:spTree>
    <p:extLst>
      <p:ext uri="{BB962C8B-B14F-4D97-AF65-F5344CB8AC3E}">
        <p14:creationId xmlns:p14="http://schemas.microsoft.com/office/powerpoint/2010/main" val="2449396749"/>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preserve="1" userDrawn="1">
  <p:cSld name="24_Custom Layout">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5E471769-75EF-7648-80D9-D766AEE7F9D3}"/>
              </a:ext>
            </a:extLst>
          </p:cNvPr>
          <p:cNvSpPr>
            <a:spLocks noGrp="1"/>
          </p:cNvSpPr>
          <p:nvPr>
            <p:ph sz="quarter" idx="30" hasCustomPrompt="1"/>
          </p:nvPr>
        </p:nvSpPr>
        <p:spPr>
          <a:xfrm>
            <a:off x="10368364" y="265176"/>
            <a:ext cx="1366435" cy="1585047"/>
          </a:xfrm>
        </p:spPr>
        <p:txBody>
          <a:bodyPr wrap="square" lIns="0" tIns="0" rIns="0" bIns="228600" anchor="ctr" anchorCtr="0">
            <a:noAutofit/>
          </a:bodyPr>
          <a:lstStyle>
            <a:lvl1pPr marL="0" marR="0" indent="0" algn="l" defTabSz="914400" rtl="0" eaLnBrk="1" fontAlgn="auto" latinLnBrk="0" hangingPunct="1">
              <a:lnSpc>
                <a:spcPct val="100000"/>
              </a:lnSpc>
              <a:spcBef>
                <a:spcPts val="0"/>
              </a:spcBef>
              <a:spcAft>
                <a:spcPts val="1200"/>
              </a:spcAft>
              <a:buClrTx/>
              <a:buSzTx/>
              <a:buFont typeface="Arial" panose="020B0604020202020204" pitchFamily="34" charset="0"/>
              <a:buNone/>
              <a:tabLst/>
              <a:defRPr sz="11500" spc="-300">
                <a:solidFill>
                  <a:schemeClr val="bg1"/>
                </a:solidFill>
              </a:defRPr>
            </a:lvl1pPr>
            <a:lvl2pPr>
              <a:defRPr>
                <a:solidFill>
                  <a:schemeClr val="tx1"/>
                </a:solidFill>
              </a:defRPr>
            </a:lvl2pPr>
            <a:lvl3pPr>
              <a:defRPr sz="3200">
                <a:solidFill>
                  <a:schemeClr val="bg1"/>
                </a:solidFill>
              </a:defRPr>
            </a:lvl3pPr>
            <a:lvl4pPr>
              <a:defRPr/>
            </a:lvl4pPr>
            <a:lvl5pPr>
              <a:defRPr/>
            </a:lvl5pPr>
          </a:lstStyle>
          <a:p>
            <a:pPr marL="0" marR="0" lvl="2" indent="0" algn="l"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r>
              <a:rPr lang="en-US" dirty="0"/>
              <a:t>text</a:t>
            </a:r>
            <a:br>
              <a:rPr lang="en-US" dirty="0"/>
            </a:br>
            <a:r>
              <a:rPr lang="en-US" dirty="0"/>
              <a:t>text</a:t>
            </a:r>
          </a:p>
        </p:txBody>
      </p:sp>
      <p:sp>
        <p:nvSpPr>
          <p:cNvPr id="6" name="Content Placeholder 2">
            <a:extLst>
              <a:ext uri="{FF2B5EF4-FFF2-40B4-BE49-F238E27FC236}">
                <a16:creationId xmlns:a16="http://schemas.microsoft.com/office/drawing/2014/main" id="{CE4A61FC-EBF6-5548-98F0-B0E1EB4340F2}"/>
              </a:ext>
            </a:extLst>
          </p:cNvPr>
          <p:cNvSpPr>
            <a:spLocks noGrp="1"/>
          </p:cNvSpPr>
          <p:nvPr>
            <p:ph sz="quarter" idx="29" hasCustomPrompt="1"/>
          </p:nvPr>
        </p:nvSpPr>
        <p:spPr>
          <a:xfrm>
            <a:off x="6108192" y="265176"/>
            <a:ext cx="4215384" cy="1585047"/>
          </a:xfrm>
        </p:spPr>
        <p:txBody>
          <a:bodyPr wrap="square" rIns="228600" bIns="182880" anchor="ctr" anchorCtr="0">
            <a:noAutofit/>
          </a:bodyPr>
          <a:lstStyle>
            <a:lvl1pPr algn="r">
              <a:defRPr sz="11500" b="0" i="0" spc="-300">
                <a:solidFill>
                  <a:schemeClr val="bg1"/>
                </a:solidFill>
                <a:latin typeface="Franklin Gothic Medium Cond" panose="020B0606030402020204" pitchFamily="34" charset="0"/>
              </a:defRPr>
            </a:lvl1pPr>
            <a:lvl2pPr>
              <a:defRPr>
                <a:solidFill>
                  <a:schemeClr val="tx1"/>
                </a:solidFill>
              </a:defRPr>
            </a:lvl2pPr>
            <a:lvl3pPr>
              <a:defRPr/>
            </a:lvl3pPr>
            <a:lvl4pPr>
              <a:defRPr/>
            </a:lvl4pPr>
            <a:lvl5pPr>
              <a:defRPr/>
            </a:lvl5pPr>
          </a:lstStyle>
          <a:p>
            <a:pPr lvl="0"/>
            <a:r>
              <a:rPr lang="en-US" dirty="0"/>
              <a:t>Title</a:t>
            </a:r>
          </a:p>
        </p:txBody>
      </p:sp>
      <p:sp>
        <p:nvSpPr>
          <p:cNvPr id="7" name="Text Placeholder 2">
            <a:extLst>
              <a:ext uri="{FF2B5EF4-FFF2-40B4-BE49-F238E27FC236}">
                <a16:creationId xmlns:a16="http://schemas.microsoft.com/office/drawing/2014/main" id="{C8498735-3B0D-5E4A-B1DF-EAF758CBF385}"/>
              </a:ext>
            </a:extLst>
          </p:cNvPr>
          <p:cNvSpPr>
            <a:spLocks noGrp="1"/>
          </p:cNvSpPr>
          <p:nvPr>
            <p:ph type="body" sz="quarter" idx="31" hasCustomPrompt="1"/>
          </p:nvPr>
        </p:nvSpPr>
        <p:spPr>
          <a:xfrm>
            <a:off x="457199" y="265176"/>
            <a:ext cx="5606205" cy="1815882"/>
          </a:xfrm>
        </p:spPr>
        <p:txBody>
          <a:bodyPr wrap="square" bIns="457200">
            <a:spAutoFit/>
          </a:bodyPr>
          <a:lstStyle>
            <a:lvl1pPr>
              <a:spcBef>
                <a:spcPts val="0"/>
              </a:spcBef>
              <a:spcAft>
                <a:spcPts val="1200"/>
              </a:spcAft>
              <a:defRPr sz="5400" b="0" i="0" spc="0">
                <a:solidFill>
                  <a:schemeClr val="accent1"/>
                </a:solidFill>
                <a:latin typeface="Franklin Gothic Medium Cond" panose="020B0606030402020204" pitchFamily="34" charset="0"/>
              </a:defRPr>
            </a:lvl1pPr>
            <a:lvl2pPr marL="0" indent="0">
              <a:spcBef>
                <a:spcPts val="0"/>
              </a:spcBef>
              <a:spcAft>
                <a:spcPts val="600"/>
              </a:spcAft>
              <a:buNone/>
              <a:defRPr sz="2400" cap="all" spc="200" baseline="0">
                <a:solidFill>
                  <a:schemeClr val="bg1"/>
                </a:solidFill>
              </a:defRPr>
            </a:lvl2pPr>
            <a:lvl3pPr marL="228600" indent="0">
              <a:buNone/>
              <a:defRPr/>
            </a:lvl3pPr>
          </a:lstStyle>
          <a:p>
            <a:pPr lvl="0"/>
            <a:r>
              <a:rPr lang="en-US" dirty="0"/>
              <a:t>Title</a:t>
            </a:r>
          </a:p>
          <a:p>
            <a:pPr lvl="1"/>
            <a:r>
              <a:rPr lang="en-US" dirty="0"/>
              <a:t>Subtitle</a:t>
            </a:r>
          </a:p>
        </p:txBody>
      </p:sp>
    </p:spTree>
    <p:extLst>
      <p:ext uri="{BB962C8B-B14F-4D97-AF65-F5344CB8AC3E}">
        <p14:creationId xmlns:p14="http://schemas.microsoft.com/office/powerpoint/2010/main" val="3385453950"/>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preserve="1" userDrawn="1">
  <p:cSld name="17_Custom Layout">
    <p:spTree>
      <p:nvGrpSpPr>
        <p:cNvPr id="1" name=""/>
        <p:cNvGrpSpPr/>
        <p:nvPr/>
      </p:nvGrpSpPr>
      <p:grpSpPr>
        <a:xfrm>
          <a:off x="0" y="0"/>
          <a:ext cx="0" cy="0"/>
          <a:chOff x="0" y="0"/>
          <a:chExt cx="0" cy="0"/>
        </a:xfrm>
      </p:grpSpPr>
      <p:sp>
        <p:nvSpPr>
          <p:cNvPr id="16" name="Text Placeholder 3">
            <a:extLst>
              <a:ext uri="{FF2B5EF4-FFF2-40B4-BE49-F238E27FC236}">
                <a16:creationId xmlns:a16="http://schemas.microsoft.com/office/drawing/2014/main" id="{673D59D1-829E-3144-B8CF-C5329C971F33}"/>
              </a:ext>
            </a:extLst>
          </p:cNvPr>
          <p:cNvSpPr>
            <a:spLocks noGrp="1"/>
          </p:cNvSpPr>
          <p:nvPr>
            <p:ph type="body" sz="quarter" idx="14" hasCustomPrompt="1"/>
          </p:nvPr>
        </p:nvSpPr>
        <p:spPr>
          <a:xfrm>
            <a:off x="457199" y="3587672"/>
            <a:ext cx="5524497" cy="2816352"/>
          </a:xfrm>
          <a:noFill/>
          <a:ln w="19050">
            <a:solidFill>
              <a:schemeClr val="accent1"/>
            </a:solidFill>
          </a:ln>
        </p:spPr>
        <p:txBody>
          <a:bodyPr lIns="182880" tIns="411480" rIns="182880" bIns="118872" anchor="ctr" anchorCtr="0">
            <a:noAutofit/>
          </a:bodyPr>
          <a:lstStyle>
            <a:lvl1pPr>
              <a:defRPr>
                <a:solidFill>
                  <a:schemeClr val="tx1"/>
                </a:solidFill>
              </a:defRPr>
            </a:lvl1pPr>
            <a:lvl2pPr>
              <a:defRPr>
                <a:solidFill>
                  <a:schemeClr val="tx1"/>
                </a:solidFill>
              </a:defRPr>
            </a:lvl2pPr>
            <a:lvl3pPr>
              <a:defRPr>
                <a:solidFill>
                  <a:schemeClr val="tx1"/>
                </a:solidFill>
              </a:defRPr>
            </a:lvl3pPr>
          </a:lstStyle>
          <a:p>
            <a:pPr lvl="0"/>
            <a:r>
              <a:rPr lang="en-US" dirty="0"/>
              <a:t>Text</a:t>
            </a:r>
          </a:p>
          <a:p>
            <a:pPr lvl="1"/>
            <a:r>
              <a:rPr lang="en-US" dirty="0"/>
              <a:t>Second level</a:t>
            </a:r>
          </a:p>
          <a:p>
            <a:pPr lvl="2"/>
            <a:r>
              <a:rPr lang="en-US" dirty="0"/>
              <a:t>Third level</a:t>
            </a:r>
          </a:p>
        </p:txBody>
      </p:sp>
      <p:sp>
        <p:nvSpPr>
          <p:cNvPr id="17" name="Text Placeholder 3">
            <a:extLst>
              <a:ext uri="{FF2B5EF4-FFF2-40B4-BE49-F238E27FC236}">
                <a16:creationId xmlns:a16="http://schemas.microsoft.com/office/drawing/2014/main" id="{4F2418F6-5503-5643-B481-6E41875C27DA}"/>
              </a:ext>
            </a:extLst>
          </p:cNvPr>
          <p:cNvSpPr>
            <a:spLocks noGrp="1"/>
          </p:cNvSpPr>
          <p:nvPr>
            <p:ph type="body" sz="quarter" idx="29" hasCustomPrompt="1"/>
          </p:nvPr>
        </p:nvSpPr>
        <p:spPr>
          <a:xfrm>
            <a:off x="6210298" y="4365392"/>
            <a:ext cx="5524502" cy="2035408"/>
          </a:xfrm>
          <a:noFill/>
          <a:ln w="19050">
            <a:solidFill>
              <a:schemeClr val="accent1"/>
            </a:solidFill>
          </a:ln>
        </p:spPr>
        <p:txBody>
          <a:bodyPr lIns="182880" tIns="411480" rIns="182880" bIns="118872" anchor="ctr" anchorCtr="0">
            <a:noAutofit/>
          </a:bodyPr>
          <a:lstStyle>
            <a:lvl1pPr>
              <a:defRPr>
                <a:solidFill>
                  <a:schemeClr val="tx1"/>
                </a:solidFill>
              </a:defRPr>
            </a:lvl1pPr>
            <a:lvl2pPr>
              <a:defRPr>
                <a:solidFill>
                  <a:schemeClr val="tx1"/>
                </a:solidFill>
              </a:defRPr>
            </a:lvl2pPr>
            <a:lvl3pPr>
              <a:defRPr>
                <a:solidFill>
                  <a:schemeClr val="tx1"/>
                </a:solidFill>
              </a:defRPr>
            </a:lvl3pPr>
          </a:lstStyle>
          <a:p>
            <a:pPr lvl="0"/>
            <a:r>
              <a:rPr lang="en-US" dirty="0"/>
              <a:t>Text</a:t>
            </a:r>
          </a:p>
          <a:p>
            <a:pPr lvl="1"/>
            <a:r>
              <a:rPr lang="en-US" dirty="0"/>
              <a:t>Second level</a:t>
            </a:r>
          </a:p>
          <a:p>
            <a:pPr lvl="2"/>
            <a:r>
              <a:rPr lang="en-US" dirty="0"/>
              <a:t>Third level</a:t>
            </a:r>
          </a:p>
        </p:txBody>
      </p:sp>
      <p:sp>
        <p:nvSpPr>
          <p:cNvPr id="18" name="Text Placeholder 3">
            <a:extLst>
              <a:ext uri="{FF2B5EF4-FFF2-40B4-BE49-F238E27FC236}">
                <a16:creationId xmlns:a16="http://schemas.microsoft.com/office/drawing/2014/main" id="{D2BF6701-7641-6A4D-ADE8-94A0DAAEB272}"/>
              </a:ext>
            </a:extLst>
          </p:cNvPr>
          <p:cNvSpPr>
            <a:spLocks noGrp="1"/>
          </p:cNvSpPr>
          <p:nvPr>
            <p:ph type="body" sz="quarter" idx="30" hasCustomPrompt="1"/>
          </p:nvPr>
        </p:nvSpPr>
        <p:spPr>
          <a:xfrm>
            <a:off x="6210296" y="2045863"/>
            <a:ext cx="5524502" cy="2069735"/>
          </a:xfrm>
          <a:noFill/>
          <a:ln w="19050">
            <a:solidFill>
              <a:schemeClr val="accent1"/>
            </a:solidFill>
          </a:ln>
        </p:spPr>
        <p:txBody>
          <a:bodyPr lIns="182880" tIns="411480" rIns="182880" bIns="118872" anchor="ctr" anchorCtr="0">
            <a:noAutofit/>
          </a:bodyPr>
          <a:lstStyle>
            <a:lvl1pPr>
              <a:defRPr>
                <a:solidFill>
                  <a:schemeClr val="tx1"/>
                </a:solidFill>
              </a:defRPr>
            </a:lvl1pPr>
            <a:lvl2pPr>
              <a:defRPr>
                <a:solidFill>
                  <a:schemeClr val="tx1"/>
                </a:solidFill>
              </a:defRPr>
            </a:lvl2pPr>
            <a:lvl3pPr>
              <a:defRPr>
                <a:solidFill>
                  <a:schemeClr val="tx1"/>
                </a:solidFill>
              </a:defRPr>
            </a:lvl3pPr>
          </a:lstStyle>
          <a:p>
            <a:pPr lvl="0"/>
            <a:r>
              <a:rPr lang="en-US" dirty="0"/>
              <a:t>Text</a:t>
            </a:r>
          </a:p>
          <a:p>
            <a:pPr lvl="1"/>
            <a:r>
              <a:rPr lang="en-US" dirty="0"/>
              <a:t>Second level</a:t>
            </a:r>
          </a:p>
          <a:p>
            <a:pPr lvl="2"/>
            <a:r>
              <a:rPr lang="en-US" dirty="0"/>
              <a:t>Third level</a:t>
            </a:r>
          </a:p>
        </p:txBody>
      </p:sp>
      <p:sp>
        <p:nvSpPr>
          <p:cNvPr id="19" name="Text Placeholder 3">
            <a:extLst>
              <a:ext uri="{FF2B5EF4-FFF2-40B4-BE49-F238E27FC236}">
                <a16:creationId xmlns:a16="http://schemas.microsoft.com/office/drawing/2014/main" id="{F954DAA7-BFB4-9642-8A87-1EB79086B4A1}"/>
              </a:ext>
            </a:extLst>
          </p:cNvPr>
          <p:cNvSpPr>
            <a:spLocks noGrp="1"/>
          </p:cNvSpPr>
          <p:nvPr>
            <p:ph type="body" sz="quarter" idx="31" hasCustomPrompt="1"/>
          </p:nvPr>
        </p:nvSpPr>
        <p:spPr>
          <a:xfrm>
            <a:off x="457199" y="2004115"/>
            <a:ext cx="3886196" cy="1339716"/>
          </a:xfrm>
          <a:noFill/>
          <a:ln w="19050">
            <a:solidFill>
              <a:schemeClr val="accent1"/>
            </a:solidFill>
          </a:ln>
        </p:spPr>
        <p:txBody>
          <a:bodyPr lIns="182880" tIns="411480" rIns="182880" bIns="118872" anchor="ctr" anchorCtr="0">
            <a:noAutofit/>
          </a:bodyPr>
          <a:lstStyle>
            <a:lvl1pPr>
              <a:defRPr sz="4400">
                <a:solidFill>
                  <a:schemeClr val="tx1"/>
                </a:solidFill>
              </a:defRPr>
            </a:lvl1pPr>
            <a:lvl2pPr>
              <a:defRPr>
                <a:solidFill>
                  <a:schemeClr val="tx1"/>
                </a:solidFill>
              </a:defRPr>
            </a:lvl2pPr>
            <a:lvl3pPr>
              <a:defRPr>
                <a:solidFill>
                  <a:schemeClr val="tx1"/>
                </a:solidFill>
              </a:defRPr>
            </a:lvl3pPr>
          </a:lstStyle>
          <a:p>
            <a:pPr lvl="0"/>
            <a:r>
              <a:rPr lang="en-US" dirty="0"/>
              <a:t>Text</a:t>
            </a:r>
          </a:p>
        </p:txBody>
      </p:sp>
      <p:sp>
        <p:nvSpPr>
          <p:cNvPr id="20" name="Text Placeholder 3">
            <a:extLst>
              <a:ext uri="{FF2B5EF4-FFF2-40B4-BE49-F238E27FC236}">
                <a16:creationId xmlns:a16="http://schemas.microsoft.com/office/drawing/2014/main" id="{62658780-6CBC-E242-BD5D-670803E5992D}"/>
              </a:ext>
            </a:extLst>
          </p:cNvPr>
          <p:cNvSpPr>
            <a:spLocks noGrp="1"/>
          </p:cNvSpPr>
          <p:nvPr>
            <p:ph type="body" sz="quarter" idx="32" hasCustomPrompt="1"/>
          </p:nvPr>
        </p:nvSpPr>
        <p:spPr>
          <a:xfrm>
            <a:off x="4571989" y="2004115"/>
            <a:ext cx="1409706" cy="1339716"/>
          </a:xfrm>
          <a:noFill/>
          <a:ln w="19050">
            <a:solidFill>
              <a:schemeClr val="accent1"/>
            </a:solidFill>
          </a:ln>
        </p:spPr>
        <p:txBody>
          <a:bodyPr lIns="182880" tIns="411480" rIns="182880" bIns="118872" anchor="ctr" anchorCtr="0">
            <a:noAutofit/>
          </a:bodyPr>
          <a:lstStyle>
            <a:lvl1pPr algn="ctr">
              <a:defRPr>
                <a:solidFill>
                  <a:schemeClr val="tx1"/>
                </a:solidFill>
              </a:defRPr>
            </a:lvl1pPr>
            <a:lvl2pPr algn="ctr">
              <a:defRPr>
                <a:solidFill>
                  <a:schemeClr val="tx1"/>
                </a:solidFill>
              </a:defRPr>
            </a:lvl2pPr>
            <a:lvl3pPr algn="ctr">
              <a:defRPr>
                <a:solidFill>
                  <a:schemeClr val="tx1"/>
                </a:solidFill>
              </a:defRPr>
            </a:lvl3pPr>
          </a:lstStyle>
          <a:p>
            <a:pPr lvl="0"/>
            <a:r>
              <a:rPr lang="en-US" dirty="0"/>
              <a:t>Text</a:t>
            </a:r>
          </a:p>
        </p:txBody>
      </p:sp>
      <p:sp>
        <p:nvSpPr>
          <p:cNvPr id="8" name="Text Placeholder 67">
            <a:extLst>
              <a:ext uri="{FF2B5EF4-FFF2-40B4-BE49-F238E27FC236}">
                <a16:creationId xmlns:a16="http://schemas.microsoft.com/office/drawing/2014/main" id="{7EDBE9EC-8674-7F44-9B9D-75B224AB9CD3}"/>
              </a:ext>
            </a:extLst>
          </p:cNvPr>
          <p:cNvSpPr txBox="1">
            <a:spLocks/>
          </p:cNvSpPr>
          <p:nvPr userDrawn="1"/>
        </p:nvSpPr>
        <p:spPr>
          <a:xfrm>
            <a:off x="457200" y="2004115"/>
            <a:ext cx="1545338" cy="400110"/>
          </a:xfrm>
          <a:prstGeom prst="rect">
            <a:avLst/>
          </a:prstGeom>
          <a:noFill/>
        </p:spPr>
        <p:txBody>
          <a:bodyPr vert="horz" wrap="square" lIns="91440" tIns="45720" rIns="91440" bIns="45720" rtlCol="0" anchor="ctr" anchorCtr="0">
            <a:spAutoFit/>
          </a:bodyPr>
          <a:lstStyle>
            <a:lvl1pPr marL="0" indent="0" algn="r" defTabSz="457200" rtl="0" eaLnBrk="1" latinLnBrk="0" hangingPunct="1">
              <a:lnSpc>
                <a:spcPct val="100000"/>
              </a:lnSpc>
              <a:spcBef>
                <a:spcPts val="0"/>
              </a:spcBef>
              <a:buClr>
                <a:schemeClr val="tx1">
                  <a:lumMod val="75000"/>
                </a:schemeClr>
              </a:buClr>
              <a:buSzPct val="85000"/>
              <a:buFont typeface="Helvetica" charset="0"/>
              <a:buNone/>
              <a:defRPr sz="2000" b="0" i="0" kern="1200" cap="all" spc="200" baseline="0">
                <a:solidFill>
                  <a:schemeClr val="bg1"/>
                </a:solidFill>
                <a:latin typeface="+mn-lt"/>
                <a:ea typeface="Arial" charset="0"/>
                <a:cs typeface="Arial" charset="0"/>
              </a:defRPr>
            </a:lvl1pPr>
            <a:lvl2pPr marL="457200" indent="-228600" algn="l" defTabSz="457200" rtl="0" eaLnBrk="1" latinLnBrk="0" hangingPunct="1">
              <a:lnSpc>
                <a:spcPct val="100000"/>
              </a:lnSpc>
              <a:spcBef>
                <a:spcPts val="0"/>
              </a:spcBef>
              <a:buSzPct val="85000"/>
              <a:buFont typeface="Helvetica" charset="0"/>
              <a:buChar char="⁃"/>
              <a:defRPr sz="2400" b="0" i="0" kern="1200" spc="100" baseline="0">
                <a:solidFill>
                  <a:schemeClr val="tx1"/>
                </a:solidFill>
                <a:latin typeface="+mn-lt"/>
                <a:ea typeface="Arial" charset="0"/>
                <a:cs typeface="Arial" charset="0"/>
              </a:defRPr>
            </a:lvl2pPr>
            <a:lvl3pPr marL="685800" indent="-228600" algn="l" defTabSz="457200" rtl="0" eaLnBrk="1" latinLnBrk="0" hangingPunct="1">
              <a:lnSpc>
                <a:spcPct val="100000"/>
              </a:lnSpc>
              <a:spcBef>
                <a:spcPts val="0"/>
              </a:spcBef>
              <a:buSzPct val="85000"/>
              <a:buFont typeface="Helvetica" charset="0"/>
              <a:buChar char="•"/>
              <a:defRPr sz="2000" b="0" i="0" kern="1200" spc="100" baseline="0">
                <a:solidFill>
                  <a:schemeClr val="tx1">
                    <a:lumMod val="75000"/>
                  </a:schemeClr>
                </a:solidFill>
                <a:latin typeface="+mn-lt"/>
                <a:ea typeface="Arial" charset="0"/>
                <a:cs typeface="Arial" charset="0"/>
              </a:defRPr>
            </a:lvl3pPr>
            <a:lvl4pPr marL="914400" indent="-228600" algn="l" defTabSz="457200" rtl="0" eaLnBrk="1" latinLnBrk="0" hangingPunct="1">
              <a:lnSpc>
                <a:spcPct val="100000"/>
              </a:lnSpc>
              <a:spcBef>
                <a:spcPts val="0"/>
              </a:spcBef>
              <a:buSzPct val="85000"/>
              <a:buFont typeface="Helvetica" charset="0"/>
              <a:buChar char="⁃"/>
              <a:defRPr sz="1800" b="0" i="0" kern="1200" spc="100" baseline="0">
                <a:solidFill>
                  <a:schemeClr val="tx1">
                    <a:lumMod val="75000"/>
                  </a:schemeClr>
                </a:solidFill>
                <a:latin typeface="+mn-lt"/>
                <a:ea typeface="Arial" charset="0"/>
                <a:cs typeface="Arial" charset="0"/>
              </a:defRPr>
            </a:lvl4pPr>
            <a:lvl5pPr marL="1143000" indent="-228600" algn="l" defTabSz="457200" rtl="0" eaLnBrk="1" latinLnBrk="0" hangingPunct="1">
              <a:lnSpc>
                <a:spcPct val="100000"/>
              </a:lnSpc>
              <a:spcBef>
                <a:spcPts val="0"/>
              </a:spcBef>
              <a:buSzPct val="85000"/>
              <a:buFont typeface="Helvetica" charset="0"/>
              <a:buChar char="•"/>
              <a:defRPr sz="1600" b="0" i="0" kern="1200" spc="100" baseline="0">
                <a:solidFill>
                  <a:schemeClr val="tx1">
                    <a:lumMod val="75000"/>
                  </a:schemeClr>
                </a:solidFill>
                <a:latin typeface="+mn-lt"/>
                <a:ea typeface="Arial" charset="0"/>
                <a:cs typeface="Arial"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l"/>
            <a:r>
              <a:rPr lang="en-US" sz="2000" baseline="0" dirty="0">
                <a:solidFill>
                  <a:schemeClr val="bg1"/>
                </a:solidFill>
                <a:highlight>
                  <a:srgbClr val="000000"/>
                </a:highlight>
              </a:rPr>
              <a:t>Location</a:t>
            </a:r>
          </a:p>
        </p:txBody>
      </p:sp>
      <p:sp>
        <p:nvSpPr>
          <p:cNvPr id="9" name="Text Placeholder 68">
            <a:extLst>
              <a:ext uri="{FF2B5EF4-FFF2-40B4-BE49-F238E27FC236}">
                <a16:creationId xmlns:a16="http://schemas.microsoft.com/office/drawing/2014/main" id="{D5E379AE-023F-7D49-860D-DA41D4247684}"/>
              </a:ext>
            </a:extLst>
          </p:cNvPr>
          <p:cNvSpPr txBox="1">
            <a:spLocks/>
          </p:cNvSpPr>
          <p:nvPr userDrawn="1"/>
        </p:nvSpPr>
        <p:spPr>
          <a:xfrm>
            <a:off x="457200" y="3572283"/>
            <a:ext cx="1051562" cy="400110"/>
          </a:xfrm>
          <a:prstGeom prst="rect">
            <a:avLst/>
          </a:prstGeom>
          <a:noFill/>
        </p:spPr>
        <p:txBody>
          <a:bodyPr vert="horz" wrap="square" lIns="91440" tIns="45720" rIns="91440" bIns="45720" rtlCol="0" anchor="ctr" anchorCtr="0">
            <a:spAutoFit/>
          </a:bodyPr>
          <a:lstStyle>
            <a:lvl1pPr marL="0" indent="0" algn="l" defTabSz="457200" rtl="0" eaLnBrk="1" latinLnBrk="0" hangingPunct="1">
              <a:lnSpc>
                <a:spcPct val="100000"/>
              </a:lnSpc>
              <a:spcBef>
                <a:spcPts val="0"/>
              </a:spcBef>
              <a:buClr>
                <a:schemeClr val="tx1">
                  <a:lumMod val="75000"/>
                </a:schemeClr>
              </a:buClr>
              <a:buSzPct val="85000"/>
              <a:buFont typeface="Helvetica" charset="0"/>
              <a:buNone/>
              <a:defRPr sz="2000" b="0" i="0" kern="1200" cap="all" spc="200" baseline="0">
                <a:solidFill>
                  <a:schemeClr val="bg1"/>
                </a:solidFill>
                <a:latin typeface="+mn-lt"/>
                <a:ea typeface="Arial" charset="0"/>
                <a:cs typeface="Arial" charset="0"/>
              </a:defRPr>
            </a:lvl1pPr>
            <a:lvl2pPr marL="457200" indent="-228600" algn="l" defTabSz="457200" rtl="0" eaLnBrk="1" latinLnBrk="0" hangingPunct="1">
              <a:lnSpc>
                <a:spcPct val="100000"/>
              </a:lnSpc>
              <a:spcBef>
                <a:spcPts val="0"/>
              </a:spcBef>
              <a:buSzPct val="85000"/>
              <a:buFont typeface="Helvetica" charset="0"/>
              <a:buChar char="⁃"/>
              <a:defRPr sz="2400" b="0" i="0" kern="1200" spc="100" baseline="0">
                <a:solidFill>
                  <a:schemeClr val="tx1"/>
                </a:solidFill>
                <a:latin typeface="+mn-lt"/>
                <a:ea typeface="Arial" charset="0"/>
                <a:cs typeface="Arial" charset="0"/>
              </a:defRPr>
            </a:lvl2pPr>
            <a:lvl3pPr marL="685800" indent="-228600" algn="l" defTabSz="457200" rtl="0" eaLnBrk="1" latinLnBrk="0" hangingPunct="1">
              <a:lnSpc>
                <a:spcPct val="100000"/>
              </a:lnSpc>
              <a:spcBef>
                <a:spcPts val="0"/>
              </a:spcBef>
              <a:buSzPct val="85000"/>
              <a:buFont typeface="Helvetica" charset="0"/>
              <a:buChar char="•"/>
              <a:defRPr sz="2000" b="0" i="0" kern="1200" spc="100" baseline="0">
                <a:solidFill>
                  <a:schemeClr val="tx1">
                    <a:lumMod val="75000"/>
                  </a:schemeClr>
                </a:solidFill>
                <a:latin typeface="+mn-lt"/>
                <a:ea typeface="Arial" charset="0"/>
                <a:cs typeface="Arial" charset="0"/>
              </a:defRPr>
            </a:lvl3pPr>
            <a:lvl4pPr marL="914400" indent="-228600" algn="l" defTabSz="457200" rtl="0" eaLnBrk="1" latinLnBrk="0" hangingPunct="1">
              <a:lnSpc>
                <a:spcPct val="100000"/>
              </a:lnSpc>
              <a:spcBef>
                <a:spcPts val="0"/>
              </a:spcBef>
              <a:buSzPct val="85000"/>
              <a:buFont typeface="Helvetica" charset="0"/>
              <a:buChar char="⁃"/>
              <a:defRPr sz="1800" b="0" i="0" kern="1200" spc="100" baseline="0">
                <a:solidFill>
                  <a:schemeClr val="tx1">
                    <a:lumMod val="75000"/>
                  </a:schemeClr>
                </a:solidFill>
                <a:latin typeface="+mn-lt"/>
                <a:ea typeface="Arial" charset="0"/>
                <a:cs typeface="Arial" charset="0"/>
              </a:defRPr>
            </a:lvl4pPr>
            <a:lvl5pPr marL="1143000" indent="-228600" algn="l" defTabSz="457200" rtl="0" eaLnBrk="1" latinLnBrk="0" hangingPunct="1">
              <a:lnSpc>
                <a:spcPct val="100000"/>
              </a:lnSpc>
              <a:spcBef>
                <a:spcPts val="0"/>
              </a:spcBef>
              <a:buSzPct val="85000"/>
              <a:buFont typeface="Helvetica" charset="0"/>
              <a:buChar char="•"/>
              <a:defRPr sz="1600" b="0" i="0" kern="1200" spc="100" baseline="0">
                <a:solidFill>
                  <a:schemeClr val="tx1">
                    <a:lumMod val="75000"/>
                  </a:schemeClr>
                </a:solidFill>
                <a:latin typeface="+mn-lt"/>
                <a:ea typeface="Arial" charset="0"/>
                <a:cs typeface="Arial"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baseline="0" dirty="0">
                <a:solidFill>
                  <a:schemeClr val="bg1"/>
                </a:solidFill>
                <a:highlight>
                  <a:srgbClr val="000000"/>
                </a:highlight>
              </a:rPr>
              <a:t>Tasks</a:t>
            </a:r>
          </a:p>
        </p:txBody>
      </p:sp>
      <p:sp>
        <p:nvSpPr>
          <p:cNvPr id="10" name="Text Placeholder 70">
            <a:extLst>
              <a:ext uri="{FF2B5EF4-FFF2-40B4-BE49-F238E27FC236}">
                <a16:creationId xmlns:a16="http://schemas.microsoft.com/office/drawing/2014/main" id="{DA938409-9399-6742-B13C-99D503D1D409}"/>
              </a:ext>
            </a:extLst>
          </p:cNvPr>
          <p:cNvSpPr txBox="1">
            <a:spLocks/>
          </p:cNvSpPr>
          <p:nvPr userDrawn="1"/>
        </p:nvSpPr>
        <p:spPr>
          <a:xfrm>
            <a:off x="6210302" y="2030475"/>
            <a:ext cx="2631948" cy="400110"/>
          </a:xfrm>
          <a:prstGeom prst="rect">
            <a:avLst/>
          </a:prstGeom>
          <a:noFill/>
        </p:spPr>
        <p:txBody>
          <a:bodyPr vert="horz" wrap="square" lIns="91440" tIns="45720" rIns="91440" bIns="45720" rtlCol="0" anchor="ctr" anchorCtr="0">
            <a:spAutoFit/>
          </a:bodyPr>
          <a:lstStyle>
            <a:lvl1pPr marL="0" indent="0" algn="l" defTabSz="457200" rtl="0" eaLnBrk="1" latinLnBrk="0" hangingPunct="1">
              <a:lnSpc>
                <a:spcPct val="100000"/>
              </a:lnSpc>
              <a:spcBef>
                <a:spcPts val="0"/>
              </a:spcBef>
              <a:buClr>
                <a:schemeClr val="tx1">
                  <a:lumMod val="75000"/>
                </a:schemeClr>
              </a:buClr>
              <a:buSzPct val="85000"/>
              <a:buFont typeface="Helvetica" charset="0"/>
              <a:buNone/>
              <a:defRPr sz="2000" b="0" i="0" kern="1200" cap="all" spc="200" baseline="0">
                <a:solidFill>
                  <a:schemeClr val="bg1"/>
                </a:solidFill>
                <a:latin typeface="+mn-lt"/>
                <a:ea typeface="Arial" charset="0"/>
                <a:cs typeface="Arial" charset="0"/>
              </a:defRPr>
            </a:lvl1pPr>
            <a:lvl2pPr marL="457200" indent="-228600" algn="l" defTabSz="457200" rtl="0" eaLnBrk="1" latinLnBrk="0" hangingPunct="1">
              <a:lnSpc>
                <a:spcPct val="100000"/>
              </a:lnSpc>
              <a:spcBef>
                <a:spcPts val="0"/>
              </a:spcBef>
              <a:buSzPct val="85000"/>
              <a:buFont typeface="Helvetica" charset="0"/>
              <a:buChar char="⁃"/>
              <a:defRPr sz="2400" b="0" i="0" kern="1200" spc="100" baseline="0">
                <a:solidFill>
                  <a:schemeClr val="tx1"/>
                </a:solidFill>
                <a:latin typeface="+mn-lt"/>
                <a:ea typeface="Arial" charset="0"/>
                <a:cs typeface="Arial" charset="0"/>
              </a:defRPr>
            </a:lvl2pPr>
            <a:lvl3pPr marL="685800" indent="-228600" algn="l" defTabSz="457200" rtl="0" eaLnBrk="1" latinLnBrk="0" hangingPunct="1">
              <a:lnSpc>
                <a:spcPct val="100000"/>
              </a:lnSpc>
              <a:spcBef>
                <a:spcPts val="0"/>
              </a:spcBef>
              <a:buSzPct val="85000"/>
              <a:buFont typeface="Helvetica" charset="0"/>
              <a:buChar char="•"/>
              <a:defRPr sz="2000" b="0" i="0" kern="1200" spc="100" baseline="0">
                <a:solidFill>
                  <a:schemeClr val="tx1">
                    <a:lumMod val="75000"/>
                  </a:schemeClr>
                </a:solidFill>
                <a:latin typeface="+mn-lt"/>
                <a:ea typeface="Arial" charset="0"/>
                <a:cs typeface="Arial" charset="0"/>
              </a:defRPr>
            </a:lvl3pPr>
            <a:lvl4pPr marL="914400" indent="-228600" algn="l" defTabSz="457200" rtl="0" eaLnBrk="1" latinLnBrk="0" hangingPunct="1">
              <a:lnSpc>
                <a:spcPct val="100000"/>
              </a:lnSpc>
              <a:spcBef>
                <a:spcPts val="0"/>
              </a:spcBef>
              <a:buSzPct val="85000"/>
              <a:buFont typeface="Helvetica" charset="0"/>
              <a:buChar char="⁃"/>
              <a:defRPr sz="1800" b="0" i="0" kern="1200" spc="100" baseline="0">
                <a:solidFill>
                  <a:schemeClr val="tx1">
                    <a:lumMod val="75000"/>
                  </a:schemeClr>
                </a:solidFill>
                <a:latin typeface="+mn-lt"/>
                <a:ea typeface="Arial" charset="0"/>
                <a:cs typeface="Arial" charset="0"/>
              </a:defRPr>
            </a:lvl4pPr>
            <a:lvl5pPr marL="1143000" indent="-228600" algn="l" defTabSz="457200" rtl="0" eaLnBrk="1" latinLnBrk="0" hangingPunct="1">
              <a:lnSpc>
                <a:spcPct val="100000"/>
              </a:lnSpc>
              <a:spcBef>
                <a:spcPts val="0"/>
              </a:spcBef>
              <a:buSzPct val="85000"/>
              <a:buFont typeface="Helvetica" charset="0"/>
              <a:buChar char="•"/>
              <a:defRPr sz="1600" b="0" i="0" kern="1200" spc="100" baseline="0">
                <a:solidFill>
                  <a:schemeClr val="tx1">
                    <a:lumMod val="75000"/>
                  </a:schemeClr>
                </a:solidFill>
                <a:latin typeface="+mn-lt"/>
                <a:ea typeface="Arial" charset="0"/>
                <a:cs typeface="Arial"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baseline="0" dirty="0">
                <a:solidFill>
                  <a:schemeClr val="bg1"/>
                </a:solidFill>
                <a:highlight>
                  <a:srgbClr val="000000"/>
                </a:highlight>
              </a:rPr>
              <a:t>Project Details</a:t>
            </a:r>
          </a:p>
        </p:txBody>
      </p:sp>
      <p:sp>
        <p:nvSpPr>
          <p:cNvPr id="11" name="Text Placeholder 72">
            <a:extLst>
              <a:ext uri="{FF2B5EF4-FFF2-40B4-BE49-F238E27FC236}">
                <a16:creationId xmlns:a16="http://schemas.microsoft.com/office/drawing/2014/main" id="{03C6CEB6-0470-F84F-A762-F92C5B96E31F}"/>
              </a:ext>
            </a:extLst>
          </p:cNvPr>
          <p:cNvSpPr txBox="1">
            <a:spLocks/>
          </p:cNvSpPr>
          <p:nvPr userDrawn="1"/>
        </p:nvSpPr>
        <p:spPr>
          <a:xfrm>
            <a:off x="6210300" y="4350003"/>
            <a:ext cx="2933702" cy="400110"/>
          </a:xfrm>
          <a:prstGeom prst="rect">
            <a:avLst/>
          </a:prstGeom>
          <a:noFill/>
        </p:spPr>
        <p:txBody>
          <a:bodyPr vert="horz" wrap="square" lIns="91440" tIns="45720" rIns="91440" bIns="45720" rtlCol="0" anchor="ctr" anchorCtr="0">
            <a:spAutoFit/>
          </a:bodyPr>
          <a:lstStyle>
            <a:lvl1pPr marL="0" indent="0" algn="l" defTabSz="457200" rtl="0" eaLnBrk="1" latinLnBrk="0" hangingPunct="1">
              <a:lnSpc>
                <a:spcPct val="100000"/>
              </a:lnSpc>
              <a:spcBef>
                <a:spcPts val="0"/>
              </a:spcBef>
              <a:buClr>
                <a:schemeClr val="tx1">
                  <a:lumMod val="75000"/>
                </a:schemeClr>
              </a:buClr>
              <a:buSzPct val="85000"/>
              <a:buFont typeface="Helvetica" charset="0"/>
              <a:buNone/>
              <a:defRPr sz="2000" b="0" i="0" kern="1200" cap="all" spc="200" baseline="0">
                <a:solidFill>
                  <a:schemeClr val="bg1"/>
                </a:solidFill>
                <a:latin typeface="+mn-lt"/>
                <a:ea typeface="Arial" charset="0"/>
                <a:cs typeface="Arial" charset="0"/>
              </a:defRPr>
            </a:lvl1pPr>
            <a:lvl2pPr marL="457200" indent="-228600" algn="l" defTabSz="457200" rtl="0" eaLnBrk="1" latinLnBrk="0" hangingPunct="1">
              <a:lnSpc>
                <a:spcPct val="100000"/>
              </a:lnSpc>
              <a:spcBef>
                <a:spcPts val="0"/>
              </a:spcBef>
              <a:buSzPct val="85000"/>
              <a:buFont typeface="Helvetica" charset="0"/>
              <a:buChar char="⁃"/>
              <a:defRPr sz="2400" b="0" i="0" kern="1200" spc="100" baseline="0">
                <a:solidFill>
                  <a:schemeClr val="tx1"/>
                </a:solidFill>
                <a:latin typeface="+mn-lt"/>
                <a:ea typeface="Arial" charset="0"/>
                <a:cs typeface="Arial" charset="0"/>
              </a:defRPr>
            </a:lvl2pPr>
            <a:lvl3pPr marL="685800" indent="-228600" algn="l" defTabSz="457200" rtl="0" eaLnBrk="1" latinLnBrk="0" hangingPunct="1">
              <a:lnSpc>
                <a:spcPct val="100000"/>
              </a:lnSpc>
              <a:spcBef>
                <a:spcPts val="0"/>
              </a:spcBef>
              <a:buSzPct val="85000"/>
              <a:buFont typeface="Helvetica" charset="0"/>
              <a:buChar char="•"/>
              <a:defRPr sz="2000" b="0" i="0" kern="1200" spc="100" baseline="0">
                <a:solidFill>
                  <a:schemeClr val="tx1">
                    <a:lumMod val="75000"/>
                  </a:schemeClr>
                </a:solidFill>
                <a:latin typeface="+mn-lt"/>
                <a:ea typeface="Arial" charset="0"/>
                <a:cs typeface="Arial" charset="0"/>
              </a:defRPr>
            </a:lvl3pPr>
            <a:lvl4pPr marL="914400" indent="-228600" algn="l" defTabSz="457200" rtl="0" eaLnBrk="1" latinLnBrk="0" hangingPunct="1">
              <a:lnSpc>
                <a:spcPct val="100000"/>
              </a:lnSpc>
              <a:spcBef>
                <a:spcPts val="0"/>
              </a:spcBef>
              <a:buSzPct val="85000"/>
              <a:buFont typeface="Helvetica" charset="0"/>
              <a:buChar char="⁃"/>
              <a:defRPr sz="1800" b="0" i="0" kern="1200" spc="100" baseline="0">
                <a:solidFill>
                  <a:schemeClr val="tx1">
                    <a:lumMod val="75000"/>
                  </a:schemeClr>
                </a:solidFill>
                <a:latin typeface="+mn-lt"/>
                <a:ea typeface="Arial" charset="0"/>
                <a:cs typeface="Arial" charset="0"/>
              </a:defRPr>
            </a:lvl4pPr>
            <a:lvl5pPr marL="1143000" indent="-228600" algn="l" defTabSz="457200" rtl="0" eaLnBrk="1" latinLnBrk="0" hangingPunct="1">
              <a:lnSpc>
                <a:spcPct val="100000"/>
              </a:lnSpc>
              <a:spcBef>
                <a:spcPts val="0"/>
              </a:spcBef>
              <a:buSzPct val="85000"/>
              <a:buFont typeface="Helvetica" charset="0"/>
              <a:buChar char="•"/>
              <a:defRPr sz="1600" b="0" i="0" kern="1200" spc="100" baseline="0">
                <a:solidFill>
                  <a:schemeClr val="tx1">
                    <a:lumMod val="75000"/>
                  </a:schemeClr>
                </a:solidFill>
                <a:latin typeface="+mn-lt"/>
                <a:ea typeface="Arial" charset="0"/>
                <a:cs typeface="Arial"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baseline="0" dirty="0">
                <a:solidFill>
                  <a:schemeClr val="bg1"/>
                </a:solidFill>
                <a:highlight>
                  <a:srgbClr val="000000"/>
                </a:highlight>
              </a:rPr>
              <a:t>Project Features</a:t>
            </a:r>
          </a:p>
        </p:txBody>
      </p:sp>
      <p:sp>
        <p:nvSpPr>
          <p:cNvPr id="13" name="Text Placeholder 67">
            <a:extLst>
              <a:ext uri="{FF2B5EF4-FFF2-40B4-BE49-F238E27FC236}">
                <a16:creationId xmlns:a16="http://schemas.microsoft.com/office/drawing/2014/main" id="{FE326638-1B76-B74D-8323-28CA866366E3}"/>
              </a:ext>
            </a:extLst>
          </p:cNvPr>
          <p:cNvSpPr txBox="1">
            <a:spLocks/>
          </p:cNvSpPr>
          <p:nvPr userDrawn="1"/>
        </p:nvSpPr>
        <p:spPr>
          <a:xfrm>
            <a:off x="4572000" y="2004115"/>
            <a:ext cx="1409702" cy="400110"/>
          </a:xfrm>
          <a:prstGeom prst="rect">
            <a:avLst/>
          </a:prstGeom>
          <a:noFill/>
        </p:spPr>
        <p:txBody>
          <a:bodyPr vert="horz" wrap="square" lIns="91440" tIns="45720" rIns="91440" bIns="45720" rtlCol="0" anchor="ctr" anchorCtr="0">
            <a:spAutoFit/>
          </a:bodyPr>
          <a:lstStyle>
            <a:lvl1pPr marL="0" indent="0" algn="r" defTabSz="457200" rtl="0" eaLnBrk="1" latinLnBrk="0" hangingPunct="1">
              <a:lnSpc>
                <a:spcPct val="100000"/>
              </a:lnSpc>
              <a:spcBef>
                <a:spcPts val="0"/>
              </a:spcBef>
              <a:buClr>
                <a:schemeClr val="tx1">
                  <a:lumMod val="75000"/>
                </a:schemeClr>
              </a:buClr>
              <a:buSzPct val="85000"/>
              <a:buFont typeface="Helvetica" charset="0"/>
              <a:buNone/>
              <a:defRPr sz="2000" b="0" i="0" kern="1200" cap="all" spc="200" baseline="0">
                <a:solidFill>
                  <a:schemeClr val="bg1"/>
                </a:solidFill>
                <a:latin typeface="+mn-lt"/>
                <a:ea typeface="Arial" charset="0"/>
                <a:cs typeface="Arial" charset="0"/>
              </a:defRPr>
            </a:lvl1pPr>
            <a:lvl2pPr marL="457200" indent="-228600" algn="l" defTabSz="457200" rtl="0" eaLnBrk="1" latinLnBrk="0" hangingPunct="1">
              <a:lnSpc>
                <a:spcPct val="100000"/>
              </a:lnSpc>
              <a:spcBef>
                <a:spcPts val="0"/>
              </a:spcBef>
              <a:buSzPct val="85000"/>
              <a:buFont typeface="Helvetica" charset="0"/>
              <a:buChar char="⁃"/>
              <a:defRPr sz="2400" b="0" i="0" kern="1200" spc="100" baseline="0">
                <a:solidFill>
                  <a:schemeClr val="tx1"/>
                </a:solidFill>
                <a:latin typeface="+mn-lt"/>
                <a:ea typeface="Arial" charset="0"/>
                <a:cs typeface="Arial" charset="0"/>
              </a:defRPr>
            </a:lvl2pPr>
            <a:lvl3pPr marL="685800" indent="-228600" algn="l" defTabSz="457200" rtl="0" eaLnBrk="1" latinLnBrk="0" hangingPunct="1">
              <a:lnSpc>
                <a:spcPct val="100000"/>
              </a:lnSpc>
              <a:spcBef>
                <a:spcPts val="0"/>
              </a:spcBef>
              <a:buSzPct val="85000"/>
              <a:buFont typeface="Helvetica" charset="0"/>
              <a:buChar char="•"/>
              <a:defRPr sz="2000" b="0" i="0" kern="1200" spc="100" baseline="0">
                <a:solidFill>
                  <a:schemeClr val="tx1">
                    <a:lumMod val="75000"/>
                  </a:schemeClr>
                </a:solidFill>
                <a:latin typeface="+mn-lt"/>
                <a:ea typeface="Arial" charset="0"/>
                <a:cs typeface="Arial" charset="0"/>
              </a:defRPr>
            </a:lvl3pPr>
            <a:lvl4pPr marL="914400" indent="-228600" algn="l" defTabSz="457200" rtl="0" eaLnBrk="1" latinLnBrk="0" hangingPunct="1">
              <a:lnSpc>
                <a:spcPct val="100000"/>
              </a:lnSpc>
              <a:spcBef>
                <a:spcPts val="0"/>
              </a:spcBef>
              <a:buSzPct val="85000"/>
              <a:buFont typeface="Helvetica" charset="0"/>
              <a:buChar char="⁃"/>
              <a:defRPr sz="1800" b="0" i="0" kern="1200" spc="100" baseline="0">
                <a:solidFill>
                  <a:schemeClr val="tx1">
                    <a:lumMod val="75000"/>
                  </a:schemeClr>
                </a:solidFill>
                <a:latin typeface="+mn-lt"/>
                <a:ea typeface="Arial" charset="0"/>
                <a:cs typeface="Arial" charset="0"/>
              </a:defRPr>
            </a:lvl4pPr>
            <a:lvl5pPr marL="1143000" indent="-228600" algn="l" defTabSz="457200" rtl="0" eaLnBrk="1" latinLnBrk="0" hangingPunct="1">
              <a:lnSpc>
                <a:spcPct val="100000"/>
              </a:lnSpc>
              <a:spcBef>
                <a:spcPts val="0"/>
              </a:spcBef>
              <a:buSzPct val="85000"/>
              <a:buFont typeface="Helvetica" charset="0"/>
              <a:buChar char="•"/>
              <a:defRPr sz="1600" b="0" i="0" kern="1200" spc="100" baseline="0">
                <a:solidFill>
                  <a:schemeClr val="tx1">
                    <a:lumMod val="75000"/>
                  </a:schemeClr>
                </a:solidFill>
                <a:latin typeface="+mn-lt"/>
                <a:ea typeface="Arial" charset="0"/>
                <a:cs typeface="Arial"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l"/>
            <a:r>
              <a:rPr lang="en-US" sz="2000" baseline="0" dirty="0">
                <a:solidFill>
                  <a:schemeClr val="bg1"/>
                </a:solidFill>
                <a:highlight>
                  <a:srgbClr val="000000"/>
                </a:highlight>
              </a:rPr>
              <a:t>Funding</a:t>
            </a:r>
          </a:p>
        </p:txBody>
      </p:sp>
      <p:sp>
        <p:nvSpPr>
          <p:cNvPr id="15" name="Text Placeholder 2">
            <a:extLst>
              <a:ext uri="{FF2B5EF4-FFF2-40B4-BE49-F238E27FC236}">
                <a16:creationId xmlns:a16="http://schemas.microsoft.com/office/drawing/2014/main" id="{5BBD1FF7-F02D-1546-84E6-74924BFE6D61}"/>
              </a:ext>
            </a:extLst>
          </p:cNvPr>
          <p:cNvSpPr>
            <a:spLocks noGrp="1"/>
          </p:cNvSpPr>
          <p:nvPr>
            <p:ph type="body" sz="quarter" idx="33" hasCustomPrompt="1"/>
          </p:nvPr>
        </p:nvSpPr>
        <p:spPr>
          <a:xfrm>
            <a:off x="457199" y="265176"/>
            <a:ext cx="11277599" cy="1815882"/>
          </a:xfrm>
        </p:spPr>
        <p:txBody>
          <a:bodyPr wrap="square" bIns="457200">
            <a:spAutoFit/>
          </a:bodyPr>
          <a:lstStyle>
            <a:lvl1pPr>
              <a:spcBef>
                <a:spcPts val="0"/>
              </a:spcBef>
              <a:spcAft>
                <a:spcPts val="1200"/>
              </a:spcAft>
              <a:defRPr sz="5400" b="0" i="0" spc="0">
                <a:solidFill>
                  <a:schemeClr val="accent1"/>
                </a:solidFill>
                <a:latin typeface="Franklin Gothic Medium Cond" panose="020B0606030402020204" pitchFamily="34" charset="0"/>
              </a:defRPr>
            </a:lvl1pPr>
            <a:lvl2pPr marL="0" indent="0">
              <a:spcBef>
                <a:spcPts val="0"/>
              </a:spcBef>
              <a:spcAft>
                <a:spcPts val="600"/>
              </a:spcAft>
              <a:buNone/>
              <a:defRPr sz="2400" cap="all" spc="200" baseline="0"/>
            </a:lvl2pPr>
            <a:lvl3pPr marL="228600" indent="0">
              <a:buNone/>
              <a:defRPr/>
            </a:lvl3pPr>
          </a:lstStyle>
          <a:p>
            <a:pPr lvl="0"/>
            <a:r>
              <a:rPr lang="en-US" dirty="0"/>
              <a:t>Title</a:t>
            </a:r>
          </a:p>
          <a:p>
            <a:pPr lvl="1"/>
            <a:r>
              <a:rPr lang="en-US" dirty="0"/>
              <a:t>Subtitle</a:t>
            </a:r>
          </a:p>
        </p:txBody>
      </p:sp>
    </p:spTree>
    <p:extLst>
      <p:ext uri="{BB962C8B-B14F-4D97-AF65-F5344CB8AC3E}">
        <p14:creationId xmlns:p14="http://schemas.microsoft.com/office/powerpoint/2010/main" val="3301842152"/>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preserve="1" userDrawn="1">
  <p:cSld name="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3629961"/>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preserve="1" userDrawn="1">
  <p:cSld name="2_Custom Layout">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94706B7F-B203-AA4F-A636-D68475656023}"/>
              </a:ext>
            </a:extLst>
          </p:cNvPr>
          <p:cNvGrpSpPr/>
          <p:nvPr userDrawn="1"/>
        </p:nvGrpSpPr>
        <p:grpSpPr>
          <a:xfrm>
            <a:off x="0" y="0"/>
            <a:ext cx="11734800" cy="6858000"/>
            <a:chOff x="152400" y="152400"/>
            <a:chExt cx="11734800" cy="6858000"/>
          </a:xfrm>
        </p:grpSpPr>
        <p:sp>
          <p:nvSpPr>
            <p:cNvPr id="4" name="Rectangle 3">
              <a:extLst>
                <a:ext uri="{FF2B5EF4-FFF2-40B4-BE49-F238E27FC236}">
                  <a16:creationId xmlns:a16="http://schemas.microsoft.com/office/drawing/2014/main" id="{3782BE68-32E8-CB42-A3F4-74C99F5D4996}"/>
                </a:ext>
              </a:extLst>
            </p:cNvPr>
            <p:cNvSpPr/>
            <p:nvPr/>
          </p:nvSpPr>
          <p:spPr>
            <a:xfrm>
              <a:off x="152400" y="152400"/>
              <a:ext cx="750569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Placeholder 5">
              <a:extLst>
                <a:ext uri="{FF2B5EF4-FFF2-40B4-BE49-F238E27FC236}">
                  <a16:creationId xmlns:a16="http://schemas.microsoft.com/office/drawing/2014/main" id="{589FA980-6D0F-CC40-A084-D9E9DD037CEA}"/>
                </a:ext>
              </a:extLst>
            </p:cNvPr>
            <p:cNvPicPr>
              <a:picLocks noChangeAspect="1"/>
            </p:cNvPicPr>
            <p:nvPr/>
          </p:nvPicPr>
          <p:blipFill rotWithShape="1">
            <a:blip r:embed="rId2"/>
            <a:srcRect l="7475" r="7475"/>
            <a:stretch/>
          </p:blipFill>
          <p:spPr>
            <a:xfrm>
              <a:off x="6702552" y="609600"/>
              <a:ext cx="5184648" cy="4571998"/>
            </a:xfrm>
            <a:prstGeom prst="rect">
              <a:avLst/>
            </a:prstGeom>
          </p:spPr>
        </p:pic>
        <p:pic>
          <p:nvPicPr>
            <p:cNvPr id="6" name="Picture 5">
              <a:extLst>
                <a:ext uri="{FF2B5EF4-FFF2-40B4-BE49-F238E27FC236}">
                  <a16:creationId xmlns:a16="http://schemas.microsoft.com/office/drawing/2014/main" id="{B0B24C8D-F8DA-E844-9419-02B049008744}"/>
                </a:ext>
              </a:extLst>
            </p:cNvPr>
            <p:cNvPicPr>
              <a:picLocks noChangeAspect="1"/>
            </p:cNvPicPr>
            <p:nvPr/>
          </p:nvPicPr>
          <p:blipFill>
            <a:blip r:embed="rId3">
              <a:alphaModFix amt="10000"/>
            </a:blip>
            <a:srcRect/>
            <a:stretch/>
          </p:blipFill>
          <p:spPr>
            <a:xfrm>
              <a:off x="5216652" y="1066800"/>
              <a:ext cx="2971800" cy="2716161"/>
            </a:xfrm>
            <a:prstGeom prst="rect">
              <a:avLst/>
            </a:prstGeom>
          </p:spPr>
        </p:pic>
        <p:sp>
          <p:nvSpPr>
            <p:cNvPr id="7" name="Text Placeholder 12">
              <a:extLst>
                <a:ext uri="{FF2B5EF4-FFF2-40B4-BE49-F238E27FC236}">
                  <a16:creationId xmlns:a16="http://schemas.microsoft.com/office/drawing/2014/main" id="{10348D28-05AD-ED4A-82E1-06A57FDDF449}"/>
                </a:ext>
              </a:extLst>
            </p:cNvPr>
            <p:cNvSpPr txBox="1">
              <a:spLocks/>
            </p:cNvSpPr>
            <p:nvPr/>
          </p:nvSpPr>
          <p:spPr>
            <a:xfrm>
              <a:off x="6702552" y="1066800"/>
              <a:ext cx="4727448" cy="5029199"/>
            </a:xfrm>
            <a:prstGeom prst="rect">
              <a:avLst/>
            </a:prstGeom>
            <a:noFill/>
          </p:spPr>
          <p:txBody>
            <a:bodyPr vert="horz" lIns="0" tIns="0" rIns="0" bIns="0" rtlCol="0" anchor="t" anchorCtr="0">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5400" b="0" i="0" kern="1200" spc="0" baseline="0">
                  <a:solidFill>
                    <a:schemeClr val="accent1"/>
                  </a:solidFill>
                  <a:latin typeface="Franklin Gothic Medium Cond" panose="020B0606030402020204" pitchFamily="34" charset="0"/>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2400" b="0" kern="1200" cap="all" spc="200" baseline="0">
                  <a:solidFill>
                    <a:schemeClr val="tx1"/>
                  </a:solidFill>
                  <a:latin typeface="+mn-lt"/>
                  <a:ea typeface="+mn-ea"/>
                  <a:cs typeface="+mn-cs"/>
                </a:defRPr>
              </a:lvl2pPr>
              <a:lvl3pPr marL="0" indent="0" algn="l" defTabSz="914400" rtl="0" eaLnBrk="1" latinLnBrk="0" hangingPunct="1">
                <a:lnSpc>
                  <a:spcPct val="100000"/>
                </a:lnSpc>
                <a:spcBef>
                  <a:spcPts val="1800"/>
                </a:spcBef>
                <a:spcAft>
                  <a:spcPts val="0"/>
                </a:spcAft>
                <a:buFont typeface="Arial" panose="020B0604020202020204" pitchFamily="34" charset="0"/>
                <a:buNone/>
                <a:defRPr sz="2000" kern="1200" cap="none" spc="50" baseline="0">
                  <a:solidFill>
                    <a:schemeClr val="tx1"/>
                  </a:solidFill>
                  <a:latin typeface="+mn-lt"/>
                  <a:ea typeface="+mn-ea"/>
                  <a:cs typeface="+mn-cs"/>
                </a:defRPr>
              </a:lvl3pPr>
              <a:lvl4pPr marL="228600" indent="-228600" algn="l" defTabSz="914400" rtl="0" eaLnBrk="1" latinLnBrk="0" hangingPunct="1">
                <a:lnSpc>
                  <a:spcPct val="100000"/>
                </a:lnSpc>
                <a:spcBef>
                  <a:spcPts val="600"/>
                </a:spcBef>
                <a:spcAft>
                  <a:spcPts val="0"/>
                </a:spcAft>
                <a:buFont typeface="Arial" panose="020B0604020202020204" pitchFamily="34" charset="0"/>
                <a:buChar char="•"/>
                <a:defRPr sz="2000" kern="1200" spc="50" baseline="0">
                  <a:solidFill>
                    <a:schemeClr val="tx1"/>
                  </a:solidFill>
                  <a:latin typeface="+mn-lt"/>
                  <a:ea typeface="+mn-ea"/>
                  <a:cs typeface="+mn-cs"/>
                </a:defRPr>
              </a:lvl4pPr>
              <a:lvl5pPr marL="457200" indent="-228600" algn="l" defTabSz="914400" rtl="0" eaLnBrk="1" latinLnBrk="0" hangingPunct="1">
                <a:lnSpc>
                  <a:spcPct val="100000"/>
                </a:lnSpc>
                <a:spcBef>
                  <a:spcPts val="600"/>
                </a:spcBef>
                <a:spcAft>
                  <a:spcPts val="0"/>
                </a:spcAft>
                <a:buFont typeface="System Font Regular"/>
                <a:buChar char="-"/>
                <a:defRPr sz="2000" kern="1200" spc="50" baseline="0">
                  <a:solidFill>
                    <a:schemeClr val="tx1"/>
                  </a:solidFill>
                  <a:latin typeface="+mn-lt"/>
                  <a:ea typeface="+mn-ea"/>
                  <a:cs typeface="+mn-cs"/>
                </a:defRPr>
              </a:lvl5pPr>
              <a:lvl6pPr marL="685800" indent="-228600" algn="l" defTabSz="914400" rtl="0" eaLnBrk="1" latinLnBrk="0" hangingPunct="1">
                <a:lnSpc>
                  <a:spcPct val="100000"/>
                </a:lnSpc>
                <a:spcBef>
                  <a:spcPts val="600"/>
                </a:spcBef>
                <a:spcAft>
                  <a:spcPts val="0"/>
                </a:spcAft>
                <a:buFont typeface="Arial" panose="020B0604020202020204" pitchFamily="34" charset="0"/>
                <a:buChar char="•"/>
                <a:defRPr sz="2000" kern="1200">
                  <a:solidFill>
                    <a:schemeClr val="tx1"/>
                  </a:solidFill>
                  <a:latin typeface="+mn-lt"/>
                  <a:ea typeface="+mn-ea"/>
                  <a:cs typeface="+mn-cs"/>
                </a:defRPr>
              </a:lvl6pPr>
              <a:lvl7pPr marL="914400" indent="-228600" algn="l" defTabSz="914400" rtl="0" eaLnBrk="1" latinLnBrk="0" hangingPunct="1">
                <a:lnSpc>
                  <a:spcPct val="100000"/>
                </a:lnSpc>
                <a:spcBef>
                  <a:spcPts val="600"/>
                </a:spcBef>
                <a:spcAft>
                  <a:spcPts val="0"/>
                </a:spcAft>
                <a:buFont typeface="System Font Regular"/>
                <a:buChar char="-"/>
                <a:defRPr sz="2000" kern="1200">
                  <a:solidFill>
                    <a:schemeClr val="tx1"/>
                  </a:solidFill>
                  <a:latin typeface="+mn-lt"/>
                  <a:ea typeface="+mn-ea"/>
                  <a:cs typeface="+mn-cs"/>
                </a:defRPr>
              </a:lvl7pPr>
              <a:lvl8pPr marL="3429000" indent="-228600" algn="l" defTabSz="914400" rtl="0" eaLnBrk="1" latinLnBrk="0" hangingPunct="1">
                <a:lnSpc>
                  <a:spcPct val="100000"/>
                </a:lnSpc>
                <a:spcBef>
                  <a:spcPts val="0"/>
                </a:spcBef>
                <a:buFont typeface="Arial" panose="020B0604020202020204" pitchFamily="34" charset="0"/>
                <a:buChar char="•"/>
                <a:defRPr sz="1200" kern="1200">
                  <a:solidFill>
                    <a:schemeClr val="tx1"/>
                  </a:solidFill>
                  <a:latin typeface="+mn-lt"/>
                  <a:ea typeface="+mn-ea"/>
                  <a:cs typeface="+mn-cs"/>
                </a:defRPr>
              </a:lvl8pPr>
              <a:lvl9pPr marL="3886200" indent="-228600" algn="l" defTabSz="914400" rtl="0" eaLnBrk="1" latinLnBrk="0" hangingPunct="1">
                <a:lnSpc>
                  <a:spcPct val="100000"/>
                </a:lnSpc>
                <a:spcBef>
                  <a:spcPts val="0"/>
                </a:spcBef>
                <a:buFont typeface="System Font Regular"/>
                <a:buChar char="-"/>
                <a:defRPr sz="1200" kern="1200">
                  <a:solidFill>
                    <a:schemeClr val="tx1"/>
                  </a:solidFill>
                  <a:latin typeface="+mn-lt"/>
                  <a:ea typeface="+mn-ea"/>
                  <a:cs typeface="+mn-cs"/>
                </a:defRPr>
              </a:lvl9pPr>
            </a:lstStyle>
            <a:p>
              <a:pPr lvl="2"/>
              <a:r>
                <a:rPr lang="en-US"/>
                <a:t> </a:t>
              </a:r>
              <a:endParaRPr lang="en-US" dirty="0"/>
            </a:p>
          </p:txBody>
        </p:sp>
        <p:sp>
          <p:nvSpPr>
            <p:cNvPr id="8" name="Text Placeholder 9">
              <a:extLst>
                <a:ext uri="{FF2B5EF4-FFF2-40B4-BE49-F238E27FC236}">
                  <a16:creationId xmlns:a16="http://schemas.microsoft.com/office/drawing/2014/main" id="{32ED4643-4609-F74F-B792-2D9C80AA4E08}"/>
                </a:ext>
              </a:extLst>
            </p:cNvPr>
            <p:cNvSpPr txBox="1">
              <a:spLocks/>
            </p:cNvSpPr>
            <p:nvPr/>
          </p:nvSpPr>
          <p:spPr>
            <a:xfrm>
              <a:off x="1062764" y="1066799"/>
              <a:ext cx="4727448" cy="5029199"/>
            </a:xfrm>
            <a:prstGeom prst="rect">
              <a:avLst/>
            </a:prstGeom>
            <a:noFill/>
          </p:spPr>
          <p:txBody>
            <a:bodyPr vert="horz" lIns="0" tIns="0" rIns="0" bIns="0" rtlCol="0" anchor="ctr" anchorCtr="0">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5400" b="0" i="0" kern="1200" spc="0" baseline="0">
                  <a:solidFill>
                    <a:schemeClr val="accent1"/>
                  </a:solidFill>
                  <a:latin typeface="Franklin Gothic Medium Cond" panose="020B0606030402020204" pitchFamily="34" charset="0"/>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2400" b="0" kern="1200" cap="all" spc="200" baseline="0">
                  <a:solidFill>
                    <a:schemeClr val="tx1"/>
                  </a:solidFill>
                  <a:latin typeface="+mn-lt"/>
                  <a:ea typeface="+mn-ea"/>
                  <a:cs typeface="+mn-cs"/>
                </a:defRPr>
              </a:lvl2pPr>
              <a:lvl3pPr marL="0" indent="0" algn="l" defTabSz="914400" rtl="0" eaLnBrk="1" latinLnBrk="0" hangingPunct="1">
                <a:lnSpc>
                  <a:spcPct val="100000"/>
                </a:lnSpc>
                <a:spcBef>
                  <a:spcPts val="1800"/>
                </a:spcBef>
                <a:spcAft>
                  <a:spcPts val="0"/>
                </a:spcAft>
                <a:buFont typeface="Arial" panose="020B0604020202020204" pitchFamily="34" charset="0"/>
                <a:buNone/>
                <a:defRPr sz="2000" kern="1200" cap="none" spc="50" baseline="0">
                  <a:solidFill>
                    <a:schemeClr val="tx1"/>
                  </a:solidFill>
                  <a:latin typeface="+mn-lt"/>
                  <a:ea typeface="+mn-ea"/>
                  <a:cs typeface="+mn-cs"/>
                </a:defRPr>
              </a:lvl3pPr>
              <a:lvl4pPr marL="228600" indent="-228600" algn="l" defTabSz="914400" rtl="0" eaLnBrk="1" latinLnBrk="0" hangingPunct="1">
                <a:lnSpc>
                  <a:spcPct val="100000"/>
                </a:lnSpc>
                <a:spcBef>
                  <a:spcPts val="600"/>
                </a:spcBef>
                <a:spcAft>
                  <a:spcPts val="0"/>
                </a:spcAft>
                <a:buFont typeface="Arial" panose="020B0604020202020204" pitchFamily="34" charset="0"/>
                <a:buChar char="•"/>
                <a:defRPr sz="2000" kern="1200" spc="50" baseline="0">
                  <a:solidFill>
                    <a:schemeClr val="tx1"/>
                  </a:solidFill>
                  <a:latin typeface="+mn-lt"/>
                  <a:ea typeface="+mn-ea"/>
                  <a:cs typeface="+mn-cs"/>
                </a:defRPr>
              </a:lvl4pPr>
              <a:lvl5pPr marL="457200" indent="-228600" algn="l" defTabSz="914400" rtl="0" eaLnBrk="1" latinLnBrk="0" hangingPunct="1">
                <a:lnSpc>
                  <a:spcPct val="100000"/>
                </a:lnSpc>
                <a:spcBef>
                  <a:spcPts val="600"/>
                </a:spcBef>
                <a:spcAft>
                  <a:spcPts val="0"/>
                </a:spcAft>
                <a:buFont typeface="System Font Regular"/>
                <a:buChar char="-"/>
                <a:defRPr sz="2000" kern="1200" spc="50" baseline="0">
                  <a:solidFill>
                    <a:schemeClr val="tx1"/>
                  </a:solidFill>
                  <a:latin typeface="+mn-lt"/>
                  <a:ea typeface="+mn-ea"/>
                  <a:cs typeface="+mn-cs"/>
                </a:defRPr>
              </a:lvl5pPr>
              <a:lvl6pPr marL="685800" indent="-228600" algn="l" defTabSz="914400" rtl="0" eaLnBrk="1" latinLnBrk="0" hangingPunct="1">
                <a:lnSpc>
                  <a:spcPct val="100000"/>
                </a:lnSpc>
                <a:spcBef>
                  <a:spcPts val="600"/>
                </a:spcBef>
                <a:spcAft>
                  <a:spcPts val="0"/>
                </a:spcAft>
                <a:buFont typeface="Arial" panose="020B0604020202020204" pitchFamily="34" charset="0"/>
                <a:buChar char="•"/>
                <a:defRPr sz="2000" kern="1200">
                  <a:solidFill>
                    <a:schemeClr val="tx1"/>
                  </a:solidFill>
                  <a:latin typeface="+mn-lt"/>
                  <a:ea typeface="+mn-ea"/>
                  <a:cs typeface="+mn-cs"/>
                </a:defRPr>
              </a:lvl6pPr>
              <a:lvl7pPr marL="914400" indent="-228600" algn="l" defTabSz="914400" rtl="0" eaLnBrk="1" latinLnBrk="0" hangingPunct="1">
                <a:lnSpc>
                  <a:spcPct val="100000"/>
                </a:lnSpc>
                <a:spcBef>
                  <a:spcPts val="600"/>
                </a:spcBef>
                <a:spcAft>
                  <a:spcPts val="0"/>
                </a:spcAft>
                <a:buFont typeface="System Font Regular"/>
                <a:buChar char="-"/>
                <a:defRPr sz="2000" kern="1200">
                  <a:solidFill>
                    <a:schemeClr val="tx1"/>
                  </a:solidFill>
                  <a:latin typeface="+mn-lt"/>
                  <a:ea typeface="+mn-ea"/>
                  <a:cs typeface="+mn-cs"/>
                </a:defRPr>
              </a:lvl7pPr>
              <a:lvl8pPr marL="3429000" indent="-228600" algn="l" defTabSz="914400" rtl="0" eaLnBrk="1" latinLnBrk="0" hangingPunct="1">
                <a:lnSpc>
                  <a:spcPct val="100000"/>
                </a:lnSpc>
                <a:spcBef>
                  <a:spcPts val="0"/>
                </a:spcBef>
                <a:buFont typeface="Arial" panose="020B0604020202020204" pitchFamily="34" charset="0"/>
                <a:buChar char="•"/>
                <a:defRPr sz="1200" kern="1200">
                  <a:solidFill>
                    <a:schemeClr val="tx1"/>
                  </a:solidFill>
                  <a:latin typeface="+mn-lt"/>
                  <a:ea typeface="+mn-ea"/>
                  <a:cs typeface="+mn-cs"/>
                </a:defRPr>
              </a:lvl8pPr>
              <a:lvl9pPr marL="3886200" indent="-228600" algn="l" defTabSz="914400" rtl="0" eaLnBrk="1" latinLnBrk="0" hangingPunct="1">
                <a:lnSpc>
                  <a:spcPct val="100000"/>
                </a:lnSpc>
                <a:spcBef>
                  <a:spcPts val="0"/>
                </a:spcBef>
                <a:buFont typeface="System Font Regular"/>
                <a:buChar char="-"/>
                <a:defRPr sz="1200" kern="1200">
                  <a:solidFill>
                    <a:schemeClr val="tx1"/>
                  </a:solidFill>
                  <a:latin typeface="+mn-lt"/>
                  <a:ea typeface="+mn-ea"/>
                  <a:cs typeface="+mn-cs"/>
                </a:defRPr>
              </a:lvl9pPr>
            </a:lstStyle>
            <a:p>
              <a:r>
                <a:rPr lang="en-US">
                  <a:solidFill>
                    <a:schemeClr val="bg1"/>
                  </a:solidFill>
                </a:rPr>
                <a:t>Coastal Protection and Restoration Authority</a:t>
              </a:r>
            </a:p>
            <a:p>
              <a:pPr lvl="2"/>
              <a:r>
                <a:rPr lang="en-US">
                  <a:solidFill>
                    <a:schemeClr val="bg1"/>
                  </a:solidFill>
                </a:rPr>
                <a:t>Single state entity with authority to articulate a clear statement of priorities to achieve comprehensive coastal protection for Louisiana.</a:t>
              </a:r>
            </a:p>
            <a:p>
              <a:pPr lvl="2"/>
              <a:r>
                <a:rPr lang="en-US">
                  <a:solidFill>
                    <a:schemeClr val="bg1"/>
                  </a:solidFill>
                </a:rPr>
                <a:t>Mandate is to develop, implement, and enforce a comprehensive coastal protection and restoration master plan.</a:t>
              </a:r>
              <a:endParaRPr lang="en-US" dirty="0">
                <a:solidFill>
                  <a:schemeClr val="bg1"/>
                </a:solidFill>
              </a:endParaRPr>
            </a:p>
          </p:txBody>
        </p:sp>
        <p:grpSp>
          <p:nvGrpSpPr>
            <p:cNvPr id="9" name="Group 8">
              <a:extLst>
                <a:ext uri="{FF2B5EF4-FFF2-40B4-BE49-F238E27FC236}">
                  <a16:creationId xmlns:a16="http://schemas.microsoft.com/office/drawing/2014/main" id="{4D5DFFE1-EEFE-F248-9413-417E9489DDF9}"/>
                </a:ext>
              </a:extLst>
            </p:cNvPr>
            <p:cNvGrpSpPr/>
            <p:nvPr/>
          </p:nvGrpSpPr>
          <p:grpSpPr>
            <a:xfrm>
              <a:off x="9728748" y="5638798"/>
              <a:ext cx="2158452" cy="914400"/>
              <a:chOff x="-786852" y="4883045"/>
              <a:chExt cx="2158452" cy="914400"/>
            </a:xfrm>
          </p:grpSpPr>
          <p:pic>
            <p:nvPicPr>
              <p:cNvPr id="10" name="Picture 9">
                <a:extLst>
                  <a:ext uri="{FF2B5EF4-FFF2-40B4-BE49-F238E27FC236}">
                    <a16:creationId xmlns:a16="http://schemas.microsoft.com/office/drawing/2014/main" id="{D5E68515-75D6-A648-ACE6-E8C128ACAEE4}"/>
                  </a:ext>
                </a:extLst>
              </p:cNvPr>
              <p:cNvPicPr>
                <a:picLocks noChangeAspect="1"/>
              </p:cNvPicPr>
              <p:nvPr/>
            </p:nvPicPr>
            <p:blipFill>
              <a:blip r:embed="rId4" cstate="print">
                <a:grayscl/>
                <a:alphaModFix/>
                <a:extLst>
                  <a:ext uri="{28A0092B-C50C-407E-A947-70E740481C1C}">
                    <a14:useLocalDpi xmlns:a14="http://schemas.microsoft.com/office/drawing/2010/main"/>
                  </a:ext>
                </a:extLst>
              </a:blip>
              <a:stretch>
                <a:fillRect/>
              </a:stretch>
            </p:blipFill>
            <p:spPr>
              <a:xfrm>
                <a:off x="457200" y="4883045"/>
                <a:ext cx="914400" cy="914400"/>
              </a:xfrm>
              <a:prstGeom prst="rect">
                <a:avLst/>
              </a:prstGeom>
            </p:spPr>
          </p:pic>
          <p:pic>
            <p:nvPicPr>
              <p:cNvPr id="11" name="Picture 10">
                <a:extLst>
                  <a:ext uri="{FF2B5EF4-FFF2-40B4-BE49-F238E27FC236}">
                    <a16:creationId xmlns:a16="http://schemas.microsoft.com/office/drawing/2014/main" id="{4699CF28-1147-B44E-AE54-2843141E97DF}"/>
                  </a:ext>
                </a:extLst>
              </p:cNvPr>
              <p:cNvPicPr>
                <a:picLocks noChangeAspect="1"/>
              </p:cNvPicPr>
              <p:nvPr/>
            </p:nvPicPr>
            <p:blipFill>
              <a:blip r:embed="rId5"/>
              <a:srcRect/>
              <a:stretch/>
            </p:blipFill>
            <p:spPr>
              <a:xfrm>
                <a:off x="-786852" y="4883045"/>
                <a:ext cx="1000462" cy="914400"/>
              </a:xfrm>
              <a:prstGeom prst="rect">
                <a:avLst/>
              </a:prstGeom>
            </p:spPr>
          </p:pic>
        </p:grpSp>
      </p:grpSp>
    </p:spTree>
    <p:extLst>
      <p:ext uri="{BB962C8B-B14F-4D97-AF65-F5344CB8AC3E}">
        <p14:creationId xmlns:p14="http://schemas.microsoft.com/office/powerpoint/2010/main" val="1690555561"/>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preserve="1" userDrawn="1">
  <p:cSld name="8_Custom Layout">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0EDA934E-BE80-584C-B909-27D3B3EA44D7}"/>
              </a:ext>
            </a:extLst>
          </p:cNvPr>
          <p:cNvGrpSpPr/>
          <p:nvPr userDrawn="1"/>
        </p:nvGrpSpPr>
        <p:grpSpPr>
          <a:xfrm>
            <a:off x="230124" y="211667"/>
            <a:ext cx="11731752" cy="6172200"/>
            <a:chOff x="384048" y="381000"/>
            <a:chExt cx="11731752" cy="6172200"/>
          </a:xfrm>
        </p:grpSpPr>
        <p:pic>
          <p:nvPicPr>
            <p:cNvPr id="4" name="Picture 3">
              <a:extLst>
                <a:ext uri="{FF2B5EF4-FFF2-40B4-BE49-F238E27FC236}">
                  <a16:creationId xmlns:a16="http://schemas.microsoft.com/office/drawing/2014/main" id="{26900264-766A-AA46-8888-88E28C70E014}"/>
                </a:ext>
              </a:extLst>
            </p:cNvPr>
            <p:cNvPicPr>
              <a:picLocks noChangeAspect="1"/>
            </p:cNvPicPr>
            <p:nvPr/>
          </p:nvPicPr>
          <p:blipFill rotWithShape="1">
            <a:blip r:embed="rId2">
              <a:extLst>
                <a:ext uri="{28A0092B-C50C-407E-A947-70E740481C1C}">
                  <a14:useLocalDpi xmlns:a14="http://schemas.microsoft.com/office/drawing/2010/main"/>
                </a:ext>
              </a:extLst>
            </a:blip>
            <a:srcRect l="21196" t="28574" r="19386" b="9463"/>
            <a:stretch/>
          </p:blipFill>
          <p:spPr>
            <a:xfrm>
              <a:off x="384048" y="381000"/>
              <a:ext cx="11731752" cy="6172200"/>
            </a:xfrm>
            <a:prstGeom prst="rect">
              <a:avLst/>
            </a:prstGeom>
          </p:spPr>
        </p:pic>
        <p:sp>
          <p:nvSpPr>
            <p:cNvPr id="5" name="Text Placeholder 1">
              <a:extLst>
                <a:ext uri="{FF2B5EF4-FFF2-40B4-BE49-F238E27FC236}">
                  <a16:creationId xmlns:a16="http://schemas.microsoft.com/office/drawing/2014/main" id="{E72A73A3-641A-CD42-8C39-6E2D57A99808}"/>
                </a:ext>
              </a:extLst>
            </p:cNvPr>
            <p:cNvSpPr txBox="1">
              <a:spLocks/>
            </p:cNvSpPr>
            <p:nvPr/>
          </p:nvSpPr>
          <p:spPr>
            <a:xfrm>
              <a:off x="609598" y="417576"/>
              <a:ext cx="11277600" cy="1292662"/>
            </a:xfrm>
            <a:prstGeom prst="rect">
              <a:avLst/>
            </a:prstGeom>
            <a:noFill/>
          </p:spPr>
          <p:txBody>
            <a:bodyPr vert="horz" lIns="0" tIns="0" rIns="0" bIns="457200" rtlCol="0" anchor="t" anchorCtr="0">
              <a:sp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5400" b="0" i="0" kern="1200" spc="0" baseline="0">
                  <a:solidFill>
                    <a:schemeClr val="accent1"/>
                  </a:solidFill>
                  <a:latin typeface="Franklin Gothic Medium Cond" panose="020B0606030402020204" pitchFamily="34" charset="0"/>
                  <a:ea typeface="+mn-ea"/>
                  <a:cs typeface="+mn-cs"/>
                </a:defRPr>
              </a:lvl1pPr>
              <a:lvl2pPr marL="0" marR="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sz="2400" b="0" kern="1200" cap="all" spc="200" baseline="0">
                  <a:solidFill>
                    <a:schemeClr val="tx1"/>
                  </a:solidFill>
                  <a:latin typeface="+mn-lt"/>
                  <a:ea typeface="+mn-ea"/>
                  <a:cs typeface="+mn-cs"/>
                </a:defRPr>
              </a:lvl2pPr>
              <a:lvl3pPr marL="0" indent="0" algn="l" defTabSz="914400" rtl="0" eaLnBrk="1" latinLnBrk="0" hangingPunct="1">
                <a:lnSpc>
                  <a:spcPct val="100000"/>
                </a:lnSpc>
                <a:spcBef>
                  <a:spcPts val="1800"/>
                </a:spcBef>
                <a:spcAft>
                  <a:spcPts val="0"/>
                </a:spcAft>
                <a:buFont typeface="Arial" panose="020B0604020202020204" pitchFamily="34" charset="0"/>
                <a:buNone/>
                <a:defRPr sz="2000" kern="1200" cap="none" spc="50" baseline="0">
                  <a:solidFill>
                    <a:schemeClr val="tx1"/>
                  </a:solidFill>
                  <a:latin typeface="+mn-lt"/>
                  <a:ea typeface="+mn-ea"/>
                  <a:cs typeface="+mn-cs"/>
                </a:defRPr>
              </a:lvl3pPr>
              <a:lvl4pPr marL="228600" indent="-228600" algn="l" defTabSz="914400" rtl="0" eaLnBrk="1" latinLnBrk="0" hangingPunct="1">
                <a:lnSpc>
                  <a:spcPct val="100000"/>
                </a:lnSpc>
                <a:spcBef>
                  <a:spcPts val="600"/>
                </a:spcBef>
                <a:spcAft>
                  <a:spcPts val="0"/>
                </a:spcAft>
                <a:buFont typeface="Arial" panose="020B0604020202020204" pitchFamily="34" charset="0"/>
                <a:buChar char="•"/>
                <a:defRPr sz="2000" kern="1200" spc="50" baseline="0">
                  <a:solidFill>
                    <a:schemeClr val="tx1"/>
                  </a:solidFill>
                  <a:latin typeface="+mn-lt"/>
                  <a:ea typeface="+mn-ea"/>
                  <a:cs typeface="+mn-cs"/>
                </a:defRPr>
              </a:lvl4pPr>
              <a:lvl5pPr marL="457200" indent="-228600" algn="l" defTabSz="914400" rtl="0" eaLnBrk="1" latinLnBrk="0" hangingPunct="1">
                <a:lnSpc>
                  <a:spcPct val="100000"/>
                </a:lnSpc>
                <a:spcBef>
                  <a:spcPts val="600"/>
                </a:spcBef>
                <a:spcAft>
                  <a:spcPts val="0"/>
                </a:spcAft>
                <a:buFont typeface="System Font Regular"/>
                <a:buChar char="-"/>
                <a:defRPr sz="2000" kern="1200" spc="50" baseline="0">
                  <a:solidFill>
                    <a:schemeClr val="tx1"/>
                  </a:solidFill>
                  <a:latin typeface="+mn-lt"/>
                  <a:ea typeface="+mn-ea"/>
                  <a:cs typeface="+mn-cs"/>
                </a:defRPr>
              </a:lvl5pPr>
              <a:lvl6pPr marL="685800" indent="-228600" algn="l" defTabSz="914400" rtl="0" eaLnBrk="1" latinLnBrk="0" hangingPunct="1">
                <a:lnSpc>
                  <a:spcPct val="100000"/>
                </a:lnSpc>
                <a:spcBef>
                  <a:spcPts val="600"/>
                </a:spcBef>
                <a:spcAft>
                  <a:spcPts val="0"/>
                </a:spcAft>
                <a:buFont typeface="Arial" panose="020B0604020202020204" pitchFamily="34" charset="0"/>
                <a:buChar char="•"/>
                <a:defRPr sz="2000" kern="1200">
                  <a:solidFill>
                    <a:schemeClr val="tx1"/>
                  </a:solidFill>
                  <a:latin typeface="+mn-lt"/>
                  <a:ea typeface="+mn-ea"/>
                  <a:cs typeface="+mn-cs"/>
                </a:defRPr>
              </a:lvl6pPr>
              <a:lvl7pPr marL="914400" indent="-228600" algn="l" defTabSz="914400" rtl="0" eaLnBrk="1" latinLnBrk="0" hangingPunct="1">
                <a:lnSpc>
                  <a:spcPct val="100000"/>
                </a:lnSpc>
                <a:spcBef>
                  <a:spcPts val="600"/>
                </a:spcBef>
                <a:spcAft>
                  <a:spcPts val="0"/>
                </a:spcAft>
                <a:buFont typeface="System Font Regular"/>
                <a:buChar char="-"/>
                <a:defRPr sz="2000" kern="1200">
                  <a:solidFill>
                    <a:schemeClr val="tx1"/>
                  </a:solidFill>
                  <a:latin typeface="+mn-lt"/>
                  <a:ea typeface="+mn-ea"/>
                  <a:cs typeface="+mn-cs"/>
                </a:defRPr>
              </a:lvl7pPr>
              <a:lvl8pPr marL="3429000" indent="-228600" algn="l" defTabSz="914400" rtl="0" eaLnBrk="1" latinLnBrk="0" hangingPunct="1">
                <a:lnSpc>
                  <a:spcPct val="100000"/>
                </a:lnSpc>
                <a:spcBef>
                  <a:spcPts val="0"/>
                </a:spcBef>
                <a:buFont typeface="Arial" panose="020B0604020202020204" pitchFamily="34" charset="0"/>
                <a:buChar char="•"/>
                <a:defRPr sz="1200" kern="1200">
                  <a:solidFill>
                    <a:schemeClr val="tx1"/>
                  </a:solidFill>
                  <a:latin typeface="+mn-lt"/>
                  <a:ea typeface="+mn-ea"/>
                  <a:cs typeface="+mn-cs"/>
                </a:defRPr>
              </a:lvl8pPr>
              <a:lvl9pPr marL="3886200" indent="-228600" algn="l" defTabSz="914400" rtl="0" eaLnBrk="1" latinLnBrk="0" hangingPunct="1">
                <a:lnSpc>
                  <a:spcPct val="100000"/>
                </a:lnSpc>
                <a:spcBef>
                  <a:spcPts val="0"/>
                </a:spcBef>
                <a:buFont typeface="System Font Regular"/>
                <a:buChar char="-"/>
                <a:defRPr sz="1200" kern="1200">
                  <a:solidFill>
                    <a:schemeClr val="tx1"/>
                  </a:solidFill>
                  <a:latin typeface="+mn-lt"/>
                  <a:ea typeface="+mn-ea"/>
                  <a:cs typeface="+mn-cs"/>
                </a:defRPr>
              </a:lvl9pPr>
            </a:lstStyle>
            <a:p>
              <a:pPr algn="r"/>
              <a:r>
                <a:rPr lang="en-US"/>
                <a:t>Outreach &amp; Engagement</a:t>
              </a:r>
              <a:endParaRPr lang="en-US" dirty="0"/>
            </a:p>
          </p:txBody>
        </p:sp>
        <p:grpSp>
          <p:nvGrpSpPr>
            <p:cNvPr id="6" name="Group 5">
              <a:extLst>
                <a:ext uri="{FF2B5EF4-FFF2-40B4-BE49-F238E27FC236}">
                  <a16:creationId xmlns:a16="http://schemas.microsoft.com/office/drawing/2014/main" id="{C88C8CD5-3266-1845-97D0-FDACF69A7F34}"/>
                </a:ext>
              </a:extLst>
            </p:cNvPr>
            <p:cNvGrpSpPr/>
            <p:nvPr/>
          </p:nvGrpSpPr>
          <p:grpSpPr>
            <a:xfrm>
              <a:off x="1552516" y="1624107"/>
              <a:ext cx="9529142" cy="4514536"/>
              <a:chOff x="1367458" y="1471707"/>
              <a:chExt cx="9529142" cy="4514536"/>
            </a:xfrm>
          </p:grpSpPr>
          <p:cxnSp>
            <p:nvCxnSpPr>
              <p:cNvPr id="46" name="Straight Connector 45">
                <a:extLst>
                  <a:ext uri="{FF2B5EF4-FFF2-40B4-BE49-F238E27FC236}">
                    <a16:creationId xmlns:a16="http://schemas.microsoft.com/office/drawing/2014/main" id="{11D5A227-3659-B142-B7E3-A9F055710E7F}"/>
                  </a:ext>
                </a:extLst>
              </p:cNvPr>
              <p:cNvCxnSpPr>
                <a:cxnSpLocks/>
                <a:stCxn id="19" idx="3"/>
                <a:endCxn id="27" idx="2"/>
              </p:cNvCxnSpPr>
              <p:nvPr/>
            </p:nvCxnSpPr>
            <p:spPr>
              <a:xfrm flipV="1">
                <a:off x="2343441" y="1471707"/>
                <a:ext cx="1542759" cy="94936"/>
              </a:xfrm>
              <a:prstGeom prst="line">
                <a:avLst/>
              </a:prstGeom>
              <a:ln w="19050">
                <a:solidFill>
                  <a:schemeClr val="tx1">
                    <a:lumMod val="50000"/>
                  </a:schemeClr>
                </a:solidFill>
                <a:prstDash val="sysDot"/>
                <a:headEnd w="lg" len="med"/>
                <a:tailEnd type="none" w="lg" len="med"/>
              </a:ln>
              <a:effectLst/>
            </p:spPr>
            <p:style>
              <a:lnRef idx="2">
                <a:schemeClr val="accent1"/>
              </a:lnRef>
              <a:fillRef idx="0">
                <a:schemeClr val="accent1"/>
              </a:fillRef>
              <a:effectRef idx="1">
                <a:schemeClr val="accent1"/>
              </a:effectRef>
              <a:fontRef idx="minor">
                <a:schemeClr val="tx1"/>
              </a:fontRef>
            </p:style>
          </p:cxnSp>
          <p:cxnSp>
            <p:nvCxnSpPr>
              <p:cNvPr id="47" name="Straight Connector 46">
                <a:extLst>
                  <a:ext uri="{FF2B5EF4-FFF2-40B4-BE49-F238E27FC236}">
                    <a16:creationId xmlns:a16="http://schemas.microsoft.com/office/drawing/2014/main" id="{FDFAA463-A606-3949-988B-ED17240684A2}"/>
                  </a:ext>
                </a:extLst>
              </p:cNvPr>
              <p:cNvCxnSpPr>
                <a:cxnSpLocks/>
                <a:endCxn id="28" idx="2"/>
              </p:cNvCxnSpPr>
              <p:nvPr/>
            </p:nvCxnSpPr>
            <p:spPr>
              <a:xfrm>
                <a:off x="1819718" y="2042715"/>
                <a:ext cx="4913951" cy="1242802"/>
              </a:xfrm>
              <a:prstGeom prst="line">
                <a:avLst/>
              </a:prstGeom>
              <a:ln w="19050">
                <a:solidFill>
                  <a:schemeClr val="tx1">
                    <a:lumMod val="50000"/>
                  </a:schemeClr>
                </a:solidFill>
                <a:prstDash val="sysDot"/>
                <a:headEnd w="lg" len="med"/>
                <a:tailEnd type="none" w="lg" len="med"/>
              </a:ln>
              <a:effectLst/>
            </p:spPr>
            <p:style>
              <a:lnRef idx="2">
                <a:schemeClr val="accent1"/>
              </a:lnRef>
              <a:fillRef idx="0">
                <a:schemeClr val="accent1"/>
              </a:fillRef>
              <a:effectRef idx="1">
                <a:schemeClr val="accent1"/>
              </a:effectRef>
              <a:fontRef idx="minor">
                <a:schemeClr val="tx1"/>
              </a:fontRef>
            </p:style>
          </p:cxnSp>
          <p:cxnSp>
            <p:nvCxnSpPr>
              <p:cNvPr id="48" name="Straight Connector 47">
                <a:extLst>
                  <a:ext uri="{FF2B5EF4-FFF2-40B4-BE49-F238E27FC236}">
                    <a16:creationId xmlns:a16="http://schemas.microsoft.com/office/drawing/2014/main" id="{7B6FFAB3-884F-8B47-9BA8-513B3BA2DEB2}"/>
                  </a:ext>
                </a:extLst>
              </p:cNvPr>
              <p:cNvCxnSpPr>
                <a:cxnSpLocks/>
                <a:endCxn id="41" idx="2"/>
              </p:cNvCxnSpPr>
              <p:nvPr/>
            </p:nvCxnSpPr>
            <p:spPr>
              <a:xfrm>
                <a:off x="2007446" y="2548776"/>
                <a:ext cx="5435133" cy="634860"/>
              </a:xfrm>
              <a:prstGeom prst="line">
                <a:avLst/>
              </a:prstGeom>
              <a:ln w="19050">
                <a:solidFill>
                  <a:schemeClr val="tx1">
                    <a:lumMod val="50000"/>
                  </a:schemeClr>
                </a:solidFill>
                <a:prstDash val="sysDot"/>
                <a:headEnd w="lg" len="med"/>
                <a:tailEnd type="none" w="lg" len="med"/>
              </a:ln>
              <a:effectLst/>
            </p:spPr>
            <p:style>
              <a:lnRef idx="2">
                <a:schemeClr val="accent1"/>
              </a:lnRef>
              <a:fillRef idx="0">
                <a:schemeClr val="accent1"/>
              </a:fillRef>
              <a:effectRef idx="1">
                <a:schemeClr val="accent1"/>
              </a:effectRef>
              <a:fontRef idx="minor">
                <a:schemeClr val="tx1"/>
              </a:fontRef>
            </p:style>
          </p:cxnSp>
          <p:cxnSp>
            <p:nvCxnSpPr>
              <p:cNvPr id="49" name="Straight Connector 48">
                <a:extLst>
                  <a:ext uri="{FF2B5EF4-FFF2-40B4-BE49-F238E27FC236}">
                    <a16:creationId xmlns:a16="http://schemas.microsoft.com/office/drawing/2014/main" id="{CEE05631-0ADF-204B-9676-8AF2BB187AF2}"/>
                  </a:ext>
                </a:extLst>
              </p:cNvPr>
              <p:cNvCxnSpPr>
                <a:cxnSpLocks/>
                <a:endCxn id="38" idx="2"/>
              </p:cNvCxnSpPr>
              <p:nvPr/>
            </p:nvCxnSpPr>
            <p:spPr>
              <a:xfrm>
                <a:off x="1622811" y="3038035"/>
                <a:ext cx="5973567" cy="1276845"/>
              </a:xfrm>
              <a:prstGeom prst="line">
                <a:avLst/>
              </a:prstGeom>
              <a:ln w="19050">
                <a:solidFill>
                  <a:schemeClr val="tx1">
                    <a:lumMod val="50000"/>
                  </a:schemeClr>
                </a:solidFill>
                <a:prstDash val="sysDot"/>
                <a:headEnd w="lg" len="med"/>
                <a:tailEnd type="none" w="lg" len="med"/>
              </a:ln>
              <a:effectLst/>
            </p:spPr>
            <p:style>
              <a:lnRef idx="2">
                <a:schemeClr val="accent1"/>
              </a:lnRef>
              <a:fillRef idx="0">
                <a:schemeClr val="accent1"/>
              </a:fillRef>
              <a:effectRef idx="1">
                <a:schemeClr val="accent1"/>
              </a:effectRef>
              <a:fontRef idx="minor">
                <a:schemeClr val="tx1"/>
              </a:fontRef>
            </p:style>
          </p:cxnSp>
          <p:cxnSp>
            <p:nvCxnSpPr>
              <p:cNvPr id="50" name="Straight Connector 49">
                <a:extLst>
                  <a:ext uri="{FF2B5EF4-FFF2-40B4-BE49-F238E27FC236}">
                    <a16:creationId xmlns:a16="http://schemas.microsoft.com/office/drawing/2014/main" id="{23D44A41-3E8A-844B-8476-815D847EA06C}"/>
                  </a:ext>
                </a:extLst>
              </p:cNvPr>
              <p:cNvCxnSpPr>
                <a:cxnSpLocks/>
                <a:endCxn id="35" idx="1"/>
              </p:cNvCxnSpPr>
              <p:nvPr/>
            </p:nvCxnSpPr>
            <p:spPr>
              <a:xfrm>
                <a:off x="1426543" y="3538602"/>
                <a:ext cx="7125265" cy="1508006"/>
              </a:xfrm>
              <a:prstGeom prst="line">
                <a:avLst/>
              </a:prstGeom>
              <a:ln w="19050">
                <a:solidFill>
                  <a:schemeClr val="tx1">
                    <a:lumMod val="50000"/>
                  </a:schemeClr>
                </a:solidFill>
                <a:prstDash val="sysDot"/>
                <a:headEnd w="lg" len="med"/>
                <a:tailEnd type="none" w="lg" len="med"/>
              </a:ln>
              <a:effectLst/>
            </p:spPr>
            <p:style>
              <a:lnRef idx="2">
                <a:schemeClr val="accent1"/>
              </a:lnRef>
              <a:fillRef idx="0">
                <a:schemeClr val="accent1"/>
              </a:fillRef>
              <a:effectRef idx="1">
                <a:schemeClr val="accent1"/>
              </a:effectRef>
              <a:fontRef idx="minor">
                <a:schemeClr val="tx1"/>
              </a:fontRef>
            </p:style>
          </p:cxnSp>
          <p:cxnSp>
            <p:nvCxnSpPr>
              <p:cNvPr id="51" name="Straight Connector 50">
                <a:extLst>
                  <a:ext uri="{FF2B5EF4-FFF2-40B4-BE49-F238E27FC236}">
                    <a16:creationId xmlns:a16="http://schemas.microsoft.com/office/drawing/2014/main" id="{7552B188-A8D3-1547-95E5-34A2EEBE0812}"/>
                  </a:ext>
                </a:extLst>
              </p:cNvPr>
              <p:cNvCxnSpPr>
                <a:cxnSpLocks/>
                <a:endCxn id="45" idx="2"/>
              </p:cNvCxnSpPr>
              <p:nvPr/>
            </p:nvCxnSpPr>
            <p:spPr>
              <a:xfrm flipV="1">
                <a:off x="2415175" y="3590346"/>
                <a:ext cx="4863231" cy="431632"/>
              </a:xfrm>
              <a:prstGeom prst="line">
                <a:avLst/>
              </a:prstGeom>
              <a:ln w="19050">
                <a:solidFill>
                  <a:schemeClr val="tx1">
                    <a:lumMod val="50000"/>
                  </a:schemeClr>
                </a:solidFill>
                <a:prstDash val="sysDot"/>
                <a:headEnd w="lg" len="med"/>
                <a:tailEnd type="none" w="lg" len="med"/>
              </a:ln>
              <a:effectLst/>
            </p:spPr>
            <p:style>
              <a:lnRef idx="2">
                <a:schemeClr val="accent1"/>
              </a:lnRef>
              <a:fillRef idx="0">
                <a:schemeClr val="accent1"/>
              </a:fillRef>
              <a:effectRef idx="1">
                <a:schemeClr val="accent1"/>
              </a:effectRef>
              <a:fontRef idx="minor">
                <a:schemeClr val="tx1"/>
              </a:fontRef>
            </p:style>
          </p:cxnSp>
          <p:cxnSp>
            <p:nvCxnSpPr>
              <p:cNvPr id="52" name="Straight Connector 51">
                <a:extLst>
                  <a:ext uri="{FF2B5EF4-FFF2-40B4-BE49-F238E27FC236}">
                    <a16:creationId xmlns:a16="http://schemas.microsoft.com/office/drawing/2014/main" id="{EFCF170D-CB87-7747-8086-0C93AE15DFD3}"/>
                  </a:ext>
                </a:extLst>
              </p:cNvPr>
              <p:cNvCxnSpPr>
                <a:cxnSpLocks/>
                <a:endCxn id="36" idx="2"/>
              </p:cNvCxnSpPr>
              <p:nvPr/>
            </p:nvCxnSpPr>
            <p:spPr>
              <a:xfrm>
                <a:off x="2476281" y="4513044"/>
                <a:ext cx="5753319" cy="235814"/>
              </a:xfrm>
              <a:prstGeom prst="line">
                <a:avLst/>
              </a:prstGeom>
              <a:ln w="19050">
                <a:solidFill>
                  <a:schemeClr val="tx1">
                    <a:lumMod val="50000"/>
                  </a:schemeClr>
                </a:solidFill>
                <a:prstDash val="sysDot"/>
                <a:headEnd w="lg" len="med"/>
                <a:tailEnd type="none" w="lg" len="med"/>
              </a:ln>
              <a:effectLst/>
            </p:spPr>
            <p:style>
              <a:lnRef idx="2">
                <a:schemeClr val="accent1"/>
              </a:lnRef>
              <a:fillRef idx="0">
                <a:schemeClr val="accent1"/>
              </a:fillRef>
              <a:effectRef idx="1">
                <a:schemeClr val="accent1"/>
              </a:effectRef>
              <a:fontRef idx="minor">
                <a:schemeClr val="tx1"/>
              </a:fontRef>
            </p:style>
          </p:cxnSp>
          <p:cxnSp>
            <p:nvCxnSpPr>
              <p:cNvPr id="53" name="Straight Connector 52">
                <a:extLst>
                  <a:ext uri="{FF2B5EF4-FFF2-40B4-BE49-F238E27FC236}">
                    <a16:creationId xmlns:a16="http://schemas.microsoft.com/office/drawing/2014/main" id="{5A0624FE-67C7-BF42-975E-E9B4B8FE9692}"/>
                  </a:ext>
                </a:extLst>
              </p:cNvPr>
              <p:cNvCxnSpPr>
                <a:cxnSpLocks/>
                <a:endCxn id="42" idx="3"/>
              </p:cNvCxnSpPr>
              <p:nvPr/>
            </p:nvCxnSpPr>
            <p:spPr>
              <a:xfrm flipV="1">
                <a:off x="1367458" y="3406121"/>
                <a:ext cx="6246328" cy="1597990"/>
              </a:xfrm>
              <a:prstGeom prst="line">
                <a:avLst/>
              </a:prstGeom>
              <a:ln w="19050">
                <a:solidFill>
                  <a:schemeClr val="tx1">
                    <a:lumMod val="50000"/>
                  </a:schemeClr>
                </a:solidFill>
                <a:prstDash val="sysDot"/>
                <a:headEnd w="lg" len="med"/>
                <a:tailEnd type="none" w="lg" len="med"/>
              </a:ln>
              <a:effectLst/>
            </p:spPr>
            <p:style>
              <a:lnRef idx="2">
                <a:schemeClr val="accent1"/>
              </a:lnRef>
              <a:fillRef idx="0">
                <a:schemeClr val="accent1"/>
              </a:fillRef>
              <a:effectRef idx="1">
                <a:schemeClr val="accent1"/>
              </a:effectRef>
              <a:fontRef idx="minor">
                <a:schemeClr val="tx1"/>
              </a:fontRef>
            </p:style>
          </p:cxnSp>
          <p:cxnSp>
            <p:nvCxnSpPr>
              <p:cNvPr id="54" name="Straight Connector 53">
                <a:extLst>
                  <a:ext uri="{FF2B5EF4-FFF2-40B4-BE49-F238E27FC236}">
                    <a16:creationId xmlns:a16="http://schemas.microsoft.com/office/drawing/2014/main" id="{E8318BDF-90A2-4941-9A13-62A9EAEB1610}"/>
                  </a:ext>
                </a:extLst>
              </p:cNvPr>
              <p:cNvCxnSpPr>
                <a:cxnSpLocks/>
                <a:endCxn id="43" idx="3"/>
              </p:cNvCxnSpPr>
              <p:nvPr/>
            </p:nvCxnSpPr>
            <p:spPr>
              <a:xfrm flipV="1">
                <a:off x="2571419" y="3524993"/>
                <a:ext cx="5175717" cy="1970186"/>
              </a:xfrm>
              <a:prstGeom prst="line">
                <a:avLst/>
              </a:prstGeom>
              <a:ln w="19050">
                <a:solidFill>
                  <a:schemeClr val="tx1">
                    <a:lumMod val="50000"/>
                  </a:schemeClr>
                </a:solidFill>
                <a:prstDash val="sysDot"/>
                <a:headEnd w="lg" len="med"/>
                <a:tailEnd type="none" w="lg" len="med"/>
              </a:ln>
              <a:effectLst/>
            </p:spPr>
            <p:style>
              <a:lnRef idx="2">
                <a:schemeClr val="accent1"/>
              </a:lnRef>
              <a:fillRef idx="0">
                <a:schemeClr val="accent1"/>
              </a:fillRef>
              <a:effectRef idx="1">
                <a:schemeClr val="accent1"/>
              </a:effectRef>
              <a:fontRef idx="minor">
                <a:schemeClr val="tx1"/>
              </a:fontRef>
            </p:style>
          </p:cxnSp>
          <p:cxnSp>
            <p:nvCxnSpPr>
              <p:cNvPr id="55" name="Straight Connector 54">
                <a:extLst>
                  <a:ext uri="{FF2B5EF4-FFF2-40B4-BE49-F238E27FC236}">
                    <a16:creationId xmlns:a16="http://schemas.microsoft.com/office/drawing/2014/main" id="{589482F2-B396-824D-8EF6-32F344D31A61}"/>
                  </a:ext>
                </a:extLst>
              </p:cNvPr>
              <p:cNvCxnSpPr>
                <a:cxnSpLocks/>
                <a:endCxn id="37" idx="3"/>
              </p:cNvCxnSpPr>
              <p:nvPr/>
            </p:nvCxnSpPr>
            <p:spPr>
              <a:xfrm flipV="1">
                <a:off x="1447796" y="4430259"/>
                <a:ext cx="6418212" cy="1555984"/>
              </a:xfrm>
              <a:prstGeom prst="line">
                <a:avLst/>
              </a:prstGeom>
              <a:ln w="19050">
                <a:solidFill>
                  <a:schemeClr val="tx1">
                    <a:lumMod val="50000"/>
                  </a:schemeClr>
                </a:solidFill>
                <a:prstDash val="sysDot"/>
                <a:headEnd w="lg" len="med"/>
                <a:tailEnd type="none" w="lg" len="med"/>
              </a:ln>
              <a:effectLst/>
            </p:spPr>
            <p:style>
              <a:lnRef idx="2">
                <a:schemeClr val="accent1"/>
              </a:lnRef>
              <a:fillRef idx="0">
                <a:schemeClr val="accent1"/>
              </a:fillRef>
              <a:effectRef idx="1">
                <a:schemeClr val="accent1"/>
              </a:effectRef>
              <a:fontRef idx="minor">
                <a:schemeClr val="tx1"/>
              </a:fontRef>
            </p:style>
          </p:cxnSp>
          <p:cxnSp>
            <p:nvCxnSpPr>
              <p:cNvPr id="56" name="Straight Connector 55">
                <a:extLst>
                  <a:ext uri="{FF2B5EF4-FFF2-40B4-BE49-F238E27FC236}">
                    <a16:creationId xmlns:a16="http://schemas.microsoft.com/office/drawing/2014/main" id="{5A49827C-B5D4-134D-B4B1-15516EF53748}"/>
                  </a:ext>
                </a:extLst>
              </p:cNvPr>
              <p:cNvCxnSpPr>
                <a:cxnSpLocks/>
                <a:stCxn id="44" idx="7"/>
              </p:cNvCxnSpPr>
              <p:nvPr/>
            </p:nvCxnSpPr>
            <p:spPr>
              <a:xfrm flipV="1">
                <a:off x="7466738" y="1566642"/>
                <a:ext cx="2439262" cy="1863002"/>
              </a:xfrm>
              <a:prstGeom prst="line">
                <a:avLst/>
              </a:prstGeom>
              <a:ln w="19050">
                <a:solidFill>
                  <a:schemeClr val="tx1">
                    <a:lumMod val="50000"/>
                  </a:schemeClr>
                </a:solidFill>
                <a:prstDash val="sysDot"/>
                <a:headEnd w="lg" len="med"/>
                <a:tailEnd type="none" w="lg" len="med"/>
              </a:ln>
              <a:effectLst/>
            </p:spPr>
            <p:style>
              <a:lnRef idx="2">
                <a:schemeClr val="accent1"/>
              </a:lnRef>
              <a:fillRef idx="0">
                <a:schemeClr val="accent1"/>
              </a:fillRef>
              <a:effectRef idx="1">
                <a:schemeClr val="accent1"/>
              </a:effectRef>
              <a:fontRef idx="minor">
                <a:schemeClr val="tx1"/>
              </a:fontRef>
            </p:style>
          </p:cxnSp>
          <p:cxnSp>
            <p:nvCxnSpPr>
              <p:cNvPr id="57" name="Straight Connector 56">
                <a:extLst>
                  <a:ext uri="{FF2B5EF4-FFF2-40B4-BE49-F238E27FC236}">
                    <a16:creationId xmlns:a16="http://schemas.microsoft.com/office/drawing/2014/main" id="{E6FEE641-1EA1-9D4A-9D27-A25EDC7F1C3A}"/>
                  </a:ext>
                </a:extLst>
              </p:cNvPr>
              <p:cNvCxnSpPr>
                <a:cxnSpLocks/>
                <a:stCxn id="30" idx="7"/>
              </p:cNvCxnSpPr>
              <p:nvPr/>
            </p:nvCxnSpPr>
            <p:spPr>
              <a:xfrm flipV="1">
                <a:off x="5359264" y="2057709"/>
                <a:ext cx="5537336" cy="2904374"/>
              </a:xfrm>
              <a:prstGeom prst="line">
                <a:avLst/>
              </a:prstGeom>
              <a:ln w="19050">
                <a:solidFill>
                  <a:schemeClr val="tx1">
                    <a:lumMod val="50000"/>
                  </a:schemeClr>
                </a:solidFill>
                <a:prstDash val="sysDot"/>
                <a:headEnd w="lg" len="med"/>
                <a:tailEnd type="none" w="lg" len="med"/>
              </a:ln>
              <a:effectLst/>
            </p:spPr>
            <p:style>
              <a:lnRef idx="2">
                <a:schemeClr val="accent1"/>
              </a:lnRef>
              <a:fillRef idx="0">
                <a:schemeClr val="accent1"/>
              </a:fillRef>
              <a:effectRef idx="1">
                <a:schemeClr val="accent1"/>
              </a:effectRef>
              <a:fontRef idx="minor">
                <a:schemeClr val="tx1"/>
              </a:fontRef>
            </p:style>
          </p:cxnSp>
          <p:cxnSp>
            <p:nvCxnSpPr>
              <p:cNvPr id="58" name="Straight Connector 57">
                <a:extLst>
                  <a:ext uri="{FF2B5EF4-FFF2-40B4-BE49-F238E27FC236}">
                    <a16:creationId xmlns:a16="http://schemas.microsoft.com/office/drawing/2014/main" id="{ED139257-594B-924B-8C07-D473A4D6770D}"/>
                  </a:ext>
                </a:extLst>
              </p:cNvPr>
              <p:cNvCxnSpPr>
                <a:cxnSpLocks/>
                <a:stCxn id="40" idx="7"/>
              </p:cNvCxnSpPr>
              <p:nvPr/>
            </p:nvCxnSpPr>
            <p:spPr>
              <a:xfrm flipV="1">
                <a:off x="7249024" y="2548776"/>
                <a:ext cx="2523001" cy="573752"/>
              </a:xfrm>
              <a:prstGeom prst="line">
                <a:avLst/>
              </a:prstGeom>
              <a:ln w="19050">
                <a:solidFill>
                  <a:schemeClr val="tx1">
                    <a:lumMod val="50000"/>
                  </a:schemeClr>
                </a:solidFill>
                <a:prstDash val="sysDot"/>
                <a:headEnd w="lg" len="med"/>
                <a:tailEnd type="none" w="lg" len="med"/>
              </a:ln>
              <a:effectLst/>
            </p:spPr>
            <p:style>
              <a:lnRef idx="2">
                <a:schemeClr val="accent1"/>
              </a:lnRef>
              <a:fillRef idx="0">
                <a:schemeClr val="accent1"/>
              </a:fillRef>
              <a:effectRef idx="1">
                <a:schemeClr val="accent1"/>
              </a:effectRef>
              <a:fontRef idx="minor">
                <a:schemeClr val="tx1"/>
              </a:fontRef>
            </p:style>
          </p:cxnSp>
          <p:cxnSp>
            <p:nvCxnSpPr>
              <p:cNvPr id="59" name="Straight Connector 58">
                <a:extLst>
                  <a:ext uri="{FF2B5EF4-FFF2-40B4-BE49-F238E27FC236}">
                    <a16:creationId xmlns:a16="http://schemas.microsoft.com/office/drawing/2014/main" id="{9F4D30AC-CFD7-1443-B920-88DA8455FAE5}"/>
                  </a:ext>
                </a:extLst>
              </p:cNvPr>
              <p:cNvCxnSpPr>
                <a:cxnSpLocks/>
                <a:stCxn id="31" idx="6"/>
              </p:cNvCxnSpPr>
              <p:nvPr/>
            </p:nvCxnSpPr>
            <p:spPr>
              <a:xfrm flipV="1">
                <a:off x="5376672" y="3039843"/>
                <a:ext cx="5428488" cy="1227528"/>
              </a:xfrm>
              <a:prstGeom prst="line">
                <a:avLst/>
              </a:prstGeom>
              <a:ln w="19050">
                <a:solidFill>
                  <a:schemeClr val="tx1">
                    <a:lumMod val="50000"/>
                  </a:schemeClr>
                </a:solidFill>
                <a:prstDash val="sysDot"/>
                <a:headEnd w="lg" len="med"/>
                <a:tailEnd type="none" w="lg" len="med"/>
              </a:ln>
              <a:effectLst/>
            </p:spPr>
            <p:style>
              <a:lnRef idx="2">
                <a:schemeClr val="accent1"/>
              </a:lnRef>
              <a:fillRef idx="0">
                <a:schemeClr val="accent1"/>
              </a:fillRef>
              <a:effectRef idx="1">
                <a:schemeClr val="accent1"/>
              </a:effectRef>
              <a:fontRef idx="minor">
                <a:schemeClr val="tx1"/>
              </a:fontRef>
            </p:style>
          </p:cxnSp>
          <p:cxnSp>
            <p:nvCxnSpPr>
              <p:cNvPr id="60" name="Straight Connector 59">
                <a:extLst>
                  <a:ext uri="{FF2B5EF4-FFF2-40B4-BE49-F238E27FC236}">
                    <a16:creationId xmlns:a16="http://schemas.microsoft.com/office/drawing/2014/main" id="{19581FD5-9BBD-7D43-88D7-65A8A602E6DF}"/>
                  </a:ext>
                </a:extLst>
              </p:cNvPr>
              <p:cNvCxnSpPr>
                <a:cxnSpLocks/>
                <a:stCxn id="29" idx="5"/>
              </p:cNvCxnSpPr>
              <p:nvPr/>
            </p:nvCxnSpPr>
            <p:spPr>
              <a:xfrm>
                <a:off x="7188064" y="1824247"/>
                <a:ext cx="2865395" cy="1706663"/>
              </a:xfrm>
              <a:prstGeom prst="line">
                <a:avLst/>
              </a:prstGeom>
              <a:ln w="19050">
                <a:solidFill>
                  <a:schemeClr val="tx1">
                    <a:lumMod val="50000"/>
                  </a:schemeClr>
                </a:solidFill>
                <a:prstDash val="sysDot"/>
                <a:headEnd w="lg" len="med"/>
                <a:tailEnd type="none" w="lg" len="med"/>
              </a:ln>
              <a:effectLst/>
            </p:spPr>
            <p:style>
              <a:lnRef idx="2">
                <a:schemeClr val="accent1"/>
              </a:lnRef>
              <a:fillRef idx="0">
                <a:schemeClr val="accent1"/>
              </a:fillRef>
              <a:effectRef idx="1">
                <a:schemeClr val="accent1"/>
              </a:effectRef>
              <a:fontRef idx="minor">
                <a:schemeClr val="tx1"/>
              </a:fontRef>
            </p:style>
          </p:cxnSp>
          <p:cxnSp>
            <p:nvCxnSpPr>
              <p:cNvPr id="61" name="Straight Connector 60">
                <a:extLst>
                  <a:ext uri="{FF2B5EF4-FFF2-40B4-BE49-F238E27FC236}">
                    <a16:creationId xmlns:a16="http://schemas.microsoft.com/office/drawing/2014/main" id="{7C56BF6E-28E4-5C43-BDCB-C37EBFAFF876}"/>
                  </a:ext>
                </a:extLst>
              </p:cNvPr>
              <p:cNvCxnSpPr>
                <a:cxnSpLocks/>
                <a:stCxn id="33" idx="7"/>
              </p:cNvCxnSpPr>
              <p:nvPr/>
            </p:nvCxnSpPr>
            <p:spPr>
              <a:xfrm flipV="1">
                <a:off x="7492864" y="4021977"/>
                <a:ext cx="2560595" cy="1481498"/>
              </a:xfrm>
              <a:prstGeom prst="line">
                <a:avLst/>
              </a:prstGeom>
              <a:ln w="19050">
                <a:solidFill>
                  <a:schemeClr val="tx1">
                    <a:lumMod val="50000"/>
                  </a:schemeClr>
                </a:solidFill>
                <a:prstDash val="sysDot"/>
                <a:headEnd w="lg" len="med"/>
                <a:tailEnd type="none" w="lg" len="med"/>
              </a:ln>
              <a:effectLst/>
            </p:spPr>
            <p:style>
              <a:lnRef idx="2">
                <a:schemeClr val="accent1"/>
              </a:lnRef>
              <a:fillRef idx="0">
                <a:schemeClr val="accent1"/>
              </a:fillRef>
              <a:effectRef idx="1">
                <a:schemeClr val="accent1"/>
              </a:effectRef>
              <a:fontRef idx="minor">
                <a:schemeClr val="tx1"/>
              </a:fontRef>
            </p:style>
          </p:cxnSp>
          <p:cxnSp>
            <p:nvCxnSpPr>
              <p:cNvPr id="62" name="Straight Connector 61">
                <a:extLst>
                  <a:ext uri="{FF2B5EF4-FFF2-40B4-BE49-F238E27FC236}">
                    <a16:creationId xmlns:a16="http://schemas.microsoft.com/office/drawing/2014/main" id="{82895AC0-1F34-0340-BE84-BC08EF8530B5}"/>
                  </a:ext>
                </a:extLst>
              </p:cNvPr>
              <p:cNvCxnSpPr>
                <a:cxnSpLocks/>
              </p:cNvCxnSpPr>
              <p:nvPr/>
            </p:nvCxnSpPr>
            <p:spPr>
              <a:xfrm>
                <a:off x="7010400" y="3940675"/>
                <a:ext cx="2895600" cy="572369"/>
              </a:xfrm>
              <a:prstGeom prst="line">
                <a:avLst/>
              </a:prstGeom>
              <a:ln w="19050">
                <a:solidFill>
                  <a:schemeClr val="tx1">
                    <a:lumMod val="50000"/>
                  </a:schemeClr>
                </a:solidFill>
                <a:prstDash val="sysDot"/>
                <a:headEnd w="lg" len="med"/>
                <a:tailEnd type="none" w="lg" len="med"/>
              </a:ln>
              <a:effectLst/>
            </p:spPr>
            <p:style>
              <a:lnRef idx="2">
                <a:schemeClr val="accent1"/>
              </a:lnRef>
              <a:fillRef idx="0">
                <a:schemeClr val="accent1"/>
              </a:fillRef>
              <a:effectRef idx="1">
                <a:schemeClr val="accent1"/>
              </a:effectRef>
              <a:fontRef idx="minor">
                <a:schemeClr val="tx1"/>
              </a:fontRef>
            </p:style>
          </p:cxnSp>
          <p:cxnSp>
            <p:nvCxnSpPr>
              <p:cNvPr id="63" name="Straight Connector 62">
                <a:extLst>
                  <a:ext uri="{FF2B5EF4-FFF2-40B4-BE49-F238E27FC236}">
                    <a16:creationId xmlns:a16="http://schemas.microsoft.com/office/drawing/2014/main" id="{ED3AD98C-4F1B-F941-8D2F-581328E1A5C1}"/>
                  </a:ext>
                </a:extLst>
              </p:cNvPr>
              <p:cNvCxnSpPr>
                <a:cxnSpLocks/>
              </p:cNvCxnSpPr>
              <p:nvPr/>
            </p:nvCxnSpPr>
            <p:spPr>
              <a:xfrm flipV="1">
                <a:off x="8881872" y="5004111"/>
                <a:ext cx="1962872" cy="185958"/>
              </a:xfrm>
              <a:prstGeom prst="line">
                <a:avLst/>
              </a:prstGeom>
              <a:ln w="19050">
                <a:solidFill>
                  <a:schemeClr val="tx1">
                    <a:lumMod val="50000"/>
                  </a:schemeClr>
                </a:solidFill>
                <a:prstDash val="sysDot"/>
                <a:headEnd w="lg" len="med"/>
                <a:tailEnd type="none" w="lg" len="med"/>
              </a:ln>
              <a:effectLst/>
            </p:spPr>
            <p:style>
              <a:lnRef idx="2">
                <a:schemeClr val="accent1"/>
              </a:lnRef>
              <a:fillRef idx="0">
                <a:schemeClr val="accent1"/>
              </a:fillRef>
              <a:effectRef idx="1">
                <a:schemeClr val="accent1"/>
              </a:effectRef>
              <a:fontRef idx="minor">
                <a:schemeClr val="tx1"/>
              </a:fontRef>
            </p:style>
          </p:cxnSp>
          <p:cxnSp>
            <p:nvCxnSpPr>
              <p:cNvPr id="64" name="Straight Connector 63">
                <a:extLst>
                  <a:ext uri="{FF2B5EF4-FFF2-40B4-BE49-F238E27FC236}">
                    <a16:creationId xmlns:a16="http://schemas.microsoft.com/office/drawing/2014/main" id="{19BE44FF-BF7D-AF4A-997C-138DA8EE8781}"/>
                  </a:ext>
                </a:extLst>
              </p:cNvPr>
              <p:cNvCxnSpPr>
                <a:cxnSpLocks/>
                <a:stCxn id="32" idx="6"/>
              </p:cNvCxnSpPr>
              <p:nvPr/>
            </p:nvCxnSpPr>
            <p:spPr>
              <a:xfrm flipV="1">
                <a:off x="6852541" y="5495178"/>
                <a:ext cx="2565779" cy="431628"/>
              </a:xfrm>
              <a:prstGeom prst="line">
                <a:avLst/>
              </a:prstGeom>
              <a:ln w="19050">
                <a:solidFill>
                  <a:schemeClr val="tx1">
                    <a:lumMod val="50000"/>
                  </a:schemeClr>
                </a:solidFill>
                <a:prstDash val="sysDot"/>
                <a:headEnd w="lg" len="med"/>
                <a:tailEnd type="none" w="lg" len="med"/>
              </a:ln>
              <a:effectLst/>
            </p:spPr>
            <p:style>
              <a:lnRef idx="2">
                <a:schemeClr val="accent1"/>
              </a:lnRef>
              <a:fillRef idx="0">
                <a:schemeClr val="accent1"/>
              </a:fillRef>
              <a:effectRef idx="1">
                <a:schemeClr val="accent1"/>
              </a:effectRef>
              <a:fontRef idx="minor">
                <a:schemeClr val="tx1"/>
              </a:fontRef>
            </p:style>
          </p:cxnSp>
        </p:grpSp>
        <p:sp>
          <p:nvSpPr>
            <p:cNvPr id="7" name="Text Placeholder 9">
              <a:extLst>
                <a:ext uri="{FF2B5EF4-FFF2-40B4-BE49-F238E27FC236}">
                  <a16:creationId xmlns:a16="http://schemas.microsoft.com/office/drawing/2014/main" id="{07C0DBA2-925F-0140-A985-EA8D375C3F03}"/>
                </a:ext>
              </a:extLst>
            </p:cNvPr>
            <p:cNvSpPr txBox="1">
              <a:spLocks/>
            </p:cNvSpPr>
            <p:nvPr/>
          </p:nvSpPr>
          <p:spPr>
            <a:xfrm>
              <a:off x="10068072" y="4479487"/>
              <a:ext cx="2047728" cy="371915"/>
            </a:xfrm>
            <a:prstGeom prst="rect">
              <a:avLst/>
            </a:prstGeom>
            <a:noFill/>
            <a:ln>
              <a:noFill/>
            </a:ln>
          </p:spPr>
          <p:txBody>
            <a:bodyPr wrap="square" lIns="91440" tIns="45720" rIns="64008" bIns="45720" anchor="ctr" anchorCtr="0">
              <a:noAutofit/>
            </a:bodyPr>
            <a:lstStyle>
              <a:lvl1pPr marL="0" indent="0" algn="ctr" defTabSz="457200" rtl="0" eaLnBrk="1" latinLnBrk="0" hangingPunct="1">
                <a:lnSpc>
                  <a:spcPct val="90000"/>
                </a:lnSpc>
                <a:spcBef>
                  <a:spcPts val="0"/>
                </a:spcBef>
                <a:buClr>
                  <a:schemeClr val="tx1">
                    <a:lumMod val="75000"/>
                  </a:schemeClr>
                </a:buClr>
                <a:buSzPct val="85000"/>
                <a:buFont typeface="Helvetica" charset="0"/>
                <a:buNone/>
                <a:defRPr sz="1400" b="0" i="0" kern="1200" cap="all" spc="200" baseline="0">
                  <a:solidFill>
                    <a:schemeClr val="bg1"/>
                  </a:solidFill>
                  <a:latin typeface="Arial" charset="0"/>
                  <a:ea typeface="Arial" charset="0"/>
                  <a:cs typeface="Arial" charset="0"/>
                </a:defRPr>
              </a:lvl1pPr>
              <a:lvl2pPr marL="685800" indent="-228600" algn="l" defTabSz="457200" rtl="0" eaLnBrk="1" latinLnBrk="0" hangingPunct="1">
                <a:lnSpc>
                  <a:spcPct val="100000"/>
                </a:lnSpc>
                <a:spcBef>
                  <a:spcPts val="0"/>
                </a:spcBef>
                <a:buSzPct val="85000"/>
                <a:buFont typeface="Helvetica" charset="0"/>
                <a:buChar char="⁃"/>
                <a:defRPr sz="2400" b="0" i="0" kern="1200" spc="100" baseline="0">
                  <a:solidFill>
                    <a:schemeClr val="tx1">
                      <a:lumMod val="75000"/>
                    </a:schemeClr>
                  </a:solidFill>
                  <a:latin typeface="+mn-lt"/>
                  <a:ea typeface="Arial Narrow" charset="0"/>
                  <a:cs typeface="Arial Narrow" charset="0"/>
                </a:defRPr>
              </a:lvl2pPr>
              <a:lvl3pPr marL="1143000" indent="-228600" algn="l" defTabSz="457200" rtl="0" eaLnBrk="1" latinLnBrk="0" hangingPunct="1">
                <a:lnSpc>
                  <a:spcPct val="100000"/>
                </a:lnSpc>
                <a:spcBef>
                  <a:spcPts val="0"/>
                </a:spcBef>
                <a:buSzPct val="85000"/>
                <a:buFont typeface="Helvetica" charset="0"/>
                <a:buChar char="•"/>
                <a:defRPr sz="2000" b="0" i="0" kern="1200" spc="100" baseline="0">
                  <a:solidFill>
                    <a:schemeClr val="tx1">
                      <a:lumMod val="75000"/>
                    </a:schemeClr>
                  </a:solidFill>
                  <a:latin typeface="+mn-lt"/>
                  <a:ea typeface="Arial Narrow" charset="0"/>
                  <a:cs typeface="Arial Narrow" charset="0"/>
                </a:defRPr>
              </a:lvl3pPr>
              <a:lvl4pPr marL="1600200" indent="-228600" algn="l" defTabSz="457200" rtl="0" eaLnBrk="1" latinLnBrk="0" hangingPunct="1">
                <a:lnSpc>
                  <a:spcPct val="100000"/>
                </a:lnSpc>
                <a:spcBef>
                  <a:spcPts val="0"/>
                </a:spcBef>
                <a:buSzPct val="85000"/>
                <a:buFont typeface="Helvetica" charset="0"/>
                <a:buChar char="⁃"/>
                <a:defRPr sz="1800" b="0" i="0" kern="1200" spc="100" baseline="0">
                  <a:solidFill>
                    <a:schemeClr val="tx1">
                      <a:lumMod val="75000"/>
                    </a:schemeClr>
                  </a:solidFill>
                  <a:latin typeface="+mn-lt"/>
                  <a:ea typeface="Arial Narrow" charset="0"/>
                  <a:cs typeface="Arial Narrow" charset="0"/>
                </a:defRPr>
              </a:lvl4pPr>
              <a:lvl5pPr marL="2057400" indent="-228600" algn="l" defTabSz="457200" rtl="0" eaLnBrk="1" latinLnBrk="0" hangingPunct="1">
                <a:lnSpc>
                  <a:spcPct val="100000"/>
                </a:lnSpc>
                <a:spcBef>
                  <a:spcPts val="0"/>
                </a:spcBef>
                <a:buSzPct val="85000"/>
                <a:buFont typeface="Helvetica" charset="0"/>
                <a:buChar char="•"/>
                <a:defRPr sz="1600" b="0" i="0" kern="1200" spc="100" baseline="0">
                  <a:solidFill>
                    <a:schemeClr val="tx1">
                      <a:lumMod val="75000"/>
                    </a:schemeClr>
                  </a:solidFill>
                  <a:latin typeface="+mn-lt"/>
                  <a:ea typeface="Arial Narrow" charset="0"/>
                  <a:cs typeface="Arial Narrow"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00000"/>
                </a:lnSpc>
                <a:buClr>
                  <a:srgbClr val="4A4C4A">
                    <a:lumMod val="75000"/>
                  </a:srgbClr>
                </a:buClr>
              </a:pPr>
              <a:r>
                <a:rPr lang="en-US" sz="2000" dirty="0">
                  <a:highlight>
                    <a:srgbClr val="000000"/>
                  </a:highlight>
                  <a:latin typeface="+mn-lt"/>
                </a:rPr>
                <a:t>Jean Lafitte</a:t>
              </a:r>
            </a:p>
          </p:txBody>
        </p:sp>
        <p:sp>
          <p:nvSpPr>
            <p:cNvPr id="8" name="Text Placeholder 9">
              <a:extLst>
                <a:ext uri="{FF2B5EF4-FFF2-40B4-BE49-F238E27FC236}">
                  <a16:creationId xmlns:a16="http://schemas.microsoft.com/office/drawing/2014/main" id="{C5833D1D-997D-A140-B898-9B9EFD7B7D97}"/>
                </a:ext>
              </a:extLst>
            </p:cNvPr>
            <p:cNvSpPr txBox="1">
              <a:spLocks/>
            </p:cNvSpPr>
            <p:nvPr/>
          </p:nvSpPr>
          <p:spPr>
            <a:xfrm>
              <a:off x="384049" y="4970554"/>
              <a:ext cx="1135809" cy="371915"/>
            </a:xfrm>
            <a:prstGeom prst="rect">
              <a:avLst/>
            </a:prstGeom>
            <a:noFill/>
            <a:ln>
              <a:noFill/>
            </a:ln>
          </p:spPr>
          <p:txBody>
            <a:bodyPr wrap="square" lIns="91440" tIns="45720" rIns="64008" bIns="45720" anchor="ctr" anchorCtr="0">
              <a:noAutofit/>
            </a:bodyPr>
            <a:lstStyle>
              <a:lvl1pPr marL="0" indent="0" algn="ctr" defTabSz="457200" rtl="0" eaLnBrk="1" latinLnBrk="0" hangingPunct="1">
                <a:lnSpc>
                  <a:spcPct val="90000"/>
                </a:lnSpc>
                <a:spcBef>
                  <a:spcPts val="0"/>
                </a:spcBef>
                <a:buClr>
                  <a:schemeClr val="tx1">
                    <a:lumMod val="75000"/>
                  </a:schemeClr>
                </a:buClr>
                <a:buSzPct val="85000"/>
                <a:buFont typeface="Helvetica" charset="0"/>
                <a:buNone/>
                <a:defRPr sz="1400" b="0" i="0" kern="1200" cap="all" spc="200" baseline="0">
                  <a:solidFill>
                    <a:schemeClr val="bg1"/>
                  </a:solidFill>
                  <a:latin typeface="Arial" charset="0"/>
                  <a:ea typeface="Arial" charset="0"/>
                  <a:cs typeface="Arial" charset="0"/>
                </a:defRPr>
              </a:lvl1pPr>
              <a:lvl2pPr marL="685800" indent="-228600" algn="l" defTabSz="457200" rtl="0" eaLnBrk="1" latinLnBrk="0" hangingPunct="1">
                <a:lnSpc>
                  <a:spcPct val="100000"/>
                </a:lnSpc>
                <a:spcBef>
                  <a:spcPts val="0"/>
                </a:spcBef>
                <a:buSzPct val="85000"/>
                <a:buFont typeface="Helvetica" charset="0"/>
                <a:buChar char="⁃"/>
                <a:defRPr sz="2400" b="0" i="0" kern="1200" spc="100" baseline="0">
                  <a:solidFill>
                    <a:schemeClr val="tx1">
                      <a:lumMod val="75000"/>
                    </a:schemeClr>
                  </a:solidFill>
                  <a:latin typeface="+mn-lt"/>
                  <a:ea typeface="Arial Narrow" charset="0"/>
                  <a:cs typeface="Arial Narrow" charset="0"/>
                </a:defRPr>
              </a:lvl2pPr>
              <a:lvl3pPr marL="1143000" indent="-228600" algn="l" defTabSz="457200" rtl="0" eaLnBrk="1" latinLnBrk="0" hangingPunct="1">
                <a:lnSpc>
                  <a:spcPct val="100000"/>
                </a:lnSpc>
                <a:spcBef>
                  <a:spcPts val="0"/>
                </a:spcBef>
                <a:buSzPct val="85000"/>
                <a:buFont typeface="Helvetica" charset="0"/>
                <a:buChar char="•"/>
                <a:defRPr sz="2000" b="0" i="0" kern="1200" spc="100" baseline="0">
                  <a:solidFill>
                    <a:schemeClr val="tx1">
                      <a:lumMod val="75000"/>
                    </a:schemeClr>
                  </a:solidFill>
                  <a:latin typeface="+mn-lt"/>
                  <a:ea typeface="Arial Narrow" charset="0"/>
                  <a:cs typeface="Arial Narrow" charset="0"/>
                </a:defRPr>
              </a:lvl3pPr>
              <a:lvl4pPr marL="1600200" indent="-228600" algn="l" defTabSz="457200" rtl="0" eaLnBrk="1" latinLnBrk="0" hangingPunct="1">
                <a:lnSpc>
                  <a:spcPct val="100000"/>
                </a:lnSpc>
                <a:spcBef>
                  <a:spcPts val="0"/>
                </a:spcBef>
                <a:buSzPct val="85000"/>
                <a:buFont typeface="Helvetica" charset="0"/>
                <a:buChar char="⁃"/>
                <a:defRPr sz="1800" b="0" i="0" kern="1200" spc="100" baseline="0">
                  <a:solidFill>
                    <a:schemeClr val="tx1">
                      <a:lumMod val="75000"/>
                    </a:schemeClr>
                  </a:solidFill>
                  <a:latin typeface="+mn-lt"/>
                  <a:ea typeface="Arial Narrow" charset="0"/>
                  <a:cs typeface="Arial Narrow" charset="0"/>
                </a:defRPr>
              </a:lvl4pPr>
              <a:lvl5pPr marL="2057400" indent="-228600" algn="l" defTabSz="457200" rtl="0" eaLnBrk="1" latinLnBrk="0" hangingPunct="1">
                <a:lnSpc>
                  <a:spcPct val="100000"/>
                </a:lnSpc>
                <a:spcBef>
                  <a:spcPts val="0"/>
                </a:spcBef>
                <a:buSzPct val="85000"/>
                <a:buFont typeface="Helvetica" charset="0"/>
                <a:buChar char="•"/>
                <a:defRPr sz="1600" b="0" i="0" kern="1200" spc="100" baseline="0">
                  <a:solidFill>
                    <a:schemeClr val="tx1">
                      <a:lumMod val="75000"/>
                    </a:schemeClr>
                  </a:solidFill>
                  <a:latin typeface="+mn-lt"/>
                  <a:ea typeface="Arial Narrow" charset="0"/>
                  <a:cs typeface="Arial Narrow"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00000"/>
                </a:lnSpc>
                <a:buClr>
                  <a:srgbClr val="4A4C4A">
                    <a:lumMod val="75000"/>
                  </a:srgbClr>
                </a:buClr>
              </a:pPr>
              <a:r>
                <a:rPr lang="en-US" sz="2000" dirty="0">
                  <a:highlight>
                    <a:srgbClr val="000000"/>
                  </a:highlight>
                  <a:latin typeface="+mn-lt"/>
                </a:rPr>
                <a:t>Violet</a:t>
              </a:r>
            </a:p>
          </p:txBody>
        </p:sp>
        <p:sp>
          <p:nvSpPr>
            <p:cNvPr id="9" name="Text Placeholder 9">
              <a:extLst>
                <a:ext uri="{FF2B5EF4-FFF2-40B4-BE49-F238E27FC236}">
                  <a16:creationId xmlns:a16="http://schemas.microsoft.com/office/drawing/2014/main" id="{28C6BF83-7CA2-DF40-A36A-90D1D4E3CF08}"/>
                </a:ext>
              </a:extLst>
            </p:cNvPr>
            <p:cNvSpPr txBox="1">
              <a:spLocks/>
            </p:cNvSpPr>
            <p:nvPr/>
          </p:nvSpPr>
          <p:spPr>
            <a:xfrm>
              <a:off x="384048" y="4479487"/>
              <a:ext cx="2244633" cy="371915"/>
            </a:xfrm>
            <a:prstGeom prst="rect">
              <a:avLst/>
            </a:prstGeom>
            <a:noFill/>
            <a:ln>
              <a:noFill/>
            </a:ln>
          </p:spPr>
          <p:txBody>
            <a:bodyPr wrap="square" lIns="91440" tIns="45720" rIns="64008" bIns="45720" anchor="ctr" anchorCtr="0">
              <a:noAutofit/>
            </a:bodyPr>
            <a:lstStyle>
              <a:lvl1pPr marL="0" indent="0" algn="ctr" defTabSz="457200" rtl="0" eaLnBrk="1" latinLnBrk="0" hangingPunct="1">
                <a:lnSpc>
                  <a:spcPct val="90000"/>
                </a:lnSpc>
                <a:spcBef>
                  <a:spcPts val="0"/>
                </a:spcBef>
                <a:buClr>
                  <a:schemeClr val="tx1">
                    <a:lumMod val="75000"/>
                  </a:schemeClr>
                </a:buClr>
                <a:buSzPct val="85000"/>
                <a:buFont typeface="Helvetica" charset="0"/>
                <a:buNone/>
                <a:defRPr sz="1400" b="0" i="0" kern="1200" cap="all" spc="200" baseline="0">
                  <a:solidFill>
                    <a:schemeClr val="bg1"/>
                  </a:solidFill>
                  <a:latin typeface="Arial" charset="0"/>
                  <a:ea typeface="Arial" charset="0"/>
                  <a:cs typeface="Arial" charset="0"/>
                </a:defRPr>
              </a:lvl1pPr>
              <a:lvl2pPr marL="685800" indent="-228600" algn="l" defTabSz="457200" rtl="0" eaLnBrk="1" latinLnBrk="0" hangingPunct="1">
                <a:lnSpc>
                  <a:spcPct val="100000"/>
                </a:lnSpc>
                <a:spcBef>
                  <a:spcPts val="0"/>
                </a:spcBef>
                <a:buSzPct val="85000"/>
                <a:buFont typeface="Helvetica" charset="0"/>
                <a:buChar char="⁃"/>
                <a:defRPr sz="2400" b="0" i="0" kern="1200" spc="100" baseline="0">
                  <a:solidFill>
                    <a:schemeClr val="tx1">
                      <a:lumMod val="75000"/>
                    </a:schemeClr>
                  </a:solidFill>
                  <a:latin typeface="+mn-lt"/>
                  <a:ea typeface="Arial Narrow" charset="0"/>
                  <a:cs typeface="Arial Narrow" charset="0"/>
                </a:defRPr>
              </a:lvl2pPr>
              <a:lvl3pPr marL="1143000" indent="-228600" algn="l" defTabSz="457200" rtl="0" eaLnBrk="1" latinLnBrk="0" hangingPunct="1">
                <a:lnSpc>
                  <a:spcPct val="100000"/>
                </a:lnSpc>
                <a:spcBef>
                  <a:spcPts val="0"/>
                </a:spcBef>
                <a:buSzPct val="85000"/>
                <a:buFont typeface="Helvetica" charset="0"/>
                <a:buChar char="•"/>
                <a:defRPr sz="2000" b="0" i="0" kern="1200" spc="100" baseline="0">
                  <a:solidFill>
                    <a:schemeClr val="tx1">
                      <a:lumMod val="75000"/>
                    </a:schemeClr>
                  </a:solidFill>
                  <a:latin typeface="+mn-lt"/>
                  <a:ea typeface="Arial Narrow" charset="0"/>
                  <a:cs typeface="Arial Narrow" charset="0"/>
                </a:defRPr>
              </a:lvl3pPr>
              <a:lvl4pPr marL="1600200" indent="-228600" algn="l" defTabSz="457200" rtl="0" eaLnBrk="1" latinLnBrk="0" hangingPunct="1">
                <a:lnSpc>
                  <a:spcPct val="100000"/>
                </a:lnSpc>
                <a:spcBef>
                  <a:spcPts val="0"/>
                </a:spcBef>
                <a:buSzPct val="85000"/>
                <a:buFont typeface="Helvetica" charset="0"/>
                <a:buChar char="⁃"/>
                <a:defRPr sz="1800" b="0" i="0" kern="1200" spc="100" baseline="0">
                  <a:solidFill>
                    <a:schemeClr val="tx1">
                      <a:lumMod val="75000"/>
                    </a:schemeClr>
                  </a:solidFill>
                  <a:latin typeface="+mn-lt"/>
                  <a:ea typeface="Arial Narrow" charset="0"/>
                  <a:cs typeface="Arial Narrow" charset="0"/>
                </a:defRPr>
              </a:lvl4pPr>
              <a:lvl5pPr marL="2057400" indent="-228600" algn="l" defTabSz="457200" rtl="0" eaLnBrk="1" latinLnBrk="0" hangingPunct="1">
                <a:lnSpc>
                  <a:spcPct val="100000"/>
                </a:lnSpc>
                <a:spcBef>
                  <a:spcPts val="0"/>
                </a:spcBef>
                <a:buSzPct val="85000"/>
                <a:buFont typeface="Helvetica" charset="0"/>
                <a:buChar char="•"/>
                <a:defRPr sz="1600" b="0" i="0" kern="1200" spc="100" baseline="0">
                  <a:solidFill>
                    <a:schemeClr val="tx1">
                      <a:lumMod val="75000"/>
                    </a:schemeClr>
                  </a:solidFill>
                  <a:latin typeface="+mn-lt"/>
                  <a:ea typeface="Arial Narrow" charset="0"/>
                  <a:cs typeface="Arial Narrow"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00000"/>
                </a:lnSpc>
                <a:buClr>
                  <a:srgbClr val="4A4C4A">
                    <a:lumMod val="75000"/>
                  </a:srgbClr>
                </a:buClr>
              </a:pPr>
              <a:r>
                <a:rPr lang="en-US" sz="2000" dirty="0">
                  <a:highlight>
                    <a:srgbClr val="000000"/>
                  </a:highlight>
                  <a:latin typeface="+mn-lt"/>
                </a:rPr>
                <a:t>Port Sulphur</a:t>
              </a:r>
            </a:p>
          </p:txBody>
        </p:sp>
        <p:sp>
          <p:nvSpPr>
            <p:cNvPr id="10" name="Text Placeholder 9">
              <a:extLst>
                <a:ext uri="{FF2B5EF4-FFF2-40B4-BE49-F238E27FC236}">
                  <a16:creationId xmlns:a16="http://schemas.microsoft.com/office/drawing/2014/main" id="{CCA572FA-1CF9-9741-88D4-85D19BEE2AF9}"/>
                </a:ext>
              </a:extLst>
            </p:cNvPr>
            <p:cNvSpPr txBox="1">
              <a:spLocks/>
            </p:cNvSpPr>
            <p:nvPr/>
          </p:nvSpPr>
          <p:spPr>
            <a:xfrm>
              <a:off x="384048" y="3988420"/>
              <a:ext cx="2183527" cy="371915"/>
            </a:xfrm>
            <a:prstGeom prst="rect">
              <a:avLst/>
            </a:prstGeom>
            <a:noFill/>
            <a:ln>
              <a:noFill/>
            </a:ln>
          </p:spPr>
          <p:txBody>
            <a:bodyPr wrap="square" lIns="91440" tIns="45720" rIns="64008" bIns="45720" anchor="ctr" anchorCtr="0">
              <a:noAutofit/>
            </a:bodyPr>
            <a:lstStyle>
              <a:lvl1pPr marL="0" indent="0" algn="ctr" defTabSz="457200" rtl="0" eaLnBrk="1" latinLnBrk="0" hangingPunct="1">
                <a:lnSpc>
                  <a:spcPct val="90000"/>
                </a:lnSpc>
                <a:spcBef>
                  <a:spcPts val="0"/>
                </a:spcBef>
                <a:buClr>
                  <a:schemeClr val="tx1">
                    <a:lumMod val="75000"/>
                  </a:schemeClr>
                </a:buClr>
                <a:buSzPct val="85000"/>
                <a:buFont typeface="Helvetica" charset="0"/>
                <a:buNone/>
                <a:defRPr sz="1400" b="0" i="0" kern="1200" cap="all" spc="200" baseline="0">
                  <a:solidFill>
                    <a:schemeClr val="bg1"/>
                  </a:solidFill>
                  <a:latin typeface="Arial" charset="0"/>
                  <a:ea typeface="Arial" charset="0"/>
                  <a:cs typeface="Arial" charset="0"/>
                </a:defRPr>
              </a:lvl1pPr>
              <a:lvl2pPr marL="685800" indent="-228600" algn="l" defTabSz="457200" rtl="0" eaLnBrk="1" latinLnBrk="0" hangingPunct="1">
                <a:lnSpc>
                  <a:spcPct val="100000"/>
                </a:lnSpc>
                <a:spcBef>
                  <a:spcPts val="0"/>
                </a:spcBef>
                <a:buSzPct val="85000"/>
                <a:buFont typeface="Helvetica" charset="0"/>
                <a:buChar char="⁃"/>
                <a:defRPr sz="2400" b="0" i="0" kern="1200" spc="100" baseline="0">
                  <a:solidFill>
                    <a:schemeClr val="tx1">
                      <a:lumMod val="75000"/>
                    </a:schemeClr>
                  </a:solidFill>
                  <a:latin typeface="+mn-lt"/>
                  <a:ea typeface="Arial Narrow" charset="0"/>
                  <a:cs typeface="Arial Narrow" charset="0"/>
                </a:defRPr>
              </a:lvl2pPr>
              <a:lvl3pPr marL="1143000" indent="-228600" algn="l" defTabSz="457200" rtl="0" eaLnBrk="1" latinLnBrk="0" hangingPunct="1">
                <a:lnSpc>
                  <a:spcPct val="100000"/>
                </a:lnSpc>
                <a:spcBef>
                  <a:spcPts val="0"/>
                </a:spcBef>
                <a:buSzPct val="85000"/>
                <a:buFont typeface="Helvetica" charset="0"/>
                <a:buChar char="•"/>
                <a:defRPr sz="2000" b="0" i="0" kern="1200" spc="100" baseline="0">
                  <a:solidFill>
                    <a:schemeClr val="tx1">
                      <a:lumMod val="75000"/>
                    </a:schemeClr>
                  </a:solidFill>
                  <a:latin typeface="+mn-lt"/>
                  <a:ea typeface="Arial Narrow" charset="0"/>
                  <a:cs typeface="Arial Narrow" charset="0"/>
                </a:defRPr>
              </a:lvl3pPr>
              <a:lvl4pPr marL="1600200" indent="-228600" algn="l" defTabSz="457200" rtl="0" eaLnBrk="1" latinLnBrk="0" hangingPunct="1">
                <a:lnSpc>
                  <a:spcPct val="100000"/>
                </a:lnSpc>
                <a:spcBef>
                  <a:spcPts val="0"/>
                </a:spcBef>
                <a:buSzPct val="85000"/>
                <a:buFont typeface="Helvetica" charset="0"/>
                <a:buChar char="⁃"/>
                <a:defRPr sz="1800" b="0" i="0" kern="1200" spc="100" baseline="0">
                  <a:solidFill>
                    <a:schemeClr val="tx1">
                      <a:lumMod val="75000"/>
                    </a:schemeClr>
                  </a:solidFill>
                  <a:latin typeface="+mn-lt"/>
                  <a:ea typeface="Arial Narrow" charset="0"/>
                  <a:cs typeface="Arial Narrow" charset="0"/>
                </a:defRPr>
              </a:lvl4pPr>
              <a:lvl5pPr marL="2057400" indent="-228600" algn="l" defTabSz="457200" rtl="0" eaLnBrk="1" latinLnBrk="0" hangingPunct="1">
                <a:lnSpc>
                  <a:spcPct val="100000"/>
                </a:lnSpc>
                <a:spcBef>
                  <a:spcPts val="0"/>
                </a:spcBef>
                <a:buSzPct val="85000"/>
                <a:buFont typeface="Helvetica" charset="0"/>
                <a:buChar char="•"/>
                <a:defRPr sz="1600" b="0" i="0" kern="1200" spc="100" baseline="0">
                  <a:solidFill>
                    <a:schemeClr val="tx1">
                      <a:lumMod val="75000"/>
                    </a:schemeClr>
                  </a:solidFill>
                  <a:latin typeface="+mn-lt"/>
                  <a:ea typeface="Arial Narrow" charset="0"/>
                  <a:cs typeface="Arial Narrow"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00000"/>
                </a:lnSpc>
                <a:buClr>
                  <a:srgbClr val="4A4C4A">
                    <a:lumMod val="75000"/>
                  </a:srgbClr>
                </a:buClr>
              </a:pPr>
              <a:r>
                <a:rPr lang="en-US" sz="2000" dirty="0">
                  <a:highlight>
                    <a:srgbClr val="000000"/>
                  </a:highlight>
                  <a:latin typeface="+mn-lt"/>
                </a:rPr>
                <a:t>Belle Chasse</a:t>
              </a:r>
            </a:p>
          </p:txBody>
        </p:sp>
        <p:sp>
          <p:nvSpPr>
            <p:cNvPr id="11" name="Text Placeholder 9">
              <a:extLst>
                <a:ext uri="{FF2B5EF4-FFF2-40B4-BE49-F238E27FC236}">
                  <a16:creationId xmlns:a16="http://schemas.microsoft.com/office/drawing/2014/main" id="{B986A2F0-863D-5646-AFA2-2D7D8B1556BE}"/>
                </a:ext>
              </a:extLst>
            </p:cNvPr>
            <p:cNvSpPr txBox="1">
              <a:spLocks/>
            </p:cNvSpPr>
            <p:nvPr/>
          </p:nvSpPr>
          <p:spPr>
            <a:xfrm>
              <a:off x="384049" y="3497353"/>
              <a:ext cx="1194894" cy="371915"/>
            </a:xfrm>
            <a:prstGeom prst="rect">
              <a:avLst/>
            </a:prstGeom>
            <a:noFill/>
            <a:ln>
              <a:noFill/>
            </a:ln>
          </p:spPr>
          <p:txBody>
            <a:bodyPr wrap="square" lIns="91440" tIns="45720" rIns="64008" bIns="45720" anchor="ctr" anchorCtr="0">
              <a:noAutofit/>
            </a:bodyPr>
            <a:lstStyle>
              <a:lvl1pPr marL="0" indent="0" algn="ctr" defTabSz="457200" rtl="0" eaLnBrk="1" latinLnBrk="0" hangingPunct="1">
                <a:lnSpc>
                  <a:spcPct val="90000"/>
                </a:lnSpc>
                <a:spcBef>
                  <a:spcPts val="0"/>
                </a:spcBef>
                <a:buClr>
                  <a:schemeClr val="tx1">
                    <a:lumMod val="75000"/>
                  </a:schemeClr>
                </a:buClr>
                <a:buSzPct val="85000"/>
                <a:buFont typeface="Helvetica" charset="0"/>
                <a:buNone/>
                <a:defRPr sz="1400" b="0" i="0" kern="1200" cap="all" spc="200" baseline="0">
                  <a:solidFill>
                    <a:schemeClr val="bg1"/>
                  </a:solidFill>
                  <a:latin typeface="Arial" charset="0"/>
                  <a:ea typeface="Arial" charset="0"/>
                  <a:cs typeface="Arial" charset="0"/>
                </a:defRPr>
              </a:lvl1pPr>
              <a:lvl2pPr marL="685800" indent="-228600" algn="l" defTabSz="457200" rtl="0" eaLnBrk="1" latinLnBrk="0" hangingPunct="1">
                <a:lnSpc>
                  <a:spcPct val="100000"/>
                </a:lnSpc>
                <a:spcBef>
                  <a:spcPts val="0"/>
                </a:spcBef>
                <a:buSzPct val="85000"/>
                <a:buFont typeface="Helvetica" charset="0"/>
                <a:buChar char="⁃"/>
                <a:defRPr sz="2400" b="0" i="0" kern="1200" spc="100" baseline="0">
                  <a:solidFill>
                    <a:schemeClr val="tx1">
                      <a:lumMod val="75000"/>
                    </a:schemeClr>
                  </a:solidFill>
                  <a:latin typeface="+mn-lt"/>
                  <a:ea typeface="Arial Narrow" charset="0"/>
                  <a:cs typeface="Arial Narrow" charset="0"/>
                </a:defRPr>
              </a:lvl2pPr>
              <a:lvl3pPr marL="1143000" indent="-228600" algn="l" defTabSz="457200" rtl="0" eaLnBrk="1" latinLnBrk="0" hangingPunct="1">
                <a:lnSpc>
                  <a:spcPct val="100000"/>
                </a:lnSpc>
                <a:spcBef>
                  <a:spcPts val="0"/>
                </a:spcBef>
                <a:buSzPct val="85000"/>
                <a:buFont typeface="Helvetica" charset="0"/>
                <a:buChar char="•"/>
                <a:defRPr sz="2000" b="0" i="0" kern="1200" spc="100" baseline="0">
                  <a:solidFill>
                    <a:schemeClr val="tx1">
                      <a:lumMod val="75000"/>
                    </a:schemeClr>
                  </a:solidFill>
                  <a:latin typeface="+mn-lt"/>
                  <a:ea typeface="Arial Narrow" charset="0"/>
                  <a:cs typeface="Arial Narrow" charset="0"/>
                </a:defRPr>
              </a:lvl3pPr>
              <a:lvl4pPr marL="1600200" indent="-228600" algn="l" defTabSz="457200" rtl="0" eaLnBrk="1" latinLnBrk="0" hangingPunct="1">
                <a:lnSpc>
                  <a:spcPct val="100000"/>
                </a:lnSpc>
                <a:spcBef>
                  <a:spcPts val="0"/>
                </a:spcBef>
                <a:buSzPct val="85000"/>
                <a:buFont typeface="Helvetica" charset="0"/>
                <a:buChar char="⁃"/>
                <a:defRPr sz="1800" b="0" i="0" kern="1200" spc="100" baseline="0">
                  <a:solidFill>
                    <a:schemeClr val="tx1">
                      <a:lumMod val="75000"/>
                    </a:schemeClr>
                  </a:solidFill>
                  <a:latin typeface="+mn-lt"/>
                  <a:ea typeface="Arial Narrow" charset="0"/>
                  <a:cs typeface="Arial Narrow" charset="0"/>
                </a:defRPr>
              </a:lvl4pPr>
              <a:lvl5pPr marL="2057400" indent="-228600" algn="l" defTabSz="457200" rtl="0" eaLnBrk="1" latinLnBrk="0" hangingPunct="1">
                <a:lnSpc>
                  <a:spcPct val="100000"/>
                </a:lnSpc>
                <a:spcBef>
                  <a:spcPts val="0"/>
                </a:spcBef>
                <a:buSzPct val="85000"/>
                <a:buFont typeface="Helvetica" charset="0"/>
                <a:buChar char="•"/>
                <a:defRPr sz="1600" b="0" i="0" kern="1200" spc="100" baseline="0">
                  <a:solidFill>
                    <a:schemeClr val="tx1">
                      <a:lumMod val="75000"/>
                    </a:schemeClr>
                  </a:solidFill>
                  <a:latin typeface="+mn-lt"/>
                  <a:ea typeface="Arial Narrow" charset="0"/>
                  <a:cs typeface="Arial Narrow"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00000"/>
                </a:lnSpc>
                <a:buClr>
                  <a:srgbClr val="4A4C4A">
                    <a:lumMod val="75000"/>
                  </a:srgbClr>
                </a:buClr>
              </a:pPr>
              <a:r>
                <a:rPr lang="en-US" sz="2000" dirty="0">
                  <a:highlight>
                    <a:srgbClr val="000000"/>
                  </a:highlight>
                  <a:latin typeface="+mn-lt"/>
                </a:rPr>
                <a:t>Empire</a:t>
              </a:r>
            </a:p>
          </p:txBody>
        </p:sp>
        <p:sp>
          <p:nvSpPr>
            <p:cNvPr id="12" name="Text Placeholder 9">
              <a:extLst>
                <a:ext uri="{FF2B5EF4-FFF2-40B4-BE49-F238E27FC236}">
                  <a16:creationId xmlns:a16="http://schemas.microsoft.com/office/drawing/2014/main" id="{16A0F97F-20A5-8846-BFD1-88C921C5C7F6}"/>
                </a:ext>
              </a:extLst>
            </p:cNvPr>
            <p:cNvSpPr txBox="1">
              <a:spLocks/>
            </p:cNvSpPr>
            <p:nvPr/>
          </p:nvSpPr>
          <p:spPr>
            <a:xfrm>
              <a:off x="384048" y="3006286"/>
              <a:ext cx="1391163" cy="371915"/>
            </a:xfrm>
            <a:prstGeom prst="rect">
              <a:avLst/>
            </a:prstGeom>
            <a:noFill/>
            <a:ln>
              <a:noFill/>
            </a:ln>
          </p:spPr>
          <p:txBody>
            <a:bodyPr wrap="square" lIns="91440" tIns="45720" rIns="64008" bIns="45720" anchor="ctr" anchorCtr="0">
              <a:noAutofit/>
            </a:bodyPr>
            <a:lstStyle>
              <a:lvl1pPr marL="0" indent="0" algn="ctr" defTabSz="457200" rtl="0" eaLnBrk="1" latinLnBrk="0" hangingPunct="1">
                <a:lnSpc>
                  <a:spcPct val="90000"/>
                </a:lnSpc>
                <a:spcBef>
                  <a:spcPts val="0"/>
                </a:spcBef>
                <a:buClr>
                  <a:schemeClr val="tx1">
                    <a:lumMod val="75000"/>
                  </a:schemeClr>
                </a:buClr>
                <a:buSzPct val="85000"/>
                <a:buFont typeface="Helvetica" charset="0"/>
                <a:buNone/>
                <a:defRPr sz="1400" b="0" i="0" kern="1200" cap="all" spc="200" baseline="0">
                  <a:solidFill>
                    <a:schemeClr val="bg1"/>
                  </a:solidFill>
                  <a:latin typeface="Arial" charset="0"/>
                  <a:ea typeface="Arial" charset="0"/>
                  <a:cs typeface="Arial" charset="0"/>
                </a:defRPr>
              </a:lvl1pPr>
              <a:lvl2pPr marL="685800" indent="-228600" algn="l" defTabSz="457200" rtl="0" eaLnBrk="1" latinLnBrk="0" hangingPunct="1">
                <a:lnSpc>
                  <a:spcPct val="100000"/>
                </a:lnSpc>
                <a:spcBef>
                  <a:spcPts val="0"/>
                </a:spcBef>
                <a:buSzPct val="85000"/>
                <a:buFont typeface="Helvetica" charset="0"/>
                <a:buChar char="⁃"/>
                <a:defRPr sz="2400" b="0" i="0" kern="1200" spc="100" baseline="0">
                  <a:solidFill>
                    <a:schemeClr val="tx1">
                      <a:lumMod val="75000"/>
                    </a:schemeClr>
                  </a:solidFill>
                  <a:latin typeface="+mn-lt"/>
                  <a:ea typeface="Arial Narrow" charset="0"/>
                  <a:cs typeface="Arial Narrow" charset="0"/>
                </a:defRPr>
              </a:lvl2pPr>
              <a:lvl3pPr marL="1143000" indent="-228600" algn="l" defTabSz="457200" rtl="0" eaLnBrk="1" latinLnBrk="0" hangingPunct="1">
                <a:lnSpc>
                  <a:spcPct val="100000"/>
                </a:lnSpc>
                <a:spcBef>
                  <a:spcPts val="0"/>
                </a:spcBef>
                <a:buSzPct val="85000"/>
                <a:buFont typeface="Helvetica" charset="0"/>
                <a:buChar char="•"/>
                <a:defRPr sz="2000" b="0" i="0" kern="1200" spc="100" baseline="0">
                  <a:solidFill>
                    <a:schemeClr val="tx1">
                      <a:lumMod val="75000"/>
                    </a:schemeClr>
                  </a:solidFill>
                  <a:latin typeface="+mn-lt"/>
                  <a:ea typeface="Arial Narrow" charset="0"/>
                  <a:cs typeface="Arial Narrow" charset="0"/>
                </a:defRPr>
              </a:lvl3pPr>
              <a:lvl4pPr marL="1600200" indent="-228600" algn="l" defTabSz="457200" rtl="0" eaLnBrk="1" latinLnBrk="0" hangingPunct="1">
                <a:lnSpc>
                  <a:spcPct val="100000"/>
                </a:lnSpc>
                <a:spcBef>
                  <a:spcPts val="0"/>
                </a:spcBef>
                <a:buSzPct val="85000"/>
                <a:buFont typeface="Helvetica" charset="0"/>
                <a:buChar char="⁃"/>
                <a:defRPr sz="1800" b="0" i="0" kern="1200" spc="100" baseline="0">
                  <a:solidFill>
                    <a:schemeClr val="tx1">
                      <a:lumMod val="75000"/>
                    </a:schemeClr>
                  </a:solidFill>
                  <a:latin typeface="+mn-lt"/>
                  <a:ea typeface="Arial Narrow" charset="0"/>
                  <a:cs typeface="Arial Narrow" charset="0"/>
                </a:defRPr>
              </a:lvl4pPr>
              <a:lvl5pPr marL="2057400" indent="-228600" algn="l" defTabSz="457200" rtl="0" eaLnBrk="1" latinLnBrk="0" hangingPunct="1">
                <a:lnSpc>
                  <a:spcPct val="100000"/>
                </a:lnSpc>
                <a:spcBef>
                  <a:spcPts val="0"/>
                </a:spcBef>
                <a:buSzPct val="85000"/>
                <a:buFont typeface="Helvetica" charset="0"/>
                <a:buChar char="•"/>
                <a:defRPr sz="1600" b="0" i="0" kern="1200" spc="100" baseline="0">
                  <a:solidFill>
                    <a:schemeClr val="tx1">
                      <a:lumMod val="75000"/>
                    </a:schemeClr>
                  </a:solidFill>
                  <a:latin typeface="+mn-lt"/>
                  <a:ea typeface="Arial Narrow" charset="0"/>
                  <a:cs typeface="Arial Narrow"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00000"/>
                </a:lnSpc>
                <a:buClr>
                  <a:srgbClr val="4A4C4A">
                    <a:lumMod val="75000"/>
                  </a:srgbClr>
                </a:buClr>
              </a:pPr>
              <a:r>
                <a:rPr lang="en-US" sz="2000" dirty="0">
                  <a:highlight>
                    <a:srgbClr val="000000"/>
                  </a:highlight>
                  <a:latin typeface="+mn-lt"/>
                </a:rPr>
                <a:t>Ironton</a:t>
              </a:r>
            </a:p>
          </p:txBody>
        </p:sp>
        <p:sp>
          <p:nvSpPr>
            <p:cNvPr id="13" name="Text Placeholder 9">
              <a:extLst>
                <a:ext uri="{FF2B5EF4-FFF2-40B4-BE49-F238E27FC236}">
                  <a16:creationId xmlns:a16="http://schemas.microsoft.com/office/drawing/2014/main" id="{D9691B7F-2B3E-6A4F-B201-C828BDFB99AD}"/>
                </a:ext>
              </a:extLst>
            </p:cNvPr>
            <p:cNvSpPr txBox="1">
              <a:spLocks/>
            </p:cNvSpPr>
            <p:nvPr/>
          </p:nvSpPr>
          <p:spPr>
            <a:xfrm>
              <a:off x="9570723" y="5461621"/>
              <a:ext cx="2545077" cy="371915"/>
            </a:xfrm>
            <a:prstGeom prst="rect">
              <a:avLst/>
            </a:prstGeom>
            <a:noFill/>
            <a:ln>
              <a:noFill/>
            </a:ln>
          </p:spPr>
          <p:txBody>
            <a:bodyPr wrap="square" lIns="91440" tIns="45720" rIns="64008" bIns="45720" anchor="ctr" anchorCtr="0">
              <a:noAutofit/>
            </a:bodyPr>
            <a:lstStyle>
              <a:lvl1pPr marL="0" indent="0" algn="ctr" defTabSz="457200" rtl="0" eaLnBrk="1" latinLnBrk="0" hangingPunct="1">
                <a:lnSpc>
                  <a:spcPct val="90000"/>
                </a:lnSpc>
                <a:spcBef>
                  <a:spcPts val="0"/>
                </a:spcBef>
                <a:buClr>
                  <a:schemeClr val="tx1">
                    <a:lumMod val="75000"/>
                  </a:schemeClr>
                </a:buClr>
                <a:buSzPct val="85000"/>
                <a:buFont typeface="Helvetica" charset="0"/>
                <a:buNone/>
                <a:defRPr sz="1400" b="0" i="0" kern="1200" cap="all" spc="200" baseline="0">
                  <a:solidFill>
                    <a:schemeClr val="bg1"/>
                  </a:solidFill>
                  <a:latin typeface="Arial" charset="0"/>
                  <a:ea typeface="Arial" charset="0"/>
                  <a:cs typeface="Arial" charset="0"/>
                </a:defRPr>
              </a:lvl1pPr>
              <a:lvl2pPr marL="685800" indent="-228600" algn="l" defTabSz="457200" rtl="0" eaLnBrk="1" latinLnBrk="0" hangingPunct="1">
                <a:lnSpc>
                  <a:spcPct val="100000"/>
                </a:lnSpc>
                <a:spcBef>
                  <a:spcPts val="0"/>
                </a:spcBef>
                <a:buSzPct val="85000"/>
                <a:buFont typeface="Helvetica" charset="0"/>
                <a:buChar char="⁃"/>
                <a:defRPr sz="2400" b="0" i="0" kern="1200" spc="100" baseline="0">
                  <a:solidFill>
                    <a:schemeClr val="tx1">
                      <a:lumMod val="75000"/>
                    </a:schemeClr>
                  </a:solidFill>
                  <a:latin typeface="+mn-lt"/>
                  <a:ea typeface="Arial Narrow" charset="0"/>
                  <a:cs typeface="Arial Narrow" charset="0"/>
                </a:defRPr>
              </a:lvl2pPr>
              <a:lvl3pPr marL="1143000" indent="-228600" algn="l" defTabSz="457200" rtl="0" eaLnBrk="1" latinLnBrk="0" hangingPunct="1">
                <a:lnSpc>
                  <a:spcPct val="100000"/>
                </a:lnSpc>
                <a:spcBef>
                  <a:spcPts val="0"/>
                </a:spcBef>
                <a:buSzPct val="85000"/>
                <a:buFont typeface="Helvetica" charset="0"/>
                <a:buChar char="•"/>
                <a:defRPr sz="2000" b="0" i="0" kern="1200" spc="100" baseline="0">
                  <a:solidFill>
                    <a:schemeClr val="tx1">
                      <a:lumMod val="75000"/>
                    </a:schemeClr>
                  </a:solidFill>
                  <a:latin typeface="+mn-lt"/>
                  <a:ea typeface="Arial Narrow" charset="0"/>
                  <a:cs typeface="Arial Narrow" charset="0"/>
                </a:defRPr>
              </a:lvl3pPr>
              <a:lvl4pPr marL="1600200" indent="-228600" algn="l" defTabSz="457200" rtl="0" eaLnBrk="1" latinLnBrk="0" hangingPunct="1">
                <a:lnSpc>
                  <a:spcPct val="100000"/>
                </a:lnSpc>
                <a:spcBef>
                  <a:spcPts val="0"/>
                </a:spcBef>
                <a:buSzPct val="85000"/>
                <a:buFont typeface="Helvetica" charset="0"/>
                <a:buChar char="⁃"/>
                <a:defRPr sz="1800" b="0" i="0" kern="1200" spc="100" baseline="0">
                  <a:solidFill>
                    <a:schemeClr val="tx1">
                      <a:lumMod val="75000"/>
                    </a:schemeClr>
                  </a:solidFill>
                  <a:latin typeface="+mn-lt"/>
                  <a:ea typeface="Arial Narrow" charset="0"/>
                  <a:cs typeface="Arial Narrow" charset="0"/>
                </a:defRPr>
              </a:lvl4pPr>
              <a:lvl5pPr marL="2057400" indent="-228600" algn="l" defTabSz="457200" rtl="0" eaLnBrk="1" latinLnBrk="0" hangingPunct="1">
                <a:lnSpc>
                  <a:spcPct val="100000"/>
                </a:lnSpc>
                <a:spcBef>
                  <a:spcPts val="0"/>
                </a:spcBef>
                <a:buSzPct val="85000"/>
                <a:buFont typeface="Helvetica" charset="0"/>
                <a:buChar char="•"/>
                <a:defRPr sz="1600" b="0" i="0" kern="1200" spc="100" baseline="0">
                  <a:solidFill>
                    <a:schemeClr val="tx1">
                      <a:lumMod val="75000"/>
                    </a:schemeClr>
                  </a:solidFill>
                  <a:latin typeface="+mn-lt"/>
                  <a:ea typeface="Arial Narrow" charset="0"/>
                  <a:cs typeface="Arial Narrow"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00000"/>
                </a:lnSpc>
                <a:buClr>
                  <a:srgbClr val="4A4C4A">
                    <a:lumMod val="75000"/>
                  </a:srgbClr>
                </a:buClr>
              </a:pPr>
              <a:r>
                <a:rPr lang="en-US" sz="2000" dirty="0">
                  <a:highlight>
                    <a:srgbClr val="000000"/>
                  </a:highlight>
                  <a:latin typeface="+mn-lt"/>
                </a:rPr>
                <a:t>Port Fourchon</a:t>
              </a:r>
            </a:p>
          </p:txBody>
        </p:sp>
        <p:sp>
          <p:nvSpPr>
            <p:cNvPr id="14" name="Text Placeholder 9">
              <a:extLst>
                <a:ext uri="{FF2B5EF4-FFF2-40B4-BE49-F238E27FC236}">
                  <a16:creationId xmlns:a16="http://schemas.microsoft.com/office/drawing/2014/main" id="{CF3BA159-1892-A147-9477-ADBADBADCEDB}"/>
                </a:ext>
              </a:extLst>
            </p:cNvPr>
            <p:cNvSpPr txBox="1">
              <a:spLocks/>
            </p:cNvSpPr>
            <p:nvPr/>
          </p:nvSpPr>
          <p:spPr>
            <a:xfrm>
              <a:off x="384048" y="5952685"/>
              <a:ext cx="1216148" cy="371915"/>
            </a:xfrm>
            <a:prstGeom prst="rect">
              <a:avLst/>
            </a:prstGeom>
            <a:noFill/>
            <a:ln>
              <a:noFill/>
            </a:ln>
          </p:spPr>
          <p:txBody>
            <a:bodyPr wrap="square" lIns="91440" tIns="45720" rIns="64008" bIns="45720" anchor="ctr" anchorCtr="0">
              <a:noAutofit/>
            </a:bodyPr>
            <a:lstStyle>
              <a:lvl1pPr marL="0" indent="0" algn="ctr" defTabSz="457200" rtl="0" eaLnBrk="1" latinLnBrk="0" hangingPunct="1">
                <a:lnSpc>
                  <a:spcPct val="90000"/>
                </a:lnSpc>
                <a:spcBef>
                  <a:spcPts val="0"/>
                </a:spcBef>
                <a:buClr>
                  <a:schemeClr val="tx1">
                    <a:lumMod val="75000"/>
                  </a:schemeClr>
                </a:buClr>
                <a:buSzPct val="85000"/>
                <a:buFont typeface="Helvetica" charset="0"/>
                <a:buNone/>
                <a:defRPr sz="1400" b="0" i="0" kern="1200" cap="all" spc="200" baseline="0">
                  <a:solidFill>
                    <a:schemeClr val="bg1"/>
                  </a:solidFill>
                  <a:latin typeface="Arial" charset="0"/>
                  <a:ea typeface="Arial" charset="0"/>
                  <a:cs typeface="Arial" charset="0"/>
                </a:defRPr>
              </a:lvl1pPr>
              <a:lvl2pPr marL="685800" indent="-228600" algn="l" defTabSz="457200" rtl="0" eaLnBrk="1" latinLnBrk="0" hangingPunct="1">
                <a:lnSpc>
                  <a:spcPct val="100000"/>
                </a:lnSpc>
                <a:spcBef>
                  <a:spcPts val="0"/>
                </a:spcBef>
                <a:buSzPct val="85000"/>
                <a:buFont typeface="Helvetica" charset="0"/>
                <a:buChar char="⁃"/>
                <a:defRPr sz="2400" b="0" i="0" kern="1200" spc="100" baseline="0">
                  <a:solidFill>
                    <a:schemeClr val="tx1">
                      <a:lumMod val="75000"/>
                    </a:schemeClr>
                  </a:solidFill>
                  <a:latin typeface="+mn-lt"/>
                  <a:ea typeface="Arial Narrow" charset="0"/>
                  <a:cs typeface="Arial Narrow" charset="0"/>
                </a:defRPr>
              </a:lvl2pPr>
              <a:lvl3pPr marL="1143000" indent="-228600" algn="l" defTabSz="457200" rtl="0" eaLnBrk="1" latinLnBrk="0" hangingPunct="1">
                <a:lnSpc>
                  <a:spcPct val="100000"/>
                </a:lnSpc>
                <a:spcBef>
                  <a:spcPts val="0"/>
                </a:spcBef>
                <a:buSzPct val="85000"/>
                <a:buFont typeface="Helvetica" charset="0"/>
                <a:buChar char="•"/>
                <a:defRPr sz="2000" b="0" i="0" kern="1200" spc="100" baseline="0">
                  <a:solidFill>
                    <a:schemeClr val="tx1">
                      <a:lumMod val="75000"/>
                    </a:schemeClr>
                  </a:solidFill>
                  <a:latin typeface="+mn-lt"/>
                  <a:ea typeface="Arial Narrow" charset="0"/>
                  <a:cs typeface="Arial Narrow" charset="0"/>
                </a:defRPr>
              </a:lvl3pPr>
              <a:lvl4pPr marL="1600200" indent="-228600" algn="l" defTabSz="457200" rtl="0" eaLnBrk="1" latinLnBrk="0" hangingPunct="1">
                <a:lnSpc>
                  <a:spcPct val="100000"/>
                </a:lnSpc>
                <a:spcBef>
                  <a:spcPts val="0"/>
                </a:spcBef>
                <a:buSzPct val="85000"/>
                <a:buFont typeface="Helvetica" charset="0"/>
                <a:buChar char="⁃"/>
                <a:defRPr sz="1800" b="0" i="0" kern="1200" spc="100" baseline="0">
                  <a:solidFill>
                    <a:schemeClr val="tx1">
                      <a:lumMod val="75000"/>
                    </a:schemeClr>
                  </a:solidFill>
                  <a:latin typeface="+mn-lt"/>
                  <a:ea typeface="Arial Narrow" charset="0"/>
                  <a:cs typeface="Arial Narrow" charset="0"/>
                </a:defRPr>
              </a:lvl4pPr>
              <a:lvl5pPr marL="2057400" indent="-228600" algn="l" defTabSz="457200" rtl="0" eaLnBrk="1" latinLnBrk="0" hangingPunct="1">
                <a:lnSpc>
                  <a:spcPct val="100000"/>
                </a:lnSpc>
                <a:spcBef>
                  <a:spcPts val="0"/>
                </a:spcBef>
                <a:buSzPct val="85000"/>
                <a:buFont typeface="Helvetica" charset="0"/>
                <a:buChar char="•"/>
                <a:defRPr sz="1600" b="0" i="0" kern="1200" spc="100" baseline="0">
                  <a:solidFill>
                    <a:schemeClr val="tx1">
                      <a:lumMod val="75000"/>
                    </a:schemeClr>
                  </a:solidFill>
                  <a:latin typeface="+mn-lt"/>
                  <a:ea typeface="Arial Narrow" charset="0"/>
                  <a:cs typeface="Arial Narrow"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00000"/>
                </a:lnSpc>
                <a:buClr>
                  <a:srgbClr val="4A4C4A">
                    <a:lumMod val="75000"/>
                  </a:srgbClr>
                </a:buClr>
              </a:pPr>
              <a:r>
                <a:rPr lang="en-US" sz="2000" dirty="0">
                  <a:highlight>
                    <a:srgbClr val="000000"/>
                  </a:highlight>
                  <a:latin typeface="+mn-lt"/>
                </a:rPr>
                <a:t>Davant</a:t>
              </a:r>
            </a:p>
          </p:txBody>
        </p:sp>
        <p:sp>
          <p:nvSpPr>
            <p:cNvPr id="15" name="Text Placeholder 9">
              <a:extLst>
                <a:ext uri="{FF2B5EF4-FFF2-40B4-BE49-F238E27FC236}">
                  <a16:creationId xmlns:a16="http://schemas.microsoft.com/office/drawing/2014/main" id="{B0E41104-6B0B-0449-A8A9-502ACDC347A5}"/>
                </a:ext>
              </a:extLst>
            </p:cNvPr>
            <p:cNvSpPr txBox="1">
              <a:spLocks/>
            </p:cNvSpPr>
            <p:nvPr/>
          </p:nvSpPr>
          <p:spPr>
            <a:xfrm>
              <a:off x="10997144" y="4970554"/>
              <a:ext cx="1118656" cy="371915"/>
            </a:xfrm>
            <a:prstGeom prst="rect">
              <a:avLst/>
            </a:prstGeom>
            <a:noFill/>
            <a:ln>
              <a:noFill/>
            </a:ln>
          </p:spPr>
          <p:txBody>
            <a:bodyPr wrap="square" lIns="91440" tIns="45720" rIns="64008" bIns="45720" anchor="ctr" anchorCtr="0">
              <a:noAutofit/>
            </a:bodyPr>
            <a:lstStyle>
              <a:lvl1pPr marL="0" indent="0" algn="ctr" defTabSz="457200" rtl="0" eaLnBrk="1" latinLnBrk="0" hangingPunct="1">
                <a:lnSpc>
                  <a:spcPct val="90000"/>
                </a:lnSpc>
                <a:spcBef>
                  <a:spcPts val="0"/>
                </a:spcBef>
                <a:buClr>
                  <a:schemeClr val="tx1">
                    <a:lumMod val="75000"/>
                  </a:schemeClr>
                </a:buClr>
                <a:buSzPct val="85000"/>
                <a:buFont typeface="Helvetica" charset="0"/>
                <a:buNone/>
                <a:defRPr sz="1400" b="0" i="0" kern="1200" cap="all" spc="200" baseline="0">
                  <a:solidFill>
                    <a:schemeClr val="bg1"/>
                  </a:solidFill>
                  <a:latin typeface="Arial" charset="0"/>
                  <a:ea typeface="Arial" charset="0"/>
                  <a:cs typeface="Arial" charset="0"/>
                </a:defRPr>
              </a:lvl1pPr>
              <a:lvl2pPr marL="685800" indent="-228600" algn="l" defTabSz="457200" rtl="0" eaLnBrk="1" latinLnBrk="0" hangingPunct="1">
                <a:lnSpc>
                  <a:spcPct val="100000"/>
                </a:lnSpc>
                <a:spcBef>
                  <a:spcPts val="0"/>
                </a:spcBef>
                <a:buSzPct val="85000"/>
                <a:buFont typeface="Helvetica" charset="0"/>
                <a:buChar char="⁃"/>
                <a:defRPr sz="2400" b="0" i="0" kern="1200" spc="100" baseline="0">
                  <a:solidFill>
                    <a:schemeClr val="tx1">
                      <a:lumMod val="75000"/>
                    </a:schemeClr>
                  </a:solidFill>
                  <a:latin typeface="+mn-lt"/>
                  <a:ea typeface="Arial Narrow" charset="0"/>
                  <a:cs typeface="Arial Narrow" charset="0"/>
                </a:defRPr>
              </a:lvl2pPr>
              <a:lvl3pPr marL="1143000" indent="-228600" algn="l" defTabSz="457200" rtl="0" eaLnBrk="1" latinLnBrk="0" hangingPunct="1">
                <a:lnSpc>
                  <a:spcPct val="100000"/>
                </a:lnSpc>
                <a:spcBef>
                  <a:spcPts val="0"/>
                </a:spcBef>
                <a:buSzPct val="85000"/>
                <a:buFont typeface="Helvetica" charset="0"/>
                <a:buChar char="•"/>
                <a:defRPr sz="2000" b="0" i="0" kern="1200" spc="100" baseline="0">
                  <a:solidFill>
                    <a:schemeClr val="tx1">
                      <a:lumMod val="75000"/>
                    </a:schemeClr>
                  </a:solidFill>
                  <a:latin typeface="+mn-lt"/>
                  <a:ea typeface="Arial Narrow" charset="0"/>
                  <a:cs typeface="Arial Narrow" charset="0"/>
                </a:defRPr>
              </a:lvl3pPr>
              <a:lvl4pPr marL="1600200" indent="-228600" algn="l" defTabSz="457200" rtl="0" eaLnBrk="1" latinLnBrk="0" hangingPunct="1">
                <a:lnSpc>
                  <a:spcPct val="100000"/>
                </a:lnSpc>
                <a:spcBef>
                  <a:spcPts val="0"/>
                </a:spcBef>
                <a:buSzPct val="85000"/>
                <a:buFont typeface="Helvetica" charset="0"/>
                <a:buChar char="⁃"/>
                <a:defRPr sz="1800" b="0" i="0" kern="1200" spc="100" baseline="0">
                  <a:solidFill>
                    <a:schemeClr val="tx1">
                      <a:lumMod val="75000"/>
                    </a:schemeClr>
                  </a:solidFill>
                  <a:latin typeface="+mn-lt"/>
                  <a:ea typeface="Arial Narrow" charset="0"/>
                  <a:cs typeface="Arial Narrow" charset="0"/>
                </a:defRPr>
              </a:lvl4pPr>
              <a:lvl5pPr marL="2057400" indent="-228600" algn="l" defTabSz="457200" rtl="0" eaLnBrk="1" latinLnBrk="0" hangingPunct="1">
                <a:lnSpc>
                  <a:spcPct val="100000"/>
                </a:lnSpc>
                <a:spcBef>
                  <a:spcPts val="0"/>
                </a:spcBef>
                <a:buSzPct val="85000"/>
                <a:buFont typeface="Helvetica" charset="0"/>
                <a:buChar char="•"/>
                <a:defRPr sz="1600" b="0" i="0" kern="1200" spc="100" baseline="0">
                  <a:solidFill>
                    <a:schemeClr val="tx1">
                      <a:lumMod val="75000"/>
                    </a:schemeClr>
                  </a:solidFill>
                  <a:latin typeface="+mn-lt"/>
                  <a:ea typeface="Arial Narrow" charset="0"/>
                  <a:cs typeface="Arial Narrow"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00000"/>
                </a:lnSpc>
                <a:buClr>
                  <a:srgbClr val="4A4C4A">
                    <a:lumMod val="75000"/>
                  </a:srgbClr>
                </a:buClr>
              </a:pPr>
              <a:r>
                <a:rPr lang="en-US" sz="2000" dirty="0">
                  <a:highlight>
                    <a:srgbClr val="000000"/>
                  </a:highlight>
                  <a:latin typeface="+mn-lt"/>
                </a:rPr>
                <a:t>Buras</a:t>
              </a:r>
            </a:p>
          </p:txBody>
        </p:sp>
        <p:sp>
          <p:nvSpPr>
            <p:cNvPr id="16" name="Text Placeholder 9">
              <a:extLst>
                <a:ext uri="{FF2B5EF4-FFF2-40B4-BE49-F238E27FC236}">
                  <a16:creationId xmlns:a16="http://schemas.microsoft.com/office/drawing/2014/main" id="{7DC13CA6-F0B1-4049-94DF-6B4D75CC7040}"/>
                </a:ext>
              </a:extLst>
            </p:cNvPr>
            <p:cNvSpPr txBox="1">
              <a:spLocks/>
            </p:cNvSpPr>
            <p:nvPr/>
          </p:nvSpPr>
          <p:spPr>
            <a:xfrm>
              <a:off x="384048" y="5461621"/>
              <a:ext cx="2339771" cy="371915"/>
            </a:xfrm>
            <a:prstGeom prst="rect">
              <a:avLst/>
            </a:prstGeom>
            <a:noFill/>
            <a:ln>
              <a:noFill/>
            </a:ln>
          </p:spPr>
          <p:txBody>
            <a:bodyPr wrap="square" lIns="91440" tIns="45720" rIns="64008" bIns="45720" anchor="ctr" anchorCtr="0">
              <a:noAutofit/>
            </a:bodyPr>
            <a:lstStyle>
              <a:lvl1pPr marL="0" indent="0" algn="ctr" defTabSz="457200" rtl="0" eaLnBrk="1" latinLnBrk="0" hangingPunct="1">
                <a:lnSpc>
                  <a:spcPct val="90000"/>
                </a:lnSpc>
                <a:spcBef>
                  <a:spcPts val="0"/>
                </a:spcBef>
                <a:buClr>
                  <a:schemeClr val="tx1">
                    <a:lumMod val="75000"/>
                  </a:schemeClr>
                </a:buClr>
                <a:buSzPct val="85000"/>
                <a:buFont typeface="Helvetica" charset="0"/>
                <a:buNone/>
                <a:defRPr sz="1400" b="0" i="0" kern="1200" cap="all" spc="200" baseline="0">
                  <a:solidFill>
                    <a:schemeClr val="bg1"/>
                  </a:solidFill>
                  <a:latin typeface="Arial" charset="0"/>
                  <a:ea typeface="Arial" charset="0"/>
                  <a:cs typeface="Arial" charset="0"/>
                </a:defRPr>
              </a:lvl1pPr>
              <a:lvl2pPr marL="685800" indent="-228600" algn="l" defTabSz="457200" rtl="0" eaLnBrk="1" latinLnBrk="0" hangingPunct="1">
                <a:lnSpc>
                  <a:spcPct val="100000"/>
                </a:lnSpc>
                <a:spcBef>
                  <a:spcPts val="0"/>
                </a:spcBef>
                <a:buSzPct val="85000"/>
                <a:buFont typeface="Helvetica" charset="0"/>
                <a:buChar char="⁃"/>
                <a:defRPr sz="2400" b="0" i="0" kern="1200" spc="100" baseline="0">
                  <a:solidFill>
                    <a:schemeClr val="tx1">
                      <a:lumMod val="75000"/>
                    </a:schemeClr>
                  </a:solidFill>
                  <a:latin typeface="+mn-lt"/>
                  <a:ea typeface="Arial Narrow" charset="0"/>
                  <a:cs typeface="Arial Narrow" charset="0"/>
                </a:defRPr>
              </a:lvl2pPr>
              <a:lvl3pPr marL="1143000" indent="-228600" algn="l" defTabSz="457200" rtl="0" eaLnBrk="1" latinLnBrk="0" hangingPunct="1">
                <a:lnSpc>
                  <a:spcPct val="100000"/>
                </a:lnSpc>
                <a:spcBef>
                  <a:spcPts val="0"/>
                </a:spcBef>
                <a:buSzPct val="85000"/>
                <a:buFont typeface="Helvetica" charset="0"/>
                <a:buChar char="•"/>
                <a:defRPr sz="2000" b="0" i="0" kern="1200" spc="100" baseline="0">
                  <a:solidFill>
                    <a:schemeClr val="tx1">
                      <a:lumMod val="75000"/>
                    </a:schemeClr>
                  </a:solidFill>
                  <a:latin typeface="+mn-lt"/>
                  <a:ea typeface="Arial Narrow" charset="0"/>
                  <a:cs typeface="Arial Narrow" charset="0"/>
                </a:defRPr>
              </a:lvl3pPr>
              <a:lvl4pPr marL="1600200" indent="-228600" algn="l" defTabSz="457200" rtl="0" eaLnBrk="1" latinLnBrk="0" hangingPunct="1">
                <a:lnSpc>
                  <a:spcPct val="100000"/>
                </a:lnSpc>
                <a:spcBef>
                  <a:spcPts val="0"/>
                </a:spcBef>
                <a:buSzPct val="85000"/>
                <a:buFont typeface="Helvetica" charset="0"/>
                <a:buChar char="⁃"/>
                <a:defRPr sz="1800" b="0" i="0" kern="1200" spc="100" baseline="0">
                  <a:solidFill>
                    <a:schemeClr val="tx1">
                      <a:lumMod val="75000"/>
                    </a:schemeClr>
                  </a:solidFill>
                  <a:latin typeface="+mn-lt"/>
                  <a:ea typeface="Arial Narrow" charset="0"/>
                  <a:cs typeface="Arial Narrow" charset="0"/>
                </a:defRPr>
              </a:lvl4pPr>
              <a:lvl5pPr marL="2057400" indent="-228600" algn="l" defTabSz="457200" rtl="0" eaLnBrk="1" latinLnBrk="0" hangingPunct="1">
                <a:lnSpc>
                  <a:spcPct val="100000"/>
                </a:lnSpc>
                <a:spcBef>
                  <a:spcPts val="0"/>
                </a:spcBef>
                <a:buSzPct val="85000"/>
                <a:buFont typeface="Helvetica" charset="0"/>
                <a:buChar char="•"/>
                <a:defRPr sz="1600" b="0" i="0" kern="1200" spc="100" baseline="0">
                  <a:solidFill>
                    <a:schemeClr val="tx1">
                      <a:lumMod val="75000"/>
                    </a:schemeClr>
                  </a:solidFill>
                  <a:latin typeface="+mn-lt"/>
                  <a:ea typeface="Arial Narrow" charset="0"/>
                  <a:cs typeface="Arial Narrow"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00000"/>
                </a:lnSpc>
                <a:buClr>
                  <a:srgbClr val="4A4C4A">
                    <a:lumMod val="75000"/>
                  </a:srgbClr>
                </a:buClr>
              </a:pPr>
              <a:r>
                <a:rPr lang="en-US" sz="2000" dirty="0">
                  <a:highlight>
                    <a:srgbClr val="000000"/>
                  </a:highlight>
                  <a:latin typeface="+mn-lt"/>
                </a:rPr>
                <a:t>Saint Bernard</a:t>
              </a:r>
            </a:p>
          </p:txBody>
        </p:sp>
        <p:sp>
          <p:nvSpPr>
            <p:cNvPr id="17" name="Text Placeholder 9">
              <a:extLst>
                <a:ext uri="{FF2B5EF4-FFF2-40B4-BE49-F238E27FC236}">
                  <a16:creationId xmlns:a16="http://schemas.microsoft.com/office/drawing/2014/main" id="{4A638E20-F371-7A4B-89C0-9B074A4DFCCC}"/>
                </a:ext>
              </a:extLst>
            </p:cNvPr>
            <p:cNvSpPr txBox="1">
              <a:spLocks/>
            </p:cNvSpPr>
            <p:nvPr/>
          </p:nvSpPr>
          <p:spPr>
            <a:xfrm>
              <a:off x="384049" y="2515219"/>
              <a:ext cx="1775797" cy="371915"/>
            </a:xfrm>
            <a:prstGeom prst="rect">
              <a:avLst/>
            </a:prstGeom>
            <a:noFill/>
            <a:ln>
              <a:noFill/>
            </a:ln>
          </p:spPr>
          <p:txBody>
            <a:bodyPr wrap="square" lIns="91440" tIns="45720" rIns="64008" bIns="45720" anchor="ctr" anchorCtr="0">
              <a:noAutofit/>
            </a:bodyPr>
            <a:lstStyle>
              <a:lvl1pPr marL="0" indent="0" algn="ctr" defTabSz="457200" rtl="0" eaLnBrk="1" latinLnBrk="0" hangingPunct="1">
                <a:lnSpc>
                  <a:spcPct val="90000"/>
                </a:lnSpc>
                <a:spcBef>
                  <a:spcPts val="0"/>
                </a:spcBef>
                <a:buClr>
                  <a:schemeClr val="tx1">
                    <a:lumMod val="75000"/>
                  </a:schemeClr>
                </a:buClr>
                <a:buSzPct val="85000"/>
                <a:buFont typeface="Helvetica" charset="0"/>
                <a:buNone/>
                <a:defRPr sz="1400" b="0" i="0" kern="1200" cap="all" spc="200" baseline="0">
                  <a:solidFill>
                    <a:schemeClr val="bg1"/>
                  </a:solidFill>
                  <a:latin typeface="Arial" charset="0"/>
                  <a:ea typeface="Arial" charset="0"/>
                  <a:cs typeface="Arial" charset="0"/>
                </a:defRPr>
              </a:lvl1pPr>
              <a:lvl2pPr marL="685800" indent="-228600" algn="l" defTabSz="457200" rtl="0" eaLnBrk="1" latinLnBrk="0" hangingPunct="1">
                <a:lnSpc>
                  <a:spcPct val="100000"/>
                </a:lnSpc>
                <a:spcBef>
                  <a:spcPts val="0"/>
                </a:spcBef>
                <a:buSzPct val="85000"/>
                <a:buFont typeface="Helvetica" charset="0"/>
                <a:buChar char="⁃"/>
                <a:defRPr sz="2400" b="0" i="0" kern="1200" spc="100" baseline="0">
                  <a:solidFill>
                    <a:schemeClr val="tx1">
                      <a:lumMod val="75000"/>
                    </a:schemeClr>
                  </a:solidFill>
                  <a:latin typeface="+mn-lt"/>
                  <a:ea typeface="Arial Narrow" charset="0"/>
                  <a:cs typeface="Arial Narrow" charset="0"/>
                </a:defRPr>
              </a:lvl2pPr>
              <a:lvl3pPr marL="1143000" indent="-228600" algn="l" defTabSz="457200" rtl="0" eaLnBrk="1" latinLnBrk="0" hangingPunct="1">
                <a:lnSpc>
                  <a:spcPct val="100000"/>
                </a:lnSpc>
                <a:spcBef>
                  <a:spcPts val="0"/>
                </a:spcBef>
                <a:buSzPct val="85000"/>
                <a:buFont typeface="Helvetica" charset="0"/>
                <a:buChar char="•"/>
                <a:defRPr sz="2000" b="0" i="0" kern="1200" spc="100" baseline="0">
                  <a:solidFill>
                    <a:schemeClr val="tx1">
                      <a:lumMod val="75000"/>
                    </a:schemeClr>
                  </a:solidFill>
                  <a:latin typeface="+mn-lt"/>
                  <a:ea typeface="Arial Narrow" charset="0"/>
                  <a:cs typeface="Arial Narrow" charset="0"/>
                </a:defRPr>
              </a:lvl3pPr>
              <a:lvl4pPr marL="1600200" indent="-228600" algn="l" defTabSz="457200" rtl="0" eaLnBrk="1" latinLnBrk="0" hangingPunct="1">
                <a:lnSpc>
                  <a:spcPct val="100000"/>
                </a:lnSpc>
                <a:spcBef>
                  <a:spcPts val="0"/>
                </a:spcBef>
                <a:buSzPct val="85000"/>
                <a:buFont typeface="Helvetica" charset="0"/>
                <a:buChar char="⁃"/>
                <a:defRPr sz="1800" b="0" i="0" kern="1200" spc="100" baseline="0">
                  <a:solidFill>
                    <a:schemeClr val="tx1">
                      <a:lumMod val="75000"/>
                    </a:schemeClr>
                  </a:solidFill>
                  <a:latin typeface="+mn-lt"/>
                  <a:ea typeface="Arial Narrow" charset="0"/>
                  <a:cs typeface="Arial Narrow" charset="0"/>
                </a:defRPr>
              </a:lvl4pPr>
              <a:lvl5pPr marL="2057400" indent="-228600" algn="l" defTabSz="457200" rtl="0" eaLnBrk="1" latinLnBrk="0" hangingPunct="1">
                <a:lnSpc>
                  <a:spcPct val="100000"/>
                </a:lnSpc>
                <a:spcBef>
                  <a:spcPts val="0"/>
                </a:spcBef>
                <a:buSzPct val="85000"/>
                <a:buFont typeface="Helvetica" charset="0"/>
                <a:buChar char="•"/>
                <a:defRPr sz="1600" b="0" i="0" kern="1200" spc="100" baseline="0">
                  <a:solidFill>
                    <a:schemeClr val="tx1">
                      <a:lumMod val="75000"/>
                    </a:schemeClr>
                  </a:solidFill>
                  <a:latin typeface="+mn-lt"/>
                  <a:ea typeface="Arial Narrow" charset="0"/>
                  <a:cs typeface="Arial Narrow"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00000"/>
                </a:lnSpc>
                <a:buClr>
                  <a:srgbClr val="4A4C4A">
                    <a:lumMod val="75000"/>
                  </a:srgbClr>
                </a:buClr>
              </a:pPr>
              <a:r>
                <a:rPr lang="en-US" sz="2000" dirty="0">
                  <a:highlight>
                    <a:srgbClr val="000000"/>
                  </a:highlight>
                  <a:latin typeface="+mn-lt"/>
                </a:rPr>
                <a:t>Chalmette</a:t>
              </a:r>
            </a:p>
          </p:txBody>
        </p:sp>
        <p:sp>
          <p:nvSpPr>
            <p:cNvPr id="18" name="Text Placeholder 9">
              <a:extLst>
                <a:ext uri="{FF2B5EF4-FFF2-40B4-BE49-F238E27FC236}">
                  <a16:creationId xmlns:a16="http://schemas.microsoft.com/office/drawing/2014/main" id="{F9129E07-5B97-024D-9D5D-58015DBAE68F}"/>
                </a:ext>
              </a:extLst>
            </p:cNvPr>
            <p:cNvSpPr txBox="1">
              <a:spLocks/>
            </p:cNvSpPr>
            <p:nvPr/>
          </p:nvSpPr>
          <p:spPr>
            <a:xfrm>
              <a:off x="384049" y="2024152"/>
              <a:ext cx="1588069" cy="371915"/>
            </a:xfrm>
            <a:prstGeom prst="rect">
              <a:avLst/>
            </a:prstGeom>
            <a:noFill/>
            <a:ln>
              <a:noFill/>
            </a:ln>
          </p:spPr>
          <p:txBody>
            <a:bodyPr wrap="square" lIns="91440" tIns="45720" rIns="64008" bIns="45720" anchor="ctr" anchorCtr="0">
              <a:noAutofit/>
            </a:bodyPr>
            <a:lstStyle>
              <a:lvl1pPr marL="0" indent="0" algn="ctr" defTabSz="457200" rtl="0" eaLnBrk="1" latinLnBrk="0" hangingPunct="1">
                <a:lnSpc>
                  <a:spcPct val="90000"/>
                </a:lnSpc>
                <a:spcBef>
                  <a:spcPts val="0"/>
                </a:spcBef>
                <a:buClr>
                  <a:schemeClr val="tx1">
                    <a:lumMod val="75000"/>
                  </a:schemeClr>
                </a:buClr>
                <a:buSzPct val="85000"/>
                <a:buFont typeface="Helvetica" charset="0"/>
                <a:buNone/>
                <a:defRPr sz="1400" b="0" i="0" kern="1200" cap="all" spc="200" baseline="0">
                  <a:solidFill>
                    <a:schemeClr val="bg1"/>
                  </a:solidFill>
                  <a:latin typeface="Arial" charset="0"/>
                  <a:ea typeface="Arial" charset="0"/>
                  <a:cs typeface="Arial" charset="0"/>
                </a:defRPr>
              </a:lvl1pPr>
              <a:lvl2pPr marL="685800" indent="-228600" algn="l" defTabSz="457200" rtl="0" eaLnBrk="1" latinLnBrk="0" hangingPunct="1">
                <a:lnSpc>
                  <a:spcPct val="100000"/>
                </a:lnSpc>
                <a:spcBef>
                  <a:spcPts val="0"/>
                </a:spcBef>
                <a:buSzPct val="85000"/>
                <a:buFont typeface="Helvetica" charset="0"/>
                <a:buChar char="⁃"/>
                <a:defRPr sz="2400" b="0" i="0" kern="1200" spc="100" baseline="0">
                  <a:solidFill>
                    <a:schemeClr val="tx1">
                      <a:lumMod val="75000"/>
                    </a:schemeClr>
                  </a:solidFill>
                  <a:latin typeface="+mn-lt"/>
                  <a:ea typeface="Arial Narrow" charset="0"/>
                  <a:cs typeface="Arial Narrow" charset="0"/>
                </a:defRPr>
              </a:lvl2pPr>
              <a:lvl3pPr marL="1143000" indent="-228600" algn="l" defTabSz="457200" rtl="0" eaLnBrk="1" latinLnBrk="0" hangingPunct="1">
                <a:lnSpc>
                  <a:spcPct val="100000"/>
                </a:lnSpc>
                <a:spcBef>
                  <a:spcPts val="0"/>
                </a:spcBef>
                <a:buSzPct val="85000"/>
                <a:buFont typeface="Helvetica" charset="0"/>
                <a:buChar char="•"/>
                <a:defRPr sz="2000" b="0" i="0" kern="1200" spc="100" baseline="0">
                  <a:solidFill>
                    <a:schemeClr val="tx1">
                      <a:lumMod val="75000"/>
                    </a:schemeClr>
                  </a:solidFill>
                  <a:latin typeface="+mn-lt"/>
                  <a:ea typeface="Arial Narrow" charset="0"/>
                  <a:cs typeface="Arial Narrow" charset="0"/>
                </a:defRPr>
              </a:lvl3pPr>
              <a:lvl4pPr marL="1600200" indent="-228600" algn="l" defTabSz="457200" rtl="0" eaLnBrk="1" latinLnBrk="0" hangingPunct="1">
                <a:lnSpc>
                  <a:spcPct val="100000"/>
                </a:lnSpc>
                <a:spcBef>
                  <a:spcPts val="0"/>
                </a:spcBef>
                <a:buSzPct val="85000"/>
                <a:buFont typeface="Helvetica" charset="0"/>
                <a:buChar char="⁃"/>
                <a:defRPr sz="1800" b="0" i="0" kern="1200" spc="100" baseline="0">
                  <a:solidFill>
                    <a:schemeClr val="tx1">
                      <a:lumMod val="75000"/>
                    </a:schemeClr>
                  </a:solidFill>
                  <a:latin typeface="+mn-lt"/>
                  <a:ea typeface="Arial Narrow" charset="0"/>
                  <a:cs typeface="Arial Narrow" charset="0"/>
                </a:defRPr>
              </a:lvl4pPr>
              <a:lvl5pPr marL="2057400" indent="-228600" algn="l" defTabSz="457200" rtl="0" eaLnBrk="1" latinLnBrk="0" hangingPunct="1">
                <a:lnSpc>
                  <a:spcPct val="100000"/>
                </a:lnSpc>
                <a:spcBef>
                  <a:spcPts val="0"/>
                </a:spcBef>
                <a:buSzPct val="85000"/>
                <a:buFont typeface="Helvetica" charset="0"/>
                <a:buChar char="•"/>
                <a:defRPr sz="1600" b="0" i="0" kern="1200" spc="100" baseline="0">
                  <a:solidFill>
                    <a:schemeClr val="tx1">
                      <a:lumMod val="75000"/>
                    </a:schemeClr>
                  </a:solidFill>
                  <a:latin typeface="+mn-lt"/>
                  <a:ea typeface="Arial Narrow" charset="0"/>
                  <a:cs typeface="Arial Narrow"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00000"/>
                </a:lnSpc>
                <a:buClr>
                  <a:srgbClr val="4A4C4A">
                    <a:lumMod val="75000"/>
                  </a:srgbClr>
                </a:buClr>
              </a:pPr>
              <a:r>
                <a:rPr lang="en-US" sz="2000" dirty="0">
                  <a:highlight>
                    <a:srgbClr val="000000"/>
                  </a:highlight>
                  <a:latin typeface="+mn-lt"/>
                </a:rPr>
                <a:t>Avondale</a:t>
              </a:r>
            </a:p>
          </p:txBody>
        </p:sp>
        <p:sp>
          <p:nvSpPr>
            <p:cNvPr id="19" name="Text Placeholder 9">
              <a:extLst>
                <a:ext uri="{FF2B5EF4-FFF2-40B4-BE49-F238E27FC236}">
                  <a16:creationId xmlns:a16="http://schemas.microsoft.com/office/drawing/2014/main" id="{AA2ED85A-B019-9247-9BEA-151FB96513EB}"/>
                </a:ext>
              </a:extLst>
            </p:cNvPr>
            <p:cNvSpPr txBox="1">
              <a:spLocks/>
            </p:cNvSpPr>
            <p:nvPr/>
          </p:nvSpPr>
          <p:spPr>
            <a:xfrm>
              <a:off x="384048" y="1533085"/>
              <a:ext cx="2111793" cy="371915"/>
            </a:xfrm>
            <a:prstGeom prst="rect">
              <a:avLst/>
            </a:prstGeom>
            <a:noFill/>
            <a:ln>
              <a:noFill/>
            </a:ln>
          </p:spPr>
          <p:txBody>
            <a:bodyPr wrap="square" lIns="91440" tIns="45720" rIns="64008" bIns="45720" anchor="ctr" anchorCtr="0">
              <a:noAutofit/>
            </a:bodyPr>
            <a:lstStyle>
              <a:lvl1pPr marL="0" indent="0" algn="ctr" defTabSz="457200" rtl="0" eaLnBrk="1" latinLnBrk="0" hangingPunct="1">
                <a:lnSpc>
                  <a:spcPct val="90000"/>
                </a:lnSpc>
                <a:spcBef>
                  <a:spcPts val="0"/>
                </a:spcBef>
                <a:buClr>
                  <a:schemeClr val="tx1">
                    <a:lumMod val="75000"/>
                  </a:schemeClr>
                </a:buClr>
                <a:buSzPct val="85000"/>
                <a:buFont typeface="Helvetica" charset="0"/>
                <a:buNone/>
                <a:defRPr sz="1400" b="0" i="0" kern="1200" cap="all" spc="200" baseline="0">
                  <a:solidFill>
                    <a:schemeClr val="bg1"/>
                  </a:solidFill>
                  <a:latin typeface="Arial" charset="0"/>
                  <a:ea typeface="Arial" charset="0"/>
                  <a:cs typeface="Arial" charset="0"/>
                </a:defRPr>
              </a:lvl1pPr>
              <a:lvl2pPr marL="685800" indent="-228600" algn="l" defTabSz="457200" rtl="0" eaLnBrk="1" latinLnBrk="0" hangingPunct="1">
                <a:lnSpc>
                  <a:spcPct val="100000"/>
                </a:lnSpc>
                <a:spcBef>
                  <a:spcPts val="0"/>
                </a:spcBef>
                <a:buSzPct val="85000"/>
                <a:buFont typeface="Helvetica" charset="0"/>
                <a:buChar char="⁃"/>
                <a:defRPr sz="2400" b="0" i="0" kern="1200" spc="100" baseline="0">
                  <a:solidFill>
                    <a:schemeClr val="tx1">
                      <a:lumMod val="75000"/>
                    </a:schemeClr>
                  </a:solidFill>
                  <a:latin typeface="+mn-lt"/>
                  <a:ea typeface="Arial Narrow" charset="0"/>
                  <a:cs typeface="Arial Narrow" charset="0"/>
                </a:defRPr>
              </a:lvl2pPr>
              <a:lvl3pPr marL="1143000" indent="-228600" algn="l" defTabSz="457200" rtl="0" eaLnBrk="1" latinLnBrk="0" hangingPunct="1">
                <a:lnSpc>
                  <a:spcPct val="100000"/>
                </a:lnSpc>
                <a:spcBef>
                  <a:spcPts val="0"/>
                </a:spcBef>
                <a:buSzPct val="85000"/>
                <a:buFont typeface="Helvetica" charset="0"/>
                <a:buChar char="•"/>
                <a:defRPr sz="2000" b="0" i="0" kern="1200" spc="100" baseline="0">
                  <a:solidFill>
                    <a:schemeClr val="tx1">
                      <a:lumMod val="75000"/>
                    </a:schemeClr>
                  </a:solidFill>
                  <a:latin typeface="+mn-lt"/>
                  <a:ea typeface="Arial Narrow" charset="0"/>
                  <a:cs typeface="Arial Narrow" charset="0"/>
                </a:defRPr>
              </a:lvl3pPr>
              <a:lvl4pPr marL="1600200" indent="-228600" algn="l" defTabSz="457200" rtl="0" eaLnBrk="1" latinLnBrk="0" hangingPunct="1">
                <a:lnSpc>
                  <a:spcPct val="100000"/>
                </a:lnSpc>
                <a:spcBef>
                  <a:spcPts val="0"/>
                </a:spcBef>
                <a:buSzPct val="85000"/>
                <a:buFont typeface="Helvetica" charset="0"/>
                <a:buChar char="⁃"/>
                <a:defRPr sz="1800" b="0" i="0" kern="1200" spc="100" baseline="0">
                  <a:solidFill>
                    <a:schemeClr val="tx1">
                      <a:lumMod val="75000"/>
                    </a:schemeClr>
                  </a:solidFill>
                  <a:latin typeface="+mn-lt"/>
                  <a:ea typeface="Arial Narrow" charset="0"/>
                  <a:cs typeface="Arial Narrow" charset="0"/>
                </a:defRPr>
              </a:lvl4pPr>
              <a:lvl5pPr marL="2057400" indent="-228600" algn="l" defTabSz="457200" rtl="0" eaLnBrk="1" latinLnBrk="0" hangingPunct="1">
                <a:lnSpc>
                  <a:spcPct val="100000"/>
                </a:lnSpc>
                <a:spcBef>
                  <a:spcPts val="0"/>
                </a:spcBef>
                <a:buSzPct val="85000"/>
                <a:buFont typeface="Helvetica" charset="0"/>
                <a:buChar char="•"/>
                <a:defRPr sz="1600" b="0" i="0" kern="1200" spc="100" baseline="0">
                  <a:solidFill>
                    <a:schemeClr val="tx1">
                      <a:lumMod val="75000"/>
                    </a:schemeClr>
                  </a:solidFill>
                  <a:latin typeface="+mn-lt"/>
                  <a:ea typeface="Arial Narrow" charset="0"/>
                  <a:cs typeface="Arial Narrow"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00000"/>
                </a:lnSpc>
                <a:buClr>
                  <a:srgbClr val="4A4C4A">
                    <a:lumMod val="75000"/>
                  </a:srgbClr>
                </a:buClr>
              </a:pPr>
              <a:r>
                <a:rPr lang="en-US" sz="2000" dirty="0">
                  <a:highlight>
                    <a:srgbClr val="000000"/>
                  </a:highlight>
                  <a:latin typeface="+mn-lt"/>
                </a:rPr>
                <a:t>Baton Rouge</a:t>
              </a:r>
            </a:p>
          </p:txBody>
        </p:sp>
        <p:sp>
          <p:nvSpPr>
            <p:cNvPr id="20" name="Text Placeholder 9">
              <a:extLst>
                <a:ext uri="{FF2B5EF4-FFF2-40B4-BE49-F238E27FC236}">
                  <a16:creationId xmlns:a16="http://schemas.microsoft.com/office/drawing/2014/main" id="{B36F74EC-E12A-1345-8F7E-6C3DDE16FE4E}"/>
                </a:ext>
              </a:extLst>
            </p:cNvPr>
            <p:cNvSpPr txBox="1">
              <a:spLocks/>
            </p:cNvSpPr>
            <p:nvPr/>
          </p:nvSpPr>
          <p:spPr>
            <a:xfrm>
              <a:off x="10210800" y="3988420"/>
              <a:ext cx="1905000" cy="371915"/>
            </a:xfrm>
            <a:prstGeom prst="rect">
              <a:avLst/>
            </a:prstGeom>
            <a:noFill/>
            <a:ln>
              <a:noFill/>
            </a:ln>
          </p:spPr>
          <p:txBody>
            <a:bodyPr wrap="square" lIns="91440" tIns="45720" rIns="64008" bIns="45720" anchor="ctr" anchorCtr="0">
              <a:noAutofit/>
            </a:bodyPr>
            <a:lstStyle>
              <a:lvl1pPr marL="0" indent="0" algn="ctr" defTabSz="457200" rtl="0" eaLnBrk="1" latinLnBrk="0" hangingPunct="1">
                <a:lnSpc>
                  <a:spcPct val="90000"/>
                </a:lnSpc>
                <a:spcBef>
                  <a:spcPts val="0"/>
                </a:spcBef>
                <a:buClr>
                  <a:schemeClr val="tx1">
                    <a:lumMod val="75000"/>
                  </a:schemeClr>
                </a:buClr>
                <a:buSzPct val="85000"/>
                <a:buFont typeface="Helvetica" charset="0"/>
                <a:buNone/>
                <a:defRPr sz="1400" b="0" i="0" kern="1200" cap="all" spc="200" baseline="0">
                  <a:solidFill>
                    <a:schemeClr val="bg1"/>
                  </a:solidFill>
                  <a:latin typeface="Arial" charset="0"/>
                  <a:ea typeface="Arial" charset="0"/>
                  <a:cs typeface="Arial" charset="0"/>
                </a:defRPr>
              </a:lvl1pPr>
              <a:lvl2pPr marL="685800" indent="-228600" algn="l" defTabSz="457200" rtl="0" eaLnBrk="1" latinLnBrk="0" hangingPunct="1">
                <a:lnSpc>
                  <a:spcPct val="100000"/>
                </a:lnSpc>
                <a:spcBef>
                  <a:spcPts val="0"/>
                </a:spcBef>
                <a:buSzPct val="85000"/>
                <a:buFont typeface="Helvetica" charset="0"/>
                <a:buChar char="⁃"/>
                <a:defRPr sz="2400" b="0" i="0" kern="1200" spc="100" baseline="0">
                  <a:solidFill>
                    <a:schemeClr val="tx1">
                      <a:lumMod val="75000"/>
                    </a:schemeClr>
                  </a:solidFill>
                  <a:latin typeface="+mn-lt"/>
                  <a:ea typeface="Arial Narrow" charset="0"/>
                  <a:cs typeface="Arial Narrow" charset="0"/>
                </a:defRPr>
              </a:lvl2pPr>
              <a:lvl3pPr marL="1143000" indent="-228600" algn="l" defTabSz="457200" rtl="0" eaLnBrk="1" latinLnBrk="0" hangingPunct="1">
                <a:lnSpc>
                  <a:spcPct val="100000"/>
                </a:lnSpc>
                <a:spcBef>
                  <a:spcPts val="0"/>
                </a:spcBef>
                <a:buSzPct val="85000"/>
                <a:buFont typeface="Helvetica" charset="0"/>
                <a:buChar char="•"/>
                <a:defRPr sz="2000" b="0" i="0" kern="1200" spc="100" baseline="0">
                  <a:solidFill>
                    <a:schemeClr val="tx1">
                      <a:lumMod val="75000"/>
                    </a:schemeClr>
                  </a:solidFill>
                  <a:latin typeface="+mn-lt"/>
                  <a:ea typeface="Arial Narrow" charset="0"/>
                  <a:cs typeface="Arial Narrow" charset="0"/>
                </a:defRPr>
              </a:lvl3pPr>
              <a:lvl4pPr marL="1600200" indent="-228600" algn="l" defTabSz="457200" rtl="0" eaLnBrk="1" latinLnBrk="0" hangingPunct="1">
                <a:lnSpc>
                  <a:spcPct val="100000"/>
                </a:lnSpc>
                <a:spcBef>
                  <a:spcPts val="0"/>
                </a:spcBef>
                <a:buSzPct val="85000"/>
                <a:buFont typeface="Helvetica" charset="0"/>
                <a:buChar char="⁃"/>
                <a:defRPr sz="1800" b="0" i="0" kern="1200" spc="100" baseline="0">
                  <a:solidFill>
                    <a:schemeClr val="tx1">
                      <a:lumMod val="75000"/>
                    </a:schemeClr>
                  </a:solidFill>
                  <a:latin typeface="+mn-lt"/>
                  <a:ea typeface="Arial Narrow" charset="0"/>
                  <a:cs typeface="Arial Narrow" charset="0"/>
                </a:defRPr>
              </a:lvl4pPr>
              <a:lvl5pPr marL="2057400" indent="-228600" algn="l" defTabSz="457200" rtl="0" eaLnBrk="1" latinLnBrk="0" hangingPunct="1">
                <a:lnSpc>
                  <a:spcPct val="100000"/>
                </a:lnSpc>
                <a:spcBef>
                  <a:spcPts val="0"/>
                </a:spcBef>
                <a:buSzPct val="85000"/>
                <a:buFont typeface="Helvetica" charset="0"/>
                <a:buChar char="•"/>
                <a:defRPr sz="1600" b="0" i="0" kern="1200" spc="100" baseline="0">
                  <a:solidFill>
                    <a:schemeClr val="tx1">
                      <a:lumMod val="75000"/>
                    </a:schemeClr>
                  </a:solidFill>
                  <a:latin typeface="+mn-lt"/>
                  <a:ea typeface="Arial Narrow" charset="0"/>
                  <a:cs typeface="Arial Narrow"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00000"/>
                </a:lnSpc>
                <a:buClr>
                  <a:srgbClr val="4A4C4A">
                    <a:lumMod val="75000"/>
                  </a:srgbClr>
                </a:buClr>
              </a:pPr>
              <a:r>
                <a:rPr lang="en-US" sz="2000" dirty="0">
                  <a:highlight>
                    <a:srgbClr val="000000"/>
                  </a:highlight>
                  <a:latin typeface="+mn-lt"/>
                </a:rPr>
                <a:t>Grand Isle</a:t>
              </a:r>
            </a:p>
          </p:txBody>
        </p:sp>
        <p:sp>
          <p:nvSpPr>
            <p:cNvPr id="21" name="Text Placeholder 9">
              <a:extLst>
                <a:ext uri="{FF2B5EF4-FFF2-40B4-BE49-F238E27FC236}">
                  <a16:creationId xmlns:a16="http://schemas.microsoft.com/office/drawing/2014/main" id="{10C0207C-ACA4-8249-8262-468800725DDB}"/>
                </a:ext>
              </a:extLst>
            </p:cNvPr>
            <p:cNvSpPr txBox="1">
              <a:spLocks/>
            </p:cNvSpPr>
            <p:nvPr/>
          </p:nvSpPr>
          <p:spPr>
            <a:xfrm>
              <a:off x="10210800" y="3497353"/>
              <a:ext cx="1905000" cy="371915"/>
            </a:xfrm>
            <a:prstGeom prst="rect">
              <a:avLst/>
            </a:prstGeom>
            <a:noFill/>
            <a:ln>
              <a:noFill/>
            </a:ln>
          </p:spPr>
          <p:txBody>
            <a:bodyPr wrap="square" lIns="91440" tIns="45720" rIns="64008" bIns="45720" anchor="ctr" anchorCtr="0">
              <a:noAutofit/>
            </a:bodyPr>
            <a:lstStyle>
              <a:lvl1pPr marL="0" indent="0" algn="ctr" defTabSz="457200" rtl="0" eaLnBrk="1" latinLnBrk="0" hangingPunct="1">
                <a:lnSpc>
                  <a:spcPct val="90000"/>
                </a:lnSpc>
                <a:spcBef>
                  <a:spcPts val="0"/>
                </a:spcBef>
                <a:buClr>
                  <a:schemeClr val="tx1">
                    <a:lumMod val="75000"/>
                  </a:schemeClr>
                </a:buClr>
                <a:buSzPct val="85000"/>
                <a:buFont typeface="Helvetica" charset="0"/>
                <a:buNone/>
                <a:defRPr sz="1400" b="0" i="0" kern="1200" cap="all" spc="200" baseline="0">
                  <a:solidFill>
                    <a:schemeClr val="bg1"/>
                  </a:solidFill>
                  <a:latin typeface="Arial" charset="0"/>
                  <a:ea typeface="Arial" charset="0"/>
                  <a:cs typeface="Arial" charset="0"/>
                </a:defRPr>
              </a:lvl1pPr>
              <a:lvl2pPr marL="685800" indent="-228600" algn="l" defTabSz="457200" rtl="0" eaLnBrk="1" latinLnBrk="0" hangingPunct="1">
                <a:lnSpc>
                  <a:spcPct val="100000"/>
                </a:lnSpc>
                <a:spcBef>
                  <a:spcPts val="0"/>
                </a:spcBef>
                <a:buSzPct val="85000"/>
                <a:buFont typeface="Helvetica" charset="0"/>
                <a:buChar char="⁃"/>
                <a:defRPr sz="2400" b="0" i="0" kern="1200" spc="100" baseline="0">
                  <a:solidFill>
                    <a:schemeClr val="tx1">
                      <a:lumMod val="75000"/>
                    </a:schemeClr>
                  </a:solidFill>
                  <a:latin typeface="+mn-lt"/>
                  <a:ea typeface="Arial Narrow" charset="0"/>
                  <a:cs typeface="Arial Narrow" charset="0"/>
                </a:defRPr>
              </a:lvl2pPr>
              <a:lvl3pPr marL="1143000" indent="-228600" algn="l" defTabSz="457200" rtl="0" eaLnBrk="1" latinLnBrk="0" hangingPunct="1">
                <a:lnSpc>
                  <a:spcPct val="100000"/>
                </a:lnSpc>
                <a:spcBef>
                  <a:spcPts val="0"/>
                </a:spcBef>
                <a:buSzPct val="85000"/>
                <a:buFont typeface="Helvetica" charset="0"/>
                <a:buChar char="•"/>
                <a:defRPr sz="2000" b="0" i="0" kern="1200" spc="100" baseline="0">
                  <a:solidFill>
                    <a:schemeClr val="tx1">
                      <a:lumMod val="75000"/>
                    </a:schemeClr>
                  </a:solidFill>
                  <a:latin typeface="+mn-lt"/>
                  <a:ea typeface="Arial Narrow" charset="0"/>
                  <a:cs typeface="Arial Narrow" charset="0"/>
                </a:defRPr>
              </a:lvl3pPr>
              <a:lvl4pPr marL="1600200" indent="-228600" algn="l" defTabSz="457200" rtl="0" eaLnBrk="1" latinLnBrk="0" hangingPunct="1">
                <a:lnSpc>
                  <a:spcPct val="100000"/>
                </a:lnSpc>
                <a:spcBef>
                  <a:spcPts val="0"/>
                </a:spcBef>
                <a:buSzPct val="85000"/>
                <a:buFont typeface="Helvetica" charset="0"/>
                <a:buChar char="⁃"/>
                <a:defRPr sz="1800" b="0" i="0" kern="1200" spc="100" baseline="0">
                  <a:solidFill>
                    <a:schemeClr val="tx1">
                      <a:lumMod val="75000"/>
                    </a:schemeClr>
                  </a:solidFill>
                  <a:latin typeface="+mn-lt"/>
                  <a:ea typeface="Arial Narrow" charset="0"/>
                  <a:cs typeface="Arial Narrow" charset="0"/>
                </a:defRPr>
              </a:lvl4pPr>
              <a:lvl5pPr marL="2057400" indent="-228600" algn="l" defTabSz="457200" rtl="0" eaLnBrk="1" latinLnBrk="0" hangingPunct="1">
                <a:lnSpc>
                  <a:spcPct val="100000"/>
                </a:lnSpc>
                <a:spcBef>
                  <a:spcPts val="0"/>
                </a:spcBef>
                <a:buSzPct val="85000"/>
                <a:buFont typeface="Helvetica" charset="0"/>
                <a:buChar char="•"/>
                <a:defRPr sz="1600" b="0" i="0" kern="1200" spc="100" baseline="0">
                  <a:solidFill>
                    <a:schemeClr val="tx1">
                      <a:lumMod val="75000"/>
                    </a:schemeClr>
                  </a:solidFill>
                  <a:latin typeface="+mn-lt"/>
                  <a:ea typeface="Arial Narrow" charset="0"/>
                  <a:cs typeface="Arial Narrow"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00000"/>
                </a:lnSpc>
                <a:buClr>
                  <a:srgbClr val="4A4C4A">
                    <a:lumMod val="75000"/>
                  </a:srgbClr>
                </a:buClr>
              </a:pPr>
              <a:r>
                <a:rPr lang="en-US" sz="2000" dirty="0">
                  <a:highlight>
                    <a:srgbClr val="000000"/>
                  </a:highlight>
                  <a:latin typeface="+mn-lt"/>
                </a:rPr>
                <a:t>Mandeville</a:t>
              </a:r>
            </a:p>
          </p:txBody>
        </p:sp>
        <p:sp>
          <p:nvSpPr>
            <p:cNvPr id="22" name="Text Placeholder 9">
              <a:extLst>
                <a:ext uri="{FF2B5EF4-FFF2-40B4-BE49-F238E27FC236}">
                  <a16:creationId xmlns:a16="http://schemas.microsoft.com/office/drawing/2014/main" id="{86B16BDF-54B8-514A-AA7C-9B06E9875FF7}"/>
                </a:ext>
              </a:extLst>
            </p:cNvPr>
            <p:cNvSpPr txBox="1">
              <a:spLocks/>
            </p:cNvSpPr>
            <p:nvPr/>
          </p:nvSpPr>
          <p:spPr>
            <a:xfrm>
              <a:off x="10972800" y="3006286"/>
              <a:ext cx="1143000" cy="371915"/>
            </a:xfrm>
            <a:prstGeom prst="rect">
              <a:avLst/>
            </a:prstGeom>
            <a:noFill/>
            <a:ln>
              <a:noFill/>
            </a:ln>
          </p:spPr>
          <p:txBody>
            <a:bodyPr wrap="square" lIns="91440" tIns="45720" rIns="64008" bIns="45720" anchor="ctr" anchorCtr="0">
              <a:noAutofit/>
            </a:bodyPr>
            <a:lstStyle>
              <a:lvl1pPr marL="0" indent="0" algn="ctr" defTabSz="457200" rtl="0" eaLnBrk="1" latinLnBrk="0" hangingPunct="1">
                <a:lnSpc>
                  <a:spcPct val="90000"/>
                </a:lnSpc>
                <a:spcBef>
                  <a:spcPts val="0"/>
                </a:spcBef>
                <a:buClr>
                  <a:schemeClr val="tx1">
                    <a:lumMod val="75000"/>
                  </a:schemeClr>
                </a:buClr>
                <a:buSzPct val="85000"/>
                <a:buFont typeface="Helvetica" charset="0"/>
                <a:buNone/>
                <a:defRPr sz="1400" b="0" i="0" kern="1200" cap="all" spc="200" baseline="0">
                  <a:solidFill>
                    <a:schemeClr val="bg1"/>
                  </a:solidFill>
                  <a:latin typeface="Arial" charset="0"/>
                  <a:ea typeface="Arial" charset="0"/>
                  <a:cs typeface="Arial" charset="0"/>
                </a:defRPr>
              </a:lvl1pPr>
              <a:lvl2pPr marL="685800" indent="-228600" algn="l" defTabSz="457200" rtl="0" eaLnBrk="1" latinLnBrk="0" hangingPunct="1">
                <a:lnSpc>
                  <a:spcPct val="100000"/>
                </a:lnSpc>
                <a:spcBef>
                  <a:spcPts val="0"/>
                </a:spcBef>
                <a:buSzPct val="85000"/>
                <a:buFont typeface="Helvetica" charset="0"/>
                <a:buChar char="⁃"/>
                <a:defRPr sz="2400" b="0" i="0" kern="1200" spc="100" baseline="0">
                  <a:solidFill>
                    <a:schemeClr val="tx1">
                      <a:lumMod val="75000"/>
                    </a:schemeClr>
                  </a:solidFill>
                  <a:latin typeface="+mn-lt"/>
                  <a:ea typeface="Arial Narrow" charset="0"/>
                  <a:cs typeface="Arial Narrow" charset="0"/>
                </a:defRPr>
              </a:lvl2pPr>
              <a:lvl3pPr marL="1143000" indent="-228600" algn="l" defTabSz="457200" rtl="0" eaLnBrk="1" latinLnBrk="0" hangingPunct="1">
                <a:lnSpc>
                  <a:spcPct val="100000"/>
                </a:lnSpc>
                <a:spcBef>
                  <a:spcPts val="0"/>
                </a:spcBef>
                <a:buSzPct val="85000"/>
                <a:buFont typeface="Helvetica" charset="0"/>
                <a:buChar char="•"/>
                <a:defRPr sz="2000" b="0" i="0" kern="1200" spc="100" baseline="0">
                  <a:solidFill>
                    <a:schemeClr val="tx1">
                      <a:lumMod val="75000"/>
                    </a:schemeClr>
                  </a:solidFill>
                  <a:latin typeface="+mn-lt"/>
                  <a:ea typeface="Arial Narrow" charset="0"/>
                  <a:cs typeface="Arial Narrow" charset="0"/>
                </a:defRPr>
              </a:lvl3pPr>
              <a:lvl4pPr marL="1600200" indent="-228600" algn="l" defTabSz="457200" rtl="0" eaLnBrk="1" latinLnBrk="0" hangingPunct="1">
                <a:lnSpc>
                  <a:spcPct val="100000"/>
                </a:lnSpc>
                <a:spcBef>
                  <a:spcPts val="0"/>
                </a:spcBef>
                <a:buSzPct val="85000"/>
                <a:buFont typeface="Helvetica" charset="0"/>
                <a:buChar char="⁃"/>
                <a:defRPr sz="1800" b="0" i="0" kern="1200" spc="100" baseline="0">
                  <a:solidFill>
                    <a:schemeClr val="tx1">
                      <a:lumMod val="75000"/>
                    </a:schemeClr>
                  </a:solidFill>
                  <a:latin typeface="+mn-lt"/>
                  <a:ea typeface="Arial Narrow" charset="0"/>
                  <a:cs typeface="Arial Narrow" charset="0"/>
                </a:defRPr>
              </a:lvl4pPr>
              <a:lvl5pPr marL="2057400" indent="-228600" algn="l" defTabSz="457200" rtl="0" eaLnBrk="1" latinLnBrk="0" hangingPunct="1">
                <a:lnSpc>
                  <a:spcPct val="100000"/>
                </a:lnSpc>
                <a:spcBef>
                  <a:spcPts val="0"/>
                </a:spcBef>
                <a:buSzPct val="85000"/>
                <a:buFont typeface="Helvetica" charset="0"/>
                <a:buChar char="•"/>
                <a:defRPr sz="1600" b="0" i="0" kern="1200" spc="100" baseline="0">
                  <a:solidFill>
                    <a:schemeClr val="tx1">
                      <a:lumMod val="75000"/>
                    </a:schemeClr>
                  </a:solidFill>
                  <a:latin typeface="+mn-lt"/>
                  <a:ea typeface="Arial Narrow" charset="0"/>
                  <a:cs typeface="Arial Narrow"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00000"/>
                </a:lnSpc>
                <a:buClr>
                  <a:srgbClr val="4A4C4A">
                    <a:lumMod val="75000"/>
                  </a:srgbClr>
                </a:buClr>
              </a:pPr>
              <a:r>
                <a:rPr lang="en-US" sz="2000" dirty="0">
                  <a:highlight>
                    <a:srgbClr val="000000"/>
                  </a:highlight>
                  <a:latin typeface="+mn-lt"/>
                </a:rPr>
                <a:t>Houma</a:t>
              </a:r>
            </a:p>
          </p:txBody>
        </p:sp>
        <p:sp>
          <p:nvSpPr>
            <p:cNvPr id="23" name="Text Placeholder 9">
              <a:extLst>
                <a:ext uri="{FF2B5EF4-FFF2-40B4-BE49-F238E27FC236}">
                  <a16:creationId xmlns:a16="http://schemas.microsoft.com/office/drawing/2014/main" id="{FB1C6FAD-F18F-D647-A548-B53419232306}"/>
                </a:ext>
              </a:extLst>
            </p:cNvPr>
            <p:cNvSpPr txBox="1">
              <a:spLocks/>
            </p:cNvSpPr>
            <p:nvPr/>
          </p:nvSpPr>
          <p:spPr>
            <a:xfrm>
              <a:off x="9932273" y="2515219"/>
              <a:ext cx="2183527" cy="371915"/>
            </a:xfrm>
            <a:prstGeom prst="rect">
              <a:avLst/>
            </a:prstGeom>
            <a:noFill/>
            <a:ln>
              <a:noFill/>
            </a:ln>
          </p:spPr>
          <p:txBody>
            <a:bodyPr wrap="square" lIns="91440" tIns="45720" rIns="64008" bIns="45720" anchor="ctr" anchorCtr="0">
              <a:noAutofit/>
            </a:bodyPr>
            <a:lstStyle>
              <a:lvl1pPr marL="0" indent="0" algn="ctr" defTabSz="457200" rtl="0" eaLnBrk="1" latinLnBrk="0" hangingPunct="1">
                <a:lnSpc>
                  <a:spcPct val="90000"/>
                </a:lnSpc>
                <a:spcBef>
                  <a:spcPts val="0"/>
                </a:spcBef>
                <a:buClr>
                  <a:schemeClr val="tx1">
                    <a:lumMod val="75000"/>
                  </a:schemeClr>
                </a:buClr>
                <a:buSzPct val="85000"/>
                <a:buFont typeface="Helvetica" charset="0"/>
                <a:buNone/>
                <a:defRPr sz="1400" b="0" i="0" kern="1200" cap="all" spc="200" baseline="0">
                  <a:solidFill>
                    <a:schemeClr val="bg1"/>
                  </a:solidFill>
                  <a:latin typeface="Arial" charset="0"/>
                  <a:ea typeface="Arial" charset="0"/>
                  <a:cs typeface="Arial" charset="0"/>
                </a:defRPr>
              </a:lvl1pPr>
              <a:lvl2pPr marL="685800" indent="-228600" algn="l" defTabSz="457200" rtl="0" eaLnBrk="1" latinLnBrk="0" hangingPunct="1">
                <a:lnSpc>
                  <a:spcPct val="100000"/>
                </a:lnSpc>
                <a:spcBef>
                  <a:spcPts val="0"/>
                </a:spcBef>
                <a:buSzPct val="85000"/>
                <a:buFont typeface="Helvetica" charset="0"/>
                <a:buChar char="⁃"/>
                <a:defRPr sz="2400" b="0" i="0" kern="1200" spc="100" baseline="0">
                  <a:solidFill>
                    <a:schemeClr val="tx1">
                      <a:lumMod val="75000"/>
                    </a:schemeClr>
                  </a:solidFill>
                  <a:latin typeface="+mn-lt"/>
                  <a:ea typeface="Arial Narrow" charset="0"/>
                  <a:cs typeface="Arial Narrow" charset="0"/>
                </a:defRPr>
              </a:lvl2pPr>
              <a:lvl3pPr marL="1143000" indent="-228600" algn="l" defTabSz="457200" rtl="0" eaLnBrk="1" latinLnBrk="0" hangingPunct="1">
                <a:lnSpc>
                  <a:spcPct val="100000"/>
                </a:lnSpc>
                <a:spcBef>
                  <a:spcPts val="0"/>
                </a:spcBef>
                <a:buSzPct val="85000"/>
                <a:buFont typeface="Helvetica" charset="0"/>
                <a:buChar char="•"/>
                <a:defRPr sz="2000" b="0" i="0" kern="1200" spc="100" baseline="0">
                  <a:solidFill>
                    <a:schemeClr val="tx1">
                      <a:lumMod val="75000"/>
                    </a:schemeClr>
                  </a:solidFill>
                  <a:latin typeface="+mn-lt"/>
                  <a:ea typeface="Arial Narrow" charset="0"/>
                  <a:cs typeface="Arial Narrow" charset="0"/>
                </a:defRPr>
              </a:lvl3pPr>
              <a:lvl4pPr marL="1600200" indent="-228600" algn="l" defTabSz="457200" rtl="0" eaLnBrk="1" latinLnBrk="0" hangingPunct="1">
                <a:lnSpc>
                  <a:spcPct val="100000"/>
                </a:lnSpc>
                <a:spcBef>
                  <a:spcPts val="0"/>
                </a:spcBef>
                <a:buSzPct val="85000"/>
                <a:buFont typeface="Helvetica" charset="0"/>
                <a:buChar char="⁃"/>
                <a:defRPr sz="1800" b="0" i="0" kern="1200" spc="100" baseline="0">
                  <a:solidFill>
                    <a:schemeClr val="tx1">
                      <a:lumMod val="75000"/>
                    </a:schemeClr>
                  </a:solidFill>
                  <a:latin typeface="+mn-lt"/>
                  <a:ea typeface="Arial Narrow" charset="0"/>
                  <a:cs typeface="Arial Narrow" charset="0"/>
                </a:defRPr>
              </a:lvl4pPr>
              <a:lvl5pPr marL="2057400" indent="-228600" algn="l" defTabSz="457200" rtl="0" eaLnBrk="1" latinLnBrk="0" hangingPunct="1">
                <a:lnSpc>
                  <a:spcPct val="100000"/>
                </a:lnSpc>
                <a:spcBef>
                  <a:spcPts val="0"/>
                </a:spcBef>
                <a:buSzPct val="85000"/>
                <a:buFont typeface="Helvetica" charset="0"/>
                <a:buChar char="•"/>
                <a:defRPr sz="1600" b="0" i="0" kern="1200" spc="100" baseline="0">
                  <a:solidFill>
                    <a:schemeClr val="tx1">
                      <a:lumMod val="75000"/>
                    </a:schemeClr>
                  </a:solidFill>
                  <a:latin typeface="+mn-lt"/>
                  <a:ea typeface="Arial Narrow" charset="0"/>
                  <a:cs typeface="Arial Narrow"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00000"/>
                </a:lnSpc>
                <a:buClr>
                  <a:srgbClr val="4A4C4A">
                    <a:lumMod val="75000"/>
                  </a:srgbClr>
                </a:buClr>
              </a:pPr>
              <a:r>
                <a:rPr lang="en-US" sz="2000" dirty="0">
                  <a:highlight>
                    <a:srgbClr val="000000"/>
                  </a:highlight>
                  <a:latin typeface="+mn-lt"/>
                </a:rPr>
                <a:t>New Orleans</a:t>
              </a:r>
            </a:p>
          </p:txBody>
        </p:sp>
        <p:sp>
          <p:nvSpPr>
            <p:cNvPr id="24" name="Text Placeholder 9">
              <a:extLst>
                <a:ext uri="{FF2B5EF4-FFF2-40B4-BE49-F238E27FC236}">
                  <a16:creationId xmlns:a16="http://schemas.microsoft.com/office/drawing/2014/main" id="{BC32DD8E-F10D-0F44-80F8-962344FB2C06}"/>
                </a:ext>
              </a:extLst>
            </p:cNvPr>
            <p:cNvSpPr txBox="1">
              <a:spLocks/>
            </p:cNvSpPr>
            <p:nvPr/>
          </p:nvSpPr>
          <p:spPr>
            <a:xfrm>
              <a:off x="11049000" y="2024152"/>
              <a:ext cx="1066800" cy="371915"/>
            </a:xfrm>
            <a:prstGeom prst="rect">
              <a:avLst/>
            </a:prstGeom>
            <a:noFill/>
            <a:ln>
              <a:noFill/>
            </a:ln>
          </p:spPr>
          <p:txBody>
            <a:bodyPr wrap="square" lIns="91440" tIns="45720" rIns="64008" bIns="45720" anchor="ctr" anchorCtr="0">
              <a:noAutofit/>
            </a:bodyPr>
            <a:lstStyle>
              <a:lvl1pPr marL="0" indent="0" algn="ctr" defTabSz="457200" rtl="0" eaLnBrk="1" latinLnBrk="0" hangingPunct="1">
                <a:lnSpc>
                  <a:spcPct val="90000"/>
                </a:lnSpc>
                <a:spcBef>
                  <a:spcPts val="0"/>
                </a:spcBef>
                <a:buClr>
                  <a:schemeClr val="tx1">
                    <a:lumMod val="75000"/>
                  </a:schemeClr>
                </a:buClr>
                <a:buSzPct val="85000"/>
                <a:buFont typeface="Helvetica" charset="0"/>
                <a:buNone/>
                <a:defRPr sz="1400" b="0" i="0" kern="1200" cap="all" spc="200" baseline="0">
                  <a:solidFill>
                    <a:schemeClr val="bg1"/>
                  </a:solidFill>
                  <a:latin typeface="Arial" charset="0"/>
                  <a:ea typeface="Arial" charset="0"/>
                  <a:cs typeface="Arial" charset="0"/>
                </a:defRPr>
              </a:lvl1pPr>
              <a:lvl2pPr marL="685800" indent="-228600" algn="l" defTabSz="457200" rtl="0" eaLnBrk="1" latinLnBrk="0" hangingPunct="1">
                <a:lnSpc>
                  <a:spcPct val="100000"/>
                </a:lnSpc>
                <a:spcBef>
                  <a:spcPts val="0"/>
                </a:spcBef>
                <a:buSzPct val="85000"/>
                <a:buFont typeface="Helvetica" charset="0"/>
                <a:buChar char="⁃"/>
                <a:defRPr sz="2400" b="0" i="0" kern="1200" spc="100" baseline="0">
                  <a:solidFill>
                    <a:schemeClr val="tx1">
                      <a:lumMod val="75000"/>
                    </a:schemeClr>
                  </a:solidFill>
                  <a:latin typeface="+mn-lt"/>
                  <a:ea typeface="Arial Narrow" charset="0"/>
                  <a:cs typeface="Arial Narrow" charset="0"/>
                </a:defRPr>
              </a:lvl2pPr>
              <a:lvl3pPr marL="1143000" indent="-228600" algn="l" defTabSz="457200" rtl="0" eaLnBrk="1" latinLnBrk="0" hangingPunct="1">
                <a:lnSpc>
                  <a:spcPct val="100000"/>
                </a:lnSpc>
                <a:spcBef>
                  <a:spcPts val="0"/>
                </a:spcBef>
                <a:buSzPct val="85000"/>
                <a:buFont typeface="Helvetica" charset="0"/>
                <a:buChar char="•"/>
                <a:defRPr sz="2000" b="0" i="0" kern="1200" spc="100" baseline="0">
                  <a:solidFill>
                    <a:schemeClr val="tx1">
                      <a:lumMod val="75000"/>
                    </a:schemeClr>
                  </a:solidFill>
                  <a:latin typeface="+mn-lt"/>
                  <a:ea typeface="Arial Narrow" charset="0"/>
                  <a:cs typeface="Arial Narrow" charset="0"/>
                </a:defRPr>
              </a:lvl3pPr>
              <a:lvl4pPr marL="1600200" indent="-228600" algn="l" defTabSz="457200" rtl="0" eaLnBrk="1" latinLnBrk="0" hangingPunct="1">
                <a:lnSpc>
                  <a:spcPct val="100000"/>
                </a:lnSpc>
                <a:spcBef>
                  <a:spcPts val="0"/>
                </a:spcBef>
                <a:buSzPct val="85000"/>
                <a:buFont typeface="Helvetica" charset="0"/>
                <a:buChar char="⁃"/>
                <a:defRPr sz="1800" b="0" i="0" kern="1200" spc="100" baseline="0">
                  <a:solidFill>
                    <a:schemeClr val="tx1">
                      <a:lumMod val="75000"/>
                    </a:schemeClr>
                  </a:solidFill>
                  <a:latin typeface="+mn-lt"/>
                  <a:ea typeface="Arial Narrow" charset="0"/>
                  <a:cs typeface="Arial Narrow" charset="0"/>
                </a:defRPr>
              </a:lvl4pPr>
              <a:lvl5pPr marL="2057400" indent="-228600" algn="l" defTabSz="457200" rtl="0" eaLnBrk="1" latinLnBrk="0" hangingPunct="1">
                <a:lnSpc>
                  <a:spcPct val="100000"/>
                </a:lnSpc>
                <a:spcBef>
                  <a:spcPts val="0"/>
                </a:spcBef>
                <a:buSzPct val="85000"/>
                <a:buFont typeface="Helvetica" charset="0"/>
                <a:buChar char="•"/>
                <a:defRPr sz="1600" b="0" i="0" kern="1200" spc="100" baseline="0">
                  <a:solidFill>
                    <a:schemeClr val="tx1">
                      <a:lumMod val="75000"/>
                    </a:schemeClr>
                  </a:solidFill>
                  <a:latin typeface="+mn-lt"/>
                  <a:ea typeface="Arial Narrow" charset="0"/>
                  <a:cs typeface="Arial Narrow"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00000"/>
                </a:lnSpc>
                <a:buClr>
                  <a:srgbClr val="4A4C4A">
                    <a:lumMod val="75000"/>
                  </a:srgbClr>
                </a:buClr>
              </a:pPr>
              <a:r>
                <a:rPr lang="en-US" sz="2000" dirty="0" err="1">
                  <a:highlight>
                    <a:srgbClr val="000000"/>
                  </a:highlight>
                  <a:latin typeface="+mn-lt"/>
                </a:rPr>
                <a:t>Dulac</a:t>
              </a:r>
              <a:endParaRPr lang="en-US" sz="2000" dirty="0">
                <a:highlight>
                  <a:srgbClr val="000000"/>
                </a:highlight>
                <a:latin typeface="+mn-lt"/>
              </a:endParaRPr>
            </a:p>
          </p:txBody>
        </p:sp>
        <p:sp>
          <p:nvSpPr>
            <p:cNvPr id="25" name="Text Placeholder 9">
              <a:extLst>
                <a:ext uri="{FF2B5EF4-FFF2-40B4-BE49-F238E27FC236}">
                  <a16:creationId xmlns:a16="http://schemas.microsoft.com/office/drawing/2014/main" id="{87B8C536-1A28-8344-A6CF-F7503ECE8F7C}"/>
                </a:ext>
              </a:extLst>
            </p:cNvPr>
            <p:cNvSpPr txBox="1">
              <a:spLocks/>
            </p:cNvSpPr>
            <p:nvPr/>
          </p:nvSpPr>
          <p:spPr>
            <a:xfrm>
              <a:off x="10058400" y="1533085"/>
              <a:ext cx="2057400" cy="371915"/>
            </a:xfrm>
            <a:prstGeom prst="rect">
              <a:avLst/>
            </a:prstGeom>
            <a:noFill/>
            <a:ln>
              <a:noFill/>
            </a:ln>
          </p:spPr>
          <p:txBody>
            <a:bodyPr wrap="square" lIns="91440" tIns="45720" rIns="64008" bIns="45720" anchor="ctr" anchorCtr="0">
              <a:noAutofit/>
            </a:bodyPr>
            <a:lstStyle>
              <a:lvl1pPr marL="0" indent="0" algn="ctr" defTabSz="457200" rtl="0" eaLnBrk="1" latinLnBrk="0" hangingPunct="1">
                <a:lnSpc>
                  <a:spcPct val="90000"/>
                </a:lnSpc>
                <a:spcBef>
                  <a:spcPts val="0"/>
                </a:spcBef>
                <a:buClr>
                  <a:schemeClr val="tx1">
                    <a:lumMod val="75000"/>
                  </a:schemeClr>
                </a:buClr>
                <a:buSzPct val="85000"/>
                <a:buFont typeface="Helvetica" charset="0"/>
                <a:buNone/>
                <a:defRPr sz="1400" b="0" i="0" kern="1200" cap="all" spc="200" baseline="0">
                  <a:solidFill>
                    <a:schemeClr val="bg1"/>
                  </a:solidFill>
                  <a:latin typeface="Arial" charset="0"/>
                  <a:ea typeface="Arial" charset="0"/>
                  <a:cs typeface="Arial" charset="0"/>
                </a:defRPr>
              </a:lvl1pPr>
              <a:lvl2pPr marL="685800" indent="-228600" algn="l" defTabSz="457200" rtl="0" eaLnBrk="1" latinLnBrk="0" hangingPunct="1">
                <a:lnSpc>
                  <a:spcPct val="100000"/>
                </a:lnSpc>
                <a:spcBef>
                  <a:spcPts val="0"/>
                </a:spcBef>
                <a:buSzPct val="85000"/>
                <a:buFont typeface="Helvetica" charset="0"/>
                <a:buChar char="⁃"/>
                <a:defRPr sz="2400" b="0" i="0" kern="1200" spc="100" baseline="0">
                  <a:solidFill>
                    <a:schemeClr val="tx1">
                      <a:lumMod val="75000"/>
                    </a:schemeClr>
                  </a:solidFill>
                  <a:latin typeface="+mn-lt"/>
                  <a:ea typeface="Arial Narrow" charset="0"/>
                  <a:cs typeface="Arial Narrow" charset="0"/>
                </a:defRPr>
              </a:lvl2pPr>
              <a:lvl3pPr marL="1143000" indent="-228600" algn="l" defTabSz="457200" rtl="0" eaLnBrk="1" latinLnBrk="0" hangingPunct="1">
                <a:lnSpc>
                  <a:spcPct val="100000"/>
                </a:lnSpc>
                <a:spcBef>
                  <a:spcPts val="0"/>
                </a:spcBef>
                <a:buSzPct val="85000"/>
                <a:buFont typeface="Helvetica" charset="0"/>
                <a:buChar char="•"/>
                <a:defRPr sz="2000" b="0" i="0" kern="1200" spc="100" baseline="0">
                  <a:solidFill>
                    <a:schemeClr val="tx1">
                      <a:lumMod val="75000"/>
                    </a:schemeClr>
                  </a:solidFill>
                  <a:latin typeface="+mn-lt"/>
                  <a:ea typeface="Arial Narrow" charset="0"/>
                  <a:cs typeface="Arial Narrow" charset="0"/>
                </a:defRPr>
              </a:lvl3pPr>
              <a:lvl4pPr marL="1600200" indent="-228600" algn="l" defTabSz="457200" rtl="0" eaLnBrk="1" latinLnBrk="0" hangingPunct="1">
                <a:lnSpc>
                  <a:spcPct val="100000"/>
                </a:lnSpc>
                <a:spcBef>
                  <a:spcPts val="0"/>
                </a:spcBef>
                <a:buSzPct val="85000"/>
                <a:buFont typeface="Helvetica" charset="0"/>
                <a:buChar char="⁃"/>
                <a:defRPr sz="1800" b="0" i="0" kern="1200" spc="100" baseline="0">
                  <a:solidFill>
                    <a:schemeClr val="tx1">
                      <a:lumMod val="75000"/>
                    </a:schemeClr>
                  </a:solidFill>
                  <a:latin typeface="+mn-lt"/>
                  <a:ea typeface="Arial Narrow" charset="0"/>
                  <a:cs typeface="Arial Narrow" charset="0"/>
                </a:defRPr>
              </a:lvl4pPr>
              <a:lvl5pPr marL="2057400" indent="-228600" algn="l" defTabSz="457200" rtl="0" eaLnBrk="1" latinLnBrk="0" hangingPunct="1">
                <a:lnSpc>
                  <a:spcPct val="100000"/>
                </a:lnSpc>
                <a:spcBef>
                  <a:spcPts val="0"/>
                </a:spcBef>
                <a:buSzPct val="85000"/>
                <a:buFont typeface="Helvetica" charset="0"/>
                <a:buChar char="•"/>
                <a:defRPr sz="1600" b="0" i="0" kern="1200" spc="100" baseline="0">
                  <a:solidFill>
                    <a:schemeClr val="tx1">
                      <a:lumMod val="75000"/>
                    </a:schemeClr>
                  </a:solidFill>
                  <a:latin typeface="+mn-lt"/>
                  <a:ea typeface="Arial Narrow" charset="0"/>
                  <a:cs typeface="Arial Narrow"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00000"/>
                </a:lnSpc>
                <a:buClr>
                  <a:srgbClr val="4A4C4A">
                    <a:lumMod val="75000"/>
                  </a:srgbClr>
                </a:buClr>
              </a:pPr>
              <a:r>
                <a:rPr lang="en-US" sz="2000" dirty="0">
                  <a:highlight>
                    <a:srgbClr val="000000"/>
                  </a:highlight>
                  <a:latin typeface="+mn-lt"/>
                </a:rPr>
                <a:t>Braithwaite</a:t>
              </a:r>
            </a:p>
          </p:txBody>
        </p:sp>
        <p:grpSp>
          <p:nvGrpSpPr>
            <p:cNvPr id="26" name="Group 25">
              <a:extLst>
                <a:ext uri="{FF2B5EF4-FFF2-40B4-BE49-F238E27FC236}">
                  <a16:creationId xmlns:a16="http://schemas.microsoft.com/office/drawing/2014/main" id="{6AD73672-D2D8-734E-9357-91013B4708E0}"/>
                </a:ext>
              </a:extLst>
            </p:cNvPr>
            <p:cNvGrpSpPr/>
            <p:nvPr/>
          </p:nvGrpSpPr>
          <p:grpSpPr>
            <a:xfrm>
              <a:off x="4038600" y="1564671"/>
              <a:ext cx="4995672" cy="4573971"/>
              <a:chOff x="3886200" y="1412271"/>
              <a:chExt cx="4995672" cy="4573971"/>
            </a:xfrm>
            <a:solidFill>
              <a:schemeClr val="tx1"/>
            </a:solidFill>
          </p:grpSpPr>
          <p:sp>
            <p:nvSpPr>
              <p:cNvPr id="27" name="Oval 26">
                <a:extLst>
                  <a:ext uri="{FF2B5EF4-FFF2-40B4-BE49-F238E27FC236}">
                    <a16:creationId xmlns:a16="http://schemas.microsoft.com/office/drawing/2014/main" id="{7735015E-08EF-5D48-B62D-AE9F1620E220}"/>
                  </a:ext>
                </a:extLst>
              </p:cNvPr>
              <p:cNvSpPr>
                <a:spLocks noChangeAspect="1"/>
              </p:cNvSpPr>
              <p:nvPr/>
            </p:nvSpPr>
            <p:spPr>
              <a:xfrm>
                <a:off x="3886200" y="1412271"/>
                <a:ext cx="118872" cy="118872"/>
              </a:xfrm>
              <a:prstGeom prst="ellipse">
                <a:avLst/>
              </a:prstGeom>
              <a:grp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9DB7B912-64B9-C241-8A8C-D1B720EFD7BA}"/>
                  </a:ext>
                </a:extLst>
              </p:cNvPr>
              <p:cNvSpPr>
                <a:spLocks noChangeAspect="1"/>
              </p:cNvSpPr>
              <p:nvPr/>
            </p:nvSpPr>
            <p:spPr>
              <a:xfrm>
                <a:off x="6733669" y="3226081"/>
                <a:ext cx="118872" cy="118872"/>
              </a:xfrm>
              <a:prstGeom prst="ellipse">
                <a:avLst/>
              </a:prstGeom>
              <a:grp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BFA4B508-FCAF-4346-B16C-664B950824C4}"/>
                  </a:ext>
                </a:extLst>
              </p:cNvPr>
              <p:cNvSpPr>
                <a:spLocks noChangeAspect="1"/>
              </p:cNvSpPr>
              <p:nvPr/>
            </p:nvSpPr>
            <p:spPr>
              <a:xfrm>
                <a:off x="7086600" y="1722783"/>
                <a:ext cx="118872" cy="118872"/>
              </a:xfrm>
              <a:prstGeom prst="ellipse">
                <a:avLst/>
              </a:prstGeom>
              <a:grp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4EE3491A-C838-934E-B820-9F4AD2A81C50}"/>
                  </a:ext>
                </a:extLst>
              </p:cNvPr>
              <p:cNvSpPr>
                <a:spLocks noChangeAspect="1"/>
              </p:cNvSpPr>
              <p:nvPr/>
            </p:nvSpPr>
            <p:spPr>
              <a:xfrm>
                <a:off x="5257800" y="4944675"/>
                <a:ext cx="118872" cy="118872"/>
              </a:xfrm>
              <a:prstGeom prst="ellipse">
                <a:avLst/>
              </a:prstGeom>
              <a:grp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E1020C65-9C3D-4F44-88ED-31C91CC83B34}"/>
                  </a:ext>
                </a:extLst>
              </p:cNvPr>
              <p:cNvSpPr>
                <a:spLocks noChangeAspect="1"/>
              </p:cNvSpPr>
              <p:nvPr/>
            </p:nvSpPr>
            <p:spPr>
              <a:xfrm>
                <a:off x="5257800" y="4207935"/>
                <a:ext cx="118872" cy="118872"/>
              </a:xfrm>
              <a:prstGeom prst="ellipse">
                <a:avLst/>
              </a:prstGeom>
              <a:grp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5585CB4F-FA1D-144B-8A3C-B9373284437F}"/>
                  </a:ext>
                </a:extLst>
              </p:cNvPr>
              <p:cNvSpPr>
                <a:spLocks noChangeAspect="1"/>
              </p:cNvSpPr>
              <p:nvPr/>
            </p:nvSpPr>
            <p:spPr>
              <a:xfrm>
                <a:off x="6733669" y="5867370"/>
                <a:ext cx="118872" cy="118872"/>
              </a:xfrm>
              <a:prstGeom prst="ellipse">
                <a:avLst/>
              </a:prstGeom>
              <a:grp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885248DA-2365-D449-9FBB-10E015697D0B}"/>
                  </a:ext>
                </a:extLst>
              </p:cNvPr>
              <p:cNvSpPr>
                <a:spLocks noChangeAspect="1"/>
              </p:cNvSpPr>
              <p:nvPr/>
            </p:nvSpPr>
            <p:spPr>
              <a:xfrm>
                <a:off x="7391400" y="5486067"/>
                <a:ext cx="118872" cy="118872"/>
              </a:xfrm>
              <a:prstGeom prst="ellipse">
                <a:avLst/>
              </a:prstGeom>
              <a:grp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2904E0D2-F1D4-9C48-89AC-CCDC6BD59F03}"/>
                  </a:ext>
                </a:extLst>
              </p:cNvPr>
              <p:cNvSpPr>
                <a:spLocks noChangeAspect="1"/>
              </p:cNvSpPr>
              <p:nvPr/>
            </p:nvSpPr>
            <p:spPr>
              <a:xfrm>
                <a:off x="8763000" y="5152300"/>
                <a:ext cx="118872" cy="118872"/>
              </a:xfrm>
              <a:prstGeom prst="ellipse">
                <a:avLst/>
              </a:prstGeom>
              <a:grp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67195682-2F7E-D140-ACF6-0279EC503228}"/>
                  </a:ext>
                </a:extLst>
              </p:cNvPr>
              <p:cNvSpPr>
                <a:spLocks noChangeAspect="1"/>
              </p:cNvSpPr>
              <p:nvPr/>
            </p:nvSpPr>
            <p:spPr>
              <a:xfrm>
                <a:off x="8534400" y="5029200"/>
                <a:ext cx="118872" cy="118872"/>
              </a:xfrm>
              <a:prstGeom prst="ellipse">
                <a:avLst/>
              </a:prstGeom>
              <a:grp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BDF39D0F-72BF-424B-97B8-26548B490B8F}"/>
                  </a:ext>
                </a:extLst>
              </p:cNvPr>
              <p:cNvSpPr>
                <a:spLocks noChangeAspect="1"/>
              </p:cNvSpPr>
              <p:nvPr/>
            </p:nvSpPr>
            <p:spPr>
              <a:xfrm>
                <a:off x="8229600" y="4689422"/>
                <a:ext cx="118872" cy="118872"/>
              </a:xfrm>
              <a:prstGeom prst="ellipse">
                <a:avLst/>
              </a:prstGeom>
              <a:grp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DA84E3C8-6E16-FF4A-A2AA-8945E5856A72}"/>
                  </a:ext>
                </a:extLst>
              </p:cNvPr>
              <p:cNvSpPr>
                <a:spLocks noChangeAspect="1"/>
              </p:cNvSpPr>
              <p:nvPr/>
            </p:nvSpPr>
            <p:spPr>
              <a:xfrm>
                <a:off x="7848600" y="4328795"/>
                <a:ext cx="118872" cy="118872"/>
              </a:xfrm>
              <a:prstGeom prst="ellipse">
                <a:avLst/>
              </a:prstGeom>
              <a:grp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B4075114-F1DD-A543-A15D-1EF3401751FD}"/>
                  </a:ext>
                </a:extLst>
              </p:cNvPr>
              <p:cNvSpPr>
                <a:spLocks noChangeAspect="1"/>
              </p:cNvSpPr>
              <p:nvPr/>
            </p:nvSpPr>
            <p:spPr>
              <a:xfrm>
                <a:off x="7596378" y="4255444"/>
                <a:ext cx="118872" cy="118872"/>
              </a:xfrm>
              <a:prstGeom prst="ellipse">
                <a:avLst/>
              </a:prstGeom>
              <a:grp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FE20BE5A-119D-4045-99AF-447113C01DF4}"/>
                  </a:ext>
                </a:extLst>
              </p:cNvPr>
              <p:cNvSpPr>
                <a:spLocks noChangeAspect="1"/>
              </p:cNvSpPr>
              <p:nvPr/>
            </p:nvSpPr>
            <p:spPr>
              <a:xfrm>
                <a:off x="6891528" y="3881239"/>
                <a:ext cx="118872" cy="118872"/>
              </a:xfrm>
              <a:prstGeom prst="ellipse">
                <a:avLst/>
              </a:prstGeom>
              <a:grp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32655290-7127-4A48-9569-92C9BAA6244C}"/>
                  </a:ext>
                </a:extLst>
              </p:cNvPr>
              <p:cNvSpPr>
                <a:spLocks noChangeAspect="1"/>
              </p:cNvSpPr>
              <p:nvPr/>
            </p:nvSpPr>
            <p:spPr>
              <a:xfrm>
                <a:off x="7147560" y="3105120"/>
                <a:ext cx="118872" cy="118872"/>
              </a:xfrm>
              <a:prstGeom prst="ellipse">
                <a:avLst/>
              </a:prstGeom>
              <a:grp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1D908E16-ED27-2F4F-8153-F4869DA74801}"/>
                  </a:ext>
                </a:extLst>
              </p:cNvPr>
              <p:cNvSpPr>
                <a:spLocks noChangeAspect="1"/>
              </p:cNvSpPr>
              <p:nvPr/>
            </p:nvSpPr>
            <p:spPr>
              <a:xfrm>
                <a:off x="7442579" y="3124200"/>
                <a:ext cx="118872" cy="118872"/>
              </a:xfrm>
              <a:prstGeom prst="ellipse">
                <a:avLst/>
              </a:prstGeom>
              <a:grp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192B4D57-9CF5-124F-9354-F98EB90FBE80}"/>
                  </a:ext>
                </a:extLst>
              </p:cNvPr>
              <p:cNvSpPr>
                <a:spLocks noChangeAspect="1"/>
              </p:cNvSpPr>
              <p:nvPr/>
            </p:nvSpPr>
            <p:spPr>
              <a:xfrm>
                <a:off x="7596378" y="3304657"/>
                <a:ext cx="118872" cy="118872"/>
              </a:xfrm>
              <a:prstGeom prst="ellipse">
                <a:avLst/>
              </a:prstGeom>
              <a:grp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EA0A77BE-29F7-FB4B-9E08-E793F4F892BF}"/>
                  </a:ext>
                </a:extLst>
              </p:cNvPr>
              <p:cNvSpPr>
                <a:spLocks noChangeAspect="1"/>
              </p:cNvSpPr>
              <p:nvPr/>
            </p:nvSpPr>
            <p:spPr>
              <a:xfrm>
                <a:off x="7729728" y="3423529"/>
                <a:ext cx="118872" cy="118872"/>
              </a:xfrm>
              <a:prstGeom prst="ellipse">
                <a:avLst/>
              </a:prstGeom>
              <a:grp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67759FD3-4F81-CA43-9DD7-F4395C41B26F}"/>
                  </a:ext>
                </a:extLst>
              </p:cNvPr>
              <p:cNvSpPr>
                <a:spLocks noChangeAspect="1"/>
              </p:cNvSpPr>
              <p:nvPr/>
            </p:nvSpPr>
            <p:spPr>
              <a:xfrm>
                <a:off x="7365274" y="3412236"/>
                <a:ext cx="118872" cy="118872"/>
              </a:xfrm>
              <a:prstGeom prst="ellipse">
                <a:avLst/>
              </a:prstGeom>
              <a:grp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17E1D06F-C03C-0D40-9FFE-8A1E82894C23}"/>
                  </a:ext>
                </a:extLst>
              </p:cNvPr>
              <p:cNvSpPr>
                <a:spLocks noChangeAspect="1"/>
              </p:cNvSpPr>
              <p:nvPr/>
            </p:nvSpPr>
            <p:spPr>
              <a:xfrm>
                <a:off x="7278406" y="3530910"/>
                <a:ext cx="118872" cy="118872"/>
              </a:xfrm>
              <a:prstGeom prst="ellipse">
                <a:avLst/>
              </a:prstGeom>
              <a:grp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258058196"/>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A3CD945-850D-488E-8F96-4D78900C4806}" type="datetimeFigureOut">
              <a:rPr lang="en-US" smtClean="0"/>
              <a:t>4/26/2023</a:t>
            </a:fld>
            <a:endParaRPr lang="en-US"/>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A0A3B791-92E5-4FEC-9E6A-61BE86935064}" type="slidenum">
              <a:rPr lang="en-US" smtClean="0"/>
              <a:t>‹#›</a:t>
            </a:fld>
            <a:endParaRPr lang="en-US"/>
          </a:p>
        </p:txBody>
      </p:sp>
    </p:spTree>
    <p:extLst>
      <p:ext uri="{BB962C8B-B14F-4D97-AF65-F5344CB8AC3E}">
        <p14:creationId xmlns:p14="http://schemas.microsoft.com/office/powerpoint/2010/main" val="1851246961"/>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userDrawn="1">
  <p:cSld name="18_Chapter 1.1">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DD3AC8F3-4151-CB4D-ABD4-CA683F843573}"/>
              </a:ext>
            </a:extLst>
          </p:cNvPr>
          <p:cNvSpPr>
            <a:spLocks noGrp="1"/>
          </p:cNvSpPr>
          <p:nvPr>
            <p:ph sz="quarter" idx="14" hasCustomPrompt="1"/>
          </p:nvPr>
        </p:nvSpPr>
        <p:spPr>
          <a:xfrm>
            <a:off x="910364" y="914399"/>
            <a:ext cx="4725390" cy="5029199"/>
          </a:xfrm>
        </p:spPr>
        <p:txBody>
          <a:bodyPr anchor="t" anchorCtr="0"/>
          <a:lstStyle>
            <a:lvl1pPr>
              <a:defRPr/>
            </a:lvl1pPr>
            <a:lvl2pPr>
              <a:defRPr>
                <a:solidFill>
                  <a:schemeClr val="tx1"/>
                </a:solidFill>
              </a:defRPr>
            </a:lvl2pPr>
            <a:lvl3pPr>
              <a:defRPr/>
            </a:lvl3pPr>
            <a:lvl4pPr>
              <a:defRPr/>
            </a:lvl4pPr>
            <a:lvl5pPr>
              <a:defRPr/>
            </a:lvl5pPr>
          </a:lstStyle>
          <a:p>
            <a:pPr lvl="0"/>
            <a:r>
              <a:rPr lang="en-US" dirty="0"/>
              <a:t>First level bullets</a:t>
            </a:r>
          </a:p>
          <a:p>
            <a:pPr lvl="1"/>
            <a:r>
              <a:rPr lang="en-US" dirty="0"/>
              <a:t>Second level bullets</a:t>
            </a:r>
          </a:p>
          <a:p>
            <a:pPr lvl="2"/>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a:t>
            </a:r>
          </a:p>
        </p:txBody>
      </p:sp>
      <p:sp>
        <p:nvSpPr>
          <p:cNvPr id="5" name="Content Placeholder 2">
            <a:extLst>
              <a:ext uri="{FF2B5EF4-FFF2-40B4-BE49-F238E27FC236}">
                <a16:creationId xmlns:a16="http://schemas.microsoft.com/office/drawing/2014/main" id="{D44E2BBB-CE38-AB4E-93A3-4E248B33C948}"/>
              </a:ext>
            </a:extLst>
          </p:cNvPr>
          <p:cNvSpPr>
            <a:spLocks noGrp="1"/>
          </p:cNvSpPr>
          <p:nvPr>
            <p:ph sz="quarter" idx="24" hasCustomPrompt="1"/>
          </p:nvPr>
        </p:nvSpPr>
        <p:spPr>
          <a:xfrm>
            <a:off x="6552210" y="914400"/>
            <a:ext cx="4725390" cy="5029198"/>
          </a:xfrm>
        </p:spPr>
        <p:txBody>
          <a:bodyPr anchor="t" anchorCtr="0"/>
          <a:lstStyle>
            <a:lvl1pPr>
              <a:defRPr/>
            </a:lvl1pPr>
            <a:lvl2pPr>
              <a:defRPr>
                <a:solidFill>
                  <a:schemeClr val="tx1"/>
                </a:solidFill>
              </a:defRPr>
            </a:lvl2pPr>
            <a:lvl3pPr>
              <a:defRPr/>
            </a:lvl3pPr>
            <a:lvl4pPr>
              <a:defRPr/>
            </a:lvl4pPr>
            <a:lvl5pPr>
              <a:defRPr/>
            </a:lvl5pPr>
          </a:lstStyle>
          <a:p>
            <a:pPr lvl="0"/>
            <a:r>
              <a:rPr lang="en-US" dirty="0"/>
              <a:t>First level bullets</a:t>
            </a:r>
          </a:p>
          <a:p>
            <a:pPr lvl="1"/>
            <a:r>
              <a:rPr lang="en-US" dirty="0"/>
              <a:t>Second level bullets</a:t>
            </a:r>
          </a:p>
          <a:p>
            <a:pPr lvl="2"/>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a:t>
            </a:r>
          </a:p>
        </p:txBody>
      </p:sp>
    </p:spTree>
    <p:extLst>
      <p:ext uri="{BB962C8B-B14F-4D97-AF65-F5344CB8AC3E}">
        <p14:creationId xmlns:p14="http://schemas.microsoft.com/office/powerpoint/2010/main" val="2662112202"/>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18_Chapter 1.1">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DD3AC8F3-4151-CB4D-ABD4-CA683F843573}"/>
              </a:ext>
            </a:extLst>
          </p:cNvPr>
          <p:cNvSpPr>
            <a:spLocks noGrp="1"/>
          </p:cNvSpPr>
          <p:nvPr>
            <p:ph sz="quarter" idx="14" hasCustomPrompt="1"/>
          </p:nvPr>
        </p:nvSpPr>
        <p:spPr>
          <a:xfrm>
            <a:off x="910364" y="914399"/>
            <a:ext cx="4725390" cy="5029199"/>
          </a:xfrm>
        </p:spPr>
        <p:txBody>
          <a:bodyPr anchor="t" anchorCtr="0"/>
          <a:lstStyle>
            <a:lvl1pPr>
              <a:defRPr/>
            </a:lvl1pPr>
            <a:lvl2pPr>
              <a:defRPr>
                <a:solidFill>
                  <a:schemeClr val="tx1"/>
                </a:solidFill>
              </a:defRPr>
            </a:lvl2pPr>
            <a:lvl3pPr>
              <a:defRPr/>
            </a:lvl3pPr>
            <a:lvl4pPr>
              <a:defRPr/>
            </a:lvl4pPr>
            <a:lvl5pPr>
              <a:defRPr/>
            </a:lvl5pPr>
          </a:lstStyle>
          <a:p>
            <a:pPr lvl="0"/>
            <a:r>
              <a:rPr lang="en-US" dirty="0"/>
              <a:t>First level bullets</a:t>
            </a:r>
          </a:p>
          <a:p>
            <a:pPr lvl="1"/>
            <a:r>
              <a:rPr lang="en-US" dirty="0"/>
              <a:t>Second level bullets</a:t>
            </a:r>
          </a:p>
          <a:p>
            <a:pPr lvl="2"/>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a:t>
            </a:r>
          </a:p>
        </p:txBody>
      </p:sp>
      <p:sp>
        <p:nvSpPr>
          <p:cNvPr id="5" name="Content Placeholder 2">
            <a:extLst>
              <a:ext uri="{FF2B5EF4-FFF2-40B4-BE49-F238E27FC236}">
                <a16:creationId xmlns:a16="http://schemas.microsoft.com/office/drawing/2014/main" id="{D44E2BBB-CE38-AB4E-93A3-4E248B33C948}"/>
              </a:ext>
            </a:extLst>
          </p:cNvPr>
          <p:cNvSpPr>
            <a:spLocks noGrp="1"/>
          </p:cNvSpPr>
          <p:nvPr>
            <p:ph sz="quarter" idx="24" hasCustomPrompt="1"/>
          </p:nvPr>
        </p:nvSpPr>
        <p:spPr>
          <a:xfrm>
            <a:off x="6552210" y="914400"/>
            <a:ext cx="4725390" cy="5029198"/>
          </a:xfrm>
        </p:spPr>
        <p:txBody>
          <a:bodyPr anchor="t" anchorCtr="0"/>
          <a:lstStyle>
            <a:lvl1pPr>
              <a:defRPr/>
            </a:lvl1pPr>
            <a:lvl2pPr>
              <a:defRPr>
                <a:solidFill>
                  <a:schemeClr val="tx1"/>
                </a:solidFill>
              </a:defRPr>
            </a:lvl2pPr>
            <a:lvl3pPr>
              <a:defRPr/>
            </a:lvl3pPr>
            <a:lvl4pPr>
              <a:defRPr/>
            </a:lvl4pPr>
            <a:lvl5pPr>
              <a:defRPr/>
            </a:lvl5pPr>
          </a:lstStyle>
          <a:p>
            <a:pPr lvl="0"/>
            <a:r>
              <a:rPr lang="en-US" dirty="0"/>
              <a:t>First level bullets</a:t>
            </a:r>
          </a:p>
          <a:p>
            <a:pPr lvl="1"/>
            <a:r>
              <a:rPr lang="en-US" dirty="0"/>
              <a:t>Second level bullets</a:t>
            </a:r>
          </a:p>
          <a:p>
            <a:pPr lvl="2"/>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a:t>
            </a:r>
          </a:p>
        </p:txBody>
      </p:sp>
    </p:spTree>
    <p:extLst>
      <p:ext uri="{BB962C8B-B14F-4D97-AF65-F5344CB8AC3E}">
        <p14:creationId xmlns:p14="http://schemas.microsoft.com/office/powerpoint/2010/main" val="1294378655"/>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23_Chapter 1.1">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B21BCB3-8D3B-D949-BA09-E208924B63F5}"/>
              </a:ext>
            </a:extLst>
          </p:cNvPr>
          <p:cNvSpPr>
            <a:spLocks noGrp="1"/>
          </p:cNvSpPr>
          <p:nvPr>
            <p:ph type="body" sz="quarter" idx="29" hasCustomPrompt="1"/>
          </p:nvPr>
        </p:nvSpPr>
        <p:spPr>
          <a:xfrm>
            <a:off x="6556246" y="705177"/>
            <a:ext cx="5178554" cy="5447645"/>
          </a:xfrm>
          <a:solidFill>
            <a:schemeClr val="bg1"/>
          </a:solidFill>
        </p:spPr>
        <p:txBody>
          <a:bodyPr lIns="457200" tIns="1371600" bIns="1371600" anchor="ctr" anchorCtr="0">
            <a:spAutoFit/>
          </a:bodyPr>
          <a:lstStyle/>
          <a:p>
            <a:pPr lvl="0"/>
            <a:r>
              <a:rPr lang="en-US" dirty="0"/>
              <a:t>Heading one</a:t>
            </a:r>
          </a:p>
          <a:p>
            <a:pPr lvl="1"/>
            <a:r>
              <a:rPr lang="en-US" dirty="0"/>
              <a:t>Heading two</a:t>
            </a:r>
          </a:p>
          <a:p>
            <a:pPr lvl="2"/>
            <a:r>
              <a:rPr lang="en-US" dirty="0"/>
              <a:t>Body</a:t>
            </a:r>
          </a:p>
          <a:p>
            <a:pPr lvl="3"/>
            <a:r>
              <a:rPr lang="en-US" dirty="0"/>
              <a:t>Bullets</a:t>
            </a:r>
          </a:p>
          <a:p>
            <a:pPr lvl="4"/>
            <a:r>
              <a:rPr lang="en-US" dirty="0"/>
              <a:t>Sub-bullets</a:t>
            </a:r>
          </a:p>
        </p:txBody>
      </p:sp>
    </p:spTree>
    <p:extLst>
      <p:ext uri="{BB962C8B-B14F-4D97-AF65-F5344CB8AC3E}">
        <p14:creationId xmlns:p14="http://schemas.microsoft.com/office/powerpoint/2010/main" val="24745491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ainer 8">
    <p:spTree>
      <p:nvGrpSpPr>
        <p:cNvPr id="1" name=""/>
        <p:cNvGrpSpPr/>
        <p:nvPr/>
      </p:nvGrpSpPr>
      <p:grpSpPr>
        <a:xfrm>
          <a:off x="0" y="0"/>
          <a:ext cx="0" cy="0"/>
          <a:chOff x="0" y="0"/>
          <a:chExt cx="0" cy="0"/>
        </a:xfrm>
      </p:grpSpPr>
      <p:sp>
        <p:nvSpPr>
          <p:cNvPr id="7" name="Picture Placeholder 10">
            <a:extLst>
              <a:ext uri="{FF2B5EF4-FFF2-40B4-BE49-F238E27FC236}">
                <a16:creationId xmlns:a16="http://schemas.microsoft.com/office/drawing/2014/main" id="{FE6CB746-1DFB-4E06-9747-15AC7A330E5A}"/>
              </a:ext>
            </a:extLst>
          </p:cNvPr>
          <p:cNvSpPr>
            <a:spLocks noGrp="1"/>
          </p:cNvSpPr>
          <p:nvPr>
            <p:ph type="pic" sz="quarter" idx="10" hasCustomPrompt="1"/>
          </p:nvPr>
        </p:nvSpPr>
        <p:spPr>
          <a:xfrm>
            <a:off x="457200" y="1576172"/>
            <a:ext cx="2651760" cy="2133019"/>
          </a:xfrm>
          <a:prstGeom prst="rect">
            <a:avLst/>
          </a:prstGeom>
          <a:solidFill>
            <a:schemeClr val="tx1"/>
          </a:solidFill>
        </p:spPr>
        <p:txBody>
          <a:bodyPr/>
          <a:lstStyle>
            <a:lvl1pPr marL="0" indent="0" algn="ctr">
              <a:buNone/>
              <a:defRPr sz="1000"/>
            </a:lvl1pPr>
          </a:lstStyle>
          <a:p>
            <a:r>
              <a:rPr lang="fr-FR"/>
              <a:t>	</a:t>
            </a:r>
          </a:p>
          <a:p>
            <a:endParaRPr lang="fr-FR"/>
          </a:p>
          <a:p>
            <a:r>
              <a:rPr lang="fr-FR"/>
              <a:t>PICTURE</a:t>
            </a:r>
          </a:p>
        </p:txBody>
      </p:sp>
      <p:sp>
        <p:nvSpPr>
          <p:cNvPr id="8" name="Picture Placeholder 10">
            <a:extLst>
              <a:ext uri="{FF2B5EF4-FFF2-40B4-BE49-F238E27FC236}">
                <a16:creationId xmlns:a16="http://schemas.microsoft.com/office/drawing/2014/main" id="{3C87B226-FB09-4A65-8099-8300B588C926}"/>
              </a:ext>
            </a:extLst>
          </p:cNvPr>
          <p:cNvSpPr>
            <a:spLocks noGrp="1"/>
          </p:cNvSpPr>
          <p:nvPr>
            <p:ph type="pic" sz="quarter" idx="11" hasCustomPrompt="1"/>
          </p:nvPr>
        </p:nvSpPr>
        <p:spPr>
          <a:xfrm>
            <a:off x="3332479" y="1576172"/>
            <a:ext cx="2651760" cy="2133022"/>
          </a:xfrm>
          <a:prstGeom prst="rect">
            <a:avLst/>
          </a:prstGeom>
          <a:solidFill>
            <a:schemeClr val="tx1"/>
          </a:solidFill>
        </p:spPr>
        <p:txBody>
          <a:bodyPr/>
          <a:lstStyle>
            <a:lvl1pPr marL="0" indent="0" algn="ctr">
              <a:buNone/>
              <a:defRPr sz="1000"/>
            </a:lvl1pPr>
          </a:lstStyle>
          <a:p>
            <a:r>
              <a:rPr lang="fr-FR"/>
              <a:t>	</a:t>
            </a:r>
          </a:p>
          <a:p>
            <a:endParaRPr lang="fr-FR"/>
          </a:p>
          <a:p>
            <a:r>
              <a:rPr lang="fr-FR"/>
              <a:t>PICTURE</a:t>
            </a:r>
          </a:p>
        </p:txBody>
      </p:sp>
      <p:sp>
        <p:nvSpPr>
          <p:cNvPr id="9" name="Picture Placeholder 10">
            <a:extLst>
              <a:ext uri="{FF2B5EF4-FFF2-40B4-BE49-F238E27FC236}">
                <a16:creationId xmlns:a16="http://schemas.microsoft.com/office/drawing/2014/main" id="{2DB8703F-F124-4DFE-A671-6E977F384329}"/>
              </a:ext>
            </a:extLst>
          </p:cNvPr>
          <p:cNvSpPr>
            <a:spLocks noGrp="1"/>
          </p:cNvSpPr>
          <p:nvPr>
            <p:ph type="pic" sz="quarter" idx="12" hasCustomPrompt="1"/>
          </p:nvPr>
        </p:nvSpPr>
        <p:spPr>
          <a:xfrm>
            <a:off x="6207760" y="1576170"/>
            <a:ext cx="2651760" cy="2133023"/>
          </a:xfrm>
          <a:prstGeom prst="rect">
            <a:avLst/>
          </a:prstGeom>
          <a:solidFill>
            <a:schemeClr val="tx1"/>
          </a:solidFill>
        </p:spPr>
        <p:txBody>
          <a:bodyPr/>
          <a:lstStyle>
            <a:lvl1pPr marL="0" indent="0" algn="ctr">
              <a:buNone/>
              <a:defRPr sz="1000"/>
            </a:lvl1pPr>
          </a:lstStyle>
          <a:p>
            <a:r>
              <a:rPr lang="fr-FR"/>
              <a:t>	</a:t>
            </a:r>
          </a:p>
          <a:p>
            <a:endParaRPr lang="fr-FR"/>
          </a:p>
          <a:p>
            <a:r>
              <a:rPr lang="fr-FR"/>
              <a:t>PICTURE</a:t>
            </a:r>
          </a:p>
        </p:txBody>
      </p:sp>
      <p:sp>
        <p:nvSpPr>
          <p:cNvPr id="10" name="Picture Placeholder 10">
            <a:extLst>
              <a:ext uri="{FF2B5EF4-FFF2-40B4-BE49-F238E27FC236}">
                <a16:creationId xmlns:a16="http://schemas.microsoft.com/office/drawing/2014/main" id="{92671105-6192-46DB-B120-D59094B55A07}"/>
              </a:ext>
            </a:extLst>
          </p:cNvPr>
          <p:cNvSpPr>
            <a:spLocks noGrp="1"/>
          </p:cNvSpPr>
          <p:nvPr>
            <p:ph type="pic" sz="quarter" idx="13" hasCustomPrompt="1"/>
          </p:nvPr>
        </p:nvSpPr>
        <p:spPr>
          <a:xfrm>
            <a:off x="9083040" y="1576170"/>
            <a:ext cx="2651760" cy="2133024"/>
          </a:xfrm>
          <a:prstGeom prst="rect">
            <a:avLst/>
          </a:prstGeom>
          <a:solidFill>
            <a:schemeClr val="tx1"/>
          </a:solidFill>
        </p:spPr>
        <p:txBody>
          <a:bodyPr/>
          <a:lstStyle>
            <a:lvl1pPr marL="0" indent="0" algn="ctr">
              <a:buNone/>
              <a:defRPr sz="1000"/>
            </a:lvl1pPr>
          </a:lstStyle>
          <a:p>
            <a:r>
              <a:rPr lang="fr-FR"/>
              <a:t>	</a:t>
            </a:r>
          </a:p>
          <a:p>
            <a:endParaRPr lang="fr-FR"/>
          </a:p>
          <a:p>
            <a:r>
              <a:rPr lang="fr-FR"/>
              <a:t>PICTURE</a:t>
            </a:r>
          </a:p>
        </p:txBody>
      </p:sp>
      <p:sp>
        <p:nvSpPr>
          <p:cNvPr id="11" name="Text Placeholder 3">
            <a:extLst>
              <a:ext uri="{FF2B5EF4-FFF2-40B4-BE49-F238E27FC236}">
                <a16:creationId xmlns:a16="http://schemas.microsoft.com/office/drawing/2014/main" id="{37AD5475-856B-3F4F-91AC-25F2CC832737}"/>
              </a:ext>
            </a:extLst>
          </p:cNvPr>
          <p:cNvSpPr>
            <a:spLocks noGrp="1"/>
          </p:cNvSpPr>
          <p:nvPr>
            <p:ph type="body" sz="quarter" idx="14"/>
          </p:nvPr>
        </p:nvSpPr>
        <p:spPr>
          <a:xfrm>
            <a:off x="457200" y="3709193"/>
            <a:ext cx="2651760" cy="2310607"/>
          </a:xfrm>
          <a:noFill/>
        </p:spPr>
        <p:txBody>
          <a:bodyPr lIns="182880" tIns="182880" rIns="182880" bIns="18288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3">
            <a:extLst>
              <a:ext uri="{FF2B5EF4-FFF2-40B4-BE49-F238E27FC236}">
                <a16:creationId xmlns:a16="http://schemas.microsoft.com/office/drawing/2014/main" id="{55BCBCA4-317B-A848-95DD-483AC3C59508}"/>
              </a:ext>
            </a:extLst>
          </p:cNvPr>
          <p:cNvSpPr>
            <a:spLocks noGrp="1"/>
          </p:cNvSpPr>
          <p:nvPr>
            <p:ph type="body" sz="quarter" idx="15"/>
          </p:nvPr>
        </p:nvSpPr>
        <p:spPr>
          <a:xfrm>
            <a:off x="3332480" y="3709193"/>
            <a:ext cx="2651760" cy="2310607"/>
          </a:xfrm>
          <a:noFill/>
        </p:spPr>
        <p:txBody>
          <a:bodyPr lIns="182880" tIns="182880" rIns="182880" bIns="18288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ext Placeholder 3">
            <a:extLst>
              <a:ext uri="{FF2B5EF4-FFF2-40B4-BE49-F238E27FC236}">
                <a16:creationId xmlns:a16="http://schemas.microsoft.com/office/drawing/2014/main" id="{EB56476D-2A23-3446-BAC2-2F2BDC12AD30}"/>
              </a:ext>
            </a:extLst>
          </p:cNvPr>
          <p:cNvSpPr>
            <a:spLocks noGrp="1"/>
          </p:cNvSpPr>
          <p:nvPr>
            <p:ph type="body" sz="quarter" idx="16"/>
          </p:nvPr>
        </p:nvSpPr>
        <p:spPr>
          <a:xfrm>
            <a:off x="6207760" y="3709192"/>
            <a:ext cx="2651760" cy="2310607"/>
          </a:xfrm>
          <a:noFill/>
        </p:spPr>
        <p:txBody>
          <a:bodyPr lIns="182880" tIns="182880" rIns="182880" bIns="18288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3">
            <a:extLst>
              <a:ext uri="{FF2B5EF4-FFF2-40B4-BE49-F238E27FC236}">
                <a16:creationId xmlns:a16="http://schemas.microsoft.com/office/drawing/2014/main" id="{CE9CD2CA-1D62-1744-B0BB-45977F51FDD3}"/>
              </a:ext>
            </a:extLst>
          </p:cNvPr>
          <p:cNvSpPr>
            <a:spLocks noGrp="1"/>
          </p:cNvSpPr>
          <p:nvPr>
            <p:ph type="body" sz="quarter" idx="17"/>
          </p:nvPr>
        </p:nvSpPr>
        <p:spPr>
          <a:xfrm>
            <a:off x="9083040" y="3709192"/>
            <a:ext cx="2651760" cy="2310607"/>
          </a:xfrm>
          <a:noFill/>
        </p:spPr>
        <p:txBody>
          <a:bodyPr lIns="182880" tIns="182880" rIns="182880" bIns="18288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itle 1">
            <a:extLst>
              <a:ext uri="{FF2B5EF4-FFF2-40B4-BE49-F238E27FC236}">
                <a16:creationId xmlns:a16="http://schemas.microsoft.com/office/drawing/2014/main" id="{24BBDA63-6704-2C48-A629-D1301E23058E}"/>
              </a:ext>
            </a:extLst>
          </p:cNvPr>
          <p:cNvSpPr>
            <a:spLocks noGrp="1"/>
          </p:cNvSpPr>
          <p:nvPr>
            <p:ph type="title"/>
          </p:nvPr>
        </p:nvSpPr>
        <p:spPr>
          <a:xfrm>
            <a:off x="457200" y="265176"/>
            <a:ext cx="11277600" cy="1292662"/>
          </a:xfrm>
        </p:spPr>
        <p:txBody>
          <a:bodyPr/>
          <a:lstStyle>
            <a:lvl1pPr>
              <a:defRPr>
                <a:solidFill>
                  <a:srgbClr val="00A8C8"/>
                </a:solidFill>
              </a:defRPr>
            </a:lvl1pPr>
          </a:lstStyle>
          <a:p>
            <a:r>
              <a:rPr lang="en-US" dirty="0"/>
              <a:t>Click to edit Master title style</a:t>
            </a:r>
          </a:p>
        </p:txBody>
      </p:sp>
      <p:sp>
        <p:nvSpPr>
          <p:cNvPr id="15" name="Text Placeholder 31">
            <a:extLst>
              <a:ext uri="{FF2B5EF4-FFF2-40B4-BE49-F238E27FC236}">
                <a16:creationId xmlns:a16="http://schemas.microsoft.com/office/drawing/2014/main" id="{E0CC4B99-251F-7A47-94F8-3263C0FBB32A}"/>
              </a:ext>
            </a:extLst>
          </p:cNvPr>
          <p:cNvSpPr txBox="1">
            <a:spLocks/>
          </p:cNvSpPr>
          <p:nvPr userDrawn="1"/>
        </p:nvSpPr>
        <p:spPr>
          <a:xfrm>
            <a:off x="457199" y="6581489"/>
            <a:ext cx="5638800" cy="646331"/>
          </a:xfrm>
          <a:prstGeom prst="rect">
            <a:avLst/>
          </a:prstGeom>
          <a:noFill/>
        </p:spPr>
        <p:txBody>
          <a:bodyPr vert="horz" wrap="square" lIns="0" tIns="0" rIns="0" bIns="457200" rtlCol="0" anchor="t" anchorCtr="0">
            <a:sp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200" b="0" i="0" kern="1200" cap="all" spc="200" baseline="0">
                <a:solidFill>
                  <a:schemeClr val="tx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2400" b="0" kern="1200" cap="all" spc="200" baseline="0">
                <a:solidFill>
                  <a:schemeClr val="tx1"/>
                </a:solidFill>
                <a:latin typeface="+mn-lt"/>
                <a:ea typeface="+mn-ea"/>
                <a:cs typeface="+mn-cs"/>
              </a:defRPr>
            </a:lvl2pPr>
            <a:lvl3pPr marL="0" indent="0" algn="l" defTabSz="914400" rtl="0" eaLnBrk="1" latinLnBrk="0" hangingPunct="1">
              <a:lnSpc>
                <a:spcPct val="100000"/>
              </a:lnSpc>
              <a:spcBef>
                <a:spcPts val="1800"/>
              </a:spcBef>
              <a:spcAft>
                <a:spcPts val="0"/>
              </a:spcAft>
              <a:buFont typeface="Arial" panose="020B0604020202020204" pitchFamily="34" charset="0"/>
              <a:buNone/>
              <a:defRPr sz="2000" kern="1200" cap="none" spc="50" baseline="0">
                <a:solidFill>
                  <a:schemeClr val="tx1"/>
                </a:solidFill>
                <a:latin typeface="+mn-lt"/>
                <a:ea typeface="+mn-ea"/>
                <a:cs typeface="+mn-cs"/>
              </a:defRPr>
            </a:lvl3pPr>
            <a:lvl4pPr marL="228600" indent="-228600" algn="l" defTabSz="914400" rtl="0" eaLnBrk="1" latinLnBrk="0" hangingPunct="1">
              <a:lnSpc>
                <a:spcPct val="100000"/>
              </a:lnSpc>
              <a:spcBef>
                <a:spcPts val="600"/>
              </a:spcBef>
              <a:spcAft>
                <a:spcPts val="0"/>
              </a:spcAft>
              <a:buFont typeface="Arial" panose="020B0604020202020204" pitchFamily="34" charset="0"/>
              <a:buChar char="•"/>
              <a:defRPr sz="2000" kern="1200" spc="50" baseline="0">
                <a:solidFill>
                  <a:schemeClr val="tx1"/>
                </a:solidFill>
                <a:latin typeface="+mn-lt"/>
                <a:ea typeface="+mn-ea"/>
                <a:cs typeface="+mn-cs"/>
              </a:defRPr>
            </a:lvl4pPr>
            <a:lvl5pPr marL="457200" indent="-228600" algn="l" defTabSz="914400" rtl="0" eaLnBrk="1" latinLnBrk="0" hangingPunct="1">
              <a:lnSpc>
                <a:spcPct val="100000"/>
              </a:lnSpc>
              <a:spcBef>
                <a:spcPts val="600"/>
              </a:spcBef>
              <a:spcAft>
                <a:spcPts val="0"/>
              </a:spcAft>
              <a:buFont typeface="System Font Regular"/>
              <a:buChar char="-"/>
              <a:defRPr sz="2000" kern="1200" spc="50" baseline="0">
                <a:solidFill>
                  <a:schemeClr val="tx1"/>
                </a:solidFill>
                <a:latin typeface="+mn-lt"/>
                <a:ea typeface="+mn-ea"/>
                <a:cs typeface="+mn-cs"/>
              </a:defRPr>
            </a:lvl5pPr>
            <a:lvl6pPr marL="685800" indent="-228600" algn="l" defTabSz="914400" rtl="0" eaLnBrk="1" latinLnBrk="0" hangingPunct="1">
              <a:lnSpc>
                <a:spcPct val="100000"/>
              </a:lnSpc>
              <a:spcBef>
                <a:spcPts val="600"/>
              </a:spcBef>
              <a:spcAft>
                <a:spcPts val="0"/>
              </a:spcAft>
              <a:buFont typeface="Arial" panose="020B0604020202020204" pitchFamily="34" charset="0"/>
              <a:buChar char="•"/>
              <a:defRPr sz="2000" kern="1200">
                <a:solidFill>
                  <a:schemeClr val="tx1"/>
                </a:solidFill>
                <a:latin typeface="+mn-lt"/>
                <a:ea typeface="+mn-ea"/>
                <a:cs typeface="+mn-cs"/>
              </a:defRPr>
            </a:lvl6pPr>
            <a:lvl7pPr marL="914400" indent="-228600" algn="l" defTabSz="914400" rtl="0" eaLnBrk="1" latinLnBrk="0" hangingPunct="1">
              <a:lnSpc>
                <a:spcPct val="100000"/>
              </a:lnSpc>
              <a:spcBef>
                <a:spcPts val="600"/>
              </a:spcBef>
              <a:spcAft>
                <a:spcPts val="0"/>
              </a:spcAft>
              <a:buFont typeface="System Font Regular"/>
              <a:buChar char="-"/>
              <a:defRPr sz="2000" kern="1200">
                <a:solidFill>
                  <a:schemeClr val="tx1"/>
                </a:solidFill>
                <a:latin typeface="+mn-lt"/>
                <a:ea typeface="+mn-ea"/>
                <a:cs typeface="+mn-cs"/>
              </a:defRPr>
            </a:lvl7pPr>
            <a:lvl8pPr marL="3429000" indent="-228600" algn="l" defTabSz="914400" rtl="0" eaLnBrk="1" latinLnBrk="0" hangingPunct="1">
              <a:lnSpc>
                <a:spcPct val="100000"/>
              </a:lnSpc>
              <a:spcBef>
                <a:spcPts val="0"/>
              </a:spcBef>
              <a:buFont typeface="Arial" panose="020B0604020202020204" pitchFamily="34" charset="0"/>
              <a:buChar char="•"/>
              <a:defRPr sz="1200" kern="1200">
                <a:solidFill>
                  <a:schemeClr val="tx1"/>
                </a:solidFill>
                <a:latin typeface="+mn-lt"/>
                <a:ea typeface="+mn-ea"/>
                <a:cs typeface="+mn-cs"/>
              </a:defRPr>
            </a:lvl8pPr>
            <a:lvl9pPr marL="3886200" indent="-228600" algn="l" defTabSz="914400" rtl="0" eaLnBrk="1" latinLnBrk="0" hangingPunct="1">
              <a:lnSpc>
                <a:spcPct val="100000"/>
              </a:lnSpc>
              <a:spcBef>
                <a:spcPts val="0"/>
              </a:spcBef>
              <a:buFont typeface="System Font Regular"/>
              <a:buChar char="-"/>
              <a:defRPr sz="1200" kern="1200">
                <a:solidFill>
                  <a:schemeClr val="tx1"/>
                </a:solidFill>
                <a:latin typeface="+mn-lt"/>
                <a:ea typeface="+mn-ea"/>
                <a:cs typeface="+mn-cs"/>
              </a:defRPr>
            </a:lvl9pPr>
          </a:lstStyle>
          <a:p>
            <a:r>
              <a:rPr lang="en-US" sz="1050" dirty="0"/>
              <a:t>Coastal</a:t>
            </a:r>
            <a:r>
              <a:rPr lang="en-US" sz="1050" baseline="0" dirty="0"/>
              <a:t> protection and Restoration authority</a:t>
            </a:r>
            <a:endParaRPr lang="en-US" sz="1050" dirty="0"/>
          </a:p>
        </p:txBody>
      </p:sp>
    </p:spTree>
    <p:extLst>
      <p:ext uri="{BB962C8B-B14F-4D97-AF65-F5344CB8AC3E}">
        <p14:creationId xmlns:p14="http://schemas.microsoft.com/office/powerpoint/2010/main" val="1641817657"/>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30_Custom Layout">
    <p:spTree>
      <p:nvGrpSpPr>
        <p:cNvPr id="1" name=""/>
        <p:cNvGrpSpPr/>
        <p:nvPr/>
      </p:nvGrpSpPr>
      <p:grpSpPr>
        <a:xfrm>
          <a:off x="0" y="0"/>
          <a:ext cx="0" cy="0"/>
          <a:chOff x="0" y="0"/>
          <a:chExt cx="0" cy="0"/>
        </a:xfrm>
      </p:grpSpPr>
      <p:pic>
        <p:nvPicPr>
          <p:cNvPr id="3" name="Picture 2" descr="A picture containing swimming, shark, ocean floor&#10;&#10;Description automatically generated">
            <a:extLst>
              <a:ext uri="{FF2B5EF4-FFF2-40B4-BE49-F238E27FC236}">
                <a16:creationId xmlns:a16="http://schemas.microsoft.com/office/drawing/2014/main" id="{E1C8703D-201F-FC47-AC6B-13230A8FB1BA}"/>
              </a:ext>
            </a:extLst>
          </p:cNvPr>
          <p:cNvPicPr>
            <a:picLocks noChangeAspect="1"/>
          </p:cNvPicPr>
          <p:nvPr userDrawn="1"/>
        </p:nvPicPr>
        <p:blipFill rotWithShape="1">
          <a:blip r:embed="rId2"/>
          <a:srcRect l="18445" r="18445"/>
          <a:stretch/>
        </p:blipFill>
        <p:spPr>
          <a:xfrm>
            <a:off x="6349" y="1228028"/>
            <a:ext cx="6314950" cy="5629971"/>
          </a:xfrm>
          <a:prstGeom prst="rect">
            <a:avLst/>
          </a:prstGeom>
        </p:spPr>
      </p:pic>
      <p:pic>
        <p:nvPicPr>
          <p:cNvPr id="11" name="Picture 10">
            <a:extLst>
              <a:ext uri="{FF2B5EF4-FFF2-40B4-BE49-F238E27FC236}">
                <a16:creationId xmlns:a16="http://schemas.microsoft.com/office/drawing/2014/main" id="{669B05F0-E503-9546-B901-C3C723457101}"/>
              </a:ext>
            </a:extLst>
          </p:cNvPr>
          <p:cNvPicPr>
            <a:picLocks noChangeAspect="1"/>
          </p:cNvPicPr>
          <p:nvPr userDrawn="1"/>
        </p:nvPicPr>
        <p:blipFill rotWithShape="1">
          <a:blip r:embed="rId3"/>
          <a:srcRect l="28350" t="33986" r="15936" b="-1"/>
          <a:stretch/>
        </p:blipFill>
        <p:spPr>
          <a:xfrm>
            <a:off x="3276600" y="0"/>
            <a:ext cx="8915399" cy="5943577"/>
          </a:xfrm>
          <a:prstGeom prst="rect">
            <a:avLst/>
          </a:prstGeom>
        </p:spPr>
      </p:pic>
      <p:sp>
        <p:nvSpPr>
          <p:cNvPr id="17" name="Rectangle 16">
            <a:extLst>
              <a:ext uri="{FF2B5EF4-FFF2-40B4-BE49-F238E27FC236}">
                <a16:creationId xmlns:a16="http://schemas.microsoft.com/office/drawing/2014/main" id="{5803CF79-54EC-AE40-8AD0-4A6A1D87ADA2}"/>
              </a:ext>
            </a:extLst>
          </p:cNvPr>
          <p:cNvSpPr/>
          <p:nvPr userDrawn="1"/>
        </p:nvSpPr>
        <p:spPr>
          <a:xfrm>
            <a:off x="457199" y="1224281"/>
            <a:ext cx="11277601" cy="47192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02850D2-48A6-AF48-9D58-E327CB16AE42}"/>
              </a:ext>
            </a:extLst>
          </p:cNvPr>
          <p:cNvSpPr/>
          <p:nvPr userDrawn="1"/>
        </p:nvSpPr>
        <p:spPr>
          <a:xfrm>
            <a:off x="457199" y="5943575"/>
            <a:ext cx="6783135" cy="4572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9BA795F4-A223-D240-88A9-1224779925ED}"/>
              </a:ext>
            </a:extLst>
          </p:cNvPr>
          <p:cNvSpPr>
            <a:spLocks noGrp="1"/>
          </p:cNvSpPr>
          <p:nvPr>
            <p:ph sz="quarter" idx="10"/>
          </p:nvPr>
        </p:nvSpPr>
        <p:spPr>
          <a:xfrm>
            <a:off x="457200" y="1228028"/>
            <a:ext cx="5413248" cy="5172771"/>
          </a:xfrm>
          <a:noFill/>
        </p:spPr>
        <p:txBody>
          <a:bodyPr lIns="914400" tIns="457200" rIns="457200" bIns="457200"/>
          <a:lstStyle>
            <a:lvl1pPr>
              <a:lnSpc>
                <a:spcPts val="4000"/>
              </a:lnSpc>
              <a:spcAft>
                <a:spcPts val="2400"/>
              </a:spcAft>
              <a:defRPr sz="4000">
                <a:solidFill>
                  <a:schemeClr val="tx1"/>
                </a:solidFill>
              </a:defRPr>
            </a:lvl1pPr>
            <a:lvl2pPr>
              <a:defRPr>
                <a:highlight>
                  <a:srgbClr val="A2DCE9"/>
                </a:highlight>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3">
            <a:extLst>
              <a:ext uri="{FF2B5EF4-FFF2-40B4-BE49-F238E27FC236}">
                <a16:creationId xmlns:a16="http://schemas.microsoft.com/office/drawing/2014/main" id="{09AC1833-8FF6-D842-B1D3-066D27A5E890}"/>
              </a:ext>
            </a:extLst>
          </p:cNvPr>
          <p:cNvSpPr>
            <a:spLocks noGrp="1"/>
          </p:cNvSpPr>
          <p:nvPr>
            <p:ph sz="quarter" idx="11"/>
          </p:nvPr>
        </p:nvSpPr>
        <p:spPr>
          <a:xfrm>
            <a:off x="5870448" y="1224283"/>
            <a:ext cx="5413248" cy="5172771"/>
          </a:xfrm>
          <a:noFill/>
        </p:spPr>
        <p:txBody>
          <a:bodyPr lIns="914400" tIns="457200" rIns="457200" bIns="457200"/>
          <a:lstStyle>
            <a:lvl1pPr>
              <a:lnSpc>
                <a:spcPts val="4000"/>
              </a:lnSpc>
              <a:spcAft>
                <a:spcPts val="2400"/>
              </a:spcAft>
              <a:defRPr sz="4000">
                <a:solidFill>
                  <a:schemeClr val="tx1"/>
                </a:solidFill>
              </a:defRPr>
            </a:lvl1pPr>
            <a:lvl2pPr>
              <a:defRPr>
                <a:highlight>
                  <a:srgbClr val="A2DCE9"/>
                </a:highlight>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a:extLst>
              <a:ext uri="{FF2B5EF4-FFF2-40B4-BE49-F238E27FC236}">
                <a16:creationId xmlns:a16="http://schemas.microsoft.com/office/drawing/2014/main" id="{254D609E-5258-F145-965A-F17F7B85D946}"/>
              </a:ext>
            </a:extLst>
          </p:cNvPr>
          <p:cNvSpPr>
            <a:spLocks noGrp="1"/>
          </p:cNvSpPr>
          <p:nvPr>
            <p:ph type="title"/>
          </p:nvPr>
        </p:nvSpPr>
        <p:spPr>
          <a:xfrm>
            <a:off x="457199" y="0"/>
            <a:ext cx="10335719" cy="1228028"/>
          </a:xfrm>
          <a:solidFill>
            <a:schemeClr val="bg1"/>
          </a:solidFill>
        </p:spPr>
        <p:txBody>
          <a:bodyPr wrap="square" tIns="265176" rIns="457200" bIns="265176">
            <a:spAutoFit/>
          </a:bodyPr>
          <a:lstStyle/>
          <a:p>
            <a:r>
              <a:rPr lang="en-US" dirty="0"/>
              <a:t>Click to edit Master title style</a:t>
            </a:r>
          </a:p>
        </p:txBody>
      </p:sp>
      <p:pic>
        <p:nvPicPr>
          <p:cNvPr id="10" name="Picture 9">
            <a:extLst>
              <a:ext uri="{FF2B5EF4-FFF2-40B4-BE49-F238E27FC236}">
                <a16:creationId xmlns:a16="http://schemas.microsoft.com/office/drawing/2014/main" id="{8E17E9FE-D0BA-6641-8934-E54FD83D66B1}"/>
              </a:ext>
            </a:extLst>
          </p:cNvPr>
          <p:cNvPicPr>
            <a:picLocks noChangeAspect="1"/>
          </p:cNvPicPr>
          <p:nvPr userDrawn="1"/>
        </p:nvPicPr>
        <p:blipFill rotWithShape="1">
          <a:blip r:embed="rId4"/>
          <a:srcRect t="40924" b="40924"/>
          <a:stretch/>
        </p:blipFill>
        <p:spPr>
          <a:xfrm>
            <a:off x="6789484" y="6400775"/>
            <a:ext cx="4476877" cy="457224"/>
          </a:xfrm>
          <a:prstGeom prst="rect">
            <a:avLst/>
          </a:prstGeom>
        </p:spPr>
      </p:pic>
      <p:cxnSp>
        <p:nvCxnSpPr>
          <p:cNvPr id="16" name="Straight Connector 15">
            <a:extLst>
              <a:ext uri="{FF2B5EF4-FFF2-40B4-BE49-F238E27FC236}">
                <a16:creationId xmlns:a16="http://schemas.microsoft.com/office/drawing/2014/main" id="{E4BC3C67-EFF3-534E-960D-5DCC447BF7A2}"/>
              </a:ext>
            </a:extLst>
          </p:cNvPr>
          <p:cNvCxnSpPr>
            <a:cxnSpLocks/>
          </p:cNvCxnSpPr>
          <p:nvPr userDrawn="1"/>
        </p:nvCxnSpPr>
        <p:spPr>
          <a:xfrm>
            <a:off x="947352" y="1654052"/>
            <a:ext cx="0" cy="4320723"/>
          </a:xfrm>
          <a:prstGeom prst="line">
            <a:avLst/>
          </a:prstGeom>
          <a:ln w="12700">
            <a:tailEnd type="none" w="med" len="sm"/>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490568"/>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8_Container 8">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F841F628-0C1D-0D4F-BB3A-44629C130546}"/>
              </a:ext>
            </a:extLst>
          </p:cNvPr>
          <p:cNvSpPr>
            <a:spLocks noGrp="1"/>
          </p:cNvSpPr>
          <p:nvPr>
            <p:ph type="body" sz="quarter" idx="14" hasCustomPrompt="1"/>
          </p:nvPr>
        </p:nvSpPr>
        <p:spPr>
          <a:xfrm>
            <a:off x="457198" y="1850224"/>
            <a:ext cx="5521450" cy="4283876"/>
          </a:xfrm>
          <a:noFill/>
        </p:spPr>
        <p:txBody>
          <a:bodyPr lIns="0" tIns="0" rIns="0" bIns="0">
            <a:noAutofit/>
          </a:bodyPr>
          <a:lstStyle/>
          <a:p>
            <a:pPr lvl="0"/>
            <a:r>
              <a:rPr lang="en-US" dirty="0"/>
              <a:t>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3">
            <a:extLst>
              <a:ext uri="{FF2B5EF4-FFF2-40B4-BE49-F238E27FC236}">
                <a16:creationId xmlns:a16="http://schemas.microsoft.com/office/drawing/2014/main" id="{E7CA0117-CAF9-E443-B99A-2C42C9B18723}"/>
              </a:ext>
            </a:extLst>
          </p:cNvPr>
          <p:cNvSpPr>
            <a:spLocks noGrp="1"/>
          </p:cNvSpPr>
          <p:nvPr>
            <p:ph type="body" sz="quarter" idx="15" hasCustomPrompt="1"/>
          </p:nvPr>
        </p:nvSpPr>
        <p:spPr>
          <a:xfrm>
            <a:off x="6213349" y="1850225"/>
            <a:ext cx="5521450" cy="4283875"/>
          </a:xfrm>
          <a:noFill/>
        </p:spPr>
        <p:txBody>
          <a:bodyPr lIns="0" tIns="0" rIns="0" bIns="0">
            <a:noAutofit/>
          </a:bodyPr>
          <a:lstStyle/>
          <a:p>
            <a:pPr lvl="0"/>
            <a:r>
              <a:rPr lang="en-US" dirty="0"/>
              <a:t>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2">
            <a:extLst>
              <a:ext uri="{FF2B5EF4-FFF2-40B4-BE49-F238E27FC236}">
                <a16:creationId xmlns:a16="http://schemas.microsoft.com/office/drawing/2014/main" id="{07F76A98-DB36-EA46-8125-50D7786DD715}"/>
              </a:ext>
            </a:extLst>
          </p:cNvPr>
          <p:cNvSpPr>
            <a:spLocks noGrp="1"/>
          </p:cNvSpPr>
          <p:nvPr>
            <p:ph type="body" sz="quarter" idx="31" hasCustomPrompt="1"/>
          </p:nvPr>
        </p:nvSpPr>
        <p:spPr>
          <a:xfrm>
            <a:off x="457199" y="265176"/>
            <a:ext cx="11277600" cy="1585049"/>
          </a:xfrm>
        </p:spPr>
        <p:txBody>
          <a:bodyPr wrap="square" bIns="365760">
            <a:spAutoFit/>
          </a:bodyPr>
          <a:lstStyle>
            <a:lvl1pPr>
              <a:spcBef>
                <a:spcPts val="0"/>
              </a:spcBef>
              <a:spcAft>
                <a:spcPts val="1200"/>
              </a:spcAft>
              <a:defRPr sz="5400" b="0" i="0" spc="0">
                <a:solidFill>
                  <a:schemeClr val="accent1"/>
                </a:solidFill>
                <a:latin typeface="Franklin Gothic Medium Cond" panose="020B0606030402020204" pitchFamily="34" charset="0"/>
              </a:defRPr>
            </a:lvl1pPr>
            <a:lvl2pPr marL="0" indent="0">
              <a:spcBef>
                <a:spcPts val="0"/>
              </a:spcBef>
              <a:spcAft>
                <a:spcPts val="600"/>
              </a:spcAft>
              <a:buNone/>
              <a:defRPr sz="2400" cap="all" spc="200" baseline="0"/>
            </a:lvl2pPr>
            <a:lvl3pPr marL="0" indent="0">
              <a:buNone/>
              <a:defRPr/>
            </a:lvl3pPr>
          </a:lstStyle>
          <a:p>
            <a:pPr lvl="0"/>
            <a:r>
              <a:rPr lang="en-US" dirty="0"/>
              <a:t>Title</a:t>
            </a:r>
          </a:p>
          <a:p>
            <a:pPr lvl="1"/>
            <a:r>
              <a:rPr lang="en-US" dirty="0"/>
              <a:t>Subtitle</a:t>
            </a:r>
          </a:p>
        </p:txBody>
      </p:sp>
    </p:spTree>
    <p:extLst>
      <p:ext uri="{BB962C8B-B14F-4D97-AF65-F5344CB8AC3E}">
        <p14:creationId xmlns:p14="http://schemas.microsoft.com/office/powerpoint/2010/main" val="4209588180"/>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FE30EC5-A134-22C8-4A4C-BAE99C997F1A}"/>
              </a:ext>
            </a:extLst>
          </p:cNvPr>
          <p:cNvSpPr>
            <a:spLocks noGrp="1"/>
          </p:cNvSpPr>
          <p:nvPr>
            <p:ph type="dt" sz="half" idx="10"/>
          </p:nvPr>
        </p:nvSpPr>
        <p:spPr/>
        <p:txBody>
          <a:bodyPr/>
          <a:lstStyle/>
          <a:p>
            <a:fld id="{E6F1DA97-B821-4D3E-8B20-2007651723F6}" type="datetimeFigureOut">
              <a:rPr lang="en-US" smtClean="0"/>
              <a:t>4/26/2023</a:t>
            </a:fld>
            <a:endParaRPr lang="en-US"/>
          </a:p>
        </p:txBody>
      </p:sp>
      <p:sp>
        <p:nvSpPr>
          <p:cNvPr id="3" name="Footer Placeholder 2">
            <a:extLst>
              <a:ext uri="{FF2B5EF4-FFF2-40B4-BE49-F238E27FC236}">
                <a16:creationId xmlns:a16="http://schemas.microsoft.com/office/drawing/2014/main" id="{01742817-3158-B5F6-310C-BC7BC9B346E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1CE72EE-B16F-1272-919B-42E70632B810}"/>
              </a:ext>
            </a:extLst>
          </p:cNvPr>
          <p:cNvSpPr>
            <a:spLocks noGrp="1"/>
          </p:cNvSpPr>
          <p:nvPr>
            <p:ph type="sldNum" sz="quarter" idx="12"/>
          </p:nvPr>
        </p:nvSpPr>
        <p:spPr/>
        <p:txBody>
          <a:bodyPr/>
          <a:lstStyle/>
          <a:p>
            <a:fld id="{D6135D73-F687-4713-8793-08E686693FFA}" type="slidenum">
              <a:rPr lang="en-US" smtClean="0"/>
              <a:t>‹#›</a:t>
            </a:fld>
            <a:endParaRPr lang="en-US"/>
          </a:p>
        </p:txBody>
      </p:sp>
    </p:spTree>
    <p:extLst>
      <p:ext uri="{BB962C8B-B14F-4D97-AF65-F5344CB8AC3E}">
        <p14:creationId xmlns:p14="http://schemas.microsoft.com/office/powerpoint/2010/main" val="1086387917"/>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20ED92-4343-4699-A61E-8268B470CCF0}" type="slidenum">
              <a:rPr lang="en-US" smtClean="0"/>
              <a:t>‹#›</a:t>
            </a:fld>
            <a:endParaRPr lang="en-US"/>
          </a:p>
        </p:txBody>
      </p:sp>
    </p:spTree>
    <p:extLst>
      <p:ext uri="{BB962C8B-B14F-4D97-AF65-F5344CB8AC3E}">
        <p14:creationId xmlns:p14="http://schemas.microsoft.com/office/powerpoint/2010/main" val="2049176484"/>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showMasterSp="0" preserve="1" userDrawn="1">
  <p:cSld name="6_Cover 2">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7" name="Text Placeholder 17">
            <a:extLst>
              <a:ext uri="{FF2B5EF4-FFF2-40B4-BE49-F238E27FC236}">
                <a16:creationId xmlns:a16="http://schemas.microsoft.com/office/drawing/2014/main" id="{7E8372A2-26AD-3D46-87C4-359526846130}"/>
              </a:ext>
            </a:extLst>
          </p:cNvPr>
          <p:cNvSpPr txBox="1">
            <a:spLocks/>
          </p:cNvSpPr>
          <p:nvPr userDrawn="1"/>
        </p:nvSpPr>
        <p:spPr>
          <a:xfrm>
            <a:off x="457200" y="457200"/>
            <a:ext cx="5638800" cy="228600"/>
          </a:xfrm>
          <a:prstGeom prst="rect">
            <a:avLst/>
          </a:prstGeom>
          <a:noFill/>
        </p:spPr>
        <p:txBody>
          <a:bodyPr vert="horz" lIns="0" tIns="0" rIns="0" bIns="0" rtlCol="0" anchor="ctr" anchorCtr="0">
            <a:noAutofit/>
          </a:bodyPr>
          <a:lstStyle>
            <a:lvl1pPr marL="0" indent="0" algn="l" defTabSz="914400" rtl="0" eaLnBrk="1" latinLnBrk="0" hangingPunct="1">
              <a:lnSpc>
                <a:spcPct val="100000"/>
              </a:lnSpc>
              <a:spcBef>
                <a:spcPts val="1200"/>
              </a:spcBef>
              <a:spcAft>
                <a:spcPts val="0"/>
              </a:spcAft>
              <a:buFont typeface="Arial" panose="020B0604020202020204" pitchFamily="34" charset="0"/>
              <a:buNone/>
              <a:defRPr sz="1200" b="0" kern="1200" cap="all" spc="200" baseline="0">
                <a:solidFill>
                  <a:schemeClr val="bg1"/>
                </a:solidFill>
                <a:latin typeface="+mn-lt"/>
                <a:ea typeface="+mn-ea"/>
                <a:cs typeface="+mn-cs"/>
              </a:defRPr>
            </a:lvl1pPr>
            <a:lvl2pPr marL="228600" indent="-228600" algn="l" defTabSz="914400" rtl="0" eaLnBrk="1" latinLnBrk="0" hangingPunct="1">
              <a:lnSpc>
                <a:spcPct val="100000"/>
              </a:lnSpc>
              <a:spcBef>
                <a:spcPts val="600"/>
              </a:spcBef>
              <a:spcAft>
                <a:spcPts val="0"/>
              </a:spcAft>
              <a:buFont typeface="Arial" panose="020B0604020202020204" pitchFamily="34" charset="0"/>
              <a:buChar char="•"/>
              <a:defRPr sz="2000" b="0" kern="1200" cap="none" spc="50" baseline="0">
                <a:solidFill>
                  <a:schemeClr val="tx1"/>
                </a:solidFill>
                <a:latin typeface="+mn-lt"/>
                <a:ea typeface="+mn-ea"/>
                <a:cs typeface="+mn-cs"/>
              </a:defRPr>
            </a:lvl2pPr>
            <a:lvl3pPr marL="457200" indent="-228600" algn="l" defTabSz="914400" rtl="0" eaLnBrk="1" latinLnBrk="0" hangingPunct="1">
              <a:lnSpc>
                <a:spcPct val="100000"/>
              </a:lnSpc>
              <a:spcBef>
                <a:spcPts val="600"/>
              </a:spcBef>
              <a:spcAft>
                <a:spcPts val="0"/>
              </a:spcAft>
              <a:buFont typeface="System Font Regular"/>
              <a:buChar char="-"/>
              <a:defRPr sz="2000" kern="1200" cap="none" spc="50" baseline="0">
                <a:solidFill>
                  <a:schemeClr val="tx1"/>
                </a:solidFill>
                <a:latin typeface="+mn-lt"/>
                <a:ea typeface="+mn-ea"/>
                <a:cs typeface="+mn-cs"/>
              </a:defRPr>
            </a:lvl3pPr>
            <a:lvl4pPr marL="0" indent="0" algn="l" defTabSz="914400" rtl="0" eaLnBrk="1" latinLnBrk="0" hangingPunct="1">
              <a:lnSpc>
                <a:spcPct val="100000"/>
              </a:lnSpc>
              <a:spcBef>
                <a:spcPts val="0"/>
              </a:spcBef>
              <a:spcAft>
                <a:spcPts val="600"/>
              </a:spcAft>
              <a:buFont typeface="Arial" panose="020B0604020202020204" pitchFamily="34" charset="0"/>
              <a:buNone/>
              <a:defRPr sz="2400" b="0" i="0" kern="1200" cap="all" spc="200" baseline="0">
                <a:solidFill>
                  <a:schemeClr val="tx1"/>
                </a:solidFill>
                <a:latin typeface="+mn-lt"/>
                <a:ea typeface="+mn-ea"/>
                <a:cs typeface="+mn-cs"/>
              </a:defRPr>
            </a:lvl4pPr>
            <a:lvl5pPr marL="0" indent="0" algn="l" defTabSz="914400" rtl="0" eaLnBrk="1" latinLnBrk="0" hangingPunct="1">
              <a:lnSpc>
                <a:spcPct val="100000"/>
              </a:lnSpc>
              <a:spcBef>
                <a:spcPts val="0"/>
              </a:spcBef>
              <a:spcAft>
                <a:spcPts val="1200"/>
              </a:spcAft>
              <a:buFont typeface="System Font Regular"/>
              <a:buNone/>
              <a:defRPr sz="5400" b="0" i="0" kern="1200" spc="0" baseline="0">
                <a:solidFill>
                  <a:schemeClr val="accent1"/>
                </a:solidFill>
                <a:latin typeface="Franklin Gothic Medium Cond" panose="020B0606030402020204" pitchFamily="34" charset="0"/>
                <a:ea typeface="+mn-ea"/>
                <a:cs typeface="+mn-cs"/>
              </a:defRPr>
            </a:lvl5pPr>
            <a:lvl6pPr marL="0" indent="0" algn="l" defTabSz="914400" rtl="0" eaLnBrk="1" latinLnBrk="0" hangingPunct="1">
              <a:lnSpc>
                <a:spcPct val="100000"/>
              </a:lnSpc>
              <a:spcBef>
                <a:spcPts val="0"/>
              </a:spcBef>
              <a:spcAft>
                <a:spcPts val="1200"/>
              </a:spcAft>
              <a:buFont typeface="Arial" panose="020B0604020202020204" pitchFamily="34" charset="0"/>
              <a:buNone/>
              <a:defRPr sz="4400" b="1" kern="1200" cap="all" spc="200" baseline="0">
                <a:solidFill>
                  <a:schemeClr val="tx1"/>
                </a:solidFill>
                <a:latin typeface="+mn-lt"/>
                <a:ea typeface="+mn-ea"/>
                <a:cs typeface="+mn-cs"/>
              </a:defRPr>
            </a:lvl6pPr>
            <a:lvl7pPr marL="0" indent="0" algn="l" defTabSz="914400" rtl="0" eaLnBrk="1" latinLnBrk="0" hangingPunct="1">
              <a:lnSpc>
                <a:spcPct val="100000"/>
              </a:lnSpc>
              <a:spcBef>
                <a:spcPts val="600"/>
              </a:spcBef>
              <a:spcAft>
                <a:spcPts val="0"/>
              </a:spcAft>
              <a:buFont typeface="System Font Regular"/>
              <a:buNone/>
              <a:defRPr sz="2000" kern="1200">
                <a:solidFill>
                  <a:schemeClr val="tx1"/>
                </a:solidFill>
                <a:latin typeface="+mn-lt"/>
                <a:ea typeface="+mn-ea"/>
                <a:cs typeface="+mn-cs"/>
              </a:defRPr>
            </a:lvl7pPr>
            <a:lvl8pPr marL="3429000" indent="-228600" algn="l" defTabSz="914400" rtl="0" eaLnBrk="1" latinLnBrk="0" hangingPunct="1">
              <a:lnSpc>
                <a:spcPct val="100000"/>
              </a:lnSpc>
              <a:spcBef>
                <a:spcPts val="0"/>
              </a:spcBef>
              <a:buFont typeface="Arial" panose="020B0604020202020204" pitchFamily="34" charset="0"/>
              <a:buChar char="•"/>
              <a:defRPr sz="1200" kern="1200">
                <a:solidFill>
                  <a:schemeClr val="tx1"/>
                </a:solidFill>
                <a:latin typeface="+mn-lt"/>
                <a:ea typeface="+mn-ea"/>
                <a:cs typeface="+mn-cs"/>
              </a:defRPr>
            </a:lvl8pPr>
            <a:lvl9pPr marL="3886200" indent="-228600" algn="l" defTabSz="914400" rtl="0" eaLnBrk="1" latinLnBrk="0" hangingPunct="1">
              <a:lnSpc>
                <a:spcPct val="100000"/>
              </a:lnSpc>
              <a:spcBef>
                <a:spcPts val="0"/>
              </a:spcBef>
              <a:buFont typeface="System Font Regular"/>
              <a:buChar char="-"/>
              <a:defRPr sz="1200" kern="1200">
                <a:solidFill>
                  <a:schemeClr val="tx1"/>
                </a:solidFill>
                <a:latin typeface="+mn-lt"/>
                <a:ea typeface="+mn-ea"/>
                <a:cs typeface="+mn-cs"/>
              </a:defRPr>
            </a:lvl9pPr>
          </a:lstStyle>
          <a:p>
            <a:r>
              <a:rPr lang="en-US" dirty="0"/>
              <a:t>Coastal Protection and Restoration Authority</a:t>
            </a:r>
          </a:p>
        </p:txBody>
      </p:sp>
      <p:sp>
        <p:nvSpPr>
          <p:cNvPr id="14" name="Text Placeholder 28">
            <a:extLst>
              <a:ext uri="{FF2B5EF4-FFF2-40B4-BE49-F238E27FC236}">
                <a16:creationId xmlns:a16="http://schemas.microsoft.com/office/drawing/2014/main" id="{C9B6F575-08B0-8A40-B7DC-CA309D553CE8}"/>
              </a:ext>
            </a:extLst>
          </p:cNvPr>
          <p:cNvSpPr>
            <a:spLocks noGrp="1"/>
          </p:cNvSpPr>
          <p:nvPr>
            <p:ph type="body" sz="quarter" idx="19" hasCustomPrompt="1"/>
          </p:nvPr>
        </p:nvSpPr>
        <p:spPr>
          <a:xfrm>
            <a:off x="8915401" y="457200"/>
            <a:ext cx="2819400" cy="228599"/>
          </a:xfrm>
        </p:spPr>
        <p:txBody>
          <a:bodyPr lIns="0" tIns="0" rIns="0" bIns="0" anchor="ctr" anchorCtr="0">
            <a:noAutofit/>
          </a:bodyPr>
          <a:lstStyle>
            <a:lvl1pPr marL="0" indent="0" algn="r">
              <a:lnSpc>
                <a:spcPct val="100000"/>
              </a:lnSpc>
              <a:buNone/>
              <a:defRPr sz="1200" cap="all" spc="200" baseline="0">
                <a:solidFill>
                  <a:schemeClr val="bg1"/>
                </a:solidFill>
                <a:latin typeface="+mn-lt"/>
              </a:defRPr>
            </a:lvl1pPr>
          </a:lstStyle>
          <a:p>
            <a:pPr lvl="0"/>
            <a:r>
              <a:rPr lang="en-US" dirty="0"/>
              <a:t>20xx Month xx</a:t>
            </a:r>
          </a:p>
        </p:txBody>
      </p:sp>
      <p:sp>
        <p:nvSpPr>
          <p:cNvPr id="17" name="Text Placeholder 28">
            <a:extLst>
              <a:ext uri="{FF2B5EF4-FFF2-40B4-BE49-F238E27FC236}">
                <a16:creationId xmlns:a16="http://schemas.microsoft.com/office/drawing/2014/main" id="{E4BAA8C2-B733-3A47-8764-79BAF0F2786E}"/>
              </a:ext>
            </a:extLst>
          </p:cNvPr>
          <p:cNvSpPr>
            <a:spLocks noGrp="1"/>
          </p:cNvSpPr>
          <p:nvPr>
            <p:ph type="body" sz="quarter" idx="10" hasCustomPrompt="1"/>
          </p:nvPr>
        </p:nvSpPr>
        <p:spPr>
          <a:xfrm>
            <a:off x="457200" y="1143001"/>
            <a:ext cx="11277600" cy="4571999"/>
          </a:xfrm>
        </p:spPr>
        <p:txBody>
          <a:bodyPr lIns="0" tIns="0" rIns="0" bIns="0" anchor="ctr" anchorCtr="0">
            <a:noAutofit/>
          </a:bodyPr>
          <a:lstStyle>
            <a:lvl1pPr marL="0" indent="0" algn="ctr">
              <a:lnSpc>
                <a:spcPts val="7200"/>
              </a:lnSpc>
              <a:spcBef>
                <a:spcPts val="0"/>
              </a:spcBef>
              <a:spcAft>
                <a:spcPts val="1200"/>
              </a:spcAft>
              <a:buNone/>
              <a:defRPr sz="7200" b="0" i="0" cap="none" spc="0" baseline="0">
                <a:solidFill>
                  <a:schemeClr val="bg1"/>
                </a:solidFill>
                <a:latin typeface="Franklin Gothic Medium Cond" panose="020B0606030402020204" pitchFamily="34" charset="0"/>
              </a:defRPr>
            </a:lvl1pPr>
            <a:lvl2pPr marL="0" indent="0" algn="ctr">
              <a:spcBef>
                <a:spcPts val="1200"/>
              </a:spcBef>
              <a:buNone/>
              <a:defRPr sz="2400" cap="all" spc="200" baseline="0">
                <a:solidFill>
                  <a:schemeClr val="bg1"/>
                </a:solidFill>
              </a:defRPr>
            </a:lvl2pPr>
          </a:lstStyle>
          <a:p>
            <a:pPr lvl="0"/>
            <a:r>
              <a:rPr lang="en-US" dirty="0"/>
              <a:t>Presentation Title</a:t>
            </a:r>
          </a:p>
          <a:p>
            <a:pPr lvl="1"/>
            <a:r>
              <a:rPr lang="en-US" dirty="0"/>
              <a:t>Subtitle</a:t>
            </a:r>
          </a:p>
        </p:txBody>
      </p:sp>
      <p:pic>
        <p:nvPicPr>
          <p:cNvPr id="4" name="Picture 3">
            <a:extLst>
              <a:ext uri="{FF2B5EF4-FFF2-40B4-BE49-F238E27FC236}">
                <a16:creationId xmlns:a16="http://schemas.microsoft.com/office/drawing/2014/main" id="{1877E375-4384-6945-A511-47CD6C1CF083}"/>
              </a:ext>
            </a:extLst>
          </p:cNvPr>
          <p:cNvPicPr>
            <a:picLocks noChangeAspect="1"/>
          </p:cNvPicPr>
          <p:nvPr userDrawn="1"/>
        </p:nvPicPr>
        <p:blipFill>
          <a:blip r:embed="rId3"/>
          <a:stretch>
            <a:fillRect/>
          </a:stretch>
        </p:blipFill>
        <p:spPr>
          <a:xfrm>
            <a:off x="10553700" y="5321300"/>
            <a:ext cx="1181100" cy="1079500"/>
          </a:xfrm>
          <a:prstGeom prst="rect">
            <a:avLst/>
          </a:prstGeom>
        </p:spPr>
      </p:pic>
      <p:sp>
        <p:nvSpPr>
          <p:cNvPr id="11" name="Text Placeholder 28">
            <a:extLst>
              <a:ext uri="{FF2B5EF4-FFF2-40B4-BE49-F238E27FC236}">
                <a16:creationId xmlns:a16="http://schemas.microsoft.com/office/drawing/2014/main" id="{EF21188B-2F2F-F24C-B965-F1818C249C2E}"/>
              </a:ext>
            </a:extLst>
          </p:cNvPr>
          <p:cNvSpPr>
            <a:spLocks noGrp="1"/>
          </p:cNvSpPr>
          <p:nvPr>
            <p:ph type="body" sz="quarter" idx="21" hasCustomPrompt="1"/>
          </p:nvPr>
        </p:nvSpPr>
        <p:spPr>
          <a:xfrm>
            <a:off x="457200" y="6172200"/>
            <a:ext cx="9867900" cy="228600"/>
          </a:xfrm>
        </p:spPr>
        <p:txBody>
          <a:bodyPr wrap="square" lIns="0" tIns="0" rIns="0" bIns="0" anchor="ctr" anchorCtr="0">
            <a:noAutofit/>
          </a:bodyPr>
          <a:lstStyle>
            <a:lvl1pPr marL="0" indent="0" algn="l">
              <a:lnSpc>
                <a:spcPct val="100000"/>
              </a:lnSpc>
              <a:buNone/>
              <a:defRPr sz="1200" cap="all" spc="200" baseline="0">
                <a:solidFill>
                  <a:schemeClr val="bg1"/>
                </a:solidFill>
                <a:latin typeface="+mn-lt"/>
              </a:defRPr>
            </a:lvl1pPr>
          </a:lstStyle>
          <a:p>
            <a:r>
              <a:rPr lang="en-US" dirty="0"/>
              <a:t>Presenter Name	Presenter Name	Presenter Name	Presenter Name</a:t>
            </a:r>
          </a:p>
        </p:txBody>
      </p:sp>
    </p:spTree>
    <p:extLst>
      <p:ext uri="{BB962C8B-B14F-4D97-AF65-F5344CB8AC3E}">
        <p14:creationId xmlns:p14="http://schemas.microsoft.com/office/powerpoint/2010/main" val="1690792624"/>
      </p:ext>
    </p:extLst>
  </p:cSld>
  <p:clrMapOvr>
    <a:overrideClrMapping bg1="lt1" tx1="dk1" bg2="lt2" tx2="dk2" accent1="accent1" accent2="accent2" accent3="accent3" accent4="accent4" accent5="accent5" accent6="accent6" hlink="hlink" folHlink="folHlink"/>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showMasterSp="0" preserve="1" userDrawn="1">
  <p:cSld name="6_Chapter 1.1">
    <p:bg>
      <p:bgPr>
        <a:solidFill>
          <a:schemeClr val="bg1"/>
        </a:solidFill>
        <a:effectLst/>
      </p:bgPr>
    </p:bg>
    <p:spTree>
      <p:nvGrpSpPr>
        <p:cNvPr id="1" name=""/>
        <p:cNvGrpSpPr/>
        <p:nvPr/>
      </p:nvGrpSpPr>
      <p:grpSpPr>
        <a:xfrm>
          <a:off x="0" y="0"/>
          <a:ext cx="0" cy="0"/>
          <a:chOff x="0" y="0"/>
          <a:chExt cx="0" cy="0"/>
        </a:xfrm>
      </p:grpSpPr>
      <p:sp>
        <p:nvSpPr>
          <p:cNvPr id="17" name="Text Placeholder 31">
            <a:extLst>
              <a:ext uri="{FF2B5EF4-FFF2-40B4-BE49-F238E27FC236}">
                <a16:creationId xmlns:a16="http://schemas.microsoft.com/office/drawing/2014/main" id="{E0CC4B99-251F-7A47-94F8-3263C0FBB32A}"/>
              </a:ext>
            </a:extLst>
          </p:cNvPr>
          <p:cNvSpPr txBox="1">
            <a:spLocks/>
          </p:cNvSpPr>
          <p:nvPr userDrawn="1"/>
        </p:nvSpPr>
        <p:spPr>
          <a:xfrm>
            <a:off x="457200" y="457200"/>
            <a:ext cx="5638800" cy="646331"/>
          </a:xfrm>
          <a:prstGeom prst="rect">
            <a:avLst/>
          </a:prstGeom>
          <a:noFill/>
        </p:spPr>
        <p:txBody>
          <a:bodyPr vert="horz" wrap="square" lIns="0" tIns="0" rIns="0" bIns="457200" rtlCol="0" anchor="t" anchorCtr="0">
            <a:sp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200" b="0" i="0" kern="1200" cap="all" spc="200" baseline="0">
                <a:solidFill>
                  <a:schemeClr val="tx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2400" b="0" kern="1200" cap="all" spc="200" baseline="0">
                <a:solidFill>
                  <a:schemeClr val="tx1"/>
                </a:solidFill>
                <a:latin typeface="+mn-lt"/>
                <a:ea typeface="+mn-ea"/>
                <a:cs typeface="+mn-cs"/>
              </a:defRPr>
            </a:lvl2pPr>
            <a:lvl3pPr marL="0" indent="0" algn="l" defTabSz="914400" rtl="0" eaLnBrk="1" latinLnBrk="0" hangingPunct="1">
              <a:lnSpc>
                <a:spcPct val="100000"/>
              </a:lnSpc>
              <a:spcBef>
                <a:spcPts val="1800"/>
              </a:spcBef>
              <a:spcAft>
                <a:spcPts val="0"/>
              </a:spcAft>
              <a:buFont typeface="Arial" panose="020B0604020202020204" pitchFamily="34" charset="0"/>
              <a:buNone/>
              <a:defRPr sz="2000" kern="1200" cap="none" spc="50" baseline="0">
                <a:solidFill>
                  <a:schemeClr val="tx1"/>
                </a:solidFill>
                <a:latin typeface="+mn-lt"/>
                <a:ea typeface="+mn-ea"/>
                <a:cs typeface="+mn-cs"/>
              </a:defRPr>
            </a:lvl3pPr>
            <a:lvl4pPr marL="228600" indent="-228600" algn="l" defTabSz="914400" rtl="0" eaLnBrk="1" latinLnBrk="0" hangingPunct="1">
              <a:lnSpc>
                <a:spcPct val="100000"/>
              </a:lnSpc>
              <a:spcBef>
                <a:spcPts val="600"/>
              </a:spcBef>
              <a:spcAft>
                <a:spcPts val="0"/>
              </a:spcAft>
              <a:buFont typeface="Arial" panose="020B0604020202020204" pitchFamily="34" charset="0"/>
              <a:buChar char="•"/>
              <a:defRPr sz="2000" kern="1200" spc="50" baseline="0">
                <a:solidFill>
                  <a:schemeClr val="tx1"/>
                </a:solidFill>
                <a:latin typeface="+mn-lt"/>
                <a:ea typeface="+mn-ea"/>
                <a:cs typeface="+mn-cs"/>
              </a:defRPr>
            </a:lvl4pPr>
            <a:lvl5pPr marL="457200" indent="-228600" algn="l" defTabSz="914400" rtl="0" eaLnBrk="1" latinLnBrk="0" hangingPunct="1">
              <a:lnSpc>
                <a:spcPct val="100000"/>
              </a:lnSpc>
              <a:spcBef>
                <a:spcPts val="600"/>
              </a:spcBef>
              <a:spcAft>
                <a:spcPts val="0"/>
              </a:spcAft>
              <a:buFont typeface="System Font Regular"/>
              <a:buChar char="-"/>
              <a:defRPr sz="2000" kern="1200" spc="50" baseline="0">
                <a:solidFill>
                  <a:schemeClr val="tx1"/>
                </a:solidFill>
                <a:latin typeface="+mn-lt"/>
                <a:ea typeface="+mn-ea"/>
                <a:cs typeface="+mn-cs"/>
              </a:defRPr>
            </a:lvl5pPr>
            <a:lvl6pPr marL="685800" indent="-228600" algn="l" defTabSz="914400" rtl="0" eaLnBrk="1" latinLnBrk="0" hangingPunct="1">
              <a:lnSpc>
                <a:spcPct val="100000"/>
              </a:lnSpc>
              <a:spcBef>
                <a:spcPts val="600"/>
              </a:spcBef>
              <a:spcAft>
                <a:spcPts val="0"/>
              </a:spcAft>
              <a:buFont typeface="Arial" panose="020B0604020202020204" pitchFamily="34" charset="0"/>
              <a:buChar char="•"/>
              <a:defRPr sz="2000" kern="1200">
                <a:solidFill>
                  <a:schemeClr val="tx1"/>
                </a:solidFill>
                <a:latin typeface="+mn-lt"/>
                <a:ea typeface="+mn-ea"/>
                <a:cs typeface="+mn-cs"/>
              </a:defRPr>
            </a:lvl6pPr>
            <a:lvl7pPr marL="914400" indent="-228600" algn="l" defTabSz="914400" rtl="0" eaLnBrk="1" latinLnBrk="0" hangingPunct="1">
              <a:lnSpc>
                <a:spcPct val="100000"/>
              </a:lnSpc>
              <a:spcBef>
                <a:spcPts val="600"/>
              </a:spcBef>
              <a:spcAft>
                <a:spcPts val="0"/>
              </a:spcAft>
              <a:buFont typeface="System Font Regular"/>
              <a:buChar char="-"/>
              <a:defRPr sz="2000" kern="1200">
                <a:solidFill>
                  <a:schemeClr val="tx1"/>
                </a:solidFill>
                <a:latin typeface="+mn-lt"/>
                <a:ea typeface="+mn-ea"/>
                <a:cs typeface="+mn-cs"/>
              </a:defRPr>
            </a:lvl7pPr>
            <a:lvl8pPr marL="3429000" indent="-228600" algn="l" defTabSz="914400" rtl="0" eaLnBrk="1" latinLnBrk="0" hangingPunct="1">
              <a:lnSpc>
                <a:spcPct val="100000"/>
              </a:lnSpc>
              <a:spcBef>
                <a:spcPts val="0"/>
              </a:spcBef>
              <a:buFont typeface="Arial" panose="020B0604020202020204" pitchFamily="34" charset="0"/>
              <a:buChar char="•"/>
              <a:defRPr sz="1200" kern="1200">
                <a:solidFill>
                  <a:schemeClr val="tx1"/>
                </a:solidFill>
                <a:latin typeface="+mn-lt"/>
                <a:ea typeface="+mn-ea"/>
                <a:cs typeface="+mn-cs"/>
              </a:defRPr>
            </a:lvl8pPr>
            <a:lvl9pPr marL="3886200" indent="-228600" algn="l" defTabSz="914400" rtl="0" eaLnBrk="1" latinLnBrk="0" hangingPunct="1">
              <a:lnSpc>
                <a:spcPct val="100000"/>
              </a:lnSpc>
              <a:spcBef>
                <a:spcPts val="0"/>
              </a:spcBef>
              <a:buFont typeface="System Font Regular"/>
              <a:buChar char="-"/>
              <a:defRPr sz="1200" kern="1200">
                <a:solidFill>
                  <a:schemeClr val="tx1"/>
                </a:solidFill>
                <a:latin typeface="+mn-lt"/>
                <a:ea typeface="+mn-ea"/>
                <a:cs typeface="+mn-cs"/>
              </a:defRPr>
            </a:lvl9pPr>
          </a:lstStyle>
          <a:p>
            <a:r>
              <a:rPr lang="en-US" dirty="0"/>
              <a:t>CPRA	Mid-Basin Sediment Diversion Program</a:t>
            </a:r>
          </a:p>
        </p:txBody>
      </p:sp>
      <p:pic>
        <p:nvPicPr>
          <p:cNvPr id="6" name="Picture 5">
            <a:extLst>
              <a:ext uri="{FF2B5EF4-FFF2-40B4-BE49-F238E27FC236}">
                <a16:creationId xmlns:a16="http://schemas.microsoft.com/office/drawing/2014/main" id="{AFF502AC-9352-5943-85FC-68423668168A}"/>
              </a:ext>
            </a:extLst>
          </p:cNvPr>
          <p:cNvPicPr>
            <a:picLocks noChangeAspect="1"/>
          </p:cNvPicPr>
          <p:nvPr userDrawn="1"/>
        </p:nvPicPr>
        <p:blipFill rotWithShape="1">
          <a:blip r:embed="rId2"/>
          <a:srcRect t="1682" b="1682"/>
          <a:stretch/>
        </p:blipFill>
        <p:spPr>
          <a:xfrm>
            <a:off x="463550" y="1103530"/>
            <a:ext cx="11264900" cy="5297267"/>
          </a:xfrm>
          <a:prstGeom prst="rect">
            <a:avLst/>
          </a:prstGeom>
        </p:spPr>
      </p:pic>
      <p:sp>
        <p:nvSpPr>
          <p:cNvPr id="7" name="Text Placeholder 28">
            <a:extLst>
              <a:ext uri="{FF2B5EF4-FFF2-40B4-BE49-F238E27FC236}">
                <a16:creationId xmlns:a16="http://schemas.microsoft.com/office/drawing/2014/main" id="{E1D1FEBB-B304-5543-84DF-4F8FC818450D}"/>
              </a:ext>
            </a:extLst>
          </p:cNvPr>
          <p:cNvSpPr>
            <a:spLocks noGrp="1"/>
          </p:cNvSpPr>
          <p:nvPr>
            <p:ph type="body" sz="quarter" idx="20" hasCustomPrompt="1"/>
          </p:nvPr>
        </p:nvSpPr>
        <p:spPr>
          <a:xfrm>
            <a:off x="1866900" y="457202"/>
            <a:ext cx="10325100" cy="5486397"/>
          </a:xfrm>
        </p:spPr>
        <p:txBody>
          <a:bodyPr lIns="0" tIns="0" rIns="0" bIns="0" anchor="t" anchorCtr="0">
            <a:normAutofit/>
          </a:bodyPr>
          <a:lstStyle>
            <a:lvl1pPr marL="0" indent="0" algn="r">
              <a:lnSpc>
                <a:spcPts val="9600"/>
              </a:lnSpc>
              <a:spcAft>
                <a:spcPts val="0"/>
              </a:spcAft>
              <a:buNone/>
              <a:defRPr sz="9600" b="0" i="0" cap="none" spc="0" baseline="0">
                <a:solidFill>
                  <a:schemeClr val="accent1"/>
                </a:solidFill>
                <a:latin typeface="Franklin Gothic Medium Cond" panose="020B0606030402020204" pitchFamily="34" charset="0"/>
              </a:defRPr>
            </a:lvl1pPr>
          </a:lstStyle>
          <a:p>
            <a:pPr lvl="0"/>
            <a:r>
              <a:rPr lang="en-US" dirty="0"/>
              <a:t>Section Title</a:t>
            </a:r>
          </a:p>
        </p:txBody>
      </p:sp>
      <p:cxnSp>
        <p:nvCxnSpPr>
          <p:cNvPr id="12" name="Straight Arrow Connector 11">
            <a:extLst>
              <a:ext uri="{FF2B5EF4-FFF2-40B4-BE49-F238E27FC236}">
                <a16:creationId xmlns:a16="http://schemas.microsoft.com/office/drawing/2014/main" id="{D9770CA4-0183-B54C-B851-0273714D088C}"/>
              </a:ext>
            </a:extLst>
          </p:cNvPr>
          <p:cNvCxnSpPr/>
          <p:nvPr userDrawn="1"/>
        </p:nvCxnSpPr>
        <p:spPr>
          <a:xfrm>
            <a:off x="1007804" y="549260"/>
            <a:ext cx="228600" cy="0"/>
          </a:xfrm>
          <a:prstGeom prst="straightConnector1">
            <a:avLst/>
          </a:prstGeom>
          <a:ln w="12700">
            <a:tailEnd type="arrow" w="med" len="sm"/>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1C790B51-CE6D-824B-8834-59D63852FBC0}"/>
              </a:ext>
            </a:extLst>
          </p:cNvPr>
          <p:cNvSpPr txBox="1">
            <a:spLocks noChangeArrowheads="1"/>
          </p:cNvSpPr>
          <p:nvPr userDrawn="1"/>
        </p:nvSpPr>
        <p:spPr bwMode="auto">
          <a:xfrm>
            <a:off x="11734800" y="64008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rIns="0" anchor="ctr" anchorCtr="0">
            <a:no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algn="ctr" eaLnBrk="1" hangingPunct="1"/>
            <a:fld id="{44C37EC8-212B-D845-8C24-DA27C0385206}" type="slidenum">
              <a:rPr lang="en-US" sz="800" b="0" i="0" u="none" strike="noStrike" kern="1200" cap="all" spc="100" baseline="0" smtClean="0">
                <a:solidFill>
                  <a:schemeClr val="tx1"/>
                </a:solidFill>
                <a:latin typeface="+mn-lt"/>
                <a:ea typeface="Arial" charset="0"/>
                <a:cs typeface="Arial" charset="0"/>
              </a:rPr>
              <a:pPr algn="ctr" eaLnBrk="1" hangingPunct="1"/>
              <a:t>‹#›</a:t>
            </a:fld>
            <a:endParaRPr lang="ru-RU" altLang="en-US" sz="800" b="0" i="0" cap="all" spc="100" baseline="0">
              <a:solidFill>
                <a:schemeClr val="tx1"/>
              </a:solidFill>
              <a:latin typeface="+mn-lt"/>
              <a:ea typeface="Arial" charset="0"/>
              <a:cs typeface="Arial" charset="0"/>
            </a:endParaRPr>
          </a:p>
        </p:txBody>
      </p:sp>
      <p:sp>
        <p:nvSpPr>
          <p:cNvPr id="10" name="Content Placeholder 2">
            <a:extLst>
              <a:ext uri="{FF2B5EF4-FFF2-40B4-BE49-F238E27FC236}">
                <a16:creationId xmlns:a16="http://schemas.microsoft.com/office/drawing/2014/main" id="{F80B6C36-D9E9-6E43-BDC5-9FC4CC2B6814}"/>
              </a:ext>
            </a:extLst>
          </p:cNvPr>
          <p:cNvSpPr>
            <a:spLocks noGrp="1"/>
          </p:cNvSpPr>
          <p:nvPr>
            <p:ph sz="quarter" idx="14" hasCustomPrompt="1"/>
          </p:nvPr>
        </p:nvSpPr>
        <p:spPr>
          <a:xfrm>
            <a:off x="910364" y="3748216"/>
            <a:ext cx="9414736" cy="2195382"/>
          </a:xfrm>
        </p:spPr>
        <p:txBody>
          <a:bodyPr anchor="b" anchorCtr="0"/>
          <a:lstStyle>
            <a:lvl1pPr>
              <a:defRPr/>
            </a:lvl1pPr>
            <a:lvl2pPr>
              <a:spcBef>
                <a:spcPts val="1200"/>
              </a:spcBef>
              <a:spcAft>
                <a:spcPts val="600"/>
              </a:spcAft>
              <a:defRPr sz="1800" b="1">
                <a:solidFill>
                  <a:schemeClr val="accent1"/>
                </a:solidFill>
              </a:defRPr>
            </a:lvl2pPr>
            <a:lvl3pPr>
              <a:defRPr/>
            </a:lvl3pPr>
            <a:lvl4pPr>
              <a:defRPr>
                <a:solidFill>
                  <a:schemeClr val="accent1"/>
                </a:solidFill>
              </a:defRPr>
            </a:lvl4pPr>
            <a:lvl5pPr>
              <a:defRPr/>
            </a:lvl5pPr>
          </a:lstStyle>
          <a:p>
            <a:pPr lvl="4"/>
            <a:r>
              <a:rPr lang="en-US" dirty="0"/>
              <a:t>First level bullets</a:t>
            </a:r>
          </a:p>
          <a:p>
            <a:pPr lvl="3"/>
            <a:r>
              <a:rPr lang="en-US" dirty="0"/>
              <a:t>Second level bullets</a:t>
            </a:r>
          </a:p>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a:t>
            </a:r>
          </a:p>
        </p:txBody>
      </p:sp>
    </p:spTree>
    <p:extLst>
      <p:ext uri="{BB962C8B-B14F-4D97-AF65-F5344CB8AC3E}">
        <p14:creationId xmlns:p14="http://schemas.microsoft.com/office/powerpoint/2010/main" val="2037188124"/>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16_Chapter 1.1">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B571F5B-236A-484D-A849-9A79FF0F3455}"/>
              </a:ext>
            </a:extLst>
          </p:cNvPr>
          <p:cNvSpPr>
            <a:spLocks noGrp="1"/>
          </p:cNvSpPr>
          <p:nvPr>
            <p:ph type="body" sz="quarter" idx="29" hasCustomPrompt="1"/>
          </p:nvPr>
        </p:nvSpPr>
        <p:spPr>
          <a:xfrm>
            <a:off x="457200" y="457200"/>
            <a:ext cx="4229100" cy="5943600"/>
          </a:xfrm>
        </p:spPr>
        <p:txBody>
          <a:bodyPr rIns="457200" anchor="ctr" anchorCtr="0"/>
          <a:lstStyle>
            <a:lvl1pPr>
              <a:lnSpc>
                <a:spcPts val="5400"/>
              </a:lnSpc>
              <a:defRPr/>
            </a:lvl1pPr>
            <a:lvl2pPr marL="0" marR="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lvl2pPr>
          </a:lstStyle>
          <a:p>
            <a:pPr lvl="1"/>
            <a:r>
              <a:rPr lang="en-US" dirty="0"/>
              <a:t>Heading two</a:t>
            </a: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US" dirty="0"/>
              <a:t>Heading one</a:t>
            </a:r>
          </a:p>
        </p:txBody>
      </p:sp>
      <p:sp>
        <p:nvSpPr>
          <p:cNvPr id="8" name="Content Placeholder 2">
            <a:extLst>
              <a:ext uri="{FF2B5EF4-FFF2-40B4-BE49-F238E27FC236}">
                <a16:creationId xmlns:a16="http://schemas.microsoft.com/office/drawing/2014/main" id="{A1533A78-582B-6B40-A4AE-34C3200E2A99}"/>
              </a:ext>
            </a:extLst>
          </p:cNvPr>
          <p:cNvSpPr>
            <a:spLocks noGrp="1"/>
          </p:cNvSpPr>
          <p:nvPr>
            <p:ph sz="quarter" idx="24" hasCustomPrompt="1"/>
          </p:nvPr>
        </p:nvSpPr>
        <p:spPr>
          <a:xfrm>
            <a:off x="5401994" y="-2"/>
            <a:ext cx="6790006" cy="6858002"/>
          </a:xfrm>
          <a:solidFill>
            <a:schemeClr val="accent1"/>
          </a:solidFill>
        </p:spPr>
        <p:txBody>
          <a:bodyPr lIns="457200" tIns="457200" rIns="457200" bIns="457200" anchor="ctr" anchorCtr="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lvl5pPr>
          </a:lstStyle>
          <a:p>
            <a:pPr lvl="0"/>
            <a:r>
              <a:rPr lang="en-US" dirty="0"/>
              <a:t>First level bullets</a:t>
            </a:r>
          </a:p>
          <a:p>
            <a:pPr lvl="1"/>
            <a:r>
              <a:rPr lang="en-US" dirty="0"/>
              <a:t>Second level bullets</a:t>
            </a:r>
          </a:p>
          <a:p>
            <a:pPr lvl="2"/>
            <a:r>
              <a:rPr lang="en-US" dirty="0"/>
              <a:t>Lorem ipsum dolor sit </a:t>
            </a:r>
            <a:r>
              <a:rPr lang="en-US" dirty="0" err="1"/>
              <a:t>amet</a:t>
            </a:r>
            <a:r>
              <a:rPr lang="en-US" dirty="0"/>
              <a:t>, cons</a:t>
            </a:r>
          </a:p>
          <a:p>
            <a:pPr lvl="3"/>
            <a:r>
              <a:rPr lang="en-US" dirty="0" err="1"/>
              <a:t>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a:t>
            </a:r>
            <a:endParaRPr lang="en-US" dirty="0"/>
          </a:p>
          <a:p>
            <a:pPr lvl="4"/>
            <a:r>
              <a:rPr lang="en-US" dirty="0" err="1"/>
              <a:t>idunt</a:t>
            </a:r>
            <a:r>
              <a:rPr lang="en-US" dirty="0"/>
              <a:t> </a:t>
            </a:r>
            <a:r>
              <a:rPr lang="en-US" dirty="0" err="1"/>
              <a:t>ut</a:t>
            </a:r>
            <a:r>
              <a:rPr lang="en-US" dirty="0"/>
              <a:t> </a:t>
            </a:r>
            <a:r>
              <a:rPr lang="en-US" dirty="0" err="1"/>
              <a:t>labore</a:t>
            </a:r>
            <a:r>
              <a:rPr lang="en-US" dirty="0"/>
              <a:t> et dolore magna </a:t>
            </a:r>
            <a:r>
              <a:rPr lang="en-US" dirty="0" err="1"/>
              <a:t>aliqua</a:t>
            </a:r>
            <a:r>
              <a:rPr lang="en-US" dirty="0"/>
              <a:t>.</a:t>
            </a:r>
          </a:p>
        </p:txBody>
      </p:sp>
    </p:spTree>
    <p:extLst>
      <p:ext uri="{BB962C8B-B14F-4D97-AF65-F5344CB8AC3E}">
        <p14:creationId xmlns:p14="http://schemas.microsoft.com/office/powerpoint/2010/main" val="1166348931"/>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166017-DAAC-E449-9D39-D8DA6DA73DB3}"/>
              </a:ext>
            </a:extLst>
          </p:cNvPr>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2177008143"/>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3_Column">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9BA795F4-A223-D240-88A9-1224779925ED}"/>
              </a:ext>
            </a:extLst>
          </p:cNvPr>
          <p:cNvSpPr>
            <a:spLocks noGrp="1"/>
          </p:cNvSpPr>
          <p:nvPr>
            <p:ph sz="quarter" idx="10"/>
          </p:nvPr>
        </p:nvSpPr>
        <p:spPr>
          <a:xfrm>
            <a:off x="457200" y="2019620"/>
            <a:ext cx="3456432" cy="438118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3">
            <a:extLst>
              <a:ext uri="{FF2B5EF4-FFF2-40B4-BE49-F238E27FC236}">
                <a16:creationId xmlns:a16="http://schemas.microsoft.com/office/drawing/2014/main" id="{09AC1833-8FF6-D842-B1D3-066D27A5E890}"/>
              </a:ext>
            </a:extLst>
          </p:cNvPr>
          <p:cNvSpPr>
            <a:spLocks noGrp="1"/>
          </p:cNvSpPr>
          <p:nvPr>
            <p:ph sz="quarter" idx="11"/>
          </p:nvPr>
        </p:nvSpPr>
        <p:spPr>
          <a:xfrm>
            <a:off x="4367785" y="2019502"/>
            <a:ext cx="3456432" cy="43814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3">
            <a:extLst>
              <a:ext uri="{FF2B5EF4-FFF2-40B4-BE49-F238E27FC236}">
                <a16:creationId xmlns:a16="http://schemas.microsoft.com/office/drawing/2014/main" id="{FF08C3EA-F369-544C-A726-40BC847FDF12}"/>
              </a:ext>
            </a:extLst>
          </p:cNvPr>
          <p:cNvSpPr>
            <a:spLocks noGrp="1"/>
          </p:cNvSpPr>
          <p:nvPr>
            <p:ph sz="quarter" idx="12"/>
          </p:nvPr>
        </p:nvSpPr>
        <p:spPr>
          <a:xfrm>
            <a:off x="8278370" y="2019502"/>
            <a:ext cx="3456432" cy="43814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2">
            <a:extLst>
              <a:ext uri="{FF2B5EF4-FFF2-40B4-BE49-F238E27FC236}">
                <a16:creationId xmlns:a16="http://schemas.microsoft.com/office/drawing/2014/main" id="{79DB2D49-EF8F-9147-9912-D2E0A232DA49}"/>
              </a:ext>
            </a:extLst>
          </p:cNvPr>
          <p:cNvSpPr>
            <a:spLocks noGrp="1"/>
          </p:cNvSpPr>
          <p:nvPr>
            <p:ph type="body" sz="quarter" idx="31" hasCustomPrompt="1"/>
          </p:nvPr>
        </p:nvSpPr>
        <p:spPr>
          <a:xfrm>
            <a:off x="457199" y="265176"/>
            <a:ext cx="11277600" cy="1754326"/>
          </a:xfrm>
        </p:spPr>
        <p:txBody>
          <a:bodyPr wrap="square" bIns="457200">
            <a:spAutoFit/>
          </a:bodyPr>
          <a:lstStyle>
            <a:lvl1pPr>
              <a:spcBef>
                <a:spcPts val="0"/>
              </a:spcBef>
              <a:spcAft>
                <a:spcPts val="1200"/>
              </a:spcAft>
              <a:defRPr sz="5400" b="0" i="0" spc="0">
                <a:solidFill>
                  <a:schemeClr val="accent1"/>
                </a:solidFill>
                <a:latin typeface="Franklin Gothic Medium Cond" panose="020B0606030402020204" pitchFamily="34" charset="0"/>
              </a:defRPr>
            </a:lvl1pPr>
            <a:lvl2pPr marL="0" indent="0">
              <a:spcBef>
                <a:spcPts val="0"/>
              </a:spcBef>
              <a:spcAft>
                <a:spcPts val="600"/>
              </a:spcAft>
              <a:buNone/>
              <a:defRPr sz="2000" cap="all" spc="200" baseline="0"/>
            </a:lvl2pPr>
            <a:lvl3pPr marL="228600" indent="0">
              <a:buNone/>
              <a:defRPr/>
            </a:lvl3pPr>
          </a:lstStyle>
          <a:p>
            <a:pPr lvl="0"/>
            <a:r>
              <a:rPr lang="en-US" dirty="0"/>
              <a:t>Title</a:t>
            </a:r>
          </a:p>
          <a:p>
            <a:pPr lvl="1"/>
            <a:r>
              <a:rPr lang="en-US" dirty="0"/>
              <a:t>Subtitle</a:t>
            </a:r>
          </a:p>
        </p:txBody>
      </p:sp>
    </p:spTree>
    <p:extLst>
      <p:ext uri="{BB962C8B-B14F-4D97-AF65-F5344CB8AC3E}">
        <p14:creationId xmlns:p14="http://schemas.microsoft.com/office/powerpoint/2010/main" val="2740768994"/>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4_Column">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9BA795F4-A223-D240-88A9-1224779925ED}"/>
              </a:ext>
            </a:extLst>
          </p:cNvPr>
          <p:cNvSpPr>
            <a:spLocks noGrp="1"/>
          </p:cNvSpPr>
          <p:nvPr>
            <p:ph sz="quarter" idx="10"/>
          </p:nvPr>
        </p:nvSpPr>
        <p:spPr>
          <a:xfrm>
            <a:off x="457200" y="1596116"/>
            <a:ext cx="3456432" cy="48046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Content Placeholder 3">
            <a:extLst>
              <a:ext uri="{FF2B5EF4-FFF2-40B4-BE49-F238E27FC236}">
                <a16:creationId xmlns:a16="http://schemas.microsoft.com/office/drawing/2014/main" id="{09AC1833-8FF6-D842-B1D3-066D27A5E890}"/>
              </a:ext>
            </a:extLst>
          </p:cNvPr>
          <p:cNvSpPr>
            <a:spLocks noGrp="1"/>
          </p:cNvSpPr>
          <p:nvPr>
            <p:ph sz="quarter" idx="11"/>
          </p:nvPr>
        </p:nvSpPr>
        <p:spPr>
          <a:xfrm>
            <a:off x="4367785" y="1595974"/>
            <a:ext cx="3456432" cy="4804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3">
            <a:extLst>
              <a:ext uri="{FF2B5EF4-FFF2-40B4-BE49-F238E27FC236}">
                <a16:creationId xmlns:a16="http://schemas.microsoft.com/office/drawing/2014/main" id="{FF08C3EA-F369-544C-A726-40BC847FDF12}"/>
              </a:ext>
            </a:extLst>
          </p:cNvPr>
          <p:cNvSpPr>
            <a:spLocks noGrp="1"/>
          </p:cNvSpPr>
          <p:nvPr>
            <p:ph sz="quarter" idx="12"/>
          </p:nvPr>
        </p:nvSpPr>
        <p:spPr>
          <a:xfrm>
            <a:off x="8278370" y="1595974"/>
            <a:ext cx="3456432" cy="4804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1">
            <a:extLst>
              <a:ext uri="{FF2B5EF4-FFF2-40B4-BE49-F238E27FC236}">
                <a16:creationId xmlns:a16="http://schemas.microsoft.com/office/drawing/2014/main" id="{E4E49803-126E-6B42-B7F8-A218E9034F0E}"/>
              </a:ext>
            </a:extLst>
          </p:cNvPr>
          <p:cNvSpPr>
            <a:spLocks noGrp="1"/>
          </p:cNvSpPr>
          <p:nvPr>
            <p:ph type="title"/>
          </p:nvPr>
        </p:nvSpPr>
        <p:spPr>
          <a:xfrm>
            <a:off x="457200" y="265176"/>
            <a:ext cx="11277600" cy="1292662"/>
          </a:xfrm>
        </p:spPr>
        <p:txBody>
          <a:bodyPr/>
          <a:lstStyle/>
          <a:p>
            <a:r>
              <a:rPr lang="en-US"/>
              <a:t>Click to edit Master title style</a:t>
            </a:r>
          </a:p>
        </p:txBody>
      </p:sp>
    </p:spTree>
    <p:extLst>
      <p:ext uri="{BB962C8B-B14F-4D97-AF65-F5344CB8AC3E}">
        <p14:creationId xmlns:p14="http://schemas.microsoft.com/office/powerpoint/2010/main" val="27399066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Container 8">
    <p:spTree>
      <p:nvGrpSpPr>
        <p:cNvPr id="1" name=""/>
        <p:cNvGrpSpPr/>
        <p:nvPr/>
      </p:nvGrpSpPr>
      <p:grpSpPr>
        <a:xfrm>
          <a:off x="0" y="0"/>
          <a:ext cx="0" cy="0"/>
          <a:chOff x="0" y="0"/>
          <a:chExt cx="0" cy="0"/>
        </a:xfrm>
      </p:grpSpPr>
      <p:sp>
        <p:nvSpPr>
          <p:cNvPr id="7" name="Picture Placeholder 10">
            <a:extLst>
              <a:ext uri="{FF2B5EF4-FFF2-40B4-BE49-F238E27FC236}">
                <a16:creationId xmlns:a16="http://schemas.microsoft.com/office/drawing/2014/main" id="{FE6CB746-1DFB-4E06-9747-15AC7A330E5A}"/>
              </a:ext>
            </a:extLst>
          </p:cNvPr>
          <p:cNvSpPr>
            <a:spLocks noGrp="1"/>
          </p:cNvSpPr>
          <p:nvPr>
            <p:ph type="pic" sz="quarter" idx="10" hasCustomPrompt="1"/>
          </p:nvPr>
        </p:nvSpPr>
        <p:spPr>
          <a:xfrm>
            <a:off x="1164901" y="1595972"/>
            <a:ext cx="2816352" cy="2134779"/>
          </a:xfrm>
          <a:prstGeom prst="rect">
            <a:avLst/>
          </a:prstGeom>
          <a:solidFill>
            <a:schemeClr val="tx1"/>
          </a:solidFill>
        </p:spPr>
        <p:txBody>
          <a:bodyPr/>
          <a:lstStyle>
            <a:lvl1pPr marL="0" indent="0" algn="ctr">
              <a:buNone/>
              <a:defRPr sz="1000"/>
            </a:lvl1pPr>
          </a:lstStyle>
          <a:p>
            <a:r>
              <a:rPr lang="fr-FR"/>
              <a:t>	</a:t>
            </a:r>
          </a:p>
          <a:p>
            <a:endParaRPr lang="fr-FR"/>
          </a:p>
          <a:p>
            <a:r>
              <a:rPr lang="fr-FR"/>
              <a:t>PICTURE</a:t>
            </a:r>
          </a:p>
        </p:txBody>
      </p:sp>
      <p:sp>
        <p:nvSpPr>
          <p:cNvPr id="8" name="Picture Placeholder 10">
            <a:extLst>
              <a:ext uri="{FF2B5EF4-FFF2-40B4-BE49-F238E27FC236}">
                <a16:creationId xmlns:a16="http://schemas.microsoft.com/office/drawing/2014/main" id="{3C87B226-FB09-4A65-8099-8300B588C926}"/>
              </a:ext>
            </a:extLst>
          </p:cNvPr>
          <p:cNvSpPr>
            <a:spLocks noGrp="1"/>
          </p:cNvSpPr>
          <p:nvPr>
            <p:ph type="pic" sz="quarter" idx="11" hasCustomPrompt="1"/>
          </p:nvPr>
        </p:nvSpPr>
        <p:spPr>
          <a:xfrm>
            <a:off x="4702443" y="1595972"/>
            <a:ext cx="2816352" cy="2134779"/>
          </a:xfrm>
          <a:prstGeom prst="rect">
            <a:avLst/>
          </a:prstGeom>
          <a:solidFill>
            <a:schemeClr val="tx1"/>
          </a:solidFill>
        </p:spPr>
        <p:txBody>
          <a:bodyPr/>
          <a:lstStyle>
            <a:lvl1pPr marL="0" indent="0" algn="ctr">
              <a:buNone/>
              <a:defRPr sz="1000"/>
            </a:lvl1pPr>
          </a:lstStyle>
          <a:p>
            <a:r>
              <a:rPr lang="fr-FR"/>
              <a:t>	</a:t>
            </a:r>
          </a:p>
          <a:p>
            <a:endParaRPr lang="fr-FR"/>
          </a:p>
          <a:p>
            <a:r>
              <a:rPr lang="fr-FR"/>
              <a:t>PICTURE</a:t>
            </a:r>
          </a:p>
        </p:txBody>
      </p:sp>
      <p:sp>
        <p:nvSpPr>
          <p:cNvPr id="9" name="Picture Placeholder 10">
            <a:extLst>
              <a:ext uri="{FF2B5EF4-FFF2-40B4-BE49-F238E27FC236}">
                <a16:creationId xmlns:a16="http://schemas.microsoft.com/office/drawing/2014/main" id="{2DB8703F-F124-4DFE-A671-6E977F384329}"/>
              </a:ext>
            </a:extLst>
          </p:cNvPr>
          <p:cNvSpPr>
            <a:spLocks noGrp="1"/>
          </p:cNvSpPr>
          <p:nvPr>
            <p:ph type="pic" sz="quarter" idx="12" hasCustomPrompt="1"/>
          </p:nvPr>
        </p:nvSpPr>
        <p:spPr>
          <a:xfrm>
            <a:off x="8239985" y="1595972"/>
            <a:ext cx="2816352" cy="2134779"/>
          </a:xfrm>
          <a:prstGeom prst="rect">
            <a:avLst/>
          </a:prstGeom>
          <a:solidFill>
            <a:schemeClr val="tx1"/>
          </a:solidFill>
        </p:spPr>
        <p:txBody>
          <a:bodyPr/>
          <a:lstStyle>
            <a:lvl1pPr marL="0" indent="0" algn="ctr">
              <a:buNone/>
              <a:defRPr sz="1000"/>
            </a:lvl1pPr>
          </a:lstStyle>
          <a:p>
            <a:r>
              <a:rPr lang="fr-FR"/>
              <a:t>	</a:t>
            </a:r>
          </a:p>
          <a:p>
            <a:endParaRPr lang="fr-FR"/>
          </a:p>
          <a:p>
            <a:r>
              <a:rPr lang="fr-FR"/>
              <a:t>PICTURE</a:t>
            </a:r>
          </a:p>
        </p:txBody>
      </p:sp>
      <p:sp>
        <p:nvSpPr>
          <p:cNvPr id="10" name="Text Placeholder 3">
            <a:extLst>
              <a:ext uri="{FF2B5EF4-FFF2-40B4-BE49-F238E27FC236}">
                <a16:creationId xmlns:a16="http://schemas.microsoft.com/office/drawing/2014/main" id="{33AFCCA2-50AE-A24C-8EE2-A3ADFB19FE6F}"/>
              </a:ext>
            </a:extLst>
          </p:cNvPr>
          <p:cNvSpPr>
            <a:spLocks noGrp="1"/>
          </p:cNvSpPr>
          <p:nvPr>
            <p:ph type="body" sz="quarter" idx="14"/>
          </p:nvPr>
        </p:nvSpPr>
        <p:spPr>
          <a:xfrm>
            <a:off x="1164901" y="3730753"/>
            <a:ext cx="2816352" cy="2289048"/>
          </a:xfrm>
          <a:noFill/>
        </p:spPr>
        <p:txBody>
          <a:bodyPr lIns="182880" tIns="182880" rIns="182880" bIns="18288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3">
            <a:extLst>
              <a:ext uri="{FF2B5EF4-FFF2-40B4-BE49-F238E27FC236}">
                <a16:creationId xmlns:a16="http://schemas.microsoft.com/office/drawing/2014/main" id="{2DFB645A-A151-4945-849A-0FB145E3A5B2}"/>
              </a:ext>
            </a:extLst>
          </p:cNvPr>
          <p:cNvSpPr>
            <a:spLocks noGrp="1"/>
          </p:cNvSpPr>
          <p:nvPr>
            <p:ph type="body" sz="quarter" idx="15"/>
          </p:nvPr>
        </p:nvSpPr>
        <p:spPr>
          <a:xfrm>
            <a:off x="4702443" y="3730753"/>
            <a:ext cx="2816352" cy="2289048"/>
          </a:xfrm>
          <a:noFill/>
        </p:spPr>
        <p:txBody>
          <a:bodyPr lIns="182880" tIns="182880" rIns="182880" bIns="18288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3">
            <a:extLst>
              <a:ext uri="{FF2B5EF4-FFF2-40B4-BE49-F238E27FC236}">
                <a16:creationId xmlns:a16="http://schemas.microsoft.com/office/drawing/2014/main" id="{DF6F6B5E-12B6-C641-94A8-6C2A26E22115}"/>
              </a:ext>
            </a:extLst>
          </p:cNvPr>
          <p:cNvSpPr>
            <a:spLocks noGrp="1"/>
          </p:cNvSpPr>
          <p:nvPr>
            <p:ph type="body" sz="quarter" idx="16"/>
          </p:nvPr>
        </p:nvSpPr>
        <p:spPr>
          <a:xfrm>
            <a:off x="8239985" y="3730752"/>
            <a:ext cx="2816352" cy="2289048"/>
          </a:xfrm>
          <a:noFill/>
        </p:spPr>
        <p:txBody>
          <a:bodyPr lIns="182880" tIns="182880" rIns="182880" bIns="18288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itle 1">
            <a:extLst>
              <a:ext uri="{FF2B5EF4-FFF2-40B4-BE49-F238E27FC236}">
                <a16:creationId xmlns:a16="http://schemas.microsoft.com/office/drawing/2014/main" id="{38871D5E-1D6E-A549-8026-5381F4E9E3B7}"/>
              </a:ext>
            </a:extLst>
          </p:cNvPr>
          <p:cNvSpPr>
            <a:spLocks noGrp="1"/>
          </p:cNvSpPr>
          <p:nvPr>
            <p:ph type="title"/>
          </p:nvPr>
        </p:nvSpPr>
        <p:spPr>
          <a:xfrm>
            <a:off x="457200" y="265176"/>
            <a:ext cx="11277600" cy="1292662"/>
          </a:xfrm>
        </p:spPr>
        <p:txBody>
          <a:bodyPr/>
          <a:lstStyle>
            <a:lvl1pPr>
              <a:defRPr>
                <a:solidFill>
                  <a:srgbClr val="00A8C8"/>
                </a:solidFill>
              </a:defRPr>
            </a:lvl1pPr>
          </a:lstStyle>
          <a:p>
            <a:r>
              <a:rPr lang="en-US" dirty="0"/>
              <a:t>Click to edit Master title style</a:t>
            </a:r>
          </a:p>
        </p:txBody>
      </p:sp>
      <p:sp>
        <p:nvSpPr>
          <p:cNvPr id="13" name="Text Placeholder 31">
            <a:extLst>
              <a:ext uri="{FF2B5EF4-FFF2-40B4-BE49-F238E27FC236}">
                <a16:creationId xmlns:a16="http://schemas.microsoft.com/office/drawing/2014/main" id="{E0CC4B99-251F-7A47-94F8-3263C0FBB32A}"/>
              </a:ext>
            </a:extLst>
          </p:cNvPr>
          <p:cNvSpPr txBox="1">
            <a:spLocks/>
          </p:cNvSpPr>
          <p:nvPr userDrawn="1"/>
        </p:nvSpPr>
        <p:spPr>
          <a:xfrm>
            <a:off x="457199" y="6581489"/>
            <a:ext cx="5638800" cy="646331"/>
          </a:xfrm>
          <a:prstGeom prst="rect">
            <a:avLst/>
          </a:prstGeom>
          <a:noFill/>
        </p:spPr>
        <p:txBody>
          <a:bodyPr vert="horz" wrap="square" lIns="0" tIns="0" rIns="0" bIns="457200" rtlCol="0" anchor="t" anchorCtr="0">
            <a:sp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200" b="0" i="0" kern="1200" cap="all" spc="200" baseline="0">
                <a:solidFill>
                  <a:schemeClr val="tx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2400" b="0" kern="1200" cap="all" spc="200" baseline="0">
                <a:solidFill>
                  <a:schemeClr val="tx1"/>
                </a:solidFill>
                <a:latin typeface="+mn-lt"/>
                <a:ea typeface="+mn-ea"/>
                <a:cs typeface="+mn-cs"/>
              </a:defRPr>
            </a:lvl2pPr>
            <a:lvl3pPr marL="0" indent="0" algn="l" defTabSz="914400" rtl="0" eaLnBrk="1" latinLnBrk="0" hangingPunct="1">
              <a:lnSpc>
                <a:spcPct val="100000"/>
              </a:lnSpc>
              <a:spcBef>
                <a:spcPts val="1800"/>
              </a:spcBef>
              <a:spcAft>
                <a:spcPts val="0"/>
              </a:spcAft>
              <a:buFont typeface="Arial" panose="020B0604020202020204" pitchFamily="34" charset="0"/>
              <a:buNone/>
              <a:defRPr sz="2000" kern="1200" cap="none" spc="50" baseline="0">
                <a:solidFill>
                  <a:schemeClr val="tx1"/>
                </a:solidFill>
                <a:latin typeface="+mn-lt"/>
                <a:ea typeface="+mn-ea"/>
                <a:cs typeface="+mn-cs"/>
              </a:defRPr>
            </a:lvl3pPr>
            <a:lvl4pPr marL="228600" indent="-228600" algn="l" defTabSz="914400" rtl="0" eaLnBrk="1" latinLnBrk="0" hangingPunct="1">
              <a:lnSpc>
                <a:spcPct val="100000"/>
              </a:lnSpc>
              <a:spcBef>
                <a:spcPts val="600"/>
              </a:spcBef>
              <a:spcAft>
                <a:spcPts val="0"/>
              </a:spcAft>
              <a:buFont typeface="Arial" panose="020B0604020202020204" pitchFamily="34" charset="0"/>
              <a:buChar char="•"/>
              <a:defRPr sz="2000" kern="1200" spc="50" baseline="0">
                <a:solidFill>
                  <a:schemeClr val="tx1"/>
                </a:solidFill>
                <a:latin typeface="+mn-lt"/>
                <a:ea typeface="+mn-ea"/>
                <a:cs typeface="+mn-cs"/>
              </a:defRPr>
            </a:lvl4pPr>
            <a:lvl5pPr marL="457200" indent="-228600" algn="l" defTabSz="914400" rtl="0" eaLnBrk="1" latinLnBrk="0" hangingPunct="1">
              <a:lnSpc>
                <a:spcPct val="100000"/>
              </a:lnSpc>
              <a:spcBef>
                <a:spcPts val="600"/>
              </a:spcBef>
              <a:spcAft>
                <a:spcPts val="0"/>
              </a:spcAft>
              <a:buFont typeface="System Font Regular"/>
              <a:buChar char="-"/>
              <a:defRPr sz="2000" kern="1200" spc="50" baseline="0">
                <a:solidFill>
                  <a:schemeClr val="tx1"/>
                </a:solidFill>
                <a:latin typeface="+mn-lt"/>
                <a:ea typeface="+mn-ea"/>
                <a:cs typeface="+mn-cs"/>
              </a:defRPr>
            </a:lvl5pPr>
            <a:lvl6pPr marL="685800" indent="-228600" algn="l" defTabSz="914400" rtl="0" eaLnBrk="1" latinLnBrk="0" hangingPunct="1">
              <a:lnSpc>
                <a:spcPct val="100000"/>
              </a:lnSpc>
              <a:spcBef>
                <a:spcPts val="600"/>
              </a:spcBef>
              <a:spcAft>
                <a:spcPts val="0"/>
              </a:spcAft>
              <a:buFont typeface="Arial" panose="020B0604020202020204" pitchFamily="34" charset="0"/>
              <a:buChar char="•"/>
              <a:defRPr sz="2000" kern="1200">
                <a:solidFill>
                  <a:schemeClr val="tx1"/>
                </a:solidFill>
                <a:latin typeface="+mn-lt"/>
                <a:ea typeface="+mn-ea"/>
                <a:cs typeface="+mn-cs"/>
              </a:defRPr>
            </a:lvl6pPr>
            <a:lvl7pPr marL="914400" indent="-228600" algn="l" defTabSz="914400" rtl="0" eaLnBrk="1" latinLnBrk="0" hangingPunct="1">
              <a:lnSpc>
                <a:spcPct val="100000"/>
              </a:lnSpc>
              <a:spcBef>
                <a:spcPts val="600"/>
              </a:spcBef>
              <a:spcAft>
                <a:spcPts val="0"/>
              </a:spcAft>
              <a:buFont typeface="System Font Regular"/>
              <a:buChar char="-"/>
              <a:defRPr sz="2000" kern="1200">
                <a:solidFill>
                  <a:schemeClr val="tx1"/>
                </a:solidFill>
                <a:latin typeface="+mn-lt"/>
                <a:ea typeface="+mn-ea"/>
                <a:cs typeface="+mn-cs"/>
              </a:defRPr>
            </a:lvl7pPr>
            <a:lvl8pPr marL="3429000" indent="-228600" algn="l" defTabSz="914400" rtl="0" eaLnBrk="1" latinLnBrk="0" hangingPunct="1">
              <a:lnSpc>
                <a:spcPct val="100000"/>
              </a:lnSpc>
              <a:spcBef>
                <a:spcPts val="0"/>
              </a:spcBef>
              <a:buFont typeface="Arial" panose="020B0604020202020204" pitchFamily="34" charset="0"/>
              <a:buChar char="•"/>
              <a:defRPr sz="1200" kern="1200">
                <a:solidFill>
                  <a:schemeClr val="tx1"/>
                </a:solidFill>
                <a:latin typeface="+mn-lt"/>
                <a:ea typeface="+mn-ea"/>
                <a:cs typeface="+mn-cs"/>
              </a:defRPr>
            </a:lvl8pPr>
            <a:lvl9pPr marL="3886200" indent="-228600" algn="l" defTabSz="914400" rtl="0" eaLnBrk="1" latinLnBrk="0" hangingPunct="1">
              <a:lnSpc>
                <a:spcPct val="100000"/>
              </a:lnSpc>
              <a:spcBef>
                <a:spcPts val="0"/>
              </a:spcBef>
              <a:buFont typeface="System Font Regular"/>
              <a:buChar char="-"/>
              <a:defRPr sz="1200" kern="1200">
                <a:solidFill>
                  <a:schemeClr val="tx1"/>
                </a:solidFill>
                <a:latin typeface="+mn-lt"/>
                <a:ea typeface="+mn-ea"/>
                <a:cs typeface="+mn-cs"/>
              </a:defRPr>
            </a:lvl9pPr>
          </a:lstStyle>
          <a:p>
            <a:r>
              <a:rPr lang="en-US" sz="1050" dirty="0"/>
              <a:t>Coastal</a:t>
            </a:r>
            <a:r>
              <a:rPr lang="en-US" sz="1050" baseline="0" dirty="0"/>
              <a:t> protection and Restoration authority</a:t>
            </a:r>
            <a:endParaRPr lang="en-US" sz="1050" dirty="0"/>
          </a:p>
        </p:txBody>
      </p:sp>
    </p:spTree>
    <p:extLst>
      <p:ext uri="{BB962C8B-B14F-4D97-AF65-F5344CB8AC3E}">
        <p14:creationId xmlns:p14="http://schemas.microsoft.com/office/powerpoint/2010/main" val="1721339162"/>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B498E3F1-73FB-7144-9DA6-0933B2BA00A0}"/>
              </a:ext>
            </a:extLst>
          </p:cNvPr>
          <p:cNvSpPr/>
          <p:nvPr/>
        </p:nvSpPr>
        <p:spPr>
          <a:xfrm flipV="1">
            <a:off x="457200" y="2971800"/>
            <a:ext cx="11277600" cy="914400"/>
          </a:xfrm>
          <a:custGeom>
            <a:avLst/>
            <a:gdLst>
              <a:gd name="connsiteX0" fmla="*/ 0 w 11277600"/>
              <a:gd name="connsiteY0" fmla="*/ 914400 h 914400"/>
              <a:gd name="connsiteX1" fmla="*/ 10820400 w 11277600"/>
              <a:gd name="connsiteY1" fmla="*/ 914400 h 914400"/>
              <a:gd name="connsiteX2" fmla="*/ 11277600 w 11277600"/>
              <a:gd name="connsiteY2" fmla="*/ 457200 h 914400"/>
              <a:gd name="connsiteX3" fmla="*/ 10820400 w 11277600"/>
              <a:gd name="connsiteY3" fmla="*/ 0 h 914400"/>
              <a:gd name="connsiteX4" fmla="*/ 0 w 11277600"/>
              <a:gd name="connsiteY4" fmla="*/ 0 h 914400"/>
              <a:gd name="connsiteX5" fmla="*/ 0 w 11277600"/>
              <a:gd name="connsiteY5" fmla="*/ 91440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277600" h="914400">
                <a:moveTo>
                  <a:pt x="0" y="914400"/>
                </a:moveTo>
                <a:lnTo>
                  <a:pt x="10820400" y="914400"/>
                </a:lnTo>
                <a:lnTo>
                  <a:pt x="11277600" y="457200"/>
                </a:lnTo>
                <a:lnTo>
                  <a:pt x="10820400" y="0"/>
                </a:lnTo>
                <a:lnTo>
                  <a:pt x="0" y="0"/>
                </a:lnTo>
                <a:lnTo>
                  <a:pt x="0" y="91440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TextBox 4">
            <a:extLst>
              <a:ext uri="{FF2B5EF4-FFF2-40B4-BE49-F238E27FC236}">
                <a16:creationId xmlns:a16="http://schemas.microsoft.com/office/drawing/2014/main" id="{FBD6962D-F88C-3149-964E-5B3562C1C3EE}"/>
              </a:ext>
            </a:extLst>
          </p:cNvPr>
          <p:cNvSpPr txBox="1"/>
          <p:nvPr/>
        </p:nvSpPr>
        <p:spPr>
          <a:xfrm>
            <a:off x="701764" y="3321278"/>
            <a:ext cx="797732" cy="215444"/>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u="none" strike="noStrike" kern="1200" cap="none" spc="200" normalizeH="0" noProof="0" dirty="0">
                <a:ln>
                  <a:noFill/>
                </a:ln>
                <a:effectLst/>
                <a:uLnTx/>
                <a:uFillTx/>
              </a:rPr>
              <a:t>2016</a:t>
            </a:r>
          </a:p>
        </p:txBody>
      </p:sp>
      <p:sp>
        <p:nvSpPr>
          <p:cNvPr id="6" name="TextBox 5">
            <a:extLst>
              <a:ext uri="{FF2B5EF4-FFF2-40B4-BE49-F238E27FC236}">
                <a16:creationId xmlns:a16="http://schemas.microsoft.com/office/drawing/2014/main" id="{4695A680-3EE0-BB43-8F04-8C43F383C52A}"/>
              </a:ext>
            </a:extLst>
          </p:cNvPr>
          <p:cNvSpPr txBox="1"/>
          <p:nvPr/>
        </p:nvSpPr>
        <p:spPr>
          <a:xfrm>
            <a:off x="2079673" y="3321278"/>
            <a:ext cx="797732" cy="215444"/>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u="none" strike="noStrike" kern="1200" cap="none" spc="200" normalizeH="0" noProof="0" dirty="0">
                <a:ln>
                  <a:noFill/>
                </a:ln>
                <a:effectLst/>
                <a:uLnTx/>
                <a:uFillTx/>
              </a:rPr>
              <a:t>2017</a:t>
            </a:r>
          </a:p>
        </p:txBody>
      </p:sp>
      <p:sp>
        <p:nvSpPr>
          <p:cNvPr id="7" name="TextBox 6">
            <a:extLst>
              <a:ext uri="{FF2B5EF4-FFF2-40B4-BE49-F238E27FC236}">
                <a16:creationId xmlns:a16="http://schemas.microsoft.com/office/drawing/2014/main" id="{C7670C1B-9196-7941-898B-AD4B8109CDB8}"/>
              </a:ext>
            </a:extLst>
          </p:cNvPr>
          <p:cNvSpPr txBox="1"/>
          <p:nvPr/>
        </p:nvSpPr>
        <p:spPr>
          <a:xfrm>
            <a:off x="4835491" y="3321278"/>
            <a:ext cx="797732" cy="215444"/>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u="none" strike="noStrike" kern="1200" cap="none" spc="200" normalizeH="0" noProof="0" dirty="0">
                <a:ln>
                  <a:noFill/>
                </a:ln>
                <a:effectLst/>
                <a:uLnTx/>
                <a:uFillTx/>
              </a:rPr>
              <a:t>2019</a:t>
            </a:r>
          </a:p>
        </p:txBody>
      </p:sp>
      <p:sp>
        <p:nvSpPr>
          <p:cNvPr id="8" name="TextBox 7">
            <a:extLst>
              <a:ext uri="{FF2B5EF4-FFF2-40B4-BE49-F238E27FC236}">
                <a16:creationId xmlns:a16="http://schemas.microsoft.com/office/drawing/2014/main" id="{E2E9681F-B524-9847-BC96-38AF6C21A751}"/>
              </a:ext>
            </a:extLst>
          </p:cNvPr>
          <p:cNvSpPr txBox="1"/>
          <p:nvPr/>
        </p:nvSpPr>
        <p:spPr>
          <a:xfrm>
            <a:off x="3457582" y="3321278"/>
            <a:ext cx="797732" cy="215444"/>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u="none" strike="noStrike" kern="1200" cap="none" spc="200" normalizeH="0" noProof="0" dirty="0">
                <a:ln>
                  <a:noFill/>
                </a:ln>
                <a:effectLst/>
                <a:uLnTx/>
                <a:uFillTx/>
              </a:rPr>
              <a:t>2018</a:t>
            </a:r>
          </a:p>
        </p:txBody>
      </p:sp>
      <p:sp>
        <p:nvSpPr>
          <p:cNvPr id="9" name="TextBox 8">
            <a:extLst>
              <a:ext uri="{FF2B5EF4-FFF2-40B4-BE49-F238E27FC236}">
                <a16:creationId xmlns:a16="http://schemas.microsoft.com/office/drawing/2014/main" id="{F0D7D1A3-8159-E546-B5C8-02D7F1E56129}"/>
              </a:ext>
            </a:extLst>
          </p:cNvPr>
          <p:cNvSpPr txBox="1"/>
          <p:nvPr/>
        </p:nvSpPr>
        <p:spPr>
          <a:xfrm>
            <a:off x="6213400" y="3321278"/>
            <a:ext cx="797732" cy="215444"/>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u="none" strike="noStrike" kern="1200" cap="none" spc="200" normalizeH="0" noProof="0" dirty="0">
                <a:ln>
                  <a:noFill/>
                </a:ln>
                <a:effectLst/>
                <a:uLnTx/>
                <a:uFillTx/>
              </a:rPr>
              <a:t>2020</a:t>
            </a:r>
          </a:p>
        </p:txBody>
      </p:sp>
      <p:sp>
        <p:nvSpPr>
          <p:cNvPr id="10" name="TextBox 9">
            <a:extLst>
              <a:ext uri="{FF2B5EF4-FFF2-40B4-BE49-F238E27FC236}">
                <a16:creationId xmlns:a16="http://schemas.microsoft.com/office/drawing/2014/main" id="{451E791E-EB87-BE40-9ED0-E38BEB94E82F}"/>
              </a:ext>
            </a:extLst>
          </p:cNvPr>
          <p:cNvSpPr txBox="1"/>
          <p:nvPr/>
        </p:nvSpPr>
        <p:spPr>
          <a:xfrm>
            <a:off x="7591309" y="3321278"/>
            <a:ext cx="797732" cy="215444"/>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u="none" strike="noStrike" kern="1200" cap="none" spc="200" normalizeH="0" noProof="0" dirty="0">
                <a:ln>
                  <a:noFill/>
                </a:ln>
                <a:effectLst/>
                <a:uLnTx/>
                <a:uFillTx/>
              </a:rPr>
              <a:t>2021</a:t>
            </a:r>
          </a:p>
        </p:txBody>
      </p:sp>
      <p:sp>
        <p:nvSpPr>
          <p:cNvPr id="11" name="TextBox 10">
            <a:extLst>
              <a:ext uri="{FF2B5EF4-FFF2-40B4-BE49-F238E27FC236}">
                <a16:creationId xmlns:a16="http://schemas.microsoft.com/office/drawing/2014/main" id="{31D700C4-7898-AB45-B502-EBCC040100EC}"/>
              </a:ext>
            </a:extLst>
          </p:cNvPr>
          <p:cNvSpPr txBox="1"/>
          <p:nvPr/>
        </p:nvSpPr>
        <p:spPr>
          <a:xfrm>
            <a:off x="10347124" y="3321278"/>
            <a:ext cx="797732" cy="215444"/>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u="none" strike="noStrike" kern="1200" cap="none" spc="200" normalizeH="0" noProof="0" dirty="0">
                <a:ln>
                  <a:noFill/>
                </a:ln>
                <a:effectLst/>
                <a:uLnTx/>
                <a:uFillTx/>
              </a:rPr>
              <a:t>2023</a:t>
            </a:r>
          </a:p>
        </p:txBody>
      </p:sp>
      <p:sp>
        <p:nvSpPr>
          <p:cNvPr id="12" name="TextBox 11">
            <a:extLst>
              <a:ext uri="{FF2B5EF4-FFF2-40B4-BE49-F238E27FC236}">
                <a16:creationId xmlns:a16="http://schemas.microsoft.com/office/drawing/2014/main" id="{B7C3DCF3-6B8E-6543-A2D9-C3D59C0686E1}"/>
              </a:ext>
            </a:extLst>
          </p:cNvPr>
          <p:cNvSpPr txBox="1"/>
          <p:nvPr/>
        </p:nvSpPr>
        <p:spPr>
          <a:xfrm>
            <a:off x="8969218" y="3321278"/>
            <a:ext cx="797732" cy="215444"/>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u="none" strike="noStrike" kern="1200" cap="none" spc="200" normalizeH="0" noProof="0" dirty="0">
                <a:ln>
                  <a:noFill/>
                </a:ln>
                <a:effectLst/>
                <a:uLnTx/>
                <a:uFillTx/>
              </a:rPr>
              <a:t>2022</a:t>
            </a:r>
          </a:p>
        </p:txBody>
      </p:sp>
      <p:grpSp>
        <p:nvGrpSpPr>
          <p:cNvPr id="116" name="Group 115">
            <a:extLst>
              <a:ext uri="{FF2B5EF4-FFF2-40B4-BE49-F238E27FC236}">
                <a16:creationId xmlns:a16="http://schemas.microsoft.com/office/drawing/2014/main" id="{8ECF5D0B-62B8-B74A-8EE9-24FDD88FFAE3}"/>
              </a:ext>
            </a:extLst>
          </p:cNvPr>
          <p:cNvGrpSpPr/>
          <p:nvPr userDrawn="1"/>
        </p:nvGrpSpPr>
        <p:grpSpPr>
          <a:xfrm>
            <a:off x="471268" y="464234"/>
            <a:ext cx="3351400" cy="409343"/>
            <a:chOff x="457200" y="477701"/>
            <a:chExt cx="3351400" cy="409343"/>
          </a:xfrm>
        </p:grpSpPr>
        <p:sp>
          <p:nvSpPr>
            <p:cNvPr id="117" name="Content Placeholder 2">
              <a:extLst>
                <a:ext uri="{FF2B5EF4-FFF2-40B4-BE49-F238E27FC236}">
                  <a16:creationId xmlns:a16="http://schemas.microsoft.com/office/drawing/2014/main" id="{1E5095B3-79D3-DB48-814A-A2AEDA44C1DD}"/>
                </a:ext>
              </a:extLst>
            </p:cNvPr>
            <p:cNvSpPr txBox="1">
              <a:spLocks/>
            </p:cNvSpPr>
            <p:nvPr/>
          </p:nvSpPr>
          <p:spPr>
            <a:xfrm>
              <a:off x="457200" y="477701"/>
              <a:ext cx="3351400" cy="409343"/>
            </a:xfrm>
            <a:prstGeom prst="rect">
              <a:avLst/>
            </a:prstGeom>
            <a:noFill/>
            <a:ln>
              <a:solidFill>
                <a:schemeClr val="tx1"/>
              </a:solidFill>
            </a:ln>
          </p:spPr>
          <p:txBody>
            <a:bodyPr vert="horz" wrap="square" lIns="228600" tIns="118872" rIns="91440" bIns="118872" rtlCol="0" anchor="t" anchorCtr="0">
              <a:spAutoFit/>
            </a:bodyPr>
            <a:lstStyle>
              <a:lvl1pPr marL="0" indent="0" algn="l" defTabSz="914400" rtl="0" eaLnBrk="1" latinLnBrk="0" hangingPunct="1">
                <a:lnSpc>
                  <a:spcPct val="100000"/>
                </a:lnSpc>
                <a:spcBef>
                  <a:spcPts val="1200"/>
                </a:spcBef>
                <a:spcAft>
                  <a:spcPts val="0"/>
                </a:spcAft>
                <a:buFont typeface="Arial" panose="020B0604020202020204" pitchFamily="34" charset="0"/>
                <a:buNone/>
                <a:defRPr sz="2000" b="0" kern="1200" cap="none" spc="50" baseline="0">
                  <a:solidFill>
                    <a:schemeClr val="tx1"/>
                  </a:solidFill>
                  <a:latin typeface="+mn-lt"/>
                  <a:ea typeface="+mn-ea"/>
                  <a:cs typeface="+mn-cs"/>
                </a:defRPr>
              </a:lvl1pPr>
              <a:lvl2pPr marL="228600" indent="-228600" algn="l" defTabSz="914400" rtl="0" eaLnBrk="1" latinLnBrk="0" hangingPunct="1">
                <a:lnSpc>
                  <a:spcPct val="100000"/>
                </a:lnSpc>
                <a:spcBef>
                  <a:spcPts val="600"/>
                </a:spcBef>
                <a:spcAft>
                  <a:spcPts val="0"/>
                </a:spcAft>
                <a:buFont typeface="Arial" panose="020B0604020202020204" pitchFamily="34" charset="0"/>
                <a:buChar char="•"/>
                <a:defRPr sz="2000" b="0" kern="1200" cap="none" spc="50" baseline="0">
                  <a:solidFill>
                    <a:schemeClr val="tx1"/>
                  </a:solidFill>
                  <a:latin typeface="+mn-lt"/>
                  <a:ea typeface="+mn-ea"/>
                  <a:cs typeface="+mn-cs"/>
                </a:defRPr>
              </a:lvl2pPr>
              <a:lvl3pPr marL="457200" indent="-228600" algn="l" defTabSz="914400" rtl="0" eaLnBrk="1" latinLnBrk="0" hangingPunct="1">
                <a:lnSpc>
                  <a:spcPct val="100000"/>
                </a:lnSpc>
                <a:spcBef>
                  <a:spcPts val="600"/>
                </a:spcBef>
                <a:spcAft>
                  <a:spcPts val="0"/>
                </a:spcAft>
                <a:buFont typeface="System Font Regular"/>
                <a:buChar char="-"/>
                <a:defRPr sz="2000" kern="1200" cap="none" spc="50" baseline="0">
                  <a:solidFill>
                    <a:schemeClr val="tx1"/>
                  </a:solidFill>
                  <a:latin typeface="+mn-lt"/>
                  <a:ea typeface="+mn-ea"/>
                  <a:cs typeface="+mn-cs"/>
                </a:defRPr>
              </a:lvl3pPr>
              <a:lvl4pPr marL="0" indent="0" algn="l" defTabSz="914400" rtl="0" eaLnBrk="1" latinLnBrk="0" hangingPunct="1">
                <a:lnSpc>
                  <a:spcPct val="100000"/>
                </a:lnSpc>
                <a:spcBef>
                  <a:spcPts val="0"/>
                </a:spcBef>
                <a:spcAft>
                  <a:spcPts val="600"/>
                </a:spcAft>
                <a:buFont typeface="Arial" panose="020B0604020202020204" pitchFamily="34" charset="0"/>
                <a:buNone/>
                <a:defRPr sz="2400" b="0" i="0" kern="1200" cap="all" spc="200" baseline="0">
                  <a:solidFill>
                    <a:schemeClr val="tx1"/>
                  </a:solidFill>
                  <a:latin typeface="+mn-lt"/>
                  <a:ea typeface="+mn-ea"/>
                  <a:cs typeface="+mn-cs"/>
                </a:defRPr>
              </a:lvl4pPr>
              <a:lvl5pPr marL="0" indent="0" algn="l" defTabSz="914400" rtl="0" eaLnBrk="1" latinLnBrk="0" hangingPunct="1">
                <a:lnSpc>
                  <a:spcPct val="100000"/>
                </a:lnSpc>
                <a:spcBef>
                  <a:spcPts val="0"/>
                </a:spcBef>
                <a:spcAft>
                  <a:spcPts val="1200"/>
                </a:spcAft>
                <a:buFont typeface="System Font Regular"/>
                <a:buNone/>
                <a:defRPr sz="4400" b="0" i="0" kern="1200" spc="0" baseline="0">
                  <a:solidFill>
                    <a:schemeClr val="tx1"/>
                  </a:solidFill>
                  <a:latin typeface="Franklin Gothic Medium Cond" panose="020B0606030402020204" pitchFamily="34" charset="0"/>
                  <a:ea typeface="+mn-ea"/>
                  <a:cs typeface="+mn-cs"/>
                </a:defRPr>
              </a:lvl5pPr>
              <a:lvl6pPr marL="0" indent="0" algn="l" defTabSz="914400" rtl="0" eaLnBrk="1" latinLnBrk="0" hangingPunct="1">
                <a:lnSpc>
                  <a:spcPct val="100000"/>
                </a:lnSpc>
                <a:spcBef>
                  <a:spcPts val="0"/>
                </a:spcBef>
                <a:spcAft>
                  <a:spcPts val="1200"/>
                </a:spcAft>
                <a:buFont typeface="Arial" panose="020B0604020202020204" pitchFamily="34" charset="0"/>
                <a:buNone/>
                <a:defRPr sz="5400" b="0" i="0" kern="1200" cap="none" spc="0" baseline="0">
                  <a:solidFill>
                    <a:schemeClr val="accent1"/>
                  </a:solidFill>
                  <a:latin typeface="Franklin Gothic Medium Cond" panose="020B0606030402020204" pitchFamily="34" charset="0"/>
                  <a:ea typeface="+mn-ea"/>
                  <a:cs typeface="+mn-cs"/>
                </a:defRPr>
              </a:lvl6pPr>
              <a:lvl7pPr marL="0" indent="0" algn="l" defTabSz="914400" rtl="0" eaLnBrk="1" latinLnBrk="0" hangingPunct="1">
                <a:lnSpc>
                  <a:spcPct val="100000"/>
                </a:lnSpc>
                <a:spcBef>
                  <a:spcPts val="600"/>
                </a:spcBef>
                <a:spcAft>
                  <a:spcPts val="0"/>
                </a:spcAft>
                <a:buFont typeface="System Font Regular"/>
                <a:buNone/>
                <a:defRPr sz="2000" kern="1200">
                  <a:solidFill>
                    <a:schemeClr val="tx1"/>
                  </a:solidFill>
                  <a:latin typeface="+mn-lt"/>
                  <a:ea typeface="+mn-ea"/>
                  <a:cs typeface="+mn-cs"/>
                </a:defRPr>
              </a:lvl7pPr>
              <a:lvl8pPr marL="3429000" indent="-228600" algn="l" defTabSz="914400" rtl="0" eaLnBrk="1" latinLnBrk="0" hangingPunct="1">
                <a:lnSpc>
                  <a:spcPct val="100000"/>
                </a:lnSpc>
                <a:spcBef>
                  <a:spcPts val="0"/>
                </a:spcBef>
                <a:buFont typeface="Arial" panose="020B0604020202020204" pitchFamily="34" charset="0"/>
                <a:buChar char="•"/>
                <a:defRPr sz="1200" kern="1200">
                  <a:solidFill>
                    <a:schemeClr val="tx1"/>
                  </a:solidFill>
                  <a:latin typeface="+mn-lt"/>
                  <a:ea typeface="+mn-ea"/>
                  <a:cs typeface="+mn-cs"/>
                </a:defRPr>
              </a:lvl8pPr>
              <a:lvl9pPr marL="3886200" indent="-228600" algn="l" defTabSz="914400" rtl="0" eaLnBrk="1" latinLnBrk="0" hangingPunct="1">
                <a:lnSpc>
                  <a:spcPct val="100000"/>
                </a:lnSpc>
                <a:spcBef>
                  <a:spcPts val="0"/>
                </a:spcBef>
                <a:buFont typeface="System Font Regular"/>
                <a:buChar char="-"/>
                <a:defRPr sz="1200" kern="1200">
                  <a:solidFill>
                    <a:schemeClr val="tx1"/>
                  </a:solidFill>
                  <a:latin typeface="+mn-lt"/>
                  <a:ea typeface="+mn-ea"/>
                  <a:cs typeface="+mn-cs"/>
                </a:defRPr>
              </a:lvl9pPr>
            </a:lstStyle>
            <a:p>
              <a:pPr lvl="3" algn="r">
                <a:spcAft>
                  <a:spcPts val="0"/>
                </a:spcAft>
              </a:pPr>
              <a:r>
                <a:rPr lang="en-US" sz="1100" dirty="0">
                  <a:solidFill>
                    <a:schemeClr val="accent3"/>
                  </a:solidFill>
                </a:rPr>
                <a:t>Opportunity for public input</a:t>
              </a:r>
            </a:p>
          </p:txBody>
        </p:sp>
        <p:cxnSp>
          <p:nvCxnSpPr>
            <p:cNvPr id="118" name="Straight Arrow Connector 117">
              <a:extLst>
                <a:ext uri="{FF2B5EF4-FFF2-40B4-BE49-F238E27FC236}">
                  <a16:creationId xmlns:a16="http://schemas.microsoft.com/office/drawing/2014/main" id="{98A0B451-9C1D-7D48-8D44-57178A948D81}"/>
                </a:ext>
              </a:extLst>
            </p:cNvPr>
            <p:cNvCxnSpPr>
              <a:cxnSpLocks/>
            </p:cNvCxnSpPr>
            <p:nvPr/>
          </p:nvCxnSpPr>
          <p:spPr>
            <a:xfrm>
              <a:off x="637754" y="682372"/>
              <a:ext cx="256696" cy="0"/>
            </a:xfrm>
            <a:prstGeom prst="straightConnector1">
              <a:avLst/>
            </a:prstGeom>
            <a:ln>
              <a:headEnd type="oval"/>
              <a:tailEnd type="none" w="med" len="sm"/>
            </a:ln>
          </p:spPr>
          <p:style>
            <a:lnRef idx="3">
              <a:schemeClr val="accent3"/>
            </a:lnRef>
            <a:fillRef idx="0">
              <a:schemeClr val="accent3"/>
            </a:fillRef>
            <a:effectRef idx="2">
              <a:schemeClr val="accent3"/>
            </a:effectRef>
            <a:fontRef idx="minor">
              <a:schemeClr val="tx1"/>
            </a:fontRef>
          </p:style>
        </p:cxnSp>
      </p:grpSp>
    </p:spTree>
    <p:extLst>
      <p:ext uri="{BB962C8B-B14F-4D97-AF65-F5344CB8AC3E}">
        <p14:creationId xmlns:p14="http://schemas.microsoft.com/office/powerpoint/2010/main" val="3069842675"/>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B498E3F1-73FB-7144-9DA6-0933B2BA00A0}"/>
              </a:ext>
            </a:extLst>
          </p:cNvPr>
          <p:cNvSpPr/>
          <p:nvPr/>
        </p:nvSpPr>
        <p:spPr>
          <a:xfrm flipV="1">
            <a:off x="457200" y="2971800"/>
            <a:ext cx="11277600" cy="914400"/>
          </a:xfrm>
          <a:custGeom>
            <a:avLst/>
            <a:gdLst>
              <a:gd name="connsiteX0" fmla="*/ 0 w 11277600"/>
              <a:gd name="connsiteY0" fmla="*/ 914400 h 914400"/>
              <a:gd name="connsiteX1" fmla="*/ 10820400 w 11277600"/>
              <a:gd name="connsiteY1" fmla="*/ 914400 h 914400"/>
              <a:gd name="connsiteX2" fmla="*/ 11277600 w 11277600"/>
              <a:gd name="connsiteY2" fmla="*/ 457200 h 914400"/>
              <a:gd name="connsiteX3" fmla="*/ 10820400 w 11277600"/>
              <a:gd name="connsiteY3" fmla="*/ 0 h 914400"/>
              <a:gd name="connsiteX4" fmla="*/ 0 w 11277600"/>
              <a:gd name="connsiteY4" fmla="*/ 0 h 914400"/>
              <a:gd name="connsiteX5" fmla="*/ 0 w 11277600"/>
              <a:gd name="connsiteY5" fmla="*/ 91440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277600" h="914400">
                <a:moveTo>
                  <a:pt x="0" y="914400"/>
                </a:moveTo>
                <a:lnTo>
                  <a:pt x="10820400" y="914400"/>
                </a:lnTo>
                <a:lnTo>
                  <a:pt x="11277600" y="457200"/>
                </a:lnTo>
                <a:lnTo>
                  <a:pt x="10820400" y="0"/>
                </a:lnTo>
                <a:lnTo>
                  <a:pt x="0" y="0"/>
                </a:lnTo>
                <a:lnTo>
                  <a:pt x="0" y="91440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TextBox 4">
            <a:extLst>
              <a:ext uri="{FF2B5EF4-FFF2-40B4-BE49-F238E27FC236}">
                <a16:creationId xmlns:a16="http://schemas.microsoft.com/office/drawing/2014/main" id="{FBD6962D-F88C-3149-964E-5B3562C1C3EE}"/>
              </a:ext>
            </a:extLst>
          </p:cNvPr>
          <p:cNvSpPr txBox="1"/>
          <p:nvPr/>
        </p:nvSpPr>
        <p:spPr>
          <a:xfrm>
            <a:off x="701764" y="3321278"/>
            <a:ext cx="797732" cy="215444"/>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u="none" strike="noStrike" kern="1200" cap="none" spc="200" normalizeH="0" noProof="0" dirty="0">
                <a:ln>
                  <a:noFill/>
                </a:ln>
                <a:effectLst/>
                <a:uLnTx/>
                <a:uFillTx/>
              </a:rPr>
              <a:t>2019</a:t>
            </a:r>
          </a:p>
        </p:txBody>
      </p:sp>
      <p:sp>
        <p:nvSpPr>
          <p:cNvPr id="6" name="TextBox 5">
            <a:extLst>
              <a:ext uri="{FF2B5EF4-FFF2-40B4-BE49-F238E27FC236}">
                <a16:creationId xmlns:a16="http://schemas.microsoft.com/office/drawing/2014/main" id="{4695A680-3EE0-BB43-8F04-8C43F383C52A}"/>
              </a:ext>
            </a:extLst>
          </p:cNvPr>
          <p:cNvSpPr txBox="1"/>
          <p:nvPr/>
        </p:nvSpPr>
        <p:spPr>
          <a:xfrm>
            <a:off x="2079673" y="3321278"/>
            <a:ext cx="797732" cy="215444"/>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u="none" strike="noStrike" kern="1200" cap="none" spc="200" normalizeH="0" noProof="0" dirty="0">
                <a:ln>
                  <a:noFill/>
                </a:ln>
                <a:effectLst/>
                <a:uLnTx/>
                <a:uFillTx/>
              </a:rPr>
              <a:t>2020</a:t>
            </a:r>
          </a:p>
        </p:txBody>
      </p:sp>
      <p:sp>
        <p:nvSpPr>
          <p:cNvPr id="7" name="TextBox 6">
            <a:extLst>
              <a:ext uri="{FF2B5EF4-FFF2-40B4-BE49-F238E27FC236}">
                <a16:creationId xmlns:a16="http://schemas.microsoft.com/office/drawing/2014/main" id="{C7670C1B-9196-7941-898B-AD4B8109CDB8}"/>
              </a:ext>
            </a:extLst>
          </p:cNvPr>
          <p:cNvSpPr txBox="1"/>
          <p:nvPr/>
        </p:nvSpPr>
        <p:spPr>
          <a:xfrm>
            <a:off x="4835491" y="3321278"/>
            <a:ext cx="797732" cy="215444"/>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u="none" strike="noStrike" kern="1200" cap="none" spc="200" normalizeH="0" noProof="0" dirty="0">
                <a:ln>
                  <a:noFill/>
                </a:ln>
                <a:effectLst/>
                <a:uLnTx/>
                <a:uFillTx/>
              </a:rPr>
              <a:t>2022</a:t>
            </a:r>
          </a:p>
        </p:txBody>
      </p:sp>
      <p:sp>
        <p:nvSpPr>
          <p:cNvPr id="8" name="TextBox 7">
            <a:extLst>
              <a:ext uri="{FF2B5EF4-FFF2-40B4-BE49-F238E27FC236}">
                <a16:creationId xmlns:a16="http://schemas.microsoft.com/office/drawing/2014/main" id="{E2E9681F-B524-9847-BC96-38AF6C21A751}"/>
              </a:ext>
            </a:extLst>
          </p:cNvPr>
          <p:cNvSpPr txBox="1"/>
          <p:nvPr/>
        </p:nvSpPr>
        <p:spPr>
          <a:xfrm>
            <a:off x="3457582" y="3321278"/>
            <a:ext cx="797732" cy="215444"/>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u="none" strike="noStrike" kern="1200" cap="none" spc="200" normalizeH="0" noProof="0" dirty="0">
                <a:ln>
                  <a:noFill/>
                </a:ln>
                <a:effectLst/>
                <a:uLnTx/>
                <a:uFillTx/>
              </a:rPr>
              <a:t>2021</a:t>
            </a:r>
          </a:p>
        </p:txBody>
      </p:sp>
      <p:sp>
        <p:nvSpPr>
          <p:cNvPr id="9" name="TextBox 8">
            <a:extLst>
              <a:ext uri="{FF2B5EF4-FFF2-40B4-BE49-F238E27FC236}">
                <a16:creationId xmlns:a16="http://schemas.microsoft.com/office/drawing/2014/main" id="{F0D7D1A3-8159-E546-B5C8-02D7F1E56129}"/>
              </a:ext>
            </a:extLst>
          </p:cNvPr>
          <p:cNvSpPr txBox="1"/>
          <p:nvPr/>
        </p:nvSpPr>
        <p:spPr>
          <a:xfrm>
            <a:off x="6213400" y="3321278"/>
            <a:ext cx="797732" cy="215444"/>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u="none" strike="noStrike" kern="1200" cap="none" spc="200" normalizeH="0" noProof="0" dirty="0">
                <a:ln>
                  <a:noFill/>
                </a:ln>
                <a:effectLst/>
                <a:uLnTx/>
                <a:uFillTx/>
              </a:rPr>
              <a:t>2023</a:t>
            </a:r>
          </a:p>
        </p:txBody>
      </p:sp>
      <p:sp>
        <p:nvSpPr>
          <p:cNvPr id="10" name="TextBox 9">
            <a:extLst>
              <a:ext uri="{FF2B5EF4-FFF2-40B4-BE49-F238E27FC236}">
                <a16:creationId xmlns:a16="http://schemas.microsoft.com/office/drawing/2014/main" id="{451E791E-EB87-BE40-9ED0-E38BEB94E82F}"/>
              </a:ext>
            </a:extLst>
          </p:cNvPr>
          <p:cNvSpPr txBox="1"/>
          <p:nvPr/>
        </p:nvSpPr>
        <p:spPr>
          <a:xfrm>
            <a:off x="7591309" y="3321278"/>
            <a:ext cx="797732" cy="215444"/>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u="none" strike="noStrike" kern="1200" cap="none" spc="200" normalizeH="0" noProof="0" dirty="0">
                <a:ln>
                  <a:noFill/>
                </a:ln>
                <a:effectLst/>
                <a:uLnTx/>
                <a:uFillTx/>
              </a:rPr>
              <a:t>2024</a:t>
            </a:r>
          </a:p>
        </p:txBody>
      </p:sp>
      <p:sp>
        <p:nvSpPr>
          <p:cNvPr id="12" name="TextBox 11">
            <a:extLst>
              <a:ext uri="{FF2B5EF4-FFF2-40B4-BE49-F238E27FC236}">
                <a16:creationId xmlns:a16="http://schemas.microsoft.com/office/drawing/2014/main" id="{B7C3DCF3-6B8E-6543-A2D9-C3D59C0686E1}"/>
              </a:ext>
            </a:extLst>
          </p:cNvPr>
          <p:cNvSpPr txBox="1"/>
          <p:nvPr/>
        </p:nvSpPr>
        <p:spPr>
          <a:xfrm>
            <a:off x="8969218" y="3321278"/>
            <a:ext cx="797732" cy="215444"/>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u="none" strike="noStrike" kern="1200" cap="none" spc="200" normalizeH="0" noProof="0" dirty="0">
                <a:ln>
                  <a:noFill/>
                </a:ln>
                <a:effectLst/>
                <a:uLnTx/>
                <a:uFillTx/>
              </a:rPr>
              <a:t>2025</a:t>
            </a:r>
          </a:p>
        </p:txBody>
      </p:sp>
      <p:grpSp>
        <p:nvGrpSpPr>
          <p:cNvPr id="116" name="Group 115">
            <a:extLst>
              <a:ext uri="{FF2B5EF4-FFF2-40B4-BE49-F238E27FC236}">
                <a16:creationId xmlns:a16="http://schemas.microsoft.com/office/drawing/2014/main" id="{8ECF5D0B-62B8-B74A-8EE9-24FDD88FFAE3}"/>
              </a:ext>
            </a:extLst>
          </p:cNvPr>
          <p:cNvGrpSpPr/>
          <p:nvPr userDrawn="1"/>
        </p:nvGrpSpPr>
        <p:grpSpPr>
          <a:xfrm>
            <a:off x="471268" y="464234"/>
            <a:ext cx="3351400" cy="409343"/>
            <a:chOff x="457200" y="477701"/>
            <a:chExt cx="3351400" cy="409343"/>
          </a:xfrm>
        </p:grpSpPr>
        <p:sp>
          <p:nvSpPr>
            <p:cNvPr id="117" name="Content Placeholder 2">
              <a:extLst>
                <a:ext uri="{FF2B5EF4-FFF2-40B4-BE49-F238E27FC236}">
                  <a16:creationId xmlns:a16="http://schemas.microsoft.com/office/drawing/2014/main" id="{1E5095B3-79D3-DB48-814A-A2AEDA44C1DD}"/>
                </a:ext>
              </a:extLst>
            </p:cNvPr>
            <p:cNvSpPr txBox="1">
              <a:spLocks/>
            </p:cNvSpPr>
            <p:nvPr/>
          </p:nvSpPr>
          <p:spPr>
            <a:xfrm>
              <a:off x="457200" y="477701"/>
              <a:ext cx="3351400" cy="409343"/>
            </a:xfrm>
            <a:prstGeom prst="rect">
              <a:avLst/>
            </a:prstGeom>
            <a:noFill/>
            <a:ln>
              <a:solidFill>
                <a:schemeClr val="tx1"/>
              </a:solidFill>
            </a:ln>
          </p:spPr>
          <p:txBody>
            <a:bodyPr vert="horz" wrap="square" lIns="228600" tIns="118872" rIns="91440" bIns="118872" rtlCol="0" anchor="t" anchorCtr="0">
              <a:spAutoFit/>
            </a:bodyPr>
            <a:lstStyle>
              <a:lvl1pPr marL="0" indent="0" algn="l" defTabSz="914400" rtl="0" eaLnBrk="1" latinLnBrk="0" hangingPunct="1">
                <a:lnSpc>
                  <a:spcPct val="100000"/>
                </a:lnSpc>
                <a:spcBef>
                  <a:spcPts val="1200"/>
                </a:spcBef>
                <a:spcAft>
                  <a:spcPts val="0"/>
                </a:spcAft>
                <a:buFont typeface="Arial" panose="020B0604020202020204" pitchFamily="34" charset="0"/>
                <a:buNone/>
                <a:defRPr sz="2000" b="0" kern="1200" cap="none" spc="50" baseline="0">
                  <a:solidFill>
                    <a:schemeClr val="tx1"/>
                  </a:solidFill>
                  <a:latin typeface="+mn-lt"/>
                  <a:ea typeface="+mn-ea"/>
                  <a:cs typeface="+mn-cs"/>
                </a:defRPr>
              </a:lvl1pPr>
              <a:lvl2pPr marL="228600" indent="-228600" algn="l" defTabSz="914400" rtl="0" eaLnBrk="1" latinLnBrk="0" hangingPunct="1">
                <a:lnSpc>
                  <a:spcPct val="100000"/>
                </a:lnSpc>
                <a:spcBef>
                  <a:spcPts val="600"/>
                </a:spcBef>
                <a:spcAft>
                  <a:spcPts val="0"/>
                </a:spcAft>
                <a:buFont typeface="Arial" panose="020B0604020202020204" pitchFamily="34" charset="0"/>
                <a:buChar char="•"/>
                <a:defRPr sz="2000" b="0" kern="1200" cap="none" spc="50" baseline="0">
                  <a:solidFill>
                    <a:schemeClr val="tx1"/>
                  </a:solidFill>
                  <a:latin typeface="+mn-lt"/>
                  <a:ea typeface="+mn-ea"/>
                  <a:cs typeface="+mn-cs"/>
                </a:defRPr>
              </a:lvl2pPr>
              <a:lvl3pPr marL="457200" indent="-228600" algn="l" defTabSz="914400" rtl="0" eaLnBrk="1" latinLnBrk="0" hangingPunct="1">
                <a:lnSpc>
                  <a:spcPct val="100000"/>
                </a:lnSpc>
                <a:spcBef>
                  <a:spcPts val="600"/>
                </a:spcBef>
                <a:spcAft>
                  <a:spcPts val="0"/>
                </a:spcAft>
                <a:buFont typeface="System Font Regular"/>
                <a:buChar char="-"/>
                <a:defRPr sz="2000" kern="1200" cap="none" spc="50" baseline="0">
                  <a:solidFill>
                    <a:schemeClr val="tx1"/>
                  </a:solidFill>
                  <a:latin typeface="+mn-lt"/>
                  <a:ea typeface="+mn-ea"/>
                  <a:cs typeface="+mn-cs"/>
                </a:defRPr>
              </a:lvl3pPr>
              <a:lvl4pPr marL="0" indent="0" algn="l" defTabSz="914400" rtl="0" eaLnBrk="1" latinLnBrk="0" hangingPunct="1">
                <a:lnSpc>
                  <a:spcPct val="100000"/>
                </a:lnSpc>
                <a:spcBef>
                  <a:spcPts val="0"/>
                </a:spcBef>
                <a:spcAft>
                  <a:spcPts val="600"/>
                </a:spcAft>
                <a:buFont typeface="Arial" panose="020B0604020202020204" pitchFamily="34" charset="0"/>
                <a:buNone/>
                <a:defRPr sz="2400" b="0" i="0" kern="1200" cap="all" spc="200" baseline="0">
                  <a:solidFill>
                    <a:schemeClr val="tx1"/>
                  </a:solidFill>
                  <a:latin typeface="+mn-lt"/>
                  <a:ea typeface="+mn-ea"/>
                  <a:cs typeface="+mn-cs"/>
                </a:defRPr>
              </a:lvl4pPr>
              <a:lvl5pPr marL="0" indent="0" algn="l" defTabSz="914400" rtl="0" eaLnBrk="1" latinLnBrk="0" hangingPunct="1">
                <a:lnSpc>
                  <a:spcPct val="100000"/>
                </a:lnSpc>
                <a:spcBef>
                  <a:spcPts val="0"/>
                </a:spcBef>
                <a:spcAft>
                  <a:spcPts val="1200"/>
                </a:spcAft>
                <a:buFont typeface="System Font Regular"/>
                <a:buNone/>
                <a:defRPr sz="4400" b="0" i="0" kern="1200" spc="0" baseline="0">
                  <a:solidFill>
                    <a:schemeClr val="tx1"/>
                  </a:solidFill>
                  <a:latin typeface="Franklin Gothic Medium Cond" panose="020B0606030402020204" pitchFamily="34" charset="0"/>
                  <a:ea typeface="+mn-ea"/>
                  <a:cs typeface="+mn-cs"/>
                </a:defRPr>
              </a:lvl5pPr>
              <a:lvl6pPr marL="0" indent="0" algn="l" defTabSz="914400" rtl="0" eaLnBrk="1" latinLnBrk="0" hangingPunct="1">
                <a:lnSpc>
                  <a:spcPct val="100000"/>
                </a:lnSpc>
                <a:spcBef>
                  <a:spcPts val="0"/>
                </a:spcBef>
                <a:spcAft>
                  <a:spcPts val="1200"/>
                </a:spcAft>
                <a:buFont typeface="Arial" panose="020B0604020202020204" pitchFamily="34" charset="0"/>
                <a:buNone/>
                <a:defRPr sz="5400" b="0" i="0" kern="1200" cap="none" spc="0" baseline="0">
                  <a:solidFill>
                    <a:schemeClr val="accent1"/>
                  </a:solidFill>
                  <a:latin typeface="Franklin Gothic Medium Cond" panose="020B0606030402020204" pitchFamily="34" charset="0"/>
                  <a:ea typeface="+mn-ea"/>
                  <a:cs typeface="+mn-cs"/>
                </a:defRPr>
              </a:lvl6pPr>
              <a:lvl7pPr marL="0" indent="0" algn="l" defTabSz="914400" rtl="0" eaLnBrk="1" latinLnBrk="0" hangingPunct="1">
                <a:lnSpc>
                  <a:spcPct val="100000"/>
                </a:lnSpc>
                <a:spcBef>
                  <a:spcPts val="600"/>
                </a:spcBef>
                <a:spcAft>
                  <a:spcPts val="0"/>
                </a:spcAft>
                <a:buFont typeface="System Font Regular"/>
                <a:buNone/>
                <a:defRPr sz="2000" kern="1200">
                  <a:solidFill>
                    <a:schemeClr val="tx1"/>
                  </a:solidFill>
                  <a:latin typeface="+mn-lt"/>
                  <a:ea typeface="+mn-ea"/>
                  <a:cs typeface="+mn-cs"/>
                </a:defRPr>
              </a:lvl7pPr>
              <a:lvl8pPr marL="3429000" indent="-228600" algn="l" defTabSz="914400" rtl="0" eaLnBrk="1" latinLnBrk="0" hangingPunct="1">
                <a:lnSpc>
                  <a:spcPct val="100000"/>
                </a:lnSpc>
                <a:spcBef>
                  <a:spcPts val="0"/>
                </a:spcBef>
                <a:buFont typeface="Arial" panose="020B0604020202020204" pitchFamily="34" charset="0"/>
                <a:buChar char="•"/>
                <a:defRPr sz="1200" kern="1200">
                  <a:solidFill>
                    <a:schemeClr val="tx1"/>
                  </a:solidFill>
                  <a:latin typeface="+mn-lt"/>
                  <a:ea typeface="+mn-ea"/>
                  <a:cs typeface="+mn-cs"/>
                </a:defRPr>
              </a:lvl8pPr>
              <a:lvl9pPr marL="3886200" indent="-228600" algn="l" defTabSz="914400" rtl="0" eaLnBrk="1" latinLnBrk="0" hangingPunct="1">
                <a:lnSpc>
                  <a:spcPct val="100000"/>
                </a:lnSpc>
                <a:spcBef>
                  <a:spcPts val="0"/>
                </a:spcBef>
                <a:buFont typeface="System Font Regular"/>
                <a:buChar char="-"/>
                <a:defRPr sz="1200" kern="1200">
                  <a:solidFill>
                    <a:schemeClr val="tx1"/>
                  </a:solidFill>
                  <a:latin typeface="+mn-lt"/>
                  <a:ea typeface="+mn-ea"/>
                  <a:cs typeface="+mn-cs"/>
                </a:defRPr>
              </a:lvl9pPr>
            </a:lstStyle>
            <a:p>
              <a:pPr lvl="3" algn="r">
                <a:spcAft>
                  <a:spcPts val="0"/>
                </a:spcAft>
              </a:pPr>
              <a:r>
                <a:rPr lang="en-US" sz="1100" dirty="0">
                  <a:solidFill>
                    <a:schemeClr val="accent3"/>
                  </a:solidFill>
                </a:rPr>
                <a:t>Opportunity for public input</a:t>
              </a:r>
            </a:p>
          </p:txBody>
        </p:sp>
        <p:cxnSp>
          <p:nvCxnSpPr>
            <p:cNvPr id="118" name="Straight Arrow Connector 117">
              <a:extLst>
                <a:ext uri="{FF2B5EF4-FFF2-40B4-BE49-F238E27FC236}">
                  <a16:creationId xmlns:a16="http://schemas.microsoft.com/office/drawing/2014/main" id="{98A0B451-9C1D-7D48-8D44-57178A948D81}"/>
                </a:ext>
              </a:extLst>
            </p:cNvPr>
            <p:cNvCxnSpPr>
              <a:cxnSpLocks/>
            </p:cNvCxnSpPr>
            <p:nvPr/>
          </p:nvCxnSpPr>
          <p:spPr>
            <a:xfrm>
              <a:off x="637754" y="682372"/>
              <a:ext cx="256696" cy="0"/>
            </a:xfrm>
            <a:prstGeom prst="straightConnector1">
              <a:avLst/>
            </a:prstGeom>
            <a:ln>
              <a:headEnd type="oval"/>
              <a:tailEnd type="none" w="med" len="sm"/>
            </a:ln>
          </p:spPr>
          <p:style>
            <a:lnRef idx="3">
              <a:schemeClr val="accent3"/>
            </a:lnRef>
            <a:fillRef idx="0">
              <a:schemeClr val="accent3"/>
            </a:fillRef>
            <a:effectRef idx="2">
              <a:schemeClr val="accent3"/>
            </a:effectRef>
            <a:fontRef idx="minor">
              <a:schemeClr val="tx1"/>
            </a:fontRef>
          </p:style>
        </p:cxnSp>
      </p:grpSp>
    </p:spTree>
    <p:extLst>
      <p:ext uri="{BB962C8B-B14F-4D97-AF65-F5344CB8AC3E}">
        <p14:creationId xmlns:p14="http://schemas.microsoft.com/office/powerpoint/2010/main" val="1649442033"/>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showMasterSp="0" preserve="1" userDrawn="1">
  <p:cSld name="7_Cover 2">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877E375-4384-6945-A511-47CD6C1CF083}"/>
              </a:ext>
            </a:extLst>
          </p:cNvPr>
          <p:cNvPicPr>
            <a:picLocks noChangeAspect="1"/>
          </p:cNvPicPr>
          <p:nvPr userDrawn="1"/>
        </p:nvPicPr>
        <p:blipFill>
          <a:blip r:embed="rId3"/>
          <a:stretch>
            <a:fillRect/>
          </a:stretch>
        </p:blipFill>
        <p:spPr>
          <a:xfrm>
            <a:off x="10553700" y="5321300"/>
            <a:ext cx="1181100" cy="1079500"/>
          </a:xfrm>
          <a:prstGeom prst="rect">
            <a:avLst/>
          </a:prstGeom>
        </p:spPr>
      </p:pic>
      <p:sp>
        <p:nvSpPr>
          <p:cNvPr id="9" name="Text Placeholder 2">
            <a:extLst>
              <a:ext uri="{FF2B5EF4-FFF2-40B4-BE49-F238E27FC236}">
                <a16:creationId xmlns:a16="http://schemas.microsoft.com/office/drawing/2014/main" id="{4FA2182B-7F42-A344-B471-7BE17CCFAA48}"/>
              </a:ext>
            </a:extLst>
          </p:cNvPr>
          <p:cNvSpPr txBox="1">
            <a:spLocks/>
          </p:cNvSpPr>
          <p:nvPr userDrawn="1"/>
        </p:nvSpPr>
        <p:spPr>
          <a:xfrm>
            <a:off x="609600" y="1295400"/>
            <a:ext cx="11277600" cy="4572000"/>
          </a:xfrm>
          <a:prstGeom prst="rect">
            <a:avLst/>
          </a:prstGeom>
          <a:noFill/>
        </p:spPr>
        <p:txBody>
          <a:bodyPr vert="horz" lIns="0" tIns="0" rIns="0" bIns="0" rtlCol="0" anchor="ctr" anchorCtr="0">
            <a:noAutofit/>
          </a:bodyPr>
          <a:lstStyle>
            <a:lvl1pPr marL="0" indent="0" algn="ctr" defTabSz="914400" rtl="0" eaLnBrk="1" latinLnBrk="0" hangingPunct="1">
              <a:lnSpc>
                <a:spcPct val="100000"/>
              </a:lnSpc>
              <a:spcBef>
                <a:spcPts val="0"/>
              </a:spcBef>
              <a:spcAft>
                <a:spcPts val="1200"/>
              </a:spcAft>
              <a:buFont typeface="Arial" panose="020B0604020202020204" pitchFamily="34" charset="0"/>
              <a:buNone/>
              <a:defRPr sz="7200" b="0" i="0" kern="1200" cap="none" spc="0" baseline="0">
                <a:solidFill>
                  <a:schemeClr val="bg1"/>
                </a:solidFill>
                <a:latin typeface="Franklin Gothic Medium Cond" panose="020B0606030402020204" pitchFamily="34" charset="0"/>
                <a:ea typeface="+mn-ea"/>
                <a:cs typeface="+mn-cs"/>
              </a:defRPr>
            </a:lvl1pPr>
            <a:lvl2pPr marL="0" indent="0" algn="ctr" defTabSz="914400" rtl="0" eaLnBrk="1" latinLnBrk="0" hangingPunct="1">
              <a:lnSpc>
                <a:spcPct val="100000"/>
              </a:lnSpc>
              <a:spcBef>
                <a:spcPts val="600"/>
              </a:spcBef>
              <a:spcAft>
                <a:spcPts val="0"/>
              </a:spcAft>
              <a:buFont typeface="Arial" panose="020B0604020202020204" pitchFamily="34" charset="0"/>
              <a:buNone/>
              <a:defRPr sz="2400" b="0" kern="1200" cap="all" spc="200" baseline="0">
                <a:solidFill>
                  <a:schemeClr val="bg1"/>
                </a:solidFill>
                <a:latin typeface="+mn-lt"/>
                <a:ea typeface="+mn-ea"/>
                <a:cs typeface="+mn-cs"/>
              </a:defRPr>
            </a:lvl2pPr>
            <a:lvl3pPr marL="457200" indent="-228600" algn="l" defTabSz="914400" rtl="0" eaLnBrk="1" latinLnBrk="0" hangingPunct="1">
              <a:lnSpc>
                <a:spcPct val="100000"/>
              </a:lnSpc>
              <a:spcBef>
                <a:spcPts val="600"/>
              </a:spcBef>
              <a:spcAft>
                <a:spcPts val="0"/>
              </a:spcAft>
              <a:buFont typeface="System Font Regular"/>
              <a:buChar char="-"/>
              <a:defRPr sz="2000" kern="1200" cap="none" spc="50" baseline="0">
                <a:solidFill>
                  <a:schemeClr val="tx1"/>
                </a:solidFill>
                <a:latin typeface="+mn-lt"/>
                <a:ea typeface="+mn-ea"/>
                <a:cs typeface="+mn-cs"/>
              </a:defRPr>
            </a:lvl3pPr>
            <a:lvl4pPr marL="0" indent="0" algn="l" defTabSz="914400" rtl="0" eaLnBrk="1" latinLnBrk="0" hangingPunct="1">
              <a:lnSpc>
                <a:spcPct val="100000"/>
              </a:lnSpc>
              <a:spcBef>
                <a:spcPts val="0"/>
              </a:spcBef>
              <a:spcAft>
                <a:spcPts val="600"/>
              </a:spcAft>
              <a:buFont typeface="Arial" panose="020B0604020202020204" pitchFamily="34" charset="0"/>
              <a:buNone/>
              <a:defRPr sz="2400" b="0" i="0" kern="1200" cap="all" spc="200" baseline="0">
                <a:solidFill>
                  <a:schemeClr val="tx1"/>
                </a:solidFill>
                <a:latin typeface="+mn-lt"/>
                <a:ea typeface="+mn-ea"/>
                <a:cs typeface="+mn-cs"/>
              </a:defRPr>
            </a:lvl4pPr>
            <a:lvl5pPr marL="0" indent="0" algn="l" defTabSz="914400" rtl="0" eaLnBrk="1" latinLnBrk="0" hangingPunct="1">
              <a:lnSpc>
                <a:spcPct val="100000"/>
              </a:lnSpc>
              <a:spcBef>
                <a:spcPts val="0"/>
              </a:spcBef>
              <a:spcAft>
                <a:spcPts val="1200"/>
              </a:spcAft>
              <a:buFont typeface="System Font Regular"/>
              <a:buNone/>
              <a:defRPr sz="4400" b="0" i="0" kern="1200" spc="0" baseline="0">
                <a:solidFill>
                  <a:schemeClr val="tx1"/>
                </a:solidFill>
                <a:latin typeface="Franklin Gothic Medium Cond" panose="020B0606030402020204" pitchFamily="34" charset="0"/>
                <a:ea typeface="+mn-ea"/>
                <a:cs typeface="+mn-cs"/>
              </a:defRPr>
            </a:lvl5pPr>
            <a:lvl6pPr marL="0" indent="0" algn="l" defTabSz="914400" rtl="0" eaLnBrk="1" latinLnBrk="0" hangingPunct="1">
              <a:lnSpc>
                <a:spcPct val="100000"/>
              </a:lnSpc>
              <a:spcBef>
                <a:spcPts val="0"/>
              </a:spcBef>
              <a:spcAft>
                <a:spcPts val="1200"/>
              </a:spcAft>
              <a:buFont typeface="Arial" panose="020B0604020202020204" pitchFamily="34" charset="0"/>
              <a:buNone/>
              <a:defRPr sz="5400" b="0" i="0" kern="1200" cap="none" spc="0" baseline="0">
                <a:solidFill>
                  <a:schemeClr val="accent1"/>
                </a:solidFill>
                <a:latin typeface="Franklin Gothic Medium Cond" panose="020B0606030402020204" pitchFamily="34" charset="0"/>
                <a:ea typeface="+mn-ea"/>
                <a:cs typeface="+mn-cs"/>
              </a:defRPr>
            </a:lvl6pPr>
            <a:lvl7pPr marL="0" indent="0" algn="l" defTabSz="914400" rtl="0" eaLnBrk="1" latinLnBrk="0" hangingPunct="1">
              <a:lnSpc>
                <a:spcPct val="100000"/>
              </a:lnSpc>
              <a:spcBef>
                <a:spcPts val="600"/>
              </a:spcBef>
              <a:spcAft>
                <a:spcPts val="0"/>
              </a:spcAft>
              <a:buFont typeface="System Font Regular"/>
              <a:buNone/>
              <a:defRPr sz="2000" kern="1200">
                <a:solidFill>
                  <a:schemeClr val="tx1"/>
                </a:solidFill>
                <a:latin typeface="+mn-lt"/>
                <a:ea typeface="+mn-ea"/>
                <a:cs typeface="+mn-cs"/>
              </a:defRPr>
            </a:lvl7pPr>
            <a:lvl8pPr marL="3429000" indent="-228600" algn="l" defTabSz="914400" rtl="0" eaLnBrk="1" latinLnBrk="0" hangingPunct="1">
              <a:lnSpc>
                <a:spcPct val="100000"/>
              </a:lnSpc>
              <a:spcBef>
                <a:spcPts val="0"/>
              </a:spcBef>
              <a:buFont typeface="Arial" panose="020B0604020202020204" pitchFamily="34" charset="0"/>
              <a:buChar char="•"/>
              <a:defRPr sz="1200" kern="1200">
                <a:solidFill>
                  <a:schemeClr val="tx1"/>
                </a:solidFill>
                <a:latin typeface="+mn-lt"/>
                <a:ea typeface="+mn-ea"/>
                <a:cs typeface="+mn-cs"/>
              </a:defRPr>
            </a:lvl8pPr>
            <a:lvl9pPr marL="3886200" indent="-228600" algn="l" defTabSz="914400" rtl="0" eaLnBrk="1" latinLnBrk="0" hangingPunct="1">
              <a:lnSpc>
                <a:spcPct val="100000"/>
              </a:lnSpc>
              <a:spcBef>
                <a:spcPts val="0"/>
              </a:spcBef>
              <a:buFont typeface="System Font Regular"/>
              <a:buChar char="-"/>
              <a:defRPr sz="1200" kern="1200">
                <a:solidFill>
                  <a:schemeClr val="tx1"/>
                </a:solidFill>
                <a:latin typeface="+mn-lt"/>
                <a:ea typeface="+mn-ea"/>
                <a:cs typeface="+mn-cs"/>
              </a:defRPr>
            </a:lvl9pPr>
          </a:lstStyle>
          <a:p>
            <a:r>
              <a:rPr lang="en-US" dirty="0"/>
              <a:t>Thank You</a:t>
            </a:r>
          </a:p>
        </p:txBody>
      </p:sp>
    </p:spTree>
    <p:extLst>
      <p:ext uri="{BB962C8B-B14F-4D97-AF65-F5344CB8AC3E}">
        <p14:creationId xmlns:p14="http://schemas.microsoft.com/office/powerpoint/2010/main" val="3706755323"/>
      </p:ext>
    </p:extLst>
  </p:cSld>
  <p:clrMapOvr>
    <a:overrideClrMapping bg1="lt1" tx1="dk1" bg2="lt2" tx2="dk2" accent1="accent1" accent2="accent2" accent3="accent3" accent4="accent4" accent5="accent5" accent6="accent6" hlink="hlink" folHlink="folHlink"/>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showMasterSp="0" preserve="1" userDrawn="1">
  <p:cSld name="1_cov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object 3">
            <a:extLst>
              <a:ext uri="{FF2B5EF4-FFF2-40B4-BE49-F238E27FC236}">
                <a16:creationId xmlns:a16="http://schemas.microsoft.com/office/drawing/2014/main" id="{2321A162-654E-BF5F-9825-640D7E291F2C}"/>
              </a:ext>
            </a:extLst>
          </p:cNvPr>
          <p:cNvPicPr/>
          <p:nvPr userDrawn="1"/>
        </p:nvPicPr>
        <p:blipFill>
          <a:blip r:embed="rId3" cstate="print"/>
          <a:stretch>
            <a:fillRect/>
          </a:stretch>
        </p:blipFill>
        <p:spPr>
          <a:xfrm>
            <a:off x="11000234" y="5755643"/>
            <a:ext cx="960120" cy="873760"/>
          </a:xfrm>
          <a:prstGeom prst="rect">
            <a:avLst/>
          </a:prstGeom>
        </p:spPr>
      </p:pic>
      <p:sp>
        <p:nvSpPr>
          <p:cNvPr id="12" name="object 6">
            <a:extLst>
              <a:ext uri="{FF2B5EF4-FFF2-40B4-BE49-F238E27FC236}">
                <a16:creationId xmlns:a16="http://schemas.microsoft.com/office/drawing/2014/main" id="{D1B9F077-21AE-A654-3D7A-6345E9EFD7B7}"/>
              </a:ext>
            </a:extLst>
          </p:cNvPr>
          <p:cNvSpPr txBox="1"/>
          <p:nvPr userDrawn="1"/>
        </p:nvSpPr>
        <p:spPr>
          <a:xfrm>
            <a:off x="4288536" y="299720"/>
            <a:ext cx="2821940" cy="135935"/>
          </a:xfrm>
          <a:prstGeom prst="rect">
            <a:avLst/>
          </a:prstGeom>
        </p:spPr>
        <p:txBody>
          <a:bodyPr vert="horz" wrap="square" lIns="0" tIns="12700" rIns="0" bIns="0" rtlCol="0">
            <a:spAutoFit/>
          </a:bodyPr>
          <a:lstStyle/>
          <a:p>
            <a:pPr marL="0">
              <a:lnSpc>
                <a:spcPct val="100000"/>
              </a:lnSpc>
              <a:spcBef>
                <a:spcPts val="0"/>
              </a:spcBef>
              <a:spcAft>
                <a:spcPts val="0"/>
              </a:spcAft>
            </a:pPr>
            <a:r>
              <a:rPr lang="en-US" sz="800" cap="all" spc="100" baseline="0" dirty="0">
                <a:solidFill>
                  <a:srgbClr val="FFFFFF"/>
                </a:solidFill>
                <a:latin typeface="+mn-lt"/>
                <a:cs typeface="Gotham-Book"/>
              </a:rPr>
              <a:t>COASTAL.LA.GOV</a:t>
            </a:r>
            <a:endParaRPr lang="en-US" sz="800" cap="all" spc="100" baseline="0">
              <a:latin typeface="+mn-lt"/>
              <a:cs typeface="Gotham-Book"/>
            </a:endParaRPr>
          </a:p>
        </p:txBody>
      </p:sp>
      <p:sp>
        <p:nvSpPr>
          <p:cNvPr id="17" name="Text Placeholder 18">
            <a:extLst>
              <a:ext uri="{FF2B5EF4-FFF2-40B4-BE49-F238E27FC236}">
                <a16:creationId xmlns:a16="http://schemas.microsoft.com/office/drawing/2014/main" id="{9256A76E-B5DE-AB68-31DB-841859978E93}"/>
              </a:ext>
            </a:extLst>
          </p:cNvPr>
          <p:cNvSpPr>
            <a:spLocks noGrp="1"/>
          </p:cNvSpPr>
          <p:nvPr>
            <p:ph type="body" sz="quarter" idx="10" hasCustomPrompt="1"/>
          </p:nvPr>
        </p:nvSpPr>
        <p:spPr>
          <a:xfrm>
            <a:off x="10433306" y="299720"/>
            <a:ext cx="1527048" cy="123111"/>
          </a:xfrm>
          <a:prstGeom prst="rect">
            <a:avLst/>
          </a:prstGeom>
        </p:spPr>
        <p:txBody>
          <a:bodyPr lIns="0" tIns="0" rIns="0" bIns="0">
            <a:spAutoFit/>
          </a:bodyPr>
          <a:lstStyle>
            <a:lvl1pPr marL="0" algn="r">
              <a:lnSpc>
                <a:spcPct val="100000"/>
              </a:lnSpc>
              <a:spcBef>
                <a:spcPts val="0"/>
              </a:spcBef>
              <a:spcAft>
                <a:spcPts val="0"/>
              </a:spcAft>
              <a:defRPr lang="en-US" sz="800" cap="all" spc="100" baseline="0">
                <a:solidFill>
                  <a:srgbClr val="FFFFFF"/>
                </a:solidFill>
                <a:latin typeface="+mn-lt"/>
                <a:cs typeface="Gotham-Book"/>
              </a:defRPr>
            </a:lvl1pPr>
          </a:lstStyle>
          <a:p>
            <a:pPr lvl="0"/>
            <a:r>
              <a:rPr lang="en-US"/>
              <a:t>2022 MONTH XX </a:t>
            </a:r>
          </a:p>
        </p:txBody>
      </p:sp>
      <p:sp>
        <p:nvSpPr>
          <p:cNvPr id="22" name="Text Placeholder 18">
            <a:extLst>
              <a:ext uri="{FF2B5EF4-FFF2-40B4-BE49-F238E27FC236}">
                <a16:creationId xmlns:a16="http://schemas.microsoft.com/office/drawing/2014/main" id="{AF888B8C-A18D-7AAD-DC33-2F52A73716B6}"/>
              </a:ext>
            </a:extLst>
          </p:cNvPr>
          <p:cNvSpPr>
            <a:spLocks noGrp="1"/>
          </p:cNvSpPr>
          <p:nvPr>
            <p:ph type="body" sz="quarter" idx="13" hasCustomPrompt="1"/>
          </p:nvPr>
        </p:nvSpPr>
        <p:spPr>
          <a:xfrm>
            <a:off x="215900" y="6414850"/>
            <a:ext cx="10424160" cy="123111"/>
          </a:xfrm>
          <a:prstGeom prst="rect">
            <a:avLst/>
          </a:prstGeom>
        </p:spPr>
        <p:txBody>
          <a:bodyPr lIns="0" tIns="0" rIns="0" bIns="0">
            <a:spAutoFit/>
          </a:bodyPr>
          <a:lstStyle>
            <a:lvl1pPr marL="0" algn="l">
              <a:lnSpc>
                <a:spcPct val="100000"/>
              </a:lnSpc>
              <a:spcBef>
                <a:spcPts val="0"/>
              </a:spcBef>
              <a:spcAft>
                <a:spcPts val="0"/>
              </a:spcAft>
              <a:defRPr lang="en-US" sz="800" cap="all" spc="100" baseline="0">
                <a:solidFill>
                  <a:srgbClr val="FFFFFF"/>
                </a:solidFill>
                <a:latin typeface="+mn-lt"/>
                <a:cs typeface="Gotham-Book"/>
              </a:defRPr>
            </a:lvl1pPr>
          </a:lstStyle>
          <a:p>
            <a:pPr lvl="0"/>
            <a:r>
              <a:rPr lang="en-US"/>
              <a:t>PRESENTER NAME(S) </a:t>
            </a:r>
          </a:p>
        </p:txBody>
      </p:sp>
      <p:sp>
        <p:nvSpPr>
          <p:cNvPr id="23" name="object 6">
            <a:extLst>
              <a:ext uri="{FF2B5EF4-FFF2-40B4-BE49-F238E27FC236}">
                <a16:creationId xmlns:a16="http://schemas.microsoft.com/office/drawing/2014/main" id="{BA27EC6F-E28C-CF9D-5C17-5A2131BEB91D}"/>
              </a:ext>
            </a:extLst>
          </p:cNvPr>
          <p:cNvSpPr txBox="1"/>
          <p:nvPr userDrawn="1"/>
        </p:nvSpPr>
        <p:spPr>
          <a:xfrm>
            <a:off x="215900" y="299720"/>
            <a:ext cx="3566160" cy="123111"/>
          </a:xfrm>
          <a:prstGeom prst="rect">
            <a:avLst/>
          </a:prstGeom>
        </p:spPr>
        <p:txBody>
          <a:bodyPr vert="horz" wrap="square" lIns="0" tIns="0" rIns="0" bIns="0" rtlCol="0">
            <a:noAutofit/>
          </a:bodyPr>
          <a:lstStyle/>
          <a:p>
            <a:pPr marL="0">
              <a:lnSpc>
                <a:spcPct val="100000"/>
              </a:lnSpc>
              <a:spcBef>
                <a:spcPts val="0"/>
              </a:spcBef>
              <a:spcAft>
                <a:spcPts val="0"/>
              </a:spcAft>
            </a:pPr>
            <a:r>
              <a:rPr lang="en-US" sz="800" cap="all" spc="100" baseline="0" dirty="0">
                <a:solidFill>
                  <a:srgbClr val="FFFFFF"/>
                </a:solidFill>
                <a:latin typeface="+mn-lt"/>
                <a:cs typeface="Gotham-Book"/>
              </a:rPr>
              <a:t>COASTAL PROTECTION AND RESTORATION AUTHORITY </a:t>
            </a:r>
            <a:endParaRPr sz="800" cap="all" spc="100" baseline="0">
              <a:latin typeface="+mn-lt"/>
              <a:cs typeface="Gotham-Book"/>
            </a:endParaRPr>
          </a:p>
        </p:txBody>
      </p:sp>
      <p:sp>
        <p:nvSpPr>
          <p:cNvPr id="2" name="Text Placeholder 3">
            <a:extLst>
              <a:ext uri="{FF2B5EF4-FFF2-40B4-BE49-F238E27FC236}">
                <a16:creationId xmlns:a16="http://schemas.microsoft.com/office/drawing/2014/main" id="{79BF1831-1C78-3F2B-D503-737A647F9C23}"/>
              </a:ext>
            </a:extLst>
          </p:cNvPr>
          <p:cNvSpPr>
            <a:spLocks noGrp="1"/>
          </p:cNvSpPr>
          <p:nvPr>
            <p:ph type="body" sz="quarter" idx="15" hasCustomPrompt="1"/>
          </p:nvPr>
        </p:nvSpPr>
        <p:spPr>
          <a:xfrm>
            <a:off x="231646" y="1027808"/>
            <a:ext cx="11731754" cy="4815208"/>
          </a:xfrm>
          <a:prstGeom prst="rect">
            <a:avLst/>
          </a:prstGeom>
        </p:spPr>
        <p:txBody>
          <a:bodyPr anchor="ctr" anchorCtr="0"/>
          <a:lstStyle>
            <a:lvl1pPr algn="ctr">
              <a:lnSpc>
                <a:spcPct val="80000"/>
              </a:lnSpc>
              <a:spcAft>
                <a:spcPts val="1200"/>
              </a:spcAft>
              <a:defRPr lang="en-US" sz="10000" b="0" i="0" cap="none" spc="0" baseline="0">
                <a:solidFill>
                  <a:srgbClr val="FFFFFF"/>
                </a:solidFill>
                <a:latin typeface="Franklin Gothic Medium Cond" panose="020B0606030402020204" pitchFamily="34" charset="0"/>
                <a:ea typeface="+mj-ea"/>
                <a:cs typeface="Franklin Gothic Medium Cond" panose="020B0606030402020204" pitchFamily="34" charset="0"/>
              </a:defRPr>
            </a:lvl1pPr>
            <a:lvl2pPr marL="0" indent="0" algn="ctr">
              <a:lnSpc>
                <a:spcPct val="80000"/>
              </a:lnSpc>
              <a:buNone/>
              <a:defRPr sz="4000" b="0" i="0" cap="all" spc="100" baseline="0">
                <a:solidFill>
                  <a:schemeClr val="bg1"/>
                </a:solidFill>
                <a:latin typeface="Franklin Gothic Medium Cond" panose="020B0606030402020204" pitchFamily="34" charset="0"/>
              </a:defRPr>
            </a:lvl2pPr>
            <a:lvl6pPr algn="ctr">
              <a:defRPr lang="en-US" sz="4000" b="0" i="0" cap="all" spc="100" baseline="0" dirty="0">
                <a:solidFill>
                  <a:schemeClr val="bg1"/>
                </a:solidFill>
                <a:latin typeface="Franklin Gothic Medium Cond" panose="020B0606030402020204" pitchFamily="34" charset="0"/>
                <a:ea typeface="+mn-ea"/>
                <a:cs typeface="+mn-cs"/>
              </a:defRPr>
            </a:lvl6pPr>
          </a:lstStyle>
          <a:p>
            <a:pPr lvl="0"/>
            <a:r>
              <a:rPr lang="en-US" dirty="0"/>
              <a:t>Presentation Title</a:t>
            </a:r>
          </a:p>
          <a:p>
            <a:pPr lvl="1"/>
            <a:r>
              <a:rPr lang="en-US" dirty="0"/>
              <a:t>Subtitle</a:t>
            </a:r>
          </a:p>
        </p:txBody>
      </p:sp>
    </p:spTree>
    <p:extLst>
      <p:ext uri="{BB962C8B-B14F-4D97-AF65-F5344CB8AC3E}">
        <p14:creationId xmlns:p14="http://schemas.microsoft.com/office/powerpoint/2010/main" val="2633699193"/>
      </p:ext>
    </p:extLst>
  </p:cSld>
  <p:clrMapOvr>
    <a:masterClrMapping/>
  </p:clrMapOvr>
  <p:extLst>
    <p:ext uri="{DCECCB84-F9BA-43D5-87BE-67443E8EF086}">
      <p15:sldGuideLst xmlns:p15="http://schemas.microsoft.com/office/powerpoint/2012/main"/>
    </p:ext>
  </p:extLst>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1_section">
    <p:bg>
      <p:bgPr>
        <a:solidFill>
          <a:schemeClr val="accent1"/>
        </a:solidFill>
        <a:effectLst/>
      </p:bgPr>
    </p:bg>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B7F199EE-1E23-EDF6-CD51-4D6D09F9A7A9}"/>
              </a:ext>
            </a:extLst>
          </p:cNvPr>
          <p:cNvSpPr>
            <a:spLocks noGrp="1"/>
          </p:cNvSpPr>
          <p:nvPr>
            <p:ph type="ftr" sz="quarter" idx="10"/>
          </p:nvPr>
        </p:nvSpPr>
        <p:spPr>
          <a:xfrm>
            <a:off x="4288536" y="299719"/>
            <a:ext cx="4572000" cy="110800"/>
          </a:xfrm>
          <a:prstGeom prst="rect">
            <a:avLst/>
          </a:prstGeom>
        </p:spPr>
        <p:txBody>
          <a:bodyPr/>
          <a:lstStyle/>
          <a:p>
            <a:pPr algn="l"/>
            <a:endParaRPr lang="en-US"/>
          </a:p>
        </p:txBody>
      </p:sp>
      <p:sp>
        <p:nvSpPr>
          <p:cNvPr id="2" name="Text Placeholder 3">
            <a:extLst>
              <a:ext uri="{FF2B5EF4-FFF2-40B4-BE49-F238E27FC236}">
                <a16:creationId xmlns:a16="http://schemas.microsoft.com/office/drawing/2014/main" id="{227D70FB-1577-19E4-ABAF-1BF664AB4584}"/>
              </a:ext>
            </a:extLst>
          </p:cNvPr>
          <p:cNvSpPr>
            <a:spLocks noGrp="1"/>
          </p:cNvSpPr>
          <p:nvPr>
            <p:ph type="body" sz="quarter" idx="16" hasCustomPrompt="1"/>
          </p:nvPr>
        </p:nvSpPr>
        <p:spPr>
          <a:xfrm>
            <a:off x="231646" y="761999"/>
            <a:ext cx="11731754" cy="5867401"/>
          </a:xfrm>
          <a:prstGeom prst="rect">
            <a:avLst/>
          </a:prstGeom>
        </p:spPr>
        <p:txBody>
          <a:bodyPr anchor="ctr" anchorCtr="0"/>
          <a:lstStyle>
            <a:lvl1pPr algn="ctr">
              <a:lnSpc>
                <a:spcPct val="80000"/>
              </a:lnSpc>
              <a:spcAft>
                <a:spcPts val="1200"/>
              </a:spcAft>
              <a:defRPr lang="en-US" sz="10000" b="0" i="0" cap="none" spc="0" baseline="0">
                <a:solidFill>
                  <a:srgbClr val="FFFFFF"/>
                </a:solidFill>
                <a:latin typeface="Franklin Gothic Medium Cond" panose="020B0606030402020204" pitchFamily="34" charset="0"/>
                <a:ea typeface="+mj-ea"/>
                <a:cs typeface="Franklin Gothic Medium Cond" panose="020B0606030402020204" pitchFamily="34" charset="0"/>
              </a:defRPr>
            </a:lvl1pPr>
            <a:lvl2pPr marL="0" indent="0" algn="ctr">
              <a:lnSpc>
                <a:spcPct val="80000"/>
              </a:lnSpc>
              <a:buNone/>
              <a:defRPr sz="4000" b="0" i="0" cap="all" spc="100" baseline="0">
                <a:solidFill>
                  <a:schemeClr val="bg1"/>
                </a:solidFill>
                <a:latin typeface="Franklin Gothic Medium Cond" panose="020B0606030402020204" pitchFamily="34" charset="0"/>
              </a:defRPr>
            </a:lvl2pPr>
            <a:lvl6pPr algn="ctr">
              <a:defRPr lang="en-US" sz="4000" b="0" i="0" cap="all" spc="100" baseline="0" dirty="0">
                <a:solidFill>
                  <a:schemeClr val="bg1"/>
                </a:solidFill>
                <a:latin typeface="Franklin Gothic Medium Cond" panose="020B0606030402020204" pitchFamily="34" charset="0"/>
                <a:ea typeface="+mn-ea"/>
                <a:cs typeface="+mn-cs"/>
              </a:defRPr>
            </a:lvl6pPr>
          </a:lstStyle>
          <a:p>
            <a:pPr lvl="0"/>
            <a:r>
              <a:rPr lang="en-US" dirty="0"/>
              <a:t>Section Title</a:t>
            </a:r>
          </a:p>
          <a:p>
            <a:pPr lvl="1"/>
            <a:r>
              <a:rPr lang="en-US" dirty="0"/>
              <a:t>Subtitle</a:t>
            </a:r>
          </a:p>
        </p:txBody>
      </p:sp>
    </p:spTree>
    <p:extLst>
      <p:ext uri="{BB962C8B-B14F-4D97-AF65-F5344CB8AC3E}">
        <p14:creationId xmlns:p14="http://schemas.microsoft.com/office/powerpoint/2010/main" val="347106390"/>
      </p:ext>
    </p:extLst>
  </p:cSld>
  <p:clrMapOvr>
    <a:masterClrMapping/>
  </p:clrMapOvr>
  <p:extLst>
    <p:ext uri="{DCECCB84-F9BA-43D5-87BE-67443E8EF086}">
      <p15:sldGuideLst xmlns:p15="http://schemas.microsoft.com/office/powerpoint/2012/main"/>
    </p:ext>
  </p:extLst>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1_sub-section">
    <p:bg>
      <p:bgPr>
        <a:solidFill>
          <a:schemeClr val="bg1"/>
        </a:solidFill>
        <a:effectLst/>
      </p:bgPr>
    </p:bg>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B7F199EE-1E23-EDF6-CD51-4D6D09F9A7A9}"/>
              </a:ext>
            </a:extLst>
          </p:cNvPr>
          <p:cNvSpPr>
            <a:spLocks noGrp="1"/>
          </p:cNvSpPr>
          <p:nvPr>
            <p:ph type="ftr" sz="quarter" idx="10"/>
          </p:nvPr>
        </p:nvSpPr>
        <p:spPr>
          <a:xfrm>
            <a:off x="4288536" y="299719"/>
            <a:ext cx="4572000" cy="110800"/>
          </a:xfrm>
          <a:prstGeom prst="rect">
            <a:avLst/>
          </a:prstGeom>
        </p:spPr>
        <p:txBody>
          <a:bodyPr/>
          <a:lstStyle/>
          <a:p>
            <a:pPr algn="l"/>
            <a:endParaRPr lang="en-US"/>
          </a:p>
        </p:txBody>
      </p:sp>
      <p:sp>
        <p:nvSpPr>
          <p:cNvPr id="2" name="Text Placeholder 3">
            <a:extLst>
              <a:ext uri="{FF2B5EF4-FFF2-40B4-BE49-F238E27FC236}">
                <a16:creationId xmlns:a16="http://schemas.microsoft.com/office/drawing/2014/main" id="{E886B143-82EE-7DFE-24BF-2C1CC7CE3121}"/>
              </a:ext>
            </a:extLst>
          </p:cNvPr>
          <p:cNvSpPr>
            <a:spLocks noGrp="1"/>
          </p:cNvSpPr>
          <p:nvPr>
            <p:ph type="body" sz="quarter" idx="16" hasCustomPrompt="1"/>
          </p:nvPr>
        </p:nvSpPr>
        <p:spPr>
          <a:xfrm>
            <a:off x="231646" y="761999"/>
            <a:ext cx="11731754" cy="5867401"/>
          </a:xfrm>
          <a:prstGeom prst="rect">
            <a:avLst/>
          </a:prstGeom>
        </p:spPr>
        <p:txBody>
          <a:bodyPr anchor="ctr" anchorCtr="0"/>
          <a:lstStyle>
            <a:lvl1pPr algn="ctr">
              <a:lnSpc>
                <a:spcPct val="80000"/>
              </a:lnSpc>
              <a:spcAft>
                <a:spcPts val="1200"/>
              </a:spcAft>
              <a:defRPr lang="en-US" sz="10000" b="0" i="0" cap="none" spc="0" baseline="0">
                <a:solidFill>
                  <a:schemeClr val="accent1"/>
                </a:solidFill>
                <a:latin typeface="Franklin Gothic Medium Cond" panose="020B0606030402020204" pitchFamily="34" charset="0"/>
                <a:ea typeface="+mj-ea"/>
                <a:cs typeface="Franklin Gothic Medium Cond" panose="020B0606030402020204" pitchFamily="34" charset="0"/>
              </a:defRPr>
            </a:lvl1pPr>
            <a:lvl2pPr marL="0" indent="0" algn="ctr">
              <a:lnSpc>
                <a:spcPct val="80000"/>
              </a:lnSpc>
              <a:buNone/>
              <a:defRPr sz="4000" b="0" i="0" cap="all" spc="100" baseline="0">
                <a:solidFill>
                  <a:schemeClr val="accent1"/>
                </a:solidFill>
                <a:latin typeface="Franklin Gothic Medium Cond" panose="020B0606030402020204" pitchFamily="34" charset="0"/>
              </a:defRPr>
            </a:lvl2pPr>
            <a:lvl6pPr algn="ctr">
              <a:defRPr lang="en-US" sz="4000" b="0" i="0" cap="all" spc="100" baseline="0" dirty="0">
                <a:solidFill>
                  <a:schemeClr val="bg1"/>
                </a:solidFill>
                <a:latin typeface="Franklin Gothic Medium Cond" panose="020B0606030402020204" pitchFamily="34" charset="0"/>
                <a:ea typeface="+mn-ea"/>
                <a:cs typeface="+mn-cs"/>
              </a:defRPr>
            </a:lvl6pPr>
          </a:lstStyle>
          <a:p>
            <a:pPr lvl="0"/>
            <a:r>
              <a:rPr lang="en-US" dirty="0"/>
              <a:t>Sub-Section Title</a:t>
            </a:r>
          </a:p>
          <a:p>
            <a:pPr lvl="1"/>
            <a:r>
              <a:rPr lang="en-US" dirty="0"/>
              <a:t>Subtitle</a:t>
            </a:r>
          </a:p>
        </p:txBody>
      </p:sp>
    </p:spTree>
    <p:extLst>
      <p:ext uri="{BB962C8B-B14F-4D97-AF65-F5344CB8AC3E}">
        <p14:creationId xmlns:p14="http://schemas.microsoft.com/office/powerpoint/2010/main" val="131341537"/>
      </p:ext>
    </p:extLst>
  </p:cSld>
  <p:clrMapOvr>
    <a:masterClrMapping/>
  </p:clrMapOvr>
  <p:extLst>
    <p:ext uri="{DCECCB84-F9BA-43D5-87BE-67443E8EF086}">
      <p15:sldGuideLst xmlns:p15="http://schemas.microsoft.com/office/powerpoint/2012/main"/>
    </p:ext>
  </p:extLst>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1_title/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5E399A-142B-D388-1C46-79D534506FC5}"/>
              </a:ext>
            </a:extLst>
          </p:cNvPr>
          <p:cNvSpPr>
            <a:spLocks noGrp="1"/>
          </p:cNvSpPr>
          <p:nvPr>
            <p:ph type="title" hasCustomPrompt="1"/>
          </p:nvPr>
        </p:nvSpPr>
        <p:spPr>
          <a:xfrm>
            <a:off x="230124" y="762000"/>
            <a:ext cx="11731752" cy="1194558"/>
          </a:xfrm>
          <a:prstGeom prst="rect">
            <a:avLst/>
          </a:prstGeom>
        </p:spPr>
        <p:txBody>
          <a:bodyPr>
            <a:noAutofit/>
          </a:bodyPr>
          <a:lstStyle/>
          <a:p>
            <a:r>
              <a:rPr lang="en-US"/>
              <a:t>Title</a:t>
            </a:r>
          </a:p>
        </p:txBody>
      </p:sp>
      <p:sp>
        <p:nvSpPr>
          <p:cNvPr id="8" name="Content Placeholder 7">
            <a:extLst>
              <a:ext uri="{FF2B5EF4-FFF2-40B4-BE49-F238E27FC236}">
                <a16:creationId xmlns:a16="http://schemas.microsoft.com/office/drawing/2014/main" id="{9E7500CC-2110-B300-9BF8-E01B2349C948}"/>
              </a:ext>
            </a:extLst>
          </p:cNvPr>
          <p:cNvSpPr>
            <a:spLocks noGrp="1"/>
          </p:cNvSpPr>
          <p:nvPr>
            <p:ph sz="quarter" idx="10"/>
          </p:nvPr>
        </p:nvSpPr>
        <p:spPr>
          <a:xfrm>
            <a:off x="230124" y="1956558"/>
            <a:ext cx="11731752" cy="4675890"/>
          </a:xfrm>
          <a:prstGeom prst="rect">
            <a:avLst/>
          </a:prstGeom>
        </p:spPr>
        <p:txBody>
          <a:bodyPr/>
          <a:lstStyle>
            <a:lvl1pPr>
              <a:defRPr>
                <a:latin typeface="+mn-lt"/>
              </a:defRPr>
            </a:lvl1pPr>
            <a:lvl2pPr>
              <a:defRPr b="0" i="0">
                <a:latin typeface="+mn-lt"/>
                <a:cs typeface="Gotham Book" pitchFamily="2" charset="0"/>
              </a:defRPr>
            </a:lvl2pPr>
            <a:lvl3pPr>
              <a:defRPr b="0" i="0">
                <a:latin typeface="+mn-lt"/>
                <a:cs typeface="Gotham Book" pitchFamily="2" charset="0"/>
              </a:defRPr>
            </a:lvl3pPr>
            <a:lvl4pPr>
              <a:defRPr>
                <a:latin typeface="+mn-lt"/>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a:extLst>
              <a:ext uri="{FF2B5EF4-FFF2-40B4-BE49-F238E27FC236}">
                <a16:creationId xmlns:a16="http://schemas.microsoft.com/office/drawing/2014/main" id="{BAFCAA85-6596-6DB7-6032-876E60A7F150}"/>
              </a:ext>
            </a:extLst>
          </p:cNvPr>
          <p:cNvSpPr>
            <a:spLocks noGrp="1"/>
          </p:cNvSpPr>
          <p:nvPr>
            <p:ph type="ftr" sz="quarter" idx="11"/>
          </p:nvPr>
        </p:nvSpPr>
        <p:spPr>
          <a:xfrm>
            <a:off x="4288536" y="299719"/>
            <a:ext cx="4572000" cy="110800"/>
          </a:xfrm>
          <a:prstGeom prst="rect">
            <a:avLst/>
          </a:prstGeom>
        </p:spPr>
        <p:txBody>
          <a:bodyPr/>
          <a:lstStyle/>
          <a:p>
            <a:pPr algn="l"/>
            <a:endParaRPr lang="en-US"/>
          </a:p>
        </p:txBody>
      </p:sp>
    </p:spTree>
    <p:extLst>
      <p:ext uri="{BB962C8B-B14F-4D97-AF65-F5344CB8AC3E}">
        <p14:creationId xmlns:p14="http://schemas.microsoft.com/office/powerpoint/2010/main" val="106440896"/>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1_title/text_sideways">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2425E2B-B94E-0BB2-1B3D-EB1D771A0050}"/>
              </a:ext>
            </a:extLst>
          </p:cNvPr>
          <p:cNvSpPr>
            <a:spLocks noGrp="1"/>
          </p:cNvSpPr>
          <p:nvPr>
            <p:ph type="title" hasCustomPrompt="1"/>
          </p:nvPr>
        </p:nvSpPr>
        <p:spPr>
          <a:xfrm rot="16200000">
            <a:off x="-2109344" y="3096897"/>
            <a:ext cx="5870448" cy="1194558"/>
          </a:xfrm>
          <a:prstGeom prst="rect">
            <a:avLst/>
          </a:prstGeom>
        </p:spPr>
        <p:txBody>
          <a:bodyPr>
            <a:spAutoFit/>
          </a:bodyPr>
          <a:lstStyle/>
          <a:p>
            <a:r>
              <a:rPr lang="en-US"/>
              <a:t>Title</a:t>
            </a:r>
          </a:p>
        </p:txBody>
      </p:sp>
      <p:sp>
        <p:nvSpPr>
          <p:cNvPr id="5" name="Content Placeholder 7">
            <a:extLst>
              <a:ext uri="{FF2B5EF4-FFF2-40B4-BE49-F238E27FC236}">
                <a16:creationId xmlns:a16="http://schemas.microsoft.com/office/drawing/2014/main" id="{DC2EAC2A-CAE6-D0C0-03D8-FD5415D8C3D7}"/>
              </a:ext>
            </a:extLst>
          </p:cNvPr>
          <p:cNvSpPr>
            <a:spLocks noGrp="1"/>
          </p:cNvSpPr>
          <p:nvPr>
            <p:ph sz="quarter" idx="10"/>
          </p:nvPr>
        </p:nvSpPr>
        <p:spPr>
          <a:xfrm>
            <a:off x="1423159" y="758952"/>
            <a:ext cx="10538717" cy="5870448"/>
          </a:xfrm>
          <a:prstGeom prst="rect">
            <a:avLst/>
          </a:prstGeom>
        </p:spPr>
        <p:txBody>
          <a:bodyPr/>
          <a:lstStyle>
            <a:lvl1pPr>
              <a:defRPr>
                <a:latin typeface="+mn-lt"/>
              </a:defRPr>
            </a:lvl1pPr>
            <a:lvl2pPr>
              <a:defRPr b="0" i="0">
                <a:latin typeface="+mn-lt"/>
                <a:cs typeface="Gotham Book" pitchFamily="2" charset="0"/>
              </a:defRPr>
            </a:lvl2pPr>
            <a:lvl3pPr>
              <a:defRPr b="0" i="0">
                <a:latin typeface="+mn-lt"/>
                <a:cs typeface="Gotham Book" pitchFamily="2" charset="0"/>
              </a:defRPr>
            </a:lvl3pPr>
            <a:lvl4pPr>
              <a:defRPr>
                <a:latin typeface="+mn-lt"/>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Footer Placeholder 1">
            <a:extLst>
              <a:ext uri="{FF2B5EF4-FFF2-40B4-BE49-F238E27FC236}">
                <a16:creationId xmlns:a16="http://schemas.microsoft.com/office/drawing/2014/main" id="{D2C77661-4827-2FD1-7884-FA57D4FE40E3}"/>
              </a:ext>
            </a:extLst>
          </p:cNvPr>
          <p:cNvSpPr>
            <a:spLocks noGrp="1"/>
          </p:cNvSpPr>
          <p:nvPr>
            <p:ph type="ftr" sz="quarter" idx="11"/>
          </p:nvPr>
        </p:nvSpPr>
        <p:spPr>
          <a:xfrm>
            <a:off x="4288536" y="299719"/>
            <a:ext cx="4572000" cy="110800"/>
          </a:xfrm>
          <a:prstGeom prst="rect">
            <a:avLst/>
          </a:prstGeom>
        </p:spPr>
        <p:txBody>
          <a:bodyPr/>
          <a:lstStyle/>
          <a:p>
            <a:pPr algn="l"/>
            <a:endParaRPr lang="en-US"/>
          </a:p>
        </p:txBody>
      </p:sp>
    </p:spTree>
    <p:extLst>
      <p:ext uri="{BB962C8B-B14F-4D97-AF65-F5344CB8AC3E}">
        <p14:creationId xmlns:p14="http://schemas.microsoft.com/office/powerpoint/2010/main" val="1316360745"/>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0_title_sideways">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2425E2B-B94E-0BB2-1B3D-EB1D771A0050}"/>
              </a:ext>
            </a:extLst>
          </p:cNvPr>
          <p:cNvSpPr>
            <a:spLocks noGrp="1"/>
          </p:cNvSpPr>
          <p:nvPr>
            <p:ph type="title" hasCustomPrompt="1"/>
          </p:nvPr>
        </p:nvSpPr>
        <p:spPr>
          <a:xfrm rot="16200000">
            <a:off x="-2109344" y="3096897"/>
            <a:ext cx="5870448" cy="1194558"/>
          </a:xfrm>
          <a:prstGeom prst="rect">
            <a:avLst/>
          </a:prstGeom>
        </p:spPr>
        <p:txBody>
          <a:bodyPr>
            <a:spAutoFit/>
          </a:bodyPr>
          <a:lstStyle>
            <a:lvl1pPr algn="r">
              <a:defRPr/>
            </a:lvl1pPr>
          </a:lstStyle>
          <a:p>
            <a:r>
              <a:rPr lang="en-US"/>
              <a:t>Title</a:t>
            </a:r>
          </a:p>
        </p:txBody>
      </p:sp>
      <p:sp>
        <p:nvSpPr>
          <p:cNvPr id="2" name="Footer Placeholder 1">
            <a:extLst>
              <a:ext uri="{FF2B5EF4-FFF2-40B4-BE49-F238E27FC236}">
                <a16:creationId xmlns:a16="http://schemas.microsoft.com/office/drawing/2014/main" id="{A8EB8B3C-C52E-A067-BE84-84F69E283FAD}"/>
              </a:ext>
            </a:extLst>
          </p:cNvPr>
          <p:cNvSpPr>
            <a:spLocks noGrp="1"/>
          </p:cNvSpPr>
          <p:nvPr>
            <p:ph type="ftr" sz="quarter" idx="10"/>
          </p:nvPr>
        </p:nvSpPr>
        <p:spPr>
          <a:xfrm>
            <a:off x="4288536" y="299719"/>
            <a:ext cx="4572000" cy="110800"/>
          </a:xfrm>
          <a:prstGeom prst="rect">
            <a:avLst/>
          </a:prstGeom>
        </p:spPr>
        <p:txBody>
          <a:bodyPr/>
          <a:lstStyle/>
          <a:p>
            <a:pPr algn="l"/>
            <a:endParaRPr lang="en-US"/>
          </a:p>
        </p:txBody>
      </p:sp>
    </p:spTree>
    <p:extLst>
      <p:ext uri="{BB962C8B-B14F-4D97-AF65-F5344CB8AC3E}">
        <p14:creationId xmlns:p14="http://schemas.microsoft.com/office/powerpoint/2010/main" val="3393943570"/>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0_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6FABF2-DA46-4480-16D5-ECCC2F3CCE17}"/>
              </a:ext>
            </a:extLst>
          </p:cNvPr>
          <p:cNvSpPr>
            <a:spLocks noGrp="1"/>
          </p:cNvSpPr>
          <p:nvPr>
            <p:ph type="title"/>
          </p:nvPr>
        </p:nvSpPr>
        <p:spPr>
          <a:xfrm>
            <a:off x="228600" y="758952"/>
            <a:ext cx="11731752" cy="1194558"/>
          </a:xfrm>
          <a:prstGeom prst="rect">
            <a:avLst/>
          </a:prstGeom>
        </p:spPr>
        <p:txBody>
          <a:bodyPr/>
          <a:lstStyle/>
          <a:p>
            <a:r>
              <a:rPr lang="en-US"/>
              <a:t>Click to edit Master title style</a:t>
            </a:r>
          </a:p>
        </p:txBody>
      </p:sp>
      <p:sp>
        <p:nvSpPr>
          <p:cNvPr id="3" name="Footer Placeholder 2">
            <a:extLst>
              <a:ext uri="{FF2B5EF4-FFF2-40B4-BE49-F238E27FC236}">
                <a16:creationId xmlns:a16="http://schemas.microsoft.com/office/drawing/2014/main" id="{1C1D8E1C-95F3-46A8-D970-C1A324E4809D}"/>
              </a:ext>
            </a:extLst>
          </p:cNvPr>
          <p:cNvSpPr>
            <a:spLocks noGrp="1"/>
          </p:cNvSpPr>
          <p:nvPr>
            <p:ph type="ftr" sz="quarter" idx="10"/>
          </p:nvPr>
        </p:nvSpPr>
        <p:spPr>
          <a:xfrm>
            <a:off x="4288536" y="299719"/>
            <a:ext cx="4572000" cy="110800"/>
          </a:xfrm>
          <a:prstGeom prst="rect">
            <a:avLst/>
          </a:prstGeom>
        </p:spPr>
        <p:txBody>
          <a:bodyPr/>
          <a:lstStyle/>
          <a:p>
            <a:pPr algn="l"/>
            <a:endParaRPr lang="en-US"/>
          </a:p>
        </p:txBody>
      </p:sp>
    </p:spTree>
    <p:extLst>
      <p:ext uri="{BB962C8B-B14F-4D97-AF65-F5344CB8AC3E}">
        <p14:creationId xmlns:p14="http://schemas.microsoft.com/office/powerpoint/2010/main" val="23658186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Container 8">
    <p:spTree>
      <p:nvGrpSpPr>
        <p:cNvPr id="1" name=""/>
        <p:cNvGrpSpPr/>
        <p:nvPr/>
      </p:nvGrpSpPr>
      <p:grpSpPr>
        <a:xfrm>
          <a:off x="0" y="0"/>
          <a:ext cx="0" cy="0"/>
          <a:chOff x="0" y="0"/>
          <a:chExt cx="0" cy="0"/>
        </a:xfrm>
      </p:grpSpPr>
      <p:sp>
        <p:nvSpPr>
          <p:cNvPr id="7" name="Picture Placeholder 10">
            <a:extLst>
              <a:ext uri="{FF2B5EF4-FFF2-40B4-BE49-F238E27FC236}">
                <a16:creationId xmlns:a16="http://schemas.microsoft.com/office/drawing/2014/main" id="{FE6CB746-1DFB-4E06-9747-15AC7A330E5A}"/>
              </a:ext>
            </a:extLst>
          </p:cNvPr>
          <p:cNvSpPr>
            <a:spLocks noGrp="1"/>
          </p:cNvSpPr>
          <p:nvPr>
            <p:ph type="pic" sz="quarter" idx="10" hasCustomPrompt="1"/>
          </p:nvPr>
        </p:nvSpPr>
        <p:spPr>
          <a:xfrm>
            <a:off x="457200" y="1595972"/>
            <a:ext cx="3602736" cy="2518825"/>
          </a:xfrm>
          <a:prstGeom prst="rect">
            <a:avLst/>
          </a:prstGeom>
          <a:solidFill>
            <a:schemeClr val="tx1"/>
          </a:solidFill>
        </p:spPr>
        <p:txBody>
          <a:bodyPr/>
          <a:lstStyle>
            <a:lvl1pPr marL="0" indent="0" algn="ctr">
              <a:buNone/>
              <a:defRPr sz="1000"/>
            </a:lvl1pPr>
          </a:lstStyle>
          <a:p>
            <a:r>
              <a:rPr lang="fr-FR"/>
              <a:t>	</a:t>
            </a:r>
          </a:p>
          <a:p>
            <a:endParaRPr lang="fr-FR"/>
          </a:p>
          <a:p>
            <a:r>
              <a:rPr lang="fr-FR"/>
              <a:t>PICTURE</a:t>
            </a:r>
          </a:p>
        </p:txBody>
      </p:sp>
      <p:sp>
        <p:nvSpPr>
          <p:cNvPr id="8" name="Picture Placeholder 10">
            <a:extLst>
              <a:ext uri="{FF2B5EF4-FFF2-40B4-BE49-F238E27FC236}">
                <a16:creationId xmlns:a16="http://schemas.microsoft.com/office/drawing/2014/main" id="{3C87B226-FB09-4A65-8099-8300B588C926}"/>
              </a:ext>
            </a:extLst>
          </p:cNvPr>
          <p:cNvSpPr>
            <a:spLocks noGrp="1"/>
          </p:cNvSpPr>
          <p:nvPr>
            <p:ph type="pic" sz="quarter" idx="11" hasCustomPrompt="1"/>
          </p:nvPr>
        </p:nvSpPr>
        <p:spPr>
          <a:xfrm>
            <a:off x="4294632" y="1595972"/>
            <a:ext cx="3602736" cy="2518825"/>
          </a:xfrm>
          <a:prstGeom prst="rect">
            <a:avLst/>
          </a:prstGeom>
          <a:solidFill>
            <a:schemeClr val="tx1"/>
          </a:solidFill>
        </p:spPr>
        <p:txBody>
          <a:bodyPr/>
          <a:lstStyle>
            <a:lvl1pPr marL="0" indent="0" algn="ctr">
              <a:buNone/>
              <a:defRPr sz="1000"/>
            </a:lvl1pPr>
          </a:lstStyle>
          <a:p>
            <a:r>
              <a:rPr lang="fr-FR"/>
              <a:t>	</a:t>
            </a:r>
          </a:p>
          <a:p>
            <a:endParaRPr lang="fr-FR"/>
          </a:p>
          <a:p>
            <a:r>
              <a:rPr lang="fr-FR"/>
              <a:t>PICTURE</a:t>
            </a:r>
          </a:p>
        </p:txBody>
      </p:sp>
      <p:sp>
        <p:nvSpPr>
          <p:cNvPr id="9" name="Picture Placeholder 10">
            <a:extLst>
              <a:ext uri="{FF2B5EF4-FFF2-40B4-BE49-F238E27FC236}">
                <a16:creationId xmlns:a16="http://schemas.microsoft.com/office/drawing/2014/main" id="{2DB8703F-F124-4DFE-A671-6E977F384329}"/>
              </a:ext>
            </a:extLst>
          </p:cNvPr>
          <p:cNvSpPr>
            <a:spLocks noGrp="1"/>
          </p:cNvSpPr>
          <p:nvPr>
            <p:ph type="pic" sz="quarter" idx="12" hasCustomPrompt="1"/>
          </p:nvPr>
        </p:nvSpPr>
        <p:spPr>
          <a:xfrm>
            <a:off x="8132064" y="1595972"/>
            <a:ext cx="3602736" cy="2518825"/>
          </a:xfrm>
          <a:prstGeom prst="rect">
            <a:avLst/>
          </a:prstGeom>
          <a:solidFill>
            <a:schemeClr val="tx1"/>
          </a:solidFill>
        </p:spPr>
        <p:txBody>
          <a:bodyPr/>
          <a:lstStyle>
            <a:lvl1pPr marL="0" indent="0" algn="ctr">
              <a:buNone/>
              <a:defRPr sz="1000"/>
            </a:lvl1pPr>
          </a:lstStyle>
          <a:p>
            <a:r>
              <a:rPr lang="fr-FR"/>
              <a:t>	</a:t>
            </a:r>
          </a:p>
          <a:p>
            <a:endParaRPr lang="fr-FR"/>
          </a:p>
          <a:p>
            <a:r>
              <a:rPr lang="fr-FR"/>
              <a:t>PICTURE</a:t>
            </a:r>
          </a:p>
        </p:txBody>
      </p:sp>
      <p:sp>
        <p:nvSpPr>
          <p:cNvPr id="10" name="Text Placeholder 3">
            <a:extLst>
              <a:ext uri="{FF2B5EF4-FFF2-40B4-BE49-F238E27FC236}">
                <a16:creationId xmlns:a16="http://schemas.microsoft.com/office/drawing/2014/main" id="{F841F628-0C1D-0D4F-BB3A-44629C130546}"/>
              </a:ext>
            </a:extLst>
          </p:cNvPr>
          <p:cNvSpPr>
            <a:spLocks noGrp="1"/>
          </p:cNvSpPr>
          <p:nvPr>
            <p:ph type="body" sz="quarter" idx="14"/>
          </p:nvPr>
        </p:nvSpPr>
        <p:spPr>
          <a:xfrm>
            <a:off x="457200" y="4114797"/>
            <a:ext cx="3602736" cy="1905003"/>
          </a:xfrm>
          <a:noFill/>
        </p:spPr>
        <p:txBody>
          <a:bodyPr lIns="182880" tIns="182880" rIns="182880" bIns="18288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3">
            <a:extLst>
              <a:ext uri="{FF2B5EF4-FFF2-40B4-BE49-F238E27FC236}">
                <a16:creationId xmlns:a16="http://schemas.microsoft.com/office/drawing/2014/main" id="{E7CA0117-CAF9-E443-B99A-2C42C9B18723}"/>
              </a:ext>
            </a:extLst>
          </p:cNvPr>
          <p:cNvSpPr>
            <a:spLocks noGrp="1"/>
          </p:cNvSpPr>
          <p:nvPr>
            <p:ph type="body" sz="quarter" idx="15"/>
          </p:nvPr>
        </p:nvSpPr>
        <p:spPr>
          <a:xfrm>
            <a:off x="4294632" y="4114797"/>
            <a:ext cx="3602736" cy="1905003"/>
          </a:xfrm>
          <a:noFill/>
        </p:spPr>
        <p:txBody>
          <a:bodyPr lIns="182880" tIns="182880" rIns="182880" bIns="18288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3">
            <a:extLst>
              <a:ext uri="{FF2B5EF4-FFF2-40B4-BE49-F238E27FC236}">
                <a16:creationId xmlns:a16="http://schemas.microsoft.com/office/drawing/2014/main" id="{2D66D861-C59C-1E4F-A2DD-40D167E40A2A}"/>
              </a:ext>
            </a:extLst>
          </p:cNvPr>
          <p:cNvSpPr>
            <a:spLocks noGrp="1"/>
          </p:cNvSpPr>
          <p:nvPr>
            <p:ph type="body" sz="quarter" idx="16"/>
          </p:nvPr>
        </p:nvSpPr>
        <p:spPr>
          <a:xfrm>
            <a:off x="8132064" y="4114796"/>
            <a:ext cx="3602736" cy="1905003"/>
          </a:xfrm>
          <a:noFill/>
        </p:spPr>
        <p:txBody>
          <a:bodyPr lIns="182880" tIns="182880" rIns="182880" bIns="18288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itle 1">
            <a:extLst>
              <a:ext uri="{FF2B5EF4-FFF2-40B4-BE49-F238E27FC236}">
                <a16:creationId xmlns:a16="http://schemas.microsoft.com/office/drawing/2014/main" id="{26B59EF5-B3B7-414E-AC79-1CA4B0BC599E}"/>
              </a:ext>
            </a:extLst>
          </p:cNvPr>
          <p:cNvSpPr>
            <a:spLocks noGrp="1"/>
          </p:cNvSpPr>
          <p:nvPr>
            <p:ph type="title"/>
          </p:nvPr>
        </p:nvSpPr>
        <p:spPr>
          <a:xfrm>
            <a:off x="457200" y="265176"/>
            <a:ext cx="11277600" cy="1292662"/>
          </a:xfrm>
        </p:spPr>
        <p:txBody>
          <a:bodyPr/>
          <a:lstStyle>
            <a:lvl1pPr>
              <a:defRPr>
                <a:solidFill>
                  <a:srgbClr val="00A8C8"/>
                </a:solidFill>
              </a:defRPr>
            </a:lvl1pPr>
          </a:lstStyle>
          <a:p>
            <a:r>
              <a:rPr lang="en-US" dirty="0"/>
              <a:t>Click to edit Master title style</a:t>
            </a:r>
          </a:p>
        </p:txBody>
      </p:sp>
      <p:sp>
        <p:nvSpPr>
          <p:cNvPr id="13" name="Text Placeholder 31">
            <a:extLst>
              <a:ext uri="{FF2B5EF4-FFF2-40B4-BE49-F238E27FC236}">
                <a16:creationId xmlns:a16="http://schemas.microsoft.com/office/drawing/2014/main" id="{E0CC4B99-251F-7A47-94F8-3263C0FBB32A}"/>
              </a:ext>
            </a:extLst>
          </p:cNvPr>
          <p:cNvSpPr txBox="1">
            <a:spLocks/>
          </p:cNvSpPr>
          <p:nvPr userDrawn="1"/>
        </p:nvSpPr>
        <p:spPr>
          <a:xfrm>
            <a:off x="457199" y="6581489"/>
            <a:ext cx="5638800" cy="646331"/>
          </a:xfrm>
          <a:prstGeom prst="rect">
            <a:avLst/>
          </a:prstGeom>
          <a:noFill/>
        </p:spPr>
        <p:txBody>
          <a:bodyPr vert="horz" wrap="square" lIns="0" tIns="0" rIns="0" bIns="457200" rtlCol="0" anchor="t" anchorCtr="0">
            <a:sp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200" b="0" i="0" kern="1200" cap="all" spc="200" baseline="0">
                <a:solidFill>
                  <a:schemeClr val="tx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2400" b="0" kern="1200" cap="all" spc="200" baseline="0">
                <a:solidFill>
                  <a:schemeClr val="tx1"/>
                </a:solidFill>
                <a:latin typeface="+mn-lt"/>
                <a:ea typeface="+mn-ea"/>
                <a:cs typeface="+mn-cs"/>
              </a:defRPr>
            </a:lvl2pPr>
            <a:lvl3pPr marL="0" indent="0" algn="l" defTabSz="914400" rtl="0" eaLnBrk="1" latinLnBrk="0" hangingPunct="1">
              <a:lnSpc>
                <a:spcPct val="100000"/>
              </a:lnSpc>
              <a:spcBef>
                <a:spcPts val="1800"/>
              </a:spcBef>
              <a:spcAft>
                <a:spcPts val="0"/>
              </a:spcAft>
              <a:buFont typeface="Arial" panose="020B0604020202020204" pitchFamily="34" charset="0"/>
              <a:buNone/>
              <a:defRPr sz="2000" kern="1200" cap="none" spc="50" baseline="0">
                <a:solidFill>
                  <a:schemeClr val="tx1"/>
                </a:solidFill>
                <a:latin typeface="+mn-lt"/>
                <a:ea typeface="+mn-ea"/>
                <a:cs typeface="+mn-cs"/>
              </a:defRPr>
            </a:lvl3pPr>
            <a:lvl4pPr marL="228600" indent="-228600" algn="l" defTabSz="914400" rtl="0" eaLnBrk="1" latinLnBrk="0" hangingPunct="1">
              <a:lnSpc>
                <a:spcPct val="100000"/>
              </a:lnSpc>
              <a:spcBef>
                <a:spcPts val="600"/>
              </a:spcBef>
              <a:spcAft>
                <a:spcPts val="0"/>
              </a:spcAft>
              <a:buFont typeface="Arial" panose="020B0604020202020204" pitchFamily="34" charset="0"/>
              <a:buChar char="•"/>
              <a:defRPr sz="2000" kern="1200" spc="50" baseline="0">
                <a:solidFill>
                  <a:schemeClr val="tx1"/>
                </a:solidFill>
                <a:latin typeface="+mn-lt"/>
                <a:ea typeface="+mn-ea"/>
                <a:cs typeface="+mn-cs"/>
              </a:defRPr>
            </a:lvl4pPr>
            <a:lvl5pPr marL="457200" indent="-228600" algn="l" defTabSz="914400" rtl="0" eaLnBrk="1" latinLnBrk="0" hangingPunct="1">
              <a:lnSpc>
                <a:spcPct val="100000"/>
              </a:lnSpc>
              <a:spcBef>
                <a:spcPts val="600"/>
              </a:spcBef>
              <a:spcAft>
                <a:spcPts val="0"/>
              </a:spcAft>
              <a:buFont typeface="System Font Regular"/>
              <a:buChar char="-"/>
              <a:defRPr sz="2000" kern="1200" spc="50" baseline="0">
                <a:solidFill>
                  <a:schemeClr val="tx1"/>
                </a:solidFill>
                <a:latin typeface="+mn-lt"/>
                <a:ea typeface="+mn-ea"/>
                <a:cs typeface="+mn-cs"/>
              </a:defRPr>
            </a:lvl5pPr>
            <a:lvl6pPr marL="685800" indent="-228600" algn="l" defTabSz="914400" rtl="0" eaLnBrk="1" latinLnBrk="0" hangingPunct="1">
              <a:lnSpc>
                <a:spcPct val="100000"/>
              </a:lnSpc>
              <a:spcBef>
                <a:spcPts val="600"/>
              </a:spcBef>
              <a:spcAft>
                <a:spcPts val="0"/>
              </a:spcAft>
              <a:buFont typeface="Arial" panose="020B0604020202020204" pitchFamily="34" charset="0"/>
              <a:buChar char="•"/>
              <a:defRPr sz="2000" kern="1200">
                <a:solidFill>
                  <a:schemeClr val="tx1"/>
                </a:solidFill>
                <a:latin typeface="+mn-lt"/>
                <a:ea typeface="+mn-ea"/>
                <a:cs typeface="+mn-cs"/>
              </a:defRPr>
            </a:lvl6pPr>
            <a:lvl7pPr marL="914400" indent="-228600" algn="l" defTabSz="914400" rtl="0" eaLnBrk="1" latinLnBrk="0" hangingPunct="1">
              <a:lnSpc>
                <a:spcPct val="100000"/>
              </a:lnSpc>
              <a:spcBef>
                <a:spcPts val="600"/>
              </a:spcBef>
              <a:spcAft>
                <a:spcPts val="0"/>
              </a:spcAft>
              <a:buFont typeface="System Font Regular"/>
              <a:buChar char="-"/>
              <a:defRPr sz="2000" kern="1200">
                <a:solidFill>
                  <a:schemeClr val="tx1"/>
                </a:solidFill>
                <a:latin typeface="+mn-lt"/>
                <a:ea typeface="+mn-ea"/>
                <a:cs typeface="+mn-cs"/>
              </a:defRPr>
            </a:lvl7pPr>
            <a:lvl8pPr marL="3429000" indent="-228600" algn="l" defTabSz="914400" rtl="0" eaLnBrk="1" latinLnBrk="0" hangingPunct="1">
              <a:lnSpc>
                <a:spcPct val="100000"/>
              </a:lnSpc>
              <a:spcBef>
                <a:spcPts val="0"/>
              </a:spcBef>
              <a:buFont typeface="Arial" panose="020B0604020202020204" pitchFamily="34" charset="0"/>
              <a:buChar char="•"/>
              <a:defRPr sz="1200" kern="1200">
                <a:solidFill>
                  <a:schemeClr val="tx1"/>
                </a:solidFill>
                <a:latin typeface="+mn-lt"/>
                <a:ea typeface="+mn-ea"/>
                <a:cs typeface="+mn-cs"/>
              </a:defRPr>
            </a:lvl8pPr>
            <a:lvl9pPr marL="3886200" indent="-228600" algn="l" defTabSz="914400" rtl="0" eaLnBrk="1" latinLnBrk="0" hangingPunct="1">
              <a:lnSpc>
                <a:spcPct val="100000"/>
              </a:lnSpc>
              <a:spcBef>
                <a:spcPts val="0"/>
              </a:spcBef>
              <a:buFont typeface="System Font Regular"/>
              <a:buChar char="-"/>
              <a:defRPr sz="1200" kern="1200">
                <a:solidFill>
                  <a:schemeClr val="tx1"/>
                </a:solidFill>
                <a:latin typeface="+mn-lt"/>
                <a:ea typeface="+mn-ea"/>
                <a:cs typeface="+mn-cs"/>
              </a:defRPr>
            </a:lvl9pPr>
          </a:lstStyle>
          <a:p>
            <a:r>
              <a:rPr lang="en-US" sz="1050" dirty="0"/>
              <a:t>Coastal</a:t>
            </a:r>
            <a:r>
              <a:rPr lang="en-US" sz="1050" baseline="0" dirty="0"/>
              <a:t> protection and Restoration authority</a:t>
            </a:r>
            <a:endParaRPr lang="en-US" sz="1050" dirty="0"/>
          </a:p>
        </p:txBody>
      </p:sp>
    </p:spTree>
    <p:extLst>
      <p:ext uri="{BB962C8B-B14F-4D97-AF65-F5344CB8AC3E}">
        <p14:creationId xmlns:p14="http://schemas.microsoft.com/office/powerpoint/2010/main" val="4103910383"/>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1_text">
    <p:spTree>
      <p:nvGrpSpPr>
        <p:cNvPr id="1" name=""/>
        <p:cNvGrpSpPr/>
        <p:nvPr/>
      </p:nvGrpSpPr>
      <p:grpSpPr>
        <a:xfrm>
          <a:off x="0" y="0"/>
          <a:ext cx="0" cy="0"/>
          <a:chOff x="0" y="0"/>
          <a:chExt cx="0" cy="0"/>
        </a:xfrm>
      </p:grpSpPr>
      <p:sp>
        <p:nvSpPr>
          <p:cNvPr id="3" name="Content Placeholder 7">
            <a:extLst>
              <a:ext uri="{FF2B5EF4-FFF2-40B4-BE49-F238E27FC236}">
                <a16:creationId xmlns:a16="http://schemas.microsoft.com/office/drawing/2014/main" id="{B0DF2F86-0A43-A393-0F61-ED90C332DB00}"/>
              </a:ext>
            </a:extLst>
          </p:cNvPr>
          <p:cNvSpPr>
            <a:spLocks noGrp="1"/>
          </p:cNvSpPr>
          <p:nvPr>
            <p:ph sz="quarter" idx="10"/>
          </p:nvPr>
        </p:nvSpPr>
        <p:spPr>
          <a:xfrm>
            <a:off x="230124" y="762000"/>
            <a:ext cx="11731752" cy="5870448"/>
          </a:xfrm>
          <a:prstGeom prst="rect">
            <a:avLst/>
          </a:prstGeom>
        </p:spPr>
        <p:txBody>
          <a:bodyPr/>
          <a:lstStyle>
            <a:lvl1pPr>
              <a:defRPr>
                <a:latin typeface="+mn-lt"/>
              </a:defRPr>
            </a:lvl1pPr>
            <a:lvl2pPr>
              <a:defRPr b="0" i="0">
                <a:latin typeface="+mn-lt"/>
                <a:cs typeface="Gotham Book" pitchFamily="2" charset="0"/>
              </a:defRPr>
            </a:lvl2pPr>
            <a:lvl3pPr>
              <a:defRPr b="0" i="0">
                <a:latin typeface="+mn-lt"/>
                <a:cs typeface="Gotham Book" pitchFamily="2" charset="0"/>
              </a:defRPr>
            </a:lvl3pPr>
            <a:lvl4pPr>
              <a:defRPr>
                <a:latin typeface="+mn-lt"/>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Footer Placeholder 1">
            <a:extLst>
              <a:ext uri="{FF2B5EF4-FFF2-40B4-BE49-F238E27FC236}">
                <a16:creationId xmlns:a16="http://schemas.microsoft.com/office/drawing/2014/main" id="{1F96ADCC-D9FB-76A9-FA82-E88B944D4FF0}"/>
              </a:ext>
            </a:extLst>
          </p:cNvPr>
          <p:cNvSpPr>
            <a:spLocks noGrp="1"/>
          </p:cNvSpPr>
          <p:nvPr>
            <p:ph type="ftr" sz="quarter" idx="11"/>
          </p:nvPr>
        </p:nvSpPr>
        <p:spPr>
          <a:xfrm>
            <a:off x="4288536" y="299719"/>
            <a:ext cx="4572000" cy="110800"/>
          </a:xfrm>
          <a:prstGeom prst="rect">
            <a:avLst/>
          </a:prstGeom>
        </p:spPr>
        <p:txBody>
          <a:bodyPr/>
          <a:lstStyle/>
          <a:p>
            <a:pPr algn="l"/>
            <a:endParaRPr lang="en-US"/>
          </a:p>
        </p:txBody>
      </p:sp>
    </p:spTree>
    <p:extLst>
      <p:ext uri="{BB962C8B-B14F-4D97-AF65-F5344CB8AC3E}">
        <p14:creationId xmlns:p14="http://schemas.microsoft.com/office/powerpoint/2010/main" val="4057668452"/>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2_text">
    <p:spTree>
      <p:nvGrpSpPr>
        <p:cNvPr id="1" name=""/>
        <p:cNvGrpSpPr/>
        <p:nvPr/>
      </p:nvGrpSpPr>
      <p:grpSpPr>
        <a:xfrm>
          <a:off x="0" y="0"/>
          <a:ext cx="0" cy="0"/>
          <a:chOff x="0" y="0"/>
          <a:chExt cx="0" cy="0"/>
        </a:xfrm>
      </p:grpSpPr>
      <p:sp>
        <p:nvSpPr>
          <p:cNvPr id="12" name="Content Placeholder 7">
            <a:extLst>
              <a:ext uri="{FF2B5EF4-FFF2-40B4-BE49-F238E27FC236}">
                <a16:creationId xmlns:a16="http://schemas.microsoft.com/office/drawing/2014/main" id="{265EF433-10CF-93F1-1D84-634F1CD32BE1}"/>
              </a:ext>
            </a:extLst>
          </p:cNvPr>
          <p:cNvSpPr>
            <a:spLocks noGrp="1"/>
          </p:cNvSpPr>
          <p:nvPr>
            <p:ph sz="quarter" idx="10"/>
          </p:nvPr>
        </p:nvSpPr>
        <p:spPr>
          <a:xfrm>
            <a:off x="230124" y="758952"/>
            <a:ext cx="5751576" cy="5870448"/>
          </a:xfrm>
          <a:prstGeom prst="rect">
            <a:avLst/>
          </a:prstGeom>
        </p:spPr>
        <p:txBody>
          <a:bodyPr/>
          <a:lstStyle>
            <a:lvl1pPr>
              <a:defRPr>
                <a:latin typeface="+mn-lt"/>
              </a:defRPr>
            </a:lvl1pPr>
            <a:lvl2pPr>
              <a:defRPr b="0" i="0">
                <a:latin typeface="+mn-lt"/>
                <a:cs typeface="Gotham Book" pitchFamily="2" charset="0"/>
              </a:defRPr>
            </a:lvl2pPr>
            <a:lvl3pPr>
              <a:defRPr b="0" i="0">
                <a:latin typeface="+mn-lt"/>
                <a:cs typeface="Gotham Book" pitchFamily="2" charset="0"/>
              </a:defRPr>
            </a:lvl3pPr>
            <a:lvl4pPr>
              <a:defRPr>
                <a:latin typeface="+mn-lt"/>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7">
            <a:extLst>
              <a:ext uri="{FF2B5EF4-FFF2-40B4-BE49-F238E27FC236}">
                <a16:creationId xmlns:a16="http://schemas.microsoft.com/office/drawing/2014/main" id="{69974124-6DB3-307E-6020-AEC5B8B1FB61}"/>
              </a:ext>
            </a:extLst>
          </p:cNvPr>
          <p:cNvSpPr>
            <a:spLocks noGrp="1"/>
          </p:cNvSpPr>
          <p:nvPr>
            <p:ph sz="quarter" idx="11"/>
          </p:nvPr>
        </p:nvSpPr>
        <p:spPr>
          <a:xfrm>
            <a:off x="6210300" y="758952"/>
            <a:ext cx="5751576" cy="5870448"/>
          </a:xfrm>
          <a:prstGeom prst="rect">
            <a:avLst/>
          </a:prstGeom>
        </p:spPr>
        <p:txBody>
          <a:bodyPr/>
          <a:lstStyle>
            <a:lvl1pPr>
              <a:defRPr>
                <a:latin typeface="+mn-lt"/>
              </a:defRPr>
            </a:lvl1pPr>
            <a:lvl2pPr>
              <a:defRPr b="0" i="0">
                <a:latin typeface="+mn-lt"/>
                <a:cs typeface="Gotham Book" pitchFamily="2" charset="0"/>
              </a:defRPr>
            </a:lvl2pPr>
            <a:lvl3pPr>
              <a:defRPr b="0" i="0">
                <a:latin typeface="+mn-lt"/>
                <a:cs typeface="Gotham Book" pitchFamily="2" charset="0"/>
              </a:defRPr>
            </a:lvl3pPr>
            <a:lvl4pPr>
              <a:defRPr>
                <a:latin typeface="+mn-lt"/>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Footer Placeholder 1">
            <a:extLst>
              <a:ext uri="{FF2B5EF4-FFF2-40B4-BE49-F238E27FC236}">
                <a16:creationId xmlns:a16="http://schemas.microsoft.com/office/drawing/2014/main" id="{CDD66BF0-DA02-984E-E976-103980E91F07}"/>
              </a:ext>
            </a:extLst>
          </p:cNvPr>
          <p:cNvSpPr>
            <a:spLocks noGrp="1"/>
          </p:cNvSpPr>
          <p:nvPr>
            <p:ph type="ftr" sz="quarter" idx="12"/>
          </p:nvPr>
        </p:nvSpPr>
        <p:spPr>
          <a:xfrm>
            <a:off x="4288536" y="299719"/>
            <a:ext cx="4572000" cy="110800"/>
          </a:xfrm>
          <a:prstGeom prst="rect">
            <a:avLst/>
          </a:prstGeom>
        </p:spPr>
        <p:txBody>
          <a:bodyPr/>
          <a:lstStyle/>
          <a:p>
            <a:pPr algn="l"/>
            <a:endParaRPr lang="en-US"/>
          </a:p>
        </p:txBody>
      </p:sp>
    </p:spTree>
    <p:extLst>
      <p:ext uri="{BB962C8B-B14F-4D97-AF65-F5344CB8AC3E}">
        <p14:creationId xmlns:p14="http://schemas.microsoft.com/office/powerpoint/2010/main" val="3922070043"/>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3_text">
    <p:spTree>
      <p:nvGrpSpPr>
        <p:cNvPr id="1" name=""/>
        <p:cNvGrpSpPr/>
        <p:nvPr/>
      </p:nvGrpSpPr>
      <p:grpSpPr>
        <a:xfrm>
          <a:off x="0" y="0"/>
          <a:ext cx="0" cy="0"/>
          <a:chOff x="0" y="0"/>
          <a:chExt cx="0" cy="0"/>
        </a:xfrm>
      </p:grpSpPr>
      <p:sp>
        <p:nvSpPr>
          <p:cNvPr id="3" name="Content Placeholder 7">
            <a:extLst>
              <a:ext uri="{FF2B5EF4-FFF2-40B4-BE49-F238E27FC236}">
                <a16:creationId xmlns:a16="http://schemas.microsoft.com/office/drawing/2014/main" id="{D747F19E-291E-4E88-CCB2-7A69D48E5B2C}"/>
              </a:ext>
            </a:extLst>
          </p:cNvPr>
          <p:cNvSpPr>
            <a:spLocks noGrp="1"/>
          </p:cNvSpPr>
          <p:nvPr>
            <p:ph sz="quarter" idx="10"/>
          </p:nvPr>
        </p:nvSpPr>
        <p:spPr>
          <a:xfrm>
            <a:off x="230124" y="758952"/>
            <a:ext cx="3758184" cy="5873496"/>
          </a:xfrm>
          <a:prstGeom prst="rect">
            <a:avLst/>
          </a:prstGeom>
        </p:spPr>
        <p:txBody>
          <a:bodyPr/>
          <a:lstStyle>
            <a:lvl1pPr>
              <a:defRPr>
                <a:latin typeface="+mn-lt"/>
              </a:defRPr>
            </a:lvl1pPr>
            <a:lvl2pPr>
              <a:defRPr b="0" i="0">
                <a:latin typeface="+mn-lt"/>
                <a:cs typeface="Gotham Book" pitchFamily="2" charset="0"/>
              </a:defRPr>
            </a:lvl2pPr>
            <a:lvl3pPr>
              <a:defRPr b="0" i="0">
                <a:latin typeface="+mn-lt"/>
                <a:cs typeface="Gotham Book" pitchFamily="2" charset="0"/>
              </a:defRPr>
            </a:lvl3pPr>
            <a:lvl4pPr>
              <a:defRPr>
                <a:latin typeface="+mn-lt"/>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7">
            <a:extLst>
              <a:ext uri="{FF2B5EF4-FFF2-40B4-BE49-F238E27FC236}">
                <a16:creationId xmlns:a16="http://schemas.microsoft.com/office/drawing/2014/main" id="{A3DF31F6-C46C-5A99-BBE3-CA0AEDE7B12C}"/>
              </a:ext>
            </a:extLst>
          </p:cNvPr>
          <p:cNvSpPr>
            <a:spLocks noGrp="1"/>
          </p:cNvSpPr>
          <p:nvPr>
            <p:ph sz="quarter" idx="11"/>
          </p:nvPr>
        </p:nvSpPr>
        <p:spPr>
          <a:xfrm>
            <a:off x="4216908" y="758952"/>
            <a:ext cx="3758184" cy="5873496"/>
          </a:xfrm>
          <a:prstGeom prst="rect">
            <a:avLst/>
          </a:prstGeom>
        </p:spPr>
        <p:txBody>
          <a:bodyPr/>
          <a:lstStyle>
            <a:lvl1pPr>
              <a:defRPr>
                <a:latin typeface="+mn-lt"/>
              </a:defRPr>
            </a:lvl1pPr>
            <a:lvl2pPr>
              <a:defRPr b="0" i="0">
                <a:latin typeface="+mn-lt"/>
                <a:cs typeface="Gotham Book" pitchFamily="2" charset="0"/>
              </a:defRPr>
            </a:lvl2pPr>
            <a:lvl3pPr>
              <a:defRPr b="0" i="0">
                <a:latin typeface="+mn-lt"/>
                <a:cs typeface="Gotham Book" pitchFamily="2" charset="0"/>
              </a:defRPr>
            </a:lvl3pPr>
            <a:lvl4pPr>
              <a:defRPr>
                <a:latin typeface="+mn-lt"/>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7">
            <a:extLst>
              <a:ext uri="{FF2B5EF4-FFF2-40B4-BE49-F238E27FC236}">
                <a16:creationId xmlns:a16="http://schemas.microsoft.com/office/drawing/2014/main" id="{F92B9060-70E7-D8B2-618D-1136383B873A}"/>
              </a:ext>
            </a:extLst>
          </p:cNvPr>
          <p:cNvSpPr>
            <a:spLocks noGrp="1"/>
          </p:cNvSpPr>
          <p:nvPr>
            <p:ph sz="quarter" idx="12"/>
          </p:nvPr>
        </p:nvSpPr>
        <p:spPr>
          <a:xfrm>
            <a:off x="8203692" y="758952"/>
            <a:ext cx="3758184" cy="5873496"/>
          </a:xfrm>
          <a:prstGeom prst="rect">
            <a:avLst/>
          </a:prstGeom>
        </p:spPr>
        <p:txBody>
          <a:bodyPr/>
          <a:lstStyle>
            <a:lvl1pPr>
              <a:defRPr>
                <a:latin typeface="+mn-lt"/>
              </a:defRPr>
            </a:lvl1pPr>
            <a:lvl2pPr>
              <a:defRPr b="0" i="0">
                <a:latin typeface="+mn-lt"/>
                <a:cs typeface="Gotham Book" pitchFamily="2" charset="0"/>
              </a:defRPr>
            </a:lvl2pPr>
            <a:lvl3pPr>
              <a:defRPr b="0" i="0">
                <a:latin typeface="+mn-lt"/>
                <a:cs typeface="Gotham Book" pitchFamily="2" charset="0"/>
              </a:defRPr>
            </a:lvl3pPr>
            <a:lvl4pPr>
              <a:defRPr>
                <a:latin typeface="+mn-lt"/>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Footer Placeholder 1">
            <a:extLst>
              <a:ext uri="{FF2B5EF4-FFF2-40B4-BE49-F238E27FC236}">
                <a16:creationId xmlns:a16="http://schemas.microsoft.com/office/drawing/2014/main" id="{9DC167F3-C483-15BA-FF9B-AE38E67A3AEC}"/>
              </a:ext>
            </a:extLst>
          </p:cNvPr>
          <p:cNvSpPr>
            <a:spLocks noGrp="1"/>
          </p:cNvSpPr>
          <p:nvPr>
            <p:ph type="ftr" sz="quarter" idx="13"/>
          </p:nvPr>
        </p:nvSpPr>
        <p:spPr>
          <a:xfrm>
            <a:off x="4288536" y="299719"/>
            <a:ext cx="4572000" cy="110800"/>
          </a:xfrm>
          <a:prstGeom prst="rect">
            <a:avLst/>
          </a:prstGeom>
        </p:spPr>
        <p:txBody>
          <a:bodyPr/>
          <a:lstStyle/>
          <a:p>
            <a:pPr algn="l"/>
            <a:endParaRPr lang="en-US"/>
          </a:p>
        </p:txBody>
      </p:sp>
    </p:spTree>
    <p:extLst>
      <p:ext uri="{BB962C8B-B14F-4D97-AF65-F5344CB8AC3E}">
        <p14:creationId xmlns:p14="http://schemas.microsoft.com/office/powerpoint/2010/main" val="2469237791"/>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2_title/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5E399A-142B-D388-1C46-79D534506FC5}"/>
              </a:ext>
            </a:extLst>
          </p:cNvPr>
          <p:cNvSpPr>
            <a:spLocks noGrp="1"/>
          </p:cNvSpPr>
          <p:nvPr>
            <p:ph type="title" hasCustomPrompt="1"/>
          </p:nvPr>
        </p:nvSpPr>
        <p:spPr>
          <a:xfrm>
            <a:off x="230124" y="762000"/>
            <a:ext cx="11731752" cy="1194558"/>
          </a:xfrm>
          <a:prstGeom prst="rect">
            <a:avLst/>
          </a:prstGeom>
        </p:spPr>
        <p:txBody>
          <a:bodyPr>
            <a:spAutoFit/>
          </a:bodyPr>
          <a:lstStyle/>
          <a:p>
            <a:r>
              <a:rPr lang="en-US"/>
              <a:t>Title</a:t>
            </a:r>
          </a:p>
        </p:txBody>
      </p:sp>
      <p:sp>
        <p:nvSpPr>
          <p:cNvPr id="8" name="Content Placeholder 7">
            <a:extLst>
              <a:ext uri="{FF2B5EF4-FFF2-40B4-BE49-F238E27FC236}">
                <a16:creationId xmlns:a16="http://schemas.microsoft.com/office/drawing/2014/main" id="{9E7500CC-2110-B300-9BF8-E01B2349C948}"/>
              </a:ext>
            </a:extLst>
          </p:cNvPr>
          <p:cNvSpPr>
            <a:spLocks noGrp="1"/>
          </p:cNvSpPr>
          <p:nvPr>
            <p:ph sz="quarter" idx="10"/>
          </p:nvPr>
        </p:nvSpPr>
        <p:spPr>
          <a:xfrm>
            <a:off x="230124" y="1956558"/>
            <a:ext cx="5751576" cy="4675890"/>
          </a:xfrm>
          <a:prstGeom prst="rect">
            <a:avLst/>
          </a:prstGeom>
        </p:spPr>
        <p:txBody>
          <a:bodyPr/>
          <a:lstStyle>
            <a:lvl1pPr>
              <a:defRPr>
                <a:latin typeface="+mn-lt"/>
              </a:defRPr>
            </a:lvl1pPr>
            <a:lvl2pPr>
              <a:defRPr b="0" i="0">
                <a:latin typeface="+mn-lt"/>
                <a:cs typeface="Gotham Book" pitchFamily="2" charset="0"/>
              </a:defRPr>
            </a:lvl2pPr>
            <a:lvl3pPr>
              <a:defRPr b="0" i="0">
                <a:latin typeface="+mn-lt"/>
                <a:cs typeface="Gotham Book" pitchFamily="2" charset="0"/>
              </a:defRPr>
            </a:lvl3pPr>
            <a:lvl4pPr>
              <a:defRPr>
                <a:latin typeface="+mn-lt"/>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7">
            <a:extLst>
              <a:ext uri="{FF2B5EF4-FFF2-40B4-BE49-F238E27FC236}">
                <a16:creationId xmlns:a16="http://schemas.microsoft.com/office/drawing/2014/main" id="{5C84C55E-F5E4-E3C6-4DF0-14F00C4B1C64}"/>
              </a:ext>
            </a:extLst>
          </p:cNvPr>
          <p:cNvSpPr>
            <a:spLocks noGrp="1"/>
          </p:cNvSpPr>
          <p:nvPr>
            <p:ph sz="quarter" idx="11"/>
          </p:nvPr>
        </p:nvSpPr>
        <p:spPr>
          <a:xfrm>
            <a:off x="6210300" y="1956558"/>
            <a:ext cx="5751576" cy="4675890"/>
          </a:xfrm>
          <a:prstGeom prst="rect">
            <a:avLst/>
          </a:prstGeom>
        </p:spPr>
        <p:txBody>
          <a:bodyPr/>
          <a:lstStyle>
            <a:lvl1pPr>
              <a:defRPr>
                <a:latin typeface="+mn-lt"/>
              </a:defRPr>
            </a:lvl1pPr>
            <a:lvl2pPr>
              <a:defRPr b="0" i="0">
                <a:latin typeface="+mn-lt"/>
                <a:cs typeface="Gotham Book" pitchFamily="2" charset="0"/>
              </a:defRPr>
            </a:lvl2pPr>
            <a:lvl3pPr>
              <a:defRPr b="0" i="0">
                <a:latin typeface="+mn-lt"/>
                <a:cs typeface="Gotham Book" pitchFamily="2" charset="0"/>
              </a:defRPr>
            </a:lvl3pPr>
            <a:lvl4pPr>
              <a:defRPr>
                <a:latin typeface="+mn-lt"/>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a:extLst>
              <a:ext uri="{FF2B5EF4-FFF2-40B4-BE49-F238E27FC236}">
                <a16:creationId xmlns:a16="http://schemas.microsoft.com/office/drawing/2014/main" id="{8F968B37-790C-DF21-57B6-DAE314743B7C}"/>
              </a:ext>
            </a:extLst>
          </p:cNvPr>
          <p:cNvSpPr>
            <a:spLocks noGrp="1"/>
          </p:cNvSpPr>
          <p:nvPr>
            <p:ph type="ftr" sz="quarter" idx="12"/>
          </p:nvPr>
        </p:nvSpPr>
        <p:spPr>
          <a:xfrm>
            <a:off x="4288536" y="299719"/>
            <a:ext cx="4572000" cy="110800"/>
          </a:xfrm>
          <a:prstGeom prst="rect">
            <a:avLst/>
          </a:prstGeom>
        </p:spPr>
        <p:txBody>
          <a:bodyPr/>
          <a:lstStyle/>
          <a:p>
            <a:pPr algn="l"/>
            <a:endParaRPr lang="en-US"/>
          </a:p>
        </p:txBody>
      </p:sp>
    </p:spTree>
    <p:extLst>
      <p:ext uri="{BB962C8B-B14F-4D97-AF65-F5344CB8AC3E}">
        <p14:creationId xmlns:p14="http://schemas.microsoft.com/office/powerpoint/2010/main" val="3877976575"/>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3_title/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5E399A-142B-D388-1C46-79D534506FC5}"/>
              </a:ext>
            </a:extLst>
          </p:cNvPr>
          <p:cNvSpPr>
            <a:spLocks noGrp="1"/>
          </p:cNvSpPr>
          <p:nvPr>
            <p:ph type="title" hasCustomPrompt="1"/>
          </p:nvPr>
        </p:nvSpPr>
        <p:spPr>
          <a:xfrm>
            <a:off x="230124" y="762000"/>
            <a:ext cx="11731752" cy="1194558"/>
          </a:xfrm>
          <a:prstGeom prst="rect">
            <a:avLst/>
          </a:prstGeom>
        </p:spPr>
        <p:txBody>
          <a:bodyPr>
            <a:spAutoFit/>
          </a:bodyPr>
          <a:lstStyle/>
          <a:p>
            <a:r>
              <a:rPr lang="en-US"/>
              <a:t>Title</a:t>
            </a:r>
          </a:p>
        </p:txBody>
      </p:sp>
      <p:sp>
        <p:nvSpPr>
          <p:cNvPr id="8" name="Content Placeholder 7">
            <a:extLst>
              <a:ext uri="{FF2B5EF4-FFF2-40B4-BE49-F238E27FC236}">
                <a16:creationId xmlns:a16="http://schemas.microsoft.com/office/drawing/2014/main" id="{9E7500CC-2110-B300-9BF8-E01B2349C948}"/>
              </a:ext>
            </a:extLst>
          </p:cNvPr>
          <p:cNvSpPr>
            <a:spLocks noGrp="1"/>
          </p:cNvSpPr>
          <p:nvPr>
            <p:ph sz="quarter" idx="10"/>
          </p:nvPr>
        </p:nvSpPr>
        <p:spPr>
          <a:xfrm>
            <a:off x="230124" y="1956558"/>
            <a:ext cx="3758184" cy="4675890"/>
          </a:xfrm>
          <a:prstGeom prst="rect">
            <a:avLst/>
          </a:prstGeom>
        </p:spPr>
        <p:txBody>
          <a:bodyPr/>
          <a:lstStyle>
            <a:lvl1pPr>
              <a:defRPr>
                <a:latin typeface="+mn-lt"/>
              </a:defRPr>
            </a:lvl1pPr>
            <a:lvl2pPr>
              <a:defRPr b="0" i="0">
                <a:latin typeface="+mn-lt"/>
                <a:cs typeface="Gotham Book" pitchFamily="2" charset="0"/>
              </a:defRPr>
            </a:lvl2pPr>
            <a:lvl3pPr>
              <a:defRPr b="0" i="0">
                <a:latin typeface="+mn-lt"/>
                <a:cs typeface="Gotham Book" pitchFamily="2" charset="0"/>
              </a:defRPr>
            </a:lvl3pPr>
            <a:lvl4pPr>
              <a:defRPr>
                <a:latin typeface="+mn-lt"/>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7">
            <a:extLst>
              <a:ext uri="{FF2B5EF4-FFF2-40B4-BE49-F238E27FC236}">
                <a16:creationId xmlns:a16="http://schemas.microsoft.com/office/drawing/2014/main" id="{5C84C55E-F5E4-E3C6-4DF0-14F00C4B1C64}"/>
              </a:ext>
            </a:extLst>
          </p:cNvPr>
          <p:cNvSpPr>
            <a:spLocks noGrp="1"/>
          </p:cNvSpPr>
          <p:nvPr>
            <p:ph sz="quarter" idx="11"/>
          </p:nvPr>
        </p:nvSpPr>
        <p:spPr>
          <a:xfrm>
            <a:off x="4216908" y="1956558"/>
            <a:ext cx="3758184" cy="4675890"/>
          </a:xfrm>
          <a:prstGeom prst="rect">
            <a:avLst/>
          </a:prstGeom>
        </p:spPr>
        <p:txBody>
          <a:bodyPr/>
          <a:lstStyle>
            <a:lvl1pPr>
              <a:defRPr>
                <a:latin typeface="+mn-lt"/>
              </a:defRPr>
            </a:lvl1pPr>
            <a:lvl2pPr>
              <a:defRPr b="0" i="0">
                <a:latin typeface="+mn-lt"/>
                <a:cs typeface="Gotham Book" pitchFamily="2" charset="0"/>
              </a:defRPr>
            </a:lvl2pPr>
            <a:lvl3pPr>
              <a:defRPr b="0" i="0">
                <a:latin typeface="+mn-lt"/>
                <a:cs typeface="Gotham Book" pitchFamily="2" charset="0"/>
              </a:defRPr>
            </a:lvl3pPr>
            <a:lvl4pPr>
              <a:defRPr>
                <a:latin typeface="+mn-lt"/>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7">
            <a:extLst>
              <a:ext uri="{FF2B5EF4-FFF2-40B4-BE49-F238E27FC236}">
                <a16:creationId xmlns:a16="http://schemas.microsoft.com/office/drawing/2014/main" id="{CB9FDD5E-0790-B1F5-A8A2-44E4CB9FF51E}"/>
              </a:ext>
            </a:extLst>
          </p:cNvPr>
          <p:cNvSpPr>
            <a:spLocks noGrp="1"/>
          </p:cNvSpPr>
          <p:nvPr>
            <p:ph sz="quarter" idx="12"/>
          </p:nvPr>
        </p:nvSpPr>
        <p:spPr>
          <a:xfrm>
            <a:off x="8203692" y="1956558"/>
            <a:ext cx="3758184" cy="4675890"/>
          </a:xfrm>
          <a:prstGeom prst="rect">
            <a:avLst/>
          </a:prstGeom>
        </p:spPr>
        <p:txBody>
          <a:bodyPr/>
          <a:lstStyle>
            <a:lvl1pPr>
              <a:defRPr>
                <a:latin typeface="+mn-lt"/>
              </a:defRPr>
            </a:lvl1pPr>
            <a:lvl2pPr>
              <a:defRPr b="0" i="0">
                <a:latin typeface="+mn-lt"/>
                <a:cs typeface="Gotham Book" pitchFamily="2" charset="0"/>
              </a:defRPr>
            </a:lvl2pPr>
            <a:lvl3pPr>
              <a:defRPr b="0" i="0">
                <a:latin typeface="+mn-lt"/>
                <a:cs typeface="Gotham Book" pitchFamily="2" charset="0"/>
              </a:defRPr>
            </a:lvl3pPr>
            <a:lvl4pPr>
              <a:defRPr>
                <a:latin typeface="+mn-lt"/>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a:extLst>
              <a:ext uri="{FF2B5EF4-FFF2-40B4-BE49-F238E27FC236}">
                <a16:creationId xmlns:a16="http://schemas.microsoft.com/office/drawing/2014/main" id="{5F3255EA-03DD-6C09-713C-3DD32103A4EC}"/>
              </a:ext>
            </a:extLst>
          </p:cNvPr>
          <p:cNvSpPr>
            <a:spLocks noGrp="1"/>
          </p:cNvSpPr>
          <p:nvPr>
            <p:ph type="ftr" sz="quarter" idx="13"/>
          </p:nvPr>
        </p:nvSpPr>
        <p:spPr>
          <a:xfrm>
            <a:off x="4288536" y="299719"/>
            <a:ext cx="4572000" cy="110800"/>
          </a:xfrm>
          <a:prstGeom prst="rect">
            <a:avLst/>
          </a:prstGeom>
        </p:spPr>
        <p:txBody>
          <a:bodyPr/>
          <a:lstStyle/>
          <a:p>
            <a:pPr algn="l"/>
            <a:endParaRPr lang="en-US"/>
          </a:p>
        </p:txBody>
      </p:sp>
    </p:spTree>
    <p:extLst>
      <p:ext uri="{BB962C8B-B14F-4D97-AF65-F5344CB8AC3E}">
        <p14:creationId xmlns:p14="http://schemas.microsoft.com/office/powerpoint/2010/main" val="51724102"/>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4_title/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5E399A-142B-D388-1C46-79D534506FC5}"/>
              </a:ext>
            </a:extLst>
          </p:cNvPr>
          <p:cNvSpPr>
            <a:spLocks noGrp="1"/>
          </p:cNvSpPr>
          <p:nvPr>
            <p:ph type="title" hasCustomPrompt="1"/>
          </p:nvPr>
        </p:nvSpPr>
        <p:spPr>
          <a:xfrm>
            <a:off x="230124" y="762000"/>
            <a:ext cx="11731752" cy="1194558"/>
          </a:xfrm>
          <a:prstGeom prst="rect">
            <a:avLst/>
          </a:prstGeom>
        </p:spPr>
        <p:txBody>
          <a:bodyPr>
            <a:spAutoFit/>
          </a:bodyPr>
          <a:lstStyle/>
          <a:p>
            <a:r>
              <a:rPr lang="en-US"/>
              <a:t>Title</a:t>
            </a:r>
          </a:p>
        </p:txBody>
      </p:sp>
      <p:sp>
        <p:nvSpPr>
          <p:cNvPr id="8" name="Content Placeholder 7">
            <a:extLst>
              <a:ext uri="{FF2B5EF4-FFF2-40B4-BE49-F238E27FC236}">
                <a16:creationId xmlns:a16="http://schemas.microsoft.com/office/drawing/2014/main" id="{9E7500CC-2110-B300-9BF8-E01B2349C948}"/>
              </a:ext>
            </a:extLst>
          </p:cNvPr>
          <p:cNvSpPr>
            <a:spLocks noGrp="1"/>
          </p:cNvSpPr>
          <p:nvPr>
            <p:ph sz="quarter" idx="10"/>
          </p:nvPr>
        </p:nvSpPr>
        <p:spPr>
          <a:xfrm>
            <a:off x="230124" y="1956558"/>
            <a:ext cx="2761488" cy="4675890"/>
          </a:xfrm>
          <a:prstGeom prst="rect">
            <a:avLst/>
          </a:prstGeom>
        </p:spPr>
        <p:txBody>
          <a:bodyPr/>
          <a:lstStyle>
            <a:lvl1pPr>
              <a:defRPr>
                <a:latin typeface="+mn-lt"/>
              </a:defRPr>
            </a:lvl1pPr>
            <a:lvl2pPr>
              <a:defRPr b="0" i="0">
                <a:latin typeface="+mn-lt"/>
                <a:cs typeface="Gotham Book" pitchFamily="2" charset="0"/>
              </a:defRPr>
            </a:lvl2pPr>
            <a:lvl3pPr>
              <a:defRPr b="0" i="0">
                <a:latin typeface="+mn-lt"/>
                <a:cs typeface="Gotham Book" pitchFamily="2" charset="0"/>
              </a:defRPr>
            </a:lvl3pPr>
            <a:lvl4pPr>
              <a:defRPr>
                <a:latin typeface="+mn-lt"/>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7">
            <a:extLst>
              <a:ext uri="{FF2B5EF4-FFF2-40B4-BE49-F238E27FC236}">
                <a16:creationId xmlns:a16="http://schemas.microsoft.com/office/drawing/2014/main" id="{5C84C55E-F5E4-E3C6-4DF0-14F00C4B1C64}"/>
              </a:ext>
            </a:extLst>
          </p:cNvPr>
          <p:cNvSpPr>
            <a:spLocks noGrp="1"/>
          </p:cNvSpPr>
          <p:nvPr>
            <p:ph sz="quarter" idx="11"/>
          </p:nvPr>
        </p:nvSpPr>
        <p:spPr>
          <a:xfrm>
            <a:off x="3220212" y="1956558"/>
            <a:ext cx="2761488" cy="4675890"/>
          </a:xfrm>
          <a:prstGeom prst="rect">
            <a:avLst/>
          </a:prstGeom>
        </p:spPr>
        <p:txBody>
          <a:bodyPr/>
          <a:lstStyle>
            <a:lvl1pPr>
              <a:defRPr>
                <a:latin typeface="+mn-lt"/>
              </a:defRPr>
            </a:lvl1pPr>
            <a:lvl2pPr>
              <a:defRPr b="0" i="0">
                <a:latin typeface="+mn-lt"/>
                <a:cs typeface="Gotham Book" pitchFamily="2" charset="0"/>
              </a:defRPr>
            </a:lvl2pPr>
            <a:lvl3pPr>
              <a:defRPr b="0" i="0">
                <a:latin typeface="+mn-lt"/>
                <a:cs typeface="Gotham Book" pitchFamily="2" charset="0"/>
              </a:defRPr>
            </a:lvl3pPr>
            <a:lvl4pPr>
              <a:defRPr>
                <a:latin typeface="+mn-lt"/>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7">
            <a:extLst>
              <a:ext uri="{FF2B5EF4-FFF2-40B4-BE49-F238E27FC236}">
                <a16:creationId xmlns:a16="http://schemas.microsoft.com/office/drawing/2014/main" id="{CB9FDD5E-0790-B1F5-A8A2-44E4CB9FF51E}"/>
              </a:ext>
            </a:extLst>
          </p:cNvPr>
          <p:cNvSpPr>
            <a:spLocks noGrp="1"/>
          </p:cNvSpPr>
          <p:nvPr>
            <p:ph sz="quarter" idx="12"/>
          </p:nvPr>
        </p:nvSpPr>
        <p:spPr>
          <a:xfrm>
            <a:off x="6210300" y="1956558"/>
            <a:ext cx="2761488" cy="4675890"/>
          </a:xfrm>
          <a:prstGeom prst="rect">
            <a:avLst/>
          </a:prstGeom>
        </p:spPr>
        <p:txBody>
          <a:bodyPr/>
          <a:lstStyle>
            <a:lvl1pPr>
              <a:defRPr>
                <a:latin typeface="+mn-lt"/>
              </a:defRPr>
            </a:lvl1pPr>
            <a:lvl2pPr>
              <a:defRPr b="0" i="0">
                <a:latin typeface="+mn-lt"/>
                <a:cs typeface="Gotham Book" pitchFamily="2" charset="0"/>
              </a:defRPr>
            </a:lvl2pPr>
            <a:lvl3pPr>
              <a:defRPr b="0" i="0">
                <a:latin typeface="+mn-lt"/>
                <a:cs typeface="Gotham Book" pitchFamily="2" charset="0"/>
              </a:defRPr>
            </a:lvl3pPr>
            <a:lvl4pPr>
              <a:defRPr>
                <a:latin typeface="+mn-lt"/>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7">
            <a:extLst>
              <a:ext uri="{FF2B5EF4-FFF2-40B4-BE49-F238E27FC236}">
                <a16:creationId xmlns:a16="http://schemas.microsoft.com/office/drawing/2014/main" id="{5B1C8F9F-1AF3-A3DB-24A3-BED553DD09E5}"/>
              </a:ext>
            </a:extLst>
          </p:cNvPr>
          <p:cNvSpPr>
            <a:spLocks noGrp="1"/>
          </p:cNvSpPr>
          <p:nvPr>
            <p:ph sz="quarter" idx="13"/>
          </p:nvPr>
        </p:nvSpPr>
        <p:spPr>
          <a:xfrm>
            <a:off x="9200388" y="1956558"/>
            <a:ext cx="2761488" cy="4675890"/>
          </a:xfrm>
          <a:prstGeom prst="rect">
            <a:avLst/>
          </a:prstGeom>
        </p:spPr>
        <p:txBody>
          <a:bodyPr/>
          <a:lstStyle>
            <a:lvl1pPr>
              <a:defRPr>
                <a:latin typeface="+mn-lt"/>
              </a:defRPr>
            </a:lvl1pPr>
            <a:lvl2pPr>
              <a:defRPr b="0" i="0">
                <a:latin typeface="+mn-lt"/>
                <a:cs typeface="Gotham Book" pitchFamily="2" charset="0"/>
              </a:defRPr>
            </a:lvl2pPr>
            <a:lvl3pPr>
              <a:defRPr b="0" i="0">
                <a:latin typeface="+mn-lt"/>
                <a:cs typeface="Gotham Book" pitchFamily="2" charset="0"/>
              </a:defRPr>
            </a:lvl3pPr>
            <a:lvl4pPr>
              <a:defRPr>
                <a:latin typeface="+mn-lt"/>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a:extLst>
              <a:ext uri="{FF2B5EF4-FFF2-40B4-BE49-F238E27FC236}">
                <a16:creationId xmlns:a16="http://schemas.microsoft.com/office/drawing/2014/main" id="{9FB8B6C6-505A-85B4-55D3-CF0E8664F32F}"/>
              </a:ext>
            </a:extLst>
          </p:cNvPr>
          <p:cNvSpPr>
            <a:spLocks noGrp="1"/>
          </p:cNvSpPr>
          <p:nvPr>
            <p:ph type="ftr" sz="quarter" idx="14"/>
          </p:nvPr>
        </p:nvSpPr>
        <p:spPr>
          <a:xfrm>
            <a:off x="4288536" y="299719"/>
            <a:ext cx="4572000" cy="110800"/>
          </a:xfrm>
          <a:prstGeom prst="rect">
            <a:avLst/>
          </a:prstGeom>
        </p:spPr>
        <p:txBody>
          <a:bodyPr/>
          <a:lstStyle/>
          <a:p>
            <a:pPr algn="l"/>
            <a:endParaRPr lang="en-US"/>
          </a:p>
        </p:txBody>
      </p:sp>
    </p:spTree>
    <p:extLst>
      <p:ext uri="{BB962C8B-B14F-4D97-AF65-F5344CB8AC3E}">
        <p14:creationId xmlns:p14="http://schemas.microsoft.com/office/powerpoint/2010/main" val="1977149618"/>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5_title/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5E399A-142B-D388-1C46-79D534506FC5}"/>
              </a:ext>
            </a:extLst>
          </p:cNvPr>
          <p:cNvSpPr>
            <a:spLocks noGrp="1"/>
          </p:cNvSpPr>
          <p:nvPr>
            <p:ph type="title" hasCustomPrompt="1"/>
          </p:nvPr>
        </p:nvSpPr>
        <p:spPr>
          <a:xfrm>
            <a:off x="230124" y="762000"/>
            <a:ext cx="11731752" cy="1194558"/>
          </a:xfrm>
          <a:prstGeom prst="rect">
            <a:avLst/>
          </a:prstGeom>
        </p:spPr>
        <p:txBody>
          <a:bodyPr>
            <a:spAutoFit/>
          </a:bodyPr>
          <a:lstStyle/>
          <a:p>
            <a:r>
              <a:rPr lang="en-US"/>
              <a:t>Title</a:t>
            </a:r>
          </a:p>
        </p:txBody>
      </p:sp>
      <p:sp>
        <p:nvSpPr>
          <p:cNvPr id="8" name="Content Placeholder 7">
            <a:extLst>
              <a:ext uri="{FF2B5EF4-FFF2-40B4-BE49-F238E27FC236}">
                <a16:creationId xmlns:a16="http://schemas.microsoft.com/office/drawing/2014/main" id="{9E7500CC-2110-B300-9BF8-E01B2349C948}"/>
              </a:ext>
            </a:extLst>
          </p:cNvPr>
          <p:cNvSpPr>
            <a:spLocks noGrp="1"/>
          </p:cNvSpPr>
          <p:nvPr>
            <p:ph sz="quarter" idx="10"/>
          </p:nvPr>
        </p:nvSpPr>
        <p:spPr>
          <a:xfrm>
            <a:off x="230124" y="1956558"/>
            <a:ext cx="2167128" cy="4675890"/>
          </a:xfrm>
          <a:prstGeom prst="rect">
            <a:avLst/>
          </a:prstGeom>
        </p:spPr>
        <p:txBody>
          <a:bodyPr/>
          <a:lstStyle>
            <a:lvl1pPr>
              <a:defRPr>
                <a:latin typeface="+mn-lt"/>
              </a:defRPr>
            </a:lvl1pPr>
            <a:lvl2pPr>
              <a:defRPr b="0" i="0">
                <a:latin typeface="+mn-lt"/>
                <a:cs typeface="Gotham Book" pitchFamily="2" charset="0"/>
              </a:defRPr>
            </a:lvl2pPr>
            <a:lvl3pPr>
              <a:defRPr b="0" i="0">
                <a:latin typeface="+mn-lt"/>
                <a:cs typeface="Gotham Book" pitchFamily="2" charset="0"/>
              </a:defRPr>
            </a:lvl3pPr>
            <a:lvl4pPr>
              <a:defRPr>
                <a:latin typeface="+mn-lt"/>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7">
            <a:extLst>
              <a:ext uri="{FF2B5EF4-FFF2-40B4-BE49-F238E27FC236}">
                <a16:creationId xmlns:a16="http://schemas.microsoft.com/office/drawing/2014/main" id="{5C84C55E-F5E4-E3C6-4DF0-14F00C4B1C64}"/>
              </a:ext>
            </a:extLst>
          </p:cNvPr>
          <p:cNvSpPr>
            <a:spLocks noGrp="1"/>
          </p:cNvSpPr>
          <p:nvPr>
            <p:ph sz="quarter" idx="11"/>
          </p:nvPr>
        </p:nvSpPr>
        <p:spPr>
          <a:xfrm>
            <a:off x="2621280" y="1956558"/>
            <a:ext cx="2167128" cy="4675890"/>
          </a:xfrm>
          <a:prstGeom prst="rect">
            <a:avLst/>
          </a:prstGeom>
        </p:spPr>
        <p:txBody>
          <a:bodyPr/>
          <a:lstStyle>
            <a:lvl1pPr>
              <a:defRPr>
                <a:latin typeface="+mn-lt"/>
              </a:defRPr>
            </a:lvl1pPr>
            <a:lvl2pPr>
              <a:defRPr b="0" i="0">
                <a:latin typeface="+mn-lt"/>
                <a:cs typeface="Gotham Book" pitchFamily="2" charset="0"/>
              </a:defRPr>
            </a:lvl2pPr>
            <a:lvl3pPr>
              <a:defRPr b="0" i="0">
                <a:latin typeface="+mn-lt"/>
                <a:cs typeface="Gotham Book" pitchFamily="2" charset="0"/>
              </a:defRPr>
            </a:lvl3pPr>
            <a:lvl4pPr>
              <a:defRPr>
                <a:latin typeface="+mn-lt"/>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7">
            <a:extLst>
              <a:ext uri="{FF2B5EF4-FFF2-40B4-BE49-F238E27FC236}">
                <a16:creationId xmlns:a16="http://schemas.microsoft.com/office/drawing/2014/main" id="{CB9FDD5E-0790-B1F5-A8A2-44E4CB9FF51E}"/>
              </a:ext>
            </a:extLst>
          </p:cNvPr>
          <p:cNvSpPr>
            <a:spLocks noGrp="1"/>
          </p:cNvSpPr>
          <p:nvPr>
            <p:ph sz="quarter" idx="12"/>
          </p:nvPr>
        </p:nvSpPr>
        <p:spPr>
          <a:xfrm>
            <a:off x="5012436" y="1956558"/>
            <a:ext cx="2167128" cy="4675890"/>
          </a:xfrm>
          <a:prstGeom prst="rect">
            <a:avLst/>
          </a:prstGeom>
        </p:spPr>
        <p:txBody>
          <a:bodyPr/>
          <a:lstStyle>
            <a:lvl1pPr>
              <a:defRPr>
                <a:latin typeface="+mn-lt"/>
              </a:defRPr>
            </a:lvl1pPr>
            <a:lvl2pPr>
              <a:defRPr b="0" i="0">
                <a:latin typeface="+mn-lt"/>
                <a:cs typeface="Gotham Book" pitchFamily="2" charset="0"/>
              </a:defRPr>
            </a:lvl2pPr>
            <a:lvl3pPr>
              <a:defRPr b="0" i="0">
                <a:latin typeface="+mn-lt"/>
                <a:cs typeface="Gotham Book" pitchFamily="2" charset="0"/>
              </a:defRPr>
            </a:lvl3pPr>
            <a:lvl4pPr>
              <a:defRPr>
                <a:latin typeface="+mn-lt"/>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7">
            <a:extLst>
              <a:ext uri="{FF2B5EF4-FFF2-40B4-BE49-F238E27FC236}">
                <a16:creationId xmlns:a16="http://schemas.microsoft.com/office/drawing/2014/main" id="{5B1C8F9F-1AF3-A3DB-24A3-BED553DD09E5}"/>
              </a:ext>
            </a:extLst>
          </p:cNvPr>
          <p:cNvSpPr>
            <a:spLocks noGrp="1"/>
          </p:cNvSpPr>
          <p:nvPr>
            <p:ph sz="quarter" idx="13"/>
          </p:nvPr>
        </p:nvSpPr>
        <p:spPr>
          <a:xfrm>
            <a:off x="7403592" y="1956558"/>
            <a:ext cx="2167128" cy="4675890"/>
          </a:xfrm>
          <a:prstGeom prst="rect">
            <a:avLst/>
          </a:prstGeom>
        </p:spPr>
        <p:txBody>
          <a:bodyPr/>
          <a:lstStyle>
            <a:lvl1pPr>
              <a:defRPr>
                <a:latin typeface="+mn-lt"/>
              </a:defRPr>
            </a:lvl1pPr>
            <a:lvl2pPr>
              <a:defRPr b="0" i="0">
                <a:latin typeface="+mn-lt"/>
                <a:cs typeface="Gotham Book" pitchFamily="2" charset="0"/>
              </a:defRPr>
            </a:lvl2pPr>
            <a:lvl3pPr>
              <a:defRPr b="0" i="0">
                <a:latin typeface="+mn-lt"/>
                <a:cs typeface="Gotham Book" pitchFamily="2" charset="0"/>
              </a:defRPr>
            </a:lvl3pPr>
            <a:lvl4pPr>
              <a:defRPr>
                <a:latin typeface="+mn-lt"/>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7">
            <a:extLst>
              <a:ext uri="{FF2B5EF4-FFF2-40B4-BE49-F238E27FC236}">
                <a16:creationId xmlns:a16="http://schemas.microsoft.com/office/drawing/2014/main" id="{B720BB5C-C15F-FAF2-7304-058D06C43BD9}"/>
              </a:ext>
            </a:extLst>
          </p:cNvPr>
          <p:cNvSpPr>
            <a:spLocks noGrp="1"/>
          </p:cNvSpPr>
          <p:nvPr>
            <p:ph sz="quarter" idx="14"/>
          </p:nvPr>
        </p:nvSpPr>
        <p:spPr>
          <a:xfrm>
            <a:off x="9794748" y="1956558"/>
            <a:ext cx="2167128" cy="4675890"/>
          </a:xfrm>
          <a:prstGeom prst="rect">
            <a:avLst/>
          </a:prstGeom>
        </p:spPr>
        <p:txBody>
          <a:bodyPr/>
          <a:lstStyle>
            <a:lvl1pPr>
              <a:defRPr>
                <a:latin typeface="+mn-lt"/>
              </a:defRPr>
            </a:lvl1pPr>
            <a:lvl2pPr>
              <a:defRPr b="0" i="0">
                <a:latin typeface="+mn-lt"/>
                <a:cs typeface="Gotham Book" pitchFamily="2" charset="0"/>
              </a:defRPr>
            </a:lvl2pPr>
            <a:lvl3pPr>
              <a:defRPr b="0" i="0">
                <a:latin typeface="+mn-lt"/>
                <a:cs typeface="Gotham Book" pitchFamily="2" charset="0"/>
              </a:defRPr>
            </a:lvl3pPr>
            <a:lvl4pPr>
              <a:defRPr>
                <a:latin typeface="+mn-lt"/>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a:extLst>
              <a:ext uri="{FF2B5EF4-FFF2-40B4-BE49-F238E27FC236}">
                <a16:creationId xmlns:a16="http://schemas.microsoft.com/office/drawing/2014/main" id="{10DE3A0F-5F94-E93E-E925-D582AC64B7B9}"/>
              </a:ext>
            </a:extLst>
          </p:cNvPr>
          <p:cNvSpPr>
            <a:spLocks noGrp="1"/>
          </p:cNvSpPr>
          <p:nvPr>
            <p:ph type="ftr" sz="quarter" idx="15"/>
          </p:nvPr>
        </p:nvSpPr>
        <p:spPr>
          <a:xfrm>
            <a:off x="4288536" y="299719"/>
            <a:ext cx="4572000" cy="110800"/>
          </a:xfrm>
          <a:prstGeom prst="rect">
            <a:avLst/>
          </a:prstGeom>
        </p:spPr>
        <p:txBody>
          <a:bodyPr/>
          <a:lstStyle/>
          <a:p>
            <a:pPr algn="l"/>
            <a:endParaRPr lang="en-US"/>
          </a:p>
        </p:txBody>
      </p:sp>
    </p:spTree>
    <p:extLst>
      <p:ext uri="{BB962C8B-B14F-4D97-AF65-F5344CB8AC3E}">
        <p14:creationId xmlns:p14="http://schemas.microsoft.com/office/powerpoint/2010/main" val="3729906406"/>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6_title/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5E399A-142B-D388-1C46-79D534506FC5}"/>
              </a:ext>
            </a:extLst>
          </p:cNvPr>
          <p:cNvSpPr>
            <a:spLocks noGrp="1"/>
          </p:cNvSpPr>
          <p:nvPr>
            <p:ph type="title" hasCustomPrompt="1"/>
          </p:nvPr>
        </p:nvSpPr>
        <p:spPr>
          <a:xfrm>
            <a:off x="230124" y="762000"/>
            <a:ext cx="11731752" cy="1194558"/>
          </a:xfrm>
          <a:prstGeom prst="rect">
            <a:avLst/>
          </a:prstGeom>
        </p:spPr>
        <p:txBody>
          <a:bodyPr>
            <a:spAutoFit/>
          </a:bodyPr>
          <a:lstStyle/>
          <a:p>
            <a:r>
              <a:rPr lang="en-US"/>
              <a:t>Title</a:t>
            </a:r>
          </a:p>
        </p:txBody>
      </p:sp>
      <p:sp>
        <p:nvSpPr>
          <p:cNvPr id="8" name="Content Placeholder 7">
            <a:extLst>
              <a:ext uri="{FF2B5EF4-FFF2-40B4-BE49-F238E27FC236}">
                <a16:creationId xmlns:a16="http://schemas.microsoft.com/office/drawing/2014/main" id="{9E7500CC-2110-B300-9BF8-E01B2349C948}"/>
              </a:ext>
            </a:extLst>
          </p:cNvPr>
          <p:cNvSpPr>
            <a:spLocks noGrp="1"/>
          </p:cNvSpPr>
          <p:nvPr>
            <p:ph sz="quarter" idx="10"/>
          </p:nvPr>
        </p:nvSpPr>
        <p:spPr>
          <a:xfrm>
            <a:off x="230124" y="1956558"/>
            <a:ext cx="1764792" cy="4675890"/>
          </a:xfrm>
          <a:prstGeom prst="rect">
            <a:avLst/>
          </a:prstGeom>
        </p:spPr>
        <p:txBody>
          <a:bodyPr/>
          <a:lstStyle>
            <a:lvl1pPr>
              <a:defRPr>
                <a:latin typeface="+mn-lt"/>
              </a:defRPr>
            </a:lvl1pPr>
            <a:lvl2pPr>
              <a:defRPr b="0" i="0">
                <a:latin typeface="+mn-lt"/>
                <a:cs typeface="Gotham Book" pitchFamily="2" charset="0"/>
              </a:defRPr>
            </a:lvl2pPr>
            <a:lvl3pPr>
              <a:defRPr b="0" i="0">
                <a:latin typeface="+mn-lt"/>
                <a:cs typeface="Gotham Book" pitchFamily="2" charset="0"/>
              </a:defRPr>
            </a:lvl3pPr>
            <a:lvl4pPr>
              <a:defRPr>
                <a:latin typeface="+mn-lt"/>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7">
            <a:extLst>
              <a:ext uri="{FF2B5EF4-FFF2-40B4-BE49-F238E27FC236}">
                <a16:creationId xmlns:a16="http://schemas.microsoft.com/office/drawing/2014/main" id="{5C84C55E-F5E4-E3C6-4DF0-14F00C4B1C64}"/>
              </a:ext>
            </a:extLst>
          </p:cNvPr>
          <p:cNvSpPr>
            <a:spLocks noGrp="1"/>
          </p:cNvSpPr>
          <p:nvPr>
            <p:ph sz="quarter" idx="11"/>
          </p:nvPr>
        </p:nvSpPr>
        <p:spPr>
          <a:xfrm>
            <a:off x="2223516" y="1956558"/>
            <a:ext cx="1764792" cy="4675890"/>
          </a:xfrm>
          <a:prstGeom prst="rect">
            <a:avLst/>
          </a:prstGeom>
        </p:spPr>
        <p:txBody>
          <a:bodyPr/>
          <a:lstStyle>
            <a:lvl1pPr>
              <a:defRPr>
                <a:latin typeface="+mn-lt"/>
              </a:defRPr>
            </a:lvl1pPr>
            <a:lvl2pPr>
              <a:defRPr b="0" i="0">
                <a:latin typeface="+mn-lt"/>
                <a:cs typeface="Gotham Book" pitchFamily="2" charset="0"/>
              </a:defRPr>
            </a:lvl2pPr>
            <a:lvl3pPr>
              <a:defRPr b="0" i="0">
                <a:latin typeface="+mn-lt"/>
                <a:cs typeface="Gotham Book" pitchFamily="2" charset="0"/>
              </a:defRPr>
            </a:lvl3pPr>
            <a:lvl4pPr>
              <a:defRPr>
                <a:latin typeface="+mn-lt"/>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7">
            <a:extLst>
              <a:ext uri="{FF2B5EF4-FFF2-40B4-BE49-F238E27FC236}">
                <a16:creationId xmlns:a16="http://schemas.microsoft.com/office/drawing/2014/main" id="{CB9FDD5E-0790-B1F5-A8A2-44E4CB9FF51E}"/>
              </a:ext>
            </a:extLst>
          </p:cNvPr>
          <p:cNvSpPr>
            <a:spLocks noGrp="1"/>
          </p:cNvSpPr>
          <p:nvPr>
            <p:ph sz="quarter" idx="12"/>
          </p:nvPr>
        </p:nvSpPr>
        <p:spPr>
          <a:xfrm>
            <a:off x="4216908" y="1956558"/>
            <a:ext cx="1764792" cy="4675890"/>
          </a:xfrm>
          <a:prstGeom prst="rect">
            <a:avLst/>
          </a:prstGeom>
        </p:spPr>
        <p:txBody>
          <a:bodyPr/>
          <a:lstStyle>
            <a:lvl1pPr>
              <a:defRPr>
                <a:latin typeface="+mn-lt"/>
              </a:defRPr>
            </a:lvl1pPr>
            <a:lvl2pPr>
              <a:defRPr b="0" i="0">
                <a:latin typeface="+mn-lt"/>
                <a:cs typeface="Gotham Book" pitchFamily="2" charset="0"/>
              </a:defRPr>
            </a:lvl2pPr>
            <a:lvl3pPr>
              <a:defRPr b="0" i="0">
                <a:latin typeface="+mn-lt"/>
                <a:cs typeface="Gotham Book" pitchFamily="2" charset="0"/>
              </a:defRPr>
            </a:lvl3pPr>
            <a:lvl4pPr>
              <a:defRPr>
                <a:latin typeface="+mn-lt"/>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7">
            <a:extLst>
              <a:ext uri="{FF2B5EF4-FFF2-40B4-BE49-F238E27FC236}">
                <a16:creationId xmlns:a16="http://schemas.microsoft.com/office/drawing/2014/main" id="{5B1C8F9F-1AF3-A3DB-24A3-BED553DD09E5}"/>
              </a:ext>
            </a:extLst>
          </p:cNvPr>
          <p:cNvSpPr>
            <a:spLocks noGrp="1"/>
          </p:cNvSpPr>
          <p:nvPr>
            <p:ph sz="quarter" idx="13"/>
          </p:nvPr>
        </p:nvSpPr>
        <p:spPr>
          <a:xfrm>
            <a:off x="6210300" y="1956558"/>
            <a:ext cx="1764792" cy="4675890"/>
          </a:xfrm>
          <a:prstGeom prst="rect">
            <a:avLst/>
          </a:prstGeom>
        </p:spPr>
        <p:txBody>
          <a:bodyPr/>
          <a:lstStyle>
            <a:lvl1pPr>
              <a:defRPr>
                <a:latin typeface="+mn-lt"/>
              </a:defRPr>
            </a:lvl1pPr>
            <a:lvl2pPr>
              <a:defRPr b="0" i="0">
                <a:latin typeface="+mn-lt"/>
                <a:cs typeface="Gotham Book" pitchFamily="2" charset="0"/>
              </a:defRPr>
            </a:lvl2pPr>
            <a:lvl3pPr>
              <a:defRPr b="0" i="0">
                <a:latin typeface="+mn-lt"/>
                <a:cs typeface="Gotham Book" pitchFamily="2" charset="0"/>
              </a:defRPr>
            </a:lvl3pPr>
            <a:lvl4pPr>
              <a:defRPr>
                <a:latin typeface="+mn-lt"/>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7">
            <a:extLst>
              <a:ext uri="{FF2B5EF4-FFF2-40B4-BE49-F238E27FC236}">
                <a16:creationId xmlns:a16="http://schemas.microsoft.com/office/drawing/2014/main" id="{B720BB5C-C15F-FAF2-7304-058D06C43BD9}"/>
              </a:ext>
            </a:extLst>
          </p:cNvPr>
          <p:cNvSpPr>
            <a:spLocks noGrp="1"/>
          </p:cNvSpPr>
          <p:nvPr>
            <p:ph sz="quarter" idx="14"/>
          </p:nvPr>
        </p:nvSpPr>
        <p:spPr>
          <a:xfrm>
            <a:off x="8203692" y="1956558"/>
            <a:ext cx="1764792" cy="4675890"/>
          </a:xfrm>
          <a:prstGeom prst="rect">
            <a:avLst/>
          </a:prstGeom>
        </p:spPr>
        <p:txBody>
          <a:bodyPr/>
          <a:lstStyle>
            <a:lvl1pPr>
              <a:defRPr>
                <a:latin typeface="+mn-lt"/>
              </a:defRPr>
            </a:lvl1pPr>
            <a:lvl2pPr>
              <a:defRPr b="0" i="0">
                <a:latin typeface="+mn-lt"/>
                <a:cs typeface="Gotham Book" pitchFamily="2" charset="0"/>
              </a:defRPr>
            </a:lvl2pPr>
            <a:lvl3pPr>
              <a:defRPr b="0" i="0">
                <a:latin typeface="+mn-lt"/>
                <a:cs typeface="Gotham Book" pitchFamily="2" charset="0"/>
              </a:defRPr>
            </a:lvl3pPr>
            <a:lvl4pPr>
              <a:defRPr>
                <a:latin typeface="+mn-lt"/>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7">
            <a:extLst>
              <a:ext uri="{FF2B5EF4-FFF2-40B4-BE49-F238E27FC236}">
                <a16:creationId xmlns:a16="http://schemas.microsoft.com/office/drawing/2014/main" id="{9EB4ECD1-62E8-3747-CA1A-6999A26AE95A}"/>
              </a:ext>
            </a:extLst>
          </p:cNvPr>
          <p:cNvSpPr>
            <a:spLocks noGrp="1"/>
          </p:cNvSpPr>
          <p:nvPr>
            <p:ph sz="quarter" idx="15"/>
          </p:nvPr>
        </p:nvSpPr>
        <p:spPr>
          <a:xfrm>
            <a:off x="10197084" y="1956558"/>
            <a:ext cx="1764792" cy="4675890"/>
          </a:xfrm>
          <a:prstGeom prst="rect">
            <a:avLst/>
          </a:prstGeom>
        </p:spPr>
        <p:txBody>
          <a:bodyPr/>
          <a:lstStyle>
            <a:lvl1pPr>
              <a:defRPr>
                <a:latin typeface="+mn-lt"/>
              </a:defRPr>
            </a:lvl1pPr>
            <a:lvl2pPr>
              <a:defRPr b="0" i="0">
                <a:latin typeface="+mn-lt"/>
                <a:cs typeface="Gotham Book" pitchFamily="2" charset="0"/>
              </a:defRPr>
            </a:lvl2pPr>
            <a:lvl3pPr>
              <a:defRPr b="0" i="0">
                <a:latin typeface="+mn-lt"/>
                <a:cs typeface="Gotham Book" pitchFamily="2" charset="0"/>
              </a:defRPr>
            </a:lvl3pPr>
            <a:lvl4pPr>
              <a:defRPr>
                <a:latin typeface="+mn-lt"/>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a:extLst>
              <a:ext uri="{FF2B5EF4-FFF2-40B4-BE49-F238E27FC236}">
                <a16:creationId xmlns:a16="http://schemas.microsoft.com/office/drawing/2014/main" id="{C59B9AA6-BFCA-12EA-3E1E-F8F0D41C6C63}"/>
              </a:ext>
            </a:extLst>
          </p:cNvPr>
          <p:cNvSpPr>
            <a:spLocks noGrp="1"/>
          </p:cNvSpPr>
          <p:nvPr>
            <p:ph type="ftr" sz="quarter" idx="16"/>
          </p:nvPr>
        </p:nvSpPr>
        <p:spPr>
          <a:xfrm>
            <a:off x="4288536" y="299719"/>
            <a:ext cx="4572000" cy="110800"/>
          </a:xfrm>
          <a:prstGeom prst="rect">
            <a:avLst/>
          </a:prstGeom>
        </p:spPr>
        <p:txBody>
          <a:bodyPr/>
          <a:lstStyle/>
          <a:p>
            <a:pPr algn="l"/>
            <a:endParaRPr lang="en-US"/>
          </a:p>
        </p:txBody>
      </p:sp>
    </p:spTree>
    <p:extLst>
      <p:ext uri="{BB962C8B-B14F-4D97-AF65-F5344CB8AC3E}">
        <p14:creationId xmlns:p14="http://schemas.microsoft.com/office/powerpoint/2010/main" val="828826743"/>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0_blank">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C7EC442-68BE-D6BB-BB89-CD0445FD57D3}"/>
              </a:ext>
            </a:extLst>
          </p:cNvPr>
          <p:cNvSpPr>
            <a:spLocks noGrp="1"/>
          </p:cNvSpPr>
          <p:nvPr>
            <p:ph type="ftr" sz="quarter" idx="10"/>
          </p:nvPr>
        </p:nvSpPr>
        <p:spPr>
          <a:xfrm>
            <a:off x="4288536" y="299719"/>
            <a:ext cx="4572000" cy="110800"/>
          </a:xfrm>
          <a:prstGeom prst="rect">
            <a:avLst/>
          </a:prstGeom>
        </p:spPr>
        <p:txBody>
          <a:bodyPr/>
          <a:lstStyle/>
          <a:p>
            <a:pPr algn="l"/>
            <a:endParaRPr lang="en-US"/>
          </a:p>
        </p:txBody>
      </p:sp>
    </p:spTree>
    <p:extLst>
      <p:ext uri="{BB962C8B-B14F-4D97-AF65-F5344CB8AC3E}">
        <p14:creationId xmlns:p14="http://schemas.microsoft.com/office/powerpoint/2010/main" val="3527276329"/>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showMasterSp="0" preserve="1" userDrawn="1">
  <p:cSld name="0_follow-us">
    <p:bg>
      <p:bgPr>
        <a:solidFill>
          <a:schemeClr val="tx2"/>
        </a:solidFill>
        <a:effectLst/>
      </p:bgPr>
    </p:bg>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F82AF229-5588-72AF-18E4-9D7B7B30604F}"/>
              </a:ext>
            </a:extLst>
          </p:cNvPr>
          <p:cNvGrpSpPr/>
          <p:nvPr/>
        </p:nvGrpSpPr>
        <p:grpSpPr>
          <a:xfrm>
            <a:off x="3806825" y="1286892"/>
            <a:ext cx="4578350" cy="1991754"/>
            <a:chOff x="3805335" y="1286891"/>
            <a:chExt cx="4578350" cy="1991754"/>
          </a:xfrm>
        </p:grpSpPr>
        <p:sp>
          <p:nvSpPr>
            <p:cNvPr id="21" name="bg object 18">
              <a:extLst>
                <a:ext uri="{FF2B5EF4-FFF2-40B4-BE49-F238E27FC236}">
                  <a16:creationId xmlns:a16="http://schemas.microsoft.com/office/drawing/2014/main" id="{6346BFB4-8A32-D636-31B3-7C8A9A31C918}"/>
                </a:ext>
              </a:extLst>
            </p:cNvPr>
            <p:cNvSpPr/>
            <p:nvPr/>
          </p:nvSpPr>
          <p:spPr>
            <a:xfrm>
              <a:off x="3805335" y="1286891"/>
              <a:ext cx="4578350" cy="1809750"/>
            </a:xfrm>
            <a:custGeom>
              <a:avLst/>
              <a:gdLst/>
              <a:ahLst/>
              <a:cxnLst/>
              <a:rect l="l" t="t" r="r" b="b"/>
              <a:pathLst>
                <a:path w="4578350" h="1809750">
                  <a:moveTo>
                    <a:pt x="4455998" y="0"/>
                  </a:moveTo>
                  <a:lnTo>
                    <a:pt x="122288" y="0"/>
                  </a:lnTo>
                  <a:lnTo>
                    <a:pt x="74687" y="9609"/>
                  </a:lnTo>
                  <a:lnTo>
                    <a:pt x="35817" y="35817"/>
                  </a:lnTo>
                  <a:lnTo>
                    <a:pt x="9609" y="74687"/>
                  </a:lnTo>
                  <a:lnTo>
                    <a:pt x="0" y="122288"/>
                  </a:lnTo>
                  <a:lnTo>
                    <a:pt x="0" y="1687474"/>
                  </a:lnTo>
                  <a:lnTo>
                    <a:pt x="9609" y="1735067"/>
                  </a:lnTo>
                  <a:lnTo>
                    <a:pt x="35817" y="1773934"/>
                  </a:lnTo>
                  <a:lnTo>
                    <a:pt x="74687" y="1800140"/>
                  </a:lnTo>
                  <a:lnTo>
                    <a:pt x="122288" y="1809750"/>
                  </a:lnTo>
                  <a:lnTo>
                    <a:pt x="4455998" y="1809750"/>
                  </a:lnTo>
                  <a:lnTo>
                    <a:pt x="4503591" y="1800140"/>
                  </a:lnTo>
                  <a:lnTo>
                    <a:pt x="4542458" y="1773934"/>
                  </a:lnTo>
                  <a:lnTo>
                    <a:pt x="4568664" y="1735067"/>
                  </a:lnTo>
                  <a:lnTo>
                    <a:pt x="4578273" y="1687474"/>
                  </a:lnTo>
                  <a:lnTo>
                    <a:pt x="4578273" y="122288"/>
                  </a:lnTo>
                  <a:lnTo>
                    <a:pt x="4568664" y="74687"/>
                  </a:lnTo>
                  <a:lnTo>
                    <a:pt x="4542458" y="35817"/>
                  </a:lnTo>
                  <a:lnTo>
                    <a:pt x="4503591" y="9609"/>
                  </a:lnTo>
                  <a:lnTo>
                    <a:pt x="4455998" y="0"/>
                  </a:lnTo>
                  <a:close/>
                </a:path>
              </a:pathLst>
            </a:custGeom>
            <a:solidFill>
              <a:srgbClr val="A1DBE8"/>
            </a:solidFill>
          </p:spPr>
          <p:txBody>
            <a:bodyPr wrap="square" lIns="0" tIns="0" rIns="0" bIns="0" rtlCol="0"/>
            <a:lstStyle/>
            <a:p>
              <a:endParaRPr/>
            </a:p>
          </p:txBody>
        </p:sp>
        <p:sp>
          <p:nvSpPr>
            <p:cNvPr id="22" name="object 3">
              <a:extLst>
                <a:ext uri="{FF2B5EF4-FFF2-40B4-BE49-F238E27FC236}">
                  <a16:creationId xmlns:a16="http://schemas.microsoft.com/office/drawing/2014/main" id="{B6B7C1AF-8560-1681-EE54-AFCF349E6124}"/>
                </a:ext>
              </a:extLst>
            </p:cNvPr>
            <p:cNvSpPr/>
            <p:nvPr/>
          </p:nvSpPr>
          <p:spPr>
            <a:xfrm>
              <a:off x="5912583" y="2914790"/>
              <a:ext cx="363855" cy="363855"/>
            </a:xfrm>
            <a:custGeom>
              <a:avLst/>
              <a:gdLst/>
              <a:ahLst/>
              <a:cxnLst/>
              <a:rect l="l" t="t" r="r" b="b"/>
              <a:pathLst>
                <a:path w="363854" h="363854">
                  <a:moveTo>
                    <a:pt x="181851" y="0"/>
                  </a:moveTo>
                  <a:lnTo>
                    <a:pt x="0" y="181851"/>
                  </a:lnTo>
                  <a:lnTo>
                    <a:pt x="181851" y="363702"/>
                  </a:lnTo>
                  <a:lnTo>
                    <a:pt x="363702" y="181851"/>
                  </a:lnTo>
                  <a:lnTo>
                    <a:pt x="181851" y="0"/>
                  </a:lnTo>
                  <a:close/>
                </a:path>
              </a:pathLst>
            </a:custGeom>
            <a:solidFill>
              <a:srgbClr val="A1DBE8"/>
            </a:solidFill>
          </p:spPr>
          <p:txBody>
            <a:bodyPr wrap="square" lIns="0" tIns="0" rIns="0" bIns="0" rtlCol="0"/>
            <a:lstStyle/>
            <a:p>
              <a:endParaRPr/>
            </a:p>
          </p:txBody>
        </p:sp>
      </p:grpSp>
      <p:sp>
        <p:nvSpPr>
          <p:cNvPr id="20" name="object 2">
            <a:extLst>
              <a:ext uri="{FF2B5EF4-FFF2-40B4-BE49-F238E27FC236}">
                <a16:creationId xmlns:a16="http://schemas.microsoft.com/office/drawing/2014/main" id="{1BE65CF3-0940-02FE-47EE-FF97609A250F}"/>
              </a:ext>
            </a:extLst>
          </p:cNvPr>
          <p:cNvSpPr txBox="1">
            <a:spLocks/>
          </p:cNvSpPr>
          <p:nvPr/>
        </p:nvSpPr>
        <p:spPr>
          <a:xfrm>
            <a:off x="3806825" y="1286891"/>
            <a:ext cx="4578350" cy="1809749"/>
          </a:xfrm>
          <a:prstGeom prst="rect">
            <a:avLst/>
          </a:prstGeom>
        </p:spPr>
        <p:txBody>
          <a:bodyPr vert="horz" wrap="square" lIns="0" tIns="0" rIns="0" bIns="0" rtlCol="0" anchor="ctr" anchorCtr="0">
            <a:noAutofit/>
          </a:bodyPr>
          <a:lstStyle>
            <a:lvl1pPr>
              <a:defRPr sz="10000" b="0" i="0">
                <a:solidFill>
                  <a:schemeClr val="tx1"/>
                </a:solidFill>
                <a:latin typeface="DharmaGothicE-Light"/>
                <a:ea typeface="+mj-ea"/>
                <a:cs typeface="DharmaGothicE-Light"/>
              </a:defRPr>
            </a:lvl1pPr>
          </a:lstStyle>
          <a:p>
            <a:pPr marL="41275" algn="ctr">
              <a:lnSpc>
                <a:spcPct val="100000"/>
              </a:lnSpc>
            </a:pPr>
            <a:r>
              <a:rPr lang="en-US" sz="6000" b="0" i="0" cap="none" spc="100" baseline="0" dirty="0">
                <a:latin typeface="Franklin Gothic Medium Cond" panose="020B0606030402020204" pitchFamily="34" charset="0"/>
              </a:rPr>
              <a:t>FOLLOW US</a:t>
            </a:r>
          </a:p>
        </p:txBody>
      </p:sp>
      <p:pic>
        <p:nvPicPr>
          <p:cNvPr id="18" name="bg object 17">
            <a:extLst>
              <a:ext uri="{FF2B5EF4-FFF2-40B4-BE49-F238E27FC236}">
                <a16:creationId xmlns:a16="http://schemas.microsoft.com/office/drawing/2014/main" id="{D18754D8-3B93-AE4B-F6E6-E9A3D40098CD}"/>
              </a:ext>
            </a:extLst>
          </p:cNvPr>
          <p:cNvPicPr/>
          <p:nvPr/>
        </p:nvPicPr>
        <p:blipFill>
          <a:blip r:embed="rId2" cstate="print"/>
          <a:stretch>
            <a:fillRect/>
          </a:stretch>
        </p:blipFill>
        <p:spPr>
          <a:xfrm>
            <a:off x="5181600" y="3742309"/>
            <a:ext cx="1828800" cy="1828800"/>
          </a:xfrm>
          <a:prstGeom prst="rect">
            <a:avLst/>
          </a:prstGeom>
        </p:spPr>
      </p:pic>
      <p:grpSp>
        <p:nvGrpSpPr>
          <p:cNvPr id="25" name="Group 24">
            <a:extLst>
              <a:ext uri="{FF2B5EF4-FFF2-40B4-BE49-F238E27FC236}">
                <a16:creationId xmlns:a16="http://schemas.microsoft.com/office/drawing/2014/main" id="{C0552C2F-E7FB-91BA-A323-7350C446B83D}"/>
              </a:ext>
            </a:extLst>
          </p:cNvPr>
          <p:cNvGrpSpPr/>
          <p:nvPr userDrawn="1"/>
        </p:nvGrpSpPr>
        <p:grpSpPr>
          <a:xfrm>
            <a:off x="10245852" y="225045"/>
            <a:ext cx="1714500" cy="342900"/>
            <a:chOff x="10245852" y="225045"/>
            <a:chExt cx="1714500" cy="342900"/>
          </a:xfrm>
        </p:grpSpPr>
        <p:grpSp>
          <p:nvGrpSpPr>
            <p:cNvPr id="26" name="object 4">
              <a:extLst>
                <a:ext uri="{FF2B5EF4-FFF2-40B4-BE49-F238E27FC236}">
                  <a16:creationId xmlns:a16="http://schemas.microsoft.com/office/drawing/2014/main" id="{F371F989-1AB3-5683-41AE-DAF5D1BED605}"/>
                </a:ext>
              </a:extLst>
            </p:cNvPr>
            <p:cNvGrpSpPr/>
            <p:nvPr/>
          </p:nvGrpSpPr>
          <p:grpSpPr>
            <a:xfrm>
              <a:off x="10245852" y="225045"/>
              <a:ext cx="342900" cy="342900"/>
              <a:chOff x="10245852" y="225045"/>
              <a:chExt cx="342900" cy="342900"/>
            </a:xfrm>
          </p:grpSpPr>
          <p:sp>
            <p:nvSpPr>
              <p:cNvPr id="36" name="object 5">
                <a:extLst>
                  <a:ext uri="{FF2B5EF4-FFF2-40B4-BE49-F238E27FC236}">
                    <a16:creationId xmlns:a16="http://schemas.microsoft.com/office/drawing/2014/main" id="{757D104B-3DF9-52E9-AA35-04E20E963C20}"/>
                  </a:ext>
                </a:extLst>
              </p:cNvPr>
              <p:cNvSpPr/>
              <p:nvPr/>
            </p:nvSpPr>
            <p:spPr>
              <a:xfrm>
                <a:off x="10252202" y="231395"/>
                <a:ext cx="330200" cy="330200"/>
              </a:xfrm>
              <a:custGeom>
                <a:avLst/>
                <a:gdLst/>
                <a:ahLst/>
                <a:cxnLst/>
                <a:rect l="l" t="t" r="r" b="b"/>
                <a:pathLst>
                  <a:path w="330200" h="330200">
                    <a:moveTo>
                      <a:pt x="330200" y="165100"/>
                    </a:moveTo>
                    <a:lnTo>
                      <a:pt x="324302" y="208991"/>
                    </a:lnTo>
                    <a:lnTo>
                      <a:pt x="307659" y="248430"/>
                    </a:lnTo>
                    <a:lnTo>
                      <a:pt x="281844" y="281844"/>
                    </a:lnTo>
                    <a:lnTo>
                      <a:pt x="248430" y="307659"/>
                    </a:lnTo>
                    <a:lnTo>
                      <a:pt x="208991" y="324302"/>
                    </a:lnTo>
                    <a:lnTo>
                      <a:pt x="165100" y="330200"/>
                    </a:lnTo>
                    <a:lnTo>
                      <a:pt x="121208" y="324302"/>
                    </a:lnTo>
                    <a:lnTo>
                      <a:pt x="81769" y="307659"/>
                    </a:lnTo>
                    <a:lnTo>
                      <a:pt x="48355" y="281844"/>
                    </a:lnTo>
                    <a:lnTo>
                      <a:pt x="22540" y="248430"/>
                    </a:lnTo>
                    <a:lnTo>
                      <a:pt x="5897" y="208991"/>
                    </a:lnTo>
                    <a:lnTo>
                      <a:pt x="0" y="165100"/>
                    </a:lnTo>
                    <a:lnTo>
                      <a:pt x="5897" y="121208"/>
                    </a:lnTo>
                    <a:lnTo>
                      <a:pt x="22540" y="81769"/>
                    </a:lnTo>
                    <a:lnTo>
                      <a:pt x="48355" y="48355"/>
                    </a:lnTo>
                    <a:lnTo>
                      <a:pt x="81769" y="22540"/>
                    </a:lnTo>
                    <a:lnTo>
                      <a:pt x="121208" y="5897"/>
                    </a:lnTo>
                    <a:lnTo>
                      <a:pt x="165100" y="0"/>
                    </a:lnTo>
                    <a:lnTo>
                      <a:pt x="208991" y="5897"/>
                    </a:lnTo>
                    <a:lnTo>
                      <a:pt x="248430" y="22540"/>
                    </a:lnTo>
                    <a:lnTo>
                      <a:pt x="281844" y="48355"/>
                    </a:lnTo>
                    <a:lnTo>
                      <a:pt x="307659" y="81769"/>
                    </a:lnTo>
                    <a:lnTo>
                      <a:pt x="324302" y="121208"/>
                    </a:lnTo>
                    <a:lnTo>
                      <a:pt x="330200" y="165100"/>
                    </a:lnTo>
                    <a:close/>
                  </a:path>
                </a:pathLst>
              </a:custGeom>
              <a:ln w="12700">
                <a:solidFill>
                  <a:srgbClr val="FFFFFF"/>
                </a:solidFill>
              </a:ln>
            </p:spPr>
            <p:txBody>
              <a:bodyPr wrap="square" lIns="0" tIns="0" rIns="0" bIns="0" rtlCol="0"/>
              <a:lstStyle/>
              <a:p>
                <a:endParaRPr>
                  <a:latin typeface="+mn-lt"/>
                </a:endParaRPr>
              </a:p>
            </p:txBody>
          </p:sp>
          <p:pic>
            <p:nvPicPr>
              <p:cNvPr id="37" name="object 6">
                <a:extLst>
                  <a:ext uri="{FF2B5EF4-FFF2-40B4-BE49-F238E27FC236}">
                    <a16:creationId xmlns:a16="http://schemas.microsoft.com/office/drawing/2014/main" id="{69006FD5-7476-D32B-A0B4-EE9F4AFDF0C0}"/>
                  </a:ext>
                </a:extLst>
              </p:cNvPr>
              <p:cNvPicPr/>
              <p:nvPr/>
            </p:nvPicPr>
            <p:blipFill>
              <a:blip r:embed="rId3" cstate="print"/>
              <a:stretch>
                <a:fillRect/>
              </a:stretch>
            </p:blipFill>
            <p:spPr>
              <a:xfrm>
                <a:off x="10361470" y="340902"/>
                <a:ext cx="112174" cy="111184"/>
              </a:xfrm>
              <a:prstGeom prst="rect">
                <a:avLst/>
              </a:prstGeom>
            </p:spPr>
          </p:pic>
        </p:grpSp>
        <p:grpSp>
          <p:nvGrpSpPr>
            <p:cNvPr id="27" name="object 7">
              <a:extLst>
                <a:ext uri="{FF2B5EF4-FFF2-40B4-BE49-F238E27FC236}">
                  <a16:creationId xmlns:a16="http://schemas.microsoft.com/office/drawing/2014/main" id="{226CA1E5-986D-E8E9-AF09-7E3F69D5E9E8}"/>
                </a:ext>
              </a:extLst>
            </p:cNvPr>
            <p:cNvGrpSpPr/>
            <p:nvPr/>
          </p:nvGrpSpPr>
          <p:grpSpPr>
            <a:xfrm>
              <a:off x="11617452" y="225045"/>
              <a:ext cx="342900" cy="342900"/>
              <a:chOff x="11617452" y="225045"/>
              <a:chExt cx="342900" cy="342900"/>
            </a:xfrm>
          </p:grpSpPr>
          <p:sp>
            <p:nvSpPr>
              <p:cNvPr id="34" name="object 8">
                <a:extLst>
                  <a:ext uri="{FF2B5EF4-FFF2-40B4-BE49-F238E27FC236}">
                    <a16:creationId xmlns:a16="http://schemas.microsoft.com/office/drawing/2014/main" id="{7F264AE7-9CC0-3497-621E-5AF921A54785}"/>
                  </a:ext>
                </a:extLst>
              </p:cNvPr>
              <p:cNvSpPr/>
              <p:nvPr/>
            </p:nvSpPr>
            <p:spPr>
              <a:xfrm>
                <a:off x="11623802" y="231395"/>
                <a:ext cx="330200" cy="330200"/>
              </a:xfrm>
              <a:custGeom>
                <a:avLst/>
                <a:gdLst/>
                <a:ahLst/>
                <a:cxnLst/>
                <a:rect l="l" t="t" r="r" b="b"/>
                <a:pathLst>
                  <a:path w="330200" h="330200">
                    <a:moveTo>
                      <a:pt x="330200" y="165100"/>
                    </a:moveTo>
                    <a:lnTo>
                      <a:pt x="324302" y="208991"/>
                    </a:lnTo>
                    <a:lnTo>
                      <a:pt x="307659" y="248430"/>
                    </a:lnTo>
                    <a:lnTo>
                      <a:pt x="281844" y="281844"/>
                    </a:lnTo>
                    <a:lnTo>
                      <a:pt x="248430" y="307659"/>
                    </a:lnTo>
                    <a:lnTo>
                      <a:pt x="208991" y="324302"/>
                    </a:lnTo>
                    <a:lnTo>
                      <a:pt x="165100" y="330200"/>
                    </a:lnTo>
                    <a:lnTo>
                      <a:pt x="121208" y="324302"/>
                    </a:lnTo>
                    <a:lnTo>
                      <a:pt x="81769" y="307659"/>
                    </a:lnTo>
                    <a:lnTo>
                      <a:pt x="48355" y="281844"/>
                    </a:lnTo>
                    <a:lnTo>
                      <a:pt x="22540" y="248430"/>
                    </a:lnTo>
                    <a:lnTo>
                      <a:pt x="5897" y="208991"/>
                    </a:lnTo>
                    <a:lnTo>
                      <a:pt x="0" y="165100"/>
                    </a:lnTo>
                    <a:lnTo>
                      <a:pt x="5897" y="121208"/>
                    </a:lnTo>
                    <a:lnTo>
                      <a:pt x="22540" y="81769"/>
                    </a:lnTo>
                    <a:lnTo>
                      <a:pt x="48355" y="48355"/>
                    </a:lnTo>
                    <a:lnTo>
                      <a:pt x="81769" y="22540"/>
                    </a:lnTo>
                    <a:lnTo>
                      <a:pt x="121208" y="5897"/>
                    </a:lnTo>
                    <a:lnTo>
                      <a:pt x="165100" y="0"/>
                    </a:lnTo>
                    <a:lnTo>
                      <a:pt x="208991" y="5897"/>
                    </a:lnTo>
                    <a:lnTo>
                      <a:pt x="248430" y="22540"/>
                    </a:lnTo>
                    <a:lnTo>
                      <a:pt x="281844" y="48355"/>
                    </a:lnTo>
                    <a:lnTo>
                      <a:pt x="307659" y="81769"/>
                    </a:lnTo>
                    <a:lnTo>
                      <a:pt x="324302" y="121208"/>
                    </a:lnTo>
                    <a:lnTo>
                      <a:pt x="330200" y="165100"/>
                    </a:lnTo>
                    <a:close/>
                  </a:path>
                </a:pathLst>
              </a:custGeom>
              <a:ln w="12700">
                <a:solidFill>
                  <a:srgbClr val="FFFFFF"/>
                </a:solidFill>
              </a:ln>
            </p:spPr>
            <p:txBody>
              <a:bodyPr wrap="square" lIns="0" tIns="0" rIns="0" bIns="0" rtlCol="0"/>
              <a:lstStyle/>
              <a:p>
                <a:endParaRPr>
                  <a:latin typeface="+mn-lt"/>
                </a:endParaRPr>
              </a:p>
            </p:txBody>
          </p:sp>
          <p:pic>
            <p:nvPicPr>
              <p:cNvPr id="35" name="object 9">
                <a:extLst>
                  <a:ext uri="{FF2B5EF4-FFF2-40B4-BE49-F238E27FC236}">
                    <a16:creationId xmlns:a16="http://schemas.microsoft.com/office/drawing/2014/main" id="{F3B57C58-BC19-BF75-09B3-2104742A5BAB}"/>
                  </a:ext>
                </a:extLst>
              </p:cNvPr>
              <p:cNvPicPr/>
              <p:nvPr/>
            </p:nvPicPr>
            <p:blipFill>
              <a:blip r:embed="rId4" cstate="print"/>
              <a:stretch>
                <a:fillRect/>
              </a:stretch>
            </p:blipFill>
            <p:spPr>
              <a:xfrm>
                <a:off x="11725007" y="332793"/>
                <a:ext cx="128854" cy="128854"/>
              </a:xfrm>
              <a:prstGeom prst="rect">
                <a:avLst/>
              </a:prstGeom>
            </p:spPr>
          </p:pic>
        </p:grpSp>
        <p:grpSp>
          <p:nvGrpSpPr>
            <p:cNvPr id="28" name="object 10">
              <a:extLst>
                <a:ext uri="{FF2B5EF4-FFF2-40B4-BE49-F238E27FC236}">
                  <a16:creationId xmlns:a16="http://schemas.microsoft.com/office/drawing/2014/main" id="{A417BE3B-D9C9-84ED-5AD3-04EAD149E773}"/>
                </a:ext>
              </a:extLst>
            </p:cNvPr>
            <p:cNvGrpSpPr/>
            <p:nvPr/>
          </p:nvGrpSpPr>
          <p:grpSpPr>
            <a:xfrm>
              <a:off x="10703052" y="225045"/>
              <a:ext cx="342900" cy="342900"/>
              <a:chOff x="10703052" y="225045"/>
              <a:chExt cx="342900" cy="342900"/>
            </a:xfrm>
          </p:grpSpPr>
          <p:sp>
            <p:nvSpPr>
              <p:cNvPr id="32" name="object 11">
                <a:extLst>
                  <a:ext uri="{FF2B5EF4-FFF2-40B4-BE49-F238E27FC236}">
                    <a16:creationId xmlns:a16="http://schemas.microsoft.com/office/drawing/2014/main" id="{B0629350-AC14-EC72-218E-CEED08D566CC}"/>
                  </a:ext>
                </a:extLst>
              </p:cNvPr>
              <p:cNvSpPr/>
              <p:nvPr/>
            </p:nvSpPr>
            <p:spPr>
              <a:xfrm>
                <a:off x="10709402" y="231395"/>
                <a:ext cx="330200" cy="330200"/>
              </a:xfrm>
              <a:custGeom>
                <a:avLst/>
                <a:gdLst/>
                <a:ahLst/>
                <a:cxnLst/>
                <a:rect l="l" t="t" r="r" b="b"/>
                <a:pathLst>
                  <a:path w="330200" h="330200">
                    <a:moveTo>
                      <a:pt x="330200" y="165100"/>
                    </a:moveTo>
                    <a:lnTo>
                      <a:pt x="324302" y="208991"/>
                    </a:lnTo>
                    <a:lnTo>
                      <a:pt x="307659" y="248430"/>
                    </a:lnTo>
                    <a:lnTo>
                      <a:pt x="281844" y="281844"/>
                    </a:lnTo>
                    <a:lnTo>
                      <a:pt x="248430" y="307659"/>
                    </a:lnTo>
                    <a:lnTo>
                      <a:pt x="208991" y="324302"/>
                    </a:lnTo>
                    <a:lnTo>
                      <a:pt x="165100" y="330200"/>
                    </a:lnTo>
                    <a:lnTo>
                      <a:pt x="121208" y="324302"/>
                    </a:lnTo>
                    <a:lnTo>
                      <a:pt x="81769" y="307659"/>
                    </a:lnTo>
                    <a:lnTo>
                      <a:pt x="48355" y="281844"/>
                    </a:lnTo>
                    <a:lnTo>
                      <a:pt x="22540" y="248430"/>
                    </a:lnTo>
                    <a:lnTo>
                      <a:pt x="5897" y="208991"/>
                    </a:lnTo>
                    <a:lnTo>
                      <a:pt x="0" y="165100"/>
                    </a:lnTo>
                    <a:lnTo>
                      <a:pt x="5897" y="121208"/>
                    </a:lnTo>
                    <a:lnTo>
                      <a:pt x="22540" y="81769"/>
                    </a:lnTo>
                    <a:lnTo>
                      <a:pt x="48355" y="48355"/>
                    </a:lnTo>
                    <a:lnTo>
                      <a:pt x="81769" y="22540"/>
                    </a:lnTo>
                    <a:lnTo>
                      <a:pt x="121208" y="5897"/>
                    </a:lnTo>
                    <a:lnTo>
                      <a:pt x="165100" y="0"/>
                    </a:lnTo>
                    <a:lnTo>
                      <a:pt x="208991" y="5897"/>
                    </a:lnTo>
                    <a:lnTo>
                      <a:pt x="248430" y="22540"/>
                    </a:lnTo>
                    <a:lnTo>
                      <a:pt x="281844" y="48355"/>
                    </a:lnTo>
                    <a:lnTo>
                      <a:pt x="307659" y="81769"/>
                    </a:lnTo>
                    <a:lnTo>
                      <a:pt x="324302" y="121208"/>
                    </a:lnTo>
                    <a:lnTo>
                      <a:pt x="330200" y="165100"/>
                    </a:lnTo>
                    <a:close/>
                  </a:path>
                </a:pathLst>
              </a:custGeom>
              <a:ln w="12700">
                <a:solidFill>
                  <a:srgbClr val="FFFFFF"/>
                </a:solidFill>
              </a:ln>
            </p:spPr>
            <p:txBody>
              <a:bodyPr wrap="square" lIns="0" tIns="0" rIns="0" bIns="0" rtlCol="0"/>
              <a:lstStyle/>
              <a:p>
                <a:endParaRPr>
                  <a:latin typeface="+mn-lt"/>
                </a:endParaRPr>
              </a:p>
            </p:txBody>
          </p:sp>
          <p:pic>
            <p:nvPicPr>
              <p:cNvPr id="33" name="object 12">
                <a:extLst>
                  <a:ext uri="{FF2B5EF4-FFF2-40B4-BE49-F238E27FC236}">
                    <a16:creationId xmlns:a16="http://schemas.microsoft.com/office/drawing/2014/main" id="{05C0A5C4-A8C7-24FB-83BF-09C55FB9E00A}"/>
                  </a:ext>
                </a:extLst>
              </p:cNvPr>
              <p:cNvPicPr/>
              <p:nvPr/>
            </p:nvPicPr>
            <p:blipFill>
              <a:blip r:embed="rId5" cstate="print"/>
              <a:stretch>
                <a:fillRect/>
              </a:stretch>
            </p:blipFill>
            <p:spPr>
              <a:xfrm>
                <a:off x="10836073" y="322618"/>
                <a:ext cx="76860" cy="147861"/>
              </a:xfrm>
              <a:prstGeom prst="rect">
                <a:avLst/>
              </a:prstGeom>
            </p:spPr>
          </p:pic>
        </p:grpSp>
        <p:grpSp>
          <p:nvGrpSpPr>
            <p:cNvPr id="29" name="object 13">
              <a:extLst>
                <a:ext uri="{FF2B5EF4-FFF2-40B4-BE49-F238E27FC236}">
                  <a16:creationId xmlns:a16="http://schemas.microsoft.com/office/drawing/2014/main" id="{1D1A1826-45C3-E87D-8092-28F731CF6AB5}"/>
                </a:ext>
              </a:extLst>
            </p:cNvPr>
            <p:cNvGrpSpPr/>
            <p:nvPr/>
          </p:nvGrpSpPr>
          <p:grpSpPr>
            <a:xfrm>
              <a:off x="11160252" y="225045"/>
              <a:ext cx="342900" cy="342900"/>
              <a:chOff x="11160252" y="225045"/>
              <a:chExt cx="342900" cy="342900"/>
            </a:xfrm>
          </p:grpSpPr>
          <p:sp>
            <p:nvSpPr>
              <p:cNvPr id="30" name="object 14">
                <a:extLst>
                  <a:ext uri="{FF2B5EF4-FFF2-40B4-BE49-F238E27FC236}">
                    <a16:creationId xmlns:a16="http://schemas.microsoft.com/office/drawing/2014/main" id="{DBA4627C-91CE-0C14-D3E5-D6D5276E5D59}"/>
                  </a:ext>
                </a:extLst>
              </p:cNvPr>
              <p:cNvSpPr/>
              <p:nvPr/>
            </p:nvSpPr>
            <p:spPr>
              <a:xfrm>
                <a:off x="11166602" y="231395"/>
                <a:ext cx="330200" cy="330200"/>
              </a:xfrm>
              <a:custGeom>
                <a:avLst/>
                <a:gdLst/>
                <a:ahLst/>
                <a:cxnLst/>
                <a:rect l="l" t="t" r="r" b="b"/>
                <a:pathLst>
                  <a:path w="330200" h="330200">
                    <a:moveTo>
                      <a:pt x="330200" y="165100"/>
                    </a:moveTo>
                    <a:lnTo>
                      <a:pt x="324302" y="208991"/>
                    </a:lnTo>
                    <a:lnTo>
                      <a:pt x="307659" y="248430"/>
                    </a:lnTo>
                    <a:lnTo>
                      <a:pt x="281844" y="281844"/>
                    </a:lnTo>
                    <a:lnTo>
                      <a:pt x="248430" y="307659"/>
                    </a:lnTo>
                    <a:lnTo>
                      <a:pt x="208991" y="324302"/>
                    </a:lnTo>
                    <a:lnTo>
                      <a:pt x="165100" y="330200"/>
                    </a:lnTo>
                    <a:lnTo>
                      <a:pt x="121208" y="324302"/>
                    </a:lnTo>
                    <a:lnTo>
                      <a:pt x="81769" y="307659"/>
                    </a:lnTo>
                    <a:lnTo>
                      <a:pt x="48355" y="281844"/>
                    </a:lnTo>
                    <a:lnTo>
                      <a:pt x="22540" y="248430"/>
                    </a:lnTo>
                    <a:lnTo>
                      <a:pt x="5897" y="208991"/>
                    </a:lnTo>
                    <a:lnTo>
                      <a:pt x="0" y="165100"/>
                    </a:lnTo>
                    <a:lnTo>
                      <a:pt x="5897" y="121208"/>
                    </a:lnTo>
                    <a:lnTo>
                      <a:pt x="22540" y="81769"/>
                    </a:lnTo>
                    <a:lnTo>
                      <a:pt x="48355" y="48355"/>
                    </a:lnTo>
                    <a:lnTo>
                      <a:pt x="81769" y="22540"/>
                    </a:lnTo>
                    <a:lnTo>
                      <a:pt x="121208" y="5897"/>
                    </a:lnTo>
                    <a:lnTo>
                      <a:pt x="165100" y="0"/>
                    </a:lnTo>
                    <a:lnTo>
                      <a:pt x="208991" y="5897"/>
                    </a:lnTo>
                    <a:lnTo>
                      <a:pt x="248430" y="22540"/>
                    </a:lnTo>
                    <a:lnTo>
                      <a:pt x="281844" y="48355"/>
                    </a:lnTo>
                    <a:lnTo>
                      <a:pt x="307659" y="81769"/>
                    </a:lnTo>
                    <a:lnTo>
                      <a:pt x="324302" y="121208"/>
                    </a:lnTo>
                    <a:lnTo>
                      <a:pt x="330200" y="165100"/>
                    </a:lnTo>
                    <a:close/>
                  </a:path>
                </a:pathLst>
              </a:custGeom>
              <a:ln w="12700">
                <a:solidFill>
                  <a:srgbClr val="FFFFFF"/>
                </a:solidFill>
              </a:ln>
            </p:spPr>
            <p:txBody>
              <a:bodyPr wrap="square" lIns="0" tIns="0" rIns="0" bIns="0" rtlCol="0"/>
              <a:lstStyle/>
              <a:p>
                <a:endParaRPr>
                  <a:latin typeface="+mn-lt"/>
                </a:endParaRPr>
              </a:p>
            </p:txBody>
          </p:sp>
          <p:pic>
            <p:nvPicPr>
              <p:cNvPr id="31" name="object 15">
                <a:extLst>
                  <a:ext uri="{FF2B5EF4-FFF2-40B4-BE49-F238E27FC236}">
                    <a16:creationId xmlns:a16="http://schemas.microsoft.com/office/drawing/2014/main" id="{599CA6F0-75CB-1D91-49EC-873FDB2C470F}"/>
                  </a:ext>
                </a:extLst>
              </p:cNvPr>
              <p:cNvPicPr/>
              <p:nvPr/>
            </p:nvPicPr>
            <p:blipFill>
              <a:blip r:embed="rId6" cstate="print"/>
              <a:stretch>
                <a:fillRect/>
              </a:stretch>
            </p:blipFill>
            <p:spPr>
              <a:xfrm>
                <a:off x="11256157" y="335394"/>
                <a:ext cx="151091" cy="122629"/>
              </a:xfrm>
              <a:prstGeom prst="rect">
                <a:avLst/>
              </a:prstGeom>
            </p:spPr>
          </p:pic>
        </p:grpSp>
      </p:grpSp>
      <p:sp>
        <p:nvSpPr>
          <p:cNvPr id="38" name="object 6">
            <a:extLst>
              <a:ext uri="{FF2B5EF4-FFF2-40B4-BE49-F238E27FC236}">
                <a16:creationId xmlns:a16="http://schemas.microsoft.com/office/drawing/2014/main" id="{02B92B36-1B90-BA33-72C5-9ABBCF53ECA6}"/>
              </a:ext>
            </a:extLst>
          </p:cNvPr>
          <p:cNvSpPr txBox="1"/>
          <p:nvPr userDrawn="1"/>
        </p:nvSpPr>
        <p:spPr>
          <a:xfrm>
            <a:off x="4288536" y="299720"/>
            <a:ext cx="2821940" cy="135935"/>
          </a:xfrm>
          <a:prstGeom prst="rect">
            <a:avLst/>
          </a:prstGeom>
        </p:spPr>
        <p:txBody>
          <a:bodyPr vert="horz" wrap="square" lIns="0" tIns="12700" rIns="0" bIns="0" rtlCol="0">
            <a:spAutoFit/>
          </a:bodyPr>
          <a:lstStyle/>
          <a:p>
            <a:pPr marL="0">
              <a:lnSpc>
                <a:spcPct val="100000"/>
              </a:lnSpc>
              <a:spcBef>
                <a:spcPts val="0"/>
              </a:spcBef>
              <a:spcAft>
                <a:spcPts val="0"/>
              </a:spcAft>
            </a:pPr>
            <a:r>
              <a:rPr lang="en-US" sz="800" cap="all" spc="100" baseline="0" dirty="0">
                <a:solidFill>
                  <a:srgbClr val="FFFFFF"/>
                </a:solidFill>
                <a:latin typeface="+mn-lt"/>
                <a:cs typeface="Gotham-Book"/>
              </a:rPr>
              <a:t>COASTAL.LA.GOV</a:t>
            </a:r>
            <a:endParaRPr lang="en-US" sz="800" cap="all" spc="100" baseline="0">
              <a:latin typeface="+mn-lt"/>
              <a:cs typeface="Gotham-Book"/>
            </a:endParaRPr>
          </a:p>
        </p:txBody>
      </p:sp>
      <p:sp>
        <p:nvSpPr>
          <p:cNvPr id="39" name="object 6">
            <a:extLst>
              <a:ext uri="{FF2B5EF4-FFF2-40B4-BE49-F238E27FC236}">
                <a16:creationId xmlns:a16="http://schemas.microsoft.com/office/drawing/2014/main" id="{27CF2ECB-752D-912A-475E-046FA31FC103}"/>
              </a:ext>
            </a:extLst>
          </p:cNvPr>
          <p:cNvSpPr txBox="1"/>
          <p:nvPr userDrawn="1"/>
        </p:nvSpPr>
        <p:spPr>
          <a:xfrm>
            <a:off x="215900" y="299720"/>
            <a:ext cx="3566160" cy="123111"/>
          </a:xfrm>
          <a:prstGeom prst="rect">
            <a:avLst/>
          </a:prstGeom>
        </p:spPr>
        <p:txBody>
          <a:bodyPr vert="horz" wrap="square" lIns="0" tIns="0" rIns="0" bIns="0" rtlCol="0">
            <a:noAutofit/>
          </a:bodyPr>
          <a:lstStyle/>
          <a:p>
            <a:pPr marL="0">
              <a:lnSpc>
                <a:spcPct val="100000"/>
              </a:lnSpc>
              <a:spcBef>
                <a:spcPts val="0"/>
              </a:spcBef>
              <a:spcAft>
                <a:spcPts val="0"/>
              </a:spcAft>
            </a:pPr>
            <a:r>
              <a:rPr lang="en-US" sz="800" cap="all" spc="100" baseline="0" dirty="0">
                <a:solidFill>
                  <a:srgbClr val="FFFFFF"/>
                </a:solidFill>
                <a:latin typeface="+mn-lt"/>
                <a:cs typeface="Gotham-Book"/>
              </a:rPr>
              <a:t>COASTAL PROTECTION AND RESTORATION AUTHORITY </a:t>
            </a:r>
            <a:endParaRPr sz="800" cap="all" spc="100" baseline="0">
              <a:latin typeface="+mn-lt"/>
              <a:cs typeface="Gotham-Book"/>
            </a:endParaRPr>
          </a:p>
        </p:txBody>
      </p:sp>
      <p:pic>
        <p:nvPicPr>
          <p:cNvPr id="40" name="object 3">
            <a:extLst>
              <a:ext uri="{FF2B5EF4-FFF2-40B4-BE49-F238E27FC236}">
                <a16:creationId xmlns:a16="http://schemas.microsoft.com/office/drawing/2014/main" id="{0CE32B34-AE15-AA2A-F0F7-6DADA070A9AD}"/>
              </a:ext>
            </a:extLst>
          </p:cNvPr>
          <p:cNvPicPr/>
          <p:nvPr userDrawn="1"/>
        </p:nvPicPr>
        <p:blipFill>
          <a:blip r:embed="rId7" cstate="print"/>
          <a:stretch>
            <a:fillRect/>
          </a:stretch>
        </p:blipFill>
        <p:spPr>
          <a:xfrm>
            <a:off x="215900" y="5755643"/>
            <a:ext cx="960120" cy="873760"/>
          </a:xfrm>
          <a:prstGeom prst="rect">
            <a:avLst/>
          </a:prstGeom>
        </p:spPr>
      </p:pic>
    </p:spTree>
    <p:extLst>
      <p:ext uri="{BB962C8B-B14F-4D97-AF65-F5344CB8AC3E}">
        <p14:creationId xmlns:p14="http://schemas.microsoft.com/office/powerpoint/2010/main" val="334703322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ortfolio 2">
    <p:spTree>
      <p:nvGrpSpPr>
        <p:cNvPr id="1" name=""/>
        <p:cNvGrpSpPr/>
        <p:nvPr/>
      </p:nvGrpSpPr>
      <p:grpSpPr>
        <a:xfrm>
          <a:off x="0" y="0"/>
          <a:ext cx="0" cy="0"/>
          <a:chOff x="0" y="0"/>
          <a:chExt cx="0" cy="0"/>
        </a:xfrm>
      </p:grpSpPr>
      <p:sp>
        <p:nvSpPr>
          <p:cNvPr id="45" name="Picture Placeholder 10">
            <a:extLst>
              <a:ext uri="{FF2B5EF4-FFF2-40B4-BE49-F238E27FC236}">
                <a16:creationId xmlns:a16="http://schemas.microsoft.com/office/drawing/2014/main" id="{E39BAA0A-1D15-4442-8A84-8D3AC145956B}"/>
              </a:ext>
            </a:extLst>
          </p:cNvPr>
          <p:cNvSpPr>
            <a:spLocks noGrp="1"/>
          </p:cNvSpPr>
          <p:nvPr>
            <p:ph type="pic" sz="quarter" idx="10" hasCustomPrompt="1"/>
          </p:nvPr>
        </p:nvSpPr>
        <p:spPr>
          <a:xfrm>
            <a:off x="457200" y="1575970"/>
            <a:ext cx="2167128" cy="2167128"/>
          </a:xfrm>
          <a:prstGeom prst="rect">
            <a:avLst/>
          </a:prstGeom>
          <a:solidFill>
            <a:schemeClr val="tx1"/>
          </a:solidFill>
        </p:spPr>
        <p:txBody>
          <a:bodyPr/>
          <a:lstStyle>
            <a:lvl1pPr marL="0" indent="0" algn="ctr">
              <a:buNone/>
              <a:defRPr sz="1000"/>
            </a:lvl1pPr>
          </a:lstStyle>
          <a:p>
            <a:r>
              <a:rPr lang="fr-FR"/>
              <a:t>	</a:t>
            </a:r>
          </a:p>
          <a:p>
            <a:endParaRPr lang="fr-FR"/>
          </a:p>
          <a:p>
            <a:r>
              <a:rPr lang="fr-FR"/>
              <a:t>PICTURE</a:t>
            </a:r>
          </a:p>
        </p:txBody>
      </p:sp>
      <p:sp>
        <p:nvSpPr>
          <p:cNvPr id="47" name="Picture Placeholder 10">
            <a:extLst>
              <a:ext uri="{FF2B5EF4-FFF2-40B4-BE49-F238E27FC236}">
                <a16:creationId xmlns:a16="http://schemas.microsoft.com/office/drawing/2014/main" id="{F50CF109-F6D8-A94B-BA11-4AB589AF744F}"/>
              </a:ext>
            </a:extLst>
          </p:cNvPr>
          <p:cNvSpPr>
            <a:spLocks noGrp="1"/>
          </p:cNvSpPr>
          <p:nvPr>
            <p:ph type="pic" sz="quarter" idx="11" hasCustomPrompt="1"/>
          </p:nvPr>
        </p:nvSpPr>
        <p:spPr>
          <a:xfrm>
            <a:off x="2734818" y="1575970"/>
            <a:ext cx="2167128" cy="2167128"/>
          </a:xfrm>
          <a:prstGeom prst="rect">
            <a:avLst/>
          </a:prstGeom>
          <a:solidFill>
            <a:schemeClr val="tx1"/>
          </a:solidFill>
        </p:spPr>
        <p:txBody>
          <a:bodyPr/>
          <a:lstStyle>
            <a:lvl1pPr marL="0" indent="0" algn="ctr">
              <a:buNone/>
              <a:defRPr sz="1000"/>
            </a:lvl1pPr>
          </a:lstStyle>
          <a:p>
            <a:r>
              <a:rPr lang="fr-FR"/>
              <a:t>	</a:t>
            </a:r>
          </a:p>
          <a:p>
            <a:endParaRPr lang="fr-FR"/>
          </a:p>
          <a:p>
            <a:r>
              <a:rPr lang="fr-FR"/>
              <a:t>PICTURE</a:t>
            </a:r>
          </a:p>
        </p:txBody>
      </p:sp>
      <p:sp>
        <p:nvSpPr>
          <p:cNvPr id="48" name="Picture Placeholder 10">
            <a:extLst>
              <a:ext uri="{FF2B5EF4-FFF2-40B4-BE49-F238E27FC236}">
                <a16:creationId xmlns:a16="http://schemas.microsoft.com/office/drawing/2014/main" id="{D9B98B59-925E-904C-8AF6-41FF8D4D58B2}"/>
              </a:ext>
            </a:extLst>
          </p:cNvPr>
          <p:cNvSpPr>
            <a:spLocks noGrp="1"/>
          </p:cNvSpPr>
          <p:nvPr>
            <p:ph type="pic" sz="quarter" idx="12" hasCustomPrompt="1"/>
          </p:nvPr>
        </p:nvSpPr>
        <p:spPr>
          <a:xfrm>
            <a:off x="5012436" y="1575970"/>
            <a:ext cx="2167128" cy="2167128"/>
          </a:xfrm>
          <a:prstGeom prst="rect">
            <a:avLst/>
          </a:prstGeom>
          <a:solidFill>
            <a:schemeClr val="tx1"/>
          </a:solidFill>
        </p:spPr>
        <p:txBody>
          <a:bodyPr/>
          <a:lstStyle>
            <a:lvl1pPr marL="0" indent="0" algn="ctr">
              <a:buNone/>
              <a:defRPr sz="1000"/>
            </a:lvl1pPr>
          </a:lstStyle>
          <a:p>
            <a:r>
              <a:rPr lang="fr-FR"/>
              <a:t>	</a:t>
            </a:r>
          </a:p>
          <a:p>
            <a:endParaRPr lang="fr-FR"/>
          </a:p>
          <a:p>
            <a:r>
              <a:rPr lang="fr-FR"/>
              <a:t>PICTURE</a:t>
            </a:r>
          </a:p>
        </p:txBody>
      </p:sp>
      <p:sp>
        <p:nvSpPr>
          <p:cNvPr id="49" name="Picture Placeholder 10">
            <a:extLst>
              <a:ext uri="{FF2B5EF4-FFF2-40B4-BE49-F238E27FC236}">
                <a16:creationId xmlns:a16="http://schemas.microsoft.com/office/drawing/2014/main" id="{E1A58935-4C13-BB40-8D59-78EA0AB8D2F6}"/>
              </a:ext>
            </a:extLst>
          </p:cNvPr>
          <p:cNvSpPr>
            <a:spLocks noGrp="1"/>
          </p:cNvSpPr>
          <p:nvPr>
            <p:ph type="pic" sz="quarter" idx="13" hasCustomPrompt="1"/>
          </p:nvPr>
        </p:nvSpPr>
        <p:spPr>
          <a:xfrm>
            <a:off x="7290054" y="1575970"/>
            <a:ext cx="2167128" cy="2167128"/>
          </a:xfrm>
          <a:prstGeom prst="rect">
            <a:avLst/>
          </a:prstGeom>
          <a:solidFill>
            <a:schemeClr val="tx1"/>
          </a:solidFill>
        </p:spPr>
        <p:txBody>
          <a:bodyPr/>
          <a:lstStyle>
            <a:lvl1pPr marL="0" indent="0" algn="ctr">
              <a:buNone/>
              <a:defRPr sz="1000"/>
            </a:lvl1pPr>
          </a:lstStyle>
          <a:p>
            <a:r>
              <a:rPr lang="fr-FR"/>
              <a:t>	</a:t>
            </a:r>
          </a:p>
          <a:p>
            <a:endParaRPr lang="fr-FR"/>
          </a:p>
          <a:p>
            <a:r>
              <a:rPr lang="fr-FR"/>
              <a:t>PICTURE</a:t>
            </a:r>
          </a:p>
        </p:txBody>
      </p:sp>
      <p:sp>
        <p:nvSpPr>
          <p:cNvPr id="50" name="Picture Placeholder 10">
            <a:extLst>
              <a:ext uri="{FF2B5EF4-FFF2-40B4-BE49-F238E27FC236}">
                <a16:creationId xmlns:a16="http://schemas.microsoft.com/office/drawing/2014/main" id="{6289CEF7-8715-1343-9811-0CDD24B1176F}"/>
              </a:ext>
            </a:extLst>
          </p:cNvPr>
          <p:cNvSpPr>
            <a:spLocks noGrp="1"/>
          </p:cNvSpPr>
          <p:nvPr>
            <p:ph type="pic" sz="quarter" idx="14" hasCustomPrompt="1"/>
          </p:nvPr>
        </p:nvSpPr>
        <p:spPr>
          <a:xfrm>
            <a:off x="9567672" y="1575970"/>
            <a:ext cx="2167128" cy="2167128"/>
          </a:xfrm>
          <a:prstGeom prst="rect">
            <a:avLst/>
          </a:prstGeom>
          <a:solidFill>
            <a:schemeClr val="tx1"/>
          </a:solidFill>
        </p:spPr>
        <p:txBody>
          <a:bodyPr/>
          <a:lstStyle>
            <a:lvl1pPr marL="0" indent="0" algn="ctr">
              <a:buNone/>
              <a:defRPr sz="1000"/>
            </a:lvl1pPr>
          </a:lstStyle>
          <a:p>
            <a:r>
              <a:rPr lang="fr-FR"/>
              <a:t>	</a:t>
            </a:r>
          </a:p>
          <a:p>
            <a:endParaRPr lang="fr-FR"/>
          </a:p>
          <a:p>
            <a:r>
              <a:rPr lang="fr-FR"/>
              <a:t>PICTURE</a:t>
            </a:r>
          </a:p>
        </p:txBody>
      </p:sp>
      <p:sp>
        <p:nvSpPr>
          <p:cNvPr id="51" name="Picture Placeholder 10">
            <a:extLst>
              <a:ext uri="{FF2B5EF4-FFF2-40B4-BE49-F238E27FC236}">
                <a16:creationId xmlns:a16="http://schemas.microsoft.com/office/drawing/2014/main" id="{CA5B165A-8302-5249-95AA-A4939F495A54}"/>
              </a:ext>
            </a:extLst>
          </p:cNvPr>
          <p:cNvSpPr>
            <a:spLocks noGrp="1"/>
          </p:cNvSpPr>
          <p:nvPr>
            <p:ph type="pic" sz="quarter" idx="15" hasCustomPrompt="1"/>
          </p:nvPr>
        </p:nvSpPr>
        <p:spPr>
          <a:xfrm>
            <a:off x="457200" y="3833616"/>
            <a:ext cx="2167128" cy="2167128"/>
          </a:xfrm>
          <a:prstGeom prst="rect">
            <a:avLst/>
          </a:prstGeom>
          <a:solidFill>
            <a:schemeClr val="tx1"/>
          </a:solidFill>
        </p:spPr>
        <p:txBody>
          <a:bodyPr/>
          <a:lstStyle>
            <a:lvl1pPr marL="0" indent="0" algn="ctr">
              <a:buNone/>
              <a:defRPr sz="1000"/>
            </a:lvl1pPr>
          </a:lstStyle>
          <a:p>
            <a:r>
              <a:rPr lang="fr-FR"/>
              <a:t>	</a:t>
            </a:r>
          </a:p>
          <a:p>
            <a:endParaRPr lang="fr-FR"/>
          </a:p>
          <a:p>
            <a:r>
              <a:rPr lang="fr-FR"/>
              <a:t>PICTURE</a:t>
            </a:r>
          </a:p>
        </p:txBody>
      </p:sp>
      <p:sp>
        <p:nvSpPr>
          <p:cNvPr id="52" name="Picture Placeholder 10">
            <a:extLst>
              <a:ext uri="{FF2B5EF4-FFF2-40B4-BE49-F238E27FC236}">
                <a16:creationId xmlns:a16="http://schemas.microsoft.com/office/drawing/2014/main" id="{2AA73410-D4BD-184A-BC01-1A60CC1FCB0C}"/>
              </a:ext>
            </a:extLst>
          </p:cNvPr>
          <p:cNvSpPr>
            <a:spLocks noGrp="1"/>
          </p:cNvSpPr>
          <p:nvPr>
            <p:ph type="pic" sz="quarter" idx="16" hasCustomPrompt="1"/>
          </p:nvPr>
        </p:nvSpPr>
        <p:spPr>
          <a:xfrm>
            <a:off x="2734818" y="3833616"/>
            <a:ext cx="2167128" cy="2167128"/>
          </a:xfrm>
          <a:prstGeom prst="rect">
            <a:avLst/>
          </a:prstGeom>
          <a:solidFill>
            <a:schemeClr val="tx1"/>
          </a:solidFill>
        </p:spPr>
        <p:txBody>
          <a:bodyPr/>
          <a:lstStyle>
            <a:lvl1pPr marL="0" indent="0" algn="ctr">
              <a:buNone/>
              <a:defRPr sz="1000"/>
            </a:lvl1pPr>
          </a:lstStyle>
          <a:p>
            <a:r>
              <a:rPr lang="fr-FR"/>
              <a:t>	</a:t>
            </a:r>
          </a:p>
          <a:p>
            <a:endParaRPr lang="fr-FR"/>
          </a:p>
          <a:p>
            <a:r>
              <a:rPr lang="fr-FR"/>
              <a:t>PICTURE</a:t>
            </a:r>
          </a:p>
        </p:txBody>
      </p:sp>
      <p:sp>
        <p:nvSpPr>
          <p:cNvPr id="53" name="Picture Placeholder 10">
            <a:extLst>
              <a:ext uri="{FF2B5EF4-FFF2-40B4-BE49-F238E27FC236}">
                <a16:creationId xmlns:a16="http://schemas.microsoft.com/office/drawing/2014/main" id="{DC09D38E-7862-E745-BA46-3343974A2AA8}"/>
              </a:ext>
            </a:extLst>
          </p:cNvPr>
          <p:cNvSpPr>
            <a:spLocks noGrp="1"/>
          </p:cNvSpPr>
          <p:nvPr>
            <p:ph type="pic" sz="quarter" idx="17" hasCustomPrompt="1"/>
          </p:nvPr>
        </p:nvSpPr>
        <p:spPr>
          <a:xfrm>
            <a:off x="5012436" y="3833616"/>
            <a:ext cx="2167128" cy="2167128"/>
          </a:xfrm>
          <a:prstGeom prst="rect">
            <a:avLst/>
          </a:prstGeom>
          <a:solidFill>
            <a:schemeClr val="tx1"/>
          </a:solidFill>
        </p:spPr>
        <p:txBody>
          <a:bodyPr/>
          <a:lstStyle>
            <a:lvl1pPr marL="0" indent="0" algn="ctr">
              <a:buNone/>
              <a:defRPr sz="1000"/>
            </a:lvl1pPr>
          </a:lstStyle>
          <a:p>
            <a:r>
              <a:rPr lang="fr-FR"/>
              <a:t>	</a:t>
            </a:r>
          </a:p>
          <a:p>
            <a:endParaRPr lang="fr-FR"/>
          </a:p>
          <a:p>
            <a:r>
              <a:rPr lang="fr-FR"/>
              <a:t>PICTURE</a:t>
            </a:r>
          </a:p>
        </p:txBody>
      </p:sp>
      <p:sp>
        <p:nvSpPr>
          <p:cNvPr id="54" name="Picture Placeholder 10">
            <a:extLst>
              <a:ext uri="{FF2B5EF4-FFF2-40B4-BE49-F238E27FC236}">
                <a16:creationId xmlns:a16="http://schemas.microsoft.com/office/drawing/2014/main" id="{633D1073-889C-1747-BCC0-64863231AB8C}"/>
              </a:ext>
            </a:extLst>
          </p:cNvPr>
          <p:cNvSpPr>
            <a:spLocks noGrp="1"/>
          </p:cNvSpPr>
          <p:nvPr>
            <p:ph type="pic" sz="quarter" idx="18" hasCustomPrompt="1"/>
          </p:nvPr>
        </p:nvSpPr>
        <p:spPr>
          <a:xfrm>
            <a:off x="7290054" y="3833616"/>
            <a:ext cx="2167128" cy="2167128"/>
          </a:xfrm>
          <a:prstGeom prst="rect">
            <a:avLst/>
          </a:prstGeom>
          <a:solidFill>
            <a:schemeClr val="tx1"/>
          </a:solidFill>
        </p:spPr>
        <p:txBody>
          <a:bodyPr/>
          <a:lstStyle>
            <a:lvl1pPr marL="0" indent="0" algn="ctr">
              <a:buNone/>
              <a:defRPr sz="1000"/>
            </a:lvl1pPr>
          </a:lstStyle>
          <a:p>
            <a:r>
              <a:rPr lang="fr-FR"/>
              <a:t>	</a:t>
            </a:r>
          </a:p>
          <a:p>
            <a:endParaRPr lang="fr-FR"/>
          </a:p>
          <a:p>
            <a:r>
              <a:rPr lang="fr-FR"/>
              <a:t>PICTURE</a:t>
            </a:r>
          </a:p>
        </p:txBody>
      </p:sp>
      <p:sp>
        <p:nvSpPr>
          <p:cNvPr id="55" name="Picture Placeholder 10">
            <a:extLst>
              <a:ext uri="{FF2B5EF4-FFF2-40B4-BE49-F238E27FC236}">
                <a16:creationId xmlns:a16="http://schemas.microsoft.com/office/drawing/2014/main" id="{C1F76A3A-43B4-9545-B6AB-1607A5CF8C18}"/>
              </a:ext>
            </a:extLst>
          </p:cNvPr>
          <p:cNvSpPr>
            <a:spLocks noGrp="1"/>
          </p:cNvSpPr>
          <p:nvPr>
            <p:ph type="pic" sz="quarter" idx="19" hasCustomPrompt="1"/>
          </p:nvPr>
        </p:nvSpPr>
        <p:spPr>
          <a:xfrm>
            <a:off x="9567672" y="3833616"/>
            <a:ext cx="2167128" cy="2167128"/>
          </a:xfrm>
          <a:prstGeom prst="rect">
            <a:avLst/>
          </a:prstGeom>
          <a:solidFill>
            <a:schemeClr val="tx1"/>
          </a:solidFill>
        </p:spPr>
        <p:txBody>
          <a:bodyPr/>
          <a:lstStyle>
            <a:lvl1pPr marL="0" indent="0" algn="ctr">
              <a:buNone/>
              <a:defRPr sz="1000"/>
            </a:lvl1pPr>
          </a:lstStyle>
          <a:p>
            <a:r>
              <a:rPr lang="fr-FR"/>
              <a:t>	</a:t>
            </a:r>
          </a:p>
          <a:p>
            <a:endParaRPr lang="fr-FR"/>
          </a:p>
          <a:p>
            <a:r>
              <a:rPr lang="fr-FR"/>
              <a:t>PICTURE</a:t>
            </a:r>
          </a:p>
        </p:txBody>
      </p:sp>
      <p:sp>
        <p:nvSpPr>
          <p:cNvPr id="15" name="Title 1">
            <a:extLst>
              <a:ext uri="{FF2B5EF4-FFF2-40B4-BE49-F238E27FC236}">
                <a16:creationId xmlns:a16="http://schemas.microsoft.com/office/drawing/2014/main" id="{81202AF0-1812-6940-AF56-2125409BFD3E}"/>
              </a:ext>
            </a:extLst>
          </p:cNvPr>
          <p:cNvSpPr>
            <a:spLocks noGrp="1"/>
          </p:cNvSpPr>
          <p:nvPr>
            <p:ph type="title"/>
          </p:nvPr>
        </p:nvSpPr>
        <p:spPr>
          <a:xfrm>
            <a:off x="457200" y="265176"/>
            <a:ext cx="11277600" cy="1292662"/>
          </a:xfrm>
        </p:spPr>
        <p:txBody>
          <a:bodyPr/>
          <a:lstStyle>
            <a:lvl1pPr>
              <a:defRPr>
                <a:solidFill>
                  <a:srgbClr val="00A8C8"/>
                </a:solidFill>
              </a:defRPr>
            </a:lvl1pPr>
          </a:lstStyle>
          <a:p>
            <a:r>
              <a:rPr lang="en-US" dirty="0"/>
              <a:t>Click to edit Master title style</a:t>
            </a:r>
          </a:p>
        </p:txBody>
      </p:sp>
      <p:sp>
        <p:nvSpPr>
          <p:cNvPr id="13" name="Text Placeholder 31">
            <a:extLst>
              <a:ext uri="{FF2B5EF4-FFF2-40B4-BE49-F238E27FC236}">
                <a16:creationId xmlns:a16="http://schemas.microsoft.com/office/drawing/2014/main" id="{E0CC4B99-251F-7A47-94F8-3263C0FBB32A}"/>
              </a:ext>
            </a:extLst>
          </p:cNvPr>
          <p:cNvSpPr txBox="1">
            <a:spLocks/>
          </p:cNvSpPr>
          <p:nvPr userDrawn="1"/>
        </p:nvSpPr>
        <p:spPr>
          <a:xfrm>
            <a:off x="457199" y="6581489"/>
            <a:ext cx="5638800" cy="646331"/>
          </a:xfrm>
          <a:prstGeom prst="rect">
            <a:avLst/>
          </a:prstGeom>
          <a:noFill/>
        </p:spPr>
        <p:txBody>
          <a:bodyPr vert="horz" wrap="square" lIns="0" tIns="0" rIns="0" bIns="457200" rtlCol="0" anchor="t" anchorCtr="0">
            <a:sp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200" b="0" i="0" kern="1200" cap="all" spc="200" baseline="0">
                <a:solidFill>
                  <a:schemeClr val="tx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2400" b="0" kern="1200" cap="all" spc="200" baseline="0">
                <a:solidFill>
                  <a:schemeClr val="tx1"/>
                </a:solidFill>
                <a:latin typeface="+mn-lt"/>
                <a:ea typeface="+mn-ea"/>
                <a:cs typeface="+mn-cs"/>
              </a:defRPr>
            </a:lvl2pPr>
            <a:lvl3pPr marL="0" indent="0" algn="l" defTabSz="914400" rtl="0" eaLnBrk="1" latinLnBrk="0" hangingPunct="1">
              <a:lnSpc>
                <a:spcPct val="100000"/>
              </a:lnSpc>
              <a:spcBef>
                <a:spcPts val="1800"/>
              </a:spcBef>
              <a:spcAft>
                <a:spcPts val="0"/>
              </a:spcAft>
              <a:buFont typeface="Arial" panose="020B0604020202020204" pitchFamily="34" charset="0"/>
              <a:buNone/>
              <a:defRPr sz="2000" kern="1200" cap="none" spc="50" baseline="0">
                <a:solidFill>
                  <a:schemeClr val="tx1"/>
                </a:solidFill>
                <a:latin typeface="+mn-lt"/>
                <a:ea typeface="+mn-ea"/>
                <a:cs typeface="+mn-cs"/>
              </a:defRPr>
            </a:lvl3pPr>
            <a:lvl4pPr marL="228600" indent="-228600" algn="l" defTabSz="914400" rtl="0" eaLnBrk="1" latinLnBrk="0" hangingPunct="1">
              <a:lnSpc>
                <a:spcPct val="100000"/>
              </a:lnSpc>
              <a:spcBef>
                <a:spcPts val="600"/>
              </a:spcBef>
              <a:spcAft>
                <a:spcPts val="0"/>
              </a:spcAft>
              <a:buFont typeface="Arial" panose="020B0604020202020204" pitchFamily="34" charset="0"/>
              <a:buChar char="•"/>
              <a:defRPr sz="2000" kern="1200" spc="50" baseline="0">
                <a:solidFill>
                  <a:schemeClr val="tx1"/>
                </a:solidFill>
                <a:latin typeface="+mn-lt"/>
                <a:ea typeface="+mn-ea"/>
                <a:cs typeface="+mn-cs"/>
              </a:defRPr>
            </a:lvl4pPr>
            <a:lvl5pPr marL="457200" indent="-228600" algn="l" defTabSz="914400" rtl="0" eaLnBrk="1" latinLnBrk="0" hangingPunct="1">
              <a:lnSpc>
                <a:spcPct val="100000"/>
              </a:lnSpc>
              <a:spcBef>
                <a:spcPts val="600"/>
              </a:spcBef>
              <a:spcAft>
                <a:spcPts val="0"/>
              </a:spcAft>
              <a:buFont typeface="System Font Regular"/>
              <a:buChar char="-"/>
              <a:defRPr sz="2000" kern="1200" spc="50" baseline="0">
                <a:solidFill>
                  <a:schemeClr val="tx1"/>
                </a:solidFill>
                <a:latin typeface="+mn-lt"/>
                <a:ea typeface="+mn-ea"/>
                <a:cs typeface="+mn-cs"/>
              </a:defRPr>
            </a:lvl5pPr>
            <a:lvl6pPr marL="685800" indent="-228600" algn="l" defTabSz="914400" rtl="0" eaLnBrk="1" latinLnBrk="0" hangingPunct="1">
              <a:lnSpc>
                <a:spcPct val="100000"/>
              </a:lnSpc>
              <a:spcBef>
                <a:spcPts val="600"/>
              </a:spcBef>
              <a:spcAft>
                <a:spcPts val="0"/>
              </a:spcAft>
              <a:buFont typeface="Arial" panose="020B0604020202020204" pitchFamily="34" charset="0"/>
              <a:buChar char="•"/>
              <a:defRPr sz="2000" kern="1200">
                <a:solidFill>
                  <a:schemeClr val="tx1"/>
                </a:solidFill>
                <a:latin typeface="+mn-lt"/>
                <a:ea typeface="+mn-ea"/>
                <a:cs typeface="+mn-cs"/>
              </a:defRPr>
            </a:lvl6pPr>
            <a:lvl7pPr marL="914400" indent="-228600" algn="l" defTabSz="914400" rtl="0" eaLnBrk="1" latinLnBrk="0" hangingPunct="1">
              <a:lnSpc>
                <a:spcPct val="100000"/>
              </a:lnSpc>
              <a:spcBef>
                <a:spcPts val="600"/>
              </a:spcBef>
              <a:spcAft>
                <a:spcPts val="0"/>
              </a:spcAft>
              <a:buFont typeface="System Font Regular"/>
              <a:buChar char="-"/>
              <a:defRPr sz="2000" kern="1200">
                <a:solidFill>
                  <a:schemeClr val="tx1"/>
                </a:solidFill>
                <a:latin typeface="+mn-lt"/>
                <a:ea typeface="+mn-ea"/>
                <a:cs typeface="+mn-cs"/>
              </a:defRPr>
            </a:lvl7pPr>
            <a:lvl8pPr marL="3429000" indent="-228600" algn="l" defTabSz="914400" rtl="0" eaLnBrk="1" latinLnBrk="0" hangingPunct="1">
              <a:lnSpc>
                <a:spcPct val="100000"/>
              </a:lnSpc>
              <a:spcBef>
                <a:spcPts val="0"/>
              </a:spcBef>
              <a:buFont typeface="Arial" panose="020B0604020202020204" pitchFamily="34" charset="0"/>
              <a:buChar char="•"/>
              <a:defRPr sz="1200" kern="1200">
                <a:solidFill>
                  <a:schemeClr val="tx1"/>
                </a:solidFill>
                <a:latin typeface="+mn-lt"/>
                <a:ea typeface="+mn-ea"/>
                <a:cs typeface="+mn-cs"/>
              </a:defRPr>
            </a:lvl8pPr>
            <a:lvl9pPr marL="3886200" indent="-228600" algn="l" defTabSz="914400" rtl="0" eaLnBrk="1" latinLnBrk="0" hangingPunct="1">
              <a:lnSpc>
                <a:spcPct val="100000"/>
              </a:lnSpc>
              <a:spcBef>
                <a:spcPts val="0"/>
              </a:spcBef>
              <a:buFont typeface="System Font Regular"/>
              <a:buChar char="-"/>
              <a:defRPr sz="1200" kern="1200">
                <a:solidFill>
                  <a:schemeClr val="tx1"/>
                </a:solidFill>
                <a:latin typeface="+mn-lt"/>
                <a:ea typeface="+mn-ea"/>
                <a:cs typeface="+mn-cs"/>
              </a:defRPr>
            </a:lvl9pPr>
          </a:lstStyle>
          <a:p>
            <a:r>
              <a:rPr lang="en-US" sz="1050" dirty="0"/>
              <a:t>Coastal</a:t>
            </a:r>
            <a:r>
              <a:rPr lang="en-US" sz="1050" baseline="0" dirty="0"/>
              <a:t> protection and Restoration authority</a:t>
            </a:r>
            <a:endParaRPr lang="en-US" sz="1050" dirty="0"/>
          </a:p>
        </p:txBody>
      </p:sp>
    </p:spTree>
    <p:extLst>
      <p:ext uri="{BB962C8B-B14F-4D97-AF65-F5344CB8AC3E}">
        <p14:creationId xmlns:p14="http://schemas.microsoft.com/office/powerpoint/2010/main" val="2713303033"/>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showMasterSp="0" userDrawn="1">
  <p:cSld name="5_Cover 2">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7" name="Text Placeholder 17">
            <a:extLst>
              <a:ext uri="{FF2B5EF4-FFF2-40B4-BE49-F238E27FC236}">
                <a16:creationId xmlns:a16="http://schemas.microsoft.com/office/drawing/2014/main" id="{7E8372A2-26AD-3D46-87C4-359526846130}"/>
              </a:ext>
            </a:extLst>
          </p:cNvPr>
          <p:cNvSpPr txBox="1">
            <a:spLocks/>
          </p:cNvSpPr>
          <p:nvPr userDrawn="1"/>
        </p:nvSpPr>
        <p:spPr>
          <a:xfrm>
            <a:off x="457200" y="457200"/>
            <a:ext cx="5638800" cy="228600"/>
          </a:xfrm>
          <a:prstGeom prst="rect">
            <a:avLst/>
          </a:prstGeom>
          <a:noFill/>
        </p:spPr>
        <p:txBody>
          <a:bodyPr vert="horz" lIns="0" tIns="0" rIns="0" bIns="0" rtlCol="0" anchor="ctr" anchorCtr="0">
            <a:noAutofit/>
          </a:bodyPr>
          <a:lstStyle>
            <a:lvl1pPr marL="0" indent="0" algn="l" defTabSz="914400" rtl="0" eaLnBrk="1" latinLnBrk="0" hangingPunct="1">
              <a:lnSpc>
                <a:spcPct val="100000"/>
              </a:lnSpc>
              <a:spcBef>
                <a:spcPts val="1200"/>
              </a:spcBef>
              <a:spcAft>
                <a:spcPts val="0"/>
              </a:spcAft>
              <a:buFont typeface="Arial" panose="020B0604020202020204" pitchFamily="34" charset="0"/>
              <a:buNone/>
              <a:defRPr sz="1200" b="0" kern="1200" cap="all" spc="200" baseline="0">
                <a:solidFill>
                  <a:schemeClr val="bg1"/>
                </a:solidFill>
                <a:latin typeface="+mn-lt"/>
                <a:ea typeface="+mn-ea"/>
                <a:cs typeface="+mn-cs"/>
              </a:defRPr>
            </a:lvl1pPr>
            <a:lvl2pPr marL="228600" indent="-228600" algn="l" defTabSz="914400" rtl="0" eaLnBrk="1" latinLnBrk="0" hangingPunct="1">
              <a:lnSpc>
                <a:spcPct val="100000"/>
              </a:lnSpc>
              <a:spcBef>
                <a:spcPts val="600"/>
              </a:spcBef>
              <a:spcAft>
                <a:spcPts val="0"/>
              </a:spcAft>
              <a:buFont typeface="Arial" panose="020B0604020202020204" pitchFamily="34" charset="0"/>
              <a:buChar char="•"/>
              <a:defRPr sz="2000" b="0" kern="1200" cap="none" spc="50" baseline="0">
                <a:solidFill>
                  <a:schemeClr val="tx1"/>
                </a:solidFill>
                <a:latin typeface="+mn-lt"/>
                <a:ea typeface="+mn-ea"/>
                <a:cs typeface="+mn-cs"/>
              </a:defRPr>
            </a:lvl2pPr>
            <a:lvl3pPr marL="457200" indent="-228600" algn="l" defTabSz="914400" rtl="0" eaLnBrk="1" latinLnBrk="0" hangingPunct="1">
              <a:lnSpc>
                <a:spcPct val="100000"/>
              </a:lnSpc>
              <a:spcBef>
                <a:spcPts val="600"/>
              </a:spcBef>
              <a:spcAft>
                <a:spcPts val="0"/>
              </a:spcAft>
              <a:buFont typeface="System Font Regular"/>
              <a:buChar char="-"/>
              <a:defRPr sz="2000" kern="1200" cap="none" spc="50" baseline="0">
                <a:solidFill>
                  <a:schemeClr val="tx1"/>
                </a:solidFill>
                <a:latin typeface="+mn-lt"/>
                <a:ea typeface="+mn-ea"/>
                <a:cs typeface="+mn-cs"/>
              </a:defRPr>
            </a:lvl3pPr>
            <a:lvl4pPr marL="0" indent="0" algn="l" defTabSz="914400" rtl="0" eaLnBrk="1" latinLnBrk="0" hangingPunct="1">
              <a:lnSpc>
                <a:spcPct val="100000"/>
              </a:lnSpc>
              <a:spcBef>
                <a:spcPts val="0"/>
              </a:spcBef>
              <a:spcAft>
                <a:spcPts val="600"/>
              </a:spcAft>
              <a:buFont typeface="Arial" panose="020B0604020202020204" pitchFamily="34" charset="0"/>
              <a:buNone/>
              <a:defRPr sz="2400" b="0" i="0" kern="1200" cap="all" spc="200" baseline="0">
                <a:solidFill>
                  <a:schemeClr val="tx1"/>
                </a:solidFill>
                <a:latin typeface="+mn-lt"/>
                <a:ea typeface="+mn-ea"/>
                <a:cs typeface="+mn-cs"/>
              </a:defRPr>
            </a:lvl4pPr>
            <a:lvl5pPr marL="0" indent="0" algn="l" defTabSz="914400" rtl="0" eaLnBrk="1" latinLnBrk="0" hangingPunct="1">
              <a:lnSpc>
                <a:spcPct val="100000"/>
              </a:lnSpc>
              <a:spcBef>
                <a:spcPts val="0"/>
              </a:spcBef>
              <a:spcAft>
                <a:spcPts val="1200"/>
              </a:spcAft>
              <a:buFont typeface="System Font Regular"/>
              <a:buNone/>
              <a:defRPr sz="5400" b="0" i="0" kern="1200" spc="0" baseline="0">
                <a:solidFill>
                  <a:schemeClr val="accent1"/>
                </a:solidFill>
                <a:latin typeface="Franklin Gothic Medium Cond" panose="020B0606030402020204" pitchFamily="34" charset="0"/>
                <a:ea typeface="+mn-ea"/>
                <a:cs typeface="+mn-cs"/>
              </a:defRPr>
            </a:lvl5pPr>
            <a:lvl6pPr marL="0" indent="0" algn="l" defTabSz="914400" rtl="0" eaLnBrk="1" latinLnBrk="0" hangingPunct="1">
              <a:lnSpc>
                <a:spcPct val="100000"/>
              </a:lnSpc>
              <a:spcBef>
                <a:spcPts val="0"/>
              </a:spcBef>
              <a:spcAft>
                <a:spcPts val="1200"/>
              </a:spcAft>
              <a:buFont typeface="Arial" panose="020B0604020202020204" pitchFamily="34" charset="0"/>
              <a:buNone/>
              <a:defRPr sz="4400" b="1" kern="1200" cap="all" spc="200" baseline="0">
                <a:solidFill>
                  <a:schemeClr val="tx1"/>
                </a:solidFill>
                <a:latin typeface="+mn-lt"/>
                <a:ea typeface="+mn-ea"/>
                <a:cs typeface="+mn-cs"/>
              </a:defRPr>
            </a:lvl6pPr>
            <a:lvl7pPr marL="0" indent="0" algn="l" defTabSz="914400" rtl="0" eaLnBrk="1" latinLnBrk="0" hangingPunct="1">
              <a:lnSpc>
                <a:spcPct val="100000"/>
              </a:lnSpc>
              <a:spcBef>
                <a:spcPts val="600"/>
              </a:spcBef>
              <a:spcAft>
                <a:spcPts val="0"/>
              </a:spcAft>
              <a:buFont typeface="System Font Regular"/>
              <a:buNone/>
              <a:defRPr sz="2000" kern="1200">
                <a:solidFill>
                  <a:schemeClr val="tx1"/>
                </a:solidFill>
                <a:latin typeface="+mn-lt"/>
                <a:ea typeface="+mn-ea"/>
                <a:cs typeface="+mn-cs"/>
              </a:defRPr>
            </a:lvl7pPr>
            <a:lvl8pPr marL="3429000" indent="-228600" algn="l" defTabSz="914400" rtl="0" eaLnBrk="1" latinLnBrk="0" hangingPunct="1">
              <a:lnSpc>
                <a:spcPct val="100000"/>
              </a:lnSpc>
              <a:spcBef>
                <a:spcPts val="0"/>
              </a:spcBef>
              <a:buFont typeface="Arial" panose="020B0604020202020204" pitchFamily="34" charset="0"/>
              <a:buChar char="•"/>
              <a:defRPr sz="1200" kern="1200">
                <a:solidFill>
                  <a:schemeClr val="tx1"/>
                </a:solidFill>
                <a:latin typeface="+mn-lt"/>
                <a:ea typeface="+mn-ea"/>
                <a:cs typeface="+mn-cs"/>
              </a:defRPr>
            </a:lvl8pPr>
            <a:lvl9pPr marL="3886200" indent="-228600" algn="l" defTabSz="914400" rtl="0" eaLnBrk="1" latinLnBrk="0" hangingPunct="1">
              <a:lnSpc>
                <a:spcPct val="100000"/>
              </a:lnSpc>
              <a:spcBef>
                <a:spcPts val="0"/>
              </a:spcBef>
              <a:buFont typeface="System Font Regular"/>
              <a:buChar char="-"/>
              <a:defRPr sz="1200" kern="1200">
                <a:solidFill>
                  <a:schemeClr val="tx1"/>
                </a:solidFill>
                <a:latin typeface="+mn-lt"/>
                <a:ea typeface="+mn-ea"/>
                <a:cs typeface="+mn-cs"/>
              </a:defRPr>
            </a:lvl9pPr>
          </a:lstStyle>
          <a:p>
            <a:r>
              <a:rPr lang="en-US" dirty="0"/>
              <a:t>Coastal Protection and Restoration Authority</a:t>
            </a:r>
          </a:p>
        </p:txBody>
      </p:sp>
      <p:sp>
        <p:nvSpPr>
          <p:cNvPr id="14" name="Text Placeholder 28">
            <a:extLst>
              <a:ext uri="{FF2B5EF4-FFF2-40B4-BE49-F238E27FC236}">
                <a16:creationId xmlns:a16="http://schemas.microsoft.com/office/drawing/2014/main" id="{C9B6F575-08B0-8A40-B7DC-CA309D553CE8}"/>
              </a:ext>
            </a:extLst>
          </p:cNvPr>
          <p:cNvSpPr>
            <a:spLocks noGrp="1"/>
          </p:cNvSpPr>
          <p:nvPr>
            <p:ph type="body" sz="quarter" idx="19" hasCustomPrompt="1"/>
          </p:nvPr>
        </p:nvSpPr>
        <p:spPr>
          <a:xfrm>
            <a:off x="8915401" y="457200"/>
            <a:ext cx="2819400" cy="228599"/>
          </a:xfrm>
        </p:spPr>
        <p:txBody>
          <a:bodyPr lIns="0" tIns="0" rIns="0" bIns="0" anchor="ctr" anchorCtr="0">
            <a:noAutofit/>
          </a:bodyPr>
          <a:lstStyle>
            <a:lvl1pPr marL="0" indent="0" algn="r">
              <a:lnSpc>
                <a:spcPct val="100000"/>
              </a:lnSpc>
              <a:buNone/>
              <a:defRPr sz="1200" cap="all" spc="200" baseline="0">
                <a:solidFill>
                  <a:schemeClr val="bg1"/>
                </a:solidFill>
                <a:latin typeface="+mn-lt"/>
              </a:defRPr>
            </a:lvl1pPr>
          </a:lstStyle>
          <a:p>
            <a:pPr lvl="0"/>
            <a:r>
              <a:rPr lang="en-US" dirty="0"/>
              <a:t>20xx Month xx</a:t>
            </a:r>
          </a:p>
        </p:txBody>
      </p:sp>
      <p:sp>
        <p:nvSpPr>
          <p:cNvPr id="17" name="Text Placeholder 28">
            <a:extLst>
              <a:ext uri="{FF2B5EF4-FFF2-40B4-BE49-F238E27FC236}">
                <a16:creationId xmlns:a16="http://schemas.microsoft.com/office/drawing/2014/main" id="{E4BAA8C2-B733-3A47-8764-79BAF0F2786E}"/>
              </a:ext>
            </a:extLst>
          </p:cNvPr>
          <p:cNvSpPr>
            <a:spLocks noGrp="1"/>
          </p:cNvSpPr>
          <p:nvPr>
            <p:ph type="body" sz="quarter" idx="10" hasCustomPrompt="1"/>
          </p:nvPr>
        </p:nvSpPr>
        <p:spPr>
          <a:xfrm>
            <a:off x="457200" y="1142999"/>
            <a:ext cx="11277600" cy="4571999"/>
          </a:xfrm>
        </p:spPr>
        <p:txBody>
          <a:bodyPr lIns="0" tIns="0" rIns="0" bIns="0" anchor="ctr" anchorCtr="0">
            <a:noAutofit/>
          </a:bodyPr>
          <a:lstStyle>
            <a:lvl1pPr marL="0" indent="0" algn="ctr">
              <a:lnSpc>
                <a:spcPts val="7200"/>
              </a:lnSpc>
              <a:spcBef>
                <a:spcPts val="0"/>
              </a:spcBef>
              <a:spcAft>
                <a:spcPts val="1200"/>
              </a:spcAft>
              <a:buNone/>
              <a:defRPr sz="7200" b="0" i="0" cap="none" spc="0" baseline="0">
                <a:solidFill>
                  <a:schemeClr val="bg1"/>
                </a:solidFill>
                <a:latin typeface="Franklin Gothic Medium Cond" panose="020B0606030402020204" pitchFamily="34" charset="0"/>
              </a:defRPr>
            </a:lvl1pPr>
            <a:lvl2pPr marL="0" indent="0" algn="ctr">
              <a:buNone/>
              <a:defRPr sz="2400" cap="all" spc="200" baseline="0">
                <a:solidFill>
                  <a:schemeClr val="bg1"/>
                </a:solidFill>
              </a:defRPr>
            </a:lvl2pPr>
          </a:lstStyle>
          <a:p>
            <a:pPr lvl="0"/>
            <a:r>
              <a:rPr lang="en-US" dirty="0"/>
              <a:t>Presentation Title</a:t>
            </a:r>
          </a:p>
          <a:p>
            <a:pPr lvl="1"/>
            <a:r>
              <a:rPr lang="en-US" dirty="0"/>
              <a:t>Subtitle</a:t>
            </a:r>
          </a:p>
        </p:txBody>
      </p:sp>
      <p:pic>
        <p:nvPicPr>
          <p:cNvPr id="4" name="Picture 3">
            <a:extLst>
              <a:ext uri="{FF2B5EF4-FFF2-40B4-BE49-F238E27FC236}">
                <a16:creationId xmlns:a16="http://schemas.microsoft.com/office/drawing/2014/main" id="{1877E375-4384-6945-A511-47CD6C1CF083}"/>
              </a:ext>
            </a:extLst>
          </p:cNvPr>
          <p:cNvPicPr>
            <a:picLocks noChangeAspect="1"/>
          </p:cNvPicPr>
          <p:nvPr userDrawn="1"/>
        </p:nvPicPr>
        <p:blipFill>
          <a:blip r:embed="rId3"/>
          <a:stretch>
            <a:fillRect/>
          </a:stretch>
        </p:blipFill>
        <p:spPr>
          <a:xfrm>
            <a:off x="10553700" y="5321300"/>
            <a:ext cx="1181100" cy="1079500"/>
          </a:xfrm>
          <a:prstGeom prst="rect">
            <a:avLst/>
          </a:prstGeom>
        </p:spPr>
      </p:pic>
      <p:sp>
        <p:nvSpPr>
          <p:cNvPr id="11" name="Text Placeholder 28">
            <a:extLst>
              <a:ext uri="{FF2B5EF4-FFF2-40B4-BE49-F238E27FC236}">
                <a16:creationId xmlns:a16="http://schemas.microsoft.com/office/drawing/2014/main" id="{EF21188B-2F2F-F24C-B965-F1818C249C2E}"/>
              </a:ext>
            </a:extLst>
          </p:cNvPr>
          <p:cNvSpPr>
            <a:spLocks noGrp="1"/>
          </p:cNvSpPr>
          <p:nvPr>
            <p:ph type="body" sz="quarter" idx="21" hasCustomPrompt="1"/>
          </p:nvPr>
        </p:nvSpPr>
        <p:spPr>
          <a:xfrm>
            <a:off x="457200" y="6172200"/>
            <a:ext cx="9867900" cy="228600"/>
          </a:xfrm>
        </p:spPr>
        <p:txBody>
          <a:bodyPr lIns="0" tIns="0" rIns="0" bIns="0" anchor="ctr" anchorCtr="0">
            <a:noAutofit/>
          </a:bodyPr>
          <a:lstStyle>
            <a:lvl1pPr marL="0" indent="0" algn="l">
              <a:lnSpc>
                <a:spcPct val="100000"/>
              </a:lnSpc>
              <a:buNone/>
              <a:defRPr sz="1200" cap="all" spc="200" baseline="0">
                <a:solidFill>
                  <a:schemeClr val="bg1"/>
                </a:solidFill>
                <a:latin typeface="+mn-lt"/>
              </a:defRPr>
            </a:lvl1pPr>
          </a:lstStyle>
          <a:p>
            <a:r>
              <a:rPr lang="en-US" dirty="0"/>
              <a:t>Presenter Name	Presenter Name	Presenter Name	Presenter Name</a:t>
            </a:r>
          </a:p>
        </p:txBody>
      </p:sp>
    </p:spTree>
    <p:extLst>
      <p:ext uri="{BB962C8B-B14F-4D97-AF65-F5344CB8AC3E}">
        <p14:creationId xmlns:p14="http://schemas.microsoft.com/office/powerpoint/2010/main" val="327278910"/>
      </p:ext>
    </p:extLst>
  </p:cSld>
  <p:clrMapOvr>
    <a:overrideClrMapping bg1="lt1" tx1="dk1" bg2="lt2" tx2="dk2" accent1="accent1" accent2="accent2" accent3="accent3" accent4="accent4" accent5="accent5" accent6="accent6" hlink="hlink" folHlink="folHlink"/>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18_Chapter 1.1">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DD3AC8F3-4151-CB4D-ABD4-CA683F843573}"/>
              </a:ext>
            </a:extLst>
          </p:cNvPr>
          <p:cNvSpPr>
            <a:spLocks noGrp="1"/>
          </p:cNvSpPr>
          <p:nvPr>
            <p:ph sz="quarter" idx="14" hasCustomPrompt="1"/>
          </p:nvPr>
        </p:nvSpPr>
        <p:spPr>
          <a:xfrm>
            <a:off x="910364" y="914399"/>
            <a:ext cx="4725390" cy="5029199"/>
          </a:xfrm>
        </p:spPr>
        <p:txBody>
          <a:bodyPr anchor="t" anchorCtr="0"/>
          <a:lstStyle>
            <a:lvl1pPr>
              <a:defRPr/>
            </a:lvl1pPr>
            <a:lvl2pPr>
              <a:defRPr>
                <a:solidFill>
                  <a:schemeClr val="tx1"/>
                </a:solidFill>
              </a:defRPr>
            </a:lvl2pPr>
            <a:lvl3pPr>
              <a:defRPr/>
            </a:lvl3pPr>
            <a:lvl4pPr>
              <a:defRPr/>
            </a:lvl4pPr>
            <a:lvl5pPr>
              <a:defRPr/>
            </a:lvl5pPr>
          </a:lstStyle>
          <a:p>
            <a:pPr lvl="0"/>
            <a:r>
              <a:rPr lang="en-US" dirty="0"/>
              <a:t>First level bullets</a:t>
            </a:r>
          </a:p>
          <a:p>
            <a:pPr lvl="1"/>
            <a:r>
              <a:rPr lang="en-US" dirty="0"/>
              <a:t>Second level bullets</a:t>
            </a:r>
          </a:p>
          <a:p>
            <a:pPr lvl="2"/>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a:t>
            </a:r>
          </a:p>
        </p:txBody>
      </p:sp>
      <p:sp>
        <p:nvSpPr>
          <p:cNvPr id="5" name="Content Placeholder 2">
            <a:extLst>
              <a:ext uri="{FF2B5EF4-FFF2-40B4-BE49-F238E27FC236}">
                <a16:creationId xmlns:a16="http://schemas.microsoft.com/office/drawing/2014/main" id="{D44E2BBB-CE38-AB4E-93A3-4E248B33C948}"/>
              </a:ext>
            </a:extLst>
          </p:cNvPr>
          <p:cNvSpPr>
            <a:spLocks noGrp="1"/>
          </p:cNvSpPr>
          <p:nvPr>
            <p:ph sz="quarter" idx="24" hasCustomPrompt="1"/>
          </p:nvPr>
        </p:nvSpPr>
        <p:spPr>
          <a:xfrm>
            <a:off x="6552210" y="914400"/>
            <a:ext cx="4725390" cy="5029198"/>
          </a:xfrm>
        </p:spPr>
        <p:txBody>
          <a:bodyPr anchor="t" anchorCtr="0"/>
          <a:lstStyle>
            <a:lvl1pPr>
              <a:defRPr/>
            </a:lvl1pPr>
            <a:lvl2pPr>
              <a:defRPr>
                <a:solidFill>
                  <a:schemeClr val="tx1"/>
                </a:solidFill>
              </a:defRPr>
            </a:lvl2pPr>
            <a:lvl3pPr>
              <a:defRPr/>
            </a:lvl3pPr>
            <a:lvl4pPr>
              <a:defRPr/>
            </a:lvl4pPr>
            <a:lvl5pPr>
              <a:defRPr/>
            </a:lvl5pPr>
          </a:lstStyle>
          <a:p>
            <a:pPr lvl="0"/>
            <a:r>
              <a:rPr lang="en-US" dirty="0"/>
              <a:t>First level bullets</a:t>
            </a:r>
          </a:p>
          <a:p>
            <a:pPr lvl="1"/>
            <a:r>
              <a:rPr lang="en-US" dirty="0"/>
              <a:t>Second level bullets</a:t>
            </a:r>
          </a:p>
          <a:p>
            <a:pPr lvl="2"/>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a:t>
            </a:r>
          </a:p>
        </p:txBody>
      </p:sp>
    </p:spTree>
    <p:extLst>
      <p:ext uri="{BB962C8B-B14F-4D97-AF65-F5344CB8AC3E}">
        <p14:creationId xmlns:p14="http://schemas.microsoft.com/office/powerpoint/2010/main" val="346280783"/>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23_Chapter 1.1">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B21BCB3-8D3B-D949-BA09-E208924B63F5}"/>
              </a:ext>
            </a:extLst>
          </p:cNvPr>
          <p:cNvSpPr>
            <a:spLocks noGrp="1"/>
          </p:cNvSpPr>
          <p:nvPr>
            <p:ph type="body" sz="quarter" idx="29" hasCustomPrompt="1"/>
          </p:nvPr>
        </p:nvSpPr>
        <p:spPr>
          <a:xfrm>
            <a:off x="6556246" y="705177"/>
            <a:ext cx="5178554" cy="5447645"/>
          </a:xfrm>
          <a:solidFill>
            <a:schemeClr val="bg1"/>
          </a:solidFill>
        </p:spPr>
        <p:txBody>
          <a:bodyPr lIns="457200" tIns="1371600" bIns="1371600" anchor="ctr" anchorCtr="0">
            <a:spAutoFit/>
          </a:bodyPr>
          <a:lstStyle/>
          <a:p>
            <a:pPr lvl="0"/>
            <a:r>
              <a:rPr lang="en-US" dirty="0"/>
              <a:t>Heading one</a:t>
            </a:r>
          </a:p>
          <a:p>
            <a:pPr lvl="1"/>
            <a:r>
              <a:rPr lang="en-US" dirty="0"/>
              <a:t>Heading two</a:t>
            </a:r>
          </a:p>
          <a:p>
            <a:pPr lvl="2"/>
            <a:r>
              <a:rPr lang="en-US" dirty="0"/>
              <a:t>Body</a:t>
            </a:r>
          </a:p>
          <a:p>
            <a:pPr lvl="3"/>
            <a:r>
              <a:rPr lang="en-US" dirty="0"/>
              <a:t>Bullets</a:t>
            </a:r>
          </a:p>
          <a:p>
            <a:pPr lvl="4"/>
            <a:r>
              <a:rPr lang="en-US" dirty="0"/>
              <a:t>Sub-bullets</a:t>
            </a:r>
          </a:p>
        </p:txBody>
      </p:sp>
    </p:spTree>
    <p:extLst>
      <p:ext uri="{BB962C8B-B14F-4D97-AF65-F5344CB8AC3E}">
        <p14:creationId xmlns:p14="http://schemas.microsoft.com/office/powerpoint/2010/main" val="3834320149"/>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30_Custom Layout">
    <p:spTree>
      <p:nvGrpSpPr>
        <p:cNvPr id="1" name=""/>
        <p:cNvGrpSpPr/>
        <p:nvPr/>
      </p:nvGrpSpPr>
      <p:grpSpPr>
        <a:xfrm>
          <a:off x="0" y="0"/>
          <a:ext cx="0" cy="0"/>
          <a:chOff x="0" y="0"/>
          <a:chExt cx="0" cy="0"/>
        </a:xfrm>
      </p:grpSpPr>
      <p:pic>
        <p:nvPicPr>
          <p:cNvPr id="3" name="Picture 2" descr="A picture containing swimming, shark, ocean floor&#10;&#10;Description automatically generated">
            <a:extLst>
              <a:ext uri="{FF2B5EF4-FFF2-40B4-BE49-F238E27FC236}">
                <a16:creationId xmlns:a16="http://schemas.microsoft.com/office/drawing/2014/main" id="{E1C8703D-201F-FC47-AC6B-13230A8FB1BA}"/>
              </a:ext>
            </a:extLst>
          </p:cNvPr>
          <p:cNvPicPr>
            <a:picLocks noChangeAspect="1"/>
          </p:cNvPicPr>
          <p:nvPr userDrawn="1"/>
        </p:nvPicPr>
        <p:blipFill rotWithShape="1">
          <a:blip r:embed="rId2"/>
          <a:srcRect l="18445" r="18445"/>
          <a:stretch/>
        </p:blipFill>
        <p:spPr>
          <a:xfrm>
            <a:off x="6349" y="1228028"/>
            <a:ext cx="6314950" cy="5629971"/>
          </a:xfrm>
          <a:prstGeom prst="rect">
            <a:avLst/>
          </a:prstGeom>
        </p:spPr>
      </p:pic>
      <p:pic>
        <p:nvPicPr>
          <p:cNvPr id="11" name="Picture 10">
            <a:extLst>
              <a:ext uri="{FF2B5EF4-FFF2-40B4-BE49-F238E27FC236}">
                <a16:creationId xmlns:a16="http://schemas.microsoft.com/office/drawing/2014/main" id="{669B05F0-E503-9546-B901-C3C723457101}"/>
              </a:ext>
            </a:extLst>
          </p:cNvPr>
          <p:cNvPicPr>
            <a:picLocks noChangeAspect="1"/>
          </p:cNvPicPr>
          <p:nvPr userDrawn="1"/>
        </p:nvPicPr>
        <p:blipFill rotWithShape="1">
          <a:blip r:embed="rId3"/>
          <a:srcRect l="28350" t="33986" r="15936" b="-1"/>
          <a:stretch/>
        </p:blipFill>
        <p:spPr>
          <a:xfrm>
            <a:off x="3276600" y="0"/>
            <a:ext cx="8915399" cy="5943577"/>
          </a:xfrm>
          <a:prstGeom prst="rect">
            <a:avLst/>
          </a:prstGeom>
        </p:spPr>
      </p:pic>
      <p:sp>
        <p:nvSpPr>
          <p:cNvPr id="17" name="Rectangle 16">
            <a:extLst>
              <a:ext uri="{FF2B5EF4-FFF2-40B4-BE49-F238E27FC236}">
                <a16:creationId xmlns:a16="http://schemas.microsoft.com/office/drawing/2014/main" id="{5803CF79-54EC-AE40-8AD0-4A6A1D87ADA2}"/>
              </a:ext>
            </a:extLst>
          </p:cNvPr>
          <p:cNvSpPr/>
          <p:nvPr userDrawn="1"/>
        </p:nvSpPr>
        <p:spPr>
          <a:xfrm>
            <a:off x="457199" y="1224281"/>
            <a:ext cx="11277601" cy="47192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02850D2-48A6-AF48-9D58-E327CB16AE42}"/>
              </a:ext>
            </a:extLst>
          </p:cNvPr>
          <p:cNvSpPr/>
          <p:nvPr userDrawn="1"/>
        </p:nvSpPr>
        <p:spPr>
          <a:xfrm>
            <a:off x="457199" y="5943575"/>
            <a:ext cx="6783135" cy="4572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9BA795F4-A223-D240-88A9-1224779925ED}"/>
              </a:ext>
            </a:extLst>
          </p:cNvPr>
          <p:cNvSpPr>
            <a:spLocks noGrp="1"/>
          </p:cNvSpPr>
          <p:nvPr>
            <p:ph sz="quarter" idx="10"/>
          </p:nvPr>
        </p:nvSpPr>
        <p:spPr>
          <a:xfrm>
            <a:off x="457200" y="1228028"/>
            <a:ext cx="5413248" cy="5172771"/>
          </a:xfrm>
          <a:noFill/>
        </p:spPr>
        <p:txBody>
          <a:bodyPr lIns="914400" tIns="457200" rIns="457200" bIns="457200"/>
          <a:lstStyle>
            <a:lvl1pPr>
              <a:lnSpc>
                <a:spcPts val="4000"/>
              </a:lnSpc>
              <a:spcAft>
                <a:spcPts val="2400"/>
              </a:spcAft>
              <a:defRPr sz="4000">
                <a:solidFill>
                  <a:schemeClr val="tx1"/>
                </a:solidFill>
              </a:defRPr>
            </a:lvl1pPr>
            <a:lvl2pPr>
              <a:defRPr>
                <a:highlight>
                  <a:srgbClr val="A2DCE9"/>
                </a:highlight>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3">
            <a:extLst>
              <a:ext uri="{FF2B5EF4-FFF2-40B4-BE49-F238E27FC236}">
                <a16:creationId xmlns:a16="http://schemas.microsoft.com/office/drawing/2014/main" id="{09AC1833-8FF6-D842-B1D3-066D27A5E890}"/>
              </a:ext>
            </a:extLst>
          </p:cNvPr>
          <p:cNvSpPr>
            <a:spLocks noGrp="1"/>
          </p:cNvSpPr>
          <p:nvPr>
            <p:ph sz="quarter" idx="11"/>
          </p:nvPr>
        </p:nvSpPr>
        <p:spPr>
          <a:xfrm>
            <a:off x="5870448" y="1224283"/>
            <a:ext cx="5413248" cy="5172771"/>
          </a:xfrm>
          <a:noFill/>
        </p:spPr>
        <p:txBody>
          <a:bodyPr lIns="914400" tIns="457200" rIns="457200" bIns="457200"/>
          <a:lstStyle>
            <a:lvl1pPr>
              <a:lnSpc>
                <a:spcPts val="4000"/>
              </a:lnSpc>
              <a:spcAft>
                <a:spcPts val="2400"/>
              </a:spcAft>
              <a:defRPr sz="4000">
                <a:solidFill>
                  <a:schemeClr val="tx1"/>
                </a:solidFill>
              </a:defRPr>
            </a:lvl1pPr>
            <a:lvl2pPr>
              <a:defRPr>
                <a:highlight>
                  <a:srgbClr val="A2DCE9"/>
                </a:highlight>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a:extLst>
              <a:ext uri="{FF2B5EF4-FFF2-40B4-BE49-F238E27FC236}">
                <a16:creationId xmlns:a16="http://schemas.microsoft.com/office/drawing/2014/main" id="{254D609E-5258-F145-965A-F17F7B85D946}"/>
              </a:ext>
            </a:extLst>
          </p:cNvPr>
          <p:cNvSpPr>
            <a:spLocks noGrp="1"/>
          </p:cNvSpPr>
          <p:nvPr>
            <p:ph type="title"/>
          </p:nvPr>
        </p:nvSpPr>
        <p:spPr>
          <a:xfrm>
            <a:off x="457199" y="0"/>
            <a:ext cx="10335719" cy="1228028"/>
          </a:xfrm>
          <a:solidFill>
            <a:schemeClr val="bg1"/>
          </a:solidFill>
        </p:spPr>
        <p:txBody>
          <a:bodyPr wrap="square" tIns="265176" rIns="457200" bIns="265176">
            <a:spAutoFit/>
          </a:bodyPr>
          <a:lstStyle/>
          <a:p>
            <a:r>
              <a:rPr lang="en-US" dirty="0"/>
              <a:t>Click to edit Master title style</a:t>
            </a:r>
          </a:p>
        </p:txBody>
      </p:sp>
      <p:pic>
        <p:nvPicPr>
          <p:cNvPr id="10" name="Picture 9">
            <a:extLst>
              <a:ext uri="{FF2B5EF4-FFF2-40B4-BE49-F238E27FC236}">
                <a16:creationId xmlns:a16="http://schemas.microsoft.com/office/drawing/2014/main" id="{8E17E9FE-D0BA-6641-8934-E54FD83D66B1}"/>
              </a:ext>
            </a:extLst>
          </p:cNvPr>
          <p:cNvPicPr>
            <a:picLocks noChangeAspect="1"/>
          </p:cNvPicPr>
          <p:nvPr userDrawn="1"/>
        </p:nvPicPr>
        <p:blipFill rotWithShape="1">
          <a:blip r:embed="rId4"/>
          <a:srcRect t="40924" b="40924"/>
          <a:stretch/>
        </p:blipFill>
        <p:spPr>
          <a:xfrm>
            <a:off x="6789484" y="6400775"/>
            <a:ext cx="4476877" cy="457224"/>
          </a:xfrm>
          <a:prstGeom prst="rect">
            <a:avLst/>
          </a:prstGeom>
        </p:spPr>
      </p:pic>
      <p:cxnSp>
        <p:nvCxnSpPr>
          <p:cNvPr id="16" name="Straight Connector 15">
            <a:extLst>
              <a:ext uri="{FF2B5EF4-FFF2-40B4-BE49-F238E27FC236}">
                <a16:creationId xmlns:a16="http://schemas.microsoft.com/office/drawing/2014/main" id="{E4BC3C67-EFF3-534E-960D-5DCC447BF7A2}"/>
              </a:ext>
            </a:extLst>
          </p:cNvPr>
          <p:cNvCxnSpPr>
            <a:cxnSpLocks/>
          </p:cNvCxnSpPr>
          <p:nvPr userDrawn="1"/>
        </p:nvCxnSpPr>
        <p:spPr>
          <a:xfrm>
            <a:off x="947352" y="1654052"/>
            <a:ext cx="0" cy="4320723"/>
          </a:xfrm>
          <a:prstGeom prst="line">
            <a:avLst/>
          </a:prstGeom>
          <a:ln w="12700">
            <a:tailEnd type="none" w="med" len="sm"/>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53156383"/>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8_Container 8">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F841F628-0C1D-0D4F-BB3A-44629C130546}"/>
              </a:ext>
            </a:extLst>
          </p:cNvPr>
          <p:cNvSpPr>
            <a:spLocks noGrp="1"/>
          </p:cNvSpPr>
          <p:nvPr>
            <p:ph type="body" sz="quarter" idx="14" hasCustomPrompt="1"/>
          </p:nvPr>
        </p:nvSpPr>
        <p:spPr>
          <a:xfrm>
            <a:off x="457198" y="1850224"/>
            <a:ext cx="5521450" cy="4283876"/>
          </a:xfrm>
          <a:noFill/>
        </p:spPr>
        <p:txBody>
          <a:bodyPr lIns="0" tIns="0" rIns="0" bIns="0">
            <a:noAutofit/>
          </a:bodyPr>
          <a:lstStyle/>
          <a:p>
            <a:pPr lvl="0"/>
            <a:r>
              <a:rPr lang="en-US" dirty="0"/>
              <a:t>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3">
            <a:extLst>
              <a:ext uri="{FF2B5EF4-FFF2-40B4-BE49-F238E27FC236}">
                <a16:creationId xmlns:a16="http://schemas.microsoft.com/office/drawing/2014/main" id="{E7CA0117-CAF9-E443-B99A-2C42C9B18723}"/>
              </a:ext>
            </a:extLst>
          </p:cNvPr>
          <p:cNvSpPr>
            <a:spLocks noGrp="1"/>
          </p:cNvSpPr>
          <p:nvPr>
            <p:ph type="body" sz="quarter" idx="15" hasCustomPrompt="1"/>
          </p:nvPr>
        </p:nvSpPr>
        <p:spPr>
          <a:xfrm>
            <a:off x="6213349" y="1850225"/>
            <a:ext cx="5521450" cy="4283875"/>
          </a:xfrm>
          <a:noFill/>
        </p:spPr>
        <p:txBody>
          <a:bodyPr lIns="0" tIns="0" rIns="0" bIns="0">
            <a:noAutofit/>
          </a:bodyPr>
          <a:lstStyle/>
          <a:p>
            <a:pPr lvl="0"/>
            <a:r>
              <a:rPr lang="en-US" dirty="0"/>
              <a:t>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2">
            <a:extLst>
              <a:ext uri="{FF2B5EF4-FFF2-40B4-BE49-F238E27FC236}">
                <a16:creationId xmlns:a16="http://schemas.microsoft.com/office/drawing/2014/main" id="{07F76A98-DB36-EA46-8125-50D7786DD715}"/>
              </a:ext>
            </a:extLst>
          </p:cNvPr>
          <p:cNvSpPr>
            <a:spLocks noGrp="1"/>
          </p:cNvSpPr>
          <p:nvPr>
            <p:ph type="body" sz="quarter" idx="31" hasCustomPrompt="1"/>
          </p:nvPr>
        </p:nvSpPr>
        <p:spPr>
          <a:xfrm>
            <a:off x="457199" y="265176"/>
            <a:ext cx="11277600" cy="1585049"/>
          </a:xfrm>
        </p:spPr>
        <p:txBody>
          <a:bodyPr wrap="square" bIns="365760">
            <a:spAutoFit/>
          </a:bodyPr>
          <a:lstStyle>
            <a:lvl1pPr>
              <a:spcBef>
                <a:spcPts val="0"/>
              </a:spcBef>
              <a:spcAft>
                <a:spcPts val="1200"/>
              </a:spcAft>
              <a:defRPr sz="5400" b="0" i="0" spc="0">
                <a:solidFill>
                  <a:schemeClr val="accent1"/>
                </a:solidFill>
                <a:latin typeface="Franklin Gothic Medium Cond" panose="020B0606030402020204" pitchFamily="34" charset="0"/>
              </a:defRPr>
            </a:lvl1pPr>
            <a:lvl2pPr marL="0" indent="0">
              <a:spcBef>
                <a:spcPts val="0"/>
              </a:spcBef>
              <a:spcAft>
                <a:spcPts val="600"/>
              </a:spcAft>
              <a:buNone/>
              <a:defRPr sz="2400" cap="all" spc="200" baseline="0"/>
            </a:lvl2pPr>
            <a:lvl3pPr marL="0" indent="0">
              <a:buNone/>
              <a:defRPr/>
            </a:lvl3pPr>
          </a:lstStyle>
          <a:p>
            <a:pPr lvl="0"/>
            <a:r>
              <a:rPr lang="en-US" dirty="0"/>
              <a:t>Title</a:t>
            </a:r>
          </a:p>
          <a:p>
            <a:pPr lvl="1"/>
            <a:r>
              <a:rPr lang="en-US" dirty="0"/>
              <a:t>Subtitle</a:t>
            </a:r>
          </a:p>
        </p:txBody>
      </p:sp>
    </p:spTree>
    <p:extLst>
      <p:ext uri="{BB962C8B-B14F-4D97-AF65-F5344CB8AC3E}">
        <p14:creationId xmlns:p14="http://schemas.microsoft.com/office/powerpoint/2010/main" val="734848126"/>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FE30EC5-A134-22C8-4A4C-BAE99C997F1A}"/>
              </a:ext>
            </a:extLst>
          </p:cNvPr>
          <p:cNvSpPr>
            <a:spLocks noGrp="1"/>
          </p:cNvSpPr>
          <p:nvPr>
            <p:ph type="dt" sz="half" idx="10"/>
          </p:nvPr>
        </p:nvSpPr>
        <p:spPr/>
        <p:txBody>
          <a:bodyPr/>
          <a:lstStyle/>
          <a:p>
            <a:fld id="{E6F1DA97-B821-4D3E-8B20-2007651723F6}" type="datetimeFigureOut">
              <a:rPr lang="en-US" smtClean="0"/>
              <a:t>4/26/2023</a:t>
            </a:fld>
            <a:endParaRPr lang="en-US"/>
          </a:p>
        </p:txBody>
      </p:sp>
      <p:sp>
        <p:nvSpPr>
          <p:cNvPr id="3" name="Footer Placeholder 2">
            <a:extLst>
              <a:ext uri="{FF2B5EF4-FFF2-40B4-BE49-F238E27FC236}">
                <a16:creationId xmlns:a16="http://schemas.microsoft.com/office/drawing/2014/main" id="{01742817-3158-B5F6-310C-BC7BC9B346E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1CE72EE-B16F-1272-919B-42E70632B810}"/>
              </a:ext>
            </a:extLst>
          </p:cNvPr>
          <p:cNvSpPr>
            <a:spLocks noGrp="1"/>
          </p:cNvSpPr>
          <p:nvPr>
            <p:ph type="sldNum" sz="quarter" idx="12"/>
          </p:nvPr>
        </p:nvSpPr>
        <p:spPr/>
        <p:txBody>
          <a:bodyPr/>
          <a:lstStyle/>
          <a:p>
            <a:fld id="{D6135D73-F687-4713-8793-08E686693FFA}" type="slidenum">
              <a:rPr lang="en-US" smtClean="0"/>
              <a:t>‹#›</a:t>
            </a:fld>
            <a:endParaRPr lang="en-US"/>
          </a:p>
        </p:txBody>
      </p:sp>
    </p:spTree>
    <p:extLst>
      <p:ext uri="{BB962C8B-B14F-4D97-AF65-F5344CB8AC3E}">
        <p14:creationId xmlns:p14="http://schemas.microsoft.com/office/powerpoint/2010/main" val="2379725157"/>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20ED92-4343-4699-A61E-8268B470CCF0}" type="slidenum">
              <a:rPr lang="en-US" smtClean="0"/>
              <a:t>‹#›</a:t>
            </a:fld>
            <a:endParaRPr lang="en-US"/>
          </a:p>
        </p:txBody>
      </p:sp>
    </p:spTree>
    <p:extLst>
      <p:ext uri="{BB962C8B-B14F-4D97-AF65-F5344CB8AC3E}">
        <p14:creationId xmlns:p14="http://schemas.microsoft.com/office/powerpoint/2010/main" val="1713252665"/>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userDrawn="1">
  <p:cSld name="0_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FADE00-74D5-3152-4A04-B1DA6E3972B7}"/>
              </a:ext>
            </a:extLst>
          </p:cNvPr>
          <p:cNvSpPr>
            <a:spLocks noGrp="1"/>
          </p:cNvSpPr>
          <p:nvPr>
            <p:ph type="title"/>
          </p:nvPr>
        </p:nvSpPr>
        <p:spPr>
          <a:xfrm>
            <a:off x="228600" y="228600"/>
            <a:ext cx="11199876" cy="1194558"/>
          </a:xfrm>
          <a:prstGeom prst="rect">
            <a:avLst/>
          </a:prstGeom>
        </p:spPr>
        <p:txBody>
          <a:bodyPr/>
          <a:lstStyle/>
          <a:p>
            <a:r>
              <a:rPr lang="en-US"/>
              <a:t>Click to edit Master title style</a:t>
            </a:r>
          </a:p>
        </p:txBody>
      </p:sp>
      <p:sp>
        <p:nvSpPr>
          <p:cNvPr id="3" name="Footer Placeholder 2">
            <a:extLst>
              <a:ext uri="{FF2B5EF4-FFF2-40B4-BE49-F238E27FC236}">
                <a16:creationId xmlns:a16="http://schemas.microsoft.com/office/drawing/2014/main" id="{7ACB9CF2-A43A-9424-9F8A-ED082228F888}"/>
              </a:ext>
            </a:extLst>
          </p:cNvPr>
          <p:cNvSpPr>
            <a:spLocks noGrp="1"/>
          </p:cNvSpPr>
          <p:nvPr>
            <p:ph type="ftr" sz="quarter" idx="10"/>
          </p:nvPr>
        </p:nvSpPr>
        <p:spPr>
          <a:xfrm rot="5400000">
            <a:off x="10728751" y="4845885"/>
            <a:ext cx="2194560" cy="110800"/>
          </a:xfrm>
          <a:prstGeom prst="rect">
            <a:avLst/>
          </a:prstGeom>
        </p:spPr>
        <p:txBody>
          <a:bodyPr/>
          <a:lstStyle/>
          <a:p>
            <a:pPr algn="l"/>
            <a:endParaRPr lang="en-US"/>
          </a:p>
        </p:txBody>
      </p:sp>
    </p:spTree>
    <p:extLst>
      <p:ext uri="{BB962C8B-B14F-4D97-AF65-F5344CB8AC3E}">
        <p14:creationId xmlns:p14="http://schemas.microsoft.com/office/powerpoint/2010/main" val="943682887"/>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showMasterSp="0" userDrawn="1">
  <p:cSld name="5_Cover 2">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7" name="Text Placeholder 17">
            <a:extLst>
              <a:ext uri="{FF2B5EF4-FFF2-40B4-BE49-F238E27FC236}">
                <a16:creationId xmlns:a16="http://schemas.microsoft.com/office/drawing/2014/main" id="{7E8372A2-26AD-3D46-87C4-359526846130}"/>
              </a:ext>
            </a:extLst>
          </p:cNvPr>
          <p:cNvSpPr txBox="1">
            <a:spLocks/>
          </p:cNvSpPr>
          <p:nvPr userDrawn="1"/>
        </p:nvSpPr>
        <p:spPr>
          <a:xfrm>
            <a:off x="457200" y="457200"/>
            <a:ext cx="5638800" cy="228600"/>
          </a:xfrm>
          <a:prstGeom prst="rect">
            <a:avLst/>
          </a:prstGeom>
          <a:noFill/>
        </p:spPr>
        <p:txBody>
          <a:bodyPr vert="horz" lIns="0" tIns="0" rIns="0" bIns="0" rtlCol="0" anchor="ctr" anchorCtr="0">
            <a:noAutofit/>
          </a:bodyPr>
          <a:lstStyle>
            <a:lvl1pPr marL="0" indent="0" algn="l" defTabSz="914400" rtl="0" eaLnBrk="1" latinLnBrk="0" hangingPunct="1">
              <a:lnSpc>
                <a:spcPct val="100000"/>
              </a:lnSpc>
              <a:spcBef>
                <a:spcPts val="1200"/>
              </a:spcBef>
              <a:spcAft>
                <a:spcPts val="0"/>
              </a:spcAft>
              <a:buFont typeface="Arial" panose="020B0604020202020204" pitchFamily="34" charset="0"/>
              <a:buNone/>
              <a:defRPr sz="1200" b="0" kern="1200" cap="all" spc="200" baseline="0">
                <a:solidFill>
                  <a:schemeClr val="bg1"/>
                </a:solidFill>
                <a:latin typeface="+mn-lt"/>
                <a:ea typeface="+mn-ea"/>
                <a:cs typeface="+mn-cs"/>
              </a:defRPr>
            </a:lvl1pPr>
            <a:lvl2pPr marL="228600" indent="-228600" algn="l" defTabSz="914400" rtl="0" eaLnBrk="1" latinLnBrk="0" hangingPunct="1">
              <a:lnSpc>
                <a:spcPct val="100000"/>
              </a:lnSpc>
              <a:spcBef>
                <a:spcPts val="600"/>
              </a:spcBef>
              <a:spcAft>
                <a:spcPts val="0"/>
              </a:spcAft>
              <a:buFont typeface="Arial" panose="020B0604020202020204" pitchFamily="34" charset="0"/>
              <a:buChar char="•"/>
              <a:defRPr sz="2000" b="0" kern="1200" cap="none" spc="50" baseline="0">
                <a:solidFill>
                  <a:schemeClr val="tx1"/>
                </a:solidFill>
                <a:latin typeface="+mn-lt"/>
                <a:ea typeface="+mn-ea"/>
                <a:cs typeface="+mn-cs"/>
              </a:defRPr>
            </a:lvl2pPr>
            <a:lvl3pPr marL="457200" indent="-228600" algn="l" defTabSz="914400" rtl="0" eaLnBrk="1" latinLnBrk="0" hangingPunct="1">
              <a:lnSpc>
                <a:spcPct val="100000"/>
              </a:lnSpc>
              <a:spcBef>
                <a:spcPts val="600"/>
              </a:spcBef>
              <a:spcAft>
                <a:spcPts val="0"/>
              </a:spcAft>
              <a:buFont typeface="System Font Regular"/>
              <a:buChar char="-"/>
              <a:defRPr sz="2000" kern="1200" cap="none" spc="50" baseline="0">
                <a:solidFill>
                  <a:schemeClr val="tx1"/>
                </a:solidFill>
                <a:latin typeface="+mn-lt"/>
                <a:ea typeface="+mn-ea"/>
                <a:cs typeface="+mn-cs"/>
              </a:defRPr>
            </a:lvl3pPr>
            <a:lvl4pPr marL="0" indent="0" algn="l" defTabSz="914400" rtl="0" eaLnBrk="1" latinLnBrk="0" hangingPunct="1">
              <a:lnSpc>
                <a:spcPct val="100000"/>
              </a:lnSpc>
              <a:spcBef>
                <a:spcPts val="0"/>
              </a:spcBef>
              <a:spcAft>
                <a:spcPts val="600"/>
              </a:spcAft>
              <a:buFont typeface="Arial" panose="020B0604020202020204" pitchFamily="34" charset="0"/>
              <a:buNone/>
              <a:defRPr sz="2400" b="0" i="0" kern="1200" cap="all" spc="200" baseline="0">
                <a:solidFill>
                  <a:schemeClr val="tx1"/>
                </a:solidFill>
                <a:latin typeface="+mn-lt"/>
                <a:ea typeface="+mn-ea"/>
                <a:cs typeface="+mn-cs"/>
              </a:defRPr>
            </a:lvl4pPr>
            <a:lvl5pPr marL="0" indent="0" algn="l" defTabSz="914400" rtl="0" eaLnBrk="1" latinLnBrk="0" hangingPunct="1">
              <a:lnSpc>
                <a:spcPct val="100000"/>
              </a:lnSpc>
              <a:spcBef>
                <a:spcPts val="0"/>
              </a:spcBef>
              <a:spcAft>
                <a:spcPts val="1200"/>
              </a:spcAft>
              <a:buFont typeface="System Font Regular"/>
              <a:buNone/>
              <a:defRPr sz="5400" b="0" i="0" kern="1200" spc="0" baseline="0">
                <a:solidFill>
                  <a:schemeClr val="accent1"/>
                </a:solidFill>
                <a:latin typeface="Franklin Gothic Medium Cond" panose="020B0606030402020204" pitchFamily="34" charset="0"/>
                <a:ea typeface="+mn-ea"/>
                <a:cs typeface="+mn-cs"/>
              </a:defRPr>
            </a:lvl5pPr>
            <a:lvl6pPr marL="0" indent="0" algn="l" defTabSz="914400" rtl="0" eaLnBrk="1" latinLnBrk="0" hangingPunct="1">
              <a:lnSpc>
                <a:spcPct val="100000"/>
              </a:lnSpc>
              <a:spcBef>
                <a:spcPts val="0"/>
              </a:spcBef>
              <a:spcAft>
                <a:spcPts val="1200"/>
              </a:spcAft>
              <a:buFont typeface="Arial" panose="020B0604020202020204" pitchFamily="34" charset="0"/>
              <a:buNone/>
              <a:defRPr sz="4400" b="1" kern="1200" cap="all" spc="200" baseline="0">
                <a:solidFill>
                  <a:schemeClr val="tx1"/>
                </a:solidFill>
                <a:latin typeface="+mn-lt"/>
                <a:ea typeface="+mn-ea"/>
                <a:cs typeface="+mn-cs"/>
              </a:defRPr>
            </a:lvl6pPr>
            <a:lvl7pPr marL="0" indent="0" algn="l" defTabSz="914400" rtl="0" eaLnBrk="1" latinLnBrk="0" hangingPunct="1">
              <a:lnSpc>
                <a:spcPct val="100000"/>
              </a:lnSpc>
              <a:spcBef>
                <a:spcPts val="600"/>
              </a:spcBef>
              <a:spcAft>
                <a:spcPts val="0"/>
              </a:spcAft>
              <a:buFont typeface="System Font Regular"/>
              <a:buNone/>
              <a:defRPr sz="2000" kern="1200">
                <a:solidFill>
                  <a:schemeClr val="tx1"/>
                </a:solidFill>
                <a:latin typeface="+mn-lt"/>
                <a:ea typeface="+mn-ea"/>
                <a:cs typeface="+mn-cs"/>
              </a:defRPr>
            </a:lvl7pPr>
            <a:lvl8pPr marL="3429000" indent="-228600" algn="l" defTabSz="914400" rtl="0" eaLnBrk="1" latinLnBrk="0" hangingPunct="1">
              <a:lnSpc>
                <a:spcPct val="100000"/>
              </a:lnSpc>
              <a:spcBef>
                <a:spcPts val="0"/>
              </a:spcBef>
              <a:buFont typeface="Arial" panose="020B0604020202020204" pitchFamily="34" charset="0"/>
              <a:buChar char="•"/>
              <a:defRPr sz="1200" kern="1200">
                <a:solidFill>
                  <a:schemeClr val="tx1"/>
                </a:solidFill>
                <a:latin typeface="+mn-lt"/>
                <a:ea typeface="+mn-ea"/>
                <a:cs typeface="+mn-cs"/>
              </a:defRPr>
            </a:lvl8pPr>
            <a:lvl9pPr marL="3886200" indent="-228600" algn="l" defTabSz="914400" rtl="0" eaLnBrk="1" latinLnBrk="0" hangingPunct="1">
              <a:lnSpc>
                <a:spcPct val="100000"/>
              </a:lnSpc>
              <a:spcBef>
                <a:spcPts val="0"/>
              </a:spcBef>
              <a:buFont typeface="System Font Regular"/>
              <a:buChar char="-"/>
              <a:defRPr sz="1200" kern="1200">
                <a:solidFill>
                  <a:schemeClr val="tx1"/>
                </a:solidFill>
                <a:latin typeface="+mn-lt"/>
                <a:ea typeface="+mn-ea"/>
                <a:cs typeface="+mn-cs"/>
              </a:defRPr>
            </a:lvl9pPr>
          </a:lstStyle>
          <a:p>
            <a:r>
              <a:rPr lang="en-US" dirty="0"/>
              <a:t>Coastal Protection and Restoration Authority</a:t>
            </a:r>
          </a:p>
        </p:txBody>
      </p:sp>
      <p:sp>
        <p:nvSpPr>
          <p:cNvPr id="14" name="Text Placeholder 28">
            <a:extLst>
              <a:ext uri="{FF2B5EF4-FFF2-40B4-BE49-F238E27FC236}">
                <a16:creationId xmlns:a16="http://schemas.microsoft.com/office/drawing/2014/main" id="{C9B6F575-08B0-8A40-B7DC-CA309D553CE8}"/>
              </a:ext>
            </a:extLst>
          </p:cNvPr>
          <p:cNvSpPr>
            <a:spLocks noGrp="1"/>
          </p:cNvSpPr>
          <p:nvPr>
            <p:ph type="body" sz="quarter" idx="19" hasCustomPrompt="1"/>
          </p:nvPr>
        </p:nvSpPr>
        <p:spPr>
          <a:xfrm>
            <a:off x="8915401" y="457200"/>
            <a:ext cx="2819400" cy="228599"/>
          </a:xfrm>
        </p:spPr>
        <p:txBody>
          <a:bodyPr lIns="0" tIns="0" rIns="0" bIns="0" anchor="ctr" anchorCtr="0">
            <a:noAutofit/>
          </a:bodyPr>
          <a:lstStyle>
            <a:lvl1pPr marL="0" indent="0" algn="r">
              <a:lnSpc>
                <a:spcPct val="100000"/>
              </a:lnSpc>
              <a:buNone/>
              <a:defRPr sz="1200" cap="all" spc="200" baseline="0">
                <a:solidFill>
                  <a:schemeClr val="bg1"/>
                </a:solidFill>
                <a:latin typeface="+mn-lt"/>
              </a:defRPr>
            </a:lvl1pPr>
          </a:lstStyle>
          <a:p>
            <a:pPr lvl="0"/>
            <a:r>
              <a:rPr lang="en-US" dirty="0"/>
              <a:t>20xx Month xx</a:t>
            </a:r>
          </a:p>
        </p:txBody>
      </p:sp>
      <p:sp>
        <p:nvSpPr>
          <p:cNvPr id="17" name="Text Placeholder 28">
            <a:extLst>
              <a:ext uri="{FF2B5EF4-FFF2-40B4-BE49-F238E27FC236}">
                <a16:creationId xmlns:a16="http://schemas.microsoft.com/office/drawing/2014/main" id="{E4BAA8C2-B733-3A47-8764-79BAF0F2786E}"/>
              </a:ext>
            </a:extLst>
          </p:cNvPr>
          <p:cNvSpPr>
            <a:spLocks noGrp="1"/>
          </p:cNvSpPr>
          <p:nvPr>
            <p:ph type="body" sz="quarter" idx="10" hasCustomPrompt="1"/>
          </p:nvPr>
        </p:nvSpPr>
        <p:spPr>
          <a:xfrm>
            <a:off x="457200" y="1142999"/>
            <a:ext cx="11277600" cy="4571999"/>
          </a:xfrm>
        </p:spPr>
        <p:txBody>
          <a:bodyPr lIns="0" tIns="0" rIns="0" bIns="0" anchor="ctr" anchorCtr="0">
            <a:noAutofit/>
          </a:bodyPr>
          <a:lstStyle>
            <a:lvl1pPr marL="0" indent="0" algn="ctr">
              <a:lnSpc>
                <a:spcPts val="7200"/>
              </a:lnSpc>
              <a:spcBef>
                <a:spcPts val="0"/>
              </a:spcBef>
              <a:spcAft>
                <a:spcPts val="1200"/>
              </a:spcAft>
              <a:buNone/>
              <a:defRPr sz="7200" b="0" i="0" cap="none" spc="0" baseline="0">
                <a:solidFill>
                  <a:schemeClr val="bg1"/>
                </a:solidFill>
                <a:latin typeface="Franklin Gothic Medium Cond" panose="020B0606030402020204" pitchFamily="34" charset="0"/>
              </a:defRPr>
            </a:lvl1pPr>
            <a:lvl2pPr marL="0" indent="0" algn="ctr">
              <a:buNone/>
              <a:defRPr sz="2400" cap="all" spc="200" baseline="0">
                <a:solidFill>
                  <a:schemeClr val="bg1"/>
                </a:solidFill>
              </a:defRPr>
            </a:lvl2pPr>
          </a:lstStyle>
          <a:p>
            <a:pPr lvl="0"/>
            <a:r>
              <a:rPr lang="en-US" dirty="0"/>
              <a:t>Presentation Title</a:t>
            </a:r>
          </a:p>
          <a:p>
            <a:pPr lvl="1"/>
            <a:r>
              <a:rPr lang="en-US" dirty="0"/>
              <a:t>Subtitle</a:t>
            </a:r>
          </a:p>
        </p:txBody>
      </p:sp>
      <p:pic>
        <p:nvPicPr>
          <p:cNvPr id="4" name="Picture 3">
            <a:extLst>
              <a:ext uri="{FF2B5EF4-FFF2-40B4-BE49-F238E27FC236}">
                <a16:creationId xmlns:a16="http://schemas.microsoft.com/office/drawing/2014/main" id="{1877E375-4384-6945-A511-47CD6C1CF083}"/>
              </a:ext>
            </a:extLst>
          </p:cNvPr>
          <p:cNvPicPr>
            <a:picLocks noChangeAspect="1"/>
          </p:cNvPicPr>
          <p:nvPr userDrawn="1"/>
        </p:nvPicPr>
        <p:blipFill>
          <a:blip r:embed="rId3"/>
          <a:stretch>
            <a:fillRect/>
          </a:stretch>
        </p:blipFill>
        <p:spPr>
          <a:xfrm>
            <a:off x="10553700" y="5321300"/>
            <a:ext cx="1181100" cy="1079500"/>
          </a:xfrm>
          <a:prstGeom prst="rect">
            <a:avLst/>
          </a:prstGeom>
        </p:spPr>
      </p:pic>
      <p:sp>
        <p:nvSpPr>
          <p:cNvPr id="11" name="Text Placeholder 28">
            <a:extLst>
              <a:ext uri="{FF2B5EF4-FFF2-40B4-BE49-F238E27FC236}">
                <a16:creationId xmlns:a16="http://schemas.microsoft.com/office/drawing/2014/main" id="{EF21188B-2F2F-F24C-B965-F1818C249C2E}"/>
              </a:ext>
            </a:extLst>
          </p:cNvPr>
          <p:cNvSpPr>
            <a:spLocks noGrp="1"/>
          </p:cNvSpPr>
          <p:nvPr>
            <p:ph type="body" sz="quarter" idx="21" hasCustomPrompt="1"/>
          </p:nvPr>
        </p:nvSpPr>
        <p:spPr>
          <a:xfrm>
            <a:off x="457200" y="6172200"/>
            <a:ext cx="9867900" cy="228600"/>
          </a:xfrm>
        </p:spPr>
        <p:txBody>
          <a:bodyPr lIns="0" tIns="0" rIns="0" bIns="0" anchor="ctr" anchorCtr="0">
            <a:noAutofit/>
          </a:bodyPr>
          <a:lstStyle>
            <a:lvl1pPr marL="0" indent="0" algn="l">
              <a:lnSpc>
                <a:spcPct val="100000"/>
              </a:lnSpc>
              <a:buNone/>
              <a:defRPr sz="1200" cap="all" spc="200" baseline="0">
                <a:solidFill>
                  <a:schemeClr val="bg1"/>
                </a:solidFill>
                <a:latin typeface="+mn-lt"/>
              </a:defRPr>
            </a:lvl1pPr>
          </a:lstStyle>
          <a:p>
            <a:r>
              <a:rPr lang="en-US" dirty="0"/>
              <a:t>Presenter Name	Presenter Name	Presenter Name	Presenter Name</a:t>
            </a:r>
          </a:p>
        </p:txBody>
      </p:sp>
    </p:spTree>
    <p:extLst>
      <p:ext uri="{BB962C8B-B14F-4D97-AF65-F5344CB8AC3E}">
        <p14:creationId xmlns:p14="http://schemas.microsoft.com/office/powerpoint/2010/main" val="1555364488"/>
      </p:ext>
    </p:extLst>
  </p:cSld>
  <p:clrMapOvr>
    <a:overrideClrMapping bg1="lt1" tx1="dk1" bg2="lt2" tx2="dk2" accent1="accent1" accent2="accent2" accent3="accent3" accent4="accent4" accent5="accent5" accent6="accent6" hlink="hlink" folHlink="folHlink"/>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6_Container 8">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F841F628-0C1D-0D4F-BB3A-44629C130546}"/>
              </a:ext>
            </a:extLst>
          </p:cNvPr>
          <p:cNvSpPr>
            <a:spLocks noGrp="1"/>
          </p:cNvSpPr>
          <p:nvPr>
            <p:ph type="body" sz="quarter" idx="14" hasCustomPrompt="1"/>
          </p:nvPr>
        </p:nvSpPr>
        <p:spPr>
          <a:xfrm>
            <a:off x="457198" y="1190359"/>
            <a:ext cx="2734056" cy="4943742"/>
          </a:xfrm>
          <a:noFill/>
        </p:spPr>
        <p:txBody>
          <a:bodyPr lIns="0" tIns="0" rIns="0" bIns="0">
            <a:noAutofit/>
          </a:bodyPr>
          <a:lstStyle/>
          <a:p>
            <a:pPr lvl="0"/>
            <a:r>
              <a:rPr lang="en-US" dirty="0"/>
              <a:t>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3">
            <a:extLst>
              <a:ext uri="{FF2B5EF4-FFF2-40B4-BE49-F238E27FC236}">
                <a16:creationId xmlns:a16="http://schemas.microsoft.com/office/drawing/2014/main" id="{E7CA0117-CAF9-E443-B99A-2C42C9B18723}"/>
              </a:ext>
            </a:extLst>
          </p:cNvPr>
          <p:cNvSpPr>
            <a:spLocks noGrp="1"/>
          </p:cNvSpPr>
          <p:nvPr>
            <p:ph type="body" sz="quarter" idx="15" hasCustomPrompt="1"/>
          </p:nvPr>
        </p:nvSpPr>
        <p:spPr>
          <a:xfrm>
            <a:off x="3305047" y="1190359"/>
            <a:ext cx="2734056" cy="4943742"/>
          </a:xfrm>
          <a:noFill/>
        </p:spPr>
        <p:txBody>
          <a:bodyPr lIns="0" tIns="0" rIns="0" bIns="0">
            <a:noAutofit/>
          </a:bodyPr>
          <a:lstStyle/>
          <a:p>
            <a:pPr lvl="0"/>
            <a:r>
              <a:rPr lang="en-US" dirty="0"/>
              <a:t>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3">
            <a:extLst>
              <a:ext uri="{FF2B5EF4-FFF2-40B4-BE49-F238E27FC236}">
                <a16:creationId xmlns:a16="http://schemas.microsoft.com/office/drawing/2014/main" id="{2D66D861-C59C-1E4F-A2DD-40D167E40A2A}"/>
              </a:ext>
            </a:extLst>
          </p:cNvPr>
          <p:cNvSpPr>
            <a:spLocks noGrp="1"/>
          </p:cNvSpPr>
          <p:nvPr>
            <p:ph type="body" sz="quarter" idx="16" hasCustomPrompt="1"/>
          </p:nvPr>
        </p:nvSpPr>
        <p:spPr>
          <a:xfrm>
            <a:off x="6152896" y="1190358"/>
            <a:ext cx="2734056" cy="4943742"/>
          </a:xfrm>
          <a:noFill/>
        </p:spPr>
        <p:txBody>
          <a:bodyPr lIns="0" tIns="0" rIns="0" bIns="0">
            <a:noAutofit/>
          </a:bodyPr>
          <a:lstStyle/>
          <a:p>
            <a:pPr lvl="0"/>
            <a:r>
              <a:rPr lang="en-US" dirty="0"/>
              <a:t>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3">
            <a:extLst>
              <a:ext uri="{FF2B5EF4-FFF2-40B4-BE49-F238E27FC236}">
                <a16:creationId xmlns:a16="http://schemas.microsoft.com/office/drawing/2014/main" id="{3B9D61D9-1604-994F-8FF1-342B04C664A6}"/>
              </a:ext>
            </a:extLst>
          </p:cNvPr>
          <p:cNvSpPr>
            <a:spLocks noGrp="1"/>
          </p:cNvSpPr>
          <p:nvPr>
            <p:ph type="body" sz="quarter" idx="17" hasCustomPrompt="1"/>
          </p:nvPr>
        </p:nvSpPr>
        <p:spPr>
          <a:xfrm>
            <a:off x="9000744" y="1199535"/>
            <a:ext cx="2734056" cy="4820264"/>
          </a:xfrm>
          <a:noFill/>
        </p:spPr>
        <p:txBody>
          <a:bodyPr lIns="0" tIns="0" rIns="0" bIns="0">
            <a:noAutofit/>
          </a:bodyPr>
          <a:lstStyle/>
          <a:p>
            <a:pPr lvl="0"/>
            <a:r>
              <a:rPr lang="en-US" dirty="0"/>
              <a:t>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1">
            <a:extLst>
              <a:ext uri="{FF2B5EF4-FFF2-40B4-BE49-F238E27FC236}">
                <a16:creationId xmlns:a16="http://schemas.microsoft.com/office/drawing/2014/main" id="{529D1AB1-8FFB-0A46-82E2-B1E14CF56527}"/>
              </a:ext>
            </a:extLst>
          </p:cNvPr>
          <p:cNvSpPr>
            <a:spLocks noGrp="1"/>
          </p:cNvSpPr>
          <p:nvPr>
            <p:ph type="title"/>
          </p:nvPr>
        </p:nvSpPr>
        <p:spPr>
          <a:xfrm>
            <a:off x="457200" y="267027"/>
            <a:ext cx="11277600" cy="923330"/>
          </a:xfrm>
        </p:spPr>
        <p:txBody>
          <a:bodyPr/>
          <a:lstStyle/>
          <a:p>
            <a:r>
              <a:rPr lang="en-US" dirty="0"/>
              <a:t>Click to edit Master title style</a:t>
            </a:r>
          </a:p>
        </p:txBody>
      </p:sp>
    </p:spTree>
    <p:extLst>
      <p:ext uri="{BB962C8B-B14F-4D97-AF65-F5344CB8AC3E}">
        <p14:creationId xmlns:p14="http://schemas.microsoft.com/office/powerpoint/2010/main" val="4907110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4_Chapter 1.1">
    <p:spTree>
      <p:nvGrpSpPr>
        <p:cNvPr id="1" name=""/>
        <p:cNvGrpSpPr/>
        <p:nvPr/>
      </p:nvGrpSpPr>
      <p:grpSpPr>
        <a:xfrm>
          <a:off x="0" y="0"/>
          <a:ext cx="0" cy="0"/>
          <a:chOff x="0" y="0"/>
          <a:chExt cx="0" cy="0"/>
        </a:xfrm>
      </p:grpSpPr>
      <p:sp>
        <p:nvSpPr>
          <p:cNvPr id="17" name="Text Placeholder 31">
            <a:extLst>
              <a:ext uri="{FF2B5EF4-FFF2-40B4-BE49-F238E27FC236}">
                <a16:creationId xmlns:a16="http://schemas.microsoft.com/office/drawing/2014/main" id="{E0CC4B99-251F-7A47-94F8-3263C0FBB32A}"/>
              </a:ext>
            </a:extLst>
          </p:cNvPr>
          <p:cNvSpPr txBox="1">
            <a:spLocks/>
          </p:cNvSpPr>
          <p:nvPr userDrawn="1"/>
        </p:nvSpPr>
        <p:spPr>
          <a:xfrm>
            <a:off x="463550" y="323163"/>
            <a:ext cx="5638800" cy="646331"/>
          </a:xfrm>
          <a:prstGeom prst="rect">
            <a:avLst/>
          </a:prstGeom>
          <a:noFill/>
        </p:spPr>
        <p:txBody>
          <a:bodyPr vert="horz" wrap="square" lIns="0" tIns="0" rIns="0" bIns="457200" rtlCol="0" anchor="t" anchorCtr="0">
            <a:sp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200" b="0" i="0" kern="1200" cap="all" spc="200" baseline="0">
                <a:solidFill>
                  <a:schemeClr val="tx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2400" b="0" kern="1200" cap="all" spc="200" baseline="0">
                <a:solidFill>
                  <a:schemeClr val="tx1"/>
                </a:solidFill>
                <a:latin typeface="+mn-lt"/>
                <a:ea typeface="+mn-ea"/>
                <a:cs typeface="+mn-cs"/>
              </a:defRPr>
            </a:lvl2pPr>
            <a:lvl3pPr marL="0" indent="0" algn="l" defTabSz="914400" rtl="0" eaLnBrk="1" latinLnBrk="0" hangingPunct="1">
              <a:lnSpc>
                <a:spcPct val="100000"/>
              </a:lnSpc>
              <a:spcBef>
                <a:spcPts val="1800"/>
              </a:spcBef>
              <a:spcAft>
                <a:spcPts val="0"/>
              </a:spcAft>
              <a:buFont typeface="Arial" panose="020B0604020202020204" pitchFamily="34" charset="0"/>
              <a:buNone/>
              <a:defRPr sz="2000" kern="1200" cap="none" spc="50" baseline="0">
                <a:solidFill>
                  <a:schemeClr val="tx1"/>
                </a:solidFill>
                <a:latin typeface="+mn-lt"/>
                <a:ea typeface="+mn-ea"/>
                <a:cs typeface="+mn-cs"/>
              </a:defRPr>
            </a:lvl3pPr>
            <a:lvl4pPr marL="228600" indent="-228600" algn="l" defTabSz="914400" rtl="0" eaLnBrk="1" latinLnBrk="0" hangingPunct="1">
              <a:lnSpc>
                <a:spcPct val="100000"/>
              </a:lnSpc>
              <a:spcBef>
                <a:spcPts val="600"/>
              </a:spcBef>
              <a:spcAft>
                <a:spcPts val="0"/>
              </a:spcAft>
              <a:buFont typeface="Arial" panose="020B0604020202020204" pitchFamily="34" charset="0"/>
              <a:buChar char="•"/>
              <a:defRPr sz="2000" kern="1200" spc="50" baseline="0">
                <a:solidFill>
                  <a:schemeClr val="tx1"/>
                </a:solidFill>
                <a:latin typeface="+mn-lt"/>
                <a:ea typeface="+mn-ea"/>
                <a:cs typeface="+mn-cs"/>
              </a:defRPr>
            </a:lvl4pPr>
            <a:lvl5pPr marL="457200" indent="-228600" algn="l" defTabSz="914400" rtl="0" eaLnBrk="1" latinLnBrk="0" hangingPunct="1">
              <a:lnSpc>
                <a:spcPct val="100000"/>
              </a:lnSpc>
              <a:spcBef>
                <a:spcPts val="600"/>
              </a:spcBef>
              <a:spcAft>
                <a:spcPts val="0"/>
              </a:spcAft>
              <a:buFont typeface="System Font Regular"/>
              <a:buChar char="-"/>
              <a:defRPr sz="2000" kern="1200" spc="50" baseline="0">
                <a:solidFill>
                  <a:schemeClr val="tx1"/>
                </a:solidFill>
                <a:latin typeface="+mn-lt"/>
                <a:ea typeface="+mn-ea"/>
                <a:cs typeface="+mn-cs"/>
              </a:defRPr>
            </a:lvl5pPr>
            <a:lvl6pPr marL="685800" indent="-228600" algn="l" defTabSz="914400" rtl="0" eaLnBrk="1" latinLnBrk="0" hangingPunct="1">
              <a:lnSpc>
                <a:spcPct val="100000"/>
              </a:lnSpc>
              <a:spcBef>
                <a:spcPts val="600"/>
              </a:spcBef>
              <a:spcAft>
                <a:spcPts val="0"/>
              </a:spcAft>
              <a:buFont typeface="Arial" panose="020B0604020202020204" pitchFamily="34" charset="0"/>
              <a:buChar char="•"/>
              <a:defRPr sz="2000" kern="1200">
                <a:solidFill>
                  <a:schemeClr val="tx1"/>
                </a:solidFill>
                <a:latin typeface="+mn-lt"/>
                <a:ea typeface="+mn-ea"/>
                <a:cs typeface="+mn-cs"/>
              </a:defRPr>
            </a:lvl6pPr>
            <a:lvl7pPr marL="914400" indent="-228600" algn="l" defTabSz="914400" rtl="0" eaLnBrk="1" latinLnBrk="0" hangingPunct="1">
              <a:lnSpc>
                <a:spcPct val="100000"/>
              </a:lnSpc>
              <a:spcBef>
                <a:spcPts val="600"/>
              </a:spcBef>
              <a:spcAft>
                <a:spcPts val="0"/>
              </a:spcAft>
              <a:buFont typeface="System Font Regular"/>
              <a:buChar char="-"/>
              <a:defRPr sz="2000" kern="1200">
                <a:solidFill>
                  <a:schemeClr val="tx1"/>
                </a:solidFill>
                <a:latin typeface="+mn-lt"/>
                <a:ea typeface="+mn-ea"/>
                <a:cs typeface="+mn-cs"/>
              </a:defRPr>
            </a:lvl7pPr>
            <a:lvl8pPr marL="3429000" indent="-228600" algn="l" defTabSz="914400" rtl="0" eaLnBrk="1" latinLnBrk="0" hangingPunct="1">
              <a:lnSpc>
                <a:spcPct val="100000"/>
              </a:lnSpc>
              <a:spcBef>
                <a:spcPts val="0"/>
              </a:spcBef>
              <a:buFont typeface="Arial" panose="020B0604020202020204" pitchFamily="34" charset="0"/>
              <a:buChar char="•"/>
              <a:defRPr sz="1200" kern="1200">
                <a:solidFill>
                  <a:schemeClr val="tx1"/>
                </a:solidFill>
                <a:latin typeface="+mn-lt"/>
                <a:ea typeface="+mn-ea"/>
                <a:cs typeface="+mn-cs"/>
              </a:defRPr>
            </a:lvl8pPr>
            <a:lvl9pPr marL="3886200" indent="-228600" algn="l" defTabSz="914400" rtl="0" eaLnBrk="1" latinLnBrk="0" hangingPunct="1">
              <a:lnSpc>
                <a:spcPct val="100000"/>
              </a:lnSpc>
              <a:spcBef>
                <a:spcPts val="0"/>
              </a:spcBef>
              <a:buFont typeface="System Font Regular"/>
              <a:buChar char="-"/>
              <a:defRPr sz="1200" kern="1200">
                <a:solidFill>
                  <a:schemeClr val="tx1"/>
                </a:solidFill>
                <a:latin typeface="+mn-lt"/>
                <a:ea typeface="+mn-ea"/>
                <a:cs typeface="+mn-cs"/>
              </a:defRPr>
            </a:lvl9pPr>
          </a:lstStyle>
          <a:p>
            <a:r>
              <a:rPr lang="en-US" sz="1050" dirty="0"/>
              <a:t>Coastal</a:t>
            </a:r>
            <a:r>
              <a:rPr lang="en-US" sz="1050" baseline="0" dirty="0"/>
              <a:t> protection and Restoration authority</a:t>
            </a:r>
            <a:endParaRPr lang="en-US" sz="1050" dirty="0"/>
          </a:p>
        </p:txBody>
      </p:sp>
      <p:pic>
        <p:nvPicPr>
          <p:cNvPr id="6" name="Picture 5">
            <a:extLst>
              <a:ext uri="{FF2B5EF4-FFF2-40B4-BE49-F238E27FC236}">
                <a16:creationId xmlns:a16="http://schemas.microsoft.com/office/drawing/2014/main" id="{AFF502AC-9352-5943-85FC-68423668168A}"/>
              </a:ext>
            </a:extLst>
          </p:cNvPr>
          <p:cNvPicPr>
            <a:picLocks noChangeAspect="1"/>
          </p:cNvPicPr>
          <p:nvPr userDrawn="1"/>
        </p:nvPicPr>
        <p:blipFill rotWithShape="1">
          <a:blip r:embed="rId2"/>
          <a:srcRect t="1682" b="1682"/>
          <a:stretch/>
        </p:blipFill>
        <p:spPr>
          <a:xfrm>
            <a:off x="463550" y="1103530"/>
            <a:ext cx="11264900" cy="5297267"/>
          </a:xfrm>
          <a:prstGeom prst="rect">
            <a:avLst/>
          </a:prstGeom>
        </p:spPr>
      </p:pic>
      <p:sp>
        <p:nvSpPr>
          <p:cNvPr id="7" name="Text Placeholder 28">
            <a:extLst>
              <a:ext uri="{FF2B5EF4-FFF2-40B4-BE49-F238E27FC236}">
                <a16:creationId xmlns:a16="http://schemas.microsoft.com/office/drawing/2014/main" id="{E1D1FEBB-B304-5543-84DF-4F8FC818450D}"/>
              </a:ext>
            </a:extLst>
          </p:cNvPr>
          <p:cNvSpPr>
            <a:spLocks noGrp="1"/>
          </p:cNvSpPr>
          <p:nvPr>
            <p:ph type="body" sz="quarter" idx="20" hasCustomPrompt="1"/>
          </p:nvPr>
        </p:nvSpPr>
        <p:spPr>
          <a:xfrm>
            <a:off x="6979298" y="93309"/>
            <a:ext cx="4755502" cy="1259630"/>
          </a:xfrm>
        </p:spPr>
        <p:txBody>
          <a:bodyPr lIns="0" tIns="0" rIns="0" bIns="0" anchor="t" anchorCtr="0">
            <a:normAutofit/>
          </a:bodyPr>
          <a:lstStyle>
            <a:lvl1pPr marL="0" indent="0" algn="r">
              <a:lnSpc>
                <a:spcPts val="9600"/>
              </a:lnSpc>
              <a:spcAft>
                <a:spcPts val="0"/>
              </a:spcAft>
              <a:buNone/>
              <a:defRPr sz="7200" b="0" i="0" cap="none" spc="0" baseline="0">
                <a:ln>
                  <a:noFill/>
                </a:ln>
                <a:solidFill>
                  <a:srgbClr val="00A8C8"/>
                </a:solidFill>
                <a:latin typeface="Franklin Gothic Medium Cond" panose="020B0606030402020204" pitchFamily="34" charset="0"/>
              </a:defRPr>
            </a:lvl1pPr>
          </a:lstStyle>
          <a:p>
            <a:pPr lvl="0"/>
            <a:r>
              <a:rPr lang="en-US" dirty="0"/>
              <a:t>Section Title</a:t>
            </a:r>
          </a:p>
        </p:txBody>
      </p:sp>
      <p:sp>
        <p:nvSpPr>
          <p:cNvPr id="18" name="TextBox 17">
            <a:extLst>
              <a:ext uri="{FF2B5EF4-FFF2-40B4-BE49-F238E27FC236}">
                <a16:creationId xmlns:a16="http://schemas.microsoft.com/office/drawing/2014/main" id="{1C790B51-CE6D-824B-8834-59D63852FBC0}"/>
              </a:ext>
            </a:extLst>
          </p:cNvPr>
          <p:cNvSpPr txBox="1">
            <a:spLocks noChangeArrowheads="1"/>
          </p:cNvSpPr>
          <p:nvPr userDrawn="1"/>
        </p:nvSpPr>
        <p:spPr bwMode="auto">
          <a:xfrm>
            <a:off x="11734800" y="64008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rIns="0" anchor="ctr" anchorCtr="0">
            <a:no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algn="ctr" eaLnBrk="1" hangingPunct="1"/>
            <a:fld id="{44C37EC8-212B-D845-8C24-DA27C0385206}" type="slidenum">
              <a:rPr lang="en-US" sz="800" b="0" i="0" u="none" strike="noStrike" kern="1200" cap="all" spc="100" baseline="0" smtClean="0">
                <a:solidFill>
                  <a:schemeClr val="tx1"/>
                </a:solidFill>
                <a:latin typeface="+mn-lt"/>
                <a:ea typeface="Arial" charset="0"/>
                <a:cs typeface="Arial" charset="0"/>
              </a:rPr>
              <a:pPr algn="ctr" eaLnBrk="1" hangingPunct="1"/>
              <a:t>‹#›</a:t>
            </a:fld>
            <a:endParaRPr lang="ru-RU" altLang="en-US" sz="800" b="0" i="0" cap="all" spc="100" baseline="0">
              <a:solidFill>
                <a:schemeClr val="tx1"/>
              </a:solidFill>
              <a:latin typeface="+mn-lt"/>
              <a:ea typeface="Arial" charset="0"/>
              <a:cs typeface="Arial" charset="0"/>
            </a:endParaRPr>
          </a:p>
        </p:txBody>
      </p:sp>
    </p:spTree>
    <p:extLst>
      <p:ext uri="{BB962C8B-B14F-4D97-AF65-F5344CB8AC3E}">
        <p14:creationId xmlns:p14="http://schemas.microsoft.com/office/powerpoint/2010/main" val="13044834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Chapter 1.1">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62176CC-8E62-7548-AD47-9BAC45ECB832}"/>
              </a:ext>
            </a:extLst>
          </p:cNvPr>
          <p:cNvSpPr/>
          <p:nvPr userDrawn="1"/>
        </p:nvSpPr>
        <p:spPr>
          <a:xfrm>
            <a:off x="0" y="228600"/>
            <a:ext cx="1866900" cy="6400800"/>
          </a:xfrm>
          <a:prstGeom prst="rect">
            <a:avLst/>
          </a:prstGeom>
          <a:solidFill>
            <a:srgbClr val="00A8C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u="none" strike="noStrike" kern="1200" cap="none" spc="0" normalizeH="0" baseline="0" noProof="0">
              <a:ln>
                <a:noFill/>
              </a:ln>
              <a:solidFill>
                <a:srgbClr val="00A8C8"/>
              </a:solidFill>
              <a:effectLst/>
              <a:uLnTx/>
              <a:uFillTx/>
              <a:latin typeface="Arial" panose="020B0604020202020204" pitchFamily="34" charset="0"/>
              <a:ea typeface="+mn-ea"/>
              <a:cs typeface="+mn-cs"/>
            </a:endParaRPr>
          </a:p>
        </p:txBody>
      </p:sp>
      <p:sp>
        <p:nvSpPr>
          <p:cNvPr id="12" name="Picture Placeholder 10">
            <a:extLst>
              <a:ext uri="{FF2B5EF4-FFF2-40B4-BE49-F238E27FC236}">
                <a16:creationId xmlns:a16="http://schemas.microsoft.com/office/drawing/2014/main" id="{EA1A9CAD-C0B9-FD45-B641-49FF60C79407}"/>
              </a:ext>
            </a:extLst>
          </p:cNvPr>
          <p:cNvSpPr>
            <a:spLocks noGrp="1"/>
          </p:cNvSpPr>
          <p:nvPr>
            <p:ph type="pic" sz="quarter" idx="10" hasCustomPrompt="1"/>
          </p:nvPr>
        </p:nvSpPr>
        <p:spPr>
          <a:xfrm>
            <a:off x="914400" y="914400"/>
            <a:ext cx="4724400" cy="5029200"/>
          </a:xfrm>
          <a:prstGeom prst="rect">
            <a:avLst/>
          </a:prstGeom>
          <a:solidFill>
            <a:schemeClr val="tx1"/>
          </a:solidFill>
        </p:spPr>
        <p:txBody>
          <a:bodyPr/>
          <a:lstStyle>
            <a:lvl1pPr marL="0" indent="0" algn="ctr">
              <a:buNone/>
              <a:defRPr sz="2400"/>
            </a:lvl1pPr>
          </a:lstStyle>
          <a:p>
            <a:r>
              <a:rPr lang="fr-FR"/>
              <a:t>	</a:t>
            </a:r>
          </a:p>
          <a:p>
            <a:endParaRPr lang="fr-FR"/>
          </a:p>
          <a:p>
            <a:endParaRPr lang="fr-FR"/>
          </a:p>
          <a:p>
            <a:endParaRPr lang="fr-FR"/>
          </a:p>
          <a:p>
            <a:r>
              <a:rPr lang="fr-FR"/>
              <a:t>PICTURE</a:t>
            </a:r>
          </a:p>
        </p:txBody>
      </p:sp>
      <p:sp>
        <p:nvSpPr>
          <p:cNvPr id="6" name="Text Placeholder 4">
            <a:extLst>
              <a:ext uri="{FF2B5EF4-FFF2-40B4-BE49-F238E27FC236}">
                <a16:creationId xmlns:a16="http://schemas.microsoft.com/office/drawing/2014/main" id="{F09B6C71-E9AB-604A-9367-6817E3773B5C}"/>
              </a:ext>
            </a:extLst>
          </p:cNvPr>
          <p:cNvSpPr>
            <a:spLocks noGrp="1"/>
          </p:cNvSpPr>
          <p:nvPr>
            <p:ph type="body" sz="quarter" idx="29"/>
          </p:nvPr>
        </p:nvSpPr>
        <p:spPr>
          <a:xfrm>
            <a:off x="6556246" y="1557838"/>
            <a:ext cx="4721354" cy="4385761"/>
          </a:xfrm>
        </p:spPr>
        <p:txBody>
          <a:bodyPr anchor="ctr"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1">
            <a:extLst>
              <a:ext uri="{FF2B5EF4-FFF2-40B4-BE49-F238E27FC236}">
                <a16:creationId xmlns:a16="http://schemas.microsoft.com/office/drawing/2014/main" id="{C3D0A84D-0FFA-544B-B209-469E7190A78A}"/>
              </a:ext>
            </a:extLst>
          </p:cNvPr>
          <p:cNvSpPr>
            <a:spLocks noGrp="1"/>
          </p:cNvSpPr>
          <p:nvPr>
            <p:ph type="title"/>
          </p:nvPr>
        </p:nvSpPr>
        <p:spPr>
          <a:xfrm>
            <a:off x="6553200" y="265176"/>
            <a:ext cx="5181600" cy="2123658"/>
          </a:xfrm>
        </p:spPr>
        <p:txBody>
          <a:bodyPr/>
          <a:lstStyle>
            <a:lvl1pPr>
              <a:defRPr>
                <a:solidFill>
                  <a:srgbClr val="00A8C8"/>
                </a:solidFill>
              </a:defRPr>
            </a:lvl1pPr>
          </a:lstStyle>
          <a:p>
            <a:r>
              <a:rPr lang="en-US" dirty="0"/>
              <a:t>Click to edit Master title style</a:t>
            </a:r>
          </a:p>
        </p:txBody>
      </p:sp>
      <p:sp>
        <p:nvSpPr>
          <p:cNvPr id="8" name="Text Placeholder 31">
            <a:extLst>
              <a:ext uri="{FF2B5EF4-FFF2-40B4-BE49-F238E27FC236}">
                <a16:creationId xmlns:a16="http://schemas.microsoft.com/office/drawing/2014/main" id="{E0CC4B99-251F-7A47-94F8-3263C0FBB32A}"/>
              </a:ext>
            </a:extLst>
          </p:cNvPr>
          <p:cNvSpPr txBox="1">
            <a:spLocks/>
          </p:cNvSpPr>
          <p:nvPr userDrawn="1"/>
        </p:nvSpPr>
        <p:spPr>
          <a:xfrm>
            <a:off x="457199" y="6581489"/>
            <a:ext cx="5638800" cy="646331"/>
          </a:xfrm>
          <a:prstGeom prst="rect">
            <a:avLst/>
          </a:prstGeom>
          <a:noFill/>
        </p:spPr>
        <p:txBody>
          <a:bodyPr vert="horz" wrap="square" lIns="0" tIns="0" rIns="0" bIns="457200" rtlCol="0" anchor="t" anchorCtr="0">
            <a:sp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200" b="0" i="0" kern="1200" cap="all" spc="200" baseline="0">
                <a:solidFill>
                  <a:schemeClr val="tx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2400" b="0" kern="1200" cap="all" spc="200" baseline="0">
                <a:solidFill>
                  <a:schemeClr val="tx1"/>
                </a:solidFill>
                <a:latin typeface="+mn-lt"/>
                <a:ea typeface="+mn-ea"/>
                <a:cs typeface="+mn-cs"/>
              </a:defRPr>
            </a:lvl2pPr>
            <a:lvl3pPr marL="0" indent="0" algn="l" defTabSz="914400" rtl="0" eaLnBrk="1" latinLnBrk="0" hangingPunct="1">
              <a:lnSpc>
                <a:spcPct val="100000"/>
              </a:lnSpc>
              <a:spcBef>
                <a:spcPts val="1800"/>
              </a:spcBef>
              <a:spcAft>
                <a:spcPts val="0"/>
              </a:spcAft>
              <a:buFont typeface="Arial" panose="020B0604020202020204" pitchFamily="34" charset="0"/>
              <a:buNone/>
              <a:defRPr sz="2000" kern="1200" cap="none" spc="50" baseline="0">
                <a:solidFill>
                  <a:schemeClr val="tx1"/>
                </a:solidFill>
                <a:latin typeface="+mn-lt"/>
                <a:ea typeface="+mn-ea"/>
                <a:cs typeface="+mn-cs"/>
              </a:defRPr>
            </a:lvl3pPr>
            <a:lvl4pPr marL="228600" indent="-228600" algn="l" defTabSz="914400" rtl="0" eaLnBrk="1" latinLnBrk="0" hangingPunct="1">
              <a:lnSpc>
                <a:spcPct val="100000"/>
              </a:lnSpc>
              <a:spcBef>
                <a:spcPts val="600"/>
              </a:spcBef>
              <a:spcAft>
                <a:spcPts val="0"/>
              </a:spcAft>
              <a:buFont typeface="Arial" panose="020B0604020202020204" pitchFamily="34" charset="0"/>
              <a:buChar char="•"/>
              <a:defRPr sz="2000" kern="1200" spc="50" baseline="0">
                <a:solidFill>
                  <a:schemeClr val="tx1"/>
                </a:solidFill>
                <a:latin typeface="+mn-lt"/>
                <a:ea typeface="+mn-ea"/>
                <a:cs typeface="+mn-cs"/>
              </a:defRPr>
            </a:lvl4pPr>
            <a:lvl5pPr marL="457200" indent="-228600" algn="l" defTabSz="914400" rtl="0" eaLnBrk="1" latinLnBrk="0" hangingPunct="1">
              <a:lnSpc>
                <a:spcPct val="100000"/>
              </a:lnSpc>
              <a:spcBef>
                <a:spcPts val="600"/>
              </a:spcBef>
              <a:spcAft>
                <a:spcPts val="0"/>
              </a:spcAft>
              <a:buFont typeface="System Font Regular"/>
              <a:buChar char="-"/>
              <a:defRPr sz="2000" kern="1200" spc="50" baseline="0">
                <a:solidFill>
                  <a:schemeClr val="tx1"/>
                </a:solidFill>
                <a:latin typeface="+mn-lt"/>
                <a:ea typeface="+mn-ea"/>
                <a:cs typeface="+mn-cs"/>
              </a:defRPr>
            </a:lvl5pPr>
            <a:lvl6pPr marL="685800" indent="-228600" algn="l" defTabSz="914400" rtl="0" eaLnBrk="1" latinLnBrk="0" hangingPunct="1">
              <a:lnSpc>
                <a:spcPct val="100000"/>
              </a:lnSpc>
              <a:spcBef>
                <a:spcPts val="600"/>
              </a:spcBef>
              <a:spcAft>
                <a:spcPts val="0"/>
              </a:spcAft>
              <a:buFont typeface="Arial" panose="020B0604020202020204" pitchFamily="34" charset="0"/>
              <a:buChar char="•"/>
              <a:defRPr sz="2000" kern="1200">
                <a:solidFill>
                  <a:schemeClr val="tx1"/>
                </a:solidFill>
                <a:latin typeface="+mn-lt"/>
                <a:ea typeface="+mn-ea"/>
                <a:cs typeface="+mn-cs"/>
              </a:defRPr>
            </a:lvl6pPr>
            <a:lvl7pPr marL="914400" indent="-228600" algn="l" defTabSz="914400" rtl="0" eaLnBrk="1" latinLnBrk="0" hangingPunct="1">
              <a:lnSpc>
                <a:spcPct val="100000"/>
              </a:lnSpc>
              <a:spcBef>
                <a:spcPts val="600"/>
              </a:spcBef>
              <a:spcAft>
                <a:spcPts val="0"/>
              </a:spcAft>
              <a:buFont typeface="System Font Regular"/>
              <a:buChar char="-"/>
              <a:defRPr sz="2000" kern="1200">
                <a:solidFill>
                  <a:schemeClr val="tx1"/>
                </a:solidFill>
                <a:latin typeface="+mn-lt"/>
                <a:ea typeface="+mn-ea"/>
                <a:cs typeface="+mn-cs"/>
              </a:defRPr>
            </a:lvl7pPr>
            <a:lvl8pPr marL="3429000" indent="-228600" algn="l" defTabSz="914400" rtl="0" eaLnBrk="1" latinLnBrk="0" hangingPunct="1">
              <a:lnSpc>
                <a:spcPct val="100000"/>
              </a:lnSpc>
              <a:spcBef>
                <a:spcPts val="0"/>
              </a:spcBef>
              <a:buFont typeface="Arial" panose="020B0604020202020204" pitchFamily="34" charset="0"/>
              <a:buChar char="•"/>
              <a:defRPr sz="1200" kern="1200">
                <a:solidFill>
                  <a:schemeClr val="tx1"/>
                </a:solidFill>
                <a:latin typeface="+mn-lt"/>
                <a:ea typeface="+mn-ea"/>
                <a:cs typeface="+mn-cs"/>
              </a:defRPr>
            </a:lvl8pPr>
            <a:lvl9pPr marL="3886200" indent="-228600" algn="l" defTabSz="914400" rtl="0" eaLnBrk="1" latinLnBrk="0" hangingPunct="1">
              <a:lnSpc>
                <a:spcPct val="100000"/>
              </a:lnSpc>
              <a:spcBef>
                <a:spcPts val="0"/>
              </a:spcBef>
              <a:buFont typeface="System Font Regular"/>
              <a:buChar char="-"/>
              <a:defRPr sz="1200" kern="1200">
                <a:solidFill>
                  <a:schemeClr val="tx1"/>
                </a:solidFill>
                <a:latin typeface="+mn-lt"/>
                <a:ea typeface="+mn-ea"/>
                <a:cs typeface="+mn-cs"/>
              </a:defRPr>
            </a:lvl9pPr>
          </a:lstStyle>
          <a:p>
            <a:r>
              <a:rPr lang="en-US" sz="1050" dirty="0"/>
              <a:t>Coastal</a:t>
            </a:r>
            <a:r>
              <a:rPr lang="en-US" sz="1050" baseline="0" dirty="0"/>
              <a:t> protection and Restoration authority</a:t>
            </a:r>
            <a:endParaRPr lang="en-US" sz="1050" dirty="0"/>
          </a:p>
        </p:txBody>
      </p:sp>
    </p:spTree>
    <p:extLst>
      <p:ext uri="{BB962C8B-B14F-4D97-AF65-F5344CB8AC3E}">
        <p14:creationId xmlns:p14="http://schemas.microsoft.com/office/powerpoint/2010/main" val="1828160675"/>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5_Container 8">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F841F628-0C1D-0D4F-BB3A-44629C130546}"/>
              </a:ext>
            </a:extLst>
          </p:cNvPr>
          <p:cNvSpPr>
            <a:spLocks noGrp="1"/>
          </p:cNvSpPr>
          <p:nvPr>
            <p:ph type="body" sz="quarter" idx="14" hasCustomPrompt="1"/>
          </p:nvPr>
        </p:nvSpPr>
        <p:spPr>
          <a:xfrm>
            <a:off x="457198" y="1190357"/>
            <a:ext cx="3602736" cy="4943743"/>
          </a:xfrm>
          <a:noFill/>
        </p:spPr>
        <p:txBody>
          <a:bodyPr lIns="0" tIns="0" rIns="0" bIns="0">
            <a:noAutofit/>
          </a:bodyPr>
          <a:lstStyle/>
          <a:p>
            <a:pPr lvl="0"/>
            <a:r>
              <a:rPr lang="en-US" dirty="0"/>
              <a:t>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3">
            <a:extLst>
              <a:ext uri="{FF2B5EF4-FFF2-40B4-BE49-F238E27FC236}">
                <a16:creationId xmlns:a16="http://schemas.microsoft.com/office/drawing/2014/main" id="{E7CA0117-CAF9-E443-B99A-2C42C9B18723}"/>
              </a:ext>
            </a:extLst>
          </p:cNvPr>
          <p:cNvSpPr>
            <a:spLocks noGrp="1"/>
          </p:cNvSpPr>
          <p:nvPr>
            <p:ph type="body" sz="quarter" idx="15" hasCustomPrompt="1"/>
          </p:nvPr>
        </p:nvSpPr>
        <p:spPr>
          <a:xfrm>
            <a:off x="4294631" y="1190357"/>
            <a:ext cx="3602736" cy="4943743"/>
          </a:xfrm>
          <a:noFill/>
        </p:spPr>
        <p:txBody>
          <a:bodyPr lIns="0" tIns="0" rIns="0" bIns="0">
            <a:noAutofit/>
          </a:bodyPr>
          <a:lstStyle/>
          <a:p>
            <a:pPr lvl="0"/>
            <a:r>
              <a:rPr lang="en-US" dirty="0"/>
              <a:t>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3">
            <a:extLst>
              <a:ext uri="{FF2B5EF4-FFF2-40B4-BE49-F238E27FC236}">
                <a16:creationId xmlns:a16="http://schemas.microsoft.com/office/drawing/2014/main" id="{2D66D861-C59C-1E4F-A2DD-40D167E40A2A}"/>
              </a:ext>
            </a:extLst>
          </p:cNvPr>
          <p:cNvSpPr>
            <a:spLocks noGrp="1"/>
          </p:cNvSpPr>
          <p:nvPr>
            <p:ph type="body" sz="quarter" idx="16" hasCustomPrompt="1"/>
          </p:nvPr>
        </p:nvSpPr>
        <p:spPr>
          <a:xfrm>
            <a:off x="8132064" y="1190356"/>
            <a:ext cx="3602736" cy="4943743"/>
          </a:xfrm>
          <a:noFill/>
        </p:spPr>
        <p:txBody>
          <a:bodyPr lIns="0" tIns="0" rIns="0" bIns="0">
            <a:noAutofit/>
          </a:bodyPr>
          <a:lstStyle/>
          <a:p>
            <a:pPr lvl="0"/>
            <a:r>
              <a:rPr lang="en-US" dirty="0"/>
              <a:t>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a:extLst>
              <a:ext uri="{FF2B5EF4-FFF2-40B4-BE49-F238E27FC236}">
                <a16:creationId xmlns:a16="http://schemas.microsoft.com/office/drawing/2014/main" id="{28D9922B-C861-F64F-A0E0-32445885E5EC}"/>
              </a:ext>
            </a:extLst>
          </p:cNvPr>
          <p:cNvSpPr>
            <a:spLocks noGrp="1"/>
          </p:cNvSpPr>
          <p:nvPr>
            <p:ph type="title"/>
          </p:nvPr>
        </p:nvSpPr>
        <p:spPr>
          <a:xfrm>
            <a:off x="457200" y="267027"/>
            <a:ext cx="11277600" cy="923330"/>
          </a:xfrm>
        </p:spPr>
        <p:txBody>
          <a:bodyPr/>
          <a:lstStyle/>
          <a:p>
            <a:r>
              <a:rPr lang="en-US" dirty="0"/>
              <a:t>Click to edit Master title style</a:t>
            </a:r>
          </a:p>
        </p:txBody>
      </p:sp>
    </p:spTree>
    <p:extLst>
      <p:ext uri="{BB962C8B-B14F-4D97-AF65-F5344CB8AC3E}">
        <p14:creationId xmlns:p14="http://schemas.microsoft.com/office/powerpoint/2010/main" val="4158531166"/>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18_Chapter 1.1">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DD3AC8F3-4151-CB4D-ABD4-CA683F843573}"/>
              </a:ext>
            </a:extLst>
          </p:cNvPr>
          <p:cNvSpPr>
            <a:spLocks noGrp="1"/>
          </p:cNvSpPr>
          <p:nvPr>
            <p:ph sz="quarter" idx="14" hasCustomPrompt="1"/>
          </p:nvPr>
        </p:nvSpPr>
        <p:spPr>
          <a:xfrm>
            <a:off x="910364" y="914399"/>
            <a:ext cx="4725390" cy="5029199"/>
          </a:xfrm>
        </p:spPr>
        <p:txBody>
          <a:bodyPr anchor="t" anchorCtr="0"/>
          <a:lstStyle>
            <a:lvl1pPr>
              <a:defRPr/>
            </a:lvl1pPr>
            <a:lvl2pPr>
              <a:defRPr>
                <a:solidFill>
                  <a:schemeClr val="tx1"/>
                </a:solidFill>
              </a:defRPr>
            </a:lvl2pPr>
            <a:lvl3pPr>
              <a:defRPr/>
            </a:lvl3pPr>
            <a:lvl4pPr>
              <a:defRPr/>
            </a:lvl4pPr>
            <a:lvl5pPr>
              <a:defRPr/>
            </a:lvl5pPr>
          </a:lstStyle>
          <a:p>
            <a:pPr lvl="0"/>
            <a:r>
              <a:rPr lang="en-US" dirty="0"/>
              <a:t>First level bullets</a:t>
            </a:r>
          </a:p>
          <a:p>
            <a:pPr lvl="1"/>
            <a:r>
              <a:rPr lang="en-US" dirty="0"/>
              <a:t>Second level bullets</a:t>
            </a:r>
          </a:p>
          <a:p>
            <a:pPr lvl="2"/>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a:t>
            </a:r>
          </a:p>
        </p:txBody>
      </p:sp>
      <p:sp>
        <p:nvSpPr>
          <p:cNvPr id="5" name="Content Placeholder 2">
            <a:extLst>
              <a:ext uri="{FF2B5EF4-FFF2-40B4-BE49-F238E27FC236}">
                <a16:creationId xmlns:a16="http://schemas.microsoft.com/office/drawing/2014/main" id="{D44E2BBB-CE38-AB4E-93A3-4E248B33C948}"/>
              </a:ext>
            </a:extLst>
          </p:cNvPr>
          <p:cNvSpPr>
            <a:spLocks noGrp="1"/>
          </p:cNvSpPr>
          <p:nvPr>
            <p:ph sz="quarter" idx="24" hasCustomPrompt="1"/>
          </p:nvPr>
        </p:nvSpPr>
        <p:spPr>
          <a:xfrm>
            <a:off x="6552210" y="914400"/>
            <a:ext cx="4725390" cy="5029198"/>
          </a:xfrm>
        </p:spPr>
        <p:txBody>
          <a:bodyPr anchor="t" anchorCtr="0"/>
          <a:lstStyle>
            <a:lvl1pPr>
              <a:defRPr/>
            </a:lvl1pPr>
            <a:lvl2pPr>
              <a:defRPr>
                <a:solidFill>
                  <a:schemeClr val="tx1"/>
                </a:solidFill>
              </a:defRPr>
            </a:lvl2pPr>
            <a:lvl3pPr>
              <a:defRPr/>
            </a:lvl3pPr>
            <a:lvl4pPr>
              <a:defRPr/>
            </a:lvl4pPr>
            <a:lvl5pPr>
              <a:defRPr/>
            </a:lvl5pPr>
          </a:lstStyle>
          <a:p>
            <a:pPr lvl="0"/>
            <a:r>
              <a:rPr lang="en-US" dirty="0"/>
              <a:t>First level bullets</a:t>
            </a:r>
          </a:p>
          <a:p>
            <a:pPr lvl="1"/>
            <a:r>
              <a:rPr lang="en-US" dirty="0"/>
              <a:t>Second level bullets</a:t>
            </a:r>
          </a:p>
          <a:p>
            <a:pPr lvl="2"/>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a:t>
            </a:r>
          </a:p>
        </p:txBody>
      </p:sp>
    </p:spTree>
    <p:extLst>
      <p:ext uri="{BB962C8B-B14F-4D97-AF65-F5344CB8AC3E}">
        <p14:creationId xmlns:p14="http://schemas.microsoft.com/office/powerpoint/2010/main" val="1166449858"/>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9BA795F4-A223-D240-88A9-1224779925ED}"/>
              </a:ext>
            </a:extLst>
          </p:cNvPr>
          <p:cNvSpPr>
            <a:spLocks noGrp="1"/>
          </p:cNvSpPr>
          <p:nvPr>
            <p:ph sz="quarter" idx="10"/>
          </p:nvPr>
        </p:nvSpPr>
        <p:spPr>
          <a:xfrm>
            <a:off x="457200" y="1850225"/>
            <a:ext cx="5413248" cy="428387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3">
            <a:extLst>
              <a:ext uri="{FF2B5EF4-FFF2-40B4-BE49-F238E27FC236}">
                <a16:creationId xmlns:a16="http://schemas.microsoft.com/office/drawing/2014/main" id="{09AC1833-8FF6-D842-B1D3-066D27A5E890}"/>
              </a:ext>
            </a:extLst>
          </p:cNvPr>
          <p:cNvSpPr>
            <a:spLocks noGrp="1"/>
          </p:cNvSpPr>
          <p:nvPr>
            <p:ph sz="quarter" idx="11"/>
          </p:nvPr>
        </p:nvSpPr>
        <p:spPr>
          <a:xfrm>
            <a:off x="6321552" y="1849984"/>
            <a:ext cx="5413248" cy="428412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2">
            <a:extLst>
              <a:ext uri="{FF2B5EF4-FFF2-40B4-BE49-F238E27FC236}">
                <a16:creationId xmlns:a16="http://schemas.microsoft.com/office/drawing/2014/main" id="{354C3DEC-D580-A343-A429-8FA47B57152B}"/>
              </a:ext>
            </a:extLst>
          </p:cNvPr>
          <p:cNvSpPr>
            <a:spLocks noGrp="1"/>
          </p:cNvSpPr>
          <p:nvPr>
            <p:ph type="body" sz="quarter" idx="31" hasCustomPrompt="1"/>
          </p:nvPr>
        </p:nvSpPr>
        <p:spPr>
          <a:xfrm>
            <a:off x="457199" y="265176"/>
            <a:ext cx="11277600" cy="1585049"/>
          </a:xfrm>
        </p:spPr>
        <p:txBody>
          <a:bodyPr wrap="square" bIns="365760">
            <a:spAutoFit/>
          </a:bodyPr>
          <a:lstStyle>
            <a:lvl1pPr>
              <a:spcBef>
                <a:spcPts val="0"/>
              </a:spcBef>
              <a:spcAft>
                <a:spcPts val="1200"/>
              </a:spcAft>
              <a:defRPr sz="5400" b="0" i="0" spc="0">
                <a:solidFill>
                  <a:schemeClr val="accent1"/>
                </a:solidFill>
                <a:latin typeface="Franklin Gothic Medium Cond" panose="020B0606030402020204" pitchFamily="34" charset="0"/>
              </a:defRPr>
            </a:lvl1pPr>
            <a:lvl2pPr marL="0" indent="0">
              <a:spcBef>
                <a:spcPts val="0"/>
              </a:spcBef>
              <a:spcAft>
                <a:spcPts val="600"/>
              </a:spcAft>
              <a:buNone/>
              <a:defRPr sz="2400" cap="all" spc="200" baseline="0"/>
            </a:lvl2pPr>
            <a:lvl3pPr marL="0" indent="0">
              <a:buNone/>
              <a:defRPr/>
            </a:lvl3pPr>
          </a:lstStyle>
          <a:p>
            <a:pPr lvl="0"/>
            <a:r>
              <a:rPr lang="en-US" dirty="0"/>
              <a:t>Title</a:t>
            </a:r>
          </a:p>
          <a:p>
            <a:pPr lvl="1"/>
            <a:r>
              <a:rPr lang="en-US" dirty="0"/>
              <a:t>Subtitle</a:t>
            </a:r>
          </a:p>
        </p:txBody>
      </p:sp>
    </p:spTree>
    <p:extLst>
      <p:ext uri="{BB962C8B-B14F-4D97-AF65-F5344CB8AC3E}">
        <p14:creationId xmlns:p14="http://schemas.microsoft.com/office/powerpoint/2010/main" val="2126293329"/>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25_Chapter 1.1">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0810A68-6096-C948-AD76-3813B6B4B326}"/>
              </a:ext>
            </a:extLst>
          </p:cNvPr>
          <p:cNvSpPr/>
          <p:nvPr userDrawn="1"/>
        </p:nvSpPr>
        <p:spPr>
          <a:xfrm>
            <a:off x="6096000" y="0"/>
            <a:ext cx="609195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 name="Content Placeholder 2">
            <a:extLst>
              <a:ext uri="{FF2B5EF4-FFF2-40B4-BE49-F238E27FC236}">
                <a16:creationId xmlns:a16="http://schemas.microsoft.com/office/drawing/2014/main" id="{DD3AC8F3-4151-CB4D-ABD4-CA683F843573}"/>
              </a:ext>
            </a:extLst>
          </p:cNvPr>
          <p:cNvSpPr>
            <a:spLocks noGrp="1"/>
          </p:cNvSpPr>
          <p:nvPr>
            <p:ph sz="quarter" idx="14" hasCustomPrompt="1"/>
          </p:nvPr>
        </p:nvSpPr>
        <p:spPr>
          <a:xfrm>
            <a:off x="683282" y="914399"/>
            <a:ext cx="4725390" cy="5029199"/>
          </a:xfrm>
        </p:spPr>
        <p:txBody>
          <a:bodyPr anchor="t" anchorCtr="0"/>
          <a:lstStyle>
            <a:lvl1pPr>
              <a:defRPr/>
            </a:lvl1pPr>
            <a:lvl2pPr>
              <a:defRPr>
                <a:solidFill>
                  <a:schemeClr val="tx1"/>
                </a:solidFill>
              </a:defRPr>
            </a:lvl2pPr>
            <a:lvl3pPr>
              <a:defRPr/>
            </a:lvl3pPr>
            <a:lvl4pPr>
              <a:defRPr/>
            </a:lvl4pPr>
            <a:lvl5pPr>
              <a:defRPr/>
            </a:lvl5pPr>
          </a:lstStyle>
          <a:p>
            <a:pPr lvl="0"/>
            <a:r>
              <a:rPr lang="en-US" dirty="0"/>
              <a:t>First level bullets</a:t>
            </a:r>
          </a:p>
          <a:p>
            <a:pPr lvl="1"/>
            <a:r>
              <a:rPr lang="en-US" dirty="0"/>
              <a:t>Second level bullets</a:t>
            </a:r>
          </a:p>
          <a:p>
            <a:pPr lvl="2"/>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a:t>
            </a:r>
          </a:p>
        </p:txBody>
      </p:sp>
      <p:sp>
        <p:nvSpPr>
          <p:cNvPr id="5" name="Content Placeholder 2">
            <a:extLst>
              <a:ext uri="{FF2B5EF4-FFF2-40B4-BE49-F238E27FC236}">
                <a16:creationId xmlns:a16="http://schemas.microsoft.com/office/drawing/2014/main" id="{D44E2BBB-CE38-AB4E-93A3-4E248B33C948}"/>
              </a:ext>
            </a:extLst>
          </p:cNvPr>
          <p:cNvSpPr>
            <a:spLocks noGrp="1"/>
          </p:cNvSpPr>
          <p:nvPr>
            <p:ph sz="quarter" idx="24" hasCustomPrompt="1"/>
          </p:nvPr>
        </p:nvSpPr>
        <p:spPr>
          <a:xfrm>
            <a:off x="6778253" y="914400"/>
            <a:ext cx="4727448" cy="5029198"/>
          </a:xfrm>
        </p:spPr>
        <p:txBody>
          <a:bodyPr anchor="t" anchorCtr="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First level bullets</a:t>
            </a:r>
          </a:p>
          <a:p>
            <a:pPr lvl="1"/>
            <a:r>
              <a:rPr lang="en-US" dirty="0"/>
              <a:t>Second level bullets</a:t>
            </a:r>
          </a:p>
          <a:p>
            <a:pPr lvl="2"/>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p>
          <a:p>
            <a:pPr lvl="3"/>
            <a:r>
              <a:rPr lang="en-US" dirty="0"/>
              <a:t>sed do </a:t>
            </a:r>
            <a:r>
              <a:rPr lang="en-US" dirty="0" err="1"/>
              <a:t>eiusmod</a:t>
            </a:r>
            <a:r>
              <a:rPr lang="en-US" dirty="0"/>
              <a:t> </a:t>
            </a:r>
          </a:p>
          <a:p>
            <a:pPr lvl="4"/>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a:t>
            </a:r>
          </a:p>
        </p:txBody>
      </p:sp>
    </p:spTree>
    <p:extLst>
      <p:ext uri="{BB962C8B-B14F-4D97-AF65-F5344CB8AC3E}">
        <p14:creationId xmlns:p14="http://schemas.microsoft.com/office/powerpoint/2010/main" val="4051825098"/>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19_Chapter 1.1">
    <p:spTree>
      <p:nvGrpSpPr>
        <p:cNvPr id="1" name=""/>
        <p:cNvGrpSpPr/>
        <p:nvPr/>
      </p:nvGrpSpPr>
      <p:grpSpPr>
        <a:xfrm>
          <a:off x="0" y="0"/>
          <a:ext cx="0" cy="0"/>
          <a:chOff x="0" y="0"/>
          <a:chExt cx="0" cy="0"/>
        </a:xfrm>
      </p:grpSpPr>
      <p:sp>
        <p:nvSpPr>
          <p:cNvPr id="11" name="Text Placeholder 28">
            <a:extLst>
              <a:ext uri="{FF2B5EF4-FFF2-40B4-BE49-F238E27FC236}">
                <a16:creationId xmlns:a16="http://schemas.microsoft.com/office/drawing/2014/main" id="{8933ECAF-6104-5C40-83B8-0F07951B0F99}"/>
              </a:ext>
            </a:extLst>
          </p:cNvPr>
          <p:cNvSpPr>
            <a:spLocks noGrp="1"/>
          </p:cNvSpPr>
          <p:nvPr>
            <p:ph type="body" sz="quarter" idx="23" hasCustomPrompt="1"/>
          </p:nvPr>
        </p:nvSpPr>
        <p:spPr>
          <a:xfrm>
            <a:off x="0" y="457200"/>
            <a:ext cx="5641846" cy="5943600"/>
          </a:xfrm>
          <a:solidFill>
            <a:schemeClr val="accent1"/>
          </a:solidFill>
        </p:spPr>
        <p:txBody>
          <a:bodyPr lIns="457200" tIns="457200" rIns="457200" bIns="457200" anchor="ctr" anchorCtr="0">
            <a:noAutofit/>
          </a:bodyPr>
          <a:lstStyle>
            <a:lvl1pPr marL="0" indent="0" algn="l">
              <a:lnSpc>
                <a:spcPts val="5400"/>
              </a:lnSpc>
              <a:buNone/>
              <a:defRPr sz="5400" b="0" cap="none" spc="50" baseline="0">
                <a:solidFill>
                  <a:schemeClr val="bg1"/>
                </a:solidFill>
              </a:defRPr>
            </a:lvl1pPr>
            <a:lvl2pPr>
              <a:defRPr>
                <a:solidFill>
                  <a:schemeClr val="bg1"/>
                </a:solidFill>
              </a:defRPr>
            </a:lvl2pPr>
            <a:lvl3pPr>
              <a:defRPr>
                <a:solidFill>
                  <a:schemeClr val="bg1"/>
                </a:solidFill>
              </a:defRPr>
            </a:lvl3pPr>
          </a:lstStyle>
          <a:p>
            <a:pPr lvl="0"/>
            <a:r>
              <a:rPr lang="en-US" dirty="0"/>
              <a:t>First level bullets</a:t>
            </a:r>
          </a:p>
          <a:p>
            <a:pPr lvl="1"/>
            <a:r>
              <a:rPr lang="en-US" dirty="0"/>
              <a:t>Second level bullets</a:t>
            </a:r>
          </a:p>
          <a:p>
            <a:pPr lvl="2"/>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a:t>
            </a:r>
          </a:p>
        </p:txBody>
      </p:sp>
      <p:sp>
        <p:nvSpPr>
          <p:cNvPr id="4" name="Text Placeholder 3">
            <a:extLst>
              <a:ext uri="{FF2B5EF4-FFF2-40B4-BE49-F238E27FC236}">
                <a16:creationId xmlns:a16="http://schemas.microsoft.com/office/drawing/2014/main" id="{CB571F5B-236A-484D-A849-9A79FF0F3455}"/>
              </a:ext>
            </a:extLst>
          </p:cNvPr>
          <p:cNvSpPr>
            <a:spLocks noGrp="1"/>
          </p:cNvSpPr>
          <p:nvPr>
            <p:ph type="body" sz="quarter" idx="29" hasCustomPrompt="1"/>
          </p:nvPr>
        </p:nvSpPr>
        <p:spPr>
          <a:xfrm>
            <a:off x="6092954" y="457200"/>
            <a:ext cx="5641846" cy="5943600"/>
          </a:xfrm>
        </p:spPr>
        <p:txBody>
          <a:bodyPr lIns="457200" anchor="ctr" anchorCtr="0"/>
          <a:lstStyle>
            <a:lvl1pPr>
              <a:lnSpc>
                <a:spcPts val="5400"/>
              </a:lnSpc>
              <a:defRPr/>
            </a:lvl1pPr>
            <a:lvl2pPr marL="0" marR="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lvl2pPr>
          </a:lstStyle>
          <a:p>
            <a:pPr lvl="1"/>
            <a:r>
              <a:rPr lang="en-US" dirty="0"/>
              <a:t>Heading two</a:t>
            </a: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US" dirty="0"/>
              <a:t>Heading one</a:t>
            </a:r>
          </a:p>
        </p:txBody>
      </p:sp>
    </p:spTree>
    <p:extLst>
      <p:ext uri="{BB962C8B-B14F-4D97-AF65-F5344CB8AC3E}">
        <p14:creationId xmlns:p14="http://schemas.microsoft.com/office/powerpoint/2010/main" val="56623501"/>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23_Chapter 1.1">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B21BCB3-8D3B-D949-BA09-E208924B63F5}"/>
              </a:ext>
            </a:extLst>
          </p:cNvPr>
          <p:cNvSpPr>
            <a:spLocks noGrp="1"/>
          </p:cNvSpPr>
          <p:nvPr>
            <p:ph type="body" sz="quarter" idx="29" hasCustomPrompt="1"/>
          </p:nvPr>
        </p:nvSpPr>
        <p:spPr>
          <a:xfrm>
            <a:off x="6556246" y="705177"/>
            <a:ext cx="5178554" cy="5447645"/>
          </a:xfrm>
          <a:solidFill>
            <a:schemeClr val="bg1"/>
          </a:solidFill>
        </p:spPr>
        <p:txBody>
          <a:bodyPr lIns="457200" tIns="1371600" bIns="1371600" anchor="ctr" anchorCtr="0">
            <a:spAutoFit/>
          </a:bodyPr>
          <a:lstStyle/>
          <a:p>
            <a:pPr lvl="0"/>
            <a:r>
              <a:rPr lang="en-US" dirty="0"/>
              <a:t>Heading one</a:t>
            </a:r>
          </a:p>
          <a:p>
            <a:pPr lvl="1"/>
            <a:r>
              <a:rPr lang="en-US" dirty="0"/>
              <a:t>Heading two</a:t>
            </a:r>
          </a:p>
          <a:p>
            <a:pPr lvl="2"/>
            <a:r>
              <a:rPr lang="en-US" dirty="0"/>
              <a:t>Body</a:t>
            </a:r>
          </a:p>
          <a:p>
            <a:pPr lvl="3"/>
            <a:r>
              <a:rPr lang="en-US" dirty="0"/>
              <a:t>Bullets</a:t>
            </a:r>
          </a:p>
          <a:p>
            <a:pPr lvl="4"/>
            <a:r>
              <a:rPr lang="en-US" dirty="0"/>
              <a:t>Sub-bullets</a:t>
            </a:r>
          </a:p>
        </p:txBody>
      </p:sp>
    </p:spTree>
    <p:extLst>
      <p:ext uri="{BB962C8B-B14F-4D97-AF65-F5344CB8AC3E}">
        <p14:creationId xmlns:p14="http://schemas.microsoft.com/office/powerpoint/2010/main" val="1052503487"/>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24_Chapter 1.1">
    <p:bg>
      <p:bgPr>
        <a:solidFill>
          <a:schemeClr val="bg1"/>
        </a:solidFill>
        <a:effectLst/>
      </p:bgPr>
    </p:bg>
    <p:spTree>
      <p:nvGrpSpPr>
        <p:cNvPr id="1" name=""/>
        <p:cNvGrpSpPr/>
        <p:nvPr/>
      </p:nvGrpSpPr>
      <p:grpSpPr>
        <a:xfrm>
          <a:off x="0" y="0"/>
          <a:ext cx="0" cy="0"/>
          <a:chOff x="0" y="0"/>
          <a:chExt cx="0" cy="0"/>
        </a:xfrm>
      </p:grpSpPr>
      <p:sp>
        <p:nvSpPr>
          <p:cNvPr id="8" name="Text Placeholder 4">
            <a:extLst>
              <a:ext uri="{FF2B5EF4-FFF2-40B4-BE49-F238E27FC236}">
                <a16:creationId xmlns:a16="http://schemas.microsoft.com/office/drawing/2014/main" id="{FB84AED6-37E9-EE44-AEB7-4A6A2E8E30AA}"/>
              </a:ext>
            </a:extLst>
          </p:cNvPr>
          <p:cNvSpPr>
            <a:spLocks noGrp="1"/>
          </p:cNvSpPr>
          <p:nvPr>
            <p:ph type="body" sz="quarter" idx="29" hasCustomPrompt="1"/>
          </p:nvPr>
        </p:nvSpPr>
        <p:spPr>
          <a:xfrm>
            <a:off x="457200" y="914401"/>
            <a:ext cx="5178554" cy="5029199"/>
          </a:xfrm>
          <a:solidFill>
            <a:schemeClr val="bg1"/>
          </a:solidFill>
        </p:spPr>
        <p:txBody>
          <a:bodyPr lIns="0" anchor="ctr" anchorCtr="0"/>
          <a:lstStyle/>
          <a:p>
            <a:pPr lvl="0"/>
            <a:r>
              <a:rPr lang="en-US" dirty="0"/>
              <a:t>Heading one</a:t>
            </a:r>
          </a:p>
          <a:p>
            <a:pPr lvl="1"/>
            <a:r>
              <a:rPr lang="en-US" dirty="0"/>
              <a:t>Heading two</a:t>
            </a:r>
          </a:p>
          <a:p>
            <a:pPr lvl="2"/>
            <a:r>
              <a:rPr lang="en-US" dirty="0"/>
              <a:t>Body</a:t>
            </a:r>
          </a:p>
          <a:p>
            <a:pPr lvl="3"/>
            <a:r>
              <a:rPr lang="en-US" dirty="0"/>
              <a:t>Bullets</a:t>
            </a:r>
          </a:p>
          <a:p>
            <a:pPr lvl="4"/>
            <a:r>
              <a:rPr lang="en-US" dirty="0"/>
              <a:t>Sub-bullets</a:t>
            </a:r>
          </a:p>
        </p:txBody>
      </p:sp>
      <p:sp>
        <p:nvSpPr>
          <p:cNvPr id="11" name="Rectangle 10">
            <a:extLst>
              <a:ext uri="{FF2B5EF4-FFF2-40B4-BE49-F238E27FC236}">
                <a16:creationId xmlns:a16="http://schemas.microsoft.com/office/drawing/2014/main" id="{762176CC-8E62-7548-AD47-9BAC45ECB832}"/>
              </a:ext>
            </a:extLst>
          </p:cNvPr>
          <p:cNvSpPr/>
          <p:nvPr userDrawn="1"/>
        </p:nvSpPr>
        <p:spPr>
          <a:xfrm>
            <a:off x="10325100" y="457200"/>
            <a:ext cx="1866900" cy="59436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2" name="Picture Placeholder 10">
            <a:extLst>
              <a:ext uri="{FF2B5EF4-FFF2-40B4-BE49-F238E27FC236}">
                <a16:creationId xmlns:a16="http://schemas.microsoft.com/office/drawing/2014/main" id="{EA1A9CAD-C0B9-FD45-B641-49FF60C79407}"/>
              </a:ext>
            </a:extLst>
          </p:cNvPr>
          <p:cNvSpPr>
            <a:spLocks noGrp="1"/>
          </p:cNvSpPr>
          <p:nvPr>
            <p:ph type="pic" sz="quarter" idx="10" hasCustomPrompt="1"/>
          </p:nvPr>
        </p:nvSpPr>
        <p:spPr>
          <a:xfrm>
            <a:off x="6534150" y="914400"/>
            <a:ext cx="4724400" cy="5029200"/>
          </a:xfrm>
          <a:prstGeom prst="rect">
            <a:avLst/>
          </a:prstGeom>
          <a:solidFill>
            <a:schemeClr val="tx1"/>
          </a:solidFill>
        </p:spPr>
        <p:txBody>
          <a:bodyPr/>
          <a:lstStyle>
            <a:lvl1pPr marL="0" indent="0" algn="ctr">
              <a:buNone/>
              <a:defRPr sz="2400"/>
            </a:lvl1pPr>
          </a:lstStyle>
          <a:p>
            <a:r>
              <a:rPr lang="fr-FR" dirty="0"/>
              <a:t>	</a:t>
            </a:r>
          </a:p>
          <a:p>
            <a:endParaRPr lang="fr-FR" dirty="0"/>
          </a:p>
          <a:p>
            <a:endParaRPr lang="fr-FR" dirty="0"/>
          </a:p>
          <a:p>
            <a:endParaRPr lang="fr-FR" dirty="0"/>
          </a:p>
          <a:p>
            <a:endParaRPr lang="fr-FR" dirty="0"/>
          </a:p>
        </p:txBody>
      </p:sp>
    </p:spTree>
    <p:extLst>
      <p:ext uri="{BB962C8B-B14F-4D97-AF65-F5344CB8AC3E}">
        <p14:creationId xmlns:p14="http://schemas.microsoft.com/office/powerpoint/2010/main" val="3662026815"/>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30_Custom Layout">
    <p:spTree>
      <p:nvGrpSpPr>
        <p:cNvPr id="1" name=""/>
        <p:cNvGrpSpPr/>
        <p:nvPr/>
      </p:nvGrpSpPr>
      <p:grpSpPr>
        <a:xfrm>
          <a:off x="0" y="0"/>
          <a:ext cx="0" cy="0"/>
          <a:chOff x="0" y="0"/>
          <a:chExt cx="0" cy="0"/>
        </a:xfrm>
      </p:grpSpPr>
      <p:pic>
        <p:nvPicPr>
          <p:cNvPr id="3" name="Picture 2" descr="A picture containing swimming, shark, ocean floor&#10;&#10;Description automatically generated">
            <a:extLst>
              <a:ext uri="{FF2B5EF4-FFF2-40B4-BE49-F238E27FC236}">
                <a16:creationId xmlns:a16="http://schemas.microsoft.com/office/drawing/2014/main" id="{E1C8703D-201F-FC47-AC6B-13230A8FB1BA}"/>
              </a:ext>
            </a:extLst>
          </p:cNvPr>
          <p:cNvPicPr>
            <a:picLocks noChangeAspect="1"/>
          </p:cNvPicPr>
          <p:nvPr userDrawn="1"/>
        </p:nvPicPr>
        <p:blipFill rotWithShape="1">
          <a:blip r:embed="rId2"/>
          <a:srcRect l="18445" r="18445"/>
          <a:stretch/>
        </p:blipFill>
        <p:spPr>
          <a:xfrm>
            <a:off x="6349" y="1228028"/>
            <a:ext cx="6314950" cy="5629971"/>
          </a:xfrm>
          <a:prstGeom prst="rect">
            <a:avLst/>
          </a:prstGeom>
        </p:spPr>
      </p:pic>
      <p:pic>
        <p:nvPicPr>
          <p:cNvPr id="11" name="Picture 10">
            <a:extLst>
              <a:ext uri="{FF2B5EF4-FFF2-40B4-BE49-F238E27FC236}">
                <a16:creationId xmlns:a16="http://schemas.microsoft.com/office/drawing/2014/main" id="{669B05F0-E503-9546-B901-C3C723457101}"/>
              </a:ext>
            </a:extLst>
          </p:cNvPr>
          <p:cNvPicPr>
            <a:picLocks noChangeAspect="1"/>
          </p:cNvPicPr>
          <p:nvPr userDrawn="1"/>
        </p:nvPicPr>
        <p:blipFill rotWithShape="1">
          <a:blip r:embed="rId3"/>
          <a:srcRect l="28350" t="33986" r="15936" b="-1"/>
          <a:stretch/>
        </p:blipFill>
        <p:spPr>
          <a:xfrm>
            <a:off x="3276600" y="0"/>
            <a:ext cx="8915399" cy="5943577"/>
          </a:xfrm>
          <a:prstGeom prst="rect">
            <a:avLst/>
          </a:prstGeom>
        </p:spPr>
      </p:pic>
      <p:sp>
        <p:nvSpPr>
          <p:cNvPr id="17" name="Rectangle 16">
            <a:extLst>
              <a:ext uri="{FF2B5EF4-FFF2-40B4-BE49-F238E27FC236}">
                <a16:creationId xmlns:a16="http://schemas.microsoft.com/office/drawing/2014/main" id="{5803CF79-54EC-AE40-8AD0-4A6A1D87ADA2}"/>
              </a:ext>
            </a:extLst>
          </p:cNvPr>
          <p:cNvSpPr/>
          <p:nvPr userDrawn="1"/>
        </p:nvSpPr>
        <p:spPr>
          <a:xfrm>
            <a:off x="457199" y="1224281"/>
            <a:ext cx="11277601" cy="47192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02850D2-48A6-AF48-9D58-E327CB16AE42}"/>
              </a:ext>
            </a:extLst>
          </p:cNvPr>
          <p:cNvSpPr/>
          <p:nvPr userDrawn="1"/>
        </p:nvSpPr>
        <p:spPr>
          <a:xfrm>
            <a:off x="457199" y="5943575"/>
            <a:ext cx="6783135" cy="4572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9BA795F4-A223-D240-88A9-1224779925ED}"/>
              </a:ext>
            </a:extLst>
          </p:cNvPr>
          <p:cNvSpPr>
            <a:spLocks noGrp="1"/>
          </p:cNvSpPr>
          <p:nvPr>
            <p:ph sz="quarter" idx="10"/>
          </p:nvPr>
        </p:nvSpPr>
        <p:spPr>
          <a:xfrm>
            <a:off x="457200" y="1228028"/>
            <a:ext cx="5413248" cy="5172771"/>
          </a:xfrm>
          <a:noFill/>
        </p:spPr>
        <p:txBody>
          <a:bodyPr lIns="914400" tIns="457200" rIns="457200" bIns="457200"/>
          <a:lstStyle>
            <a:lvl1pPr>
              <a:lnSpc>
                <a:spcPts val="4000"/>
              </a:lnSpc>
              <a:spcAft>
                <a:spcPts val="2400"/>
              </a:spcAft>
              <a:defRPr sz="4000">
                <a:solidFill>
                  <a:schemeClr val="tx1"/>
                </a:solidFill>
              </a:defRPr>
            </a:lvl1pPr>
            <a:lvl2pPr>
              <a:defRPr>
                <a:highlight>
                  <a:srgbClr val="A2DCE9"/>
                </a:highlight>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3">
            <a:extLst>
              <a:ext uri="{FF2B5EF4-FFF2-40B4-BE49-F238E27FC236}">
                <a16:creationId xmlns:a16="http://schemas.microsoft.com/office/drawing/2014/main" id="{09AC1833-8FF6-D842-B1D3-066D27A5E890}"/>
              </a:ext>
            </a:extLst>
          </p:cNvPr>
          <p:cNvSpPr>
            <a:spLocks noGrp="1"/>
          </p:cNvSpPr>
          <p:nvPr>
            <p:ph sz="quarter" idx="11"/>
          </p:nvPr>
        </p:nvSpPr>
        <p:spPr>
          <a:xfrm>
            <a:off x="5870448" y="1224283"/>
            <a:ext cx="5413248" cy="4719293"/>
          </a:xfrm>
          <a:noFill/>
        </p:spPr>
        <p:txBody>
          <a:bodyPr lIns="914400" tIns="457200" rIns="457200" bIns="457200"/>
          <a:lstStyle>
            <a:lvl1pPr>
              <a:lnSpc>
                <a:spcPts val="4000"/>
              </a:lnSpc>
              <a:spcAft>
                <a:spcPts val="2400"/>
              </a:spcAft>
              <a:defRPr sz="4000">
                <a:solidFill>
                  <a:schemeClr val="tx1"/>
                </a:solidFill>
              </a:defRPr>
            </a:lvl1pPr>
            <a:lvl2pPr>
              <a:defRPr>
                <a:highlight>
                  <a:srgbClr val="A2DCE9"/>
                </a:highlight>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a:extLst>
              <a:ext uri="{FF2B5EF4-FFF2-40B4-BE49-F238E27FC236}">
                <a16:creationId xmlns:a16="http://schemas.microsoft.com/office/drawing/2014/main" id="{254D609E-5258-F145-965A-F17F7B85D946}"/>
              </a:ext>
            </a:extLst>
          </p:cNvPr>
          <p:cNvSpPr>
            <a:spLocks noGrp="1"/>
          </p:cNvSpPr>
          <p:nvPr>
            <p:ph type="title"/>
          </p:nvPr>
        </p:nvSpPr>
        <p:spPr>
          <a:xfrm>
            <a:off x="457199" y="0"/>
            <a:ext cx="10335719" cy="1228028"/>
          </a:xfrm>
          <a:solidFill>
            <a:schemeClr val="bg1"/>
          </a:solidFill>
        </p:spPr>
        <p:txBody>
          <a:bodyPr wrap="square" tIns="265176" rIns="457200" bIns="265176">
            <a:spAutoFit/>
          </a:bodyPr>
          <a:lstStyle/>
          <a:p>
            <a:r>
              <a:rPr lang="en-US" dirty="0"/>
              <a:t>Click to edit Master title style</a:t>
            </a:r>
          </a:p>
        </p:txBody>
      </p:sp>
      <p:pic>
        <p:nvPicPr>
          <p:cNvPr id="10" name="Picture 9">
            <a:extLst>
              <a:ext uri="{FF2B5EF4-FFF2-40B4-BE49-F238E27FC236}">
                <a16:creationId xmlns:a16="http://schemas.microsoft.com/office/drawing/2014/main" id="{8E17E9FE-D0BA-6641-8934-E54FD83D66B1}"/>
              </a:ext>
            </a:extLst>
          </p:cNvPr>
          <p:cNvPicPr>
            <a:picLocks noChangeAspect="1"/>
          </p:cNvPicPr>
          <p:nvPr userDrawn="1"/>
        </p:nvPicPr>
        <p:blipFill rotWithShape="1">
          <a:blip r:embed="rId4"/>
          <a:srcRect t="31849" b="31849"/>
          <a:stretch/>
        </p:blipFill>
        <p:spPr>
          <a:xfrm>
            <a:off x="6789484" y="5943599"/>
            <a:ext cx="4476877" cy="914400"/>
          </a:xfrm>
          <a:prstGeom prst="rect">
            <a:avLst/>
          </a:prstGeom>
        </p:spPr>
      </p:pic>
      <p:cxnSp>
        <p:nvCxnSpPr>
          <p:cNvPr id="16" name="Straight Connector 15">
            <a:extLst>
              <a:ext uri="{FF2B5EF4-FFF2-40B4-BE49-F238E27FC236}">
                <a16:creationId xmlns:a16="http://schemas.microsoft.com/office/drawing/2014/main" id="{E4BC3C67-EFF3-534E-960D-5DCC447BF7A2}"/>
              </a:ext>
            </a:extLst>
          </p:cNvPr>
          <p:cNvCxnSpPr>
            <a:cxnSpLocks/>
          </p:cNvCxnSpPr>
          <p:nvPr userDrawn="1"/>
        </p:nvCxnSpPr>
        <p:spPr>
          <a:xfrm>
            <a:off x="947352" y="1654052"/>
            <a:ext cx="0" cy="4320723"/>
          </a:xfrm>
          <a:prstGeom prst="line">
            <a:avLst/>
          </a:prstGeom>
          <a:ln w="12700">
            <a:tailEnd type="none" w="med" len="sm"/>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11206897"/>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showMasterSp="0" preserve="1" userDrawn="1">
  <p:cSld name="6_Cover 2">
    <p:bg>
      <p:bgPr>
        <a:solidFill>
          <a:schemeClr val="tx2"/>
        </a:solidFill>
        <a:effectLst/>
      </p:bgPr>
    </p:bg>
    <p:spTree>
      <p:nvGrpSpPr>
        <p:cNvPr id="1" name=""/>
        <p:cNvGrpSpPr/>
        <p:nvPr/>
      </p:nvGrpSpPr>
      <p:grpSpPr>
        <a:xfrm>
          <a:off x="0" y="0"/>
          <a:ext cx="0" cy="0"/>
          <a:chOff x="0" y="0"/>
          <a:chExt cx="0" cy="0"/>
        </a:xfrm>
      </p:grpSpPr>
      <p:sp>
        <p:nvSpPr>
          <p:cNvPr id="7" name="Text Placeholder 17">
            <a:extLst>
              <a:ext uri="{FF2B5EF4-FFF2-40B4-BE49-F238E27FC236}">
                <a16:creationId xmlns:a16="http://schemas.microsoft.com/office/drawing/2014/main" id="{7E8372A2-26AD-3D46-87C4-359526846130}"/>
              </a:ext>
            </a:extLst>
          </p:cNvPr>
          <p:cNvSpPr txBox="1">
            <a:spLocks/>
          </p:cNvSpPr>
          <p:nvPr userDrawn="1"/>
        </p:nvSpPr>
        <p:spPr>
          <a:xfrm>
            <a:off x="457200" y="6172200"/>
            <a:ext cx="5638800" cy="228600"/>
          </a:xfrm>
          <a:prstGeom prst="rect">
            <a:avLst/>
          </a:prstGeom>
          <a:noFill/>
        </p:spPr>
        <p:txBody>
          <a:bodyPr vert="horz" lIns="0" tIns="0" rIns="0" bIns="0" rtlCol="0" anchor="ctr" anchorCtr="0">
            <a:noAutofit/>
          </a:bodyPr>
          <a:lstStyle>
            <a:lvl1pPr marL="0" indent="0" algn="l" defTabSz="914400" rtl="0" eaLnBrk="1" latinLnBrk="0" hangingPunct="1">
              <a:lnSpc>
                <a:spcPct val="100000"/>
              </a:lnSpc>
              <a:spcBef>
                <a:spcPts val="1200"/>
              </a:spcBef>
              <a:spcAft>
                <a:spcPts val="0"/>
              </a:spcAft>
              <a:buFont typeface="Arial" panose="020B0604020202020204" pitchFamily="34" charset="0"/>
              <a:buNone/>
              <a:defRPr sz="1200" b="0" kern="1200" cap="all" spc="200" baseline="0">
                <a:solidFill>
                  <a:schemeClr val="bg1"/>
                </a:solidFill>
                <a:latin typeface="+mn-lt"/>
                <a:ea typeface="+mn-ea"/>
                <a:cs typeface="+mn-cs"/>
              </a:defRPr>
            </a:lvl1pPr>
            <a:lvl2pPr marL="228600" indent="-228600" algn="l" defTabSz="914400" rtl="0" eaLnBrk="1" latinLnBrk="0" hangingPunct="1">
              <a:lnSpc>
                <a:spcPct val="100000"/>
              </a:lnSpc>
              <a:spcBef>
                <a:spcPts val="600"/>
              </a:spcBef>
              <a:spcAft>
                <a:spcPts val="0"/>
              </a:spcAft>
              <a:buFont typeface="Arial" panose="020B0604020202020204" pitchFamily="34" charset="0"/>
              <a:buChar char="•"/>
              <a:defRPr sz="2000" b="0" kern="1200" cap="none" spc="50" baseline="0">
                <a:solidFill>
                  <a:schemeClr val="tx1"/>
                </a:solidFill>
                <a:latin typeface="+mn-lt"/>
                <a:ea typeface="+mn-ea"/>
                <a:cs typeface="+mn-cs"/>
              </a:defRPr>
            </a:lvl2pPr>
            <a:lvl3pPr marL="457200" indent="-228600" algn="l" defTabSz="914400" rtl="0" eaLnBrk="1" latinLnBrk="0" hangingPunct="1">
              <a:lnSpc>
                <a:spcPct val="100000"/>
              </a:lnSpc>
              <a:spcBef>
                <a:spcPts val="600"/>
              </a:spcBef>
              <a:spcAft>
                <a:spcPts val="0"/>
              </a:spcAft>
              <a:buFont typeface="System Font Regular"/>
              <a:buChar char="-"/>
              <a:defRPr sz="2000" kern="1200" cap="none" spc="50" baseline="0">
                <a:solidFill>
                  <a:schemeClr val="tx1"/>
                </a:solidFill>
                <a:latin typeface="+mn-lt"/>
                <a:ea typeface="+mn-ea"/>
                <a:cs typeface="+mn-cs"/>
              </a:defRPr>
            </a:lvl3pPr>
            <a:lvl4pPr marL="0" indent="0" algn="l" defTabSz="914400" rtl="0" eaLnBrk="1" latinLnBrk="0" hangingPunct="1">
              <a:lnSpc>
                <a:spcPct val="100000"/>
              </a:lnSpc>
              <a:spcBef>
                <a:spcPts val="0"/>
              </a:spcBef>
              <a:spcAft>
                <a:spcPts val="600"/>
              </a:spcAft>
              <a:buFont typeface="Arial" panose="020B0604020202020204" pitchFamily="34" charset="0"/>
              <a:buNone/>
              <a:defRPr sz="2400" b="0" i="0" kern="1200" cap="all" spc="200" baseline="0">
                <a:solidFill>
                  <a:schemeClr val="tx1"/>
                </a:solidFill>
                <a:latin typeface="+mn-lt"/>
                <a:ea typeface="+mn-ea"/>
                <a:cs typeface="+mn-cs"/>
              </a:defRPr>
            </a:lvl4pPr>
            <a:lvl5pPr marL="0" indent="0" algn="l" defTabSz="914400" rtl="0" eaLnBrk="1" latinLnBrk="0" hangingPunct="1">
              <a:lnSpc>
                <a:spcPct val="100000"/>
              </a:lnSpc>
              <a:spcBef>
                <a:spcPts val="0"/>
              </a:spcBef>
              <a:spcAft>
                <a:spcPts val="1200"/>
              </a:spcAft>
              <a:buFont typeface="System Font Regular"/>
              <a:buNone/>
              <a:defRPr sz="5400" b="0" i="0" kern="1200" spc="0" baseline="0">
                <a:solidFill>
                  <a:schemeClr val="accent1"/>
                </a:solidFill>
                <a:latin typeface="Franklin Gothic Medium Cond" panose="020B0606030402020204" pitchFamily="34" charset="0"/>
                <a:ea typeface="+mn-ea"/>
                <a:cs typeface="+mn-cs"/>
              </a:defRPr>
            </a:lvl5pPr>
            <a:lvl6pPr marL="0" indent="0" algn="l" defTabSz="914400" rtl="0" eaLnBrk="1" latinLnBrk="0" hangingPunct="1">
              <a:lnSpc>
                <a:spcPct val="100000"/>
              </a:lnSpc>
              <a:spcBef>
                <a:spcPts val="0"/>
              </a:spcBef>
              <a:spcAft>
                <a:spcPts val="1200"/>
              </a:spcAft>
              <a:buFont typeface="Arial" panose="020B0604020202020204" pitchFamily="34" charset="0"/>
              <a:buNone/>
              <a:defRPr sz="4400" b="1" kern="1200" cap="all" spc="200" baseline="0">
                <a:solidFill>
                  <a:schemeClr val="tx1"/>
                </a:solidFill>
                <a:latin typeface="+mn-lt"/>
                <a:ea typeface="+mn-ea"/>
                <a:cs typeface="+mn-cs"/>
              </a:defRPr>
            </a:lvl6pPr>
            <a:lvl7pPr marL="0" indent="0" algn="l" defTabSz="914400" rtl="0" eaLnBrk="1" latinLnBrk="0" hangingPunct="1">
              <a:lnSpc>
                <a:spcPct val="100000"/>
              </a:lnSpc>
              <a:spcBef>
                <a:spcPts val="600"/>
              </a:spcBef>
              <a:spcAft>
                <a:spcPts val="0"/>
              </a:spcAft>
              <a:buFont typeface="System Font Regular"/>
              <a:buNone/>
              <a:defRPr sz="2000" kern="1200">
                <a:solidFill>
                  <a:schemeClr val="tx1"/>
                </a:solidFill>
                <a:latin typeface="+mn-lt"/>
                <a:ea typeface="+mn-ea"/>
                <a:cs typeface="+mn-cs"/>
              </a:defRPr>
            </a:lvl7pPr>
            <a:lvl8pPr marL="3429000" indent="-228600" algn="l" defTabSz="914400" rtl="0" eaLnBrk="1" latinLnBrk="0" hangingPunct="1">
              <a:lnSpc>
                <a:spcPct val="100000"/>
              </a:lnSpc>
              <a:spcBef>
                <a:spcPts val="0"/>
              </a:spcBef>
              <a:buFont typeface="Arial" panose="020B0604020202020204" pitchFamily="34" charset="0"/>
              <a:buChar char="•"/>
              <a:defRPr sz="1200" kern="1200">
                <a:solidFill>
                  <a:schemeClr val="tx1"/>
                </a:solidFill>
                <a:latin typeface="+mn-lt"/>
                <a:ea typeface="+mn-ea"/>
                <a:cs typeface="+mn-cs"/>
              </a:defRPr>
            </a:lvl8pPr>
            <a:lvl9pPr marL="3886200" indent="-228600" algn="l" defTabSz="914400" rtl="0" eaLnBrk="1" latinLnBrk="0" hangingPunct="1">
              <a:lnSpc>
                <a:spcPct val="100000"/>
              </a:lnSpc>
              <a:spcBef>
                <a:spcPts val="0"/>
              </a:spcBef>
              <a:buFont typeface="System Font Regular"/>
              <a:buChar char="-"/>
              <a:defRPr sz="1200" kern="1200">
                <a:solidFill>
                  <a:schemeClr val="tx1"/>
                </a:solidFill>
                <a:latin typeface="+mn-lt"/>
                <a:ea typeface="+mn-ea"/>
                <a:cs typeface="+mn-cs"/>
              </a:defRPr>
            </a:lvl9pPr>
          </a:lstStyle>
          <a:p>
            <a:r>
              <a:rPr lang="en-US" dirty="0">
                <a:solidFill>
                  <a:schemeClr val="accent1"/>
                </a:solidFill>
              </a:rPr>
              <a:t>@LouisianaCPRA  /  Coastal.la.gov</a:t>
            </a:r>
          </a:p>
        </p:txBody>
      </p:sp>
      <p:sp>
        <p:nvSpPr>
          <p:cNvPr id="17" name="Text Placeholder 28">
            <a:extLst>
              <a:ext uri="{FF2B5EF4-FFF2-40B4-BE49-F238E27FC236}">
                <a16:creationId xmlns:a16="http://schemas.microsoft.com/office/drawing/2014/main" id="{E4BAA8C2-B733-3A47-8764-79BAF0F2786E}"/>
              </a:ext>
            </a:extLst>
          </p:cNvPr>
          <p:cNvSpPr>
            <a:spLocks noGrp="1"/>
          </p:cNvSpPr>
          <p:nvPr>
            <p:ph type="body" sz="quarter" idx="10" hasCustomPrompt="1"/>
          </p:nvPr>
        </p:nvSpPr>
        <p:spPr>
          <a:xfrm>
            <a:off x="4163564" y="914400"/>
            <a:ext cx="7571235" cy="4389120"/>
          </a:xfrm>
        </p:spPr>
        <p:txBody>
          <a:bodyPr lIns="914400" tIns="0" rIns="0" bIns="0" anchor="ctr" anchorCtr="0">
            <a:noAutofit/>
          </a:bodyPr>
          <a:lstStyle>
            <a:lvl1pPr marL="0" indent="0" algn="l">
              <a:lnSpc>
                <a:spcPts val="7200"/>
              </a:lnSpc>
              <a:spcBef>
                <a:spcPts val="0"/>
              </a:spcBef>
              <a:spcAft>
                <a:spcPts val="1200"/>
              </a:spcAft>
              <a:buNone/>
              <a:defRPr sz="7200" b="0" i="0" cap="none" spc="0" baseline="0">
                <a:solidFill>
                  <a:schemeClr val="bg1"/>
                </a:solidFill>
                <a:latin typeface="Franklin Gothic Medium Cond" panose="020B0606030402020204" pitchFamily="34" charset="0"/>
              </a:defRPr>
            </a:lvl1pPr>
            <a:lvl2pPr marL="0" indent="0" algn="l">
              <a:buNone/>
              <a:defRPr sz="2400" cap="all" spc="200" baseline="0">
                <a:solidFill>
                  <a:schemeClr val="bg1"/>
                </a:solidFill>
              </a:defRPr>
            </a:lvl2pPr>
            <a:lvl3pPr algn="l">
              <a:defRPr>
                <a:solidFill>
                  <a:schemeClr val="bg1"/>
                </a:solidFill>
              </a:defRPr>
            </a:lvl3pPr>
          </a:lstStyle>
          <a:p>
            <a:pPr lvl="0"/>
            <a:r>
              <a:rPr lang="en-US" dirty="0"/>
              <a:t>Thank You</a:t>
            </a:r>
          </a:p>
          <a:p>
            <a:pPr lvl="1"/>
            <a:r>
              <a:rPr lang="en-US" dirty="0"/>
              <a:t>Sub</a:t>
            </a:r>
          </a:p>
          <a:p>
            <a:pPr lvl="2"/>
            <a:r>
              <a:rPr lang="en-US" dirty="0"/>
              <a:t>title</a:t>
            </a:r>
          </a:p>
        </p:txBody>
      </p:sp>
      <p:pic>
        <p:nvPicPr>
          <p:cNvPr id="4" name="Picture 3">
            <a:extLst>
              <a:ext uri="{FF2B5EF4-FFF2-40B4-BE49-F238E27FC236}">
                <a16:creationId xmlns:a16="http://schemas.microsoft.com/office/drawing/2014/main" id="{1877E375-4384-6945-A511-47CD6C1CF083}"/>
              </a:ext>
            </a:extLst>
          </p:cNvPr>
          <p:cNvPicPr>
            <a:picLocks noChangeAspect="1"/>
          </p:cNvPicPr>
          <p:nvPr userDrawn="1"/>
        </p:nvPicPr>
        <p:blipFill>
          <a:blip r:embed="rId2"/>
          <a:stretch>
            <a:fillRect/>
          </a:stretch>
        </p:blipFill>
        <p:spPr>
          <a:xfrm>
            <a:off x="889000" y="2010410"/>
            <a:ext cx="2215131" cy="2024582"/>
          </a:xfrm>
          <a:prstGeom prst="rect">
            <a:avLst/>
          </a:prstGeom>
        </p:spPr>
      </p:pic>
      <p:pic>
        <p:nvPicPr>
          <p:cNvPr id="3" name="Picture 2" descr="A picture containing clipart&#10;&#10;Description automatically generated">
            <a:extLst>
              <a:ext uri="{FF2B5EF4-FFF2-40B4-BE49-F238E27FC236}">
                <a16:creationId xmlns:a16="http://schemas.microsoft.com/office/drawing/2014/main" id="{F8A6DEB0-7B60-9C41-9E8A-EDC0A532009B}"/>
              </a:ext>
            </a:extLst>
          </p:cNvPr>
          <p:cNvPicPr>
            <a:picLocks noChangeAspect="1"/>
          </p:cNvPicPr>
          <p:nvPr userDrawn="1"/>
        </p:nvPicPr>
        <p:blipFill>
          <a:blip r:embed="rId3"/>
          <a:stretch>
            <a:fillRect/>
          </a:stretch>
        </p:blipFill>
        <p:spPr>
          <a:xfrm>
            <a:off x="9563100" y="6121400"/>
            <a:ext cx="2171700" cy="330200"/>
          </a:xfrm>
          <a:prstGeom prst="rect">
            <a:avLst/>
          </a:prstGeom>
        </p:spPr>
      </p:pic>
    </p:spTree>
    <p:extLst>
      <p:ext uri="{BB962C8B-B14F-4D97-AF65-F5344CB8AC3E}">
        <p14:creationId xmlns:p14="http://schemas.microsoft.com/office/powerpoint/2010/main" val="4126485683"/>
      </p:ext>
    </p:extLst>
  </p:cSld>
  <p:clrMapOvr>
    <a:overrideClrMapping bg1="lt1" tx1="dk1" bg2="lt2" tx2="dk2" accent1="accent1" accent2="accent2" accent3="accent3" accent4="accent4" accent5="accent5" accent6="accent6" hlink="hlink" folHlink="folHlink"/>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showMasterSp="0" preserve="1" userDrawn="1">
  <p:cSld name="11_Chapter 1.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308976E-5DE0-ED49-A343-EA947F62CCD2}"/>
              </a:ext>
            </a:extLst>
          </p:cNvPr>
          <p:cNvSpPr/>
          <p:nvPr userDrawn="1"/>
        </p:nvSpPr>
        <p:spPr>
          <a:xfrm>
            <a:off x="4483608" y="0"/>
            <a:ext cx="770839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7" name="Picture 6" descr="A black and white logo&#10;&#10;Description automatically generated with medium confidence">
            <a:extLst>
              <a:ext uri="{FF2B5EF4-FFF2-40B4-BE49-F238E27FC236}">
                <a16:creationId xmlns:a16="http://schemas.microsoft.com/office/drawing/2014/main" id="{8951BEB0-C0AE-3140-A7CB-8C728BB02F99}"/>
              </a:ext>
            </a:extLst>
          </p:cNvPr>
          <p:cNvPicPr>
            <a:picLocks noChangeAspect="1"/>
          </p:cNvPicPr>
          <p:nvPr userDrawn="1"/>
        </p:nvPicPr>
        <p:blipFill>
          <a:blip r:embed="rId2">
            <a:alphaModFix amt="50000"/>
          </a:blip>
          <a:stretch>
            <a:fillRect/>
          </a:stretch>
        </p:blipFill>
        <p:spPr>
          <a:xfrm>
            <a:off x="2783417" y="1727200"/>
            <a:ext cx="3746500" cy="3403600"/>
          </a:xfrm>
          <a:prstGeom prst="rect">
            <a:avLst/>
          </a:prstGeom>
        </p:spPr>
      </p:pic>
      <p:sp>
        <p:nvSpPr>
          <p:cNvPr id="11" name="Text Placeholder 28">
            <a:extLst>
              <a:ext uri="{FF2B5EF4-FFF2-40B4-BE49-F238E27FC236}">
                <a16:creationId xmlns:a16="http://schemas.microsoft.com/office/drawing/2014/main" id="{8933ECAF-6104-5C40-83B8-0F07951B0F99}"/>
              </a:ext>
            </a:extLst>
          </p:cNvPr>
          <p:cNvSpPr>
            <a:spLocks noGrp="1"/>
          </p:cNvSpPr>
          <p:nvPr>
            <p:ph type="body" sz="quarter" idx="23" hasCustomPrompt="1"/>
          </p:nvPr>
        </p:nvSpPr>
        <p:spPr>
          <a:xfrm>
            <a:off x="4483608" y="0"/>
            <a:ext cx="7708392" cy="6858000"/>
          </a:xfrm>
          <a:noFill/>
        </p:spPr>
        <p:txBody>
          <a:bodyPr lIns="457200" tIns="457200" rIns="457200" bIns="457200" anchor="t" anchorCtr="0">
            <a:noAutofit/>
          </a:bodyPr>
          <a:lstStyle>
            <a:lvl1pPr marL="0" indent="0" algn="l">
              <a:lnSpc>
                <a:spcPct val="100000"/>
              </a:lnSpc>
              <a:buNone/>
              <a:defRPr sz="5400" b="0" cap="none" spc="50" baseline="0">
                <a:solidFill>
                  <a:schemeClr val="tx1"/>
                </a:solidFill>
              </a:defRPr>
            </a:lvl1pPr>
            <a:lvl2pPr marL="0" indent="0">
              <a:buNone/>
              <a:defRPr>
                <a:solidFill>
                  <a:schemeClr val="bg1"/>
                </a:solidFill>
              </a:defRPr>
            </a:lvl2pPr>
            <a:lvl3pPr>
              <a:defRPr>
                <a:solidFill>
                  <a:schemeClr val="bg1"/>
                </a:solidFill>
              </a:defRPr>
            </a:lvl3pPr>
            <a:lvl4pPr>
              <a:defRPr>
                <a:solidFill>
                  <a:schemeClr val="bg1"/>
                </a:solidFill>
              </a:defRPr>
            </a:lvl4pPr>
          </a:lstStyle>
          <a:p>
            <a:pPr lvl="1"/>
            <a:r>
              <a:rPr lang="en-US" dirty="0"/>
              <a:t>/  Agenda </a:t>
            </a:r>
          </a:p>
          <a:p>
            <a:pPr lvl="3"/>
            <a:r>
              <a:rPr lang="en-US" dirty="0"/>
              <a:t>item</a:t>
            </a:r>
          </a:p>
        </p:txBody>
      </p:sp>
      <p:sp>
        <p:nvSpPr>
          <p:cNvPr id="4" name="Text Placeholder 3">
            <a:extLst>
              <a:ext uri="{FF2B5EF4-FFF2-40B4-BE49-F238E27FC236}">
                <a16:creationId xmlns:a16="http://schemas.microsoft.com/office/drawing/2014/main" id="{CB571F5B-236A-484D-A849-9A79FF0F3455}"/>
              </a:ext>
            </a:extLst>
          </p:cNvPr>
          <p:cNvSpPr>
            <a:spLocks noGrp="1"/>
          </p:cNvSpPr>
          <p:nvPr>
            <p:ph type="body" sz="quarter" idx="29" hasCustomPrompt="1"/>
          </p:nvPr>
        </p:nvSpPr>
        <p:spPr>
          <a:xfrm>
            <a:off x="914400" y="914401"/>
            <a:ext cx="3742267" cy="5029198"/>
          </a:xfrm>
        </p:spPr>
        <p:txBody>
          <a:bodyPr rIns="914400" anchor="ctr" anchorCtr="0"/>
          <a:lstStyle>
            <a:lvl1pPr>
              <a:lnSpc>
                <a:spcPts val="5400"/>
              </a:lnSpc>
              <a:defRPr/>
            </a:lvl1pPr>
            <a:lvl2pPr marL="0" marR="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lvl2p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US" dirty="0"/>
              <a:t>Submitting Public Comments</a:t>
            </a:r>
          </a:p>
        </p:txBody>
      </p:sp>
      <p:sp>
        <p:nvSpPr>
          <p:cNvPr id="9" name="Text Placeholder 28">
            <a:extLst>
              <a:ext uri="{FF2B5EF4-FFF2-40B4-BE49-F238E27FC236}">
                <a16:creationId xmlns:a16="http://schemas.microsoft.com/office/drawing/2014/main" id="{66AAC928-A61A-8941-A35B-E6D03516169C}"/>
              </a:ext>
            </a:extLst>
          </p:cNvPr>
          <p:cNvSpPr>
            <a:spLocks noGrp="1"/>
          </p:cNvSpPr>
          <p:nvPr>
            <p:ph type="body" sz="quarter" idx="30" hasCustomPrompt="1"/>
          </p:nvPr>
        </p:nvSpPr>
        <p:spPr>
          <a:xfrm>
            <a:off x="8398934" y="4721662"/>
            <a:ext cx="3793066" cy="2136338"/>
          </a:xfrm>
          <a:noFill/>
        </p:spPr>
        <p:txBody>
          <a:bodyPr lIns="457200" tIns="228600" rIns="457200" bIns="457200" anchor="t" anchorCtr="0">
            <a:noAutofit/>
          </a:bodyPr>
          <a:lstStyle>
            <a:lvl1pPr marL="0" indent="0" algn="l">
              <a:lnSpc>
                <a:spcPct val="100000"/>
              </a:lnSpc>
              <a:buNone/>
              <a:defRPr sz="5400" b="0" cap="none" spc="50" baseline="0">
                <a:solidFill>
                  <a:schemeClr val="tx1"/>
                </a:solidFill>
              </a:defRPr>
            </a:lvl1pPr>
            <a:lvl2pPr>
              <a:defRPr>
                <a:solidFill>
                  <a:schemeClr val="bg1"/>
                </a:solidFill>
              </a:defRPr>
            </a:lvl2pPr>
            <a:lvl3pPr>
              <a:defRPr>
                <a:solidFill>
                  <a:schemeClr val="bg1"/>
                </a:solidFill>
              </a:defRPr>
            </a:lvl3pPr>
          </a:lstStyle>
          <a:p>
            <a:pPr lvl="1"/>
            <a:r>
              <a:rPr lang="en-US" dirty="0"/>
              <a:t>01  /  Agenda item</a:t>
            </a:r>
          </a:p>
        </p:txBody>
      </p:sp>
      <p:sp>
        <p:nvSpPr>
          <p:cNvPr id="10" name="Text Placeholder 28">
            <a:extLst>
              <a:ext uri="{FF2B5EF4-FFF2-40B4-BE49-F238E27FC236}">
                <a16:creationId xmlns:a16="http://schemas.microsoft.com/office/drawing/2014/main" id="{7B997B96-0367-7749-9BDA-85192DE7768A}"/>
              </a:ext>
            </a:extLst>
          </p:cNvPr>
          <p:cNvSpPr>
            <a:spLocks noGrp="1"/>
          </p:cNvSpPr>
          <p:nvPr>
            <p:ph type="body" sz="quarter" idx="32" hasCustomPrompt="1"/>
          </p:nvPr>
        </p:nvSpPr>
        <p:spPr>
          <a:xfrm>
            <a:off x="4656667" y="4721662"/>
            <a:ext cx="3793066" cy="2136338"/>
          </a:xfrm>
          <a:noFill/>
        </p:spPr>
        <p:txBody>
          <a:bodyPr lIns="457200" tIns="228600" rIns="457200" bIns="457200" anchor="t" anchorCtr="0">
            <a:noAutofit/>
          </a:bodyPr>
          <a:lstStyle>
            <a:lvl1pPr marL="0" indent="0" algn="l">
              <a:lnSpc>
                <a:spcPct val="100000"/>
              </a:lnSpc>
              <a:buNone/>
              <a:defRPr sz="5400" b="0" cap="none" spc="50" baseline="0">
                <a:solidFill>
                  <a:schemeClr val="tx1"/>
                </a:solidFill>
              </a:defRPr>
            </a:lvl1pPr>
            <a:lvl2pPr>
              <a:defRPr>
                <a:solidFill>
                  <a:schemeClr val="bg1"/>
                </a:solidFill>
              </a:defRPr>
            </a:lvl2pPr>
            <a:lvl3pPr>
              <a:defRPr>
                <a:solidFill>
                  <a:schemeClr val="bg1"/>
                </a:solidFill>
              </a:defRPr>
            </a:lvl3pPr>
          </a:lstStyle>
          <a:p>
            <a:pPr lvl="1"/>
            <a:r>
              <a:rPr lang="en-US" dirty="0"/>
              <a:t>01  /  Agenda item</a:t>
            </a:r>
          </a:p>
        </p:txBody>
      </p:sp>
    </p:spTree>
    <p:extLst>
      <p:ext uri="{BB962C8B-B14F-4D97-AF65-F5344CB8AC3E}">
        <p14:creationId xmlns:p14="http://schemas.microsoft.com/office/powerpoint/2010/main" val="19136961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Container 6">
    <p:spTree>
      <p:nvGrpSpPr>
        <p:cNvPr id="1" name=""/>
        <p:cNvGrpSpPr/>
        <p:nvPr/>
      </p:nvGrpSpPr>
      <p:grpSpPr>
        <a:xfrm>
          <a:off x="0" y="0"/>
          <a:ext cx="0" cy="0"/>
          <a:chOff x="0" y="0"/>
          <a:chExt cx="0" cy="0"/>
        </a:xfrm>
      </p:grpSpPr>
      <p:sp>
        <p:nvSpPr>
          <p:cNvPr id="7" name="Picture Placeholder 10">
            <a:extLst>
              <a:ext uri="{FF2B5EF4-FFF2-40B4-BE49-F238E27FC236}">
                <a16:creationId xmlns:a16="http://schemas.microsoft.com/office/drawing/2014/main" id="{FE6CB746-1DFB-4E06-9747-15AC7A330E5A}"/>
              </a:ext>
            </a:extLst>
          </p:cNvPr>
          <p:cNvSpPr>
            <a:spLocks noGrp="1"/>
          </p:cNvSpPr>
          <p:nvPr>
            <p:ph type="pic" sz="quarter" idx="10" hasCustomPrompt="1"/>
          </p:nvPr>
        </p:nvSpPr>
        <p:spPr>
          <a:xfrm>
            <a:off x="-1" y="0"/>
            <a:ext cx="5638801" cy="6857999"/>
          </a:xfrm>
          <a:prstGeom prst="rect">
            <a:avLst/>
          </a:prstGeom>
          <a:solidFill>
            <a:schemeClr val="tx1"/>
          </a:solidFill>
        </p:spPr>
        <p:txBody>
          <a:bodyPr/>
          <a:lstStyle>
            <a:lvl1pPr marL="0" indent="0" algn="ctr">
              <a:buNone/>
              <a:defRPr sz="2400"/>
            </a:lvl1pPr>
          </a:lstStyle>
          <a:p>
            <a:r>
              <a:rPr lang="fr-FR"/>
              <a:t>	</a:t>
            </a:r>
          </a:p>
          <a:p>
            <a:endParaRPr lang="fr-FR"/>
          </a:p>
          <a:p>
            <a:r>
              <a:rPr lang="fr-FR"/>
              <a:t>PICTURE</a:t>
            </a:r>
          </a:p>
        </p:txBody>
      </p:sp>
      <p:sp>
        <p:nvSpPr>
          <p:cNvPr id="4" name="Text Placeholder 4">
            <a:extLst>
              <a:ext uri="{FF2B5EF4-FFF2-40B4-BE49-F238E27FC236}">
                <a16:creationId xmlns:a16="http://schemas.microsoft.com/office/drawing/2014/main" id="{A80B8413-F637-F74B-922B-C221E3FCBD18}"/>
              </a:ext>
            </a:extLst>
          </p:cNvPr>
          <p:cNvSpPr>
            <a:spLocks noGrp="1"/>
          </p:cNvSpPr>
          <p:nvPr>
            <p:ph type="body" sz="quarter" idx="29"/>
          </p:nvPr>
        </p:nvSpPr>
        <p:spPr>
          <a:xfrm>
            <a:off x="6556246" y="1557838"/>
            <a:ext cx="4721354" cy="4385761"/>
          </a:xfrm>
        </p:spPr>
        <p:txBody>
          <a:bodyPr anchor="ctr"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1">
            <a:extLst>
              <a:ext uri="{FF2B5EF4-FFF2-40B4-BE49-F238E27FC236}">
                <a16:creationId xmlns:a16="http://schemas.microsoft.com/office/drawing/2014/main" id="{81E66940-3209-6649-B6DF-C231194D6987}"/>
              </a:ext>
            </a:extLst>
          </p:cNvPr>
          <p:cNvSpPr>
            <a:spLocks noGrp="1"/>
          </p:cNvSpPr>
          <p:nvPr>
            <p:ph type="title"/>
          </p:nvPr>
        </p:nvSpPr>
        <p:spPr>
          <a:xfrm>
            <a:off x="6553202" y="265176"/>
            <a:ext cx="5181598" cy="2123658"/>
          </a:xfrm>
        </p:spPr>
        <p:txBody>
          <a:bodyPr/>
          <a:lstStyle>
            <a:lvl1pPr>
              <a:defRPr>
                <a:solidFill>
                  <a:srgbClr val="00A8C8"/>
                </a:solidFill>
              </a:defRPr>
            </a:lvl1pPr>
          </a:lstStyle>
          <a:p>
            <a:r>
              <a:rPr lang="en-US" dirty="0"/>
              <a:t>Click to edit Master title style</a:t>
            </a:r>
          </a:p>
        </p:txBody>
      </p:sp>
    </p:spTree>
    <p:extLst>
      <p:ext uri="{BB962C8B-B14F-4D97-AF65-F5344CB8AC3E}">
        <p14:creationId xmlns:p14="http://schemas.microsoft.com/office/powerpoint/2010/main" val="1366079467"/>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915F359-58F9-4292-A425-0C77B240D6BA}" type="datetimeFigureOut">
              <a:rPr lang="en-US" smtClean="0"/>
              <a:t>4/26/2023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7291A4-907C-4752-A266-860B65D64140}" type="slidenum">
              <a:rPr lang="en-US" smtClean="0"/>
              <a:t>‹#›</a:t>
            </a:fld>
            <a:endParaRPr lang="en-US"/>
          </a:p>
        </p:txBody>
      </p:sp>
    </p:spTree>
    <p:extLst>
      <p:ext uri="{BB962C8B-B14F-4D97-AF65-F5344CB8AC3E}">
        <p14:creationId xmlns:p14="http://schemas.microsoft.com/office/powerpoint/2010/main" val="3544691249"/>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915F359-58F9-4292-A425-0C77B240D6BA}" type="datetimeFigureOut">
              <a:rPr lang="en-US" smtClean="0"/>
              <a:t>4/26/2023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7291A4-907C-4752-A266-860B65D64140}" type="slidenum">
              <a:rPr lang="en-US" smtClean="0"/>
              <a:t>‹#›</a:t>
            </a:fld>
            <a:endParaRPr lang="en-US"/>
          </a:p>
        </p:txBody>
      </p:sp>
    </p:spTree>
    <p:extLst>
      <p:ext uri="{BB962C8B-B14F-4D97-AF65-F5344CB8AC3E}">
        <p14:creationId xmlns:p14="http://schemas.microsoft.com/office/powerpoint/2010/main" val="363112073"/>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915F359-58F9-4292-A425-0C77B240D6BA}" type="datetimeFigureOut">
              <a:rPr lang="en-US" smtClean="0"/>
              <a:t>4/26/2023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7291A4-907C-4752-A266-860B65D64140}" type="slidenum">
              <a:rPr lang="en-US" smtClean="0"/>
              <a:t>‹#›</a:t>
            </a:fld>
            <a:endParaRPr lang="en-US"/>
          </a:p>
        </p:txBody>
      </p:sp>
    </p:spTree>
    <p:extLst>
      <p:ext uri="{BB962C8B-B14F-4D97-AF65-F5344CB8AC3E}">
        <p14:creationId xmlns:p14="http://schemas.microsoft.com/office/powerpoint/2010/main" val="1641951373"/>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915F359-58F9-4292-A425-0C77B240D6BA}" type="datetimeFigureOut">
              <a:rPr lang="en-US" smtClean="0"/>
              <a:t>4/26/2023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7291A4-907C-4752-A266-860B65D64140}" type="slidenum">
              <a:rPr lang="en-US" smtClean="0"/>
              <a:t>‹#›</a:t>
            </a:fld>
            <a:endParaRPr lang="en-US"/>
          </a:p>
        </p:txBody>
      </p:sp>
    </p:spTree>
    <p:extLst>
      <p:ext uri="{BB962C8B-B14F-4D97-AF65-F5344CB8AC3E}">
        <p14:creationId xmlns:p14="http://schemas.microsoft.com/office/powerpoint/2010/main" val="925530650"/>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915F359-58F9-4292-A425-0C77B240D6BA}" type="datetimeFigureOut">
              <a:rPr lang="en-US" smtClean="0"/>
              <a:t>4/26/2023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A7291A4-907C-4752-A266-860B65D64140}" type="slidenum">
              <a:rPr lang="en-US" smtClean="0"/>
              <a:t>‹#›</a:t>
            </a:fld>
            <a:endParaRPr lang="en-US"/>
          </a:p>
        </p:txBody>
      </p:sp>
    </p:spTree>
    <p:extLst>
      <p:ext uri="{BB962C8B-B14F-4D97-AF65-F5344CB8AC3E}">
        <p14:creationId xmlns:p14="http://schemas.microsoft.com/office/powerpoint/2010/main" val="2632941337"/>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915F359-58F9-4292-A425-0C77B240D6BA}" type="datetimeFigureOut">
              <a:rPr lang="en-US" smtClean="0"/>
              <a:t>4/26/2023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A7291A4-907C-4752-A266-860B65D64140}" type="slidenum">
              <a:rPr lang="en-US" smtClean="0"/>
              <a:t>‹#›</a:t>
            </a:fld>
            <a:endParaRPr lang="en-US"/>
          </a:p>
        </p:txBody>
      </p:sp>
    </p:spTree>
    <p:extLst>
      <p:ext uri="{BB962C8B-B14F-4D97-AF65-F5344CB8AC3E}">
        <p14:creationId xmlns:p14="http://schemas.microsoft.com/office/powerpoint/2010/main" val="446777297"/>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915F359-58F9-4292-A425-0C77B240D6BA}" type="datetimeFigureOut">
              <a:rPr lang="en-US" smtClean="0"/>
              <a:t>4/26/2023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A7291A4-907C-4752-A266-860B65D64140}" type="slidenum">
              <a:rPr lang="en-US" smtClean="0"/>
              <a:t>‹#›</a:t>
            </a:fld>
            <a:endParaRPr lang="en-US"/>
          </a:p>
        </p:txBody>
      </p:sp>
    </p:spTree>
    <p:extLst>
      <p:ext uri="{BB962C8B-B14F-4D97-AF65-F5344CB8AC3E}">
        <p14:creationId xmlns:p14="http://schemas.microsoft.com/office/powerpoint/2010/main" val="3422675204"/>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915F359-58F9-4292-A425-0C77B240D6BA}" type="datetimeFigureOut">
              <a:rPr lang="en-US" smtClean="0"/>
              <a:t>4/26/2023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7291A4-907C-4752-A266-860B65D64140}" type="slidenum">
              <a:rPr lang="en-US" smtClean="0"/>
              <a:t>‹#›</a:t>
            </a:fld>
            <a:endParaRPr lang="en-US"/>
          </a:p>
        </p:txBody>
      </p:sp>
    </p:spTree>
    <p:extLst>
      <p:ext uri="{BB962C8B-B14F-4D97-AF65-F5344CB8AC3E}">
        <p14:creationId xmlns:p14="http://schemas.microsoft.com/office/powerpoint/2010/main" val="693033463"/>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915F359-58F9-4292-A425-0C77B240D6BA}" type="datetimeFigureOut">
              <a:rPr lang="en-US" smtClean="0"/>
              <a:t>4/26/2023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7291A4-907C-4752-A266-860B65D64140}" type="slidenum">
              <a:rPr lang="en-US" smtClean="0"/>
              <a:t>‹#›</a:t>
            </a:fld>
            <a:endParaRPr lang="en-US"/>
          </a:p>
        </p:txBody>
      </p:sp>
    </p:spTree>
    <p:extLst>
      <p:ext uri="{BB962C8B-B14F-4D97-AF65-F5344CB8AC3E}">
        <p14:creationId xmlns:p14="http://schemas.microsoft.com/office/powerpoint/2010/main" val="1875536642"/>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915F359-58F9-4292-A425-0C77B240D6BA}" type="datetimeFigureOut">
              <a:rPr lang="en-US" smtClean="0"/>
              <a:t>4/26/2023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7291A4-907C-4752-A266-860B65D64140}" type="slidenum">
              <a:rPr lang="en-US" smtClean="0"/>
              <a:t>‹#›</a:t>
            </a:fld>
            <a:endParaRPr lang="en-US"/>
          </a:p>
        </p:txBody>
      </p:sp>
    </p:spTree>
    <p:extLst>
      <p:ext uri="{BB962C8B-B14F-4D97-AF65-F5344CB8AC3E}">
        <p14:creationId xmlns:p14="http://schemas.microsoft.com/office/powerpoint/2010/main" val="5995155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Container 6">
    <p:spTree>
      <p:nvGrpSpPr>
        <p:cNvPr id="1" name=""/>
        <p:cNvGrpSpPr/>
        <p:nvPr/>
      </p:nvGrpSpPr>
      <p:grpSpPr>
        <a:xfrm>
          <a:off x="0" y="0"/>
          <a:ext cx="0" cy="0"/>
          <a:chOff x="0" y="0"/>
          <a:chExt cx="0" cy="0"/>
        </a:xfrm>
      </p:grpSpPr>
      <p:sp>
        <p:nvSpPr>
          <p:cNvPr id="7" name="Picture Placeholder 10">
            <a:extLst>
              <a:ext uri="{FF2B5EF4-FFF2-40B4-BE49-F238E27FC236}">
                <a16:creationId xmlns:a16="http://schemas.microsoft.com/office/drawing/2014/main" id="{FE6CB746-1DFB-4E06-9747-15AC7A330E5A}"/>
              </a:ext>
            </a:extLst>
          </p:cNvPr>
          <p:cNvSpPr>
            <a:spLocks noGrp="1"/>
          </p:cNvSpPr>
          <p:nvPr>
            <p:ph type="pic" sz="quarter" idx="10" hasCustomPrompt="1"/>
          </p:nvPr>
        </p:nvSpPr>
        <p:spPr>
          <a:xfrm>
            <a:off x="6550152" y="1"/>
            <a:ext cx="5638801" cy="6857999"/>
          </a:xfrm>
          <a:prstGeom prst="rect">
            <a:avLst/>
          </a:prstGeom>
          <a:solidFill>
            <a:schemeClr val="tx1"/>
          </a:solidFill>
        </p:spPr>
        <p:txBody>
          <a:bodyPr/>
          <a:lstStyle>
            <a:lvl1pPr marL="0" indent="0" algn="ctr">
              <a:buNone/>
              <a:defRPr sz="2400"/>
            </a:lvl1pPr>
          </a:lstStyle>
          <a:p>
            <a:r>
              <a:rPr lang="fr-FR"/>
              <a:t>	</a:t>
            </a:r>
          </a:p>
          <a:p>
            <a:endParaRPr lang="fr-FR"/>
          </a:p>
          <a:p>
            <a:r>
              <a:rPr lang="fr-FR"/>
              <a:t>PICTURE</a:t>
            </a:r>
          </a:p>
        </p:txBody>
      </p:sp>
      <p:sp>
        <p:nvSpPr>
          <p:cNvPr id="5" name="Content Placeholder 3">
            <a:extLst>
              <a:ext uri="{FF2B5EF4-FFF2-40B4-BE49-F238E27FC236}">
                <a16:creationId xmlns:a16="http://schemas.microsoft.com/office/drawing/2014/main" id="{2E73C82B-50AF-6247-8EDD-49C096632AA9}"/>
              </a:ext>
            </a:extLst>
          </p:cNvPr>
          <p:cNvSpPr>
            <a:spLocks noGrp="1"/>
          </p:cNvSpPr>
          <p:nvPr>
            <p:ph sz="quarter" idx="11"/>
          </p:nvPr>
        </p:nvSpPr>
        <p:spPr>
          <a:xfrm>
            <a:off x="914400" y="1557838"/>
            <a:ext cx="4721354" cy="4385761"/>
          </a:xfrm>
        </p:spPr>
        <p:txBody>
          <a:bodyPr anchor="ctr"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1">
            <a:extLst>
              <a:ext uri="{FF2B5EF4-FFF2-40B4-BE49-F238E27FC236}">
                <a16:creationId xmlns:a16="http://schemas.microsoft.com/office/drawing/2014/main" id="{B979C12A-26C7-1248-9285-77621EAB55AC}"/>
              </a:ext>
            </a:extLst>
          </p:cNvPr>
          <p:cNvSpPr>
            <a:spLocks noGrp="1"/>
          </p:cNvSpPr>
          <p:nvPr>
            <p:ph type="title"/>
          </p:nvPr>
        </p:nvSpPr>
        <p:spPr>
          <a:xfrm>
            <a:off x="457200" y="265176"/>
            <a:ext cx="5178554" cy="2123658"/>
          </a:xfrm>
        </p:spPr>
        <p:txBody>
          <a:bodyPr/>
          <a:lstStyle>
            <a:lvl1pPr>
              <a:defRPr>
                <a:solidFill>
                  <a:srgbClr val="00A8C8"/>
                </a:solidFill>
              </a:defRPr>
            </a:lvl1pPr>
          </a:lstStyle>
          <a:p>
            <a:r>
              <a:rPr lang="en-US" dirty="0"/>
              <a:t>Click to edit Master title style</a:t>
            </a:r>
          </a:p>
        </p:txBody>
      </p:sp>
      <p:sp>
        <p:nvSpPr>
          <p:cNvPr id="6" name="Text Placeholder 31">
            <a:extLst>
              <a:ext uri="{FF2B5EF4-FFF2-40B4-BE49-F238E27FC236}">
                <a16:creationId xmlns:a16="http://schemas.microsoft.com/office/drawing/2014/main" id="{E0CC4B99-251F-7A47-94F8-3263C0FBB32A}"/>
              </a:ext>
            </a:extLst>
          </p:cNvPr>
          <p:cNvSpPr txBox="1">
            <a:spLocks/>
          </p:cNvSpPr>
          <p:nvPr userDrawn="1"/>
        </p:nvSpPr>
        <p:spPr>
          <a:xfrm>
            <a:off x="457199" y="6581489"/>
            <a:ext cx="5638800" cy="646331"/>
          </a:xfrm>
          <a:prstGeom prst="rect">
            <a:avLst/>
          </a:prstGeom>
          <a:noFill/>
        </p:spPr>
        <p:txBody>
          <a:bodyPr vert="horz" wrap="square" lIns="0" tIns="0" rIns="0" bIns="457200" rtlCol="0" anchor="t" anchorCtr="0">
            <a:sp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200" b="0" i="0" kern="1200" cap="all" spc="200" baseline="0">
                <a:solidFill>
                  <a:schemeClr val="tx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2400" b="0" kern="1200" cap="all" spc="200" baseline="0">
                <a:solidFill>
                  <a:schemeClr val="tx1"/>
                </a:solidFill>
                <a:latin typeface="+mn-lt"/>
                <a:ea typeface="+mn-ea"/>
                <a:cs typeface="+mn-cs"/>
              </a:defRPr>
            </a:lvl2pPr>
            <a:lvl3pPr marL="0" indent="0" algn="l" defTabSz="914400" rtl="0" eaLnBrk="1" latinLnBrk="0" hangingPunct="1">
              <a:lnSpc>
                <a:spcPct val="100000"/>
              </a:lnSpc>
              <a:spcBef>
                <a:spcPts val="1800"/>
              </a:spcBef>
              <a:spcAft>
                <a:spcPts val="0"/>
              </a:spcAft>
              <a:buFont typeface="Arial" panose="020B0604020202020204" pitchFamily="34" charset="0"/>
              <a:buNone/>
              <a:defRPr sz="2000" kern="1200" cap="none" spc="50" baseline="0">
                <a:solidFill>
                  <a:schemeClr val="tx1"/>
                </a:solidFill>
                <a:latin typeface="+mn-lt"/>
                <a:ea typeface="+mn-ea"/>
                <a:cs typeface="+mn-cs"/>
              </a:defRPr>
            </a:lvl3pPr>
            <a:lvl4pPr marL="228600" indent="-228600" algn="l" defTabSz="914400" rtl="0" eaLnBrk="1" latinLnBrk="0" hangingPunct="1">
              <a:lnSpc>
                <a:spcPct val="100000"/>
              </a:lnSpc>
              <a:spcBef>
                <a:spcPts val="600"/>
              </a:spcBef>
              <a:spcAft>
                <a:spcPts val="0"/>
              </a:spcAft>
              <a:buFont typeface="Arial" panose="020B0604020202020204" pitchFamily="34" charset="0"/>
              <a:buChar char="•"/>
              <a:defRPr sz="2000" kern="1200" spc="50" baseline="0">
                <a:solidFill>
                  <a:schemeClr val="tx1"/>
                </a:solidFill>
                <a:latin typeface="+mn-lt"/>
                <a:ea typeface="+mn-ea"/>
                <a:cs typeface="+mn-cs"/>
              </a:defRPr>
            </a:lvl4pPr>
            <a:lvl5pPr marL="457200" indent="-228600" algn="l" defTabSz="914400" rtl="0" eaLnBrk="1" latinLnBrk="0" hangingPunct="1">
              <a:lnSpc>
                <a:spcPct val="100000"/>
              </a:lnSpc>
              <a:spcBef>
                <a:spcPts val="600"/>
              </a:spcBef>
              <a:spcAft>
                <a:spcPts val="0"/>
              </a:spcAft>
              <a:buFont typeface="System Font Regular"/>
              <a:buChar char="-"/>
              <a:defRPr sz="2000" kern="1200" spc="50" baseline="0">
                <a:solidFill>
                  <a:schemeClr val="tx1"/>
                </a:solidFill>
                <a:latin typeface="+mn-lt"/>
                <a:ea typeface="+mn-ea"/>
                <a:cs typeface="+mn-cs"/>
              </a:defRPr>
            </a:lvl5pPr>
            <a:lvl6pPr marL="685800" indent="-228600" algn="l" defTabSz="914400" rtl="0" eaLnBrk="1" latinLnBrk="0" hangingPunct="1">
              <a:lnSpc>
                <a:spcPct val="100000"/>
              </a:lnSpc>
              <a:spcBef>
                <a:spcPts val="600"/>
              </a:spcBef>
              <a:spcAft>
                <a:spcPts val="0"/>
              </a:spcAft>
              <a:buFont typeface="Arial" panose="020B0604020202020204" pitchFamily="34" charset="0"/>
              <a:buChar char="•"/>
              <a:defRPr sz="2000" kern="1200">
                <a:solidFill>
                  <a:schemeClr val="tx1"/>
                </a:solidFill>
                <a:latin typeface="+mn-lt"/>
                <a:ea typeface="+mn-ea"/>
                <a:cs typeface="+mn-cs"/>
              </a:defRPr>
            </a:lvl6pPr>
            <a:lvl7pPr marL="914400" indent="-228600" algn="l" defTabSz="914400" rtl="0" eaLnBrk="1" latinLnBrk="0" hangingPunct="1">
              <a:lnSpc>
                <a:spcPct val="100000"/>
              </a:lnSpc>
              <a:spcBef>
                <a:spcPts val="600"/>
              </a:spcBef>
              <a:spcAft>
                <a:spcPts val="0"/>
              </a:spcAft>
              <a:buFont typeface="System Font Regular"/>
              <a:buChar char="-"/>
              <a:defRPr sz="2000" kern="1200">
                <a:solidFill>
                  <a:schemeClr val="tx1"/>
                </a:solidFill>
                <a:latin typeface="+mn-lt"/>
                <a:ea typeface="+mn-ea"/>
                <a:cs typeface="+mn-cs"/>
              </a:defRPr>
            </a:lvl7pPr>
            <a:lvl8pPr marL="3429000" indent="-228600" algn="l" defTabSz="914400" rtl="0" eaLnBrk="1" latinLnBrk="0" hangingPunct="1">
              <a:lnSpc>
                <a:spcPct val="100000"/>
              </a:lnSpc>
              <a:spcBef>
                <a:spcPts val="0"/>
              </a:spcBef>
              <a:buFont typeface="Arial" panose="020B0604020202020204" pitchFamily="34" charset="0"/>
              <a:buChar char="•"/>
              <a:defRPr sz="1200" kern="1200">
                <a:solidFill>
                  <a:schemeClr val="tx1"/>
                </a:solidFill>
                <a:latin typeface="+mn-lt"/>
                <a:ea typeface="+mn-ea"/>
                <a:cs typeface="+mn-cs"/>
              </a:defRPr>
            </a:lvl8pPr>
            <a:lvl9pPr marL="3886200" indent="-228600" algn="l" defTabSz="914400" rtl="0" eaLnBrk="1" latinLnBrk="0" hangingPunct="1">
              <a:lnSpc>
                <a:spcPct val="100000"/>
              </a:lnSpc>
              <a:spcBef>
                <a:spcPts val="0"/>
              </a:spcBef>
              <a:buFont typeface="System Font Regular"/>
              <a:buChar char="-"/>
              <a:defRPr sz="1200" kern="1200">
                <a:solidFill>
                  <a:schemeClr val="tx1"/>
                </a:solidFill>
                <a:latin typeface="+mn-lt"/>
                <a:ea typeface="+mn-ea"/>
                <a:cs typeface="+mn-cs"/>
              </a:defRPr>
            </a:lvl9pPr>
          </a:lstStyle>
          <a:p>
            <a:r>
              <a:rPr lang="en-US" sz="1050" dirty="0"/>
              <a:t>Coastal</a:t>
            </a:r>
            <a:r>
              <a:rPr lang="en-US" sz="1050" baseline="0" dirty="0"/>
              <a:t> protection and Restoration authority</a:t>
            </a:r>
            <a:endParaRPr lang="en-US" sz="1050" dirty="0"/>
          </a:p>
        </p:txBody>
      </p:sp>
    </p:spTree>
    <p:extLst>
      <p:ext uri="{BB962C8B-B14F-4D97-AF65-F5344CB8AC3E}">
        <p14:creationId xmlns:p14="http://schemas.microsoft.com/office/powerpoint/2010/main" val="721160294"/>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915F359-58F9-4292-A425-0C77B240D6BA}" type="datetimeFigureOut">
              <a:rPr lang="en-US" smtClean="0"/>
              <a:t>4/26/2023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7291A4-907C-4752-A266-860B65D64140}" type="slidenum">
              <a:rPr lang="en-US" smtClean="0"/>
              <a:t>‹#›</a:t>
            </a:fld>
            <a:endParaRPr lang="en-US"/>
          </a:p>
        </p:txBody>
      </p:sp>
    </p:spTree>
    <p:extLst>
      <p:ext uri="{BB962C8B-B14F-4D97-AF65-F5344CB8AC3E}">
        <p14:creationId xmlns:p14="http://schemas.microsoft.com/office/powerpoint/2010/main" val="3930657854"/>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userDrawn="1">
  <p:cSld name="5_Cover 2">
    <p:spTree>
      <p:nvGrpSpPr>
        <p:cNvPr id="1" name=""/>
        <p:cNvGrpSpPr/>
        <p:nvPr/>
      </p:nvGrpSpPr>
      <p:grpSpPr>
        <a:xfrm>
          <a:off x="0" y="0"/>
          <a:ext cx="0" cy="0"/>
          <a:chOff x="0" y="0"/>
          <a:chExt cx="0" cy="0"/>
        </a:xfrm>
      </p:grpSpPr>
      <p:sp>
        <p:nvSpPr>
          <p:cNvPr id="7" name="Text Placeholder 17">
            <a:extLst>
              <a:ext uri="{FF2B5EF4-FFF2-40B4-BE49-F238E27FC236}">
                <a16:creationId xmlns:a16="http://schemas.microsoft.com/office/drawing/2014/main" id="{7E8372A2-26AD-3D46-87C4-359526846130}"/>
              </a:ext>
            </a:extLst>
          </p:cNvPr>
          <p:cNvSpPr txBox="1">
            <a:spLocks/>
          </p:cNvSpPr>
          <p:nvPr userDrawn="1"/>
        </p:nvSpPr>
        <p:spPr>
          <a:xfrm>
            <a:off x="457200" y="457200"/>
            <a:ext cx="6070600" cy="228597"/>
          </a:xfrm>
          <a:prstGeom prst="rect">
            <a:avLst/>
          </a:prstGeom>
          <a:noFill/>
        </p:spPr>
        <p:txBody>
          <a:bodyPr vert="horz" lIns="0" tIns="0" rIns="0" bIns="0" rtlCol="0" anchor="ctr" anchorCtr="0">
            <a:noAutofit/>
          </a:bodyPr>
          <a:lstStyle>
            <a:lvl1pPr marL="0" indent="0" algn="l" defTabSz="914400" rtl="0" eaLnBrk="1" latinLnBrk="0" hangingPunct="1">
              <a:lnSpc>
                <a:spcPct val="100000"/>
              </a:lnSpc>
              <a:spcBef>
                <a:spcPts val="1200"/>
              </a:spcBef>
              <a:spcAft>
                <a:spcPts val="0"/>
              </a:spcAft>
              <a:buFont typeface="Arial" panose="020B0604020202020204" pitchFamily="34" charset="0"/>
              <a:buNone/>
              <a:defRPr sz="1200" b="0" kern="1200" cap="all" spc="200" baseline="0">
                <a:solidFill>
                  <a:schemeClr val="bg1"/>
                </a:solidFill>
                <a:latin typeface="+mn-lt"/>
                <a:ea typeface="+mn-ea"/>
                <a:cs typeface="+mn-cs"/>
              </a:defRPr>
            </a:lvl1pPr>
            <a:lvl2pPr marL="228600" indent="-228600" algn="l" defTabSz="914400" rtl="0" eaLnBrk="1" latinLnBrk="0" hangingPunct="1">
              <a:lnSpc>
                <a:spcPct val="100000"/>
              </a:lnSpc>
              <a:spcBef>
                <a:spcPts val="600"/>
              </a:spcBef>
              <a:spcAft>
                <a:spcPts val="0"/>
              </a:spcAft>
              <a:buFont typeface="Arial" panose="020B0604020202020204" pitchFamily="34" charset="0"/>
              <a:buChar char="•"/>
              <a:defRPr sz="2000" b="0" kern="1200" cap="none" spc="50" baseline="0">
                <a:solidFill>
                  <a:schemeClr val="tx1"/>
                </a:solidFill>
                <a:latin typeface="+mn-lt"/>
                <a:ea typeface="+mn-ea"/>
                <a:cs typeface="+mn-cs"/>
              </a:defRPr>
            </a:lvl2pPr>
            <a:lvl3pPr marL="457200" indent="-228600" algn="l" defTabSz="914400" rtl="0" eaLnBrk="1" latinLnBrk="0" hangingPunct="1">
              <a:lnSpc>
                <a:spcPct val="100000"/>
              </a:lnSpc>
              <a:spcBef>
                <a:spcPts val="600"/>
              </a:spcBef>
              <a:spcAft>
                <a:spcPts val="0"/>
              </a:spcAft>
              <a:buFont typeface="System Font Regular"/>
              <a:buChar char="-"/>
              <a:defRPr sz="2000" kern="1200" cap="none" spc="50" baseline="0">
                <a:solidFill>
                  <a:schemeClr val="tx1"/>
                </a:solidFill>
                <a:latin typeface="+mn-lt"/>
                <a:ea typeface="+mn-ea"/>
                <a:cs typeface="+mn-cs"/>
              </a:defRPr>
            </a:lvl3pPr>
            <a:lvl4pPr marL="0" indent="0" algn="l" defTabSz="914400" rtl="0" eaLnBrk="1" latinLnBrk="0" hangingPunct="1">
              <a:lnSpc>
                <a:spcPct val="100000"/>
              </a:lnSpc>
              <a:spcBef>
                <a:spcPts val="0"/>
              </a:spcBef>
              <a:spcAft>
                <a:spcPts val="600"/>
              </a:spcAft>
              <a:buFont typeface="Arial" panose="020B0604020202020204" pitchFamily="34" charset="0"/>
              <a:buNone/>
              <a:defRPr sz="2400" b="0" i="0" kern="1200" cap="all" spc="200" baseline="0">
                <a:solidFill>
                  <a:schemeClr val="tx1"/>
                </a:solidFill>
                <a:latin typeface="+mn-lt"/>
                <a:ea typeface="+mn-ea"/>
                <a:cs typeface="+mn-cs"/>
              </a:defRPr>
            </a:lvl4pPr>
            <a:lvl5pPr marL="0" indent="0" algn="l" defTabSz="914400" rtl="0" eaLnBrk="1" latinLnBrk="0" hangingPunct="1">
              <a:lnSpc>
                <a:spcPct val="100000"/>
              </a:lnSpc>
              <a:spcBef>
                <a:spcPts val="0"/>
              </a:spcBef>
              <a:spcAft>
                <a:spcPts val="1200"/>
              </a:spcAft>
              <a:buFont typeface="System Font Regular"/>
              <a:buNone/>
              <a:defRPr sz="5400" b="0" i="0" kern="1200" spc="0" baseline="0">
                <a:solidFill>
                  <a:schemeClr val="accent1"/>
                </a:solidFill>
                <a:latin typeface="Franklin Gothic Medium Cond" panose="020B0606030402020204" pitchFamily="34" charset="0"/>
                <a:ea typeface="+mn-ea"/>
                <a:cs typeface="+mn-cs"/>
              </a:defRPr>
            </a:lvl5pPr>
            <a:lvl6pPr marL="0" indent="0" algn="l" defTabSz="914400" rtl="0" eaLnBrk="1" latinLnBrk="0" hangingPunct="1">
              <a:lnSpc>
                <a:spcPct val="100000"/>
              </a:lnSpc>
              <a:spcBef>
                <a:spcPts val="0"/>
              </a:spcBef>
              <a:spcAft>
                <a:spcPts val="1200"/>
              </a:spcAft>
              <a:buFont typeface="Arial" panose="020B0604020202020204" pitchFamily="34" charset="0"/>
              <a:buNone/>
              <a:defRPr sz="4400" b="1" kern="1200" cap="all" spc="200" baseline="0">
                <a:solidFill>
                  <a:schemeClr val="tx1"/>
                </a:solidFill>
                <a:latin typeface="+mn-lt"/>
                <a:ea typeface="+mn-ea"/>
                <a:cs typeface="+mn-cs"/>
              </a:defRPr>
            </a:lvl6pPr>
            <a:lvl7pPr marL="0" indent="0" algn="l" defTabSz="914400" rtl="0" eaLnBrk="1" latinLnBrk="0" hangingPunct="1">
              <a:lnSpc>
                <a:spcPct val="100000"/>
              </a:lnSpc>
              <a:spcBef>
                <a:spcPts val="600"/>
              </a:spcBef>
              <a:spcAft>
                <a:spcPts val="0"/>
              </a:spcAft>
              <a:buFont typeface="System Font Regular"/>
              <a:buNone/>
              <a:defRPr sz="2000" kern="1200">
                <a:solidFill>
                  <a:schemeClr val="tx1"/>
                </a:solidFill>
                <a:latin typeface="+mn-lt"/>
                <a:ea typeface="+mn-ea"/>
                <a:cs typeface="+mn-cs"/>
              </a:defRPr>
            </a:lvl7pPr>
            <a:lvl8pPr marL="3429000" indent="-228600" algn="l" defTabSz="914400" rtl="0" eaLnBrk="1" latinLnBrk="0" hangingPunct="1">
              <a:lnSpc>
                <a:spcPct val="100000"/>
              </a:lnSpc>
              <a:spcBef>
                <a:spcPts val="0"/>
              </a:spcBef>
              <a:buFont typeface="Arial" panose="020B0604020202020204" pitchFamily="34" charset="0"/>
              <a:buChar char="•"/>
              <a:defRPr sz="1200" kern="1200">
                <a:solidFill>
                  <a:schemeClr val="tx1"/>
                </a:solidFill>
                <a:latin typeface="+mn-lt"/>
                <a:ea typeface="+mn-ea"/>
                <a:cs typeface="+mn-cs"/>
              </a:defRPr>
            </a:lvl8pPr>
            <a:lvl9pPr marL="3886200" indent="-228600" algn="l" defTabSz="914400" rtl="0" eaLnBrk="1" latinLnBrk="0" hangingPunct="1">
              <a:lnSpc>
                <a:spcPct val="100000"/>
              </a:lnSpc>
              <a:spcBef>
                <a:spcPts val="0"/>
              </a:spcBef>
              <a:buFont typeface="System Font Regular"/>
              <a:buChar char="-"/>
              <a:defRPr sz="1200" kern="1200">
                <a:solidFill>
                  <a:schemeClr val="tx1"/>
                </a:solidFill>
                <a:latin typeface="+mn-lt"/>
                <a:ea typeface="+mn-ea"/>
                <a:cs typeface="+mn-cs"/>
              </a:defRPr>
            </a:lvl9pPr>
          </a:lstStyle>
          <a:p>
            <a:r>
              <a:rPr lang="en-US" sz="1600" b="1" dirty="0"/>
              <a:t>Coastal Protection and Restoration Authority</a:t>
            </a:r>
          </a:p>
        </p:txBody>
      </p:sp>
      <p:sp>
        <p:nvSpPr>
          <p:cNvPr id="14" name="Text Placeholder 28">
            <a:extLst>
              <a:ext uri="{FF2B5EF4-FFF2-40B4-BE49-F238E27FC236}">
                <a16:creationId xmlns:a16="http://schemas.microsoft.com/office/drawing/2014/main" id="{C9B6F575-08B0-8A40-B7DC-CA309D553CE8}"/>
              </a:ext>
            </a:extLst>
          </p:cNvPr>
          <p:cNvSpPr>
            <a:spLocks noGrp="1"/>
          </p:cNvSpPr>
          <p:nvPr>
            <p:ph type="body" sz="quarter" idx="19" hasCustomPrompt="1"/>
          </p:nvPr>
        </p:nvSpPr>
        <p:spPr>
          <a:xfrm>
            <a:off x="8915401" y="457200"/>
            <a:ext cx="2819400" cy="228599"/>
          </a:xfrm>
        </p:spPr>
        <p:txBody>
          <a:bodyPr lIns="0" tIns="0" rIns="0" bIns="0" anchor="ctr" anchorCtr="0">
            <a:noAutofit/>
          </a:bodyPr>
          <a:lstStyle>
            <a:lvl1pPr marL="0" indent="0" algn="r">
              <a:buNone/>
              <a:defRPr sz="1600" cap="all" spc="200" baseline="0">
                <a:solidFill>
                  <a:schemeClr val="bg1"/>
                </a:solidFill>
                <a:latin typeface="+mn-lt"/>
              </a:defRPr>
            </a:lvl1pPr>
          </a:lstStyle>
          <a:p>
            <a:pPr lvl="0"/>
            <a:r>
              <a:rPr lang="en-US" dirty="0"/>
              <a:t>20xx Month xx</a:t>
            </a:r>
          </a:p>
        </p:txBody>
      </p:sp>
      <p:sp>
        <p:nvSpPr>
          <p:cNvPr id="17" name="Text Placeholder 28">
            <a:extLst>
              <a:ext uri="{FF2B5EF4-FFF2-40B4-BE49-F238E27FC236}">
                <a16:creationId xmlns:a16="http://schemas.microsoft.com/office/drawing/2014/main" id="{E4BAA8C2-B733-3A47-8764-79BAF0F2786E}"/>
              </a:ext>
            </a:extLst>
          </p:cNvPr>
          <p:cNvSpPr>
            <a:spLocks noGrp="1"/>
          </p:cNvSpPr>
          <p:nvPr>
            <p:ph type="body" sz="quarter" idx="10" hasCustomPrompt="1"/>
          </p:nvPr>
        </p:nvSpPr>
        <p:spPr>
          <a:xfrm>
            <a:off x="457200" y="1142999"/>
            <a:ext cx="11277600" cy="4571999"/>
          </a:xfrm>
        </p:spPr>
        <p:txBody>
          <a:bodyPr lIns="0" tIns="0" rIns="0" bIns="0" anchor="ctr" anchorCtr="0">
            <a:noAutofit/>
          </a:bodyPr>
          <a:lstStyle>
            <a:lvl1pPr marL="0" indent="0" algn="ctr">
              <a:lnSpc>
                <a:spcPct val="100000"/>
              </a:lnSpc>
              <a:spcBef>
                <a:spcPts val="0"/>
              </a:spcBef>
              <a:spcAft>
                <a:spcPts val="1200"/>
              </a:spcAft>
              <a:buNone/>
              <a:defRPr sz="7200" b="0" i="0" cap="none" spc="0" baseline="0">
                <a:solidFill>
                  <a:schemeClr val="bg1"/>
                </a:solidFill>
                <a:latin typeface="Franklin Gothic Medium Cond" panose="020B0606030402020204" pitchFamily="34" charset="0"/>
              </a:defRPr>
            </a:lvl1pPr>
            <a:lvl2pPr marL="0" indent="0" algn="ctr">
              <a:buNone/>
              <a:defRPr sz="2400" cap="all" spc="200" baseline="0">
                <a:solidFill>
                  <a:schemeClr val="bg1"/>
                </a:solidFill>
              </a:defRPr>
            </a:lvl2pPr>
          </a:lstStyle>
          <a:p>
            <a:pPr lvl="0"/>
            <a:r>
              <a:rPr lang="en-US" dirty="0"/>
              <a:t>Presentation Title</a:t>
            </a:r>
          </a:p>
          <a:p>
            <a:pPr lvl="1"/>
            <a:r>
              <a:rPr lang="en-US" dirty="0"/>
              <a:t>Subtitle</a:t>
            </a:r>
          </a:p>
        </p:txBody>
      </p:sp>
      <p:pic>
        <p:nvPicPr>
          <p:cNvPr id="4" name="Picture 3">
            <a:extLst>
              <a:ext uri="{FF2B5EF4-FFF2-40B4-BE49-F238E27FC236}">
                <a16:creationId xmlns:a16="http://schemas.microsoft.com/office/drawing/2014/main" id="{1877E375-4384-6945-A511-47CD6C1CF083}"/>
              </a:ext>
            </a:extLst>
          </p:cNvPr>
          <p:cNvPicPr>
            <a:picLocks noChangeAspect="1"/>
          </p:cNvPicPr>
          <p:nvPr userDrawn="1"/>
        </p:nvPicPr>
        <p:blipFill>
          <a:blip r:embed="rId2"/>
          <a:stretch>
            <a:fillRect/>
          </a:stretch>
        </p:blipFill>
        <p:spPr>
          <a:xfrm>
            <a:off x="10553700" y="5321300"/>
            <a:ext cx="1181100" cy="1079500"/>
          </a:xfrm>
          <a:prstGeom prst="rect">
            <a:avLst/>
          </a:prstGeom>
        </p:spPr>
      </p:pic>
      <p:sp>
        <p:nvSpPr>
          <p:cNvPr id="11" name="Text Placeholder 28">
            <a:extLst>
              <a:ext uri="{FF2B5EF4-FFF2-40B4-BE49-F238E27FC236}">
                <a16:creationId xmlns:a16="http://schemas.microsoft.com/office/drawing/2014/main" id="{EF21188B-2F2F-F24C-B965-F1818C249C2E}"/>
              </a:ext>
            </a:extLst>
          </p:cNvPr>
          <p:cNvSpPr>
            <a:spLocks noGrp="1"/>
          </p:cNvSpPr>
          <p:nvPr>
            <p:ph type="body" sz="quarter" idx="21" hasCustomPrompt="1"/>
          </p:nvPr>
        </p:nvSpPr>
        <p:spPr>
          <a:xfrm>
            <a:off x="457200" y="6172200"/>
            <a:ext cx="9867900" cy="228600"/>
          </a:xfrm>
        </p:spPr>
        <p:txBody>
          <a:bodyPr lIns="0" tIns="0" rIns="0" bIns="0" anchor="ctr" anchorCtr="0">
            <a:noAutofit/>
          </a:bodyPr>
          <a:lstStyle>
            <a:lvl1pPr marL="0" indent="0" algn="l">
              <a:buNone/>
              <a:defRPr sz="1600" cap="all" spc="200" baseline="0">
                <a:solidFill>
                  <a:schemeClr val="bg1"/>
                </a:solidFill>
                <a:latin typeface="+mn-lt"/>
              </a:defRPr>
            </a:lvl1pPr>
          </a:lstStyle>
          <a:p>
            <a:r>
              <a:rPr lang="en-US" dirty="0"/>
              <a:t>Presenter Name	Presenter Name	Presenter Name	Presenter Name</a:t>
            </a:r>
          </a:p>
        </p:txBody>
      </p:sp>
    </p:spTree>
    <p:extLst>
      <p:ext uri="{BB962C8B-B14F-4D97-AF65-F5344CB8AC3E}">
        <p14:creationId xmlns:p14="http://schemas.microsoft.com/office/powerpoint/2010/main" val="3626157969"/>
      </p:ext>
    </p:extLst>
  </p:cSld>
  <p:clrMapOvr>
    <a:overrideClrMapping bg1="lt1" tx1="dk1" bg2="lt2" tx2="dk2" accent1="accent1" accent2="accent2" accent3="accent3" accent4="accent4" accent5="accent5" accent6="accent6" hlink="hlink" folHlink="folHlink"/>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1_title/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5E399A-142B-D388-1C46-79D534506FC5}"/>
              </a:ext>
            </a:extLst>
          </p:cNvPr>
          <p:cNvSpPr>
            <a:spLocks noGrp="1"/>
          </p:cNvSpPr>
          <p:nvPr>
            <p:ph type="title" hasCustomPrompt="1"/>
          </p:nvPr>
        </p:nvSpPr>
        <p:spPr>
          <a:xfrm>
            <a:off x="230124" y="228600"/>
            <a:ext cx="11199876" cy="1194558"/>
          </a:xfrm>
          <a:prstGeom prst="rect">
            <a:avLst/>
          </a:prstGeom>
        </p:spPr>
        <p:txBody>
          <a:bodyPr>
            <a:noAutofit/>
          </a:bodyPr>
          <a:lstStyle/>
          <a:p>
            <a:r>
              <a:rPr lang="en-US"/>
              <a:t>Title</a:t>
            </a:r>
          </a:p>
        </p:txBody>
      </p:sp>
      <p:sp>
        <p:nvSpPr>
          <p:cNvPr id="8" name="Content Placeholder 7">
            <a:extLst>
              <a:ext uri="{FF2B5EF4-FFF2-40B4-BE49-F238E27FC236}">
                <a16:creationId xmlns:a16="http://schemas.microsoft.com/office/drawing/2014/main" id="{9E7500CC-2110-B300-9BF8-E01B2349C948}"/>
              </a:ext>
            </a:extLst>
          </p:cNvPr>
          <p:cNvSpPr>
            <a:spLocks noGrp="1"/>
          </p:cNvSpPr>
          <p:nvPr>
            <p:ph sz="quarter" idx="10"/>
          </p:nvPr>
        </p:nvSpPr>
        <p:spPr>
          <a:xfrm>
            <a:off x="230124" y="1423158"/>
            <a:ext cx="11199876" cy="5206242"/>
          </a:xfrm>
          <a:prstGeom prst="rect">
            <a:avLst/>
          </a:prstGeom>
        </p:spPr>
        <p:txBody>
          <a:bodyPr/>
          <a:lstStyle>
            <a:lvl1pPr>
              <a:defRPr>
                <a:latin typeface="+mn-lt"/>
              </a:defRPr>
            </a:lvl1pPr>
            <a:lvl2pPr>
              <a:defRPr b="0" i="0">
                <a:latin typeface="+mn-lt"/>
                <a:cs typeface="Gotham Book" pitchFamily="2" charset="0"/>
              </a:defRPr>
            </a:lvl2pPr>
            <a:lvl3pPr>
              <a:defRPr b="0" i="0">
                <a:latin typeface="+mn-lt"/>
                <a:cs typeface="Gotham Book" pitchFamily="2" charset="0"/>
              </a:defRPr>
            </a:lvl3pPr>
            <a:lvl4pPr>
              <a:defRPr>
                <a:latin typeface="+mn-lt"/>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a:extLst>
              <a:ext uri="{FF2B5EF4-FFF2-40B4-BE49-F238E27FC236}">
                <a16:creationId xmlns:a16="http://schemas.microsoft.com/office/drawing/2014/main" id="{523A29A0-21E6-226B-308C-91FD97B9EBF4}"/>
              </a:ext>
            </a:extLst>
          </p:cNvPr>
          <p:cNvSpPr>
            <a:spLocks noGrp="1"/>
          </p:cNvSpPr>
          <p:nvPr>
            <p:ph type="ftr" sz="quarter" idx="11"/>
          </p:nvPr>
        </p:nvSpPr>
        <p:spPr>
          <a:xfrm rot="5400000">
            <a:off x="10728751" y="4845885"/>
            <a:ext cx="2194560" cy="110800"/>
          </a:xfrm>
          <a:prstGeom prst="rect">
            <a:avLst/>
          </a:prstGeom>
        </p:spPr>
        <p:txBody>
          <a:bodyPr/>
          <a:lstStyle/>
          <a:p>
            <a:pPr algn="l"/>
            <a:endParaRPr lang="en-US"/>
          </a:p>
        </p:txBody>
      </p:sp>
    </p:spTree>
    <p:extLst>
      <p:ext uri="{BB962C8B-B14F-4D97-AF65-F5344CB8AC3E}">
        <p14:creationId xmlns:p14="http://schemas.microsoft.com/office/powerpoint/2010/main" val="1462826088"/>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1_title/text_sideways">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048A6826-DEA0-D968-F1F8-48CBDD430D47}"/>
              </a:ext>
            </a:extLst>
          </p:cNvPr>
          <p:cNvSpPr>
            <a:spLocks noGrp="1"/>
          </p:cNvSpPr>
          <p:nvPr>
            <p:ph type="title" hasCustomPrompt="1"/>
          </p:nvPr>
        </p:nvSpPr>
        <p:spPr>
          <a:xfrm rot="16200000">
            <a:off x="-2372859" y="2830060"/>
            <a:ext cx="6397478" cy="1194558"/>
          </a:xfrm>
          <a:prstGeom prst="rect">
            <a:avLst/>
          </a:prstGeom>
        </p:spPr>
        <p:txBody>
          <a:bodyPr wrap="square">
            <a:spAutoFit/>
          </a:bodyPr>
          <a:lstStyle>
            <a:lvl1pPr algn="r">
              <a:defRPr/>
            </a:lvl1pPr>
          </a:lstStyle>
          <a:p>
            <a:r>
              <a:rPr lang="en-US"/>
              <a:t>Title</a:t>
            </a:r>
          </a:p>
        </p:txBody>
      </p:sp>
      <p:sp>
        <p:nvSpPr>
          <p:cNvPr id="10" name="Content Placeholder 7">
            <a:extLst>
              <a:ext uri="{FF2B5EF4-FFF2-40B4-BE49-F238E27FC236}">
                <a16:creationId xmlns:a16="http://schemas.microsoft.com/office/drawing/2014/main" id="{66EC1EE8-43EB-43BB-9AA5-41B35B461B10}"/>
              </a:ext>
            </a:extLst>
          </p:cNvPr>
          <p:cNvSpPr>
            <a:spLocks noGrp="1"/>
          </p:cNvSpPr>
          <p:nvPr>
            <p:ph sz="quarter" idx="10"/>
          </p:nvPr>
        </p:nvSpPr>
        <p:spPr>
          <a:xfrm>
            <a:off x="1423160" y="228598"/>
            <a:ext cx="10006840" cy="6400801"/>
          </a:xfrm>
          <a:prstGeom prst="rect">
            <a:avLst/>
          </a:prstGeom>
        </p:spPr>
        <p:txBody>
          <a:bodyPr/>
          <a:lstStyle>
            <a:lvl1pPr>
              <a:defRPr>
                <a:latin typeface="+mn-lt"/>
              </a:defRPr>
            </a:lvl1pPr>
            <a:lvl2pPr>
              <a:defRPr b="0" i="0">
                <a:latin typeface="+mn-lt"/>
                <a:cs typeface="Gotham Book" pitchFamily="2" charset="0"/>
              </a:defRPr>
            </a:lvl2pPr>
            <a:lvl3pPr>
              <a:defRPr b="0" i="0">
                <a:latin typeface="+mn-lt"/>
                <a:cs typeface="Gotham Book" pitchFamily="2" charset="0"/>
              </a:defRPr>
            </a:lvl3pPr>
            <a:lvl4pPr>
              <a:defRPr>
                <a:latin typeface="+mn-lt"/>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Footer Placeholder 1">
            <a:extLst>
              <a:ext uri="{FF2B5EF4-FFF2-40B4-BE49-F238E27FC236}">
                <a16:creationId xmlns:a16="http://schemas.microsoft.com/office/drawing/2014/main" id="{3169E425-62AC-EA7B-11C2-7092447EC323}"/>
              </a:ext>
            </a:extLst>
          </p:cNvPr>
          <p:cNvSpPr>
            <a:spLocks noGrp="1"/>
          </p:cNvSpPr>
          <p:nvPr>
            <p:ph type="ftr" sz="quarter" idx="11"/>
          </p:nvPr>
        </p:nvSpPr>
        <p:spPr>
          <a:xfrm rot="5400000">
            <a:off x="10728751" y="4845885"/>
            <a:ext cx="2194560" cy="110800"/>
          </a:xfrm>
          <a:prstGeom prst="rect">
            <a:avLst/>
          </a:prstGeom>
        </p:spPr>
        <p:txBody>
          <a:bodyPr/>
          <a:lstStyle/>
          <a:p>
            <a:pPr algn="l"/>
            <a:endParaRPr lang="en-US"/>
          </a:p>
        </p:txBody>
      </p:sp>
    </p:spTree>
    <p:extLst>
      <p:ext uri="{BB962C8B-B14F-4D97-AF65-F5344CB8AC3E}">
        <p14:creationId xmlns:p14="http://schemas.microsoft.com/office/powerpoint/2010/main" val="3590918556"/>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1_text">
    <p:spTree>
      <p:nvGrpSpPr>
        <p:cNvPr id="1" name=""/>
        <p:cNvGrpSpPr/>
        <p:nvPr/>
      </p:nvGrpSpPr>
      <p:grpSpPr>
        <a:xfrm>
          <a:off x="0" y="0"/>
          <a:ext cx="0" cy="0"/>
          <a:chOff x="0" y="0"/>
          <a:chExt cx="0" cy="0"/>
        </a:xfrm>
      </p:grpSpPr>
      <p:sp>
        <p:nvSpPr>
          <p:cNvPr id="3" name="Content Placeholder 7">
            <a:extLst>
              <a:ext uri="{FF2B5EF4-FFF2-40B4-BE49-F238E27FC236}">
                <a16:creationId xmlns:a16="http://schemas.microsoft.com/office/drawing/2014/main" id="{B0DF2F86-0A43-A393-0F61-ED90C332DB00}"/>
              </a:ext>
            </a:extLst>
          </p:cNvPr>
          <p:cNvSpPr>
            <a:spLocks noGrp="1"/>
          </p:cNvSpPr>
          <p:nvPr>
            <p:ph sz="quarter" idx="10"/>
          </p:nvPr>
        </p:nvSpPr>
        <p:spPr>
          <a:xfrm>
            <a:off x="230124" y="228600"/>
            <a:ext cx="11199876" cy="6400800"/>
          </a:xfrm>
          <a:prstGeom prst="rect">
            <a:avLst/>
          </a:prstGeom>
        </p:spPr>
        <p:txBody>
          <a:bodyPr/>
          <a:lstStyle>
            <a:lvl1pPr>
              <a:defRPr>
                <a:latin typeface="+mn-lt"/>
              </a:defRPr>
            </a:lvl1pPr>
            <a:lvl2pPr>
              <a:defRPr b="0" i="0">
                <a:latin typeface="+mn-lt"/>
                <a:cs typeface="Gotham Book" pitchFamily="2" charset="0"/>
              </a:defRPr>
            </a:lvl2pPr>
            <a:lvl3pPr>
              <a:defRPr b="0" i="0">
                <a:latin typeface="+mn-lt"/>
                <a:cs typeface="Gotham Book" pitchFamily="2" charset="0"/>
              </a:defRPr>
            </a:lvl3pPr>
            <a:lvl4pPr>
              <a:defRPr>
                <a:latin typeface="+mn-lt"/>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Footer Placeholder 1">
            <a:extLst>
              <a:ext uri="{FF2B5EF4-FFF2-40B4-BE49-F238E27FC236}">
                <a16:creationId xmlns:a16="http://schemas.microsoft.com/office/drawing/2014/main" id="{E22FD843-CDC6-CDA3-5E98-97F8AC244E7E}"/>
              </a:ext>
            </a:extLst>
          </p:cNvPr>
          <p:cNvSpPr>
            <a:spLocks noGrp="1"/>
          </p:cNvSpPr>
          <p:nvPr>
            <p:ph type="ftr" sz="quarter" idx="11"/>
          </p:nvPr>
        </p:nvSpPr>
        <p:spPr>
          <a:xfrm rot="5400000">
            <a:off x="10728751" y="4845885"/>
            <a:ext cx="2194560" cy="110800"/>
          </a:xfrm>
          <a:prstGeom prst="rect">
            <a:avLst/>
          </a:prstGeom>
        </p:spPr>
        <p:txBody>
          <a:bodyPr/>
          <a:lstStyle/>
          <a:p>
            <a:pPr algn="l"/>
            <a:endParaRPr lang="en-US"/>
          </a:p>
        </p:txBody>
      </p:sp>
    </p:spTree>
    <p:extLst>
      <p:ext uri="{BB962C8B-B14F-4D97-AF65-F5344CB8AC3E}">
        <p14:creationId xmlns:p14="http://schemas.microsoft.com/office/powerpoint/2010/main" val="3097874385"/>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0_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FADE00-74D5-3152-4A04-B1DA6E3972B7}"/>
              </a:ext>
            </a:extLst>
          </p:cNvPr>
          <p:cNvSpPr>
            <a:spLocks noGrp="1"/>
          </p:cNvSpPr>
          <p:nvPr>
            <p:ph type="title"/>
          </p:nvPr>
        </p:nvSpPr>
        <p:spPr>
          <a:xfrm>
            <a:off x="228600" y="228600"/>
            <a:ext cx="11199876" cy="1194558"/>
          </a:xfrm>
          <a:prstGeom prst="rect">
            <a:avLst/>
          </a:prstGeom>
        </p:spPr>
        <p:txBody>
          <a:bodyPr/>
          <a:lstStyle/>
          <a:p>
            <a:r>
              <a:rPr lang="en-US"/>
              <a:t>Click to edit Master title style</a:t>
            </a:r>
          </a:p>
        </p:txBody>
      </p:sp>
      <p:sp>
        <p:nvSpPr>
          <p:cNvPr id="3" name="Footer Placeholder 2">
            <a:extLst>
              <a:ext uri="{FF2B5EF4-FFF2-40B4-BE49-F238E27FC236}">
                <a16:creationId xmlns:a16="http://schemas.microsoft.com/office/drawing/2014/main" id="{7ACB9CF2-A43A-9424-9F8A-ED082228F888}"/>
              </a:ext>
            </a:extLst>
          </p:cNvPr>
          <p:cNvSpPr>
            <a:spLocks noGrp="1"/>
          </p:cNvSpPr>
          <p:nvPr>
            <p:ph type="ftr" sz="quarter" idx="10"/>
          </p:nvPr>
        </p:nvSpPr>
        <p:spPr>
          <a:xfrm rot="5400000">
            <a:off x="10728751" y="4845885"/>
            <a:ext cx="2194560" cy="110800"/>
          </a:xfrm>
          <a:prstGeom prst="rect">
            <a:avLst/>
          </a:prstGeom>
        </p:spPr>
        <p:txBody>
          <a:bodyPr/>
          <a:lstStyle/>
          <a:p>
            <a:pPr algn="l"/>
            <a:endParaRPr lang="en-US"/>
          </a:p>
        </p:txBody>
      </p:sp>
    </p:spTree>
    <p:extLst>
      <p:ext uri="{BB962C8B-B14F-4D97-AF65-F5344CB8AC3E}">
        <p14:creationId xmlns:p14="http://schemas.microsoft.com/office/powerpoint/2010/main" val="189761776"/>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0_title_sideways">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CD65C0CD-87E7-31E0-1FE4-45C4EC2BED89}"/>
              </a:ext>
            </a:extLst>
          </p:cNvPr>
          <p:cNvSpPr>
            <a:spLocks noGrp="1"/>
          </p:cNvSpPr>
          <p:nvPr>
            <p:ph type="title" hasCustomPrompt="1"/>
          </p:nvPr>
        </p:nvSpPr>
        <p:spPr>
          <a:xfrm rot="16200000">
            <a:off x="-2374520" y="2831721"/>
            <a:ext cx="6400800" cy="1194558"/>
          </a:xfrm>
          <a:prstGeom prst="rect">
            <a:avLst/>
          </a:prstGeom>
        </p:spPr>
        <p:txBody>
          <a:bodyPr wrap="square">
            <a:spAutoFit/>
          </a:bodyPr>
          <a:lstStyle>
            <a:lvl1pPr algn="r">
              <a:defRPr/>
            </a:lvl1pPr>
          </a:lstStyle>
          <a:p>
            <a:r>
              <a:rPr lang="en-US"/>
              <a:t>Title</a:t>
            </a:r>
          </a:p>
        </p:txBody>
      </p:sp>
      <p:sp>
        <p:nvSpPr>
          <p:cNvPr id="2" name="Footer Placeholder 1">
            <a:extLst>
              <a:ext uri="{FF2B5EF4-FFF2-40B4-BE49-F238E27FC236}">
                <a16:creationId xmlns:a16="http://schemas.microsoft.com/office/drawing/2014/main" id="{5581E53B-A02D-417C-1767-EFF21341C670}"/>
              </a:ext>
            </a:extLst>
          </p:cNvPr>
          <p:cNvSpPr>
            <a:spLocks noGrp="1"/>
          </p:cNvSpPr>
          <p:nvPr>
            <p:ph type="ftr" sz="quarter" idx="10"/>
          </p:nvPr>
        </p:nvSpPr>
        <p:spPr>
          <a:xfrm rot="5400000">
            <a:off x="10728751" y="4845885"/>
            <a:ext cx="2194560" cy="110800"/>
          </a:xfrm>
          <a:prstGeom prst="rect">
            <a:avLst/>
          </a:prstGeom>
        </p:spPr>
        <p:txBody>
          <a:bodyPr/>
          <a:lstStyle/>
          <a:p>
            <a:pPr algn="l"/>
            <a:endParaRPr lang="en-US"/>
          </a:p>
        </p:txBody>
      </p:sp>
    </p:spTree>
    <p:extLst>
      <p:ext uri="{BB962C8B-B14F-4D97-AF65-F5344CB8AC3E}">
        <p14:creationId xmlns:p14="http://schemas.microsoft.com/office/powerpoint/2010/main" val="3114492343"/>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0_title/caption">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1DDF0F50-90DB-2ACC-3A83-FD5A6F2BE1A3}"/>
              </a:ext>
            </a:extLst>
          </p:cNvPr>
          <p:cNvSpPr>
            <a:spLocks noGrp="1"/>
          </p:cNvSpPr>
          <p:nvPr>
            <p:ph type="body" sz="quarter" idx="12"/>
          </p:nvPr>
        </p:nvSpPr>
        <p:spPr>
          <a:xfrm>
            <a:off x="228598" y="5867398"/>
            <a:ext cx="1194560" cy="667512"/>
          </a:xfrm>
          <a:prstGeom prst="rect">
            <a:avLst/>
          </a:prstGeom>
        </p:spPr>
        <p:txBody>
          <a:bodyPr anchor="b" anchorCtr="0">
            <a:noAutofit/>
          </a:bodyPr>
          <a:lstStyle>
            <a:lvl1pPr>
              <a:lnSpc>
                <a:spcPct val="139000"/>
              </a:lnSpc>
              <a:defRPr sz="600" spc="30" baseline="0"/>
            </a:lvl1pPr>
          </a:lstStyle>
          <a:p>
            <a:pPr lvl="0"/>
            <a:r>
              <a:rPr lang="en-US"/>
              <a:t>Click to edit Master text styles</a:t>
            </a:r>
          </a:p>
        </p:txBody>
      </p:sp>
      <p:sp>
        <p:nvSpPr>
          <p:cNvPr id="9" name="Title 1">
            <a:extLst>
              <a:ext uri="{FF2B5EF4-FFF2-40B4-BE49-F238E27FC236}">
                <a16:creationId xmlns:a16="http://schemas.microsoft.com/office/drawing/2014/main" id="{CD65C0CD-87E7-31E0-1FE4-45C4EC2BED89}"/>
              </a:ext>
            </a:extLst>
          </p:cNvPr>
          <p:cNvSpPr>
            <a:spLocks noGrp="1"/>
          </p:cNvSpPr>
          <p:nvPr>
            <p:ph type="title" hasCustomPrompt="1"/>
          </p:nvPr>
        </p:nvSpPr>
        <p:spPr>
          <a:xfrm rot="16200000">
            <a:off x="-1993519" y="2450720"/>
            <a:ext cx="5638798" cy="1194558"/>
          </a:xfrm>
          <a:prstGeom prst="rect">
            <a:avLst/>
          </a:prstGeom>
        </p:spPr>
        <p:txBody>
          <a:bodyPr>
            <a:spAutoFit/>
          </a:bodyPr>
          <a:lstStyle>
            <a:lvl1pPr algn="r">
              <a:defRPr/>
            </a:lvl1pPr>
          </a:lstStyle>
          <a:p>
            <a:r>
              <a:rPr lang="en-US"/>
              <a:t>Title</a:t>
            </a:r>
          </a:p>
        </p:txBody>
      </p:sp>
      <p:sp>
        <p:nvSpPr>
          <p:cNvPr id="2" name="Footer Placeholder 1">
            <a:extLst>
              <a:ext uri="{FF2B5EF4-FFF2-40B4-BE49-F238E27FC236}">
                <a16:creationId xmlns:a16="http://schemas.microsoft.com/office/drawing/2014/main" id="{FCD53C2E-AC9B-1ACF-A871-81D7A7CA4B4D}"/>
              </a:ext>
            </a:extLst>
          </p:cNvPr>
          <p:cNvSpPr>
            <a:spLocks noGrp="1"/>
          </p:cNvSpPr>
          <p:nvPr>
            <p:ph type="ftr" sz="quarter" idx="13"/>
          </p:nvPr>
        </p:nvSpPr>
        <p:spPr>
          <a:xfrm rot="5400000">
            <a:off x="10728751" y="4845885"/>
            <a:ext cx="2194560" cy="110800"/>
          </a:xfrm>
          <a:prstGeom prst="rect">
            <a:avLst/>
          </a:prstGeom>
        </p:spPr>
        <p:txBody>
          <a:bodyPr/>
          <a:lstStyle/>
          <a:p>
            <a:pPr algn="l"/>
            <a:endParaRPr lang="en-US"/>
          </a:p>
        </p:txBody>
      </p:sp>
    </p:spTree>
    <p:extLst>
      <p:ext uri="{BB962C8B-B14F-4D97-AF65-F5344CB8AC3E}">
        <p14:creationId xmlns:p14="http://schemas.microsoft.com/office/powerpoint/2010/main" val="1736038573"/>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0_blank">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D007D194-EE5E-C62E-CA44-59FDD1BEEA6C}"/>
              </a:ext>
            </a:extLst>
          </p:cNvPr>
          <p:cNvSpPr>
            <a:spLocks noGrp="1"/>
          </p:cNvSpPr>
          <p:nvPr>
            <p:ph type="ftr" sz="quarter" idx="10"/>
          </p:nvPr>
        </p:nvSpPr>
        <p:spPr>
          <a:xfrm rot="5400000">
            <a:off x="10728751" y="4845885"/>
            <a:ext cx="2194560" cy="110800"/>
          </a:xfrm>
          <a:prstGeom prst="rect">
            <a:avLst/>
          </a:prstGeom>
        </p:spPr>
        <p:txBody>
          <a:bodyPr/>
          <a:lstStyle/>
          <a:p>
            <a:pPr algn="l"/>
            <a:endParaRPr lang="en-US"/>
          </a:p>
        </p:txBody>
      </p:sp>
    </p:spTree>
    <p:extLst>
      <p:ext uri="{BB962C8B-B14F-4D97-AF65-F5344CB8AC3E}">
        <p14:creationId xmlns:p14="http://schemas.microsoft.com/office/powerpoint/2010/main" val="2818801626"/>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14_Chapter 1.1">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D7037FA-9CF4-564B-ADB8-D0B14A1478B0}"/>
              </a:ext>
            </a:extLst>
          </p:cNvPr>
          <p:cNvSpPr>
            <a:spLocks noGrp="1"/>
          </p:cNvSpPr>
          <p:nvPr>
            <p:ph type="title"/>
          </p:nvPr>
        </p:nvSpPr>
        <p:spPr>
          <a:xfrm>
            <a:off x="457200" y="265176"/>
            <a:ext cx="11277600" cy="1292662"/>
          </a:xfrm>
        </p:spPr>
        <p:txBody>
          <a:bodyPr/>
          <a:lstStyle/>
          <a:p>
            <a:r>
              <a:rPr lang="en-US" dirty="0"/>
              <a:t>Click to edit Master title style</a:t>
            </a:r>
          </a:p>
        </p:txBody>
      </p:sp>
      <p:sp>
        <p:nvSpPr>
          <p:cNvPr id="7" name="Content Placeholder 3">
            <a:extLst>
              <a:ext uri="{FF2B5EF4-FFF2-40B4-BE49-F238E27FC236}">
                <a16:creationId xmlns:a16="http://schemas.microsoft.com/office/drawing/2014/main" id="{AF3B1DCA-DE29-5547-9343-F37A9CA9C0A9}"/>
              </a:ext>
            </a:extLst>
          </p:cNvPr>
          <p:cNvSpPr>
            <a:spLocks noGrp="1"/>
          </p:cNvSpPr>
          <p:nvPr>
            <p:ph sz="quarter" idx="10"/>
          </p:nvPr>
        </p:nvSpPr>
        <p:spPr>
          <a:xfrm>
            <a:off x="457200" y="1557838"/>
            <a:ext cx="11277600" cy="4842962"/>
          </a:xfrm>
        </p:spPr>
        <p:txBody>
          <a:bodyPr rIns="0" anchor="t" anchorCtr="0"/>
          <a:lstStyle>
            <a:lvl1pPr>
              <a:spcBef>
                <a:spcPts val="0"/>
              </a:spcBef>
              <a:spcAft>
                <a:spcPts val="1800"/>
              </a:spcAft>
              <a:defRPr sz="2000"/>
            </a:lvl1pPr>
            <a:lvl2pPr>
              <a:spcBef>
                <a:spcPts val="0"/>
              </a:spcBef>
              <a:spcAft>
                <a:spcPts val="1800"/>
              </a:spcAft>
              <a:defRPr sz="2000"/>
            </a:lvl2pPr>
            <a:lvl3pPr>
              <a:defRPr sz="2000"/>
            </a:lvl3pPr>
            <a:lvl4pPr>
              <a:defRPr sz="2000">
                <a:solidFill>
                  <a:schemeClr val="accent1"/>
                </a:solidFill>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3028192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ainer 5">
    <p:spTree>
      <p:nvGrpSpPr>
        <p:cNvPr id="1" name=""/>
        <p:cNvGrpSpPr/>
        <p:nvPr/>
      </p:nvGrpSpPr>
      <p:grpSpPr>
        <a:xfrm>
          <a:off x="0" y="0"/>
          <a:ext cx="0" cy="0"/>
          <a:chOff x="0" y="0"/>
          <a:chExt cx="0" cy="0"/>
        </a:xfrm>
      </p:grpSpPr>
      <p:sp>
        <p:nvSpPr>
          <p:cNvPr id="7" name="Picture Placeholder 10">
            <a:extLst>
              <a:ext uri="{FF2B5EF4-FFF2-40B4-BE49-F238E27FC236}">
                <a16:creationId xmlns:a16="http://schemas.microsoft.com/office/drawing/2014/main" id="{FE6CB746-1DFB-4E06-9747-15AC7A330E5A}"/>
              </a:ext>
            </a:extLst>
          </p:cNvPr>
          <p:cNvSpPr>
            <a:spLocks noGrp="1"/>
          </p:cNvSpPr>
          <p:nvPr>
            <p:ph type="pic" sz="quarter" idx="10" hasCustomPrompt="1"/>
          </p:nvPr>
        </p:nvSpPr>
        <p:spPr>
          <a:xfrm>
            <a:off x="457200" y="457200"/>
            <a:ext cx="8650111" cy="5562600"/>
          </a:xfrm>
          <a:prstGeom prst="rect">
            <a:avLst/>
          </a:prstGeom>
          <a:solidFill>
            <a:schemeClr val="tx1"/>
          </a:solidFill>
        </p:spPr>
        <p:txBody>
          <a:bodyPr/>
          <a:lstStyle>
            <a:lvl1pPr marL="0" indent="0" algn="ctr">
              <a:buNone/>
              <a:defRPr sz="2400"/>
            </a:lvl1pPr>
          </a:lstStyle>
          <a:p>
            <a:r>
              <a:rPr lang="fr-FR"/>
              <a:t>	</a:t>
            </a:r>
          </a:p>
          <a:p>
            <a:endParaRPr lang="fr-FR"/>
          </a:p>
          <a:p>
            <a:endParaRPr lang="fr-FR"/>
          </a:p>
          <a:p>
            <a:endParaRPr lang="fr-FR"/>
          </a:p>
          <a:p>
            <a:r>
              <a:rPr lang="fr-FR"/>
              <a:t>PICTURE</a:t>
            </a:r>
          </a:p>
        </p:txBody>
      </p:sp>
      <p:sp>
        <p:nvSpPr>
          <p:cNvPr id="6" name="Text Placeholder 28">
            <a:extLst>
              <a:ext uri="{FF2B5EF4-FFF2-40B4-BE49-F238E27FC236}">
                <a16:creationId xmlns:a16="http://schemas.microsoft.com/office/drawing/2014/main" id="{DD774841-65E7-364B-80D9-BB66CDCAD435}"/>
              </a:ext>
            </a:extLst>
          </p:cNvPr>
          <p:cNvSpPr>
            <a:spLocks noGrp="1"/>
          </p:cNvSpPr>
          <p:nvPr>
            <p:ph type="body" sz="quarter" idx="24" hasCustomPrompt="1"/>
          </p:nvPr>
        </p:nvSpPr>
        <p:spPr>
          <a:xfrm>
            <a:off x="8650108" y="1905508"/>
            <a:ext cx="3081529" cy="3046988"/>
          </a:xfrm>
          <a:solidFill>
            <a:srgbClr val="00A8C8"/>
          </a:solidFill>
        </p:spPr>
        <p:txBody>
          <a:bodyPr lIns="274320" tIns="274320" rIns="274320" bIns="274320" anchor="ctr" anchorCtr="0">
            <a:spAutoFit/>
          </a:bodyPr>
          <a:lstStyle>
            <a:lvl1pPr marL="0" indent="0" algn="l">
              <a:lnSpc>
                <a:spcPct val="100000"/>
              </a:lnSpc>
              <a:buNone/>
              <a:defRPr sz="1800" b="0" cap="none" spc="50" baseline="0">
                <a:solidFill>
                  <a:schemeClr val="bg1"/>
                </a:solidFill>
              </a:defRPr>
            </a:lvl1pPr>
            <a:lvl3pPr marL="0" marR="0" indent="0" algn="l" defTabSz="914400" rtl="0" eaLnBrk="1" fontAlgn="auto" latinLnBrk="0" hangingPunct="1">
              <a:lnSpc>
                <a:spcPct val="100000"/>
              </a:lnSpc>
              <a:spcBef>
                <a:spcPts val="1800"/>
              </a:spcBef>
              <a:spcAft>
                <a:spcPts val="0"/>
              </a:spcAft>
              <a:buClrTx/>
              <a:buSzTx/>
              <a:buFont typeface="Arial" panose="020B0604020202020204" pitchFamily="34" charset="0"/>
              <a:buNone/>
              <a:tabLst/>
              <a:defRPr>
                <a:solidFill>
                  <a:schemeClr val="bg1"/>
                </a:solidFill>
              </a:defRPr>
            </a:lvl3pPr>
          </a:lstStyle>
          <a:p>
            <a:pPr marL="0" marR="0" lvl="0" indent="0" algn="l" defTabSz="914400" rtl="0" eaLnBrk="1" fontAlgn="auto" latinLnBrk="0" hangingPunct="1">
              <a:lnSpc>
                <a:spcPct val="100000"/>
              </a:lnSpc>
              <a:spcBef>
                <a:spcPts val="1800"/>
              </a:spcBef>
              <a:spcAft>
                <a:spcPts val="0"/>
              </a:spcAft>
              <a:buClrTx/>
              <a:buSzTx/>
              <a:buFont typeface="Arial" panose="020B0604020202020204" pitchFamily="34" charset="0"/>
              <a:buNone/>
              <a:tabLst/>
              <a:defRPr/>
            </a:pPr>
            <a:r>
              <a:rPr lang="en-US" dirty="0"/>
              <a:t>Lorem ipsum dolor sit amet, consectetur adipiscing elit, sed do eiusmod tempor incididunt ut labore et dolore magna aliqua. Lorem ipsum dolor sit amet, consectetur adipiscing elit, sed do</a:t>
            </a:r>
          </a:p>
        </p:txBody>
      </p:sp>
      <p:sp>
        <p:nvSpPr>
          <p:cNvPr id="4" name="Text Placeholder 31">
            <a:extLst>
              <a:ext uri="{FF2B5EF4-FFF2-40B4-BE49-F238E27FC236}">
                <a16:creationId xmlns:a16="http://schemas.microsoft.com/office/drawing/2014/main" id="{E0CC4B99-251F-7A47-94F8-3263C0FBB32A}"/>
              </a:ext>
            </a:extLst>
          </p:cNvPr>
          <p:cNvSpPr txBox="1">
            <a:spLocks/>
          </p:cNvSpPr>
          <p:nvPr userDrawn="1"/>
        </p:nvSpPr>
        <p:spPr>
          <a:xfrm>
            <a:off x="457199" y="6581489"/>
            <a:ext cx="5638800" cy="646331"/>
          </a:xfrm>
          <a:prstGeom prst="rect">
            <a:avLst/>
          </a:prstGeom>
          <a:noFill/>
        </p:spPr>
        <p:txBody>
          <a:bodyPr vert="horz" wrap="square" lIns="0" tIns="0" rIns="0" bIns="457200" rtlCol="0" anchor="t" anchorCtr="0">
            <a:sp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200" b="0" i="0" kern="1200" cap="all" spc="200" baseline="0">
                <a:solidFill>
                  <a:schemeClr val="tx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2400" b="0" kern="1200" cap="all" spc="200" baseline="0">
                <a:solidFill>
                  <a:schemeClr val="tx1"/>
                </a:solidFill>
                <a:latin typeface="+mn-lt"/>
                <a:ea typeface="+mn-ea"/>
                <a:cs typeface="+mn-cs"/>
              </a:defRPr>
            </a:lvl2pPr>
            <a:lvl3pPr marL="0" indent="0" algn="l" defTabSz="914400" rtl="0" eaLnBrk="1" latinLnBrk="0" hangingPunct="1">
              <a:lnSpc>
                <a:spcPct val="100000"/>
              </a:lnSpc>
              <a:spcBef>
                <a:spcPts val="1800"/>
              </a:spcBef>
              <a:spcAft>
                <a:spcPts val="0"/>
              </a:spcAft>
              <a:buFont typeface="Arial" panose="020B0604020202020204" pitchFamily="34" charset="0"/>
              <a:buNone/>
              <a:defRPr sz="2000" kern="1200" cap="none" spc="50" baseline="0">
                <a:solidFill>
                  <a:schemeClr val="tx1"/>
                </a:solidFill>
                <a:latin typeface="+mn-lt"/>
                <a:ea typeface="+mn-ea"/>
                <a:cs typeface="+mn-cs"/>
              </a:defRPr>
            </a:lvl3pPr>
            <a:lvl4pPr marL="228600" indent="-228600" algn="l" defTabSz="914400" rtl="0" eaLnBrk="1" latinLnBrk="0" hangingPunct="1">
              <a:lnSpc>
                <a:spcPct val="100000"/>
              </a:lnSpc>
              <a:spcBef>
                <a:spcPts val="600"/>
              </a:spcBef>
              <a:spcAft>
                <a:spcPts val="0"/>
              </a:spcAft>
              <a:buFont typeface="Arial" panose="020B0604020202020204" pitchFamily="34" charset="0"/>
              <a:buChar char="•"/>
              <a:defRPr sz="2000" kern="1200" spc="50" baseline="0">
                <a:solidFill>
                  <a:schemeClr val="tx1"/>
                </a:solidFill>
                <a:latin typeface="+mn-lt"/>
                <a:ea typeface="+mn-ea"/>
                <a:cs typeface="+mn-cs"/>
              </a:defRPr>
            </a:lvl4pPr>
            <a:lvl5pPr marL="457200" indent="-228600" algn="l" defTabSz="914400" rtl="0" eaLnBrk="1" latinLnBrk="0" hangingPunct="1">
              <a:lnSpc>
                <a:spcPct val="100000"/>
              </a:lnSpc>
              <a:spcBef>
                <a:spcPts val="600"/>
              </a:spcBef>
              <a:spcAft>
                <a:spcPts val="0"/>
              </a:spcAft>
              <a:buFont typeface="System Font Regular"/>
              <a:buChar char="-"/>
              <a:defRPr sz="2000" kern="1200" spc="50" baseline="0">
                <a:solidFill>
                  <a:schemeClr val="tx1"/>
                </a:solidFill>
                <a:latin typeface="+mn-lt"/>
                <a:ea typeface="+mn-ea"/>
                <a:cs typeface="+mn-cs"/>
              </a:defRPr>
            </a:lvl5pPr>
            <a:lvl6pPr marL="685800" indent="-228600" algn="l" defTabSz="914400" rtl="0" eaLnBrk="1" latinLnBrk="0" hangingPunct="1">
              <a:lnSpc>
                <a:spcPct val="100000"/>
              </a:lnSpc>
              <a:spcBef>
                <a:spcPts val="600"/>
              </a:spcBef>
              <a:spcAft>
                <a:spcPts val="0"/>
              </a:spcAft>
              <a:buFont typeface="Arial" panose="020B0604020202020204" pitchFamily="34" charset="0"/>
              <a:buChar char="•"/>
              <a:defRPr sz="2000" kern="1200">
                <a:solidFill>
                  <a:schemeClr val="tx1"/>
                </a:solidFill>
                <a:latin typeface="+mn-lt"/>
                <a:ea typeface="+mn-ea"/>
                <a:cs typeface="+mn-cs"/>
              </a:defRPr>
            </a:lvl6pPr>
            <a:lvl7pPr marL="914400" indent="-228600" algn="l" defTabSz="914400" rtl="0" eaLnBrk="1" latinLnBrk="0" hangingPunct="1">
              <a:lnSpc>
                <a:spcPct val="100000"/>
              </a:lnSpc>
              <a:spcBef>
                <a:spcPts val="600"/>
              </a:spcBef>
              <a:spcAft>
                <a:spcPts val="0"/>
              </a:spcAft>
              <a:buFont typeface="System Font Regular"/>
              <a:buChar char="-"/>
              <a:defRPr sz="2000" kern="1200">
                <a:solidFill>
                  <a:schemeClr val="tx1"/>
                </a:solidFill>
                <a:latin typeface="+mn-lt"/>
                <a:ea typeface="+mn-ea"/>
                <a:cs typeface="+mn-cs"/>
              </a:defRPr>
            </a:lvl7pPr>
            <a:lvl8pPr marL="3429000" indent="-228600" algn="l" defTabSz="914400" rtl="0" eaLnBrk="1" latinLnBrk="0" hangingPunct="1">
              <a:lnSpc>
                <a:spcPct val="100000"/>
              </a:lnSpc>
              <a:spcBef>
                <a:spcPts val="0"/>
              </a:spcBef>
              <a:buFont typeface="Arial" panose="020B0604020202020204" pitchFamily="34" charset="0"/>
              <a:buChar char="•"/>
              <a:defRPr sz="1200" kern="1200">
                <a:solidFill>
                  <a:schemeClr val="tx1"/>
                </a:solidFill>
                <a:latin typeface="+mn-lt"/>
                <a:ea typeface="+mn-ea"/>
                <a:cs typeface="+mn-cs"/>
              </a:defRPr>
            </a:lvl8pPr>
            <a:lvl9pPr marL="3886200" indent="-228600" algn="l" defTabSz="914400" rtl="0" eaLnBrk="1" latinLnBrk="0" hangingPunct="1">
              <a:lnSpc>
                <a:spcPct val="100000"/>
              </a:lnSpc>
              <a:spcBef>
                <a:spcPts val="0"/>
              </a:spcBef>
              <a:buFont typeface="System Font Regular"/>
              <a:buChar char="-"/>
              <a:defRPr sz="1200" kern="1200">
                <a:solidFill>
                  <a:schemeClr val="tx1"/>
                </a:solidFill>
                <a:latin typeface="+mn-lt"/>
                <a:ea typeface="+mn-ea"/>
                <a:cs typeface="+mn-cs"/>
              </a:defRPr>
            </a:lvl9pPr>
          </a:lstStyle>
          <a:p>
            <a:r>
              <a:rPr lang="en-US" sz="1050" dirty="0"/>
              <a:t>Coastal</a:t>
            </a:r>
            <a:r>
              <a:rPr lang="en-US" sz="1050" baseline="0" dirty="0"/>
              <a:t> protection and Restoration authority</a:t>
            </a:r>
            <a:endParaRPr lang="en-US" sz="1050" dirty="0"/>
          </a:p>
        </p:txBody>
      </p:sp>
    </p:spTree>
    <p:extLst>
      <p:ext uri="{BB962C8B-B14F-4D97-AF65-F5344CB8AC3E}">
        <p14:creationId xmlns:p14="http://schemas.microsoft.com/office/powerpoint/2010/main" val="3200520527"/>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showMasterSp="0" preserve="1" userDrawn="1">
  <p:cSld name="5_Cover 2">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7" name="Text Placeholder 17">
            <a:extLst>
              <a:ext uri="{FF2B5EF4-FFF2-40B4-BE49-F238E27FC236}">
                <a16:creationId xmlns:a16="http://schemas.microsoft.com/office/drawing/2014/main" id="{7E8372A2-26AD-3D46-87C4-359526846130}"/>
              </a:ext>
            </a:extLst>
          </p:cNvPr>
          <p:cNvSpPr txBox="1">
            <a:spLocks/>
          </p:cNvSpPr>
          <p:nvPr userDrawn="1"/>
        </p:nvSpPr>
        <p:spPr>
          <a:xfrm>
            <a:off x="457200" y="457200"/>
            <a:ext cx="5638800" cy="228600"/>
          </a:xfrm>
          <a:prstGeom prst="rect">
            <a:avLst/>
          </a:prstGeom>
          <a:noFill/>
        </p:spPr>
        <p:txBody>
          <a:bodyPr vert="horz" lIns="0" tIns="0" rIns="0" bIns="0" rtlCol="0" anchor="ctr" anchorCtr="0">
            <a:noAutofit/>
          </a:bodyPr>
          <a:lstStyle>
            <a:lvl1pPr marL="0" indent="0" algn="l" defTabSz="914400" rtl="0" eaLnBrk="1" latinLnBrk="0" hangingPunct="1">
              <a:lnSpc>
                <a:spcPct val="100000"/>
              </a:lnSpc>
              <a:spcBef>
                <a:spcPts val="1200"/>
              </a:spcBef>
              <a:spcAft>
                <a:spcPts val="0"/>
              </a:spcAft>
              <a:buFont typeface="Arial" panose="020B0604020202020204" pitchFamily="34" charset="0"/>
              <a:buNone/>
              <a:defRPr sz="1200" b="0" kern="1200" cap="all" spc="200" baseline="0">
                <a:solidFill>
                  <a:schemeClr val="bg1"/>
                </a:solidFill>
                <a:latin typeface="+mn-lt"/>
                <a:ea typeface="+mn-ea"/>
                <a:cs typeface="+mn-cs"/>
              </a:defRPr>
            </a:lvl1pPr>
            <a:lvl2pPr marL="228600" indent="-228600" algn="l" defTabSz="914400" rtl="0" eaLnBrk="1" latinLnBrk="0" hangingPunct="1">
              <a:lnSpc>
                <a:spcPct val="100000"/>
              </a:lnSpc>
              <a:spcBef>
                <a:spcPts val="600"/>
              </a:spcBef>
              <a:spcAft>
                <a:spcPts val="0"/>
              </a:spcAft>
              <a:buFont typeface="Arial" panose="020B0604020202020204" pitchFamily="34" charset="0"/>
              <a:buChar char="•"/>
              <a:defRPr sz="2000" b="0" kern="1200" cap="none" spc="50" baseline="0">
                <a:solidFill>
                  <a:schemeClr val="tx1"/>
                </a:solidFill>
                <a:latin typeface="+mn-lt"/>
                <a:ea typeface="+mn-ea"/>
                <a:cs typeface="+mn-cs"/>
              </a:defRPr>
            </a:lvl2pPr>
            <a:lvl3pPr marL="457200" indent="-228600" algn="l" defTabSz="914400" rtl="0" eaLnBrk="1" latinLnBrk="0" hangingPunct="1">
              <a:lnSpc>
                <a:spcPct val="100000"/>
              </a:lnSpc>
              <a:spcBef>
                <a:spcPts val="600"/>
              </a:spcBef>
              <a:spcAft>
                <a:spcPts val="0"/>
              </a:spcAft>
              <a:buFont typeface="System Font Regular"/>
              <a:buChar char="-"/>
              <a:defRPr sz="2000" kern="1200" cap="none" spc="50" baseline="0">
                <a:solidFill>
                  <a:schemeClr val="tx1"/>
                </a:solidFill>
                <a:latin typeface="+mn-lt"/>
                <a:ea typeface="+mn-ea"/>
                <a:cs typeface="+mn-cs"/>
              </a:defRPr>
            </a:lvl3pPr>
            <a:lvl4pPr marL="0" indent="0" algn="l" defTabSz="914400" rtl="0" eaLnBrk="1" latinLnBrk="0" hangingPunct="1">
              <a:lnSpc>
                <a:spcPct val="100000"/>
              </a:lnSpc>
              <a:spcBef>
                <a:spcPts val="0"/>
              </a:spcBef>
              <a:spcAft>
                <a:spcPts val="600"/>
              </a:spcAft>
              <a:buFont typeface="Arial" panose="020B0604020202020204" pitchFamily="34" charset="0"/>
              <a:buNone/>
              <a:defRPr sz="2400" b="0" i="0" kern="1200" cap="all" spc="200" baseline="0">
                <a:solidFill>
                  <a:schemeClr val="tx1"/>
                </a:solidFill>
                <a:latin typeface="+mn-lt"/>
                <a:ea typeface="+mn-ea"/>
                <a:cs typeface="+mn-cs"/>
              </a:defRPr>
            </a:lvl4pPr>
            <a:lvl5pPr marL="0" indent="0" algn="l" defTabSz="914400" rtl="0" eaLnBrk="1" latinLnBrk="0" hangingPunct="1">
              <a:lnSpc>
                <a:spcPct val="100000"/>
              </a:lnSpc>
              <a:spcBef>
                <a:spcPts val="0"/>
              </a:spcBef>
              <a:spcAft>
                <a:spcPts val="1200"/>
              </a:spcAft>
              <a:buFont typeface="System Font Regular"/>
              <a:buNone/>
              <a:defRPr sz="5400" b="0" i="0" kern="1200" spc="0" baseline="0">
                <a:solidFill>
                  <a:schemeClr val="accent1"/>
                </a:solidFill>
                <a:latin typeface="Franklin Gothic Medium Cond" panose="020B0606030402020204" pitchFamily="34" charset="0"/>
                <a:ea typeface="+mn-ea"/>
                <a:cs typeface="+mn-cs"/>
              </a:defRPr>
            </a:lvl5pPr>
            <a:lvl6pPr marL="0" indent="0" algn="l" defTabSz="914400" rtl="0" eaLnBrk="1" latinLnBrk="0" hangingPunct="1">
              <a:lnSpc>
                <a:spcPct val="100000"/>
              </a:lnSpc>
              <a:spcBef>
                <a:spcPts val="0"/>
              </a:spcBef>
              <a:spcAft>
                <a:spcPts val="1200"/>
              </a:spcAft>
              <a:buFont typeface="Arial" panose="020B0604020202020204" pitchFamily="34" charset="0"/>
              <a:buNone/>
              <a:defRPr sz="4400" b="1" kern="1200" cap="all" spc="200" baseline="0">
                <a:solidFill>
                  <a:schemeClr val="tx1"/>
                </a:solidFill>
                <a:latin typeface="+mn-lt"/>
                <a:ea typeface="+mn-ea"/>
                <a:cs typeface="+mn-cs"/>
              </a:defRPr>
            </a:lvl6pPr>
            <a:lvl7pPr marL="0" indent="0" algn="l" defTabSz="914400" rtl="0" eaLnBrk="1" latinLnBrk="0" hangingPunct="1">
              <a:lnSpc>
                <a:spcPct val="100000"/>
              </a:lnSpc>
              <a:spcBef>
                <a:spcPts val="600"/>
              </a:spcBef>
              <a:spcAft>
                <a:spcPts val="0"/>
              </a:spcAft>
              <a:buFont typeface="System Font Regular"/>
              <a:buNone/>
              <a:defRPr sz="2000" kern="1200">
                <a:solidFill>
                  <a:schemeClr val="tx1"/>
                </a:solidFill>
                <a:latin typeface="+mn-lt"/>
                <a:ea typeface="+mn-ea"/>
                <a:cs typeface="+mn-cs"/>
              </a:defRPr>
            </a:lvl7pPr>
            <a:lvl8pPr marL="3429000" indent="-228600" algn="l" defTabSz="914400" rtl="0" eaLnBrk="1" latinLnBrk="0" hangingPunct="1">
              <a:lnSpc>
                <a:spcPct val="100000"/>
              </a:lnSpc>
              <a:spcBef>
                <a:spcPts val="0"/>
              </a:spcBef>
              <a:buFont typeface="Arial" panose="020B0604020202020204" pitchFamily="34" charset="0"/>
              <a:buChar char="•"/>
              <a:defRPr sz="1200" kern="1200">
                <a:solidFill>
                  <a:schemeClr val="tx1"/>
                </a:solidFill>
                <a:latin typeface="+mn-lt"/>
                <a:ea typeface="+mn-ea"/>
                <a:cs typeface="+mn-cs"/>
              </a:defRPr>
            </a:lvl8pPr>
            <a:lvl9pPr marL="3886200" indent="-228600" algn="l" defTabSz="914400" rtl="0" eaLnBrk="1" latinLnBrk="0" hangingPunct="1">
              <a:lnSpc>
                <a:spcPct val="100000"/>
              </a:lnSpc>
              <a:spcBef>
                <a:spcPts val="0"/>
              </a:spcBef>
              <a:buFont typeface="System Font Regular"/>
              <a:buChar char="-"/>
              <a:defRPr sz="1200" kern="1200">
                <a:solidFill>
                  <a:schemeClr val="tx1"/>
                </a:solidFill>
                <a:latin typeface="+mn-lt"/>
                <a:ea typeface="+mn-ea"/>
                <a:cs typeface="+mn-cs"/>
              </a:defRPr>
            </a:lvl9pPr>
          </a:lstStyle>
          <a:p>
            <a:r>
              <a:rPr lang="en-US" dirty="0"/>
              <a:t>Coastal Protection and Restoration Authority</a:t>
            </a:r>
          </a:p>
        </p:txBody>
      </p:sp>
      <p:sp>
        <p:nvSpPr>
          <p:cNvPr id="14" name="Text Placeholder 28">
            <a:extLst>
              <a:ext uri="{FF2B5EF4-FFF2-40B4-BE49-F238E27FC236}">
                <a16:creationId xmlns:a16="http://schemas.microsoft.com/office/drawing/2014/main" id="{C9B6F575-08B0-8A40-B7DC-CA309D553CE8}"/>
              </a:ext>
            </a:extLst>
          </p:cNvPr>
          <p:cNvSpPr>
            <a:spLocks noGrp="1"/>
          </p:cNvSpPr>
          <p:nvPr>
            <p:ph type="body" sz="quarter" idx="19" hasCustomPrompt="1"/>
          </p:nvPr>
        </p:nvSpPr>
        <p:spPr>
          <a:xfrm>
            <a:off x="8915401" y="457200"/>
            <a:ext cx="2819400" cy="228599"/>
          </a:xfrm>
        </p:spPr>
        <p:txBody>
          <a:bodyPr lIns="0" tIns="0" rIns="0" bIns="0" anchor="ctr" anchorCtr="0">
            <a:noAutofit/>
          </a:bodyPr>
          <a:lstStyle>
            <a:lvl1pPr marL="0" indent="0" algn="r">
              <a:buNone/>
              <a:defRPr sz="1200" cap="all" spc="200" baseline="0">
                <a:solidFill>
                  <a:schemeClr val="bg1"/>
                </a:solidFill>
                <a:latin typeface="+mn-lt"/>
              </a:defRPr>
            </a:lvl1pPr>
          </a:lstStyle>
          <a:p>
            <a:pPr lvl="0"/>
            <a:r>
              <a:rPr lang="en-US" dirty="0"/>
              <a:t>20xx Month xx</a:t>
            </a:r>
          </a:p>
        </p:txBody>
      </p:sp>
      <p:sp>
        <p:nvSpPr>
          <p:cNvPr id="17" name="Text Placeholder 28">
            <a:extLst>
              <a:ext uri="{FF2B5EF4-FFF2-40B4-BE49-F238E27FC236}">
                <a16:creationId xmlns:a16="http://schemas.microsoft.com/office/drawing/2014/main" id="{E4BAA8C2-B733-3A47-8764-79BAF0F2786E}"/>
              </a:ext>
            </a:extLst>
          </p:cNvPr>
          <p:cNvSpPr>
            <a:spLocks noGrp="1"/>
          </p:cNvSpPr>
          <p:nvPr>
            <p:ph type="body" sz="quarter" idx="10" hasCustomPrompt="1"/>
          </p:nvPr>
        </p:nvSpPr>
        <p:spPr>
          <a:xfrm>
            <a:off x="457200" y="1142999"/>
            <a:ext cx="11277600" cy="4571999"/>
          </a:xfrm>
        </p:spPr>
        <p:txBody>
          <a:bodyPr lIns="0" tIns="0" rIns="0" bIns="0" anchor="ctr" anchorCtr="0">
            <a:noAutofit/>
          </a:bodyPr>
          <a:lstStyle>
            <a:lvl1pPr marL="0" indent="0" algn="ctr">
              <a:lnSpc>
                <a:spcPts val="7200"/>
              </a:lnSpc>
              <a:spcBef>
                <a:spcPts val="0"/>
              </a:spcBef>
              <a:spcAft>
                <a:spcPts val="1200"/>
              </a:spcAft>
              <a:buNone/>
              <a:defRPr sz="7200" b="0" i="0" cap="none" spc="0" baseline="0">
                <a:solidFill>
                  <a:schemeClr val="bg1"/>
                </a:solidFill>
                <a:latin typeface="Franklin Gothic Medium Cond" panose="020B0606030402020204" pitchFamily="34" charset="0"/>
              </a:defRPr>
            </a:lvl1pPr>
            <a:lvl2pPr marL="0" indent="0" algn="ctr">
              <a:buNone/>
              <a:defRPr sz="2400" cap="all" spc="200" baseline="0">
                <a:solidFill>
                  <a:schemeClr val="bg1"/>
                </a:solidFill>
              </a:defRPr>
            </a:lvl2pPr>
          </a:lstStyle>
          <a:p>
            <a:pPr lvl="0"/>
            <a:r>
              <a:rPr lang="en-US" dirty="0"/>
              <a:t>Presentation Title</a:t>
            </a:r>
          </a:p>
          <a:p>
            <a:pPr lvl="1"/>
            <a:r>
              <a:rPr lang="en-US" dirty="0"/>
              <a:t>Subtitle</a:t>
            </a:r>
          </a:p>
        </p:txBody>
      </p:sp>
      <p:pic>
        <p:nvPicPr>
          <p:cNvPr id="4" name="Picture 3">
            <a:extLst>
              <a:ext uri="{FF2B5EF4-FFF2-40B4-BE49-F238E27FC236}">
                <a16:creationId xmlns:a16="http://schemas.microsoft.com/office/drawing/2014/main" id="{1877E375-4384-6945-A511-47CD6C1CF083}"/>
              </a:ext>
            </a:extLst>
          </p:cNvPr>
          <p:cNvPicPr>
            <a:picLocks noChangeAspect="1"/>
          </p:cNvPicPr>
          <p:nvPr userDrawn="1"/>
        </p:nvPicPr>
        <p:blipFill>
          <a:blip r:embed="rId3"/>
          <a:stretch>
            <a:fillRect/>
          </a:stretch>
        </p:blipFill>
        <p:spPr>
          <a:xfrm>
            <a:off x="10553700" y="5321300"/>
            <a:ext cx="1181100" cy="1079500"/>
          </a:xfrm>
          <a:prstGeom prst="rect">
            <a:avLst/>
          </a:prstGeom>
        </p:spPr>
      </p:pic>
      <p:sp>
        <p:nvSpPr>
          <p:cNvPr id="11" name="Text Placeholder 28">
            <a:extLst>
              <a:ext uri="{FF2B5EF4-FFF2-40B4-BE49-F238E27FC236}">
                <a16:creationId xmlns:a16="http://schemas.microsoft.com/office/drawing/2014/main" id="{EF21188B-2F2F-F24C-B965-F1818C249C2E}"/>
              </a:ext>
            </a:extLst>
          </p:cNvPr>
          <p:cNvSpPr>
            <a:spLocks noGrp="1"/>
          </p:cNvSpPr>
          <p:nvPr>
            <p:ph type="body" sz="quarter" idx="21" hasCustomPrompt="1"/>
          </p:nvPr>
        </p:nvSpPr>
        <p:spPr>
          <a:xfrm>
            <a:off x="457200" y="6172200"/>
            <a:ext cx="9867900" cy="228600"/>
          </a:xfrm>
        </p:spPr>
        <p:txBody>
          <a:bodyPr lIns="0" tIns="0" rIns="0" bIns="0" anchor="ctr" anchorCtr="0">
            <a:noAutofit/>
          </a:bodyPr>
          <a:lstStyle>
            <a:lvl1pPr marL="0" indent="0" algn="l">
              <a:buNone/>
              <a:defRPr sz="1200" cap="all" spc="200" baseline="0">
                <a:solidFill>
                  <a:schemeClr val="bg1"/>
                </a:solidFill>
                <a:latin typeface="+mn-lt"/>
              </a:defRPr>
            </a:lvl1pPr>
          </a:lstStyle>
          <a:p>
            <a:r>
              <a:rPr lang="en-US" dirty="0"/>
              <a:t>Presenter Name(s)	</a:t>
            </a:r>
          </a:p>
        </p:txBody>
      </p:sp>
    </p:spTree>
    <p:extLst>
      <p:ext uri="{BB962C8B-B14F-4D97-AF65-F5344CB8AC3E}">
        <p14:creationId xmlns:p14="http://schemas.microsoft.com/office/powerpoint/2010/main" val="397837071"/>
      </p:ext>
    </p:extLst>
  </p:cSld>
  <p:clrMapOvr>
    <a:overrideClrMapping bg1="lt1" tx1="dk1" bg2="lt2" tx2="dk2" accent1="accent1" accent2="accent2" accent3="accent3" accent4="accent4" accent5="accent5" accent6="accent6" hlink="hlink" folHlink="folHlink"/>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showMasterSp="0" preserve="1" userDrawn="1">
  <p:cSld name="4_Chapter 1.1">
    <p:bg>
      <p:bgPr>
        <a:solidFill>
          <a:schemeClr val="bg1"/>
        </a:solidFill>
        <a:effectLst/>
      </p:bgPr>
    </p:bg>
    <p:spTree>
      <p:nvGrpSpPr>
        <p:cNvPr id="1" name=""/>
        <p:cNvGrpSpPr/>
        <p:nvPr/>
      </p:nvGrpSpPr>
      <p:grpSpPr>
        <a:xfrm>
          <a:off x="0" y="0"/>
          <a:ext cx="0" cy="0"/>
          <a:chOff x="0" y="0"/>
          <a:chExt cx="0" cy="0"/>
        </a:xfrm>
      </p:grpSpPr>
      <p:sp>
        <p:nvSpPr>
          <p:cNvPr id="17" name="Text Placeholder 31">
            <a:extLst>
              <a:ext uri="{FF2B5EF4-FFF2-40B4-BE49-F238E27FC236}">
                <a16:creationId xmlns:a16="http://schemas.microsoft.com/office/drawing/2014/main" id="{E0CC4B99-251F-7A47-94F8-3263C0FBB32A}"/>
              </a:ext>
            </a:extLst>
          </p:cNvPr>
          <p:cNvSpPr txBox="1">
            <a:spLocks/>
          </p:cNvSpPr>
          <p:nvPr userDrawn="1"/>
        </p:nvSpPr>
        <p:spPr>
          <a:xfrm>
            <a:off x="457200" y="457200"/>
            <a:ext cx="5638800" cy="646331"/>
          </a:xfrm>
          <a:prstGeom prst="rect">
            <a:avLst/>
          </a:prstGeom>
          <a:noFill/>
        </p:spPr>
        <p:txBody>
          <a:bodyPr vert="horz" wrap="square" lIns="0" tIns="0" rIns="0" bIns="457200" rtlCol="0" anchor="t" anchorCtr="0">
            <a:sp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200" b="0" i="0" kern="1200" cap="all" spc="200" baseline="0">
                <a:solidFill>
                  <a:schemeClr val="tx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2400" b="0" kern="1200" cap="all" spc="200" baseline="0">
                <a:solidFill>
                  <a:schemeClr val="tx1"/>
                </a:solidFill>
                <a:latin typeface="+mn-lt"/>
                <a:ea typeface="+mn-ea"/>
                <a:cs typeface="+mn-cs"/>
              </a:defRPr>
            </a:lvl2pPr>
            <a:lvl3pPr marL="0" indent="0" algn="l" defTabSz="914400" rtl="0" eaLnBrk="1" latinLnBrk="0" hangingPunct="1">
              <a:lnSpc>
                <a:spcPct val="100000"/>
              </a:lnSpc>
              <a:spcBef>
                <a:spcPts val="1800"/>
              </a:spcBef>
              <a:spcAft>
                <a:spcPts val="0"/>
              </a:spcAft>
              <a:buFont typeface="Arial" panose="020B0604020202020204" pitchFamily="34" charset="0"/>
              <a:buNone/>
              <a:defRPr sz="2000" kern="1200" cap="none" spc="50" baseline="0">
                <a:solidFill>
                  <a:schemeClr val="tx1"/>
                </a:solidFill>
                <a:latin typeface="+mn-lt"/>
                <a:ea typeface="+mn-ea"/>
                <a:cs typeface="+mn-cs"/>
              </a:defRPr>
            </a:lvl3pPr>
            <a:lvl4pPr marL="228600" indent="-228600" algn="l" defTabSz="914400" rtl="0" eaLnBrk="1" latinLnBrk="0" hangingPunct="1">
              <a:lnSpc>
                <a:spcPct val="100000"/>
              </a:lnSpc>
              <a:spcBef>
                <a:spcPts val="600"/>
              </a:spcBef>
              <a:spcAft>
                <a:spcPts val="0"/>
              </a:spcAft>
              <a:buFont typeface="Arial" panose="020B0604020202020204" pitchFamily="34" charset="0"/>
              <a:buChar char="•"/>
              <a:defRPr sz="2000" kern="1200" spc="50" baseline="0">
                <a:solidFill>
                  <a:schemeClr val="tx1"/>
                </a:solidFill>
                <a:latin typeface="+mn-lt"/>
                <a:ea typeface="+mn-ea"/>
                <a:cs typeface="+mn-cs"/>
              </a:defRPr>
            </a:lvl4pPr>
            <a:lvl5pPr marL="457200" indent="-228600" algn="l" defTabSz="914400" rtl="0" eaLnBrk="1" latinLnBrk="0" hangingPunct="1">
              <a:lnSpc>
                <a:spcPct val="100000"/>
              </a:lnSpc>
              <a:spcBef>
                <a:spcPts val="600"/>
              </a:spcBef>
              <a:spcAft>
                <a:spcPts val="0"/>
              </a:spcAft>
              <a:buFont typeface="System Font Regular"/>
              <a:buChar char="-"/>
              <a:defRPr sz="2000" kern="1200" spc="50" baseline="0">
                <a:solidFill>
                  <a:schemeClr val="tx1"/>
                </a:solidFill>
                <a:latin typeface="+mn-lt"/>
                <a:ea typeface="+mn-ea"/>
                <a:cs typeface="+mn-cs"/>
              </a:defRPr>
            </a:lvl5pPr>
            <a:lvl6pPr marL="685800" indent="-228600" algn="l" defTabSz="914400" rtl="0" eaLnBrk="1" latinLnBrk="0" hangingPunct="1">
              <a:lnSpc>
                <a:spcPct val="100000"/>
              </a:lnSpc>
              <a:spcBef>
                <a:spcPts val="600"/>
              </a:spcBef>
              <a:spcAft>
                <a:spcPts val="0"/>
              </a:spcAft>
              <a:buFont typeface="Arial" panose="020B0604020202020204" pitchFamily="34" charset="0"/>
              <a:buChar char="•"/>
              <a:defRPr sz="2000" kern="1200">
                <a:solidFill>
                  <a:schemeClr val="tx1"/>
                </a:solidFill>
                <a:latin typeface="+mn-lt"/>
                <a:ea typeface="+mn-ea"/>
                <a:cs typeface="+mn-cs"/>
              </a:defRPr>
            </a:lvl6pPr>
            <a:lvl7pPr marL="914400" indent="-228600" algn="l" defTabSz="914400" rtl="0" eaLnBrk="1" latinLnBrk="0" hangingPunct="1">
              <a:lnSpc>
                <a:spcPct val="100000"/>
              </a:lnSpc>
              <a:spcBef>
                <a:spcPts val="600"/>
              </a:spcBef>
              <a:spcAft>
                <a:spcPts val="0"/>
              </a:spcAft>
              <a:buFont typeface="System Font Regular"/>
              <a:buChar char="-"/>
              <a:defRPr sz="2000" kern="1200">
                <a:solidFill>
                  <a:schemeClr val="tx1"/>
                </a:solidFill>
                <a:latin typeface="+mn-lt"/>
                <a:ea typeface="+mn-ea"/>
                <a:cs typeface="+mn-cs"/>
              </a:defRPr>
            </a:lvl7pPr>
            <a:lvl8pPr marL="3429000" indent="-228600" algn="l" defTabSz="914400" rtl="0" eaLnBrk="1" latinLnBrk="0" hangingPunct="1">
              <a:lnSpc>
                <a:spcPct val="100000"/>
              </a:lnSpc>
              <a:spcBef>
                <a:spcPts val="0"/>
              </a:spcBef>
              <a:buFont typeface="Arial" panose="020B0604020202020204" pitchFamily="34" charset="0"/>
              <a:buChar char="•"/>
              <a:defRPr sz="1200" kern="1200">
                <a:solidFill>
                  <a:schemeClr val="tx1"/>
                </a:solidFill>
                <a:latin typeface="+mn-lt"/>
                <a:ea typeface="+mn-ea"/>
                <a:cs typeface="+mn-cs"/>
              </a:defRPr>
            </a:lvl8pPr>
            <a:lvl9pPr marL="3886200" indent="-228600" algn="l" defTabSz="914400" rtl="0" eaLnBrk="1" latinLnBrk="0" hangingPunct="1">
              <a:lnSpc>
                <a:spcPct val="100000"/>
              </a:lnSpc>
              <a:spcBef>
                <a:spcPts val="0"/>
              </a:spcBef>
              <a:buFont typeface="System Font Regular"/>
              <a:buChar char="-"/>
              <a:defRPr sz="1200" kern="1200">
                <a:solidFill>
                  <a:schemeClr val="tx1"/>
                </a:solidFill>
                <a:latin typeface="+mn-lt"/>
                <a:ea typeface="+mn-ea"/>
                <a:cs typeface="+mn-cs"/>
              </a:defRPr>
            </a:lvl9pPr>
          </a:lstStyle>
          <a:p>
            <a:r>
              <a:rPr lang="en-US" dirty="0"/>
              <a:t>CPRA	Mid-Basin Sediment Diversion Program</a:t>
            </a:r>
          </a:p>
        </p:txBody>
      </p:sp>
      <p:pic>
        <p:nvPicPr>
          <p:cNvPr id="6" name="Picture 5">
            <a:extLst>
              <a:ext uri="{FF2B5EF4-FFF2-40B4-BE49-F238E27FC236}">
                <a16:creationId xmlns:a16="http://schemas.microsoft.com/office/drawing/2014/main" id="{AFF502AC-9352-5943-85FC-68423668168A}"/>
              </a:ext>
            </a:extLst>
          </p:cNvPr>
          <p:cNvPicPr>
            <a:picLocks noChangeAspect="1"/>
          </p:cNvPicPr>
          <p:nvPr userDrawn="1"/>
        </p:nvPicPr>
        <p:blipFill rotWithShape="1">
          <a:blip r:embed="rId2"/>
          <a:srcRect t="1682" b="1682"/>
          <a:stretch/>
        </p:blipFill>
        <p:spPr>
          <a:xfrm>
            <a:off x="463550" y="1103530"/>
            <a:ext cx="11264900" cy="5297267"/>
          </a:xfrm>
          <a:prstGeom prst="rect">
            <a:avLst/>
          </a:prstGeom>
        </p:spPr>
      </p:pic>
      <p:sp>
        <p:nvSpPr>
          <p:cNvPr id="7" name="Text Placeholder 28">
            <a:extLst>
              <a:ext uri="{FF2B5EF4-FFF2-40B4-BE49-F238E27FC236}">
                <a16:creationId xmlns:a16="http://schemas.microsoft.com/office/drawing/2014/main" id="{E1D1FEBB-B304-5543-84DF-4F8FC818450D}"/>
              </a:ext>
            </a:extLst>
          </p:cNvPr>
          <p:cNvSpPr>
            <a:spLocks noGrp="1"/>
          </p:cNvSpPr>
          <p:nvPr>
            <p:ph type="body" sz="quarter" idx="20" hasCustomPrompt="1"/>
          </p:nvPr>
        </p:nvSpPr>
        <p:spPr>
          <a:xfrm>
            <a:off x="1866900" y="457202"/>
            <a:ext cx="10325100" cy="5486397"/>
          </a:xfrm>
        </p:spPr>
        <p:txBody>
          <a:bodyPr lIns="0" tIns="0" rIns="0" bIns="0" anchor="t" anchorCtr="0">
            <a:normAutofit/>
          </a:bodyPr>
          <a:lstStyle>
            <a:lvl1pPr marL="0" indent="0" algn="r">
              <a:lnSpc>
                <a:spcPts val="9600"/>
              </a:lnSpc>
              <a:spcAft>
                <a:spcPts val="0"/>
              </a:spcAft>
              <a:buNone/>
              <a:defRPr sz="9600" b="0" i="0" cap="none" spc="0" baseline="0">
                <a:solidFill>
                  <a:schemeClr val="accent1"/>
                </a:solidFill>
                <a:latin typeface="Franklin Gothic Medium Cond" panose="020B0606030402020204" pitchFamily="34" charset="0"/>
              </a:defRPr>
            </a:lvl1pPr>
          </a:lstStyle>
          <a:p>
            <a:pPr lvl="0"/>
            <a:r>
              <a:rPr lang="en-US" dirty="0"/>
              <a:t>Section Title</a:t>
            </a:r>
          </a:p>
        </p:txBody>
      </p:sp>
      <p:cxnSp>
        <p:nvCxnSpPr>
          <p:cNvPr id="12" name="Straight Arrow Connector 11">
            <a:extLst>
              <a:ext uri="{FF2B5EF4-FFF2-40B4-BE49-F238E27FC236}">
                <a16:creationId xmlns:a16="http://schemas.microsoft.com/office/drawing/2014/main" id="{D9770CA4-0183-B54C-B851-0273714D088C}"/>
              </a:ext>
            </a:extLst>
          </p:cNvPr>
          <p:cNvCxnSpPr/>
          <p:nvPr userDrawn="1"/>
        </p:nvCxnSpPr>
        <p:spPr>
          <a:xfrm>
            <a:off x="1007804" y="549260"/>
            <a:ext cx="228600" cy="0"/>
          </a:xfrm>
          <a:prstGeom prst="straightConnector1">
            <a:avLst/>
          </a:prstGeom>
          <a:ln w="12700">
            <a:tailEnd type="arrow" w="med" len="sm"/>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1C790B51-CE6D-824B-8834-59D63852FBC0}"/>
              </a:ext>
            </a:extLst>
          </p:cNvPr>
          <p:cNvSpPr txBox="1">
            <a:spLocks noChangeArrowheads="1"/>
          </p:cNvSpPr>
          <p:nvPr userDrawn="1"/>
        </p:nvSpPr>
        <p:spPr bwMode="auto">
          <a:xfrm>
            <a:off x="11734800" y="64008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rIns="0" anchor="ctr" anchorCtr="0">
            <a:no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algn="ctr" eaLnBrk="1" hangingPunct="1"/>
            <a:fld id="{44C37EC8-212B-D845-8C24-DA27C0385206}" type="slidenum">
              <a:rPr lang="en-US" sz="800" b="0" i="0" u="none" strike="noStrike" kern="1200" cap="all" spc="100" baseline="0" smtClean="0">
                <a:solidFill>
                  <a:schemeClr val="tx1"/>
                </a:solidFill>
                <a:latin typeface="+mn-lt"/>
                <a:ea typeface="Arial" charset="0"/>
                <a:cs typeface="Arial" charset="0"/>
              </a:rPr>
              <a:pPr algn="ctr" eaLnBrk="1" hangingPunct="1"/>
              <a:t>‹#›</a:t>
            </a:fld>
            <a:endParaRPr lang="ru-RU" altLang="en-US" sz="800" b="0" i="0" cap="all" spc="100" baseline="0">
              <a:solidFill>
                <a:schemeClr val="tx1"/>
              </a:solidFill>
              <a:latin typeface="+mn-lt"/>
              <a:ea typeface="Arial" charset="0"/>
              <a:cs typeface="Arial" charset="0"/>
            </a:endParaRPr>
          </a:p>
        </p:txBody>
      </p:sp>
    </p:spTree>
    <p:extLst>
      <p:ext uri="{BB962C8B-B14F-4D97-AF65-F5344CB8AC3E}">
        <p14:creationId xmlns:p14="http://schemas.microsoft.com/office/powerpoint/2010/main" val="953729693"/>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166017-DAAC-E449-9D39-D8DA6DA73DB3}"/>
              </a:ext>
            </a:extLst>
          </p:cNvPr>
          <p:cNvSpPr>
            <a:spLocks noGrp="1"/>
          </p:cNvSpPr>
          <p:nvPr>
            <p:ph type="title"/>
          </p:nvPr>
        </p:nvSpPr>
        <p:spPr/>
        <p:txBody>
          <a:bodyPr/>
          <a:lstStyle/>
          <a:p>
            <a:r>
              <a:rPr lang="en-US"/>
              <a:t>Click to edit Master title style</a:t>
            </a:r>
          </a:p>
        </p:txBody>
      </p:sp>
      <p:sp>
        <p:nvSpPr>
          <p:cNvPr id="3" name="Content Placeholder 3">
            <a:extLst>
              <a:ext uri="{FF2B5EF4-FFF2-40B4-BE49-F238E27FC236}">
                <a16:creationId xmlns:a16="http://schemas.microsoft.com/office/drawing/2014/main" id="{0D184C21-3552-6E43-99CE-62CDB18D7DE1}"/>
              </a:ext>
            </a:extLst>
          </p:cNvPr>
          <p:cNvSpPr>
            <a:spLocks noGrp="1"/>
          </p:cNvSpPr>
          <p:nvPr>
            <p:ph sz="quarter" idx="10"/>
          </p:nvPr>
        </p:nvSpPr>
        <p:spPr>
          <a:xfrm>
            <a:off x="457200" y="1373172"/>
            <a:ext cx="11277600" cy="50276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23428571"/>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3" name="Content Placeholder 3">
            <a:extLst>
              <a:ext uri="{FF2B5EF4-FFF2-40B4-BE49-F238E27FC236}">
                <a16:creationId xmlns:a16="http://schemas.microsoft.com/office/drawing/2014/main" id="{0D184C21-3552-6E43-99CE-62CDB18D7DE1}"/>
              </a:ext>
            </a:extLst>
          </p:cNvPr>
          <p:cNvSpPr>
            <a:spLocks noGrp="1"/>
          </p:cNvSpPr>
          <p:nvPr>
            <p:ph sz="quarter" idx="10"/>
          </p:nvPr>
        </p:nvSpPr>
        <p:spPr>
          <a:xfrm>
            <a:off x="457200" y="1757892"/>
            <a:ext cx="11277600" cy="464290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2">
            <a:extLst>
              <a:ext uri="{FF2B5EF4-FFF2-40B4-BE49-F238E27FC236}">
                <a16:creationId xmlns:a16="http://schemas.microsoft.com/office/drawing/2014/main" id="{950B0CB4-2654-614A-98E3-5B4D7F75B94D}"/>
              </a:ext>
            </a:extLst>
          </p:cNvPr>
          <p:cNvSpPr>
            <a:spLocks noGrp="1"/>
          </p:cNvSpPr>
          <p:nvPr>
            <p:ph type="body" sz="quarter" idx="31" hasCustomPrompt="1"/>
          </p:nvPr>
        </p:nvSpPr>
        <p:spPr>
          <a:xfrm>
            <a:off x="457199" y="265176"/>
            <a:ext cx="11277600" cy="1492716"/>
          </a:xfrm>
        </p:spPr>
        <p:txBody>
          <a:bodyPr wrap="square" bIns="274320">
            <a:spAutoFit/>
          </a:bodyPr>
          <a:lstStyle>
            <a:lvl1pPr>
              <a:lnSpc>
                <a:spcPts val="5400"/>
              </a:lnSpc>
              <a:spcBef>
                <a:spcPts val="0"/>
              </a:spcBef>
              <a:spcAft>
                <a:spcPts val="1200"/>
              </a:spcAft>
              <a:defRPr sz="5400" b="0" i="0" spc="0">
                <a:solidFill>
                  <a:schemeClr val="accent1"/>
                </a:solidFill>
                <a:latin typeface="Franklin Gothic Medium Cond" panose="020B0606030402020204" pitchFamily="34" charset="0"/>
              </a:defRPr>
            </a:lvl1pPr>
            <a:lvl2pPr marL="0" indent="0">
              <a:spcBef>
                <a:spcPts val="0"/>
              </a:spcBef>
              <a:spcAft>
                <a:spcPts val="600"/>
              </a:spcAft>
              <a:buNone/>
              <a:defRPr sz="2400" cap="all" spc="200" baseline="0"/>
            </a:lvl2pPr>
            <a:lvl3pPr marL="228600" indent="0">
              <a:buNone/>
              <a:defRPr/>
            </a:lvl3pPr>
          </a:lstStyle>
          <a:p>
            <a:pPr lvl="0"/>
            <a:r>
              <a:rPr lang="en-US" dirty="0"/>
              <a:t>Title</a:t>
            </a:r>
          </a:p>
          <a:p>
            <a:pPr lvl="1"/>
            <a:r>
              <a:rPr lang="en-US" dirty="0"/>
              <a:t>Subtitle</a:t>
            </a:r>
          </a:p>
        </p:txBody>
      </p:sp>
    </p:spTree>
    <p:extLst>
      <p:ext uri="{BB962C8B-B14F-4D97-AF65-F5344CB8AC3E}">
        <p14:creationId xmlns:p14="http://schemas.microsoft.com/office/powerpoint/2010/main" val="1294196931"/>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9BA795F4-A223-D240-88A9-1224779925ED}"/>
              </a:ext>
            </a:extLst>
          </p:cNvPr>
          <p:cNvSpPr>
            <a:spLocks noGrp="1"/>
          </p:cNvSpPr>
          <p:nvPr>
            <p:ph sz="quarter" idx="10"/>
          </p:nvPr>
        </p:nvSpPr>
        <p:spPr>
          <a:xfrm>
            <a:off x="457200" y="1557839"/>
            <a:ext cx="5413248" cy="48429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3">
            <a:extLst>
              <a:ext uri="{FF2B5EF4-FFF2-40B4-BE49-F238E27FC236}">
                <a16:creationId xmlns:a16="http://schemas.microsoft.com/office/drawing/2014/main" id="{09AC1833-8FF6-D842-B1D3-066D27A5E890}"/>
              </a:ext>
            </a:extLst>
          </p:cNvPr>
          <p:cNvSpPr>
            <a:spLocks noGrp="1"/>
          </p:cNvSpPr>
          <p:nvPr>
            <p:ph sz="quarter" idx="11"/>
          </p:nvPr>
        </p:nvSpPr>
        <p:spPr>
          <a:xfrm>
            <a:off x="6321552" y="1557581"/>
            <a:ext cx="5413248" cy="48432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1">
            <a:extLst>
              <a:ext uri="{FF2B5EF4-FFF2-40B4-BE49-F238E27FC236}">
                <a16:creationId xmlns:a16="http://schemas.microsoft.com/office/drawing/2014/main" id="{254D609E-5258-F145-965A-F17F7B85D946}"/>
              </a:ext>
            </a:extLst>
          </p:cNvPr>
          <p:cNvSpPr>
            <a:spLocks noGrp="1"/>
          </p:cNvSpPr>
          <p:nvPr>
            <p:ph type="title"/>
          </p:nvPr>
        </p:nvSpPr>
        <p:spPr>
          <a:xfrm>
            <a:off x="457200" y="265176"/>
            <a:ext cx="11277600" cy="1292662"/>
          </a:xfrm>
        </p:spPr>
        <p:txBody>
          <a:bodyPr/>
          <a:lstStyle/>
          <a:p>
            <a:r>
              <a:rPr lang="en-US" dirty="0"/>
              <a:t>Click to edit Master title style</a:t>
            </a:r>
          </a:p>
        </p:txBody>
      </p:sp>
    </p:spTree>
    <p:extLst>
      <p:ext uri="{BB962C8B-B14F-4D97-AF65-F5344CB8AC3E}">
        <p14:creationId xmlns:p14="http://schemas.microsoft.com/office/powerpoint/2010/main" val="1791204025"/>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9BA795F4-A223-D240-88A9-1224779925ED}"/>
              </a:ext>
            </a:extLst>
          </p:cNvPr>
          <p:cNvSpPr>
            <a:spLocks noGrp="1"/>
          </p:cNvSpPr>
          <p:nvPr>
            <p:ph sz="quarter" idx="10"/>
          </p:nvPr>
        </p:nvSpPr>
        <p:spPr>
          <a:xfrm>
            <a:off x="457200" y="1757891"/>
            <a:ext cx="5413248" cy="464290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3">
            <a:extLst>
              <a:ext uri="{FF2B5EF4-FFF2-40B4-BE49-F238E27FC236}">
                <a16:creationId xmlns:a16="http://schemas.microsoft.com/office/drawing/2014/main" id="{09AC1833-8FF6-D842-B1D3-066D27A5E890}"/>
              </a:ext>
            </a:extLst>
          </p:cNvPr>
          <p:cNvSpPr>
            <a:spLocks noGrp="1"/>
          </p:cNvSpPr>
          <p:nvPr>
            <p:ph sz="quarter" idx="11"/>
          </p:nvPr>
        </p:nvSpPr>
        <p:spPr>
          <a:xfrm>
            <a:off x="6321552" y="1757645"/>
            <a:ext cx="5413248" cy="464317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2">
            <a:extLst>
              <a:ext uri="{FF2B5EF4-FFF2-40B4-BE49-F238E27FC236}">
                <a16:creationId xmlns:a16="http://schemas.microsoft.com/office/drawing/2014/main" id="{FCBB30F8-2B26-DD4C-B8C7-950BF0525305}"/>
              </a:ext>
            </a:extLst>
          </p:cNvPr>
          <p:cNvSpPr>
            <a:spLocks noGrp="1"/>
          </p:cNvSpPr>
          <p:nvPr>
            <p:ph type="body" sz="quarter" idx="31" hasCustomPrompt="1"/>
          </p:nvPr>
        </p:nvSpPr>
        <p:spPr>
          <a:xfrm>
            <a:off x="457199" y="265176"/>
            <a:ext cx="11277600" cy="1492716"/>
          </a:xfrm>
        </p:spPr>
        <p:txBody>
          <a:bodyPr wrap="square" bIns="274320">
            <a:spAutoFit/>
          </a:bodyPr>
          <a:lstStyle>
            <a:lvl1pPr>
              <a:lnSpc>
                <a:spcPts val="5400"/>
              </a:lnSpc>
              <a:spcBef>
                <a:spcPts val="0"/>
              </a:spcBef>
              <a:spcAft>
                <a:spcPts val="1200"/>
              </a:spcAft>
              <a:defRPr sz="5400" b="0" i="0" spc="0">
                <a:solidFill>
                  <a:schemeClr val="accent1"/>
                </a:solidFill>
                <a:latin typeface="Franklin Gothic Medium Cond" panose="020B0606030402020204" pitchFamily="34" charset="0"/>
              </a:defRPr>
            </a:lvl1pPr>
            <a:lvl2pPr marL="0" indent="0">
              <a:spcBef>
                <a:spcPts val="0"/>
              </a:spcBef>
              <a:spcAft>
                <a:spcPts val="600"/>
              </a:spcAft>
              <a:buNone/>
              <a:defRPr sz="2400" cap="all" spc="200" baseline="0"/>
            </a:lvl2pPr>
            <a:lvl3pPr marL="228600" indent="0">
              <a:buNone/>
              <a:defRPr/>
            </a:lvl3pPr>
          </a:lstStyle>
          <a:p>
            <a:pPr lvl="0"/>
            <a:r>
              <a:rPr lang="en-US" dirty="0"/>
              <a:t>Title</a:t>
            </a:r>
          </a:p>
          <a:p>
            <a:pPr lvl="1"/>
            <a:r>
              <a:rPr lang="en-US" dirty="0"/>
              <a:t>Subtitle</a:t>
            </a:r>
          </a:p>
        </p:txBody>
      </p:sp>
    </p:spTree>
    <p:extLst>
      <p:ext uri="{BB962C8B-B14F-4D97-AF65-F5344CB8AC3E}">
        <p14:creationId xmlns:p14="http://schemas.microsoft.com/office/powerpoint/2010/main" val="2021339040"/>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9BA795F4-A223-D240-88A9-1224779925ED}"/>
              </a:ext>
            </a:extLst>
          </p:cNvPr>
          <p:cNvSpPr>
            <a:spLocks noGrp="1"/>
          </p:cNvSpPr>
          <p:nvPr>
            <p:ph sz="quarter" idx="10"/>
          </p:nvPr>
        </p:nvSpPr>
        <p:spPr>
          <a:xfrm>
            <a:off x="457199" y="1327005"/>
            <a:ext cx="7048499" cy="5073795"/>
          </a:xfrm>
        </p:spPr>
        <p:txBody>
          <a:bodyPr rIns="457200" bIns="457200"/>
          <a:lstStyle>
            <a:lvl4pPr>
              <a:spcBef>
                <a:spcPts val="600"/>
              </a:spcBef>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1">
            <a:extLst>
              <a:ext uri="{FF2B5EF4-FFF2-40B4-BE49-F238E27FC236}">
                <a16:creationId xmlns:a16="http://schemas.microsoft.com/office/drawing/2014/main" id="{A8271063-1418-6345-8D74-978D2F2E4C3C}"/>
              </a:ext>
            </a:extLst>
          </p:cNvPr>
          <p:cNvSpPr>
            <a:spLocks noGrp="1"/>
          </p:cNvSpPr>
          <p:nvPr>
            <p:ph type="title"/>
          </p:nvPr>
        </p:nvSpPr>
        <p:spPr>
          <a:xfrm>
            <a:off x="457200" y="265176"/>
            <a:ext cx="11277600" cy="1061829"/>
          </a:xfrm>
        </p:spPr>
        <p:txBody>
          <a:bodyPr/>
          <a:lstStyle/>
          <a:p>
            <a:r>
              <a:rPr lang="en-US"/>
              <a:t>Click to edit Master title style</a:t>
            </a:r>
          </a:p>
        </p:txBody>
      </p:sp>
      <p:sp>
        <p:nvSpPr>
          <p:cNvPr id="9" name="Content Placeholder 3">
            <a:extLst>
              <a:ext uri="{FF2B5EF4-FFF2-40B4-BE49-F238E27FC236}">
                <a16:creationId xmlns:a16="http://schemas.microsoft.com/office/drawing/2014/main" id="{4D01B47B-8AAA-E847-A815-78834B2A3278}"/>
              </a:ext>
            </a:extLst>
          </p:cNvPr>
          <p:cNvSpPr>
            <a:spLocks noGrp="1"/>
          </p:cNvSpPr>
          <p:nvPr>
            <p:ph sz="quarter" idx="11"/>
          </p:nvPr>
        </p:nvSpPr>
        <p:spPr>
          <a:xfrm>
            <a:off x="7505700" y="1327005"/>
            <a:ext cx="4229100" cy="2422597"/>
          </a:xfrm>
          <a:solidFill>
            <a:schemeClr val="accent2"/>
          </a:solidFill>
        </p:spPr>
        <p:txBody>
          <a:bodyPr lIns="182880" tIns="182880" rIns="182880" bIns="18288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3">
            <a:extLst>
              <a:ext uri="{FF2B5EF4-FFF2-40B4-BE49-F238E27FC236}">
                <a16:creationId xmlns:a16="http://schemas.microsoft.com/office/drawing/2014/main" id="{73124191-F345-4741-955C-A6E909962E5E}"/>
              </a:ext>
            </a:extLst>
          </p:cNvPr>
          <p:cNvSpPr>
            <a:spLocks noGrp="1"/>
          </p:cNvSpPr>
          <p:nvPr>
            <p:ph sz="quarter" idx="32"/>
          </p:nvPr>
        </p:nvSpPr>
        <p:spPr>
          <a:xfrm>
            <a:off x="7505700" y="3978202"/>
            <a:ext cx="4229100" cy="2422597"/>
          </a:xfrm>
          <a:solidFill>
            <a:schemeClr val="accent1"/>
          </a:solidFill>
        </p:spPr>
        <p:txBody>
          <a:bodyPr lIns="182880" tIns="182880" rIns="182880" bIns="18288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06714767"/>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9BA795F4-A223-D240-88A9-1224779925ED}"/>
              </a:ext>
            </a:extLst>
          </p:cNvPr>
          <p:cNvSpPr>
            <a:spLocks noGrp="1"/>
          </p:cNvSpPr>
          <p:nvPr>
            <p:ph sz="quarter" idx="10"/>
          </p:nvPr>
        </p:nvSpPr>
        <p:spPr>
          <a:xfrm>
            <a:off x="457199" y="1757893"/>
            <a:ext cx="7048499" cy="4642906"/>
          </a:xfrm>
        </p:spPr>
        <p:txBody>
          <a:bodyPr rIns="457200" bIns="457200"/>
          <a:lstStyle>
            <a:lvl4pPr>
              <a:spcBef>
                <a:spcPts val="600"/>
              </a:spcBef>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2">
            <a:extLst>
              <a:ext uri="{FF2B5EF4-FFF2-40B4-BE49-F238E27FC236}">
                <a16:creationId xmlns:a16="http://schemas.microsoft.com/office/drawing/2014/main" id="{06DD0858-B701-2547-B5EE-20FC54448AFC}"/>
              </a:ext>
            </a:extLst>
          </p:cNvPr>
          <p:cNvSpPr>
            <a:spLocks noGrp="1"/>
          </p:cNvSpPr>
          <p:nvPr>
            <p:ph type="body" sz="quarter" idx="31" hasCustomPrompt="1"/>
          </p:nvPr>
        </p:nvSpPr>
        <p:spPr>
          <a:xfrm>
            <a:off x="457199" y="265176"/>
            <a:ext cx="11277600" cy="1492716"/>
          </a:xfrm>
        </p:spPr>
        <p:txBody>
          <a:bodyPr wrap="square" bIns="274320">
            <a:spAutoFit/>
          </a:bodyPr>
          <a:lstStyle>
            <a:lvl1pPr>
              <a:lnSpc>
                <a:spcPts val="5400"/>
              </a:lnSpc>
              <a:spcBef>
                <a:spcPts val="0"/>
              </a:spcBef>
              <a:spcAft>
                <a:spcPts val="1200"/>
              </a:spcAft>
              <a:defRPr sz="5400" b="0" i="0" spc="0">
                <a:solidFill>
                  <a:schemeClr val="accent1"/>
                </a:solidFill>
                <a:latin typeface="Franklin Gothic Medium Cond" panose="020B0606030402020204" pitchFamily="34" charset="0"/>
              </a:defRPr>
            </a:lvl1pPr>
            <a:lvl2pPr marL="0" indent="0">
              <a:spcBef>
                <a:spcPts val="0"/>
              </a:spcBef>
              <a:spcAft>
                <a:spcPts val="600"/>
              </a:spcAft>
              <a:buNone/>
              <a:defRPr sz="2400" cap="all" spc="200" baseline="0"/>
            </a:lvl2pPr>
            <a:lvl3pPr marL="228600" indent="0">
              <a:buNone/>
              <a:defRPr/>
            </a:lvl3pPr>
          </a:lstStyle>
          <a:p>
            <a:pPr lvl="0"/>
            <a:r>
              <a:rPr lang="en-US" dirty="0"/>
              <a:t>Title</a:t>
            </a:r>
          </a:p>
          <a:p>
            <a:pPr lvl="1"/>
            <a:r>
              <a:rPr lang="en-US" dirty="0"/>
              <a:t>Subtitle</a:t>
            </a:r>
          </a:p>
        </p:txBody>
      </p:sp>
      <p:sp>
        <p:nvSpPr>
          <p:cNvPr id="16" name="Content Placeholder 3">
            <a:extLst>
              <a:ext uri="{FF2B5EF4-FFF2-40B4-BE49-F238E27FC236}">
                <a16:creationId xmlns:a16="http://schemas.microsoft.com/office/drawing/2014/main" id="{C45F3722-19C3-284A-8C1B-6BED0429AF8A}"/>
              </a:ext>
            </a:extLst>
          </p:cNvPr>
          <p:cNvSpPr>
            <a:spLocks noGrp="1"/>
          </p:cNvSpPr>
          <p:nvPr>
            <p:ph sz="quarter" idx="11"/>
          </p:nvPr>
        </p:nvSpPr>
        <p:spPr>
          <a:xfrm>
            <a:off x="7505700" y="1327005"/>
            <a:ext cx="4229100" cy="2422597"/>
          </a:xfrm>
          <a:solidFill>
            <a:schemeClr val="accent2"/>
          </a:solidFill>
        </p:spPr>
        <p:txBody>
          <a:bodyPr lIns="182880" tIns="182880" rIns="182880" bIns="18288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Content Placeholder 3">
            <a:extLst>
              <a:ext uri="{FF2B5EF4-FFF2-40B4-BE49-F238E27FC236}">
                <a16:creationId xmlns:a16="http://schemas.microsoft.com/office/drawing/2014/main" id="{81F8D059-BDB6-F64C-8144-4693EACD2A04}"/>
              </a:ext>
            </a:extLst>
          </p:cNvPr>
          <p:cNvSpPr>
            <a:spLocks noGrp="1"/>
          </p:cNvSpPr>
          <p:nvPr>
            <p:ph sz="quarter" idx="32"/>
          </p:nvPr>
        </p:nvSpPr>
        <p:spPr>
          <a:xfrm>
            <a:off x="7505700" y="3978202"/>
            <a:ext cx="4229100" cy="2422597"/>
          </a:xfrm>
          <a:solidFill>
            <a:schemeClr val="accent1"/>
          </a:solidFill>
        </p:spPr>
        <p:txBody>
          <a:bodyPr lIns="182880" tIns="182880" rIns="182880" bIns="18288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01836727"/>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9BA795F4-A223-D240-88A9-1224779925ED}"/>
              </a:ext>
            </a:extLst>
          </p:cNvPr>
          <p:cNvSpPr>
            <a:spLocks noGrp="1"/>
          </p:cNvSpPr>
          <p:nvPr>
            <p:ph sz="quarter" idx="10"/>
          </p:nvPr>
        </p:nvSpPr>
        <p:spPr>
          <a:xfrm>
            <a:off x="457200" y="1557839"/>
            <a:ext cx="3456432" cy="48429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a:extLst>
              <a:ext uri="{FF2B5EF4-FFF2-40B4-BE49-F238E27FC236}">
                <a16:creationId xmlns:a16="http://schemas.microsoft.com/office/drawing/2014/main" id="{254D609E-5258-F145-965A-F17F7B85D946}"/>
              </a:ext>
            </a:extLst>
          </p:cNvPr>
          <p:cNvSpPr>
            <a:spLocks noGrp="1"/>
          </p:cNvSpPr>
          <p:nvPr>
            <p:ph type="title"/>
          </p:nvPr>
        </p:nvSpPr>
        <p:spPr>
          <a:xfrm>
            <a:off x="457200" y="265176"/>
            <a:ext cx="11277600" cy="1292662"/>
          </a:xfrm>
        </p:spPr>
        <p:txBody>
          <a:bodyPr/>
          <a:lstStyle/>
          <a:p>
            <a:r>
              <a:rPr lang="en-US" dirty="0"/>
              <a:t>Click to edit Master title style</a:t>
            </a:r>
          </a:p>
        </p:txBody>
      </p:sp>
      <p:sp>
        <p:nvSpPr>
          <p:cNvPr id="6" name="Content Placeholder 3">
            <a:extLst>
              <a:ext uri="{FF2B5EF4-FFF2-40B4-BE49-F238E27FC236}">
                <a16:creationId xmlns:a16="http://schemas.microsoft.com/office/drawing/2014/main" id="{0BF080A1-0059-CD40-A668-50FB43F2D574}"/>
              </a:ext>
            </a:extLst>
          </p:cNvPr>
          <p:cNvSpPr>
            <a:spLocks noGrp="1"/>
          </p:cNvSpPr>
          <p:nvPr>
            <p:ph sz="quarter" idx="11"/>
          </p:nvPr>
        </p:nvSpPr>
        <p:spPr>
          <a:xfrm>
            <a:off x="4367784" y="1557839"/>
            <a:ext cx="3456432" cy="48429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3">
            <a:extLst>
              <a:ext uri="{FF2B5EF4-FFF2-40B4-BE49-F238E27FC236}">
                <a16:creationId xmlns:a16="http://schemas.microsoft.com/office/drawing/2014/main" id="{0776C02A-6224-AB46-8FF9-A4CC2655C152}"/>
              </a:ext>
            </a:extLst>
          </p:cNvPr>
          <p:cNvSpPr>
            <a:spLocks noGrp="1"/>
          </p:cNvSpPr>
          <p:nvPr>
            <p:ph sz="quarter" idx="12"/>
          </p:nvPr>
        </p:nvSpPr>
        <p:spPr>
          <a:xfrm>
            <a:off x="8278368" y="1557839"/>
            <a:ext cx="3456432" cy="48429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19929781"/>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5_Chapter 1.1">
    <p:spTree>
      <p:nvGrpSpPr>
        <p:cNvPr id="1" name=""/>
        <p:cNvGrpSpPr/>
        <p:nvPr/>
      </p:nvGrpSpPr>
      <p:grpSpPr>
        <a:xfrm>
          <a:off x="0" y="0"/>
          <a:ext cx="0" cy="0"/>
          <a:chOff x="0" y="0"/>
          <a:chExt cx="0" cy="0"/>
        </a:xfrm>
      </p:grpSpPr>
      <p:sp>
        <p:nvSpPr>
          <p:cNvPr id="5" name="Content Placeholder 3">
            <a:extLst>
              <a:ext uri="{FF2B5EF4-FFF2-40B4-BE49-F238E27FC236}">
                <a16:creationId xmlns:a16="http://schemas.microsoft.com/office/drawing/2014/main" id="{FF8C9918-3762-E349-A9A5-7397BD4160A4}"/>
              </a:ext>
            </a:extLst>
          </p:cNvPr>
          <p:cNvSpPr>
            <a:spLocks noGrp="1"/>
          </p:cNvSpPr>
          <p:nvPr>
            <p:ph sz="quarter" idx="10"/>
          </p:nvPr>
        </p:nvSpPr>
        <p:spPr>
          <a:xfrm>
            <a:off x="914400" y="1557838"/>
            <a:ext cx="4721354" cy="4385760"/>
          </a:xfrm>
        </p:spPr>
        <p:txBody>
          <a:bodyPr rIns="914400" anchor="ctr" anchorCtr="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3">
            <a:extLst>
              <a:ext uri="{FF2B5EF4-FFF2-40B4-BE49-F238E27FC236}">
                <a16:creationId xmlns:a16="http://schemas.microsoft.com/office/drawing/2014/main" id="{0720CEB5-CDDF-9348-BC4B-14555E3D1AC0}"/>
              </a:ext>
            </a:extLst>
          </p:cNvPr>
          <p:cNvSpPr>
            <a:spLocks noGrp="1"/>
          </p:cNvSpPr>
          <p:nvPr>
            <p:ph sz="quarter" idx="11"/>
          </p:nvPr>
        </p:nvSpPr>
        <p:spPr>
          <a:xfrm>
            <a:off x="6550153" y="457200"/>
            <a:ext cx="5641845" cy="5943600"/>
          </a:xfrm>
          <a:solidFill>
            <a:schemeClr val="accent1"/>
          </a:solidFill>
        </p:spPr>
        <p:txBody>
          <a:bodyPr lIns="914400" tIns="914400" rIns="914400" bIns="914400" anchor="ctr" anchorCtr="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1">
            <a:extLst>
              <a:ext uri="{FF2B5EF4-FFF2-40B4-BE49-F238E27FC236}">
                <a16:creationId xmlns:a16="http://schemas.microsoft.com/office/drawing/2014/main" id="{7A43236D-0213-1D40-A641-C3A5DAEA520F}"/>
              </a:ext>
            </a:extLst>
          </p:cNvPr>
          <p:cNvSpPr>
            <a:spLocks noGrp="1"/>
          </p:cNvSpPr>
          <p:nvPr>
            <p:ph type="title" hasCustomPrompt="1"/>
          </p:nvPr>
        </p:nvSpPr>
        <p:spPr>
          <a:xfrm>
            <a:off x="457200" y="265176"/>
            <a:ext cx="5178554" cy="1292662"/>
          </a:xfrm>
        </p:spPr>
        <p:txBody>
          <a:bodyPr/>
          <a:lstStyle/>
          <a:p>
            <a:r>
              <a:rPr lang="en-US" dirty="0"/>
              <a:t>Title</a:t>
            </a:r>
          </a:p>
        </p:txBody>
      </p:sp>
    </p:spTree>
    <p:extLst>
      <p:ext uri="{BB962C8B-B14F-4D97-AF65-F5344CB8AC3E}">
        <p14:creationId xmlns:p14="http://schemas.microsoft.com/office/powerpoint/2010/main" val="146464921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Container 6">
    <p:spTree>
      <p:nvGrpSpPr>
        <p:cNvPr id="1" name=""/>
        <p:cNvGrpSpPr/>
        <p:nvPr/>
      </p:nvGrpSpPr>
      <p:grpSpPr>
        <a:xfrm>
          <a:off x="0" y="0"/>
          <a:ext cx="0" cy="0"/>
          <a:chOff x="0" y="0"/>
          <a:chExt cx="0" cy="0"/>
        </a:xfrm>
      </p:grpSpPr>
      <p:sp>
        <p:nvSpPr>
          <p:cNvPr id="5" name="Content Placeholder 3">
            <a:extLst>
              <a:ext uri="{FF2B5EF4-FFF2-40B4-BE49-F238E27FC236}">
                <a16:creationId xmlns:a16="http://schemas.microsoft.com/office/drawing/2014/main" id="{99CBB099-EFB7-7E42-A77E-D18ACD563F2D}"/>
              </a:ext>
            </a:extLst>
          </p:cNvPr>
          <p:cNvSpPr>
            <a:spLocks noGrp="1"/>
          </p:cNvSpPr>
          <p:nvPr>
            <p:ph sz="quarter" idx="11"/>
          </p:nvPr>
        </p:nvSpPr>
        <p:spPr>
          <a:xfrm>
            <a:off x="914400" y="1557838"/>
            <a:ext cx="3044952" cy="4385760"/>
          </a:xfrm>
        </p:spPr>
        <p:txBody>
          <a:bodyPr anchor="ctr"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a:extLst>
              <a:ext uri="{FF2B5EF4-FFF2-40B4-BE49-F238E27FC236}">
                <a16:creationId xmlns:a16="http://schemas.microsoft.com/office/drawing/2014/main" id="{2515BBD8-5DBA-504E-A0B9-6A2B243F8327}"/>
              </a:ext>
            </a:extLst>
          </p:cNvPr>
          <p:cNvSpPr>
            <a:spLocks noGrp="1"/>
          </p:cNvSpPr>
          <p:nvPr>
            <p:ph sz="quarter" idx="24"/>
          </p:nvPr>
        </p:nvSpPr>
        <p:spPr>
          <a:xfrm>
            <a:off x="4873625" y="457200"/>
            <a:ext cx="6861175" cy="59436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1">
            <a:extLst>
              <a:ext uri="{FF2B5EF4-FFF2-40B4-BE49-F238E27FC236}">
                <a16:creationId xmlns:a16="http://schemas.microsoft.com/office/drawing/2014/main" id="{F32F7EA4-C300-B647-AFBF-5E20E5319EBF}"/>
              </a:ext>
            </a:extLst>
          </p:cNvPr>
          <p:cNvSpPr>
            <a:spLocks noGrp="1"/>
          </p:cNvSpPr>
          <p:nvPr>
            <p:ph type="title"/>
          </p:nvPr>
        </p:nvSpPr>
        <p:spPr>
          <a:xfrm>
            <a:off x="457200" y="265176"/>
            <a:ext cx="3502152" cy="2954655"/>
          </a:xfrm>
        </p:spPr>
        <p:txBody>
          <a:bodyPr/>
          <a:lstStyle>
            <a:lvl1pPr>
              <a:defRPr>
                <a:solidFill>
                  <a:srgbClr val="00A8C8"/>
                </a:solidFill>
              </a:defRPr>
            </a:lvl1pPr>
          </a:lstStyle>
          <a:p>
            <a:r>
              <a:rPr lang="en-US" dirty="0"/>
              <a:t>Click to edit Master title style</a:t>
            </a:r>
          </a:p>
        </p:txBody>
      </p:sp>
      <p:sp>
        <p:nvSpPr>
          <p:cNvPr id="8" name="Text Placeholder 31">
            <a:extLst>
              <a:ext uri="{FF2B5EF4-FFF2-40B4-BE49-F238E27FC236}">
                <a16:creationId xmlns:a16="http://schemas.microsoft.com/office/drawing/2014/main" id="{E0CC4B99-251F-7A47-94F8-3263C0FBB32A}"/>
              </a:ext>
            </a:extLst>
          </p:cNvPr>
          <p:cNvSpPr txBox="1">
            <a:spLocks/>
          </p:cNvSpPr>
          <p:nvPr userDrawn="1"/>
        </p:nvSpPr>
        <p:spPr>
          <a:xfrm>
            <a:off x="457199" y="6581489"/>
            <a:ext cx="5638800" cy="646331"/>
          </a:xfrm>
          <a:prstGeom prst="rect">
            <a:avLst/>
          </a:prstGeom>
          <a:noFill/>
        </p:spPr>
        <p:txBody>
          <a:bodyPr vert="horz" wrap="square" lIns="0" tIns="0" rIns="0" bIns="457200" rtlCol="0" anchor="t" anchorCtr="0">
            <a:sp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200" b="0" i="0" kern="1200" cap="all" spc="200" baseline="0">
                <a:solidFill>
                  <a:schemeClr val="tx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2400" b="0" kern="1200" cap="all" spc="200" baseline="0">
                <a:solidFill>
                  <a:schemeClr val="tx1"/>
                </a:solidFill>
                <a:latin typeface="+mn-lt"/>
                <a:ea typeface="+mn-ea"/>
                <a:cs typeface="+mn-cs"/>
              </a:defRPr>
            </a:lvl2pPr>
            <a:lvl3pPr marL="0" indent="0" algn="l" defTabSz="914400" rtl="0" eaLnBrk="1" latinLnBrk="0" hangingPunct="1">
              <a:lnSpc>
                <a:spcPct val="100000"/>
              </a:lnSpc>
              <a:spcBef>
                <a:spcPts val="1800"/>
              </a:spcBef>
              <a:spcAft>
                <a:spcPts val="0"/>
              </a:spcAft>
              <a:buFont typeface="Arial" panose="020B0604020202020204" pitchFamily="34" charset="0"/>
              <a:buNone/>
              <a:defRPr sz="2000" kern="1200" cap="none" spc="50" baseline="0">
                <a:solidFill>
                  <a:schemeClr val="tx1"/>
                </a:solidFill>
                <a:latin typeface="+mn-lt"/>
                <a:ea typeface="+mn-ea"/>
                <a:cs typeface="+mn-cs"/>
              </a:defRPr>
            </a:lvl3pPr>
            <a:lvl4pPr marL="228600" indent="-228600" algn="l" defTabSz="914400" rtl="0" eaLnBrk="1" latinLnBrk="0" hangingPunct="1">
              <a:lnSpc>
                <a:spcPct val="100000"/>
              </a:lnSpc>
              <a:spcBef>
                <a:spcPts val="600"/>
              </a:spcBef>
              <a:spcAft>
                <a:spcPts val="0"/>
              </a:spcAft>
              <a:buFont typeface="Arial" panose="020B0604020202020204" pitchFamily="34" charset="0"/>
              <a:buChar char="•"/>
              <a:defRPr sz="2000" kern="1200" spc="50" baseline="0">
                <a:solidFill>
                  <a:schemeClr val="tx1"/>
                </a:solidFill>
                <a:latin typeface="+mn-lt"/>
                <a:ea typeface="+mn-ea"/>
                <a:cs typeface="+mn-cs"/>
              </a:defRPr>
            </a:lvl4pPr>
            <a:lvl5pPr marL="457200" indent="-228600" algn="l" defTabSz="914400" rtl="0" eaLnBrk="1" latinLnBrk="0" hangingPunct="1">
              <a:lnSpc>
                <a:spcPct val="100000"/>
              </a:lnSpc>
              <a:spcBef>
                <a:spcPts val="600"/>
              </a:spcBef>
              <a:spcAft>
                <a:spcPts val="0"/>
              </a:spcAft>
              <a:buFont typeface="System Font Regular"/>
              <a:buChar char="-"/>
              <a:defRPr sz="2000" kern="1200" spc="50" baseline="0">
                <a:solidFill>
                  <a:schemeClr val="tx1"/>
                </a:solidFill>
                <a:latin typeface="+mn-lt"/>
                <a:ea typeface="+mn-ea"/>
                <a:cs typeface="+mn-cs"/>
              </a:defRPr>
            </a:lvl5pPr>
            <a:lvl6pPr marL="685800" indent="-228600" algn="l" defTabSz="914400" rtl="0" eaLnBrk="1" latinLnBrk="0" hangingPunct="1">
              <a:lnSpc>
                <a:spcPct val="100000"/>
              </a:lnSpc>
              <a:spcBef>
                <a:spcPts val="600"/>
              </a:spcBef>
              <a:spcAft>
                <a:spcPts val="0"/>
              </a:spcAft>
              <a:buFont typeface="Arial" panose="020B0604020202020204" pitchFamily="34" charset="0"/>
              <a:buChar char="•"/>
              <a:defRPr sz="2000" kern="1200">
                <a:solidFill>
                  <a:schemeClr val="tx1"/>
                </a:solidFill>
                <a:latin typeface="+mn-lt"/>
                <a:ea typeface="+mn-ea"/>
                <a:cs typeface="+mn-cs"/>
              </a:defRPr>
            </a:lvl6pPr>
            <a:lvl7pPr marL="914400" indent="-228600" algn="l" defTabSz="914400" rtl="0" eaLnBrk="1" latinLnBrk="0" hangingPunct="1">
              <a:lnSpc>
                <a:spcPct val="100000"/>
              </a:lnSpc>
              <a:spcBef>
                <a:spcPts val="600"/>
              </a:spcBef>
              <a:spcAft>
                <a:spcPts val="0"/>
              </a:spcAft>
              <a:buFont typeface="System Font Regular"/>
              <a:buChar char="-"/>
              <a:defRPr sz="2000" kern="1200">
                <a:solidFill>
                  <a:schemeClr val="tx1"/>
                </a:solidFill>
                <a:latin typeface="+mn-lt"/>
                <a:ea typeface="+mn-ea"/>
                <a:cs typeface="+mn-cs"/>
              </a:defRPr>
            </a:lvl7pPr>
            <a:lvl8pPr marL="3429000" indent="-228600" algn="l" defTabSz="914400" rtl="0" eaLnBrk="1" latinLnBrk="0" hangingPunct="1">
              <a:lnSpc>
                <a:spcPct val="100000"/>
              </a:lnSpc>
              <a:spcBef>
                <a:spcPts val="0"/>
              </a:spcBef>
              <a:buFont typeface="Arial" panose="020B0604020202020204" pitchFamily="34" charset="0"/>
              <a:buChar char="•"/>
              <a:defRPr sz="1200" kern="1200">
                <a:solidFill>
                  <a:schemeClr val="tx1"/>
                </a:solidFill>
                <a:latin typeface="+mn-lt"/>
                <a:ea typeface="+mn-ea"/>
                <a:cs typeface="+mn-cs"/>
              </a:defRPr>
            </a:lvl8pPr>
            <a:lvl9pPr marL="3886200" indent="-228600" algn="l" defTabSz="914400" rtl="0" eaLnBrk="1" latinLnBrk="0" hangingPunct="1">
              <a:lnSpc>
                <a:spcPct val="100000"/>
              </a:lnSpc>
              <a:spcBef>
                <a:spcPts val="0"/>
              </a:spcBef>
              <a:buFont typeface="System Font Regular"/>
              <a:buChar char="-"/>
              <a:defRPr sz="1200" kern="1200">
                <a:solidFill>
                  <a:schemeClr val="tx1"/>
                </a:solidFill>
                <a:latin typeface="+mn-lt"/>
                <a:ea typeface="+mn-ea"/>
                <a:cs typeface="+mn-cs"/>
              </a:defRPr>
            </a:lvl9pPr>
          </a:lstStyle>
          <a:p>
            <a:r>
              <a:rPr lang="en-US" sz="1050" dirty="0"/>
              <a:t>Coastal</a:t>
            </a:r>
            <a:r>
              <a:rPr lang="en-US" sz="1050" baseline="0" dirty="0"/>
              <a:t> protection and Restoration authority</a:t>
            </a:r>
            <a:endParaRPr lang="en-US" sz="1050" dirty="0"/>
          </a:p>
        </p:txBody>
      </p:sp>
    </p:spTree>
    <p:extLst>
      <p:ext uri="{BB962C8B-B14F-4D97-AF65-F5344CB8AC3E}">
        <p14:creationId xmlns:p14="http://schemas.microsoft.com/office/powerpoint/2010/main" val="3970625870"/>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10_Chapter 1.1">
    <p:spTree>
      <p:nvGrpSpPr>
        <p:cNvPr id="1" name=""/>
        <p:cNvGrpSpPr/>
        <p:nvPr/>
      </p:nvGrpSpPr>
      <p:grpSpPr>
        <a:xfrm>
          <a:off x="0" y="0"/>
          <a:ext cx="0" cy="0"/>
          <a:chOff x="0" y="0"/>
          <a:chExt cx="0" cy="0"/>
        </a:xfrm>
      </p:grpSpPr>
      <p:sp>
        <p:nvSpPr>
          <p:cNvPr id="5" name="Content Placeholder 3">
            <a:extLst>
              <a:ext uri="{FF2B5EF4-FFF2-40B4-BE49-F238E27FC236}">
                <a16:creationId xmlns:a16="http://schemas.microsoft.com/office/drawing/2014/main" id="{FF8C9918-3762-E349-A9A5-7397BD4160A4}"/>
              </a:ext>
            </a:extLst>
          </p:cNvPr>
          <p:cNvSpPr>
            <a:spLocks noGrp="1"/>
          </p:cNvSpPr>
          <p:nvPr>
            <p:ph sz="quarter" idx="10"/>
          </p:nvPr>
        </p:nvSpPr>
        <p:spPr>
          <a:xfrm>
            <a:off x="457200" y="1557838"/>
            <a:ext cx="5178554" cy="4842962"/>
          </a:xfrm>
        </p:spPr>
        <p:txBody>
          <a:bodyPr rIns="457200" anchor="t" anchorCtr="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3">
            <a:extLst>
              <a:ext uri="{FF2B5EF4-FFF2-40B4-BE49-F238E27FC236}">
                <a16:creationId xmlns:a16="http://schemas.microsoft.com/office/drawing/2014/main" id="{0720CEB5-CDDF-9348-BC4B-14555E3D1AC0}"/>
              </a:ext>
            </a:extLst>
          </p:cNvPr>
          <p:cNvSpPr>
            <a:spLocks noGrp="1"/>
          </p:cNvSpPr>
          <p:nvPr>
            <p:ph sz="quarter" idx="11"/>
          </p:nvPr>
        </p:nvSpPr>
        <p:spPr>
          <a:xfrm>
            <a:off x="6550153" y="457200"/>
            <a:ext cx="5641845" cy="5943600"/>
          </a:xfrm>
          <a:solidFill>
            <a:schemeClr val="accent1"/>
          </a:solidFill>
        </p:spPr>
        <p:txBody>
          <a:bodyPr lIns="914400" tIns="914400" rIns="914400" bIns="914400" anchor="ctr" anchorCtr="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1">
            <a:extLst>
              <a:ext uri="{FF2B5EF4-FFF2-40B4-BE49-F238E27FC236}">
                <a16:creationId xmlns:a16="http://schemas.microsoft.com/office/drawing/2014/main" id="{7A43236D-0213-1D40-A641-C3A5DAEA520F}"/>
              </a:ext>
            </a:extLst>
          </p:cNvPr>
          <p:cNvSpPr>
            <a:spLocks noGrp="1"/>
          </p:cNvSpPr>
          <p:nvPr>
            <p:ph type="title" hasCustomPrompt="1"/>
          </p:nvPr>
        </p:nvSpPr>
        <p:spPr>
          <a:xfrm>
            <a:off x="457200" y="265176"/>
            <a:ext cx="5178554" cy="1292662"/>
          </a:xfrm>
        </p:spPr>
        <p:txBody>
          <a:bodyPr/>
          <a:lstStyle/>
          <a:p>
            <a:r>
              <a:rPr lang="en-US" dirty="0"/>
              <a:t>Title</a:t>
            </a:r>
          </a:p>
        </p:txBody>
      </p:sp>
    </p:spTree>
    <p:extLst>
      <p:ext uri="{BB962C8B-B14F-4D97-AF65-F5344CB8AC3E}">
        <p14:creationId xmlns:p14="http://schemas.microsoft.com/office/powerpoint/2010/main" val="3521599126"/>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9_Chapter 1.1">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7A43236D-0213-1D40-A641-C3A5DAEA520F}"/>
              </a:ext>
            </a:extLst>
          </p:cNvPr>
          <p:cNvSpPr>
            <a:spLocks noGrp="1"/>
          </p:cNvSpPr>
          <p:nvPr>
            <p:ph type="title" hasCustomPrompt="1"/>
          </p:nvPr>
        </p:nvSpPr>
        <p:spPr>
          <a:xfrm>
            <a:off x="457200" y="265176"/>
            <a:ext cx="5178554" cy="1292662"/>
          </a:xfrm>
        </p:spPr>
        <p:txBody>
          <a:bodyPr/>
          <a:lstStyle/>
          <a:p>
            <a:r>
              <a:rPr lang="en-US" dirty="0"/>
              <a:t>Title</a:t>
            </a:r>
          </a:p>
        </p:txBody>
      </p:sp>
      <p:sp>
        <p:nvSpPr>
          <p:cNvPr id="7" name="Content Placeholder 3">
            <a:extLst>
              <a:ext uri="{FF2B5EF4-FFF2-40B4-BE49-F238E27FC236}">
                <a16:creationId xmlns:a16="http://schemas.microsoft.com/office/drawing/2014/main" id="{FAA639E9-2240-1C42-97E2-0280900A8434}"/>
              </a:ext>
            </a:extLst>
          </p:cNvPr>
          <p:cNvSpPr>
            <a:spLocks noGrp="1"/>
          </p:cNvSpPr>
          <p:nvPr>
            <p:ph sz="quarter" idx="10"/>
          </p:nvPr>
        </p:nvSpPr>
        <p:spPr>
          <a:xfrm>
            <a:off x="457200" y="1557838"/>
            <a:ext cx="5178554" cy="4385760"/>
          </a:xfrm>
        </p:spPr>
        <p:txBody>
          <a:bodyPr rIns="457200" anchor="t" anchorCtr="0"/>
          <a:lstStyle>
            <a:lvl1pPr>
              <a:spcBef>
                <a:spcPts val="0"/>
              </a:spcBef>
              <a:spcAft>
                <a:spcPts val="1800"/>
              </a:spcAft>
              <a:defRPr sz="2000"/>
            </a:lvl1pPr>
            <a:lvl2pPr>
              <a:defRPr sz="2000"/>
            </a:lvl2pPr>
            <a:lvl3pPr>
              <a:defRPr sz="2000"/>
            </a:lvl3pPr>
            <a:lvl4pPr>
              <a:defRPr sz="1600">
                <a:solidFill>
                  <a:schemeClr val="accent1"/>
                </a:solidFill>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44487457"/>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9BA795F4-A223-D240-88A9-1224779925ED}"/>
              </a:ext>
            </a:extLst>
          </p:cNvPr>
          <p:cNvSpPr>
            <a:spLocks noGrp="1"/>
          </p:cNvSpPr>
          <p:nvPr>
            <p:ph sz="quarter" idx="10"/>
          </p:nvPr>
        </p:nvSpPr>
        <p:spPr>
          <a:xfrm>
            <a:off x="457200" y="457200"/>
            <a:ext cx="5413248" cy="594360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3">
            <a:extLst>
              <a:ext uri="{FF2B5EF4-FFF2-40B4-BE49-F238E27FC236}">
                <a16:creationId xmlns:a16="http://schemas.microsoft.com/office/drawing/2014/main" id="{09AC1833-8FF6-D842-B1D3-066D27A5E890}"/>
              </a:ext>
            </a:extLst>
          </p:cNvPr>
          <p:cNvSpPr>
            <a:spLocks noGrp="1"/>
          </p:cNvSpPr>
          <p:nvPr>
            <p:ph sz="quarter" idx="11"/>
          </p:nvPr>
        </p:nvSpPr>
        <p:spPr>
          <a:xfrm>
            <a:off x="6321552" y="456878"/>
            <a:ext cx="5413248" cy="594394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07868449"/>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11_Chapter 1.1">
    <p:spTree>
      <p:nvGrpSpPr>
        <p:cNvPr id="1" name=""/>
        <p:cNvGrpSpPr/>
        <p:nvPr/>
      </p:nvGrpSpPr>
      <p:grpSpPr>
        <a:xfrm>
          <a:off x="0" y="0"/>
          <a:ext cx="0" cy="0"/>
          <a:chOff x="0" y="0"/>
          <a:chExt cx="0" cy="0"/>
        </a:xfrm>
      </p:grpSpPr>
      <p:sp>
        <p:nvSpPr>
          <p:cNvPr id="5" name="Content Placeholder 3">
            <a:extLst>
              <a:ext uri="{FF2B5EF4-FFF2-40B4-BE49-F238E27FC236}">
                <a16:creationId xmlns:a16="http://schemas.microsoft.com/office/drawing/2014/main" id="{FF8C9918-3762-E349-A9A5-7397BD4160A4}"/>
              </a:ext>
            </a:extLst>
          </p:cNvPr>
          <p:cNvSpPr>
            <a:spLocks noGrp="1"/>
          </p:cNvSpPr>
          <p:nvPr>
            <p:ph sz="quarter" idx="10"/>
          </p:nvPr>
        </p:nvSpPr>
        <p:spPr>
          <a:xfrm>
            <a:off x="457200" y="457200"/>
            <a:ext cx="5178554" cy="5943600"/>
          </a:xfrm>
        </p:spPr>
        <p:txBody>
          <a:bodyPr rIns="457200" anchor="ctr" anchorCtr="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3">
            <a:extLst>
              <a:ext uri="{FF2B5EF4-FFF2-40B4-BE49-F238E27FC236}">
                <a16:creationId xmlns:a16="http://schemas.microsoft.com/office/drawing/2014/main" id="{0720CEB5-CDDF-9348-BC4B-14555E3D1AC0}"/>
              </a:ext>
            </a:extLst>
          </p:cNvPr>
          <p:cNvSpPr>
            <a:spLocks noGrp="1"/>
          </p:cNvSpPr>
          <p:nvPr>
            <p:ph sz="quarter" idx="11"/>
          </p:nvPr>
        </p:nvSpPr>
        <p:spPr>
          <a:xfrm>
            <a:off x="6550153" y="457200"/>
            <a:ext cx="5641845" cy="5943600"/>
          </a:xfrm>
          <a:solidFill>
            <a:schemeClr val="accent1"/>
          </a:solidFill>
        </p:spPr>
        <p:txBody>
          <a:bodyPr lIns="914400" tIns="914400" rIns="914400" bIns="914400" anchor="ctr" anchorCtr="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63436427"/>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6_Chapter 1.1">
    <p:spTree>
      <p:nvGrpSpPr>
        <p:cNvPr id="1" name=""/>
        <p:cNvGrpSpPr/>
        <p:nvPr/>
      </p:nvGrpSpPr>
      <p:grpSpPr>
        <a:xfrm>
          <a:off x="0" y="0"/>
          <a:ext cx="0" cy="0"/>
          <a:chOff x="0" y="0"/>
          <a:chExt cx="0" cy="0"/>
        </a:xfrm>
      </p:grpSpPr>
      <p:sp>
        <p:nvSpPr>
          <p:cNvPr id="6" name="Content Placeholder 3">
            <a:extLst>
              <a:ext uri="{FF2B5EF4-FFF2-40B4-BE49-F238E27FC236}">
                <a16:creationId xmlns:a16="http://schemas.microsoft.com/office/drawing/2014/main" id="{A863F59C-1398-8B4D-BCD3-ABEBB14BF004}"/>
              </a:ext>
            </a:extLst>
          </p:cNvPr>
          <p:cNvSpPr>
            <a:spLocks noGrp="1"/>
          </p:cNvSpPr>
          <p:nvPr>
            <p:ph sz="quarter" idx="10"/>
          </p:nvPr>
        </p:nvSpPr>
        <p:spPr>
          <a:xfrm>
            <a:off x="914400" y="1557839"/>
            <a:ext cx="4721354" cy="4385760"/>
          </a:xfrm>
        </p:spPr>
        <p:txBody>
          <a:bodyPr anchor="t" anchorCtr="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3">
            <a:extLst>
              <a:ext uri="{FF2B5EF4-FFF2-40B4-BE49-F238E27FC236}">
                <a16:creationId xmlns:a16="http://schemas.microsoft.com/office/drawing/2014/main" id="{332C311B-D07F-D541-A38A-75AF301553D6}"/>
              </a:ext>
            </a:extLst>
          </p:cNvPr>
          <p:cNvSpPr>
            <a:spLocks noGrp="1"/>
          </p:cNvSpPr>
          <p:nvPr>
            <p:ph sz="quarter" idx="24"/>
          </p:nvPr>
        </p:nvSpPr>
        <p:spPr>
          <a:xfrm>
            <a:off x="6556246" y="1557839"/>
            <a:ext cx="4721354" cy="4385760"/>
          </a:xfrm>
        </p:spPr>
        <p:txBody>
          <a:bodyPr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itle 1">
            <a:extLst>
              <a:ext uri="{FF2B5EF4-FFF2-40B4-BE49-F238E27FC236}">
                <a16:creationId xmlns:a16="http://schemas.microsoft.com/office/drawing/2014/main" id="{DDB8694E-70AC-7B4B-90D1-1603E1AD23A5}"/>
              </a:ext>
            </a:extLst>
          </p:cNvPr>
          <p:cNvSpPr>
            <a:spLocks noGrp="1"/>
          </p:cNvSpPr>
          <p:nvPr>
            <p:ph type="title"/>
          </p:nvPr>
        </p:nvSpPr>
        <p:spPr>
          <a:xfrm>
            <a:off x="457200" y="265176"/>
            <a:ext cx="11277600" cy="1292662"/>
          </a:xfrm>
        </p:spPr>
        <p:txBody>
          <a:bodyPr/>
          <a:lstStyle/>
          <a:p>
            <a:r>
              <a:rPr lang="en-US"/>
              <a:t>Click to edit Master title style</a:t>
            </a:r>
          </a:p>
        </p:txBody>
      </p:sp>
    </p:spTree>
    <p:extLst>
      <p:ext uri="{BB962C8B-B14F-4D97-AF65-F5344CB8AC3E}">
        <p14:creationId xmlns:p14="http://schemas.microsoft.com/office/powerpoint/2010/main" val="1964102948"/>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01522739"/>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4DA9A7E8-07D6-8E46-AA9A-FFDC8CFB7F1C}"/>
              </a:ext>
            </a:extLst>
          </p:cNvPr>
          <p:cNvSpPr/>
          <p:nvPr userDrawn="1"/>
        </p:nvSpPr>
        <p:spPr>
          <a:xfrm flipV="1">
            <a:off x="457200" y="2971800"/>
            <a:ext cx="11277600" cy="914400"/>
          </a:xfrm>
          <a:custGeom>
            <a:avLst/>
            <a:gdLst>
              <a:gd name="connsiteX0" fmla="*/ 0 w 11277600"/>
              <a:gd name="connsiteY0" fmla="*/ 914400 h 914400"/>
              <a:gd name="connsiteX1" fmla="*/ 10820400 w 11277600"/>
              <a:gd name="connsiteY1" fmla="*/ 914400 h 914400"/>
              <a:gd name="connsiteX2" fmla="*/ 11277600 w 11277600"/>
              <a:gd name="connsiteY2" fmla="*/ 457200 h 914400"/>
              <a:gd name="connsiteX3" fmla="*/ 10820400 w 11277600"/>
              <a:gd name="connsiteY3" fmla="*/ 0 h 914400"/>
              <a:gd name="connsiteX4" fmla="*/ 0 w 11277600"/>
              <a:gd name="connsiteY4" fmla="*/ 0 h 914400"/>
              <a:gd name="connsiteX5" fmla="*/ 0 w 11277600"/>
              <a:gd name="connsiteY5" fmla="*/ 91440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277600" h="914400">
                <a:moveTo>
                  <a:pt x="0" y="914400"/>
                </a:moveTo>
                <a:lnTo>
                  <a:pt x="10820400" y="914400"/>
                </a:lnTo>
                <a:lnTo>
                  <a:pt x="11277600" y="457200"/>
                </a:lnTo>
                <a:lnTo>
                  <a:pt x="10820400" y="0"/>
                </a:lnTo>
                <a:lnTo>
                  <a:pt x="0" y="0"/>
                </a:lnTo>
                <a:lnTo>
                  <a:pt x="0" y="91440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extBox 3">
            <a:extLst>
              <a:ext uri="{FF2B5EF4-FFF2-40B4-BE49-F238E27FC236}">
                <a16:creationId xmlns:a16="http://schemas.microsoft.com/office/drawing/2014/main" id="{DCF45ABF-3074-8247-959B-D35B001747DC}"/>
              </a:ext>
            </a:extLst>
          </p:cNvPr>
          <p:cNvSpPr txBox="1"/>
          <p:nvPr userDrawn="1"/>
        </p:nvSpPr>
        <p:spPr>
          <a:xfrm>
            <a:off x="701764" y="3321278"/>
            <a:ext cx="797732" cy="215444"/>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u="none" strike="noStrike" kern="1200" cap="none" spc="200" normalizeH="0" noProof="0" dirty="0">
                <a:ln>
                  <a:noFill/>
                </a:ln>
                <a:effectLst/>
                <a:uLnTx/>
                <a:uFillTx/>
              </a:rPr>
              <a:t>2016</a:t>
            </a:r>
          </a:p>
        </p:txBody>
      </p:sp>
      <p:sp>
        <p:nvSpPr>
          <p:cNvPr id="5" name="TextBox 4">
            <a:extLst>
              <a:ext uri="{FF2B5EF4-FFF2-40B4-BE49-F238E27FC236}">
                <a16:creationId xmlns:a16="http://schemas.microsoft.com/office/drawing/2014/main" id="{142CD6E9-FC39-2246-9B99-9830EFC9DD3E}"/>
              </a:ext>
            </a:extLst>
          </p:cNvPr>
          <p:cNvSpPr txBox="1"/>
          <p:nvPr userDrawn="1"/>
        </p:nvSpPr>
        <p:spPr>
          <a:xfrm>
            <a:off x="2079673" y="3321278"/>
            <a:ext cx="797732" cy="215444"/>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u="none" strike="noStrike" kern="1200" cap="none" spc="200" normalizeH="0" noProof="0" dirty="0">
                <a:ln>
                  <a:noFill/>
                </a:ln>
                <a:effectLst/>
                <a:uLnTx/>
                <a:uFillTx/>
              </a:rPr>
              <a:t>2017</a:t>
            </a:r>
          </a:p>
        </p:txBody>
      </p:sp>
      <p:sp>
        <p:nvSpPr>
          <p:cNvPr id="6" name="TextBox 5">
            <a:extLst>
              <a:ext uri="{FF2B5EF4-FFF2-40B4-BE49-F238E27FC236}">
                <a16:creationId xmlns:a16="http://schemas.microsoft.com/office/drawing/2014/main" id="{45B00EB4-83D9-7649-BF87-6997105D3C49}"/>
              </a:ext>
            </a:extLst>
          </p:cNvPr>
          <p:cNvSpPr txBox="1"/>
          <p:nvPr userDrawn="1"/>
        </p:nvSpPr>
        <p:spPr>
          <a:xfrm>
            <a:off x="4835491" y="3321278"/>
            <a:ext cx="797732" cy="215444"/>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u="none" strike="noStrike" kern="1200" cap="none" spc="200" normalizeH="0" noProof="0" dirty="0">
                <a:ln>
                  <a:noFill/>
                </a:ln>
                <a:effectLst/>
                <a:uLnTx/>
                <a:uFillTx/>
              </a:rPr>
              <a:t>2019</a:t>
            </a:r>
          </a:p>
        </p:txBody>
      </p:sp>
      <p:sp>
        <p:nvSpPr>
          <p:cNvPr id="7" name="TextBox 6">
            <a:extLst>
              <a:ext uri="{FF2B5EF4-FFF2-40B4-BE49-F238E27FC236}">
                <a16:creationId xmlns:a16="http://schemas.microsoft.com/office/drawing/2014/main" id="{81471D42-474E-5542-B0CC-2518323E9C24}"/>
              </a:ext>
            </a:extLst>
          </p:cNvPr>
          <p:cNvSpPr txBox="1"/>
          <p:nvPr userDrawn="1"/>
        </p:nvSpPr>
        <p:spPr>
          <a:xfrm>
            <a:off x="3457582" y="3321278"/>
            <a:ext cx="797732" cy="215444"/>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u="none" strike="noStrike" kern="1200" cap="none" spc="200" normalizeH="0" noProof="0" dirty="0">
                <a:ln>
                  <a:noFill/>
                </a:ln>
                <a:effectLst/>
                <a:uLnTx/>
                <a:uFillTx/>
              </a:rPr>
              <a:t>2018</a:t>
            </a:r>
          </a:p>
        </p:txBody>
      </p:sp>
      <p:sp>
        <p:nvSpPr>
          <p:cNvPr id="8" name="TextBox 7">
            <a:extLst>
              <a:ext uri="{FF2B5EF4-FFF2-40B4-BE49-F238E27FC236}">
                <a16:creationId xmlns:a16="http://schemas.microsoft.com/office/drawing/2014/main" id="{98646A97-ABB5-434B-9866-52ED7CF52CC5}"/>
              </a:ext>
            </a:extLst>
          </p:cNvPr>
          <p:cNvSpPr txBox="1"/>
          <p:nvPr userDrawn="1"/>
        </p:nvSpPr>
        <p:spPr>
          <a:xfrm>
            <a:off x="6213400" y="3321278"/>
            <a:ext cx="797732" cy="215444"/>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u="none" strike="noStrike" kern="1200" cap="none" spc="200" normalizeH="0" noProof="0" dirty="0">
                <a:ln>
                  <a:noFill/>
                </a:ln>
                <a:effectLst/>
                <a:uLnTx/>
                <a:uFillTx/>
              </a:rPr>
              <a:t>2020</a:t>
            </a:r>
          </a:p>
        </p:txBody>
      </p:sp>
      <p:sp>
        <p:nvSpPr>
          <p:cNvPr id="9" name="TextBox 8">
            <a:extLst>
              <a:ext uri="{FF2B5EF4-FFF2-40B4-BE49-F238E27FC236}">
                <a16:creationId xmlns:a16="http://schemas.microsoft.com/office/drawing/2014/main" id="{B80CFB26-9E36-354E-A495-A1A79A5C4307}"/>
              </a:ext>
            </a:extLst>
          </p:cNvPr>
          <p:cNvSpPr txBox="1"/>
          <p:nvPr userDrawn="1"/>
        </p:nvSpPr>
        <p:spPr>
          <a:xfrm>
            <a:off x="7591309" y="3321278"/>
            <a:ext cx="797732" cy="215444"/>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u="none" strike="noStrike" kern="1200" cap="none" spc="200" normalizeH="0" noProof="0" dirty="0">
                <a:ln>
                  <a:noFill/>
                </a:ln>
                <a:effectLst/>
                <a:uLnTx/>
                <a:uFillTx/>
              </a:rPr>
              <a:t>2021</a:t>
            </a:r>
          </a:p>
        </p:txBody>
      </p:sp>
      <p:sp>
        <p:nvSpPr>
          <p:cNvPr id="10" name="TextBox 9">
            <a:extLst>
              <a:ext uri="{FF2B5EF4-FFF2-40B4-BE49-F238E27FC236}">
                <a16:creationId xmlns:a16="http://schemas.microsoft.com/office/drawing/2014/main" id="{E4ED55DB-7F06-4344-8DAF-765CD7284AC6}"/>
              </a:ext>
            </a:extLst>
          </p:cNvPr>
          <p:cNvSpPr txBox="1"/>
          <p:nvPr userDrawn="1"/>
        </p:nvSpPr>
        <p:spPr>
          <a:xfrm>
            <a:off x="10347124" y="3321278"/>
            <a:ext cx="797732" cy="215444"/>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u="none" strike="noStrike" kern="1200" cap="none" spc="200" normalizeH="0" noProof="0" dirty="0">
                <a:ln>
                  <a:noFill/>
                </a:ln>
                <a:effectLst/>
                <a:uLnTx/>
                <a:uFillTx/>
              </a:rPr>
              <a:t>2023</a:t>
            </a:r>
          </a:p>
        </p:txBody>
      </p:sp>
      <p:sp>
        <p:nvSpPr>
          <p:cNvPr id="11" name="TextBox 10">
            <a:extLst>
              <a:ext uri="{FF2B5EF4-FFF2-40B4-BE49-F238E27FC236}">
                <a16:creationId xmlns:a16="http://schemas.microsoft.com/office/drawing/2014/main" id="{D6210586-DA0D-F241-ADC0-A57DDC6E123D}"/>
              </a:ext>
            </a:extLst>
          </p:cNvPr>
          <p:cNvSpPr txBox="1"/>
          <p:nvPr userDrawn="1"/>
        </p:nvSpPr>
        <p:spPr>
          <a:xfrm>
            <a:off x="8969218" y="3321278"/>
            <a:ext cx="797732" cy="215444"/>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u="none" strike="noStrike" kern="1200" cap="none" spc="200" normalizeH="0" noProof="0" dirty="0">
                <a:ln>
                  <a:noFill/>
                </a:ln>
                <a:effectLst/>
                <a:uLnTx/>
                <a:uFillTx/>
              </a:rPr>
              <a:t>2022</a:t>
            </a:r>
          </a:p>
        </p:txBody>
      </p:sp>
      <p:grpSp>
        <p:nvGrpSpPr>
          <p:cNvPr id="12" name="Group 11">
            <a:extLst>
              <a:ext uri="{FF2B5EF4-FFF2-40B4-BE49-F238E27FC236}">
                <a16:creationId xmlns:a16="http://schemas.microsoft.com/office/drawing/2014/main" id="{8F627A04-DE78-F04F-A01C-463B74268D8D}"/>
              </a:ext>
            </a:extLst>
          </p:cNvPr>
          <p:cNvGrpSpPr/>
          <p:nvPr userDrawn="1"/>
        </p:nvGrpSpPr>
        <p:grpSpPr>
          <a:xfrm>
            <a:off x="471268" y="464234"/>
            <a:ext cx="3351400" cy="409343"/>
            <a:chOff x="457200" y="477701"/>
            <a:chExt cx="3351400" cy="409343"/>
          </a:xfrm>
        </p:grpSpPr>
        <p:sp>
          <p:nvSpPr>
            <p:cNvPr id="13" name="Content Placeholder 2">
              <a:extLst>
                <a:ext uri="{FF2B5EF4-FFF2-40B4-BE49-F238E27FC236}">
                  <a16:creationId xmlns:a16="http://schemas.microsoft.com/office/drawing/2014/main" id="{2A694A8B-ABC3-6A45-8644-D024DEAA5B41}"/>
                </a:ext>
              </a:extLst>
            </p:cNvPr>
            <p:cNvSpPr txBox="1">
              <a:spLocks/>
            </p:cNvSpPr>
            <p:nvPr/>
          </p:nvSpPr>
          <p:spPr>
            <a:xfrm>
              <a:off x="457200" y="477701"/>
              <a:ext cx="3351400" cy="409343"/>
            </a:xfrm>
            <a:prstGeom prst="rect">
              <a:avLst/>
            </a:prstGeom>
            <a:noFill/>
            <a:ln>
              <a:solidFill>
                <a:schemeClr val="tx1"/>
              </a:solidFill>
            </a:ln>
          </p:spPr>
          <p:txBody>
            <a:bodyPr vert="horz" wrap="square" lIns="228600" tIns="118872" rIns="91440" bIns="118872" rtlCol="0" anchor="t" anchorCtr="0">
              <a:spAutoFit/>
            </a:bodyPr>
            <a:lstStyle>
              <a:lvl1pPr marL="0" indent="0" algn="l" defTabSz="914400" rtl="0" eaLnBrk="1" latinLnBrk="0" hangingPunct="1">
                <a:lnSpc>
                  <a:spcPct val="100000"/>
                </a:lnSpc>
                <a:spcBef>
                  <a:spcPts val="1200"/>
                </a:spcBef>
                <a:spcAft>
                  <a:spcPts val="0"/>
                </a:spcAft>
                <a:buFont typeface="Arial" panose="020B0604020202020204" pitchFamily="34" charset="0"/>
                <a:buNone/>
                <a:defRPr sz="2000" b="0" kern="1200" cap="none" spc="50" baseline="0">
                  <a:solidFill>
                    <a:schemeClr val="tx1"/>
                  </a:solidFill>
                  <a:latin typeface="+mn-lt"/>
                  <a:ea typeface="+mn-ea"/>
                  <a:cs typeface="+mn-cs"/>
                </a:defRPr>
              </a:lvl1pPr>
              <a:lvl2pPr marL="228600" indent="-228600" algn="l" defTabSz="914400" rtl="0" eaLnBrk="1" latinLnBrk="0" hangingPunct="1">
                <a:lnSpc>
                  <a:spcPct val="100000"/>
                </a:lnSpc>
                <a:spcBef>
                  <a:spcPts val="600"/>
                </a:spcBef>
                <a:spcAft>
                  <a:spcPts val="0"/>
                </a:spcAft>
                <a:buFont typeface="Arial" panose="020B0604020202020204" pitchFamily="34" charset="0"/>
                <a:buChar char="•"/>
                <a:defRPr sz="2000" b="0" kern="1200" cap="none" spc="50" baseline="0">
                  <a:solidFill>
                    <a:schemeClr val="tx1"/>
                  </a:solidFill>
                  <a:latin typeface="+mn-lt"/>
                  <a:ea typeface="+mn-ea"/>
                  <a:cs typeface="+mn-cs"/>
                </a:defRPr>
              </a:lvl2pPr>
              <a:lvl3pPr marL="457200" indent="-228600" algn="l" defTabSz="914400" rtl="0" eaLnBrk="1" latinLnBrk="0" hangingPunct="1">
                <a:lnSpc>
                  <a:spcPct val="100000"/>
                </a:lnSpc>
                <a:spcBef>
                  <a:spcPts val="600"/>
                </a:spcBef>
                <a:spcAft>
                  <a:spcPts val="0"/>
                </a:spcAft>
                <a:buFont typeface="System Font Regular"/>
                <a:buChar char="-"/>
                <a:defRPr sz="2000" kern="1200" cap="none" spc="50" baseline="0">
                  <a:solidFill>
                    <a:schemeClr val="tx1"/>
                  </a:solidFill>
                  <a:latin typeface="+mn-lt"/>
                  <a:ea typeface="+mn-ea"/>
                  <a:cs typeface="+mn-cs"/>
                </a:defRPr>
              </a:lvl3pPr>
              <a:lvl4pPr marL="0" indent="0" algn="l" defTabSz="914400" rtl="0" eaLnBrk="1" latinLnBrk="0" hangingPunct="1">
                <a:lnSpc>
                  <a:spcPct val="100000"/>
                </a:lnSpc>
                <a:spcBef>
                  <a:spcPts val="0"/>
                </a:spcBef>
                <a:spcAft>
                  <a:spcPts val="600"/>
                </a:spcAft>
                <a:buFont typeface="Arial" panose="020B0604020202020204" pitchFamily="34" charset="0"/>
                <a:buNone/>
                <a:defRPr sz="2400" b="0" i="0" kern="1200" cap="all" spc="200" baseline="0">
                  <a:solidFill>
                    <a:schemeClr val="tx1"/>
                  </a:solidFill>
                  <a:latin typeface="+mn-lt"/>
                  <a:ea typeface="+mn-ea"/>
                  <a:cs typeface="+mn-cs"/>
                </a:defRPr>
              </a:lvl4pPr>
              <a:lvl5pPr marL="0" indent="0" algn="l" defTabSz="914400" rtl="0" eaLnBrk="1" latinLnBrk="0" hangingPunct="1">
                <a:lnSpc>
                  <a:spcPct val="100000"/>
                </a:lnSpc>
                <a:spcBef>
                  <a:spcPts val="0"/>
                </a:spcBef>
                <a:spcAft>
                  <a:spcPts val="1200"/>
                </a:spcAft>
                <a:buFont typeface="System Font Regular"/>
                <a:buNone/>
                <a:defRPr sz="4400" b="0" i="0" kern="1200" spc="0" baseline="0">
                  <a:solidFill>
                    <a:schemeClr val="tx1"/>
                  </a:solidFill>
                  <a:latin typeface="Franklin Gothic Medium Cond" panose="020B0606030402020204" pitchFamily="34" charset="0"/>
                  <a:ea typeface="+mn-ea"/>
                  <a:cs typeface="+mn-cs"/>
                </a:defRPr>
              </a:lvl5pPr>
              <a:lvl6pPr marL="0" indent="0" algn="l" defTabSz="914400" rtl="0" eaLnBrk="1" latinLnBrk="0" hangingPunct="1">
                <a:lnSpc>
                  <a:spcPct val="100000"/>
                </a:lnSpc>
                <a:spcBef>
                  <a:spcPts val="0"/>
                </a:spcBef>
                <a:spcAft>
                  <a:spcPts val="1200"/>
                </a:spcAft>
                <a:buFont typeface="Arial" panose="020B0604020202020204" pitchFamily="34" charset="0"/>
                <a:buNone/>
                <a:defRPr sz="5400" b="0" i="0" kern="1200" cap="none" spc="0" baseline="0">
                  <a:solidFill>
                    <a:schemeClr val="accent1"/>
                  </a:solidFill>
                  <a:latin typeface="Franklin Gothic Medium Cond" panose="020B0606030402020204" pitchFamily="34" charset="0"/>
                  <a:ea typeface="+mn-ea"/>
                  <a:cs typeface="+mn-cs"/>
                </a:defRPr>
              </a:lvl6pPr>
              <a:lvl7pPr marL="0" indent="0" algn="l" defTabSz="914400" rtl="0" eaLnBrk="1" latinLnBrk="0" hangingPunct="1">
                <a:lnSpc>
                  <a:spcPct val="100000"/>
                </a:lnSpc>
                <a:spcBef>
                  <a:spcPts val="600"/>
                </a:spcBef>
                <a:spcAft>
                  <a:spcPts val="0"/>
                </a:spcAft>
                <a:buFont typeface="System Font Regular"/>
                <a:buNone/>
                <a:defRPr sz="2000" kern="1200">
                  <a:solidFill>
                    <a:schemeClr val="tx1"/>
                  </a:solidFill>
                  <a:latin typeface="+mn-lt"/>
                  <a:ea typeface="+mn-ea"/>
                  <a:cs typeface="+mn-cs"/>
                </a:defRPr>
              </a:lvl7pPr>
              <a:lvl8pPr marL="3429000" indent="-228600" algn="l" defTabSz="914400" rtl="0" eaLnBrk="1" latinLnBrk="0" hangingPunct="1">
                <a:lnSpc>
                  <a:spcPct val="100000"/>
                </a:lnSpc>
                <a:spcBef>
                  <a:spcPts val="0"/>
                </a:spcBef>
                <a:buFont typeface="Arial" panose="020B0604020202020204" pitchFamily="34" charset="0"/>
                <a:buChar char="•"/>
                <a:defRPr sz="1200" kern="1200">
                  <a:solidFill>
                    <a:schemeClr val="tx1"/>
                  </a:solidFill>
                  <a:latin typeface="+mn-lt"/>
                  <a:ea typeface="+mn-ea"/>
                  <a:cs typeface="+mn-cs"/>
                </a:defRPr>
              </a:lvl8pPr>
              <a:lvl9pPr marL="3886200" indent="-228600" algn="l" defTabSz="914400" rtl="0" eaLnBrk="1" latinLnBrk="0" hangingPunct="1">
                <a:lnSpc>
                  <a:spcPct val="100000"/>
                </a:lnSpc>
                <a:spcBef>
                  <a:spcPts val="0"/>
                </a:spcBef>
                <a:buFont typeface="System Font Regular"/>
                <a:buChar char="-"/>
                <a:defRPr sz="1200" kern="1200">
                  <a:solidFill>
                    <a:schemeClr val="tx1"/>
                  </a:solidFill>
                  <a:latin typeface="+mn-lt"/>
                  <a:ea typeface="+mn-ea"/>
                  <a:cs typeface="+mn-cs"/>
                </a:defRPr>
              </a:lvl9pPr>
            </a:lstStyle>
            <a:p>
              <a:pPr lvl="3" algn="r">
                <a:spcAft>
                  <a:spcPts val="0"/>
                </a:spcAft>
              </a:pPr>
              <a:r>
                <a:rPr lang="en-US" sz="1100" dirty="0">
                  <a:solidFill>
                    <a:schemeClr val="accent3"/>
                  </a:solidFill>
                </a:rPr>
                <a:t>Opportunity for public input</a:t>
              </a:r>
            </a:p>
          </p:txBody>
        </p:sp>
        <p:cxnSp>
          <p:nvCxnSpPr>
            <p:cNvPr id="14" name="Straight Arrow Connector 13">
              <a:extLst>
                <a:ext uri="{FF2B5EF4-FFF2-40B4-BE49-F238E27FC236}">
                  <a16:creationId xmlns:a16="http://schemas.microsoft.com/office/drawing/2014/main" id="{79943971-3F5B-334D-897D-E94B18C7FEF4}"/>
                </a:ext>
              </a:extLst>
            </p:cNvPr>
            <p:cNvCxnSpPr>
              <a:cxnSpLocks/>
            </p:cNvCxnSpPr>
            <p:nvPr/>
          </p:nvCxnSpPr>
          <p:spPr>
            <a:xfrm>
              <a:off x="637754" y="682372"/>
              <a:ext cx="256696" cy="0"/>
            </a:xfrm>
            <a:prstGeom prst="straightConnector1">
              <a:avLst/>
            </a:prstGeom>
            <a:ln>
              <a:headEnd type="oval"/>
              <a:tailEnd type="none" w="med" len="sm"/>
            </a:ln>
          </p:spPr>
          <p:style>
            <a:lnRef idx="3">
              <a:schemeClr val="accent3"/>
            </a:lnRef>
            <a:fillRef idx="0">
              <a:schemeClr val="accent3"/>
            </a:fillRef>
            <a:effectRef idx="2">
              <a:schemeClr val="accent3"/>
            </a:effectRef>
            <a:fontRef idx="minor">
              <a:schemeClr val="tx1"/>
            </a:fontRef>
          </p:style>
        </p:cxnSp>
      </p:grpSp>
    </p:spTree>
    <p:extLst>
      <p:ext uri="{BB962C8B-B14F-4D97-AF65-F5344CB8AC3E}">
        <p14:creationId xmlns:p14="http://schemas.microsoft.com/office/powerpoint/2010/main" val="2895612976"/>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showMasterSp="0" preserve="1" userDrawn="1">
  <p:cSld name="6_Cover 2">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8" name="Text Placeholder 1">
            <a:extLst>
              <a:ext uri="{FF2B5EF4-FFF2-40B4-BE49-F238E27FC236}">
                <a16:creationId xmlns:a16="http://schemas.microsoft.com/office/drawing/2014/main" id="{E48372AF-2E6C-DB4E-9AC2-F58205328D1E}"/>
              </a:ext>
            </a:extLst>
          </p:cNvPr>
          <p:cNvSpPr txBox="1">
            <a:spLocks/>
          </p:cNvSpPr>
          <p:nvPr userDrawn="1"/>
        </p:nvSpPr>
        <p:spPr>
          <a:xfrm>
            <a:off x="457200" y="1142999"/>
            <a:ext cx="11277600" cy="4571999"/>
          </a:xfrm>
          <a:prstGeom prst="rect">
            <a:avLst/>
          </a:prstGeom>
          <a:noFill/>
        </p:spPr>
        <p:txBody>
          <a:bodyPr vert="horz" lIns="0" tIns="0" rIns="0" bIns="0" rtlCol="0" anchor="ctr" anchorCtr="0">
            <a:noAutofit/>
          </a:bodyPr>
          <a:lstStyle>
            <a:lvl1pPr marL="0" indent="0" algn="ctr" defTabSz="914400" rtl="0" eaLnBrk="1" latinLnBrk="0" hangingPunct="1">
              <a:lnSpc>
                <a:spcPct val="100000"/>
              </a:lnSpc>
              <a:spcBef>
                <a:spcPts val="0"/>
              </a:spcBef>
              <a:spcAft>
                <a:spcPts val="1200"/>
              </a:spcAft>
              <a:buFont typeface="Arial" panose="020B0604020202020204" pitchFamily="34" charset="0"/>
              <a:buNone/>
              <a:defRPr sz="7200" b="0" i="0" kern="1200" cap="none" spc="0" baseline="0">
                <a:solidFill>
                  <a:schemeClr val="bg1"/>
                </a:solidFill>
                <a:latin typeface="Franklin Gothic Medium Cond" panose="020B0606030402020204" pitchFamily="34" charset="0"/>
                <a:ea typeface="+mn-ea"/>
                <a:cs typeface="+mn-cs"/>
              </a:defRPr>
            </a:lvl1pPr>
            <a:lvl2pPr marL="0" indent="0" algn="ctr" defTabSz="914400" rtl="0" eaLnBrk="1" latinLnBrk="0" hangingPunct="1">
              <a:lnSpc>
                <a:spcPct val="100000"/>
              </a:lnSpc>
              <a:spcBef>
                <a:spcPts val="600"/>
              </a:spcBef>
              <a:spcAft>
                <a:spcPts val="0"/>
              </a:spcAft>
              <a:buFont typeface="Arial" panose="020B0604020202020204" pitchFamily="34" charset="0"/>
              <a:buNone/>
              <a:defRPr sz="2400" b="0" kern="1200" cap="all" spc="200" baseline="0">
                <a:solidFill>
                  <a:schemeClr val="bg1"/>
                </a:solidFill>
                <a:latin typeface="+mn-lt"/>
                <a:ea typeface="+mn-ea"/>
                <a:cs typeface="+mn-cs"/>
              </a:defRPr>
            </a:lvl2pPr>
            <a:lvl3pPr marL="457200" indent="-228600" algn="l" defTabSz="914400" rtl="0" eaLnBrk="1" latinLnBrk="0" hangingPunct="1">
              <a:lnSpc>
                <a:spcPct val="100000"/>
              </a:lnSpc>
              <a:spcBef>
                <a:spcPts val="600"/>
              </a:spcBef>
              <a:spcAft>
                <a:spcPts val="0"/>
              </a:spcAft>
              <a:buFont typeface="System Font Regular"/>
              <a:buChar char="-"/>
              <a:defRPr sz="2000" kern="1200" cap="none" spc="50" baseline="0">
                <a:solidFill>
                  <a:schemeClr val="tx1"/>
                </a:solidFill>
                <a:latin typeface="+mn-lt"/>
                <a:ea typeface="+mn-ea"/>
                <a:cs typeface="+mn-cs"/>
              </a:defRPr>
            </a:lvl3pPr>
            <a:lvl4pPr marL="0" indent="0" algn="l" defTabSz="914400" rtl="0" eaLnBrk="1" latinLnBrk="0" hangingPunct="1">
              <a:lnSpc>
                <a:spcPct val="100000"/>
              </a:lnSpc>
              <a:spcBef>
                <a:spcPts val="0"/>
              </a:spcBef>
              <a:spcAft>
                <a:spcPts val="600"/>
              </a:spcAft>
              <a:buFont typeface="Arial" panose="020B0604020202020204" pitchFamily="34" charset="0"/>
              <a:buNone/>
              <a:defRPr sz="2400" b="0" i="0" kern="1200" cap="all" spc="200" baseline="0">
                <a:solidFill>
                  <a:schemeClr val="tx1"/>
                </a:solidFill>
                <a:latin typeface="+mn-lt"/>
                <a:ea typeface="+mn-ea"/>
                <a:cs typeface="+mn-cs"/>
              </a:defRPr>
            </a:lvl4pPr>
            <a:lvl5pPr marL="0" indent="0" algn="l" defTabSz="914400" rtl="0" eaLnBrk="1" latinLnBrk="0" hangingPunct="1">
              <a:lnSpc>
                <a:spcPct val="100000"/>
              </a:lnSpc>
              <a:spcBef>
                <a:spcPts val="0"/>
              </a:spcBef>
              <a:spcAft>
                <a:spcPts val="1200"/>
              </a:spcAft>
              <a:buFont typeface="System Font Regular"/>
              <a:buNone/>
              <a:defRPr sz="4400" b="0" i="0" kern="1200" spc="0" baseline="0">
                <a:solidFill>
                  <a:schemeClr val="tx1"/>
                </a:solidFill>
                <a:latin typeface="Franklin Gothic Medium Cond" panose="020B0606030402020204" pitchFamily="34" charset="0"/>
                <a:ea typeface="+mn-ea"/>
                <a:cs typeface="+mn-cs"/>
              </a:defRPr>
            </a:lvl5pPr>
            <a:lvl6pPr marL="0" indent="0" algn="l" defTabSz="914400" rtl="0" eaLnBrk="1" latinLnBrk="0" hangingPunct="1">
              <a:lnSpc>
                <a:spcPct val="100000"/>
              </a:lnSpc>
              <a:spcBef>
                <a:spcPts val="0"/>
              </a:spcBef>
              <a:spcAft>
                <a:spcPts val="1200"/>
              </a:spcAft>
              <a:buFont typeface="Arial" panose="020B0604020202020204" pitchFamily="34" charset="0"/>
              <a:buNone/>
              <a:defRPr sz="5400" b="0" i="0" kern="1200" cap="none" spc="0" baseline="0">
                <a:solidFill>
                  <a:schemeClr val="accent1"/>
                </a:solidFill>
                <a:latin typeface="Franklin Gothic Medium Cond" panose="020B0606030402020204" pitchFamily="34" charset="0"/>
                <a:ea typeface="+mn-ea"/>
                <a:cs typeface="+mn-cs"/>
              </a:defRPr>
            </a:lvl6pPr>
            <a:lvl7pPr marL="0" indent="0" algn="l" defTabSz="914400" rtl="0" eaLnBrk="1" latinLnBrk="0" hangingPunct="1">
              <a:lnSpc>
                <a:spcPct val="100000"/>
              </a:lnSpc>
              <a:spcBef>
                <a:spcPts val="600"/>
              </a:spcBef>
              <a:spcAft>
                <a:spcPts val="0"/>
              </a:spcAft>
              <a:buFont typeface="System Font Regular"/>
              <a:buNone/>
              <a:defRPr sz="2000" kern="1200">
                <a:solidFill>
                  <a:schemeClr val="tx1"/>
                </a:solidFill>
                <a:latin typeface="+mn-lt"/>
                <a:ea typeface="+mn-ea"/>
                <a:cs typeface="+mn-cs"/>
              </a:defRPr>
            </a:lvl7pPr>
            <a:lvl8pPr marL="3429000" indent="-228600" algn="l" defTabSz="914400" rtl="0" eaLnBrk="1" latinLnBrk="0" hangingPunct="1">
              <a:lnSpc>
                <a:spcPct val="100000"/>
              </a:lnSpc>
              <a:spcBef>
                <a:spcPts val="0"/>
              </a:spcBef>
              <a:buFont typeface="Arial" panose="020B0604020202020204" pitchFamily="34" charset="0"/>
              <a:buChar char="•"/>
              <a:defRPr sz="1200" kern="1200">
                <a:solidFill>
                  <a:schemeClr val="tx1"/>
                </a:solidFill>
                <a:latin typeface="+mn-lt"/>
                <a:ea typeface="+mn-ea"/>
                <a:cs typeface="+mn-cs"/>
              </a:defRPr>
            </a:lvl8pPr>
            <a:lvl9pPr marL="3886200" indent="-228600" algn="l" defTabSz="914400" rtl="0" eaLnBrk="1" latinLnBrk="0" hangingPunct="1">
              <a:lnSpc>
                <a:spcPct val="100000"/>
              </a:lnSpc>
              <a:spcBef>
                <a:spcPts val="0"/>
              </a:spcBef>
              <a:buFont typeface="System Font Regular"/>
              <a:buChar char="-"/>
              <a:defRPr sz="1200" kern="1200">
                <a:solidFill>
                  <a:schemeClr val="tx1"/>
                </a:solidFill>
                <a:latin typeface="+mn-lt"/>
                <a:ea typeface="+mn-ea"/>
                <a:cs typeface="+mn-cs"/>
              </a:defRPr>
            </a:lvl9pPr>
          </a:lstStyle>
          <a:p>
            <a:r>
              <a:rPr lang="en-US" dirty="0"/>
              <a:t>Questions?</a:t>
            </a:r>
          </a:p>
        </p:txBody>
      </p:sp>
      <p:pic>
        <p:nvPicPr>
          <p:cNvPr id="9" name="Picture 8">
            <a:extLst>
              <a:ext uri="{FF2B5EF4-FFF2-40B4-BE49-F238E27FC236}">
                <a16:creationId xmlns:a16="http://schemas.microsoft.com/office/drawing/2014/main" id="{8776AEAF-DAB4-8A42-BEBE-339F5B1ADFA8}"/>
              </a:ext>
            </a:extLst>
          </p:cNvPr>
          <p:cNvPicPr>
            <a:picLocks noChangeAspect="1"/>
          </p:cNvPicPr>
          <p:nvPr userDrawn="1"/>
        </p:nvPicPr>
        <p:blipFill>
          <a:blip r:embed="rId3"/>
          <a:stretch>
            <a:fillRect/>
          </a:stretch>
        </p:blipFill>
        <p:spPr>
          <a:xfrm>
            <a:off x="10553700" y="5321300"/>
            <a:ext cx="1181100" cy="1079500"/>
          </a:xfrm>
          <a:prstGeom prst="rect">
            <a:avLst/>
          </a:prstGeom>
        </p:spPr>
      </p:pic>
    </p:spTree>
    <p:extLst>
      <p:ext uri="{BB962C8B-B14F-4D97-AF65-F5344CB8AC3E}">
        <p14:creationId xmlns:p14="http://schemas.microsoft.com/office/powerpoint/2010/main" val="2540701890"/>
      </p:ext>
    </p:extLst>
  </p:cSld>
  <p:clrMapOvr>
    <a:overrideClrMapping bg1="lt1" tx1="dk1" bg2="lt2" tx2="dk2" accent1="accent1" accent2="accent2" accent3="accent3" accent4="accent4" accent5="accent5" accent6="accent6" hlink="hlink" folHlink="folHlink"/>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showMasterSp="0" userDrawn="1">
  <p:cSld name="29_Custom Layout">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354C3DEC-D580-A343-A429-8FA47B57152B}"/>
              </a:ext>
            </a:extLst>
          </p:cNvPr>
          <p:cNvSpPr>
            <a:spLocks noGrp="1"/>
          </p:cNvSpPr>
          <p:nvPr>
            <p:ph type="body" sz="quarter" idx="31" hasCustomPrompt="1"/>
          </p:nvPr>
        </p:nvSpPr>
        <p:spPr>
          <a:xfrm>
            <a:off x="457199" y="5185083"/>
            <a:ext cx="11277600" cy="1215717"/>
          </a:xfrm>
        </p:spPr>
        <p:txBody>
          <a:bodyPr wrap="square" bIns="0" anchor="b" anchorCtr="0">
            <a:noAutofit/>
          </a:bodyPr>
          <a:lstStyle>
            <a:lvl1pPr algn="l">
              <a:spcBef>
                <a:spcPts val="0"/>
              </a:spcBef>
              <a:spcAft>
                <a:spcPts val="600"/>
              </a:spcAft>
              <a:defRPr sz="5400" b="0" i="0" spc="0">
                <a:solidFill>
                  <a:schemeClr val="accent1"/>
                </a:solidFill>
                <a:latin typeface="Franklin Gothic Medium Cond" panose="020B0606030402020204" pitchFamily="34" charset="0"/>
              </a:defRPr>
            </a:lvl1pPr>
            <a:lvl2pPr marL="0" indent="0" algn="l">
              <a:spcBef>
                <a:spcPts val="0"/>
              </a:spcBef>
              <a:spcAft>
                <a:spcPts val="600"/>
              </a:spcAft>
              <a:buNone/>
              <a:defRPr sz="2000" cap="all" spc="200" baseline="0">
                <a:highlight>
                  <a:srgbClr val="A2DCE9"/>
                </a:highlight>
              </a:defRPr>
            </a:lvl2pPr>
            <a:lvl3pPr marL="228600" indent="0">
              <a:buNone/>
              <a:defRPr/>
            </a:lvl3pPr>
          </a:lstStyle>
          <a:p>
            <a:pPr lvl="0"/>
            <a:r>
              <a:rPr lang="en-US" dirty="0"/>
              <a:t>Title</a:t>
            </a:r>
          </a:p>
          <a:p>
            <a:pPr lvl="1"/>
            <a:r>
              <a:rPr lang="en-US" dirty="0"/>
              <a:t>Subtitle</a:t>
            </a:r>
          </a:p>
        </p:txBody>
      </p:sp>
      <p:sp>
        <p:nvSpPr>
          <p:cNvPr id="8" name="Content Placeholder 3">
            <a:extLst>
              <a:ext uri="{FF2B5EF4-FFF2-40B4-BE49-F238E27FC236}">
                <a16:creationId xmlns:a16="http://schemas.microsoft.com/office/drawing/2014/main" id="{5804BFF1-BA52-E04A-A401-6AC5EF6B36A9}"/>
              </a:ext>
            </a:extLst>
          </p:cNvPr>
          <p:cNvSpPr>
            <a:spLocks noGrp="1"/>
          </p:cNvSpPr>
          <p:nvPr>
            <p:ph sz="quarter" idx="10" hasCustomPrompt="1"/>
          </p:nvPr>
        </p:nvSpPr>
        <p:spPr>
          <a:xfrm>
            <a:off x="7724774" y="228600"/>
            <a:ext cx="4229101" cy="5943600"/>
          </a:xfrm>
        </p:spPr>
        <p:txBody>
          <a:bodyPr>
            <a:noAutofit/>
          </a:bodyPr>
          <a:lstStyle>
            <a:lvl2pPr>
              <a:spcAft>
                <a:spcPts val="1200"/>
              </a:spcAft>
              <a:defRPr sz="1400"/>
            </a:lvl2pPr>
            <a:lvl3pPr defTabSz="228600">
              <a:spcBef>
                <a:spcPts val="0"/>
              </a:spcBef>
              <a:spcAft>
                <a:spcPts val="0"/>
              </a:spcAft>
              <a:defRPr sz="1200"/>
            </a:lvl3pPr>
            <a:lvl4pPr defTabSz="228600">
              <a:spcBef>
                <a:spcPts val="0"/>
              </a:spcBef>
              <a:spcAft>
                <a:spcPts val="0"/>
              </a:spcAft>
              <a:defRPr sz="1200"/>
            </a:lvl4pPr>
            <a:lvl5pPr defTabSz="228600">
              <a:spcBef>
                <a:spcPts val="0"/>
              </a:spcBef>
              <a:spcAft>
                <a:spcPts val="0"/>
              </a:spcAft>
              <a:defRPr sz="1200"/>
            </a:lvl5pPr>
          </a:lstStyle>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Box 3">
            <a:extLst>
              <a:ext uri="{FF2B5EF4-FFF2-40B4-BE49-F238E27FC236}">
                <a16:creationId xmlns:a16="http://schemas.microsoft.com/office/drawing/2014/main" id="{0B25ECBF-2D31-3F42-8B46-311D819F007D}"/>
              </a:ext>
            </a:extLst>
          </p:cNvPr>
          <p:cNvSpPr txBox="1">
            <a:spLocks noChangeArrowheads="1"/>
          </p:cNvSpPr>
          <p:nvPr userDrawn="1"/>
        </p:nvSpPr>
        <p:spPr bwMode="auto">
          <a:xfrm>
            <a:off x="11734800" y="64008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rIns="0" anchor="ctr" anchorCtr="0">
            <a:no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algn="ctr" eaLnBrk="1" hangingPunct="1"/>
            <a:fld id="{44C37EC8-212B-D845-8C24-DA27C0385206}" type="slidenum">
              <a:rPr lang="en-US" sz="800" b="0" i="0" u="none" strike="noStrike" kern="1200" cap="all" spc="100" baseline="0" smtClean="0">
                <a:solidFill>
                  <a:schemeClr val="tx1"/>
                </a:solidFill>
                <a:latin typeface="+mn-lt"/>
                <a:ea typeface="Arial" charset="0"/>
                <a:cs typeface="Arial" charset="0"/>
              </a:rPr>
              <a:pPr algn="ctr" eaLnBrk="1" hangingPunct="1"/>
              <a:t>‹#›</a:t>
            </a:fld>
            <a:endParaRPr lang="ru-RU" altLang="en-US" sz="800" b="0" i="0" cap="all" spc="100" baseline="0" dirty="0">
              <a:solidFill>
                <a:schemeClr val="tx1"/>
              </a:solidFill>
              <a:latin typeface="+mn-lt"/>
              <a:ea typeface="Arial" charset="0"/>
              <a:cs typeface="Arial" charset="0"/>
            </a:endParaRPr>
          </a:p>
        </p:txBody>
      </p:sp>
    </p:spTree>
    <p:extLst>
      <p:ext uri="{BB962C8B-B14F-4D97-AF65-F5344CB8AC3E}">
        <p14:creationId xmlns:p14="http://schemas.microsoft.com/office/powerpoint/2010/main" val="3520693574"/>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userDrawn="1">
  <p:cSld name="9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DF6B124-B2BF-FA46-A23D-B87EB25472D9}"/>
              </a:ext>
            </a:extLst>
          </p:cNvPr>
          <p:cNvSpPr/>
          <p:nvPr userDrawn="1"/>
        </p:nvSpPr>
        <p:spPr>
          <a:xfrm>
            <a:off x="6096000" y="0"/>
            <a:ext cx="609195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Text Placeholder 4">
            <a:extLst>
              <a:ext uri="{FF2B5EF4-FFF2-40B4-BE49-F238E27FC236}">
                <a16:creationId xmlns:a16="http://schemas.microsoft.com/office/drawing/2014/main" id="{2B805A18-D656-5942-8AF0-52455E767397}"/>
              </a:ext>
            </a:extLst>
          </p:cNvPr>
          <p:cNvSpPr>
            <a:spLocks noGrp="1"/>
          </p:cNvSpPr>
          <p:nvPr>
            <p:ph type="body" sz="quarter" idx="29" hasCustomPrompt="1"/>
          </p:nvPr>
        </p:nvSpPr>
        <p:spPr>
          <a:xfrm>
            <a:off x="7015471" y="914401"/>
            <a:ext cx="4261104" cy="130059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4"/>
            <a:r>
              <a:rPr lang="en-US" dirty="0"/>
              <a:t>Heading</a:t>
            </a:r>
          </a:p>
          <a:p>
            <a:pPr lvl="3"/>
            <a:r>
              <a:rPr lang="en-US" dirty="0"/>
              <a:t>Second level</a:t>
            </a:r>
          </a:p>
        </p:txBody>
      </p:sp>
      <p:sp>
        <p:nvSpPr>
          <p:cNvPr id="16" name="Text Placeholder 4">
            <a:extLst>
              <a:ext uri="{FF2B5EF4-FFF2-40B4-BE49-F238E27FC236}">
                <a16:creationId xmlns:a16="http://schemas.microsoft.com/office/drawing/2014/main" id="{7C229D9E-840D-6949-8568-859708391F5E}"/>
              </a:ext>
            </a:extLst>
          </p:cNvPr>
          <p:cNvSpPr>
            <a:spLocks noGrp="1"/>
          </p:cNvSpPr>
          <p:nvPr>
            <p:ph type="body" sz="quarter" idx="28" hasCustomPrompt="1"/>
          </p:nvPr>
        </p:nvSpPr>
        <p:spPr>
          <a:xfrm>
            <a:off x="914400" y="914401"/>
            <a:ext cx="4261104" cy="1300596"/>
          </a:xfrm>
        </p:spPr>
        <p:txBody>
          <a:bodyPr/>
          <a:lstStyle/>
          <a:p>
            <a:pPr lvl="4"/>
            <a:r>
              <a:rPr lang="en-US" dirty="0"/>
              <a:t>Heading</a:t>
            </a:r>
          </a:p>
          <a:p>
            <a:pPr lvl="3"/>
            <a:r>
              <a:rPr lang="en-US" dirty="0"/>
              <a:t>Second level</a:t>
            </a:r>
          </a:p>
        </p:txBody>
      </p:sp>
      <p:cxnSp>
        <p:nvCxnSpPr>
          <p:cNvPr id="4" name="Straight Connector 3">
            <a:extLst>
              <a:ext uri="{FF2B5EF4-FFF2-40B4-BE49-F238E27FC236}">
                <a16:creationId xmlns:a16="http://schemas.microsoft.com/office/drawing/2014/main" id="{9CA3722C-604C-0540-A445-6A8E4B7CF2FE}"/>
              </a:ext>
            </a:extLst>
          </p:cNvPr>
          <p:cNvCxnSpPr>
            <a:cxnSpLocks/>
          </p:cNvCxnSpPr>
          <p:nvPr userDrawn="1"/>
        </p:nvCxnSpPr>
        <p:spPr>
          <a:xfrm>
            <a:off x="12624391" y="2349353"/>
            <a:ext cx="0" cy="4992623"/>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grpSp>
        <p:nvGrpSpPr>
          <p:cNvPr id="22" name="Group 21">
            <a:extLst>
              <a:ext uri="{FF2B5EF4-FFF2-40B4-BE49-F238E27FC236}">
                <a16:creationId xmlns:a16="http://schemas.microsoft.com/office/drawing/2014/main" id="{67B97C42-3B75-614F-8863-0243B5BF98A7}"/>
              </a:ext>
            </a:extLst>
          </p:cNvPr>
          <p:cNvGrpSpPr/>
          <p:nvPr userDrawn="1"/>
        </p:nvGrpSpPr>
        <p:grpSpPr>
          <a:xfrm>
            <a:off x="914387" y="2692397"/>
            <a:ext cx="2556578" cy="0"/>
            <a:chOff x="1767688" y="3588133"/>
            <a:chExt cx="2556578" cy="0"/>
          </a:xfrm>
        </p:grpSpPr>
        <p:cxnSp>
          <p:nvCxnSpPr>
            <p:cNvPr id="7" name="Connecteur droit 11">
              <a:extLst>
                <a:ext uri="{FF2B5EF4-FFF2-40B4-BE49-F238E27FC236}">
                  <a16:creationId xmlns:a16="http://schemas.microsoft.com/office/drawing/2014/main" id="{C6BB96F8-A933-774A-943B-E43E8389CADB}"/>
                </a:ext>
              </a:extLst>
            </p:cNvPr>
            <p:cNvCxnSpPr/>
            <p:nvPr userDrawn="1"/>
          </p:nvCxnSpPr>
          <p:spPr>
            <a:xfrm>
              <a:off x="1767688" y="3588133"/>
              <a:ext cx="2556578" cy="0"/>
            </a:xfrm>
            <a:prstGeom prst="line">
              <a:avLst/>
            </a:prstGeom>
            <a:ln w="5080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8" name="Connecteur droit 12">
              <a:extLst>
                <a:ext uri="{FF2B5EF4-FFF2-40B4-BE49-F238E27FC236}">
                  <a16:creationId xmlns:a16="http://schemas.microsoft.com/office/drawing/2014/main" id="{0E8B262C-6FCC-C945-B299-B8BD186E00F1}"/>
                </a:ext>
              </a:extLst>
            </p:cNvPr>
            <p:cNvCxnSpPr>
              <a:cxnSpLocks/>
            </p:cNvCxnSpPr>
            <p:nvPr userDrawn="1"/>
          </p:nvCxnSpPr>
          <p:spPr>
            <a:xfrm>
              <a:off x="1767688" y="3588133"/>
              <a:ext cx="624083" cy="0"/>
            </a:xfrm>
            <a:prstGeom prst="line">
              <a:avLst/>
            </a:prstGeom>
            <a:ln w="5080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15" name="Group 14">
            <a:extLst>
              <a:ext uri="{FF2B5EF4-FFF2-40B4-BE49-F238E27FC236}">
                <a16:creationId xmlns:a16="http://schemas.microsoft.com/office/drawing/2014/main" id="{0F1BE2B3-3FD3-2C48-9CFF-74BB5061BE71}"/>
              </a:ext>
            </a:extLst>
          </p:cNvPr>
          <p:cNvGrpSpPr/>
          <p:nvPr userDrawn="1"/>
        </p:nvGrpSpPr>
        <p:grpSpPr>
          <a:xfrm>
            <a:off x="7014458" y="2692397"/>
            <a:ext cx="2556578" cy="0"/>
            <a:chOff x="7863688" y="3588133"/>
            <a:chExt cx="2556578" cy="0"/>
          </a:xfrm>
        </p:grpSpPr>
        <p:cxnSp>
          <p:nvCxnSpPr>
            <p:cNvPr id="9" name="Connecteur droit 13">
              <a:extLst>
                <a:ext uri="{FF2B5EF4-FFF2-40B4-BE49-F238E27FC236}">
                  <a16:creationId xmlns:a16="http://schemas.microsoft.com/office/drawing/2014/main" id="{90B97C0C-9196-DE44-916B-2CF3B8122411}"/>
                </a:ext>
              </a:extLst>
            </p:cNvPr>
            <p:cNvCxnSpPr/>
            <p:nvPr userDrawn="1"/>
          </p:nvCxnSpPr>
          <p:spPr>
            <a:xfrm>
              <a:off x="7863688" y="3588133"/>
              <a:ext cx="2556578" cy="0"/>
            </a:xfrm>
            <a:prstGeom prst="line">
              <a:avLst/>
            </a:prstGeom>
            <a:ln w="508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0" name="Connecteur droit 14">
              <a:extLst>
                <a:ext uri="{FF2B5EF4-FFF2-40B4-BE49-F238E27FC236}">
                  <a16:creationId xmlns:a16="http://schemas.microsoft.com/office/drawing/2014/main" id="{1B882327-548E-8942-A963-9905A00DD385}"/>
                </a:ext>
              </a:extLst>
            </p:cNvPr>
            <p:cNvCxnSpPr>
              <a:cxnSpLocks/>
            </p:cNvCxnSpPr>
            <p:nvPr userDrawn="1"/>
          </p:nvCxnSpPr>
          <p:spPr>
            <a:xfrm>
              <a:off x="7863688" y="3588133"/>
              <a:ext cx="1943836" cy="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9" name="Text Placeholder 18">
            <a:extLst>
              <a:ext uri="{FF2B5EF4-FFF2-40B4-BE49-F238E27FC236}">
                <a16:creationId xmlns:a16="http://schemas.microsoft.com/office/drawing/2014/main" id="{459145CA-2E09-D344-8EE4-F018873D0A83}"/>
              </a:ext>
            </a:extLst>
          </p:cNvPr>
          <p:cNvSpPr>
            <a:spLocks noGrp="1"/>
          </p:cNvSpPr>
          <p:nvPr>
            <p:ph type="body" sz="quarter" idx="35"/>
          </p:nvPr>
        </p:nvSpPr>
        <p:spPr>
          <a:xfrm>
            <a:off x="914399" y="3169797"/>
            <a:ext cx="4263155" cy="2494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3" name="Text Placeholder 18">
            <a:extLst>
              <a:ext uri="{FF2B5EF4-FFF2-40B4-BE49-F238E27FC236}">
                <a16:creationId xmlns:a16="http://schemas.microsoft.com/office/drawing/2014/main" id="{9A5CCE73-92FE-1141-9A1C-47468775DC17}"/>
              </a:ext>
            </a:extLst>
          </p:cNvPr>
          <p:cNvSpPr>
            <a:spLocks noGrp="1"/>
          </p:cNvSpPr>
          <p:nvPr>
            <p:ph type="body" sz="quarter" idx="37"/>
          </p:nvPr>
        </p:nvSpPr>
        <p:spPr>
          <a:xfrm>
            <a:off x="7010400" y="3169797"/>
            <a:ext cx="4263155" cy="24944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6885995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DF6B124-B2BF-FA46-A23D-B87EB25472D9}"/>
              </a:ext>
            </a:extLst>
          </p:cNvPr>
          <p:cNvSpPr/>
          <p:nvPr userDrawn="1"/>
        </p:nvSpPr>
        <p:spPr>
          <a:xfrm>
            <a:off x="6096000" y="0"/>
            <a:ext cx="6091954" cy="6858000"/>
          </a:xfrm>
          <a:prstGeom prst="rect">
            <a:avLst/>
          </a:prstGeom>
          <a:solidFill>
            <a:srgbClr val="00A8C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Text Placeholder 4">
            <a:extLst>
              <a:ext uri="{FF2B5EF4-FFF2-40B4-BE49-F238E27FC236}">
                <a16:creationId xmlns:a16="http://schemas.microsoft.com/office/drawing/2014/main" id="{2B805A18-D656-5942-8AF0-52455E767397}"/>
              </a:ext>
            </a:extLst>
          </p:cNvPr>
          <p:cNvSpPr>
            <a:spLocks noGrp="1"/>
          </p:cNvSpPr>
          <p:nvPr>
            <p:ph type="body" sz="quarter" idx="29" hasCustomPrompt="1"/>
          </p:nvPr>
        </p:nvSpPr>
        <p:spPr>
          <a:xfrm>
            <a:off x="7015471" y="914401"/>
            <a:ext cx="4261104" cy="130059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4"/>
            <a:r>
              <a:rPr lang="en-US" dirty="0"/>
              <a:t>Heading</a:t>
            </a:r>
          </a:p>
          <a:p>
            <a:pPr lvl="3"/>
            <a:r>
              <a:rPr lang="en-US" dirty="0"/>
              <a:t>Second level</a:t>
            </a:r>
          </a:p>
        </p:txBody>
      </p:sp>
      <p:sp>
        <p:nvSpPr>
          <p:cNvPr id="16" name="Text Placeholder 4">
            <a:extLst>
              <a:ext uri="{FF2B5EF4-FFF2-40B4-BE49-F238E27FC236}">
                <a16:creationId xmlns:a16="http://schemas.microsoft.com/office/drawing/2014/main" id="{7C229D9E-840D-6949-8568-859708391F5E}"/>
              </a:ext>
            </a:extLst>
          </p:cNvPr>
          <p:cNvSpPr>
            <a:spLocks noGrp="1"/>
          </p:cNvSpPr>
          <p:nvPr>
            <p:ph type="body" sz="quarter" idx="28" hasCustomPrompt="1"/>
          </p:nvPr>
        </p:nvSpPr>
        <p:spPr>
          <a:xfrm>
            <a:off x="914400" y="914401"/>
            <a:ext cx="4261104" cy="1300596"/>
          </a:xfrm>
        </p:spPr>
        <p:txBody>
          <a:bodyPr/>
          <a:lstStyle>
            <a:lvl4pPr>
              <a:defRPr>
                <a:solidFill>
                  <a:srgbClr val="00A8C8"/>
                </a:solidFill>
              </a:defRPr>
            </a:lvl4pPr>
            <a:lvl5pPr>
              <a:defRPr>
                <a:solidFill>
                  <a:srgbClr val="00A8C8"/>
                </a:solidFill>
              </a:defRPr>
            </a:lvl5pPr>
          </a:lstStyle>
          <a:p>
            <a:pPr lvl="4"/>
            <a:r>
              <a:rPr lang="en-US" dirty="0"/>
              <a:t>Heading</a:t>
            </a:r>
          </a:p>
          <a:p>
            <a:pPr lvl="3"/>
            <a:r>
              <a:rPr lang="en-US" dirty="0"/>
              <a:t>Second level</a:t>
            </a:r>
          </a:p>
        </p:txBody>
      </p:sp>
      <p:cxnSp>
        <p:nvCxnSpPr>
          <p:cNvPr id="4" name="Straight Connector 3">
            <a:extLst>
              <a:ext uri="{FF2B5EF4-FFF2-40B4-BE49-F238E27FC236}">
                <a16:creationId xmlns:a16="http://schemas.microsoft.com/office/drawing/2014/main" id="{9CA3722C-604C-0540-A445-6A8E4B7CF2FE}"/>
              </a:ext>
            </a:extLst>
          </p:cNvPr>
          <p:cNvCxnSpPr>
            <a:cxnSpLocks/>
          </p:cNvCxnSpPr>
          <p:nvPr userDrawn="1"/>
        </p:nvCxnSpPr>
        <p:spPr>
          <a:xfrm>
            <a:off x="12624391" y="2349353"/>
            <a:ext cx="0" cy="4992623"/>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grpSp>
        <p:nvGrpSpPr>
          <p:cNvPr id="22" name="Group 21">
            <a:extLst>
              <a:ext uri="{FF2B5EF4-FFF2-40B4-BE49-F238E27FC236}">
                <a16:creationId xmlns:a16="http://schemas.microsoft.com/office/drawing/2014/main" id="{67B97C42-3B75-614F-8863-0243B5BF98A7}"/>
              </a:ext>
            </a:extLst>
          </p:cNvPr>
          <p:cNvGrpSpPr/>
          <p:nvPr userDrawn="1"/>
        </p:nvGrpSpPr>
        <p:grpSpPr>
          <a:xfrm>
            <a:off x="914387" y="2692397"/>
            <a:ext cx="2556578" cy="0"/>
            <a:chOff x="1767688" y="3588133"/>
            <a:chExt cx="2556578" cy="0"/>
          </a:xfrm>
        </p:grpSpPr>
        <p:cxnSp>
          <p:nvCxnSpPr>
            <p:cNvPr id="7" name="Connecteur droit 11">
              <a:extLst>
                <a:ext uri="{FF2B5EF4-FFF2-40B4-BE49-F238E27FC236}">
                  <a16:creationId xmlns:a16="http://schemas.microsoft.com/office/drawing/2014/main" id="{C6BB96F8-A933-774A-943B-E43E8389CADB}"/>
                </a:ext>
              </a:extLst>
            </p:cNvPr>
            <p:cNvCxnSpPr/>
            <p:nvPr userDrawn="1"/>
          </p:nvCxnSpPr>
          <p:spPr>
            <a:xfrm>
              <a:off x="1767688" y="3588133"/>
              <a:ext cx="2556578" cy="0"/>
            </a:xfrm>
            <a:prstGeom prst="line">
              <a:avLst/>
            </a:prstGeom>
            <a:ln w="5080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8" name="Connecteur droit 12">
              <a:extLst>
                <a:ext uri="{FF2B5EF4-FFF2-40B4-BE49-F238E27FC236}">
                  <a16:creationId xmlns:a16="http://schemas.microsoft.com/office/drawing/2014/main" id="{0E8B262C-6FCC-C945-B299-B8BD186E00F1}"/>
                </a:ext>
              </a:extLst>
            </p:cNvPr>
            <p:cNvCxnSpPr>
              <a:cxnSpLocks/>
            </p:cNvCxnSpPr>
            <p:nvPr userDrawn="1"/>
          </p:nvCxnSpPr>
          <p:spPr>
            <a:xfrm>
              <a:off x="1767688" y="3588133"/>
              <a:ext cx="624083" cy="0"/>
            </a:xfrm>
            <a:prstGeom prst="line">
              <a:avLst/>
            </a:prstGeom>
            <a:ln w="5080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15" name="Group 14">
            <a:extLst>
              <a:ext uri="{FF2B5EF4-FFF2-40B4-BE49-F238E27FC236}">
                <a16:creationId xmlns:a16="http://schemas.microsoft.com/office/drawing/2014/main" id="{0F1BE2B3-3FD3-2C48-9CFF-74BB5061BE71}"/>
              </a:ext>
            </a:extLst>
          </p:cNvPr>
          <p:cNvGrpSpPr/>
          <p:nvPr userDrawn="1"/>
        </p:nvGrpSpPr>
        <p:grpSpPr>
          <a:xfrm>
            <a:off x="7014458" y="2692397"/>
            <a:ext cx="2556578" cy="0"/>
            <a:chOff x="7863688" y="3588133"/>
            <a:chExt cx="2556578" cy="0"/>
          </a:xfrm>
        </p:grpSpPr>
        <p:cxnSp>
          <p:nvCxnSpPr>
            <p:cNvPr id="9" name="Connecteur droit 13">
              <a:extLst>
                <a:ext uri="{FF2B5EF4-FFF2-40B4-BE49-F238E27FC236}">
                  <a16:creationId xmlns:a16="http://schemas.microsoft.com/office/drawing/2014/main" id="{90B97C0C-9196-DE44-916B-2CF3B8122411}"/>
                </a:ext>
              </a:extLst>
            </p:cNvPr>
            <p:cNvCxnSpPr/>
            <p:nvPr userDrawn="1"/>
          </p:nvCxnSpPr>
          <p:spPr>
            <a:xfrm>
              <a:off x="7863688" y="3588133"/>
              <a:ext cx="2556578" cy="0"/>
            </a:xfrm>
            <a:prstGeom prst="line">
              <a:avLst/>
            </a:prstGeom>
            <a:ln w="508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0" name="Connecteur droit 14">
              <a:extLst>
                <a:ext uri="{FF2B5EF4-FFF2-40B4-BE49-F238E27FC236}">
                  <a16:creationId xmlns:a16="http://schemas.microsoft.com/office/drawing/2014/main" id="{1B882327-548E-8942-A963-9905A00DD385}"/>
                </a:ext>
              </a:extLst>
            </p:cNvPr>
            <p:cNvCxnSpPr>
              <a:cxnSpLocks/>
            </p:cNvCxnSpPr>
            <p:nvPr userDrawn="1"/>
          </p:nvCxnSpPr>
          <p:spPr>
            <a:xfrm>
              <a:off x="7863688" y="3588133"/>
              <a:ext cx="1943836" cy="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9" name="Text Placeholder 18">
            <a:extLst>
              <a:ext uri="{FF2B5EF4-FFF2-40B4-BE49-F238E27FC236}">
                <a16:creationId xmlns:a16="http://schemas.microsoft.com/office/drawing/2014/main" id="{459145CA-2E09-D344-8EE4-F018873D0A83}"/>
              </a:ext>
            </a:extLst>
          </p:cNvPr>
          <p:cNvSpPr>
            <a:spLocks noGrp="1"/>
          </p:cNvSpPr>
          <p:nvPr>
            <p:ph type="body" sz="quarter" idx="35"/>
          </p:nvPr>
        </p:nvSpPr>
        <p:spPr>
          <a:xfrm>
            <a:off x="914399" y="3169797"/>
            <a:ext cx="4263155" cy="2494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3" name="Text Placeholder 18">
            <a:extLst>
              <a:ext uri="{FF2B5EF4-FFF2-40B4-BE49-F238E27FC236}">
                <a16:creationId xmlns:a16="http://schemas.microsoft.com/office/drawing/2014/main" id="{9A5CCE73-92FE-1141-9A1C-47468775DC17}"/>
              </a:ext>
            </a:extLst>
          </p:cNvPr>
          <p:cNvSpPr>
            <a:spLocks noGrp="1"/>
          </p:cNvSpPr>
          <p:nvPr>
            <p:ph type="body" sz="quarter" idx="37"/>
          </p:nvPr>
        </p:nvSpPr>
        <p:spPr>
          <a:xfrm>
            <a:off x="7010400" y="3169797"/>
            <a:ext cx="4263155" cy="24944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ext Placeholder 31">
            <a:extLst>
              <a:ext uri="{FF2B5EF4-FFF2-40B4-BE49-F238E27FC236}">
                <a16:creationId xmlns:a16="http://schemas.microsoft.com/office/drawing/2014/main" id="{E0CC4B99-251F-7A47-94F8-3263C0FBB32A}"/>
              </a:ext>
            </a:extLst>
          </p:cNvPr>
          <p:cNvSpPr txBox="1">
            <a:spLocks/>
          </p:cNvSpPr>
          <p:nvPr userDrawn="1"/>
        </p:nvSpPr>
        <p:spPr>
          <a:xfrm>
            <a:off x="457199" y="6581489"/>
            <a:ext cx="5638800" cy="646331"/>
          </a:xfrm>
          <a:prstGeom prst="rect">
            <a:avLst/>
          </a:prstGeom>
          <a:noFill/>
        </p:spPr>
        <p:txBody>
          <a:bodyPr vert="horz" wrap="square" lIns="0" tIns="0" rIns="0" bIns="457200" rtlCol="0" anchor="t" anchorCtr="0">
            <a:sp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200" b="0" i="0" kern="1200" cap="all" spc="200" baseline="0">
                <a:solidFill>
                  <a:schemeClr val="tx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2400" b="0" kern="1200" cap="all" spc="200" baseline="0">
                <a:solidFill>
                  <a:schemeClr val="tx1"/>
                </a:solidFill>
                <a:latin typeface="+mn-lt"/>
                <a:ea typeface="+mn-ea"/>
                <a:cs typeface="+mn-cs"/>
              </a:defRPr>
            </a:lvl2pPr>
            <a:lvl3pPr marL="0" indent="0" algn="l" defTabSz="914400" rtl="0" eaLnBrk="1" latinLnBrk="0" hangingPunct="1">
              <a:lnSpc>
                <a:spcPct val="100000"/>
              </a:lnSpc>
              <a:spcBef>
                <a:spcPts val="1800"/>
              </a:spcBef>
              <a:spcAft>
                <a:spcPts val="0"/>
              </a:spcAft>
              <a:buFont typeface="Arial" panose="020B0604020202020204" pitchFamily="34" charset="0"/>
              <a:buNone/>
              <a:defRPr sz="2000" kern="1200" cap="none" spc="50" baseline="0">
                <a:solidFill>
                  <a:schemeClr val="tx1"/>
                </a:solidFill>
                <a:latin typeface="+mn-lt"/>
                <a:ea typeface="+mn-ea"/>
                <a:cs typeface="+mn-cs"/>
              </a:defRPr>
            </a:lvl3pPr>
            <a:lvl4pPr marL="228600" indent="-228600" algn="l" defTabSz="914400" rtl="0" eaLnBrk="1" latinLnBrk="0" hangingPunct="1">
              <a:lnSpc>
                <a:spcPct val="100000"/>
              </a:lnSpc>
              <a:spcBef>
                <a:spcPts val="600"/>
              </a:spcBef>
              <a:spcAft>
                <a:spcPts val="0"/>
              </a:spcAft>
              <a:buFont typeface="Arial" panose="020B0604020202020204" pitchFamily="34" charset="0"/>
              <a:buChar char="•"/>
              <a:defRPr sz="2000" kern="1200" spc="50" baseline="0">
                <a:solidFill>
                  <a:schemeClr val="tx1"/>
                </a:solidFill>
                <a:latin typeface="+mn-lt"/>
                <a:ea typeface="+mn-ea"/>
                <a:cs typeface="+mn-cs"/>
              </a:defRPr>
            </a:lvl4pPr>
            <a:lvl5pPr marL="457200" indent="-228600" algn="l" defTabSz="914400" rtl="0" eaLnBrk="1" latinLnBrk="0" hangingPunct="1">
              <a:lnSpc>
                <a:spcPct val="100000"/>
              </a:lnSpc>
              <a:spcBef>
                <a:spcPts val="600"/>
              </a:spcBef>
              <a:spcAft>
                <a:spcPts val="0"/>
              </a:spcAft>
              <a:buFont typeface="System Font Regular"/>
              <a:buChar char="-"/>
              <a:defRPr sz="2000" kern="1200" spc="50" baseline="0">
                <a:solidFill>
                  <a:schemeClr val="tx1"/>
                </a:solidFill>
                <a:latin typeface="+mn-lt"/>
                <a:ea typeface="+mn-ea"/>
                <a:cs typeface="+mn-cs"/>
              </a:defRPr>
            </a:lvl5pPr>
            <a:lvl6pPr marL="685800" indent="-228600" algn="l" defTabSz="914400" rtl="0" eaLnBrk="1" latinLnBrk="0" hangingPunct="1">
              <a:lnSpc>
                <a:spcPct val="100000"/>
              </a:lnSpc>
              <a:spcBef>
                <a:spcPts val="600"/>
              </a:spcBef>
              <a:spcAft>
                <a:spcPts val="0"/>
              </a:spcAft>
              <a:buFont typeface="Arial" panose="020B0604020202020204" pitchFamily="34" charset="0"/>
              <a:buChar char="•"/>
              <a:defRPr sz="2000" kern="1200">
                <a:solidFill>
                  <a:schemeClr val="tx1"/>
                </a:solidFill>
                <a:latin typeface="+mn-lt"/>
                <a:ea typeface="+mn-ea"/>
                <a:cs typeface="+mn-cs"/>
              </a:defRPr>
            </a:lvl6pPr>
            <a:lvl7pPr marL="914400" indent="-228600" algn="l" defTabSz="914400" rtl="0" eaLnBrk="1" latinLnBrk="0" hangingPunct="1">
              <a:lnSpc>
                <a:spcPct val="100000"/>
              </a:lnSpc>
              <a:spcBef>
                <a:spcPts val="600"/>
              </a:spcBef>
              <a:spcAft>
                <a:spcPts val="0"/>
              </a:spcAft>
              <a:buFont typeface="System Font Regular"/>
              <a:buChar char="-"/>
              <a:defRPr sz="2000" kern="1200">
                <a:solidFill>
                  <a:schemeClr val="tx1"/>
                </a:solidFill>
                <a:latin typeface="+mn-lt"/>
                <a:ea typeface="+mn-ea"/>
                <a:cs typeface="+mn-cs"/>
              </a:defRPr>
            </a:lvl7pPr>
            <a:lvl8pPr marL="3429000" indent="-228600" algn="l" defTabSz="914400" rtl="0" eaLnBrk="1" latinLnBrk="0" hangingPunct="1">
              <a:lnSpc>
                <a:spcPct val="100000"/>
              </a:lnSpc>
              <a:spcBef>
                <a:spcPts val="0"/>
              </a:spcBef>
              <a:buFont typeface="Arial" panose="020B0604020202020204" pitchFamily="34" charset="0"/>
              <a:buChar char="•"/>
              <a:defRPr sz="1200" kern="1200">
                <a:solidFill>
                  <a:schemeClr val="tx1"/>
                </a:solidFill>
                <a:latin typeface="+mn-lt"/>
                <a:ea typeface="+mn-ea"/>
                <a:cs typeface="+mn-cs"/>
              </a:defRPr>
            </a:lvl8pPr>
            <a:lvl9pPr marL="3886200" indent="-228600" algn="l" defTabSz="914400" rtl="0" eaLnBrk="1" latinLnBrk="0" hangingPunct="1">
              <a:lnSpc>
                <a:spcPct val="100000"/>
              </a:lnSpc>
              <a:spcBef>
                <a:spcPts val="0"/>
              </a:spcBef>
              <a:buFont typeface="System Font Regular"/>
              <a:buChar char="-"/>
              <a:defRPr sz="1200" kern="1200">
                <a:solidFill>
                  <a:schemeClr val="tx1"/>
                </a:solidFill>
                <a:latin typeface="+mn-lt"/>
                <a:ea typeface="+mn-ea"/>
                <a:cs typeface="+mn-cs"/>
              </a:defRPr>
            </a:lvl9pPr>
          </a:lstStyle>
          <a:p>
            <a:r>
              <a:rPr lang="en-US" sz="1050" dirty="0"/>
              <a:t>Coastal</a:t>
            </a:r>
            <a:r>
              <a:rPr lang="en-US" sz="1050" baseline="0" dirty="0"/>
              <a:t> protection and Restoration authority</a:t>
            </a:r>
            <a:endParaRPr lang="en-US" sz="1050" dirty="0"/>
          </a:p>
        </p:txBody>
      </p:sp>
    </p:spTree>
    <p:extLst>
      <p:ext uri="{BB962C8B-B14F-4D97-AF65-F5344CB8AC3E}">
        <p14:creationId xmlns:p14="http://schemas.microsoft.com/office/powerpoint/2010/main" val="2245457316"/>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FE30EC5-A134-22C8-4A4C-BAE99C997F1A}"/>
              </a:ext>
            </a:extLst>
          </p:cNvPr>
          <p:cNvSpPr>
            <a:spLocks noGrp="1"/>
          </p:cNvSpPr>
          <p:nvPr>
            <p:ph type="dt" sz="half" idx="10"/>
          </p:nvPr>
        </p:nvSpPr>
        <p:spPr/>
        <p:txBody>
          <a:bodyPr/>
          <a:lstStyle/>
          <a:p>
            <a:fld id="{E6F1DA97-B821-4D3E-8B20-2007651723F6}" type="datetimeFigureOut">
              <a:rPr lang="en-US" smtClean="0"/>
              <a:t>4/26/2023</a:t>
            </a:fld>
            <a:endParaRPr lang="en-US"/>
          </a:p>
        </p:txBody>
      </p:sp>
      <p:sp>
        <p:nvSpPr>
          <p:cNvPr id="3" name="Footer Placeholder 2">
            <a:extLst>
              <a:ext uri="{FF2B5EF4-FFF2-40B4-BE49-F238E27FC236}">
                <a16:creationId xmlns:a16="http://schemas.microsoft.com/office/drawing/2014/main" id="{01742817-3158-B5F6-310C-BC7BC9B346E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1CE72EE-B16F-1272-919B-42E70632B810}"/>
              </a:ext>
            </a:extLst>
          </p:cNvPr>
          <p:cNvSpPr>
            <a:spLocks noGrp="1"/>
          </p:cNvSpPr>
          <p:nvPr>
            <p:ph type="sldNum" sz="quarter" idx="12"/>
          </p:nvPr>
        </p:nvSpPr>
        <p:spPr/>
        <p:txBody>
          <a:bodyPr/>
          <a:lstStyle/>
          <a:p>
            <a:fld id="{D6135D73-F687-4713-8793-08E686693FFA}" type="slidenum">
              <a:rPr lang="en-US" smtClean="0"/>
              <a:t>‹#›</a:t>
            </a:fld>
            <a:endParaRPr lang="en-US"/>
          </a:p>
        </p:txBody>
      </p:sp>
    </p:spTree>
    <p:extLst>
      <p:ext uri="{BB962C8B-B14F-4D97-AF65-F5344CB8AC3E}">
        <p14:creationId xmlns:p14="http://schemas.microsoft.com/office/powerpoint/2010/main" val="4062619102"/>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8FD910-1B39-BD21-043C-5E18571C5EF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E982A11-7429-AF89-EC23-3A89C917E6C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B8AED9-FEE7-4B65-8904-454CFF718E8B}"/>
              </a:ext>
            </a:extLst>
          </p:cNvPr>
          <p:cNvSpPr>
            <a:spLocks noGrp="1"/>
          </p:cNvSpPr>
          <p:nvPr>
            <p:ph type="dt" sz="half" idx="10"/>
          </p:nvPr>
        </p:nvSpPr>
        <p:spPr/>
        <p:txBody>
          <a:bodyPr/>
          <a:lstStyle/>
          <a:p>
            <a:fld id="{E6F1DA97-B821-4D3E-8B20-2007651723F6}" type="datetimeFigureOut">
              <a:rPr lang="en-US" smtClean="0"/>
              <a:t>4/26/2023</a:t>
            </a:fld>
            <a:endParaRPr lang="en-US"/>
          </a:p>
        </p:txBody>
      </p:sp>
      <p:sp>
        <p:nvSpPr>
          <p:cNvPr id="5" name="Footer Placeholder 4">
            <a:extLst>
              <a:ext uri="{FF2B5EF4-FFF2-40B4-BE49-F238E27FC236}">
                <a16:creationId xmlns:a16="http://schemas.microsoft.com/office/drawing/2014/main" id="{13190385-998F-1A35-8FC1-986D96FB186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2CE7A8-1874-A552-D834-7EF5662909DF}"/>
              </a:ext>
            </a:extLst>
          </p:cNvPr>
          <p:cNvSpPr>
            <a:spLocks noGrp="1"/>
          </p:cNvSpPr>
          <p:nvPr>
            <p:ph type="sldNum" sz="quarter" idx="12"/>
          </p:nvPr>
        </p:nvSpPr>
        <p:spPr/>
        <p:txBody>
          <a:bodyPr/>
          <a:lstStyle/>
          <a:p>
            <a:fld id="{D6135D73-F687-4713-8793-08E686693FFA}" type="slidenum">
              <a:rPr lang="en-US" smtClean="0"/>
              <a:t>‹#›</a:t>
            </a:fld>
            <a:endParaRPr lang="en-US"/>
          </a:p>
        </p:txBody>
      </p:sp>
    </p:spTree>
    <p:extLst>
      <p:ext uri="{BB962C8B-B14F-4D97-AF65-F5344CB8AC3E}">
        <p14:creationId xmlns:p14="http://schemas.microsoft.com/office/powerpoint/2010/main" val="3908818844"/>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4D49E94-B9DF-4057-84CD-E0B224FBCD99}" type="datetimeFigureOut">
              <a:rPr lang="en-US" smtClean="0"/>
              <a:t>4/26/2023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2C2E32-3733-42D3-BD11-154914FC7193}" type="slidenum">
              <a:rPr lang="en-US" smtClean="0"/>
              <a:t>‹#›</a:t>
            </a:fld>
            <a:endParaRPr lang="en-US"/>
          </a:p>
        </p:txBody>
      </p:sp>
    </p:spTree>
    <p:extLst>
      <p:ext uri="{BB962C8B-B14F-4D97-AF65-F5344CB8AC3E}">
        <p14:creationId xmlns:p14="http://schemas.microsoft.com/office/powerpoint/2010/main" val="660338890"/>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4D49E94-B9DF-4057-84CD-E0B224FBCD99}" type="datetimeFigureOut">
              <a:rPr lang="en-US" smtClean="0"/>
              <a:t>4/26/2023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2C2E32-3733-42D3-BD11-154914FC7193}" type="slidenum">
              <a:rPr lang="en-US" smtClean="0"/>
              <a:t>‹#›</a:t>
            </a:fld>
            <a:endParaRPr lang="en-US"/>
          </a:p>
        </p:txBody>
      </p:sp>
    </p:spTree>
    <p:extLst>
      <p:ext uri="{BB962C8B-B14F-4D97-AF65-F5344CB8AC3E}">
        <p14:creationId xmlns:p14="http://schemas.microsoft.com/office/powerpoint/2010/main" val="3093387842"/>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4D49E94-B9DF-4057-84CD-E0B224FBCD99}" type="datetimeFigureOut">
              <a:rPr lang="en-US" smtClean="0"/>
              <a:t>4/26/2023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2C2E32-3733-42D3-BD11-154914FC7193}" type="slidenum">
              <a:rPr lang="en-US" smtClean="0"/>
              <a:t>‹#›</a:t>
            </a:fld>
            <a:endParaRPr lang="en-US"/>
          </a:p>
        </p:txBody>
      </p:sp>
    </p:spTree>
    <p:extLst>
      <p:ext uri="{BB962C8B-B14F-4D97-AF65-F5344CB8AC3E}">
        <p14:creationId xmlns:p14="http://schemas.microsoft.com/office/powerpoint/2010/main" val="619683921"/>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4D49E94-B9DF-4057-84CD-E0B224FBCD99}" type="datetimeFigureOut">
              <a:rPr lang="en-US" smtClean="0"/>
              <a:t>4/26/2023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12C2E32-3733-42D3-BD11-154914FC7193}" type="slidenum">
              <a:rPr lang="en-US" smtClean="0"/>
              <a:t>‹#›</a:t>
            </a:fld>
            <a:endParaRPr lang="en-US"/>
          </a:p>
        </p:txBody>
      </p:sp>
    </p:spTree>
    <p:extLst>
      <p:ext uri="{BB962C8B-B14F-4D97-AF65-F5344CB8AC3E}">
        <p14:creationId xmlns:p14="http://schemas.microsoft.com/office/powerpoint/2010/main" val="265225033"/>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4D49E94-B9DF-4057-84CD-E0B224FBCD99}" type="datetimeFigureOut">
              <a:rPr lang="en-US" smtClean="0"/>
              <a:t>4/26/2023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12C2E32-3733-42D3-BD11-154914FC7193}" type="slidenum">
              <a:rPr lang="en-US" smtClean="0"/>
              <a:t>‹#›</a:t>
            </a:fld>
            <a:endParaRPr lang="en-US"/>
          </a:p>
        </p:txBody>
      </p:sp>
    </p:spTree>
    <p:extLst>
      <p:ext uri="{BB962C8B-B14F-4D97-AF65-F5344CB8AC3E}">
        <p14:creationId xmlns:p14="http://schemas.microsoft.com/office/powerpoint/2010/main" val="3904067386"/>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4D49E94-B9DF-4057-84CD-E0B224FBCD99}" type="datetimeFigureOut">
              <a:rPr lang="en-US" smtClean="0"/>
              <a:t>4/26/2023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12C2E32-3733-42D3-BD11-154914FC7193}" type="slidenum">
              <a:rPr lang="en-US" smtClean="0"/>
              <a:t>‹#›</a:t>
            </a:fld>
            <a:endParaRPr lang="en-US"/>
          </a:p>
        </p:txBody>
      </p:sp>
    </p:spTree>
    <p:extLst>
      <p:ext uri="{BB962C8B-B14F-4D97-AF65-F5344CB8AC3E}">
        <p14:creationId xmlns:p14="http://schemas.microsoft.com/office/powerpoint/2010/main" val="2319688735"/>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4D49E94-B9DF-4057-84CD-E0B224FBCD99}" type="datetimeFigureOut">
              <a:rPr lang="en-US" smtClean="0"/>
              <a:t>4/26/2023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12C2E32-3733-42D3-BD11-154914FC7193}" type="slidenum">
              <a:rPr lang="en-US" smtClean="0"/>
              <a:t>‹#›</a:t>
            </a:fld>
            <a:endParaRPr lang="en-US"/>
          </a:p>
        </p:txBody>
      </p:sp>
    </p:spTree>
    <p:extLst>
      <p:ext uri="{BB962C8B-B14F-4D97-AF65-F5344CB8AC3E}">
        <p14:creationId xmlns:p14="http://schemas.microsoft.com/office/powerpoint/2010/main" val="4156483976"/>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4D49E94-B9DF-4057-84CD-E0B224FBCD99}" type="datetimeFigureOut">
              <a:rPr lang="en-US" smtClean="0"/>
              <a:t>4/26/2023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12C2E32-3733-42D3-BD11-154914FC7193}" type="slidenum">
              <a:rPr lang="en-US" smtClean="0"/>
              <a:t>‹#›</a:t>
            </a:fld>
            <a:endParaRPr lang="en-US"/>
          </a:p>
        </p:txBody>
      </p:sp>
    </p:spTree>
    <p:extLst>
      <p:ext uri="{BB962C8B-B14F-4D97-AF65-F5344CB8AC3E}">
        <p14:creationId xmlns:p14="http://schemas.microsoft.com/office/powerpoint/2010/main" val="397724763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18 logos Slide">
    <p:spTree>
      <p:nvGrpSpPr>
        <p:cNvPr id="1" name=""/>
        <p:cNvGrpSpPr/>
        <p:nvPr/>
      </p:nvGrpSpPr>
      <p:grpSpPr>
        <a:xfrm>
          <a:off x="0" y="0"/>
          <a:ext cx="0" cy="0"/>
          <a:chOff x="0" y="0"/>
          <a:chExt cx="0" cy="0"/>
        </a:xfrm>
      </p:grpSpPr>
      <p:sp>
        <p:nvSpPr>
          <p:cNvPr id="45" name="Picture Placeholder 10">
            <a:extLst>
              <a:ext uri="{FF2B5EF4-FFF2-40B4-BE49-F238E27FC236}">
                <a16:creationId xmlns:a16="http://schemas.microsoft.com/office/drawing/2014/main" id="{45D02115-2C6E-A547-A0C8-BD712AEC49BB}"/>
              </a:ext>
            </a:extLst>
          </p:cNvPr>
          <p:cNvSpPr>
            <a:spLocks noGrp="1" noChangeAspect="1"/>
          </p:cNvSpPr>
          <p:nvPr>
            <p:ph type="pic" sz="quarter" idx="36" hasCustomPrompt="1"/>
          </p:nvPr>
        </p:nvSpPr>
        <p:spPr>
          <a:xfrm>
            <a:off x="5800044" y="457202"/>
            <a:ext cx="1828800" cy="1828800"/>
          </a:xfrm>
          <a:prstGeom prst="rect">
            <a:avLst/>
          </a:prstGeom>
          <a:solidFill>
            <a:schemeClr val="tx1"/>
          </a:solidFill>
        </p:spPr>
        <p:txBody>
          <a:bodyPr/>
          <a:lstStyle>
            <a:lvl1pPr marL="0" indent="0" algn="ctr">
              <a:buNone/>
              <a:defRPr sz="1000"/>
            </a:lvl1pPr>
          </a:lstStyle>
          <a:p>
            <a:r>
              <a:rPr lang="fr-FR"/>
              <a:t>	</a:t>
            </a:r>
          </a:p>
          <a:p>
            <a:endParaRPr lang="fr-FR"/>
          </a:p>
          <a:p>
            <a:r>
              <a:rPr lang="fr-FR"/>
              <a:t>PICTURE </a:t>
            </a:r>
          </a:p>
        </p:txBody>
      </p:sp>
      <p:sp>
        <p:nvSpPr>
          <p:cNvPr id="78" name="Picture Placeholder 10">
            <a:extLst>
              <a:ext uri="{FF2B5EF4-FFF2-40B4-BE49-F238E27FC236}">
                <a16:creationId xmlns:a16="http://schemas.microsoft.com/office/drawing/2014/main" id="{E1D3AE6D-D145-FE4D-965E-344B95E94DF6}"/>
              </a:ext>
            </a:extLst>
          </p:cNvPr>
          <p:cNvSpPr>
            <a:spLocks noGrp="1" noChangeAspect="1"/>
          </p:cNvSpPr>
          <p:nvPr>
            <p:ph type="pic" sz="quarter" idx="37" hasCustomPrompt="1"/>
          </p:nvPr>
        </p:nvSpPr>
        <p:spPr>
          <a:xfrm>
            <a:off x="7853022" y="457202"/>
            <a:ext cx="1828800" cy="1828800"/>
          </a:xfrm>
          <a:prstGeom prst="rect">
            <a:avLst/>
          </a:prstGeom>
          <a:solidFill>
            <a:schemeClr val="tx1"/>
          </a:solidFill>
        </p:spPr>
        <p:txBody>
          <a:bodyPr/>
          <a:lstStyle>
            <a:lvl1pPr marL="0" indent="0" algn="ctr">
              <a:buNone/>
              <a:defRPr sz="1000"/>
            </a:lvl1pPr>
          </a:lstStyle>
          <a:p>
            <a:r>
              <a:rPr lang="fr-FR"/>
              <a:t>	</a:t>
            </a:r>
          </a:p>
          <a:p>
            <a:endParaRPr lang="fr-FR"/>
          </a:p>
          <a:p>
            <a:r>
              <a:rPr lang="fr-FR"/>
              <a:t>PICTURE </a:t>
            </a:r>
          </a:p>
        </p:txBody>
      </p:sp>
      <p:sp>
        <p:nvSpPr>
          <p:cNvPr id="79" name="Picture Placeholder 10">
            <a:extLst>
              <a:ext uri="{FF2B5EF4-FFF2-40B4-BE49-F238E27FC236}">
                <a16:creationId xmlns:a16="http://schemas.microsoft.com/office/drawing/2014/main" id="{965B90A6-7801-6845-A6F3-5A588291BCAD}"/>
              </a:ext>
            </a:extLst>
          </p:cNvPr>
          <p:cNvSpPr>
            <a:spLocks noGrp="1" noChangeAspect="1"/>
          </p:cNvSpPr>
          <p:nvPr>
            <p:ph type="pic" sz="quarter" idx="38" hasCustomPrompt="1"/>
          </p:nvPr>
        </p:nvSpPr>
        <p:spPr>
          <a:xfrm>
            <a:off x="9906000" y="457200"/>
            <a:ext cx="1828800" cy="1828800"/>
          </a:xfrm>
          <a:prstGeom prst="rect">
            <a:avLst/>
          </a:prstGeom>
          <a:solidFill>
            <a:schemeClr val="tx1"/>
          </a:solidFill>
        </p:spPr>
        <p:txBody>
          <a:bodyPr/>
          <a:lstStyle>
            <a:lvl1pPr marL="0" indent="0" algn="ctr">
              <a:buNone/>
              <a:defRPr sz="1000"/>
            </a:lvl1pPr>
          </a:lstStyle>
          <a:p>
            <a:r>
              <a:rPr lang="fr-FR"/>
              <a:t>	</a:t>
            </a:r>
          </a:p>
          <a:p>
            <a:endParaRPr lang="fr-FR"/>
          </a:p>
          <a:p>
            <a:r>
              <a:rPr lang="fr-FR"/>
              <a:t>PICTURE </a:t>
            </a:r>
          </a:p>
        </p:txBody>
      </p:sp>
      <p:sp>
        <p:nvSpPr>
          <p:cNvPr id="80" name="Picture Placeholder 10">
            <a:extLst>
              <a:ext uri="{FF2B5EF4-FFF2-40B4-BE49-F238E27FC236}">
                <a16:creationId xmlns:a16="http://schemas.microsoft.com/office/drawing/2014/main" id="{EBB7E429-2543-424C-A084-A784195F7A8B}"/>
              </a:ext>
            </a:extLst>
          </p:cNvPr>
          <p:cNvSpPr>
            <a:spLocks noGrp="1" noChangeAspect="1"/>
          </p:cNvSpPr>
          <p:nvPr>
            <p:ph type="pic" sz="quarter" idx="39" hasCustomPrompt="1"/>
          </p:nvPr>
        </p:nvSpPr>
        <p:spPr>
          <a:xfrm>
            <a:off x="5800044" y="2513581"/>
            <a:ext cx="1828800" cy="1828800"/>
          </a:xfrm>
          <a:prstGeom prst="rect">
            <a:avLst/>
          </a:prstGeom>
          <a:solidFill>
            <a:schemeClr val="tx1"/>
          </a:solidFill>
        </p:spPr>
        <p:txBody>
          <a:bodyPr/>
          <a:lstStyle>
            <a:lvl1pPr marL="0" indent="0" algn="ctr">
              <a:buNone/>
              <a:defRPr sz="1000"/>
            </a:lvl1pPr>
          </a:lstStyle>
          <a:p>
            <a:r>
              <a:rPr lang="fr-FR" dirty="0"/>
              <a:t>	</a:t>
            </a:r>
          </a:p>
          <a:p>
            <a:endParaRPr lang="fr-FR" dirty="0"/>
          </a:p>
          <a:p>
            <a:r>
              <a:rPr lang="fr-FR" dirty="0"/>
              <a:t>PICTURE </a:t>
            </a:r>
          </a:p>
        </p:txBody>
      </p:sp>
      <p:sp>
        <p:nvSpPr>
          <p:cNvPr id="81" name="Picture Placeholder 10">
            <a:extLst>
              <a:ext uri="{FF2B5EF4-FFF2-40B4-BE49-F238E27FC236}">
                <a16:creationId xmlns:a16="http://schemas.microsoft.com/office/drawing/2014/main" id="{A3C83168-12C6-7C45-AB36-442EA4326998}"/>
              </a:ext>
            </a:extLst>
          </p:cNvPr>
          <p:cNvSpPr>
            <a:spLocks noGrp="1" noChangeAspect="1"/>
          </p:cNvSpPr>
          <p:nvPr>
            <p:ph type="pic" sz="quarter" idx="40" hasCustomPrompt="1"/>
          </p:nvPr>
        </p:nvSpPr>
        <p:spPr>
          <a:xfrm>
            <a:off x="7853022" y="2515622"/>
            <a:ext cx="1828800" cy="1828800"/>
          </a:xfrm>
          <a:prstGeom prst="rect">
            <a:avLst/>
          </a:prstGeom>
          <a:solidFill>
            <a:schemeClr val="tx1"/>
          </a:solidFill>
        </p:spPr>
        <p:txBody>
          <a:bodyPr/>
          <a:lstStyle>
            <a:lvl1pPr marL="0" indent="0" algn="ctr">
              <a:buNone/>
              <a:defRPr sz="1000" b="1"/>
            </a:lvl1pPr>
          </a:lstStyle>
          <a:p>
            <a:r>
              <a:rPr lang="fr-FR"/>
              <a:t>	</a:t>
            </a:r>
          </a:p>
          <a:p>
            <a:endParaRPr lang="fr-FR"/>
          </a:p>
          <a:p>
            <a:r>
              <a:rPr lang="fr-FR"/>
              <a:t>PICTURE </a:t>
            </a:r>
          </a:p>
        </p:txBody>
      </p:sp>
      <p:sp>
        <p:nvSpPr>
          <p:cNvPr id="82" name="Picture Placeholder 10">
            <a:extLst>
              <a:ext uri="{FF2B5EF4-FFF2-40B4-BE49-F238E27FC236}">
                <a16:creationId xmlns:a16="http://schemas.microsoft.com/office/drawing/2014/main" id="{1466F961-987B-EB44-9D76-42FE8B3C629B}"/>
              </a:ext>
            </a:extLst>
          </p:cNvPr>
          <p:cNvSpPr>
            <a:spLocks noGrp="1" noChangeAspect="1"/>
          </p:cNvSpPr>
          <p:nvPr>
            <p:ph type="pic" sz="quarter" idx="41" hasCustomPrompt="1"/>
          </p:nvPr>
        </p:nvSpPr>
        <p:spPr>
          <a:xfrm>
            <a:off x="9906000" y="2514602"/>
            <a:ext cx="1828800" cy="1828800"/>
          </a:xfrm>
          <a:prstGeom prst="rect">
            <a:avLst/>
          </a:prstGeom>
          <a:solidFill>
            <a:schemeClr val="tx1"/>
          </a:solidFill>
        </p:spPr>
        <p:txBody>
          <a:bodyPr/>
          <a:lstStyle>
            <a:lvl1pPr marL="0" indent="0" algn="ctr">
              <a:buNone/>
              <a:defRPr sz="1000"/>
            </a:lvl1pPr>
          </a:lstStyle>
          <a:p>
            <a:r>
              <a:rPr lang="fr-FR"/>
              <a:t>	</a:t>
            </a:r>
          </a:p>
          <a:p>
            <a:endParaRPr lang="fr-FR"/>
          </a:p>
          <a:p>
            <a:r>
              <a:rPr lang="fr-FR"/>
              <a:t>PICTURE </a:t>
            </a:r>
          </a:p>
        </p:txBody>
      </p:sp>
      <p:sp>
        <p:nvSpPr>
          <p:cNvPr id="83" name="Picture Placeholder 10">
            <a:extLst>
              <a:ext uri="{FF2B5EF4-FFF2-40B4-BE49-F238E27FC236}">
                <a16:creationId xmlns:a16="http://schemas.microsoft.com/office/drawing/2014/main" id="{A4C58B07-7A94-2E40-9786-36934E7FA9C5}"/>
              </a:ext>
            </a:extLst>
          </p:cNvPr>
          <p:cNvSpPr>
            <a:spLocks noGrp="1" noChangeAspect="1"/>
          </p:cNvSpPr>
          <p:nvPr>
            <p:ph type="pic" sz="quarter" idx="42" hasCustomPrompt="1"/>
          </p:nvPr>
        </p:nvSpPr>
        <p:spPr>
          <a:xfrm>
            <a:off x="5800044" y="4572001"/>
            <a:ext cx="1828800" cy="1828800"/>
          </a:xfrm>
          <a:prstGeom prst="rect">
            <a:avLst/>
          </a:prstGeom>
          <a:solidFill>
            <a:schemeClr val="tx1"/>
          </a:solidFill>
        </p:spPr>
        <p:txBody>
          <a:bodyPr/>
          <a:lstStyle>
            <a:lvl1pPr marL="0" indent="0" algn="ctr">
              <a:buNone/>
              <a:defRPr sz="1000"/>
            </a:lvl1pPr>
          </a:lstStyle>
          <a:p>
            <a:r>
              <a:rPr lang="fr-FR"/>
              <a:t>	</a:t>
            </a:r>
          </a:p>
          <a:p>
            <a:endParaRPr lang="fr-FR"/>
          </a:p>
          <a:p>
            <a:r>
              <a:rPr lang="fr-FR"/>
              <a:t>PICTURE </a:t>
            </a:r>
          </a:p>
        </p:txBody>
      </p:sp>
      <p:sp>
        <p:nvSpPr>
          <p:cNvPr id="84" name="Picture Placeholder 10">
            <a:extLst>
              <a:ext uri="{FF2B5EF4-FFF2-40B4-BE49-F238E27FC236}">
                <a16:creationId xmlns:a16="http://schemas.microsoft.com/office/drawing/2014/main" id="{7CA483D8-D153-3F42-9129-25530C42F688}"/>
              </a:ext>
            </a:extLst>
          </p:cNvPr>
          <p:cNvSpPr>
            <a:spLocks noGrp="1" noChangeAspect="1"/>
          </p:cNvSpPr>
          <p:nvPr>
            <p:ph type="pic" sz="quarter" idx="43" hasCustomPrompt="1"/>
          </p:nvPr>
        </p:nvSpPr>
        <p:spPr>
          <a:xfrm>
            <a:off x="7853022" y="4572001"/>
            <a:ext cx="1828800" cy="1828800"/>
          </a:xfrm>
          <a:prstGeom prst="rect">
            <a:avLst/>
          </a:prstGeom>
          <a:solidFill>
            <a:schemeClr val="tx1"/>
          </a:solidFill>
        </p:spPr>
        <p:txBody>
          <a:bodyPr/>
          <a:lstStyle>
            <a:lvl1pPr marL="0" indent="0" algn="ctr">
              <a:buNone/>
              <a:defRPr sz="1000"/>
            </a:lvl1pPr>
          </a:lstStyle>
          <a:p>
            <a:r>
              <a:rPr lang="fr-FR"/>
              <a:t>	</a:t>
            </a:r>
          </a:p>
          <a:p>
            <a:endParaRPr lang="fr-FR"/>
          </a:p>
          <a:p>
            <a:r>
              <a:rPr lang="fr-FR"/>
              <a:t>PICTURE </a:t>
            </a:r>
          </a:p>
        </p:txBody>
      </p:sp>
      <p:sp>
        <p:nvSpPr>
          <p:cNvPr id="85" name="Picture Placeholder 10">
            <a:extLst>
              <a:ext uri="{FF2B5EF4-FFF2-40B4-BE49-F238E27FC236}">
                <a16:creationId xmlns:a16="http://schemas.microsoft.com/office/drawing/2014/main" id="{BA663788-F54D-2147-9D4A-CC1425824D9C}"/>
              </a:ext>
            </a:extLst>
          </p:cNvPr>
          <p:cNvSpPr>
            <a:spLocks noGrp="1" noChangeAspect="1"/>
          </p:cNvSpPr>
          <p:nvPr>
            <p:ph type="pic" sz="quarter" idx="44" hasCustomPrompt="1"/>
          </p:nvPr>
        </p:nvSpPr>
        <p:spPr>
          <a:xfrm>
            <a:off x="9906000" y="4572001"/>
            <a:ext cx="1828800" cy="1828800"/>
          </a:xfrm>
          <a:prstGeom prst="rect">
            <a:avLst/>
          </a:prstGeom>
          <a:solidFill>
            <a:schemeClr val="tx1"/>
          </a:solidFill>
        </p:spPr>
        <p:txBody>
          <a:bodyPr/>
          <a:lstStyle>
            <a:lvl1pPr marL="0" indent="0" algn="ctr">
              <a:buNone/>
              <a:defRPr sz="1000"/>
            </a:lvl1pPr>
          </a:lstStyle>
          <a:p>
            <a:r>
              <a:rPr lang="fr-FR"/>
              <a:t>	</a:t>
            </a:r>
          </a:p>
          <a:p>
            <a:endParaRPr lang="fr-FR"/>
          </a:p>
          <a:p>
            <a:r>
              <a:rPr lang="fr-FR"/>
              <a:t>PICTURE </a:t>
            </a:r>
          </a:p>
        </p:txBody>
      </p:sp>
      <p:sp>
        <p:nvSpPr>
          <p:cNvPr id="13" name="Content Placeholder 3">
            <a:extLst>
              <a:ext uri="{FF2B5EF4-FFF2-40B4-BE49-F238E27FC236}">
                <a16:creationId xmlns:a16="http://schemas.microsoft.com/office/drawing/2014/main" id="{6C021269-260F-4040-AC89-ACEC24E263A1}"/>
              </a:ext>
            </a:extLst>
          </p:cNvPr>
          <p:cNvSpPr>
            <a:spLocks noGrp="1"/>
          </p:cNvSpPr>
          <p:nvPr>
            <p:ph sz="quarter" idx="11"/>
          </p:nvPr>
        </p:nvSpPr>
        <p:spPr>
          <a:xfrm>
            <a:off x="457200" y="1557838"/>
            <a:ext cx="4881668" cy="4461962"/>
          </a:xfrm>
        </p:spPr>
        <p:txBody>
          <a:bodyPr anchor="ctr"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itle 1">
            <a:extLst>
              <a:ext uri="{FF2B5EF4-FFF2-40B4-BE49-F238E27FC236}">
                <a16:creationId xmlns:a16="http://schemas.microsoft.com/office/drawing/2014/main" id="{E119D887-C118-3B4A-9D95-50963099876B}"/>
              </a:ext>
            </a:extLst>
          </p:cNvPr>
          <p:cNvSpPr>
            <a:spLocks noGrp="1"/>
          </p:cNvSpPr>
          <p:nvPr>
            <p:ph type="title"/>
          </p:nvPr>
        </p:nvSpPr>
        <p:spPr>
          <a:xfrm>
            <a:off x="457200" y="265176"/>
            <a:ext cx="4881668" cy="2123658"/>
          </a:xfrm>
        </p:spPr>
        <p:txBody>
          <a:bodyPr/>
          <a:lstStyle>
            <a:lvl1pPr>
              <a:defRPr>
                <a:solidFill>
                  <a:srgbClr val="00A8C8"/>
                </a:solidFill>
              </a:defRPr>
            </a:lvl1pPr>
          </a:lstStyle>
          <a:p>
            <a:r>
              <a:rPr lang="en-US" dirty="0"/>
              <a:t>Click to edit Master title style</a:t>
            </a:r>
          </a:p>
        </p:txBody>
      </p:sp>
      <p:sp>
        <p:nvSpPr>
          <p:cNvPr id="14" name="Text Placeholder 31">
            <a:extLst>
              <a:ext uri="{FF2B5EF4-FFF2-40B4-BE49-F238E27FC236}">
                <a16:creationId xmlns:a16="http://schemas.microsoft.com/office/drawing/2014/main" id="{E0CC4B99-251F-7A47-94F8-3263C0FBB32A}"/>
              </a:ext>
            </a:extLst>
          </p:cNvPr>
          <p:cNvSpPr txBox="1">
            <a:spLocks/>
          </p:cNvSpPr>
          <p:nvPr userDrawn="1"/>
        </p:nvSpPr>
        <p:spPr>
          <a:xfrm>
            <a:off x="457199" y="6581489"/>
            <a:ext cx="5638800" cy="646331"/>
          </a:xfrm>
          <a:prstGeom prst="rect">
            <a:avLst/>
          </a:prstGeom>
          <a:noFill/>
        </p:spPr>
        <p:txBody>
          <a:bodyPr vert="horz" wrap="square" lIns="0" tIns="0" rIns="0" bIns="457200" rtlCol="0" anchor="t" anchorCtr="0">
            <a:sp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200" b="0" i="0" kern="1200" cap="all" spc="200" baseline="0">
                <a:solidFill>
                  <a:schemeClr val="tx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2400" b="0" kern="1200" cap="all" spc="200" baseline="0">
                <a:solidFill>
                  <a:schemeClr val="tx1"/>
                </a:solidFill>
                <a:latin typeface="+mn-lt"/>
                <a:ea typeface="+mn-ea"/>
                <a:cs typeface="+mn-cs"/>
              </a:defRPr>
            </a:lvl2pPr>
            <a:lvl3pPr marL="0" indent="0" algn="l" defTabSz="914400" rtl="0" eaLnBrk="1" latinLnBrk="0" hangingPunct="1">
              <a:lnSpc>
                <a:spcPct val="100000"/>
              </a:lnSpc>
              <a:spcBef>
                <a:spcPts val="1800"/>
              </a:spcBef>
              <a:spcAft>
                <a:spcPts val="0"/>
              </a:spcAft>
              <a:buFont typeface="Arial" panose="020B0604020202020204" pitchFamily="34" charset="0"/>
              <a:buNone/>
              <a:defRPr sz="2000" kern="1200" cap="none" spc="50" baseline="0">
                <a:solidFill>
                  <a:schemeClr val="tx1"/>
                </a:solidFill>
                <a:latin typeface="+mn-lt"/>
                <a:ea typeface="+mn-ea"/>
                <a:cs typeface="+mn-cs"/>
              </a:defRPr>
            </a:lvl3pPr>
            <a:lvl4pPr marL="228600" indent="-228600" algn="l" defTabSz="914400" rtl="0" eaLnBrk="1" latinLnBrk="0" hangingPunct="1">
              <a:lnSpc>
                <a:spcPct val="100000"/>
              </a:lnSpc>
              <a:spcBef>
                <a:spcPts val="600"/>
              </a:spcBef>
              <a:spcAft>
                <a:spcPts val="0"/>
              </a:spcAft>
              <a:buFont typeface="Arial" panose="020B0604020202020204" pitchFamily="34" charset="0"/>
              <a:buChar char="•"/>
              <a:defRPr sz="2000" kern="1200" spc="50" baseline="0">
                <a:solidFill>
                  <a:schemeClr val="tx1"/>
                </a:solidFill>
                <a:latin typeface="+mn-lt"/>
                <a:ea typeface="+mn-ea"/>
                <a:cs typeface="+mn-cs"/>
              </a:defRPr>
            </a:lvl4pPr>
            <a:lvl5pPr marL="457200" indent="-228600" algn="l" defTabSz="914400" rtl="0" eaLnBrk="1" latinLnBrk="0" hangingPunct="1">
              <a:lnSpc>
                <a:spcPct val="100000"/>
              </a:lnSpc>
              <a:spcBef>
                <a:spcPts val="600"/>
              </a:spcBef>
              <a:spcAft>
                <a:spcPts val="0"/>
              </a:spcAft>
              <a:buFont typeface="System Font Regular"/>
              <a:buChar char="-"/>
              <a:defRPr sz="2000" kern="1200" spc="50" baseline="0">
                <a:solidFill>
                  <a:schemeClr val="tx1"/>
                </a:solidFill>
                <a:latin typeface="+mn-lt"/>
                <a:ea typeface="+mn-ea"/>
                <a:cs typeface="+mn-cs"/>
              </a:defRPr>
            </a:lvl5pPr>
            <a:lvl6pPr marL="685800" indent="-228600" algn="l" defTabSz="914400" rtl="0" eaLnBrk="1" latinLnBrk="0" hangingPunct="1">
              <a:lnSpc>
                <a:spcPct val="100000"/>
              </a:lnSpc>
              <a:spcBef>
                <a:spcPts val="600"/>
              </a:spcBef>
              <a:spcAft>
                <a:spcPts val="0"/>
              </a:spcAft>
              <a:buFont typeface="Arial" panose="020B0604020202020204" pitchFamily="34" charset="0"/>
              <a:buChar char="•"/>
              <a:defRPr sz="2000" kern="1200">
                <a:solidFill>
                  <a:schemeClr val="tx1"/>
                </a:solidFill>
                <a:latin typeface="+mn-lt"/>
                <a:ea typeface="+mn-ea"/>
                <a:cs typeface="+mn-cs"/>
              </a:defRPr>
            </a:lvl6pPr>
            <a:lvl7pPr marL="914400" indent="-228600" algn="l" defTabSz="914400" rtl="0" eaLnBrk="1" latinLnBrk="0" hangingPunct="1">
              <a:lnSpc>
                <a:spcPct val="100000"/>
              </a:lnSpc>
              <a:spcBef>
                <a:spcPts val="600"/>
              </a:spcBef>
              <a:spcAft>
                <a:spcPts val="0"/>
              </a:spcAft>
              <a:buFont typeface="System Font Regular"/>
              <a:buChar char="-"/>
              <a:defRPr sz="2000" kern="1200">
                <a:solidFill>
                  <a:schemeClr val="tx1"/>
                </a:solidFill>
                <a:latin typeface="+mn-lt"/>
                <a:ea typeface="+mn-ea"/>
                <a:cs typeface="+mn-cs"/>
              </a:defRPr>
            </a:lvl7pPr>
            <a:lvl8pPr marL="3429000" indent="-228600" algn="l" defTabSz="914400" rtl="0" eaLnBrk="1" latinLnBrk="0" hangingPunct="1">
              <a:lnSpc>
                <a:spcPct val="100000"/>
              </a:lnSpc>
              <a:spcBef>
                <a:spcPts val="0"/>
              </a:spcBef>
              <a:buFont typeface="Arial" panose="020B0604020202020204" pitchFamily="34" charset="0"/>
              <a:buChar char="•"/>
              <a:defRPr sz="1200" kern="1200">
                <a:solidFill>
                  <a:schemeClr val="tx1"/>
                </a:solidFill>
                <a:latin typeface="+mn-lt"/>
                <a:ea typeface="+mn-ea"/>
                <a:cs typeface="+mn-cs"/>
              </a:defRPr>
            </a:lvl8pPr>
            <a:lvl9pPr marL="3886200" indent="-228600" algn="l" defTabSz="914400" rtl="0" eaLnBrk="1" latinLnBrk="0" hangingPunct="1">
              <a:lnSpc>
                <a:spcPct val="100000"/>
              </a:lnSpc>
              <a:spcBef>
                <a:spcPts val="0"/>
              </a:spcBef>
              <a:buFont typeface="System Font Regular"/>
              <a:buChar char="-"/>
              <a:defRPr sz="1200" kern="1200">
                <a:solidFill>
                  <a:schemeClr val="tx1"/>
                </a:solidFill>
                <a:latin typeface="+mn-lt"/>
                <a:ea typeface="+mn-ea"/>
                <a:cs typeface="+mn-cs"/>
              </a:defRPr>
            </a:lvl9pPr>
          </a:lstStyle>
          <a:p>
            <a:r>
              <a:rPr lang="en-US" sz="1050" dirty="0"/>
              <a:t>Coastal</a:t>
            </a:r>
            <a:r>
              <a:rPr lang="en-US" sz="1050" baseline="0" dirty="0"/>
              <a:t> protection and Restoration authority</a:t>
            </a:r>
            <a:endParaRPr lang="en-US" sz="1050" dirty="0"/>
          </a:p>
        </p:txBody>
      </p:sp>
    </p:spTree>
    <p:extLst>
      <p:ext uri="{BB962C8B-B14F-4D97-AF65-F5344CB8AC3E}">
        <p14:creationId xmlns:p14="http://schemas.microsoft.com/office/powerpoint/2010/main" val="3676941934"/>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4D49E94-B9DF-4057-84CD-E0B224FBCD99}" type="datetimeFigureOut">
              <a:rPr lang="en-US" smtClean="0"/>
              <a:t>4/26/2023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12C2E32-3733-42D3-BD11-154914FC7193}" type="slidenum">
              <a:rPr lang="en-US" smtClean="0"/>
              <a:t>‹#›</a:t>
            </a:fld>
            <a:endParaRPr lang="en-US"/>
          </a:p>
        </p:txBody>
      </p:sp>
    </p:spTree>
    <p:extLst>
      <p:ext uri="{BB962C8B-B14F-4D97-AF65-F5344CB8AC3E}">
        <p14:creationId xmlns:p14="http://schemas.microsoft.com/office/powerpoint/2010/main" val="2641499164"/>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4D49E94-B9DF-4057-84CD-E0B224FBCD99}" type="datetimeFigureOut">
              <a:rPr lang="en-US" smtClean="0"/>
              <a:t>4/26/2023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2C2E32-3733-42D3-BD11-154914FC7193}" type="slidenum">
              <a:rPr lang="en-US" smtClean="0"/>
              <a:t>‹#›</a:t>
            </a:fld>
            <a:endParaRPr lang="en-US"/>
          </a:p>
        </p:txBody>
      </p:sp>
    </p:spTree>
    <p:extLst>
      <p:ext uri="{BB962C8B-B14F-4D97-AF65-F5344CB8AC3E}">
        <p14:creationId xmlns:p14="http://schemas.microsoft.com/office/powerpoint/2010/main" val="2026147469"/>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4D49E94-B9DF-4057-84CD-E0B224FBCD99}" type="datetimeFigureOut">
              <a:rPr lang="en-US" smtClean="0"/>
              <a:t>4/26/2023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2C2E32-3733-42D3-BD11-154914FC7193}" type="slidenum">
              <a:rPr lang="en-US" smtClean="0"/>
              <a:t>‹#›</a:t>
            </a:fld>
            <a:endParaRPr lang="en-US"/>
          </a:p>
        </p:txBody>
      </p:sp>
    </p:spTree>
    <p:extLst>
      <p:ext uri="{BB962C8B-B14F-4D97-AF65-F5344CB8AC3E}">
        <p14:creationId xmlns:p14="http://schemas.microsoft.com/office/powerpoint/2010/main" val="117435870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iPhone X">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34EE00F-52B3-5E44-BF59-2D3180C01AA2}"/>
              </a:ext>
            </a:extLst>
          </p:cNvPr>
          <p:cNvSpPr/>
          <p:nvPr userDrawn="1"/>
        </p:nvSpPr>
        <p:spPr>
          <a:xfrm>
            <a:off x="0" y="0"/>
            <a:ext cx="3730752" cy="6858000"/>
          </a:xfrm>
          <a:prstGeom prst="rect">
            <a:avLst/>
          </a:prstGeom>
          <a:solidFill>
            <a:srgbClr val="00A8C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u="none" strike="noStrike" kern="1200" cap="none" spc="0" normalizeH="0" baseline="0" noProof="0">
              <a:ln>
                <a:noFill/>
              </a:ln>
              <a:solidFill>
                <a:srgbClr val="00A8C8"/>
              </a:solidFill>
              <a:effectLst/>
              <a:uLnTx/>
              <a:uFillTx/>
              <a:latin typeface="Arial" panose="020B0604020202020204" pitchFamily="34" charset="0"/>
              <a:ea typeface="+mn-ea"/>
              <a:cs typeface="+mn-cs"/>
            </a:endParaRPr>
          </a:p>
        </p:txBody>
      </p:sp>
      <p:pic>
        <p:nvPicPr>
          <p:cNvPr id="4" name="Picture 3">
            <a:extLst>
              <a:ext uri="{FF2B5EF4-FFF2-40B4-BE49-F238E27FC236}">
                <a16:creationId xmlns:a16="http://schemas.microsoft.com/office/drawing/2014/main" id="{4AC65B9F-6BF1-2D49-B803-D763EDDF2AF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53111" y="525780"/>
            <a:ext cx="2955281" cy="5881116"/>
          </a:xfrm>
          <a:prstGeom prst="rect">
            <a:avLst/>
          </a:prstGeom>
          <a:effectLst>
            <a:outerShdw blurRad="444500" dist="127000" dir="5400000" algn="t" rotWithShape="0">
              <a:prstClr val="black">
                <a:alpha val="30000"/>
              </a:prstClr>
            </a:outerShdw>
          </a:effectLst>
        </p:spPr>
      </p:pic>
      <p:sp>
        <p:nvSpPr>
          <p:cNvPr id="16" name="Picture Placeholder 2">
            <a:extLst>
              <a:ext uri="{FF2B5EF4-FFF2-40B4-BE49-F238E27FC236}">
                <a16:creationId xmlns:a16="http://schemas.microsoft.com/office/drawing/2014/main" id="{1908C951-434A-4DD1-AFA3-1AF87D704742}"/>
              </a:ext>
            </a:extLst>
          </p:cNvPr>
          <p:cNvSpPr>
            <a:spLocks noGrp="1" noChangeAspect="1"/>
          </p:cNvSpPr>
          <p:nvPr>
            <p:ph type="pic" sz="quarter" idx="11" hasCustomPrompt="1"/>
          </p:nvPr>
        </p:nvSpPr>
        <p:spPr>
          <a:xfrm>
            <a:off x="2547147" y="896184"/>
            <a:ext cx="2366010" cy="5138856"/>
          </a:xfrm>
          <a:custGeom>
            <a:avLst/>
            <a:gdLst>
              <a:gd name="connsiteX0" fmla="*/ 0 w 2366010"/>
              <a:gd name="connsiteY0" fmla="*/ 244787 h 5124450"/>
              <a:gd name="connsiteX1" fmla="*/ 244787 w 2366010"/>
              <a:gd name="connsiteY1" fmla="*/ 0 h 5124450"/>
              <a:gd name="connsiteX2" fmla="*/ 2121223 w 2366010"/>
              <a:gd name="connsiteY2" fmla="*/ 0 h 5124450"/>
              <a:gd name="connsiteX3" fmla="*/ 2366010 w 2366010"/>
              <a:gd name="connsiteY3" fmla="*/ 244787 h 5124450"/>
              <a:gd name="connsiteX4" fmla="*/ 2366010 w 2366010"/>
              <a:gd name="connsiteY4" fmla="*/ 4879663 h 5124450"/>
              <a:gd name="connsiteX5" fmla="*/ 2121223 w 2366010"/>
              <a:gd name="connsiteY5" fmla="*/ 5124450 h 5124450"/>
              <a:gd name="connsiteX6" fmla="*/ 244787 w 2366010"/>
              <a:gd name="connsiteY6" fmla="*/ 5124450 h 5124450"/>
              <a:gd name="connsiteX7" fmla="*/ 0 w 2366010"/>
              <a:gd name="connsiteY7" fmla="*/ 4879663 h 5124450"/>
              <a:gd name="connsiteX8" fmla="*/ 0 w 2366010"/>
              <a:gd name="connsiteY8" fmla="*/ 244787 h 5124450"/>
              <a:gd name="connsiteX0" fmla="*/ 0 w 2366010"/>
              <a:gd name="connsiteY0" fmla="*/ 244793 h 5124456"/>
              <a:gd name="connsiteX1" fmla="*/ 244787 w 2366010"/>
              <a:gd name="connsiteY1" fmla="*/ 6 h 5124456"/>
              <a:gd name="connsiteX2" fmla="*/ 659130 w 2366010"/>
              <a:gd name="connsiteY2" fmla="*/ 186696 h 5124456"/>
              <a:gd name="connsiteX3" fmla="*/ 2121223 w 2366010"/>
              <a:gd name="connsiteY3" fmla="*/ 6 h 5124456"/>
              <a:gd name="connsiteX4" fmla="*/ 2366010 w 2366010"/>
              <a:gd name="connsiteY4" fmla="*/ 244793 h 5124456"/>
              <a:gd name="connsiteX5" fmla="*/ 2366010 w 2366010"/>
              <a:gd name="connsiteY5" fmla="*/ 4879669 h 5124456"/>
              <a:gd name="connsiteX6" fmla="*/ 2121223 w 2366010"/>
              <a:gd name="connsiteY6" fmla="*/ 5124456 h 5124456"/>
              <a:gd name="connsiteX7" fmla="*/ 244787 w 2366010"/>
              <a:gd name="connsiteY7" fmla="*/ 5124456 h 5124456"/>
              <a:gd name="connsiteX8" fmla="*/ 0 w 2366010"/>
              <a:gd name="connsiteY8" fmla="*/ 4879669 h 5124456"/>
              <a:gd name="connsiteX9" fmla="*/ 0 w 2366010"/>
              <a:gd name="connsiteY9" fmla="*/ 244793 h 5124456"/>
              <a:gd name="connsiteX0" fmla="*/ 0 w 2366010"/>
              <a:gd name="connsiteY0" fmla="*/ 244794 h 5124457"/>
              <a:gd name="connsiteX1" fmla="*/ 244787 w 2366010"/>
              <a:gd name="connsiteY1" fmla="*/ 7 h 5124457"/>
              <a:gd name="connsiteX2" fmla="*/ 659130 w 2366010"/>
              <a:gd name="connsiteY2" fmla="*/ 186697 h 5124457"/>
              <a:gd name="connsiteX3" fmla="*/ 2121223 w 2366010"/>
              <a:gd name="connsiteY3" fmla="*/ 7 h 5124457"/>
              <a:gd name="connsiteX4" fmla="*/ 2366010 w 2366010"/>
              <a:gd name="connsiteY4" fmla="*/ 244794 h 5124457"/>
              <a:gd name="connsiteX5" fmla="*/ 2366010 w 2366010"/>
              <a:gd name="connsiteY5" fmla="*/ 4879670 h 5124457"/>
              <a:gd name="connsiteX6" fmla="*/ 2121223 w 2366010"/>
              <a:gd name="connsiteY6" fmla="*/ 5124457 h 5124457"/>
              <a:gd name="connsiteX7" fmla="*/ 244787 w 2366010"/>
              <a:gd name="connsiteY7" fmla="*/ 5124457 h 5124457"/>
              <a:gd name="connsiteX8" fmla="*/ 0 w 2366010"/>
              <a:gd name="connsiteY8" fmla="*/ 4879670 h 5124457"/>
              <a:gd name="connsiteX9" fmla="*/ 0 w 2366010"/>
              <a:gd name="connsiteY9" fmla="*/ 244794 h 5124457"/>
              <a:gd name="connsiteX0" fmla="*/ 0 w 2366010"/>
              <a:gd name="connsiteY0" fmla="*/ 253683 h 5133346"/>
              <a:gd name="connsiteX1" fmla="*/ 244787 w 2366010"/>
              <a:gd name="connsiteY1" fmla="*/ 8896 h 5133346"/>
              <a:gd name="connsiteX2" fmla="*/ 502920 w 2366010"/>
              <a:gd name="connsiteY2" fmla="*/ 50807 h 5133346"/>
              <a:gd name="connsiteX3" fmla="*/ 659130 w 2366010"/>
              <a:gd name="connsiteY3" fmla="*/ 195586 h 5133346"/>
              <a:gd name="connsiteX4" fmla="*/ 2121223 w 2366010"/>
              <a:gd name="connsiteY4" fmla="*/ 8896 h 5133346"/>
              <a:gd name="connsiteX5" fmla="*/ 2366010 w 2366010"/>
              <a:gd name="connsiteY5" fmla="*/ 253683 h 5133346"/>
              <a:gd name="connsiteX6" fmla="*/ 2366010 w 2366010"/>
              <a:gd name="connsiteY6" fmla="*/ 4888559 h 5133346"/>
              <a:gd name="connsiteX7" fmla="*/ 2121223 w 2366010"/>
              <a:gd name="connsiteY7" fmla="*/ 5133346 h 5133346"/>
              <a:gd name="connsiteX8" fmla="*/ 244787 w 2366010"/>
              <a:gd name="connsiteY8" fmla="*/ 5133346 h 5133346"/>
              <a:gd name="connsiteX9" fmla="*/ 0 w 2366010"/>
              <a:gd name="connsiteY9" fmla="*/ 4888559 h 5133346"/>
              <a:gd name="connsiteX10" fmla="*/ 0 w 2366010"/>
              <a:gd name="connsiteY10" fmla="*/ 253683 h 5133346"/>
              <a:gd name="connsiteX0" fmla="*/ 0 w 2366010"/>
              <a:gd name="connsiteY0" fmla="*/ 253683 h 5133346"/>
              <a:gd name="connsiteX1" fmla="*/ 244787 w 2366010"/>
              <a:gd name="connsiteY1" fmla="*/ 8896 h 5133346"/>
              <a:gd name="connsiteX2" fmla="*/ 502920 w 2366010"/>
              <a:gd name="connsiteY2" fmla="*/ 50807 h 5133346"/>
              <a:gd name="connsiteX3" fmla="*/ 659130 w 2366010"/>
              <a:gd name="connsiteY3" fmla="*/ 195586 h 5133346"/>
              <a:gd name="connsiteX4" fmla="*/ 2121223 w 2366010"/>
              <a:gd name="connsiteY4" fmla="*/ 8896 h 5133346"/>
              <a:gd name="connsiteX5" fmla="*/ 2366010 w 2366010"/>
              <a:gd name="connsiteY5" fmla="*/ 253683 h 5133346"/>
              <a:gd name="connsiteX6" fmla="*/ 2366010 w 2366010"/>
              <a:gd name="connsiteY6" fmla="*/ 4888559 h 5133346"/>
              <a:gd name="connsiteX7" fmla="*/ 2121223 w 2366010"/>
              <a:gd name="connsiteY7" fmla="*/ 5133346 h 5133346"/>
              <a:gd name="connsiteX8" fmla="*/ 244787 w 2366010"/>
              <a:gd name="connsiteY8" fmla="*/ 5133346 h 5133346"/>
              <a:gd name="connsiteX9" fmla="*/ 0 w 2366010"/>
              <a:gd name="connsiteY9" fmla="*/ 4888559 h 5133346"/>
              <a:gd name="connsiteX10" fmla="*/ 0 w 2366010"/>
              <a:gd name="connsiteY10" fmla="*/ 253683 h 5133346"/>
              <a:gd name="connsiteX0" fmla="*/ 0 w 2366010"/>
              <a:gd name="connsiteY0" fmla="*/ 253683 h 5133346"/>
              <a:gd name="connsiteX1" fmla="*/ 244787 w 2366010"/>
              <a:gd name="connsiteY1" fmla="*/ 8896 h 5133346"/>
              <a:gd name="connsiteX2" fmla="*/ 502920 w 2366010"/>
              <a:gd name="connsiteY2" fmla="*/ 50807 h 5133346"/>
              <a:gd name="connsiteX3" fmla="*/ 735330 w 2366010"/>
              <a:gd name="connsiteY3" fmla="*/ 195586 h 5133346"/>
              <a:gd name="connsiteX4" fmla="*/ 2121223 w 2366010"/>
              <a:gd name="connsiteY4" fmla="*/ 8896 h 5133346"/>
              <a:gd name="connsiteX5" fmla="*/ 2366010 w 2366010"/>
              <a:gd name="connsiteY5" fmla="*/ 253683 h 5133346"/>
              <a:gd name="connsiteX6" fmla="*/ 2366010 w 2366010"/>
              <a:gd name="connsiteY6" fmla="*/ 4888559 h 5133346"/>
              <a:gd name="connsiteX7" fmla="*/ 2121223 w 2366010"/>
              <a:gd name="connsiteY7" fmla="*/ 5133346 h 5133346"/>
              <a:gd name="connsiteX8" fmla="*/ 244787 w 2366010"/>
              <a:gd name="connsiteY8" fmla="*/ 5133346 h 5133346"/>
              <a:gd name="connsiteX9" fmla="*/ 0 w 2366010"/>
              <a:gd name="connsiteY9" fmla="*/ 4888559 h 5133346"/>
              <a:gd name="connsiteX10" fmla="*/ 0 w 2366010"/>
              <a:gd name="connsiteY10" fmla="*/ 253683 h 5133346"/>
              <a:gd name="connsiteX0" fmla="*/ 0 w 2366010"/>
              <a:gd name="connsiteY0" fmla="*/ 259704 h 5139367"/>
              <a:gd name="connsiteX1" fmla="*/ 244787 w 2366010"/>
              <a:gd name="connsiteY1" fmla="*/ 14917 h 5139367"/>
              <a:gd name="connsiteX2" fmla="*/ 499110 w 2366010"/>
              <a:gd name="connsiteY2" fmla="*/ 30158 h 5139367"/>
              <a:gd name="connsiteX3" fmla="*/ 735330 w 2366010"/>
              <a:gd name="connsiteY3" fmla="*/ 201607 h 5139367"/>
              <a:gd name="connsiteX4" fmla="*/ 2121223 w 2366010"/>
              <a:gd name="connsiteY4" fmla="*/ 14917 h 5139367"/>
              <a:gd name="connsiteX5" fmla="*/ 2366010 w 2366010"/>
              <a:gd name="connsiteY5" fmla="*/ 259704 h 5139367"/>
              <a:gd name="connsiteX6" fmla="*/ 2366010 w 2366010"/>
              <a:gd name="connsiteY6" fmla="*/ 4894580 h 5139367"/>
              <a:gd name="connsiteX7" fmla="*/ 2121223 w 2366010"/>
              <a:gd name="connsiteY7" fmla="*/ 5139367 h 5139367"/>
              <a:gd name="connsiteX8" fmla="*/ 244787 w 2366010"/>
              <a:gd name="connsiteY8" fmla="*/ 5139367 h 5139367"/>
              <a:gd name="connsiteX9" fmla="*/ 0 w 2366010"/>
              <a:gd name="connsiteY9" fmla="*/ 4894580 h 5139367"/>
              <a:gd name="connsiteX10" fmla="*/ 0 w 2366010"/>
              <a:gd name="connsiteY10" fmla="*/ 259704 h 5139367"/>
              <a:gd name="connsiteX0" fmla="*/ 0 w 2366010"/>
              <a:gd name="connsiteY0" fmla="*/ 255334 h 5134997"/>
              <a:gd name="connsiteX1" fmla="*/ 244787 w 2366010"/>
              <a:gd name="connsiteY1" fmla="*/ 10547 h 5134997"/>
              <a:gd name="connsiteX2" fmla="*/ 499110 w 2366010"/>
              <a:gd name="connsiteY2" fmla="*/ 25788 h 5134997"/>
              <a:gd name="connsiteX3" fmla="*/ 735330 w 2366010"/>
              <a:gd name="connsiteY3" fmla="*/ 197237 h 5134997"/>
              <a:gd name="connsiteX4" fmla="*/ 2121223 w 2366010"/>
              <a:gd name="connsiteY4" fmla="*/ 10547 h 5134997"/>
              <a:gd name="connsiteX5" fmla="*/ 2366010 w 2366010"/>
              <a:gd name="connsiteY5" fmla="*/ 255334 h 5134997"/>
              <a:gd name="connsiteX6" fmla="*/ 2366010 w 2366010"/>
              <a:gd name="connsiteY6" fmla="*/ 4890210 h 5134997"/>
              <a:gd name="connsiteX7" fmla="*/ 2121223 w 2366010"/>
              <a:gd name="connsiteY7" fmla="*/ 5134997 h 5134997"/>
              <a:gd name="connsiteX8" fmla="*/ 244787 w 2366010"/>
              <a:gd name="connsiteY8" fmla="*/ 5134997 h 5134997"/>
              <a:gd name="connsiteX9" fmla="*/ 0 w 2366010"/>
              <a:gd name="connsiteY9" fmla="*/ 4890210 h 5134997"/>
              <a:gd name="connsiteX10" fmla="*/ 0 w 2366010"/>
              <a:gd name="connsiteY10" fmla="*/ 255334 h 5134997"/>
              <a:gd name="connsiteX0" fmla="*/ 0 w 2366010"/>
              <a:gd name="connsiteY0" fmla="*/ 255334 h 5134997"/>
              <a:gd name="connsiteX1" fmla="*/ 244787 w 2366010"/>
              <a:gd name="connsiteY1" fmla="*/ 10547 h 5134997"/>
              <a:gd name="connsiteX2" fmla="*/ 499110 w 2366010"/>
              <a:gd name="connsiteY2" fmla="*/ 25788 h 5134997"/>
              <a:gd name="connsiteX3" fmla="*/ 731520 w 2366010"/>
              <a:gd name="connsiteY3" fmla="*/ 193427 h 5134997"/>
              <a:gd name="connsiteX4" fmla="*/ 2121223 w 2366010"/>
              <a:gd name="connsiteY4" fmla="*/ 10547 h 5134997"/>
              <a:gd name="connsiteX5" fmla="*/ 2366010 w 2366010"/>
              <a:gd name="connsiteY5" fmla="*/ 255334 h 5134997"/>
              <a:gd name="connsiteX6" fmla="*/ 2366010 w 2366010"/>
              <a:gd name="connsiteY6" fmla="*/ 4890210 h 5134997"/>
              <a:gd name="connsiteX7" fmla="*/ 2121223 w 2366010"/>
              <a:gd name="connsiteY7" fmla="*/ 5134997 h 5134997"/>
              <a:gd name="connsiteX8" fmla="*/ 244787 w 2366010"/>
              <a:gd name="connsiteY8" fmla="*/ 5134997 h 5134997"/>
              <a:gd name="connsiteX9" fmla="*/ 0 w 2366010"/>
              <a:gd name="connsiteY9" fmla="*/ 4890210 h 5134997"/>
              <a:gd name="connsiteX10" fmla="*/ 0 w 2366010"/>
              <a:gd name="connsiteY10" fmla="*/ 255334 h 5134997"/>
              <a:gd name="connsiteX0" fmla="*/ 0 w 2366010"/>
              <a:gd name="connsiteY0" fmla="*/ 258273 h 5137936"/>
              <a:gd name="connsiteX1" fmla="*/ 244787 w 2366010"/>
              <a:gd name="connsiteY1" fmla="*/ 13486 h 5137936"/>
              <a:gd name="connsiteX2" fmla="*/ 510540 w 2366010"/>
              <a:gd name="connsiteY2" fmla="*/ 17297 h 5137936"/>
              <a:gd name="connsiteX3" fmla="*/ 731520 w 2366010"/>
              <a:gd name="connsiteY3" fmla="*/ 196366 h 5137936"/>
              <a:gd name="connsiteX4" fmla="*/ 2121223 w 2366010"/>
              <a:gd name="connsiteY4" fmla="*/ 13486 h 5137936"/>
              <a:gd name="connsiteX5" fmla="*/ 2366010 w 2366010"/>
              <a:gd name="connsiteY5" fmla="*/ 258273 h 5137936"/>
              <a:gd name="connsiteX6" fmla="*/ 2366010 w 2366010"/>
              <a:gd name="connsiteY6" fmla="*/ 4893149 h 5137936"/>
              <a:gd name="connsiteX7" fmla="*/ 2121223 w 2366010"/>
              <a:gd name="connsiteY7" fmla="*/ 5137936 h 5137936"/>
              <a:gd name="connsiteX8" fmla="*/ 244787 w 2366010"/>
              <a:gd name="connsiteY8" fmla="*/ 5137936 h 5137936"/>
              <a:gd name="connsiteX9" fmla="*/ 0 w 2366010"/>
              <a:gd name="connsiteY9" fmla="*/ 4893149 h 5137936"/>
              <a:gd name="connsiteX10" fmla="*/ 0 w 2366010"/>
              <a:gd name="connsiteY10" fmla="*/ 258273 h 5137936"/>
              <a:gd name="connsiteX0" fmla="*/ 0 w 2366010"/>
              <a:gd name="connsiteY0" fmla="*/ 258273 h 5137936"/>
              <a:gd name="connsiteX1" fmla="*/ 244787 w 2366010"/>
              <a:gd name="connsiteY1" fmla="*/ 13486 h 5137936"/>
              <a:gd name="connsiteX2" fmla="*/ 510540 w 2366010"/>
              <a:gd name="connsiteY2" fmla="*/ 17297 h 5137936"/>
              <a:gd name="connsiteX3" fmla="*/ 731520 w 2366010"/>
              <a:gd name="connsiteY3" fmla="*/ 196366 h 5137936"/>
              <a:gd name="connsiteX4" fmla="*/ 2121223 w 2366010"/>
              <a:gd name="connsiteY4" fmla="*/ 13486 h 5137936"/>
              <a:gd name="connsiteX5" fmla="*/ 2366010 w 2366010"/>
              <a:gd name="connsiteY5" fmla="*/ 258273 h 5137936"/>
              <a:gd name="connsiteX6" fmla="*/ 2366010 w 2366010"/>
              <a:gd name="connsiteY6" fmla="*/ 4893149 h 5137936"/>
              <a:gd name="connsiteX7" fmla="*/ 2121223 w 2366010"/>
              <a:gd name="connsiteY7" fmla="*/ 5137936 h 5137936"/>
              <a:gd name="connsiteX8" fmla="*/ 244787 w 2366010"/>
              <a:gd name="connsiteY8" fmla="*/ 5137936 h 5137936"/>
              <a:gd name="connsiteX9" fmla="*/ 0 w 2366010"/>
              <a:gd name="connsiteY9" fmla="*/ 4893149 h 5137936"/>
              <a:gd name="connsiteX10" fmla="*/ 0 w 2366010"/>
              <a:gd name="connsiteY10" fmla="*/ 258273 h 5137936"/>
              <a:gd name="connsiteX0" fmla="*/ 0 w 2366010"/>
              <a:gd name="connsiteY0" fmla="*/ 258273 h 5137936"/>
              <a:gd name="connsiteX1" fmla="*/ 244787 w 2366010"/>
              <a:gd name="connsiteY1" fmla="*/ 13486 h 5137936"/>
              <a:gd name="connsiteX2" fmla="*/ 510540 w 2366010"/>
              <a:gd name="connsiteY2" fmla="*/ 17297 h 5137936"/>
              <a:gd name="connsiteX3" fmla="*/ 739140 w 2366010"/>
              <a:gd name="connsiteY3" fmla="*/ 196366 h 5137936"/>
              <a:gd name="connsiteX4" fmla="*/ 2121223 w 2366010"/>
              <a:gd name="connsiteY4" fmla="*/ 13486 h 5137936"/>
              <a:gd name="connsiteX5" fmla="*/ 2366010 w 2366010"/>
              <a:gd name="connsiteY5" fmla="*/ 258273 h 5137936"/>
              <a:gd name="connsiteX6" fmla="*/ 2366010 w 2366010"/>
              <a:gd name="connsiteY6" fmla="*/ 4893149 h 5137936"/>
              <a:gd name="connsiteX7" fmla="*/ 2121223 w 2366010"/>
              <a:gd name="connsiteY7" fmla="*/ 5137936 h 5137936"/>
              <a:gd name="connsiteX8" fmla="*/ 244787 w 2366010"/>
              <a:gd name="connsiteY8" fmla="*/ 5137936 h 5137936"/>
              <a:gd name="connsiteX9" fmla="*/ 0 w 2366010"/>
              <a:gd name="connsiteY9" fmla="*/ 4893149 h 5137936"/>
              <a:gd name="connsiteX10" fmla="*/ 0 w 2366010"/>
              <a:gd name="connsiteY10" fmla="*/ 258273 h 5137936"/>
              <a:gd name="connsiteX0" fmla="*/ 0 w 2366010"/>
              <a:gd name="connsiteY0" fmla="*/ 258273 h 5137936"/>
              <a:gd name="connsiteX1" fmla="*/ 244787 w 2366010"/>
              <a:gd name="connsiteY1" fmla="*/ 13486 h 5137936"/>
              <a:gd name="connsiteX2" fmla="*/ 510540 w 2366010"/>
              <a:gd name="connsiteY2" fmla="*/ 17297 h 5137936"/>
              <a:gd name="connsiteX3" fmla="*/ 739140 w 2366010"/>
              <a:gd name="connsiteY3" fmla="*/ 196366 h 5137936"/>
              <a:gd name="connsiteX4" fmla="*/ 2121223 w 2366010"/>
              <a:gd name="connsiteY4" fmla="*/ 13486 h 5137936"/>
              <a:gd name="connsiteX5" fmla="*/ 2366010 w 2366010"/>
              <a:gd name="connsiteY5" fmla="*/ 258273 h 5137936"/>
              <a:gd name="connsiteX6" fmla="*/ 2366010 w 2366010"/>
              <a:gd name="connsiteY6" fmla="*/ 4893149 h 5137936"/>
              <a:gd name="connsiteX7" fmla="*/ 2121223 w 2366010"/>
              <a:gd name="connsiteY7" fmla="*/ 5137936 h 5137936"/>
              <a:gd name="connsiteX8" fmla="*/ 244787 w 2366010"/>
              <a:gd name="connsiteY8" fmla="*/ 5137936 h 5137936"/>
              <a:gd name="connsiteX9" fmla="*/ 0 w 2366010"/>
              <a:gd name="connsiteY9" fmla="*/ 4893149 h 5137936"/>
              <a:gd name="connsiteX10" fmla="*/ 0 w 2366010"/>
              <a:gd name="connsiteY10" fmla="*/ 258273 h 5137936"/>
              <a:gd name="connsiteX0" fmla="*/ 0 w 2366010"/>
              <a:gd name="connsiteY0" fmla="*/ 251685 h 5131348"/>
              <a:gd name="connsiteX1" fmla="*/ 244787 w 2366010"/>
              <a:gd name="connsiteY1" fmla="*/ 6898 h 5131348"/>
              <a:gd name="connsiteX2" fmla="*/ 510540 w 2366010"/>
              <a:gd name="connsiteY2" fmla="*/ 10709 h 5131348"/>
              <a:gd name="connsiteX3" fmla="*/ 739140 w 2366010"/>
              <a:gd name="connsiteY3" fmla="*/ 189778 h 5131348"/>
              <a:gd name="connsiteX4" fmla="*/ 2121223 w 2366010"/>
              <a:gd name="connsiteY4" fmla="*/ 6898 h 5131348"/>
              <a:gd name="connsiteX5" fmla="*/ 2366010 w 2366010"/>
              <a:gd name="connsiteY5" fmla="*/ 251685 h 5131348"/>
              <a:gd name="connsiteX6" fmla="*/ 2366010 w 2366010"/>
              <a:gd name="connsiteY6" fmla="*/ 4886561 h 5131348"/>
              <a:gd name="connsiteX7" fmla="*/ 2121223 w 2366010"/>
              <a:gd name="connsiteY7" fmla="*/ 5131348 h 5131348"/>
              <a:gd name="connsiteX8" fmla="*/ 244787 w 2366010"/>
              <a:gd name="connsiteY8" fmla="*/ 5131348 h 5131348"/>
              <a:gd name="connsiteX9" fmla="*/ 0 w 2366010"/>
              <a:gd name="connsiteY9" fmla="*/ 4886561 h 5131348"/>
              <a:gd name="connsiteX10" fmla="*/ 0 w 2366010"/>
              <a:gd name="connsiteY10" fmla="*/ 251685 h 5131348"/>
              <a:gd name="connsiteX0" fmla="*/ 0 w 2366010"/>
              <a:gd name="connsiteY0" fmla="*/ 251685 h 5131348"/>
              <a:gd name="connsiteX1" fmla="*/ 244787 w 2366010"/>
              <a:gd name="connsiteY1" fmla="*/ 6898 h 5131348"/>
              <a:gd name="connsiteX2" fmla="*/ 510540 w 2366010"/>
              <a:gd name="connsiteY2" fmla="*/ 10709 h 5131348"/>
              <a:gd name="connsiteX3" fmla="*/ 727710 w 2366010"/>
              <a:gd name="connsiteY3" fmla="*/ 189778 h 5131348"/>
              <a:gd name="connsiteX4" fmla="*/ 2121223 w 2366010"/>
              <a:gd name="connsiteY4" fmla="*/ 6898 h 5131348"/>
              <a:gd name="connsiteX5" fmla="*/ 2366010 w 2366010"/>
              <a:gd name="connsiteY5" fmla="*/ 251685 h 5131348"/>
              <a:gd name="connsiteX6" fmla="*/ 2366010 w 2366010"/>
              <a:gd name="connsiteY6" fmla="*/ 4886561 h 5131348"/>
              <a:gd name="connsiteX7" fmla="*/ 2121223 w 2366010"/>
              <a:gd name="connsiteY7" fmla="*/ 5131348 h 5131348"/>
              <a:gd name="connsiteX8" fmla="*/ 244787 w 2366010"/>
              <a:gd name="connsiteY8" fmla="*/ 5131348 h 5131348"/>
              <a:gd name="connsiteX9" fmla="*/ 0 w 2366010"/>
              <a:gd name="connsiteY9" fmla="*/ 4886561 h 5131348"/>
              <a:gd name="connsiteX10" fmla="*/ 0 w 2366010"/>
              <a:gd name="connsiteY10" fmla="*/ 251685 h 5131348"/>
              <a:gd name="connsiteX0" fmla="*/ 0 w 2366010"/>
              <a:gd name="connsiteY0" fmla="*/ 255624 h 5135287"/>
              <a:gd name="connsiteX1" fmla="*/ 244787 w 2366010"/>
              <a:gd name="connsiteY1" fmla="*/ 10837 h 5135287"/>
              <a:gd name="connsiteX2" fmla="*/ 520700 w 2366010"/>
              <a:gd name="connsiteY2" fmla="*/ 7028 h 5135287"/>
              <a:gd name="connsiteX3" fmla="*/ 727710 w 2366010"/>
              <a:gd name="connsiteY3" fmla="*/ 193717 h 5135287"/>
              <a:gd name="connsiteX4" fmla="*/ 2121223 w 2366010"/>
              <a:gd name="connsiteY4" fmla="*/ 10837 h 5135287"/>
              <a:gd name="connsiteX5" fmla="*/ 2366010 w 2366010"/>
              <a:gd name="connsiteY5" fmla="*/ 255624 h 5135287"/>
              <a:gd name="connsiteX6" fmla="*/ 2366010 w 2366010"/>
              <a:gd name="connsiteY6" fmla="*/ 4890500 h 5135287"/>
              <a:gd name="connsiteX7" fmla="*/ 2121223 w 2366010"/>
              <a:gd name="connsiteY7" fmla="*/ 5135287 h 5135287"/>
              <a:gd name="connsiteX8" fmla="*/ 244787 w 2366010"/>
              <a:gd name="connsiteY8" fmla="*/ 5135287 h 5135287"/>
              <a:gd name="connsiteX9" fmla="*/ 0 w 2366010"/>
              <a:gd name="connsiteY9" fmla="*/ 4890500 h 5135287"/>
              <a:gd name="connsiteX10" fmla="*/ 0 w 2366010"/>
              <a:gd name="connsiteY10" fmla="*/ 255624 h 5135287"/>
              <a:gd name="connsiteX0" fmla="*/ 0 w 2366010"/>
              <a:gd name="connsiteY0" fmla="*/ 256647 h 5136310"/>
              <a:gd name="connsiteX1" fmla="*/ 237167 w 2366010"/>
              <a:gd name="connsiteY1" fmla="*/ 9320 h 5136310"/>
              <a:gd name="connsiteX2" fmla="*/ 520700 w 2366010"/>
              <a:gd name="connsiteY2" fmla="*/ 8051 h 5136310"/>
              <a:gd name="connsiteX3" fmla="*/ 727710 w 2366010"/>
              <a:gd name="connsiteY3" fmla="*/ 194740 h 5136310"/>
              <a:gd name="connsiteX4" fmla="*/ 2121223 w 2366010"/>
              <a:gd name="connsiteY4" fmla="*/ 11860 h 5136310"/>
              <a:gd name="connsiteX5" fmla="*/ 2366010 w 2366010"/>
              <a:gd name="connsiteY5" fmla="*/ 256647 h 5136310"/>
              <a:gd name="connsiteX6" fmla="*/ 2366010 w 2366010"/>
              <a:gd name="connsiteY6" fmla="*/ 4891523 h 5136310"/>
              <a:gd name="connsiteX7" fmla="*/ 2121223 w 2366010"/>
              <a:gd name="connsiteY7" fmla="*/ 5136310 h 5136310"/>
              <a:gd name="connsiteX8" fmla="*/ 244787 w 2366010"/>
              <a:gd name="connsiteY8" fmla="*/ 5136310 h 5136310"/>
              <a:gd name="connsiteX9" fmla="*/ 0 w 2366010"/>
              <a:gd name="connsiteY9" fmla="*/ 4891523 h 5136310"/>
              <a:gd name="connsiteX10" fmla="*/ 0 w 2366010"/>
              <a:gd name="connsiteY10" fmla="*/ 256647 h 5136310"/>
              <a:gd name="connsiteX0" fmla="*/ 0 w 2366010"/>
              <a:gd name="connsiteY0" fmla="*/ 256647 h 5136310"/>
              <a:gd name="connsiteX1" fmla="*/ 237167 w 2366010"/>
              <a:gd name="connsiteY1" fmla="*/ 9320 h 5136310"/>
              <a:gd name="connsiteX2" fmla="*/ 520700 w 2366010"/>
              <a:gd name="connsiteY2" fmla="*/ 8051 h 5136310"/>
              <a:gd name="connsiteX3" fmla="*/ 727710 w 2366010"/>
              <a:gd name="connsiteY3" fmla="*/ 194740 h 5136310"/>
              <a:gd name="connsiteX4" fmla="*/ 2121223 w 2366010"/>
              <a:gd name="connsiteY4" fmla="*/ 11860 h 5136310"/>
              <a:gd name="connsiteX5" fmla="*/ 2366010 w 2366010"/>
              <a:gd name="connsiteY5" fmla="*/ 256647 h 5136310"/>
              <a:gd name="connsiteX6" fmla="*/ 2366010 w 2366010"/>
              <a:gd name="connsiteY6" fmla="*/ 4891523 h 5136310"/>
              <a:gd name="connsiteX7" fmla="*/ 2121223 w 2366010"/>
              <a:gd name="connsiteY7" fmla="*/ 5136310 h 5136310"/>
              <a:gd name="connsiteX8" fmla="*/ 244787 w 2366010"/>
              <a:gd name="connsiteY8" fmla="*/ 5136310 h 5136310"/>
              <a:gd name="connsiteX9" fmla="*/ 0 w 2366010"/>
              <a:gd name="connsiteY9" fmla="*/ 4891523 h 5136310"/>
              <a:gd name="connsiteX10" fmla="*/ 0 w 2366010"/>
              <a:gd name="connsiteY10" fmla="*/ 256647 h 5136310"/>
              <a:gd name="connsiteX0" fmla="*/ 0 w 2366010"/>
              <a:gd name="connsiteY0" fmla="*/ 256647 h 5136310"/>
              <a:gd name="connsiteX1" fmla="*/ 237167 w 2366010"/>
              <a:gd name="connsiteY1" fmla="*/ 9320 h 5136310"/>
              <a:gd name="connsiteX2" fmla="*/ 520700 w 2366010"/>
              <a:gd name="connsiteY2" fmla="*/ 8051 h 5136310"/>
              <a:gd name="connsiteX3" fmla="*/ 727710 w 2366010"/>
              <a:gd name="connsiteY3" fmla="*/ 194740 h 5136310"/>
              <a:gd name="connsiteX4" fmla="*/ 1323813 w 2366010"/>
              <a:gd name="connsiteY4" fmla="*/ 196013 h 5136310"/>
              <a:gd name="connsiteX5" fmla="*/ 2121223 w 2366010"/>
              <a:gd name="connsiteY5" fmla="*/ 11860 h 5136310"/>
              <a:gd name="connsiteX6" fmla="*/ 2366010 w 2366010"/>
              <a:gd name="connsiteY6" fmla="*/ 256647 h 5136310"/>
              <a:gd name="connsiteX7" fmla="*/ 2366010 w 2366010"/>
              <a:gd name="connsiteY7" fmla="*/ 4891523 h 5136310"/>
              <a:gd name="connsiteX8" fmla="*/ 2121223 w 2366010"/>
              <a:gd name="connsiteY8" fmla="*/ 5136310 h 5136310"/>
              <a:gd name="connsiteX9" fmla="*/ 244787 w 2366010"/>
              <a:gd name="connsiteY9" fmla="*/ 5136310 h 5136310"/>
              <a:gd name="connsiteX10" fmla="*/ 0 w 2366010"/>
              <a:gd name="connsiteY10" fmla="*/ 4891523 h 5136310"/>
              <a:gd name="connsiteX11" fmla="*/ 0 w 2366010"/>
              <a:gd name="connsiteY11" fmla="*/ 256647 h 5136310"/>
              <a:gd name="connsiteX0" fmla="*/ 0 w 2366010"/>
              <a:gd name="connsiteY0" fmla="*/ 256647 h 5136310"/>
              <a:gd name="connsiteX1" fmla="*/ 237167 w 2366010"/>
              <a:gd name="connsiteY1" fmla="*/ 9320 h 5136310"/>
              <a:gd name="connsiteX2" fmla="*/ 520700 w 2366010"/>
              <a:gd name="connsiteY2" fmla="*/ 8051 h 5136310"/>
              <a:gd name="connsiteX3" fmla="*/ 727710 w 2366010"/>
              <a:gd name="connsiteY3" fmla="*/ 194740 h 5136310"/>
              <a:gd name="connsiteX4" fmla="*/ 1364453 w 2366010"/>
              <a:gd name="connsiteY4" fmla="*/ 196013 h 5136310"/>
              <a:gd name="connsiteX5" fmla="*/ 2121223 w 2366010"/>
              <a:gd name="connsiteY5" fmla="*/ 11860 h 5136310"/>
              <a:gd name="connsiteX6" fmla="*/ 2366010 w 2366010"/>
              <a:gd name="connsiteY6" fmla="*/ 256647 h 5136310"/>
              <a:gd name="connsiteX7" fmla="*/ 2366010 w 2366010"/>
              <a:gd name="connsiteY7" fmla="*/ 4891523 h 5136310"/>
              <a:gd name="connsiteX8" fmla="*/ 2121223 w 2366010"/>
              <a:gd name="connsiteY8" fmla="*/ 5136310 h 5136310"/>
              <a:gd name="connsiteX9" fmla="*/ 244787 w 2366010"/>
              <a:gd name="connsiteY9" fmla="*/ 5136310 h 5136310"/>
              <a:gd name="connsiteX10" fmla="*/ 0 w 2366010"/>
              <a:gd name="connsiteY10" fmla="*/ 4891523 h 5136310"/>
              <a:gd name="connsiteX11" fmla="*/ 0 w 2366010"/>
              <a:gd name="connsiteY11" fmla="*/ 256647 h 5136310"/>
              <a:gd name="connsiteX0" fmla="*/ 0 w 2366010"/>
              <a:gd name="connsiteY0" fmla="*/ 256647 h 5136310"/>
              <a:gd name="connsiteX1" fmla="*/ 237167 w 2366010"/>
              <a:gd name="connsiteY1" fmla="*/ 9320 h 5136310"/>
              <a:gd name="connsiteX2" fmla="*/ 520700 w 2366010"/>
              <a:gd name="connsiteY2" fmla="*/ 8051 h 5136310"/>
              <a:gd name="connsiteX3" fmla="*/ 727710 w 2366010"/>
              <a:gd name="connsiteY3" fmla="*/ 194740 h 5136310"/>
              <a:gd name="connsiteX4" fmla="*/ 1364453 w 2366010"/>
              <a:gd name="connsiteY4" fmla="*/ 196013 h 5136310"/>
              <a:gd name="connsiteX5" fmla="*/ 2121223 w 2366010"/>
              <a:gd name="connsiteY5" fmla="*/ 11860 h 5136310"/>
              <a:gd name="connsiteX6" fmla="*/ 2366010 w 2366010"/>
              <a:gd name="connsiteY6" fmla="*/ 256647 h 5136310"/>
              <a:gd name="connsiteX7" fmla="*/ 2366010 w 2366010"/>
              <a:gd name="connsiteY7" fmla="*/ 4891523 h 5136310"/>
              <a:gd name="connsiteX8" fmla="*/ 2121223 w 2366010"/>
              <a:gd name="connsiteY8" fmla="*/ 5136310 h 5136310"/>
              <a:gd name="connsiteX9" fmla="*/ 244787 w 2366010"/>
              <a:gd name="connsiteY9" fmla="*/ 5136310 h 5136310"/>
              <a:gd name="connsiteX10" fmla="*/ 0 w 2366010"/>
              <a:gd name="connsiteY10" fmla="*/ 4891523 h 5136310"/>
              <a:gd name="connsiteX11" fmla="*/ 0 w 2366010"/>
              <a:gd name="connsiteY11" fmla="*/ 256647 h 5136310"/>
              <a:gd name="connsiteX0" fmla="*/ 0 w 2366010"/>
              <a:gd name="connsiteY0" fmla="*/ 256647 h 5136310"/>
              <a:gd name="connsiteX1" fmla="*/ 237167 w 2366010"/>
              <a:gd name="connsiteY1" fmla="*/ 9320 h 5136310"/>
              <a:gd name="connsiteX2" fmla="*/ 520700 w 2366010"/>
              <a:gd name="connsiteY2" fmla="*/ 8051 h 5136310"/>
              <a:gd name="connsiteX3" fmla="*/ 727710 w 2366010"/>
              <a:gd name="connsiteY3" fmla="*/ 194740 h 5136310"/>
              <a:gd name="connsiteX4" fmla="*/ 1364453 w 2366010"/>
              <a:gd name="connsiteY4" fmla="*/ 196013 h 5136310"/>
              <a:gd name="connsiteX5" fmla="*/ 2121223 w 2366010"/>
              <a:gd name="connsiteY5" fmla="*/ 11860 h 5136310"/>
              <a:gd name="connsiteX6" fmla="*/ 2366010 w 2366010"/>
              <a:gd name="connsiteY6" fmla="*/ 256647 h 5136310"/>
              <a:gd name="connsiteX7" fmla="*/ 2366010 w 2366010"/>
              <a:gd name="connsiteY7" fmla="*/ 4891523 h 5136310"/>
              <a:gd name="connsiteX8" fmla="*/ 2121223 w 2366010"/>
              <a:gd name="connsiteY8" fmla="*/ 5136310 h 5136310"/>
              <a:gd name="connsiteX9" fmla="*/ 244787 w 2366010"/>
              <a:gd name="connsiteY9" fmla="*/ 5136310 h 5136310"/>
              <a:gd name="connsiteX10" fmla="*/ 0 w 2366010"/>
              <a:gd name="connsiteY10" fmla="*/ 4891523 h 5136310"/>
              <a:gd name="connsiteX11" fmla="*/ 0 w 2366010"/>
              <a:gd name="connsiteY11" fmla="*/ 256647 h 5136310"/>
              <a:gd name="connsiteX0" fmla="*/ 0 w 2366010"/>
              <a:gd name="connsiteY0" fmla="*/ 256647 h 5136310"/>
              <a:gd name="connsiteX1" fmla="*/ 237167 w 2366010"/>
              <a:gd name="connsiteY1" fmla="*/ 9320 h 5136310"/>
              <a:gd name="connsiteX2" fmla="*/ 520700 w 2366010"/>
              <a:gd name="connsiteY2" fmla="*/ 8051 h 5136310"/>
              <a:gd name="connsiteX3" fmla="*/ 727710 w 2366010"/>
              <a:gd name="connsiteY3" fmla="*/ 194740 h 5136310"/>
              <a:gd name="connsiteX4" fmla="*/ 1364453 w 2366010"/>
              <a:gd name="connsiteY4" fmla="*/ 196013 h 5136310"/>
              <a:gd name="connsiteX5" fmla="*/ 2121223 w 2366010"/>
              <a:gd name="connsiteY5" fmla="*/ 11860 h 5136310"/>
              <a:gd name="connsiteX6" fmla="*/ 2366010 w 2366010"/>
              <a:gd name="connsiteY6" fmla="*/ 256647 h 5136310"/>
              <a:gd name="connsiteX7" fmla="*/ 2366010 w 2366010"/>
              <a:gd name="connsiteY7" fmla="*/ 4891523 h 5136310"/>
              <a:gd name="connsiteX8" fmla="*/ 2121223 w 2366010"/>
              <a:gd name="connsiteY8" fmla="*/ 5136310 h 5136310"/>
              <a:gd name="connsiteX9" fmla="*/ 244787 w 2366010"/>
              <a:gd name="connsiteY9" fmla="*/ 5136310 h 5136310"/>
              <a:gd name="connsiteX10" fmla="*/ 0 w 2366010"/>
              <a:gd name="connsiteY10" fmla="*/ 4891523 h 5136310"/>
              <a:gd name="connsiteX11" fmla="*/ 0 w 2366010"/>
              <a:gd name="connsiteY11" fmla="*/ 256647 h 5136310"/>
              <a:gd name="connsiteX0" fmla="*/ 0 w 2366010"/>
              <a:gd name="connsiteY0" fmla="*/ 256647 h 5136310"/>
              <a:gd name="connsiteX1" fmla="*/ 237167 w 2366010"/>
              <a:gd name="connsiteY1" fmla="*/ 9320 h 5136310"/>
              <a:gd name="connsiteX2" fmla="*/ 520700 w 2366010"/>
              <a:gd name="connsiteY2" fmla="*/ 8051 h 5136310"/>
              <a:gd name="connsiteX3" fmla="*/ 727710 w 2366010"/>
              <a:gd name="connsiteY3" fmla="*/ 194740 h 5136310"/>
              <a:gd name="connsiteX4" fmla="*/ 1364453 w 2366010"/>
              <a:gd name="connsiteY4" fmla="*/ 196013 h 5136310"/>
              <a:gd name="connsiteX5" fmla="*/ 2121223 w 2366010"/>
              <a:gd name="connsiteY5" fmla="*/ 11860 h 5136310"/>
              <a:gd name="connsiteX6" fmla="*/ 2366010 w 2366010"/>
              <a:gd name="connsiteY6" fmla="*/ 256647 h 5136310"/>
              <a:gd name="connsiteX7" fmla="*/ 2366010 w 2366010"/>
              <a:gd name="connsiteY7" fmla="*/ 4891523 h 5136310"/>
              <a:gd name="connsiteX8" fmla="*/ 2121223 w 2366010"/>
              <a:gd name="connsiteY8" fmla="*/ 5136310 h 5136310"/>
              <a:gd name="connsiteX9" fmla="*/ 244787 w 2366010"/>
              <a:gd name="connsiteY9" fmla="*/ 5136310 h 5136310"/>
              <a:gd name="connsiteX10" fmla="*/ 0 w 2366010"/>
              <a:gd name="connsiteY10" fmla="*/ 4891523 h 5136310"/>
              <a:gd name="connsiteX11" fmla="*/ 0 w 2366010"/>
              <a:gd name="connsiteY11" fmla="*/ 256647 h 5136310"/>
              <a:gd name="connsiteX0" fmla="*/ 0 w 2366010"/>
              <a:gd name="connsiteY0" fmla="*/ 256647 h 5136310"/>
              <a:gd name="connsiteX1" fmla="*/ 237167 w 2366010"/>
              <a:gd name="connsiteY1" fmla="*/ 9320 h 5136310"/>
              <a:gd name="connsiteX2" fmla="*/ 520700 w 2366010"/>
              <a:gd name="connsiteY2" fmla="*/ 8051 h 5136310"/>
              <a:gd name="connsiteX3" fmla="*/ 727710 w 2366010"/>
              <a:gd name="connsiteY3" fmla="*/ 194740 h 5136310"/>
              <a:gd name="connsiteX4" fmla="*/ 1364453 w 2366010"/>
              <a:gd name="connsiteY4" fmla="*/ 196013 h 5136310"/>
              <a:gd name="connsiteX5" fmla="*/ 2121223 w 2366010"/>
              <a:gd name="connsiteY5" fmla="*/ 11860 h 5136310"/>
              <a:gd name="connsiteX6" fmla="*/ 2366010 w 2366010"/>
              <a:gd name="connsiteY6" fmla="*/ 256647 h 5136310"/>
              <a:gd name="connsiteX7" fmla="*/ 2366010 w 2366010"/>
              <a:gd name="connsiteY7" fmla="*/ 4891523 h 5136310"/>
              <a:gd name="connsiteX8" fmla="*/ 2121223 w 2366010"/>
              <a:gd name="connsiteY8" fmla="*/ 5136310 h 5136310"/>
              <a:gd name="connsiteX9" fmla="*/ 244787 w 2366010"/>
              <a:gd name="connsiteY9" fmla="*/ 5136310 h 5136310"/>
              <a:gd name="connsiteX10" fmla="*/ 0 w 2366010"/>
              <a:gd name="connsiteY10" fmla="*/ 4891523 h 5136310"/>
              <a:gd name="connsiteX11" fmla="*/ 0 w 2366010"/>
              <a:gd name="connsiteY11" fmla="*/ 256647 h 5136310"/>
              <a:gd name="connsiteX0" fmla="*/ 0 w 2366010"/>
              <a:gd name="connsiteY0" fmla="*/ 256647 h 5136310"/>
              <a:gd name="connsiteX1" fmla="*/ 237167 w 2366010"/>
              <a:gd name="connsiteY1" fmla="*/ 9320 h 5136310"/>
              <a:gd name="connsiteX2" fmla="*/ 520700 w 2366010"/>
              <a:gd name="connsiteY2" fmla="*/ 8051 h 5136310"/>
              <a:gd name="connsiteX3" fmla="*/ 727710 w 2366010"/>
              <a:gd name="connsiteY3" fmla="*/ 194740 h 5136310"/>
              <a:gd name="connsiteX4" fmla="*/ 1364453 w 2366010"/>
              <a:gd name="connsiteY4" fmla="*/ 196013 h 5136310"/>
              <a:gd name="connsiteX5" fmla="*/ 1758153 w 2366010"/>
              <a:gd name="connsiteY5" fmla="*/ 137593 h 5136310"/>
              <a:gd name="connsiteX6" fmla="*/ 2121223 w 2366010"/>
              <a:gd name="connsiteY6" fmla="*/ 11860 h 5136310"/>
              <a:gd name="connsiteX7" fmla="*/ 2366010 w 2366010"/>
              <a:gd name="connsiteY7" fmla="*/ 256647 h 5136310"/>
              <a:gd name="connsiteX8" fmla="*/ 2366010 w 2366010"/>
              <a:gd name="connsiteY8" fmla="*/ 4891523 h 5136310"/>
              <a:gd name="connsiteX9" fmla="*/ 2121223 w 2366010"/>
              <a:gd name="connsiteY9" fmla="*/ 5136310 h 5136310"/>
              <a:gd name="connsiteX10" fmla="*/ 244787 w 2366010"/>
              <a:gd name="connsiteY10" fmla="*/ 5136310 h 5136310"/>
              <a:gd name="connsiteX11" fmla="*/ 0 w 2366010"/>
              <a:gd name="connsiteY11" fmla="*/ 4891523 h 5136310"/>
              <a:gd name="connsiteX12" fmla="*/ 0 w 2366010"/>
              <a:gd name="connsiteY12" fmla="*/ 256647 h 5136310"/>
              <a:gd name="connsiteX0" fmla="*/ 0 w 2366010"/>
              <a:gd name="connsiteY0" fmla="*/ 256647 h 5136310"/>
              <a:gd name="connsiteX1" fmla="*/ 237167 w 2366010"/>
              <a:gd name="connsiteY1" fmla="*/ 9320 h 5136310"/>
              <a:gd name="connsiteX2" fmla="*/ 520700 w 2366010"/>
              <a:gd name="connsiteY2" fmla="*/ 8051 h 5136310"/>
              <a:gd name="connsiteX3" fmla="*/ 727710 w 2366010"/>
              <a:gd name="connsiteY3" fmla="*/ 194740 h 5136310"/>
              <a:gd name="connsiteX4" fmla="*/ 1364453 w 2366010"/>
              <a:gd name="connsiteY4" fmla="*/ 196013 h 5136310"/>
              <a:gd name="connsiteX5" fmla="*/ 1765773 w 2366010"/>
              <a:gd name="connsiteY5" fmla="*/ 178233 h 5136310"/>
              <a:gd name="connsiteX6" fmla="*/ 2121223 w 2366010"/>
              <a:gd name="connsiteY6" fmla="*/ 11860 h 5136310"/>
              <a:gd name="connsiteX7" fmla="*/ 2366010 w 2366010"/>
              <a:gd name="connsiteY7" fmla="*/ 256647 h 5136310"/>
              <a:gd name="connsiteX8" fmla="*/ 2366010 w 2366010"/>
              <a:gd name="connsiteY8" fmla="*/ 4891523 h 5136310"/>
              <a:gd name="connsiteX9" fmla="*/ 2121223 w 2366010"/>
              <a:gd name="connsiteY9" fmla="*/ 5136310 h 5136310"/>
              <a:gd name="connsiteX10" fmla="*/ 244787 w 2366010"/>
              <a:gd name="connsiteY10" fmla="*/ 5136310 h 5136310"/>
              <a:gd name="connsiteX11" fmla="*/ 0 w 2366010"/>
              <a:gd name="connsiteY11" fmla="*/ 4891523 h 5136310"/>
              <a:gd name="connsiteX12" fmla="*/ 0 w 2366010"/>
              <a:gd name="connsiteY12" fmla="*/ 256647 h 5136310"/>
              <a:gd name="connsiteX0" fmla="*/ 0 w 2366010"/>
              <a:gd name="connsiteY0" fmla="*/ 256647 h 5136310"/>
              <a:gd name="connsiteX1" fmla="*/ 237167 w 2366010"/>
              <a:gd name="connsiteY1" fmla="*/ 9320 h 5136310"/>
              <a:gd name="connsiteX2" fmla="*/ 520700 w 2366010"/>
              <a:gd name="connsiteY2" fmla="*/ 8051 h 5136310"/>
              <a:gd name="connsiteX3" fmla="*/ 727710 w 2366010"/>
              <a:gd name="connsiteY3" fmla="*/ 194740 h 5136310"/>
              <a:gd name="connsiteX4" fmla="*/ 1364453 w 2366010"/>
              <a:gd name="connsiteY4" fmla="*/ 196013 h 5136310"/>
              <a:gd name="connsiteX5" fmla="*/ 1773393 w 2366010"/>
              <a:gd name="connsiteY5" fmla="*/ 211253 h 5136310"/>
              <a:gd name="connsiteX6" fmla="*/ 2121223 w 2366010"/>
              <a:gd name="connsiteY6" fmla="*/ 11860 h 5136310"/>
              <a:gd name="connsiteX7" fmla="*/ 2366010 w 2366010"/>
              <a:gd name="connsiteY7" fmla="*/ 256647 h 5136310"/>
              <a:gd name="connsiteX8" fmla="*/ 2366010 w 2366010"/>
              <a:gd name="connsiteY8" fmla="*/ 4891523 h 5136310"/>
              <a:gd name="connsiteX9" fmla="*/ 2121223 w 2366010"/>
              <a:gd name="connsiteY9" fmla="*/ 5136310 h 5136310"/>
              <a:gd name="connsiteX10" fmla="*/ 244787 w 2366010"/>
              <a:gd name="connsiteY10" fmla="*/ 5136310 h 5136310"/>
              <a:gd name="connsiteX11" fmla="*/ 0 w 2366010"/>
              <a:gd name="connsiteY11" fmla="*/ 4891523 h 5136310"/>
              <a:gd name="connsiteX12" fmla="*/ 0 w 2366010"/>
              <a:gd name="connsiteY12" fmla="*/ 256647 h 5136310"/>
              <a:gd name="connsiteX0" fmla="*/ 0 w 2366010"/>
              <a:gd name="connsiteY0" fmla="*/ 256647 h 5136310"/>
              <a:gd name="connsiteX1" fmla="*/ 237167 w 2366010"/>
              <a:gd name="connsiteY1" fmla="*/ 9320 h 5136310"/>
              <a:gd name="connsiteX2" fmla="*/ 520700 w 2366010"/>
              <a:gd name="connsiteY2" fmla="*/ 8051 h 5136310"/>
              <a:gd name="connsiteX3" fmla="*/ 727710 w 2366010"/>
              <a:gd name="connsiteY3" fmla="*/ 194740 h 5136310"/>
              <a:gd name="connsiteX4" fmla="*/ 1364453 w 2366010"/>
              <a:gd name="connsiteY4" fmla="*/ 196013 h 5136310"/>
              <a:gd name="connsiteX5" fmla="*/ 1760693 w 2366010"/>
              <a:gd name="connsiteY5" fmla="*/ 188393 h 5136310"/>
              <a:gd name="connsiteX6" fmla="*/ 2121223 w 2366010"/>
              <a:gd name="connsiteY6" fmla="*/ 11860 h 5136310"/>
              <a:gd name="connsiteX7" fmla="*/ 2366010 w 2366010"/>
              <a:gd name="connsiteY7" fmla="*/ 256647 h 5136310"/>
              <a:gd name="connsiteX8" fmla="*/ 2366010 w 2366010"/>
              <a:gd name="connsiteY8" fmla="*/ 4891523 h 5136310"/>
              <a:gd name="connsiteX9" fmla="*/ 2121223 w 2366010"/>
              <a:gd name="connsiteY9" fmla="*/ 5136310 h 5136310"/>
              <a:gd name="connsiteX10" fmla="*/ 244787 w 2366010"/>
              <a:gd name="connsiteY10" fmla="*/ 5136310 h 5136310"/>
              <a:gd name="connsiteX11" fmla="*/ 0 w 2366010"/>
              <a:gd name="connsiteY11" fmla="*/ 4891523 h 5136310"/>
              <a:gd name="connsiteX12" fmla="*/ 0 w 2366010"/>
              <a:gd name="connsiteY12" fmla="*/ 256647 h 5136310"/>
              <a:gd name="connsiteX0" fmla="*/ 0 w 2366010"/>
              <a:gd name="connsiteY0" fmla="*/ 256647 h 5136310"/>
              <a:gd name="connsiteX1" fmla="*/ 237167 w 2366010"/>
              <a:gd name="connsiteY1" fmla="*/ 9320 h 5136310"/>
              <a:gd name="connsiteX2" fmla="*/ 520700 w 2366010"/>
              <a:gd name="connsiteY2" fmla="*/ 8051 h 5136310"/>
              <a:gd name="connsiteX3" fmla="*/ 727710 w 2366010"/>
              <a:gd name="connsiteY3" fmla="*/ 194740 h 5136310"/>
              <a:gd name="connsiteX4" fmla="*/ 1364453 w 2366010"/>
              <a:gd name="connsiteY4" fmla="*/ 196013 h 5136310"/>
              <a:gd name="connsiteX5" fmla="*/ 1760693 w 2366010"/>
              <a:gd name="connsiteY5" fmla="*/ 188393 h 5136310"/>
              <a:gd name="connsiteX6" fmla="*/ 2121223 w 2366010"/>
              <a:gd name="connsiteY6" fmla="*/ 11860 h 5136310"/>
              <a:gd name="connsiteX7" fmla="*/ 2366010 w 2366010"/>
              <a:gd name="connsiteY7" fmla="*/ 256647 h 5136310"/>
              <a:gd name="connsiteX8" fmla="*/ 2366010 w 2366010"/>
              <a:gd name="connsiteY8" fmla="*/ 4891523 h 5136310"/>
              <a:gd name="connsiteX9" fmla="*/ 2121223 w 2366010"/>
              <a:gd name="connsiteY9" fmla="*/ 5136310 h 5136310"/>
              <a:gd name="connsiteX10" fmla="*/ 244787 w 2366010"/>
              <a:gd name="connsiteY10" fmla="*/ 5136310 h 5136310"/>
              <a:gd name="connsiteX11" fmla="*/ 0 w 2366010"/>
              <a:gd name="connsiteY11" fmla="*/ 4891523 h 5136310"/>
              <a:gd name="connsiteX12" fmla="*/ 0 w 2366010"/>
              <a:gd name="connsiteY12" fmla="*/ 256647 h 5136310"/>
              <a:gd name="connsiteX0" fmla="*/ 0 w 2366010"/>
              <a:gd name="connsiteY0" fmla="*/ 258231 h 5137894"/>
              <a:gd name="connsiteX1" fmla="*/ 237167 w 2366010"/>
              <a:gd name="connsiteY1" fmla="*/ 10904 h 5137894"/>
              <a:gd name="connsiteX2" fmla="*/ 520700 w 2366010"/>
              <a:gd name="connsiteY2" fmla="*/ 9635 h 5137894"/>
              <a:gd name="connsiteX3" fmla="*/ 727710 w 2366010"/>
              <a:gd name="connsiteY3" fmla="*/ 196324 h 5137894"/>
              <a:gd name="connsiteX4" fmla="*/ 1364453 w 2366010"/>
              <a:gd name="connsiteY4" fmla="*/ 197597 h 5137894"/>
              <a:gd name="connsiteX5" fmla="*/ 1760693 w 2366010"/>
              <a:gd name="connsiteY5" fmla="*/ 189977 h 5137894"/>
              <a:gd name="connsiteX6" fmla="*/ 1877533 w 2366010"/>
              <a:gd name="connsiteY6" fmla="*/ 37577 h 5137894"/>
              <a:gd name="connsiteX7" fmla="*/ 2121223 w 2366010"/>
              <a:gd name="connsiteY7" fmla="*/ 13444 h 5137894"/>
              <a:gd name="connsiteX8" fmla="*/ 2366010 w 2366010"/>
              <a:gd name="connsiteY8" fmla="*/ 258231 h 5137894"/>
              <a:gd name="connsiteX9" fmla="*/ 2366010 w 2366010"/>
              <a:gd name="connsiteY9" fmla="*/ 4893107 h 5137894"/>
              <a:gd name="connsiteX10" fmla="*/ 2121223 w 2366010"/>
              <a:gd name="connsiteY10" fmla="*/ 5137894 h 5137894"/>
              <a:gd name="connsiteX11" fmla="*/ 244787 w 2366010"/>
              <a:gd name="connsiteY11" fmla="*/ 5137894 h 5137894"/>
              <a:gd name="connsiteX12" fmla="*/ 0 w 2366010"/>
              <a:gd name="connsiteY12" fmla="*/ 4893107 h 5137894"/>
              <a:gd name="connsiteX13" fmla="*/ 0 w 2366010"/>
              <a:gd name="connsiteY13" fmla="*/ 258231 h 5137894"/>
              <a:gd name="connsiteX0" fmla="*/ 0 w 2366010"/>
              <a:gd name="connsiteY0" fmla="*/ 258231 h 5137894"/>
              <a:gd name="connsiteX1" fmla="*/ 237167 w 2366010"/>
              <a:gd name="connsiteY1" fmla="*/ 10904 h 5137894"/>
              <a:gd name="connsiteX2" fmla="*/ 520700 w 2366010"/>
              <a:gd name="connsiteY2" fmla="*/ 9635 h 5137894"/>
              <a:gd name="connsiteX3" fmla="*/ 727710 w 2366010"/>
              <a:gd name="connsiteY3" fmla="*/ 196324 h 5137894"/>
              <a:gd name="connsiteX4" fmla="*/ 1364453 w 2366010"/>
              <a:gd name="connsiteY4" fmla="*/ 197597 h 5137894"/>
              <a:gd name="connsiteX5" fmla="*/ 1760693 w 2366010"/>
              <a:gd name="connsiteY5" fmla="*/ 189977 h 5137894"/>
              <a:gd name="connsiteX6" fmla="*/ 1877533 w 2366010"/>
              <a:gd name="connsiteY6" fmla="*/ 37577 h 5137894"/>
              <a:gd name="connsiteX7" fmla="*/ 2121223 w 2366010"/>
              <a:gd name="connsiteY7" fmla="*/ 13444 h 5137894"/>
              <a:gd name="connsiteX8" fmla="*/ 2366010 w 2366010"/>
              <a:gd name="connsiteY8" fmla="*/ 258231 h 5137894"/>
              <a:gd name="connsiteX9" fmla="*/ 2366010 w 2366010"/>
              <a:gd name="connsiteY9" fmla="*/ 4893107 h 5137894"/>
              <a:gd name="connsiteX10" fmla="*/ 2121223 w 2366010"/>
              <a:gd name="connsiteY10" fmla="*/ 5137894 h 5137894"/>
              <a:gd name="connsiteX11" fmla="*/ 244787 w 2366010"/>
              <a:gd name="connsiteY11" fmla="*/ 5137894 h 5137894"/>
              <a:gd name="connsiteX12" fmla="*/ 0 w 2366010"/>
              <a:gd name="connsiteY12" fmla="*/ 4893107 h 5137894"/>
              <a:gd name="connsiteX13" fmla="*/ 0 w 2366010"/>
              <a:gd name="connsiteY13" fmla="*/ 258231 h 5137894"/>
              <a:gd name="connsiteX0" fmla="*/ 0 w 2366010"/>
              <a:gd name="connsiteY0" fmla="*/ 263996 h 5143659"/>
              <a:gd name="connsiteX1" fmla="*/ 237167 w 2366010"/>
              <a:gd name="connsiteY1" fmla="*/ 16669 h 5143659"/>
              <a:gd name="connsiteX2" fmla="*/ 520700 w 2366010"/>
              <a:gd name="connsiteY2" fmla="*/ 15400 h 5143659"/>
              <a:gd name="connsiteX3" fmla="*/ 727710 w 2366010"/>
              <a:gd name="connsiteY3" fmla="*/ 202089 h 5143659"/>
              <a:gd name="connsiteX4" fmla="*/ 1364453 w 2366010"/>
              <a:gd name="connsiteY4" fmla="*/ 203362 h 5143659"/>
              <a:gd name="connsiteX5" fmla="*/ 1760693 w 2366010"/>
              <a:gd name="connsiteY5" fmla="*/ 195742 h 5143659"/>
              <a:gd name="connsiteX6" fmla="*/ 1864833 w 2366010"/>
              <a:gd name="connsiteY6" fmla="*/ 25562 h 5143659"/>
              <a:gd name="connsiteX7" fmla="*/ 2121223 w 2366010"/>
              <a:gd name="connsiteY7" fmla="*/ 19209 h 5143659"/>
              <a:gd name="connsiteX8" fmla="*/ 2366010 w 2366010"/>
              <a:gd name="connsiteY8" fmla="*/ 263996 h 5143659"/>
              <a:gd name="connsiteX9" fmla="*/ 2366010 w 2366010"/>
              <a:gd name="connsiteY9" fmla="*/ 4898872 h 5143659"/>
              <a:gd name="connsiteX10" fmla="*/ 2121223 w 2366010"/>
              <a:gd name="connsiteY10" fmla="*/ 5143659 h 5143659"/>
              <a:gd name="connsiteX11" fmla="*/ 244787 w 2366010"/>
              <a:gd name="connsiteY11" fmla="*/ 5143659 h 5143659"/>
              <a:gd name="connsiteX12" fmla="*/ 0 w 2366010"/>
              <a:gd name="connsiteY12" fmla="*/ 4898872 h 5143659"/>
              <a:gd name="connsiteX13" fmla="*/ 0 w 2366010"/>
              <a:gd name="connsiteY13" fmla="*/ 263996 h 5143659"/>
              <a:gd name="connsiteX0" fmla="*/ 0 w 2366010"/>
              <a:gd name="connsiteY0" fmla="*/ 256648 h 5136311"/>
              <a:gd name="connsiteX1" fmla="*/ 237167 w 2366010"/>
              <a:gd name="connsiteY1" fmla="*/ 9321 h 5136311"/>
              <a:gd name="connsiteX2" fmla="*/ 520700 w 2366010"/>
              <a:gd name="connsiteY2" fmla="*/ 8052 h 5136311"/>
              <a:gd name="connsiteX3" fmla="*/ 727710 w 2366010"/>
              <a:gd name="connsiteY3" fmla="*/ 194741 h 5136311"/>
              <a:gd name="connsiteX4" fmla="*/ 1364453 w 2366010"/>
              <a:gd name="connsiteY4" fmla="*/ 196014 h 5136311"/>
              <a:gd name="connsiteX5" fmla="*/ 1760693 w 2366010"/>
              <a:gd name="connsiteY5" fmla="*/ 188394 h 5136311"/>
              <a:gd name="connsiteX6" fmla="*/ 1864833 w 2366010"/>
              <a:gd name="connsiteY6" fmla="*/ 18214 h 5136311"/>
              <a:gd name="connsiteX7" fmla="*/ 2121223 w 2366010"/>
              <a:gd name="connsiteY7" fmla="*/ 11861 h 5136311"/>
              <a:gd name="connsiteX8" fmla="*/ 2366010 w 2366010"/>
              <a:gd name="connsiteY8" fmla="*/ 256648 h 5136311"/>
              <a:gd name="connsiteX9" fmla="*/ 2366010 w 2366010"/>
              <a:gd name="connsiteY9" fmla="*/ 4891524 h 5136311"/>
              <a:gd name="connsiteX10" fmla="*/ 2121223 w 2366010"/>
              <a:gd name="connsiteY10" fmla="*/ 5136311 h 5136311"/>
              <a:gd name="connsiteX11" fmla="*/ 244787 w 2366010"/>
              <a:gd name="connsiteY11" fmla="*/ 5136311 h 5136311"/>
              <a:gd name="connsiteX12" fmla="*/ 0 w 2366010"/>
              <a:gd name="connsiteY12" fmla="*/ 4891524 h 5136311"/>
              <a:gd name="connsiteX13" fmla="*/ 0 w 2366010"/>
              <a:gd name="connsiteY13" fmla="*/ 256648 h 5136311"/>
              <a:gd name="connsiteX0" fmla="*/ 0 w 2366010"/>
              <a:gd name="connsiteY0" fmla="*/ 258309 h 5137972"/>
              <a:gd name="connsiteX1" fmla="*/ 237167 w 2366010"/>
              <a:gd name="connsiteY1" fmla="*/ 10982 h 5137972"/>
              <a:gd name="connsiteX2" fmla="*/ 520700 w 2366010"/>
              <a:gd name="connsiteY2" fmla="*/ 9713 h 5137972"/>
              <a:gd name="connsiteX3" fmla="*/ 727710 w 2366010"/>
              <a:gd name="connsiteY3" fmla="*/ 196402 h 5137972"/>
              <a:gd name="connsiteX4" fmla="*/ 1364453 w 2366010"/>
              <a:gd name="connsiteY4" fmla="*/ 197675 h 5137972"/>
              <a:gd name="connsiteX5" fmla="*/ 1760693 w 2366010"/>
              <a:gd name="connsiteY5" fmla="*/ 190055 h 5137972"/>
              <a:gd name="connsiteX6" fmla="*/ 1864833 w 2366010"/>
              <a:gd name="connsiteY6" fmla="*/ 19875 h 5137972"/>
              <a:gd name="connsiteX7" fmla="*/ 2121223 w 2366010"/>
              <a:gd name="connsiteY7" fmla="*/ 13522 h 5137972"/>
              <a:gd name="connsiteX8" fmla="*/ 2366010 w 2366010"/>
              <a:gd name="connsiteY8" fmla="*/ 258309 h 5137972"/>
              <a:gd name="connsiteX9" fmla="*/ 2366010 w 2366010"/>
              <a:gd name="connsiteY9" fmla="*/ 4893185 h 5137972"/>
              <a:gd name="connsiteX10" fmla="*/ 2121223 w 2366010"/>
              <a:gd name="connsiteY10" fmla="*/ 5137972 h 5137972"/>
              <a:gd name="connsiteX11" fmla="*/ 244787 w 2366010"/>
              <a:gd name="connsiteY11" fmla="*/ 5137972 h 5137972"/>
              <a:gd name="connsiteX12" fmla="*/ 0 w 2366010"/>
              <a:gd name="connsiteY12" fmla="*/ 4893185 h 5137972"/>
              <a:gd name="connsiteX13" fmla="*/ 0 w 2366010"/>
              <a:gd name="connsiteY13" fmla="*/ 258309 h 5137972"/>
              <a:gd name="connsiteX0" fmla="*/ 0 w 2366010"/>
              <a:gd name="connsiteY0" fmla="*/ 258309 h 5137972"/>
              <a:gd name="connsiteX1" fmla="*/ 237167 w 2366010"/>
              <a:gd name="connsiteY1" fmla="*/ 10982 h 5137972"/>
              <a:gd name="connsiteX2" fmla="*/ 520700 w 2366010"/>
              <a:gd name="connsiteY2" fmla="*/ 9713 h 5137972"/>
              <a:gd name="connsiteX3" fmla="*/ 727710 w 2366010"/>
              <a:gd name="connsiteY3" fmla="*/ 196402 h 5137972"/>
              <a:gd name="connsiteX4" fmla="*/ 1364453 w 2366010"/>
              <a:gd name="connsiteY4" fmla="*/ 197675 h 5137972"/>
              <a:gd name="connsiteX5" fmla="*/ 1753073 w 2366010"/>
              <a:gd name="connsiteY5" fmla="*/ 190055 h 5137972"/>
              <a:gd name="connsiteX6" fmla="*/ 1864833 w 2366010"/>
              <a:gd name="connsiteY6" fmla="*/ 19875 h 5137972"/>
              <a:gd name="connsiteX7" fmla="*/ 2121223 w 2366010"/>
              <a:gd name="connsiteY7" fmla="*/ 13522 h 5137972"/>
              <a:gd name="connsiteX8" fmla="*/ 2366010 w 2366010"/>
              <a:gd name="connsiteY8" fmla="*/ 258309 h 5137972"/>
              <a:gd name="connsiteX9" fmla="*/ 2366010 w 2366010"/>
              <a:gd name="connsiteY9" fmla="*/ 4893185 h 5137972"/>
              <a:gd name="connsiteX10" fmla="*/ 2121223 w 2366010"/>
              <a:gd name="connsiteY10" fmla="*/ 5137972 h 5137972"/>
              <a:gd name="connsiteX11" fmla="*/ 244787 w 2366010"/>
              <a:gd name="connsiteY11" fmla="*/ 5137972 h 5137972"/>
              <a:gd name="connsiteX12" fmla="*/ 0 w 2366010"/>
              <a:gd name="connsiteY12" fmla="*/ 4893185 h 5137972"/>
              <a:gd name="connsiteX13" fmla="*/ 0 w 2366010"/>
              <a:gd name="connsiteY13" fmla="*/ 258309 h 5137972"/>
              <a:gd name="connsiteX0" fmla="*/ 0 w 2366010"/>
              <a:gd name="connsiteY0" fmla="*/ 258309 h 5137972"/>
              <a:gd name="connsiteX1" fmla="*/ 237167 w 2366010"/>
              <a:gd name="connsiteY1" fmla="*/ 10982 h 5137972"/>
              <a:gd name="connsiteX2" fmla="*/ 520700 w 2366010"/>
              <a:gd name="connsiteY2" fmla="*/ 9713 h 5137972"/>
              <a:gd name="connsiteX3" fmla="*/ 727710 w 2366010"/>
              <a:gd name="connsiteY3" fmla="*/ 196402 h 5137972"/>
              <a:gd name="connsiteX4" fmla="*/ 1364453 w 2366010"/>
              <a:gd name="connsiteY4" fmla="*/ 197675 h 5137972"/>
              <a:gd name="connsiteX5" fmla="*/ 1753073 w 2366010"/>
              <a:gd name="connsiteY5" fmla="*/ 190055 h 5137972"/>
              <a:gd name="connsiteX6" fmla="*/ 1864833 w 2366010"/>
              <a:gd name="connsiteY6" fmla="*/ 19875 h 5137972"/>
              <a:gd name="connsiteX7" fmla="*/ 2121223 w 2366010"/>
              <a:gd name="connsiteY7" fmla="*/ 13522 h 5137972"/>
              <a:gd name="connsiteX8" fmla="*/ 2366010 w 2366010"/>
              <a:gd name="connsiteY8" fmla="*/ 258309 h 5137972"/>
              <a:gd name="connsiteX9" fmla="*/ 2366010 w 2366010"/>
              <a:gd name="connsiteY9" fmla="*/ 4893185 h 5137972"/>
              <a:gd name="connsiteX10" fmla="*/ 2121223 w 2366010"/>
              <a:gd name="connsiteY10" fmla="*/ 5137972 h 5137972"/>
              <a:gd name="connsiteX11" fmla="*/ 244787 w 2366010"/>
              <a:gd name="connsiteY11" fmla="*/ 5137972 h 5137972"/>
              <a:gd name="connsiteX12" fmla="*/ 0 w 2366010"/>
              <a:gd name="connsiteY12" fmla="*/ 4893185 h 5137972"/>
              <a:gd name="connsiteX13" fmla="*/ 0 w 2366010"/>
              <a:gd name="connsiteY13" fmla="*/ 258309 h 5137972"/>
              <a:gd name="connsiteX0" fmla="*/ 0 w 2366010"/>
              <a:gd name="connsiteY0" fmla="*/ 258309 h 5137972"/>
              <a:gd name="connsiteX1" fmla="*/ 237167 w 2366010"/>
              <a:gd name="connsiteY1" fmla="*/ 10982 h 5137972"/>
              <a:gd name="connsiteX2" fmla="*/ 520700 w 2366010"/>
              <a:gd name="connsiteY2" fmla="*/ 9713 h 5137972"/>
              <a:gd name="connsiteX3" fmla="*/ 727710 w 2366010"/>
              <a:gd name="connsiteY3" fmla="*/ 196402 h 5137972"/>
              <a:gd name="connsiteX4" fmla="*/ 1364453 w 2366010"/>
              <a:gd name="connsiteY4" fmla="*/ 197675 h 5137972"/>
              <a:gd name="connsiteX5" fmla="*/ 1753073 w 2366010"/>
              <a:gd name="connsiteY5" fmla="*/ 190055 h 5137972"/>
              <a:gd name="connsiteX6" fmla="*/ 1864833 w 2366010"/>
              <a:gd name="connsiteY6" fmla="*/ 19875 h 5137972"/>
              <a:gd name="connsiteX7" fmla="*/ 2121223 w 2366010"/>
              <a:gd name="connsiteY7" fmla="*/ 13522 h 5137972"/>
              <a:gd name="connsiteX8" fmla="*/ 2366010 w 2366010"/>
              <a:gd name="connsiteY8" fmla="*/ 258309 h 5137972"/>
              <a:gd name="connsiteX9" fmla="*/ 2366010 w 2366010"/>
              <a:gd name="connsiteY9" fmla="*/ 4893185 h 5137972"/>
              <a:gd name="connsiteX10" fmla="*/ 2121223 w 2366010"/>
              <a:gd name="connsiteY10" fmla="*/ 5137972 h 5137972"/>
              <a:gd name="connsiteX11" fmla="*/ 244787 w 2366010"/>
              <a:gd name="connsiteY11" fmla="*/ 5137972 h 5137972"/>
              <a:gd name="connsiteX12" fmla="*/ 0 w 2366010"/>
              <a:gd name="connsiteY12" fmla="*/ 4893185 h 5137972"/>
              <a:gd name="connsiteX13" fmla="*/ 0 w 2366010"/>
              <a:gd name="connsiteY13" fmla="*/ 258309 h 5137972"/>
              <a:gd name="connsiteX0" fmla="*/ 0 w 2366010"/>
              <a:gd name="connsiteY0" fmla="*/ 258309 h 5137972"/>
              <a:gd name="connsiteX1" fmla="*/ 237167 w 2366010"/>
              <a:gd name="connsiteY1" fmla="*/ 10982 h 5137972"/>
              <a:gd name="connsiteX2" fmla="*/ 520700 w 2366010"/>
              <a:gd name="connsiteY2" fmla="*/ 9713 h 5137972"/>
              <a:gd name="connsiteX3" fmla="*/ 727710 w 2366010"/>
              <a:gd name="connsiteY3" fmla="*/ 196402 h 5137972"/>
              <a:gd name="connsiteX4" fmla="*/ 1364453 w 2366010"/>
              <a:gd name="connsiteY4" fmla="*/ 197675 h 5137972"/>
              <a:gd name="connsiteX5" fmla="*/ 1753073 w 2366010"/>
              <a:gd name="connsiteY5" fmla="*/ 190055 h 5137972"/>
              <a:gd name="connsiteX6" fmla="*/ 1864833 w 2366010"/>
              <a:gd name="connsiteY6" fmla="*/ 19875 h 5137972"/>
              <a:gd name="connsiteX7" fmla="*/ 2121223 w 2366010"/>
              <a:gd name="connsiteY7" fmla="*/ 13522 h 5137972"/>
              <a:gd name="connsiteX8" fmla="*/ 2366010 w 2366010"/>
              <a:gd name="connsiteY8" fmla="*/ 258309 h 5137972"/>
              <a:gd name="connsiteX9" fmla="*/ 2366010 w 2366010"/>
              <a:gd name="connsiteY9" fmla="*/ 4893185 h 5137972"/>
              <a:gd name="connsiteX10" fmla="*/ 2121223 w 2366010"/>
              <a:gd name="connsiteY10" fmla="*/ 5137972 h 5137972"/>
              <a:gd name="connsiteX11" fmla="*/ 244787 w 2366010"/>
              <a:gd name="connsiteY11" fmla="*/ 5137972 h 5137972"/>
              <a:gd name="connsiteX12" fmla="*/ 0 w 2366010"/>
              <a:gd name="connsiteY12" fmla="*/ 4893185 h 5137972"/>
              <a:gd name="connsiteX13" fmla="*/ 0 w 2366010"/>
              <a:gd name="connsiteY13" fmla="*/ 258309 h 5137972"/>
              <a:gd name="connsiteX0" fmla="*/ 0 w 2366010"/>
              <a:gd name="connsiteY0" fmla="*/ 260632 h 5140295"/>
              <a:gd name="connsiteX1" fmla="*/ 237167 w 2366010"/>
              <a:gd name="connsiteY1" fmla="*/ 13305 h 5140295"/>
              <a:gd name="connsiteX2" fmla="*/ 520700 w 2366010"/>
              <a:gd name="connsiteY2" fmla="*/ 12036 h 5140295"/>
              <a:gd name="connsiteX3" fmla="*/ 727710 w 2366010"/>
              <a:gd name="connsiteY3" fmla="*/ 198725 h 5140295"/>
              <a:gd name="connsiteX4" fmla="*/ 1364453 w 2366010"/>
              <a:gd name="connsiteY4" fmla="*/ 199998 h 5140295"/>
              <a:gd name="connsiteX5" fmla="*/ 1753073 w 2366010"/>
              <a:gd name="connsiteY5" fmla="*/ 192378 h 5140295"/>
              <a:gd name="connsiteX6" fmla="*/ 1857213 w 2366010"/>
              <a:gd name="connsiteY6" fmla="*/ 14578 h 5140295"/>
              <a:gd name="connsiteX7" fmla="*/ 2121223 w 2366010"/>
              <a:gd name="connsiteY7" fmla="*/ 15845 h 5140295"/>
              <a:gd name="connsiteX8" fmla="*/ 2366010 w 2366010"/>
              <a:gd name="connsiteY8" fmla="*/ 260632 h 5140295"/>
              <a:gd name="connsiteX9" fmla="*/ 2366010 w 2366010"/>
              <a:gd name="connsiteY9" fmla="*/ 4895508 h 5140295"/>
              <a:gd name="connsiteX10" fmla="*/ 2121223 w 2366010"/>
              <a:gd name="connsiteY10" fmla="*/ 5140295 h 5140295"/>
              <a:gd name="connsiteX11" fmla="*/ 244787 w 2366010"/>
              <a:gd name="connsiteY11" fmla="*/ 5140295 h 5140295"/>
              <a:gd name="connsiteX12" fmla="*/ 0 w 2366010"/>
              <a:gd name="connsiteY12" fmla="*/ 4895508 h 5140295"/>
              <a:gd name="connsiteX13" fmla="*/ 0 w 2366010"/>
              <a:gd name="connsiteY13" fmla="*/ 260632 h 5140295"/>
              <a:gd name="connsiteX0" fmla="*/ 0 w 2366010"/>
              <a:gd name="connsiteY0" fmla="*/ 262169 h 5141832"/>
              <a:gd name="connsiteX1" fmla="*/ 237167 w 2366010"/>
              <a:gd name="connsiteY1" fmla="*/ 14842 h 5141832"/>
              <a:gd name="connsiteX2" fmla="*/ 520700 w 2366010"/>
              <a:gd name="connsiteY2" fmla="*/ 13573 h 5141832"/>
              <a:gd name="connsiteX3" fmla="*/ 727710 w 2366010"/>
              <a:gd name="connsiteY3" fmla="*/ 200262 h 5141832"/>
              <a:gd name="connsiteX4" fmla="*/ 1364453 w 2366010"/>
              <a:gd name="connsiteY4" fmla="*/ 201535 h 5141832"/>
              <a:gd name="connsiteX5" fmla="*/ 1753073 w 2366010"/>
              <a:gd name="connsiteY5" fmla="*/ 193915 h 5141832"/>
              <a:gd name="connsiteX6" fmla="*/ 1857213 w 2366010"/>
              <a:gd name="connsiteY6" fmla="*/ 16115 h 5141832"/>
              <a:gd name="connsiteX7" fmla="*/ 2121223 w 2366010"/>
              <a:gd name="connsiteY7" fmla="*/ 17382 h 5141832"/>
              <a:gd name="connsiteX8" fmla="*/ 2366010 w 2366010"/>
              <a:gd name="connsiteY8" fmla="*/ 262169 h 5141832"/>
              <a:gd name="connsiteX9" fmla="*/ 2366010 w 2366010"/>
              <a:gd name="connsiteY9" fmla="*/ 4897045 h 5141832"/>
              <a:gd name="connsiteX10" fmla="*/ 2121223 w 2366010"/>
              <a:gd name="connsiteY10" fmla="*/ 5141832 h 5141832"/>
              <a:gd name="connsiteX11" fmla="*/ 244787 w 2366010"/>
              <a:gd name="connsiteY11" fmla="*/ 5141832 h 5141832"/>
              <a:gd name="connsiteX12" fmla="*/ 0 w 2366010"/>
              <a:gd name="connsiteY12" fmla="*/ 4897045 h 5141832"/>
              <a:gd name="connsiteX13" fmla="*/ 0 w 2366010"/>
              <a:gd name="connsiteY13" fmla="*/ 262169 h 5141832"/>
              <a:gd name="connsiteX0" fmla="*/ 0 w 2366010"/>
              <a:gd name="connsiteY0" fmla="*/ 259044 h 5138707"/>
              <a:gd name="connsiteX1" fmla="*/ 237167 w 2366010"/>
              <a:gd name="connsiteY1" fmla="*/ 11717 h 5138707"/>
              <a:gd name="connsiteX2" fmla="*/ 520700 w 2366010"/>
              <a:gd name="connsiteY2" fmla="*/ 10448 h 5138707"/>
              <a:gd name="connsiteX3" fmla="*/ 727710 w 2366010"/>
              <a:gd name="connsiteY3" fmla="*/ 197137 h 5138707"/>
              <a:gd name="connsiteX4" fmla="*/ 1364453 w 2366010"/>
              <a:gd name="connsiteY4" fmla="*/ 198410 h 5138707"/>
              <a:gd name="connsiteX5" fmla="*/ 1753073 w 2366010"/>
              <a:gd name="connsiteY5" fmla="*/ 190790 h 5138707"/>
              <a:gd name="connsiteX6" fmla="*/ 1857213 w 2366010"/>
              <a:gd name="connsiteY6" fmla="*/ 12990 h 5138707"/>
              <a:gd name="connsiteX7" fmla="*/ 2121223 w 2366010"/>
              <a:gd name="connsiteY7" fmla="*/ 14257 h 5138707"/>
              <a:gd name="connsiteX8" fmla="*/ 2366010 w 2366010"/>
              <a:gd name="connsiteY8" fmla="*/ 259044 h 5138707"/>
              <a:gd name="connsiteX9" fmla="*/ 2366010 w 2366010"/>
              <a:gd name="connsiteY9" fmla="*/ 4893920 h 5138707"/>
              <a:gd name="connsiteX10" fmla="*/ 2121223 w 2366010"/>
              <a:gd name="connsiteY10" fmla="*/ 5138707 h 5138707"/>
              <a:gd name="connsiteX11" fmla="*/ 244787 w 2366010"/>
              <a:gd name="connsiteY11" fmla="*/ 5138707 h 5138707"/>
              <a:gd name="connsiteX12" fmla="*/ 0 w 2366010"/>
              <a:gd name="connsiteY12" fmla="*/ 4893920 h 5138707"/>
              <a:gd name="connsiteX13" fmla="*/ 0 w 2366010"/>
              <a:gd name="connsiteY13" fmla="*/ 259044 h 5138707"/>
              <a:gd name="connsiteX0" fmla="*/ 0 w 2366010"/>
              <a:gd name="connsiteY0" fmla="*/ 259044 h 5138707"/>
              <a:gd name="connsiteX1" fmla="*/ 237167 w 2366010"/>
              <a:gd name="connsiteY1" fmla="*/ 11717 h 5138707"/>
              <a:gd name="connsiteX2" fmla="*/ 520700 w 2366010"/>
              <a:gd name="connsiteY2" fmla="*/ 10448 h 5138707"/>
              <a:gd name="connsiteX3" fmla="*/ 727710 w 2366010"/>
              <a:gd name="connsiteY3" fmla="*/ 197137 h 5138707"/>
              <a:gd name="connsiteX4" fmla="*/ 1364453 w 2366010"/>
              <a:gd name="connsiteY4" fmla="*/ 198410 h 5138707"/>
              <a:gd name="connsiteX5" fmla="*/ 1753073 w 2366010"/>
              <a:gd name="connsiteY5" fmla="*/ 190790 h 5138707"/>
              <a:gd name="connsiteX6" fmla="*/ 1857213 w 2366010"/>
              <a:gd name="connsiteY6" fmla="*/ 12990 h 5138707"/>
              <a:gd name="connsiteX7" fmla="*/ 2121223 w 2366010"/>
              <a:gd name="connsiteY7" fmla="*/ 14257 h 5138707"/>
              <a:gd name="connsiteX8" fmla="*/ 2366010 w 2366010"/>
              <a:gd name="connsiteY8" fmla="*/ 259044 h 5138707"/>
              <a:gd name="connsiteX9" fmla="*/ 2366010 w 2366010"/>
              <a:gd name="connsiteY9" fmla="*/ 4893920 h 5138707"/>
              <a:gd name="connsiteX10" fmla="*/ 2121223 w 2366010"/>
              <a:gd name="connsiteY10" fmla="*/ 5138707 h 5138707"/>
              <a:gd name="connsiteX11" fmla="*/ 244787 w 2366010"/>
              <a:gd name="connsiteY11" fmla="*/ 5138707 h 5138707"/>
              <a:gd name="connsiteX12" fmla="*/ 0 w 2366010"/>
              <a:gd name="connsiteY12" fmla="*/ 4893920 h 5138707"/>
              <a:gd name="connsiteX13" fmla="*/ 0 w 2366010"/>
              <a:gd name="connsiteY13" fmla="*/ 259044 h 5138707"/>
              <a:gd name="connsiteX0" fmla="*/ 0 w 2366010"/>
              <a:gd name="connsiteY0" fmla="*/ 262169 h 5141832"/>
              <a:gd name="connsiteX1" fmla="*/ 237167 w 2366010"/>
              <a:gd name="connsiteY1" fmla="*/ 14842 h 5141832"/>
              <a:gd name="connsiteX2" fmla="*/ 520700 w 2366010"/>
              <a:gd name="connsiteY2" fmla="*/ 13573 h 5141832"/>
              <a:gd name="connsiteX3" fmla="*/ 727710 w 2366010"/>
              <a:gd name="connsiteY3" fmla="*/ 200262 h 5141832"/>
              <a:gd name="connsiteX4" fmla="*/ 1364453 w 2366010"/>
              <a:gd name="connsiteY4" fmla="*/ 201535 h 5141832"/>
              <a:gd name="connsiteX5" fmla="*/ 1753073 w 2366010"/>
              <a:gd name="connsiteY5" fmla="*/ 193915 h 5141832"/>
              <a:gd name="connsiteX6" fmla="*/ 1857213 w 2366010"/>
              <a:gd name="connsiteY6" fmla="*/ 16115 h 5141832"/>
              <a:gd name="connsiteX7" fmla="*/ 2121223 w 2366010"/>
              <a:gd name="connsiteY7" fmla="*/ 17382 h 5141832"/>
              <a:gd name="connsiteX8" fmla="*/ 2366010 w 2366010"/>
              <a:gd name="connsiteY8" fmla="*/ 262169 h 5141832"/>
              <a:gd name="connsiteX9" fmla="*/ 2366010 w 2366010"/>
              <a:gd name="connsiteY9" fmla="*/ 4897045 h 5141832"/>
              <a:gd name="connsiteX10" fmla="*/ 2121223 w 2366010"/>
              <a:gd name="connsiteY10" fmla="*/ 5141832 h 5141832"/>
              <a:gd name="connsiteX11" fmla="*/ 244787 w 2366010"/>
              <a:gd name="connsiteY11" fmla="*/ 5141832 h 5141832"/>
              <a:gd name="connsiteX12" fmla="*/ 0 w 2366010"/>
              <a:gd name="connsiteY12" fmla="*/ 4897045 h 5141832"/>
              <a:gd name="connsiteX13" fmla="*/ 0 w 2366010"/>
              <a:gd name="connsiteY13" fmla="*/ 262169 h 5141832"/>
              <a:gd name="connsiteX0" fmla="*/ 0 w 2366010"/>
              <a:gd name="connsiteY0" fmla="*/ 262169 h 5141832"/>
              <a:gd name="connsiteX1" fmla="*/ 237167 w 2366010"/>
              <a:gd name="connsiteY1" fmla="*/ 14842 h 5141832"/>
              <a:gd name="connsiteX2" fmla="*/ 520700 w 2366010"/>
              <a:gd name="connsiteY2" fmla="*/ 13573 h 5141832"/>
              <a:gd name="connsiteX3" fmla="*/ 727710 w 2366010"/>
              <a:gd name="connsiteY3" fmla="*/ 200262 h 5141832"/>
              <a:gd name="connsiteX4" fmla="*/ 1364453 w 2366010"/>
              <a:gd name="connsiteY4" fmla="*/ 201535 h 5141832"/>
              <a:gd name="connsiteX5" fmla="*/ 1755613 w 2366010"/>
              <a:gd name="connsiteY5" fmla="*/ 186299 h 5141832"/>
              <a:gd name="connsiteX6" fmla="*/ 1857213 w 2366010"/>
              <a:gd name="connsiteY6" fmla="*/ 16115 h 5141832"/>
              <a:gd name="connsiteX7" fmla="*/ 2121223 w 2366010"/>
              <a:gd name="connsiteY7" fmla="*/ 17382 h 5141832"/>
              <a:gd name="connsiteX8" fmla="*/ 2366010 w 2366010"/>
              <a:gd name="connsiteY8" fmla="*/ 262169 h 5141832"/>
              <a:gd name="connsiteX9" fmla="*/ 2366010 w 2366010"/>
              <a:gd name="connsiteY9" fmla="*/ 4897045 h 5141832"/>
              <a:gd name="connsiteX10" fmla="*/ 2121223 w 2366010"/>
              <a:gd name="connsiteY10" fmla="*/ 5141832 h 5141832"/>
              <a:gd name="connsiteX11" fmla="*/ 244787 w 2366010"/>
              <a:gd name="connsiteY11" fmla="*/ 5141832 h 5141832"/>
              <a:gd name="connsiteX12" fmla="*/ 0 w 2366010"/>
              <a:gd name="connsiteY12" fmla="*/ 4897045 h 5141832"/>
              <a:gd name="connsiteX13" fmla="*/ 0 w 2366010"/>
              <a:gd name="connsiteY13" fmla="*/ 262169 h 5141832"/>
              <a:gd name="connsiteX0" fmla="*/ 0 w 2366010"/>
              <a:gd name="connsiteY0" fmla="*/ 262169 h 5141832"/>
              <a:gd name="connsiteX1" fmla="*/ 237167 w 2366010"/>
              <a:gd name="connsiteY1" fmla="*/ 14842 h 5141832"/>
              <a:gd name="connsiteX2" fmla="*/ 520700 w 2366010"/>
              <a:gd name="connsiteY2" fmla="*/ 13573 h 5141832"/>
              <a:gd name="connsiteX3" fmla="*/ 727710 w 2366010"/>
              <a:gd name="connsiteY3" fmla="*/ 200262 h 5141832"/>
              <a:gd name="connsiteX4" fmla="*/ 1364453 w 2366010"/>
              <a:gd name="connsiteY4" fmla="*/ 201535 h 5141832"/>
              <a:gd name="connsiteX5" fmla="*/ 1755613 w 2366010"/>
              <a:gd name="connsiteY5" fmla="*/ 186299 h 5141832"/>
              <a:gd name="connsiteX6" fmla="*/ 1857213 w 2366010"/>
              <a:gd name="connsiteY6" fmla="*/ 16115 h 5141832"/>
              <a:gd name="connsiteX7" fmla="*/ 2121223 w 2366010"/>
              <a:gd name="connsiteY7" fmla="*/ 17382 h 5141832"/>
              <a:gd name="connsiteX8" fmla="*/ 2366010 w 2366010"/>
              <a:gd name="connsiteY8" fmla="*/ 262169 h 5141832"/>
              <a:gd name="connsiteX9" fmla="*/ 2366010 w 2366010"/>
              <a:gd name="connsiteY9" fmla="*/ 4897045 h 5141832"/>
              <a:gd name="connsiteX10" fmla="*/ 2121223 w 2366010"/>
              <a:gd name="connsiteY10" fmla="*/ 5141832 h 5141832"/>
              <a:gd name="connsiteX11" fmla="*/ 244787 w 2366010"/>
              <a:gd name="connsiteY11" fmla="*/ 5141832 h 5141832"/>
              <a:gd name="connsiteX12" fmla="*/ 0 w 2366010"/>
              <a:gd name="connsiteY12" fmla="*/ 4897045 h 5141832"/>
              <a:gd name="connsiteX13" fmla="*/ 0 w 2366010"/>
              <a:gd name="connsiteY13" fmla="*/ 262169 h 5141832"/>
              <a:gd name="connsiteX0" fmla="*/ 0 w 2366010"/>
              <a:gd name="connsiteY0" fmla="*/ 261383 h 5141046"/>
              <a:gd name="connsiteX1" fmla="*/ 237167 w 2366010"/>
              <a:gd name="connsiteY1" fmla="*/ 14056 h 5141046"/>
              <a:gd name="connsiteX2" fmla="*/ 520700 w 2366010"/>
              <a:gd name="connsiteY2" fmla="*/ 12787 h 5141046"/>
              <a:gd name="connsiteX3" fmla="*/ 727710 w 2366010"/>
              <a:gd name="connsiteY3" fmla="*/ 199476 h 5141046"/>
              <a:gd name="connsiteX4" fmla="*/ 1364453 w 2366010"/>
              <a:gd name="connsiteY4" fmla="*/ 200749 h 5141046"/>
              <a:gd name="connsiteX5" fmla="*/ 1755613 w 2366010"/>
              <a:gd name="connsiteY5" fmla="*/ 185513 h 5141046"/>
              <a:gd name="connsiteX6" fmla="*/ 1857213 w 2366010"/>
              <a:gd name="connsiteY6" fmla="*/ 15329 h 5141046"/>
              <a:gd name="connsiteX7" fmla="*/ 2121223 w 2366010"/>
              <a:gd name="connsiteY7" fmla="*/ 16596 h 5141046"/>
              <a:gd name="connsiteX8" fmla="*/ 2366010 w 2366010"/>
              <a:gd name="connsiteY8" fmla="*/ 261383 h 5141046"/>
              <a:gd name="connsiteX9" fmla="*/ 2366010 w 2366010"/>
              <a:gd name="connsiteY9" fmla="*/ 4896259 h 5141046"/>
              <a:gd name="connsiteX10" fmla="*/ 2121223 w 2366010"/>
              <a:gd name="connsiteY10" fmla="*/ 5141046 h 5141046"/>
              <a:gd name="connsiteX11" fmla="*/ 244787 w 2366010"/>
              <a:gd name="connsiteY11" fmla="*/ 5141046 h 5141046"/>
              <a:gd name="connsiteX12" fmla="*/ 0 w 2366010"/>
              <a:gd name="connsiteY12" fmla="*/ 4896259 h 5141046"/>
              <a:gd name="connsiteX13" fmla="*/ 0 w 2366010"/>
              <a:gd name="connsiteY13" fmla="*/ 261383 h 5141046"/>
              <a:gd name="connsiteX0" fmla="*/ 0 w 2366010"/>
              <a:gd name="connsiteY0" fmla="*/ 261383 h 5141046"/>
              <a:gd name="connsiteX1" fmla="*/ 237167 w 2366010"/>
              <a:gd name="connsiteY1" fmla="*/ 14056 h 5141046"/>
              <a:gd name="connsiteX2" fmla="*/ 520700 w 2366010"/>
              <a:gd name="connsiteY2" fmla="*/ 12787 h 5141046"/>
              <a:gd name="connsiteX3" fmla="*/ 727710 w 2366010"/>
              <a:gd name="connsiteY3" fmla="*/ 199476 h 5141046"/>
              <a:gd name="connsiteX4" fmla="*/ 1364453 w 2366010"/>
              <a:gd name="connsiteY4" fmla="*/ 200749 h 5141046"/>
              <a:gd name="connsiteX5" fmla="*/ 1755613 w 2366010"/>
              <a:gd name="connsiteY5" fmla="*/ 185513 h 5141046"/>
              <a:gd name="connsiteX6" fmla="*/ 1857213 w 2366010"/>
              <a:gd name="connsiteY6" fmla="*/ 15329 h 5141046"/>
              <a:gd name="connsiteX7" fmla="*/ 2121223 w 2366010"/>
              <a:gd name="connsiteY7" fmla="*/ 16596 h 5141046"/>
              <a:gd name="connsiteX8" fmla="*/ 2366010 w 2366010"/>
              <a:gd name="connsiteY8" fmla="*/ 261383 h 5141046"/>
              <a:gd name="connsiteX9" fmla="*/ 2366010 w 2366010"/>
              <a:gd name="connsiteY9" fmla="*/ 4896259 h 5141046"/>
              <a:gd name="connsiteX10" fmla="*/ 2121223 w 2366010"/>
              <a:gd name="connsiteY10" fmla="*/ 5141046 h 5141046"/>
              <a:gd name="connsiteX11" fmla="*/ 244787 w 2366010"/>
              <a:gd name="connsiteY11" fmla="*/ 5141046 h 5141046"/>
              <a:gd name="connsiteX12" fmla="*/ 0 w 2366010"/>
              <a:gd name="connsiteY12" fmla="*/ 4896259 h 5141046"/>
              <a:gd name="connsiteX13" fmla="*/ 0 w 2366010"/>
              <a:gd name="connsiteY13" fmla="*/ 261383 h 5141046"/>
              <a:gd name="connsiteX0" fmla="*/ 0 w 2366010"/>
              <a:gd name="connsiteY0" fmla="*/ 266517 h 5146180"/>
              <a:gd name="connsiteX1" fmla="*/ 237167 w 2366010"/>
              <a:gd name="connsiteY1" fmla="*/ 19190 h 5146180"/>
              <a:gd name="connsiteX2" fmla="*/ 520700 w 2366010"/>
              <a:gd name="connsiteY2" fmla="*/ 17921 h 5146180"/>
              <a:gd name="connsiteX3" fmla="*/ 727710 w 2366010"/>
              <a:gd name="connsiteY3" fmla="*/ 204610 h 5146180"/>
              <a:gd name="connsiteX4" fmla="*/ 1364453 w 2366010"/>
              <a:gd name="connsiteY4" fmla="*/ 205883 h 5146180"/>
              <a:gd name="connsiteX5" fmla="*/ 1755613 w 2366010"/>
              <a:gd name="connsiteY5" fmla="*/ 190647 h 5146180"/>
              <a:gd name="connsiteX6" fmla="*/ 1857213 w 2366010"/>
              <a:gd name="connsiteY6" fmla="*/ 20463 h 5146180"/>
              <a:gd name="connsiteX7" fmla="*/ 2133923 w 2366010"/>
              <a:gd name="connsiteY7" fmla="*/ 14114 h 5146180"/>
              <a:gd name="connsiteX8" fmla="*/ 2366010 w 2366010"/>
              <a:gd name="connsiteY8" fmla="*/ 266517 h 5146180"/>
              <a:gd name="connsiteX9" fmla="*/ 2366010 w 2366010"/>
              <a:gd name="connsiteY9" fmla="*/ 4901393 h 5146180"/>
              <a:gd name="connsiteX10" fmla="*/ 2121223 w 2366010"/>
              <a:gd name="connsiteY10" fmla="*/ 5146180 h 5146180"/>
              <a:gd name="connsiteX11" fmla="*/ 244787 w 2366010"/>
              <a:gd name="connsiteY11" fmla="*/ 5146180 h 5146180"/>
              <a:gd name="connsiteX12" fmla="*/ 0 w 2366010"/>
              <a:gd name="connsiteY12" fmla="*/ 4901393 h 5146180"/>
              <a:gd name="connsiteX13" fmla="*/ 0 w 2366010"/>
              <a:gd name="connsiteY13" fmla="*/ 266517 h 5146180"/>
              <a:gd name="connsiteX0" fmla="*/ 0 w 2366010"/>
              <a:gd name="connsiteY0" fmla="*/ 266517 h 5146180"/>
              <a:gd name="connsiteX1" fmla="*/ 237167 w 2366010"/>
              <a:gd name="connsiteY1" fmla="*/ 19190 h 5146180"/>
              <a:gd name="connsiteX2" fmla="*/ 520700 w 2366010"/>
              <a:gd name="connsiteY2" fmla="*/ 17921 h 5146180"/>
              <a:gd name="connsiteX3" fmla="*/ 727710 w 2366010"/>
              <a:gd name="connsiteY3" fmla="*/ 204610 h 5146180"/>
              <a:gd name="connsiteX4" fmla="*/ 1364453 w 2366010"/>
              <a:gd name="connsiteY4" fmla="*/ 205883 h 5146180"/>
              <a:gd name="connsiteX5" fmla="*/ 1755613 w 2366010"/>
              <a:gd name="connsiteY5" fmla="*/ 190647 h 5146180"/>
              <a:gd name="connsiteX6" fmla="*/ 1857213 w 2366010"/>
              <a:gd name="connsiteY6" fmla="*/ 20463 h 5146180"/>
              <a:gd name="connsiteX7" fmla="*/ 2133923 w 2366010"/>
              <a:gd name="connsiteY7" fmla="*/ 14114 h 5146180"/>
              <a:gd name="connsiteX8" fmla="*/ 2366010 w 2366010"/>
              <a:gd name="connsiteY8" fmla="*/ 266517 h 5146180"/>
              <a:gd name="connsiteX9" fmla="*/ 2366010 w 2366010"/>
              <a:gd name="connsiteY9" fmla="*/ 4901393 h 5146180"/>
              <a:gd name="connsiteX10" fmla="*/ 2121223 w 2366010"/>
              <a:gd name="connsiteY10" fmla="*/ 5146180 h 5146180"/>
              <a:gd name="connsiteX11" fmla="*/ 244787 w 2366010"/>
              <a:gd name="connsiteY11" fmla="*/ 5146180 h 5146180"/>
              <a:gd name="connsiteX12" fmla="*/ 0 w 2366010"/>
              <a:gd name="connsiteY12" fmla="*/ 4901393 h 5146180"/>
              <a:gd name="connsiteX13" fmla="*/ 0 w 2366010"/>
              <a:gd name="connsiteY13" fmla="*/ 266517 h 5146180"/>
              <a:gd name="connsiteX0" fmla="*/ 0 w 2366010"/>
              <a:gd name="connsiteY0" fmla="*/ 267643 h 5147306"/>
              <a:gd name="connsiteX1" fmla="*/ 237167 w 2366010"/>
              <a:gd name="connsiteY1" fmla="*/ 20316 h 5147306"/>
              <a:gd name="connsiteX2" fmla="*/ 520700 w 2366010"/>
              <a:gd name="connsiteY2" fmla="*/ 19047 h 5147306"/>
              <a:gd name="connsiteX3" fmla="*/ 727710 w 2366010"/>
              <a:gd name="connsiteY3" fmla="*/ 205736 h 5147306"/>
              <a:gd name="connsiteX4" fmla="*/ 1364453 w 2366010"/>
              <a:gd name="connsiteY4" fmla="*/ 207009 h 5147306"/>
              <a:gd name="connsiteX5" fmla="*/ 1755613 w 2366010"/>
              <a:gd name="connsiteY5" fmla="*/ 191773 h 5147306"/>
              <a:gd name="connsiteX6" fmla="*/ 1857213 w 2366010"/>
              <a:gd name="connsiteY6" fmla="*/ 21589 h 5147306"/>
              <a:gd name="connsiteX7" fmla="*/ 2133923 w 2366010"/>
              <a:gd name="connsiteY7" fmla="*/ 15240 h 5147306"/>
              <a:gd name="connsiteX8" fmla="*/ 2366010 w 2366010"/>
              <a:gd name="connsiteY8" fmla="*/ 267643 h 5147306"/>
              <a:gd name="connsiteX9" fmla="*/ 2366010 w 2366010"/>
              <a:gd name="connsiteY9" fmla="*/ 4902519 h 5147306"/>
              <a:gd name="connsiteX10" fmla="*/ 2121223 w 2366010"/>
              <a:gd name="connsiteY10" fmla="*/ 5147306 h 5147306"/>
              <a:gd name="connsiteX11" fmla="*/ 244787 w 2366010"/>
              <a:gd name="connsiteY11" fmla="*/ 5147306 h 5147306"/>
              <a:gd name="connsiteX12" fmla="*/ 0 w 2366010"/>
              <a:gd name="connsiteY12" fmla="*/ 4902519 h 5147306"/>
              <a:gd name="connsiteX13" fmla="*/ 0 w 2366010"/>
              <a:gd name="connsiteY13" fmla="*/ 267643 h 5147306"/>
              <a:gd name="connsiteX0" fmla="*/ 0 w 2366010"/>
              <a:gd name="connsiteY0" fmla="*/ 267643 h 5147306"/>
              <a:gd name="connsiteX1" fmla="*/ 237167 w 2366010"/>
              <a:gd name="connsiteY1" fmla="*/ 20316 h 5147306"/>
              <a:gd name="connsiteX2" fmla="*/ 520700 w 2366010"/>
              <a:gd name="connsiteY2" fmla="*/ 19047 h 5147306"/>
              <a:gd name="connsiteX3" fmla="*/ 727710 w 2366010"/>
              <a:gd name="connsiteY3" fmla="*/ 205736 h 5147306"/>
              <a:gd name="connsiteX4" fmla="*/ 1274918 w 2366010"/>
              <a:gd name="connsiteY4" fmla="*/ 205105 h 5147306"/>
              <a:gd name="connsiteX5" fmla="*/ 1755613 w 2366010"/>
              <a:gd name="connsiteY5" fmla="*/ 191773 h 5147306"/>
              <a:gd name="connsiteX6" fmla="*/ 1857213 w 2366010"/>
              <a:gd name="connsiteY6" fmla="*/ 21589 h 5147306"/>
              <a:gd name="connsiteX7" fmla="*/ 2133923 w 2366010"/>
              <a:gd name="connsiteY7" fmla="*/ 15240 h 5147306"/>
              <a:gd name="connsiteX8" fmla="*/ 2366010 w 2366010"/>
              <a:gd name="connsiteY8" fmla="*/ 267643 h 5147306"/>
              <a:gd name="connsiteX9" fmla="*/ 2366010 w 2366010"/>
              <a:gd name="connsiteY9" fmla="*/ 4902519 h 5147306"/>
              <a:gd name="connsiteX10" fmla="*/ 2121223 w 2366010"/>
              <a:gd name="connsiteY10" fmla="*/ 5147306 h 5147306"/>
              <a:gd name="connsiteX11" fmla="*/ 244787 w 2366010"/>
              <a:gd name="connsiteY11" fmla="*/ 5147306 h 5147306"/>
              <a:gd name="connsiteX12" fmla="*/ 0 w 2366010"/>
              <a:gd name="connsiteY12" fmla="*/ 4902519 h 5147306"/>
              <a:gd name="connsiteX13" fmla="*/ 0 w 2366010"/>
              <a:gd name="connsiteY13" fmla="*/ 267643 h 5147306"/>
              <a:gd name="connsiteX0" fmla="*/ 0 w 2366010"/>
              <a:gd name="connsiteY0" fmla="*/ 267643 h 5147306"/>
              <a:gd name="connsiteX1" fmla="*/ 237167 w 2366010"/>
              <a:gd name="connsiteY1" fmla="*/ 20316 h 5147306"/>
              <a:gd name="connsiteX2" fmla="*/ 520700 w 2366010"/>
              <a:gd name="connsiteY2" fmla="*/ 19047 h 5147306"/>
              <a:gd name="connsiteX3" fmla="*/ 727710 w 2366010"/>
              <a:gd name="connsiteY3" fmla="*/ 205736 h 5147306"/>
              <a:gd name="connsiteX4" fmla="*/ 1274918 w 2366010"/>
              <a:gd name="connsiteY4" fmla="*/ 205105 h 5147306"/>
              <a:gd name="connsiteX5" fmla="*/ 1755613 w 2366010"/>
              <a:gd name="connsiteY5" fmla="*/ 191773 h 5147306"/>
              <a:gd name="connsiteX6" fmla="*/ 1857213 w 2366010"/>
              <a:gd name="connsiteY6" fmla="*/ 21589 h 5147306"/>
              <a:gd name="connsiteX7" fmla="*/ 2133923 w 2366010"/>
              <a:gd name="connsiteY7" fmla="*/ 15240 h 5147306"/>
              <a:gd name="connsiteX8" fmla="*/ 2366010 w 2366010"/>
              <a:gd name="connsiteY8" fmla="*/ 267643 h 5147306"/>
              <a:gd name="connsiteX9" fmla="*/ 2366010 w 2366010"/>
              <a:gd name="connsiteY9" fmla="*/ 4902519 h 5147306"/>
              <a:gd name="connsiteX10" fmla="*/ 2121223 w 2366010"/>
              <a:gd name="connsiteY10" fmla="*/ 5147306 h 5147306"/>
              <a:gd name="connsiteX11" fmla="*/ 244787 w 2366010"/>
              <a:gd name="connsiteY11" fmla="*/ 5147306 h 5147306"/>
              <a:gd name="connsiteX12" fmla="*/ 0 w 2366010"/>
              <a:gd name="connsiteY12" fmla="*/ 4902519 h 5147306"/>
              <a:gd name="connsiteX13" fmla="*/ 0 w 2366010"/>
              <a:gd name="connsiteY13" fmla="*/ 267643 h 5147306"/>
              <a:gd name="connsiteX0" fmla="*/ 0 w 2366010"/>
              <a:gd name="connsiteY0" fmla="*/ 267643 h 5147306"/>
              <a:gd name="connsiteX1" fmla="*/ 237167 w 2366010"/>
              <a:gd name="connsiteY1" fmla="*/ 20316 h 5147306"/>
              <a:gd name="connsiteX2" fmla="*/ 520700 w 2366010"/>
              <a:gd name="connsiteY2" fmla="*/ 19047 h 5147306"/>
              <a:gd name="connsiteX3" fmla="*/ 727710 w 2366010"/>
              <a:gd name="connsiteY3" fmla="*/ 205736 h 5147306"/>
              <a:gd name="connsiteX4" fmla="*/ 1274918 w 2366010"/>
              <a:gd name="connsiteY4" fmla="*/ 205105 h 5147306"/>
              <a:gd name="connsiteX5" fmla="*/ 1753708 w 2366010"/>
              <a:gd name="connsiteY5" fmla="*/ 189869 h 5147306"/>
              <a:gd name="connsiteX6" fmla="*/ 1857213 w 2366010"/>
              <a:gd name="connsiteY6" fmla="*/ 21589 h 5147306"/>
              <a:gd name="connsiteX7" fmla="*/ 2133923 w 2366010"/>
              <a:gd name="connsiteY7" fmla="*/ 15240 h 5147306"/>
              <a:gd name="connsiteX8" fmla="*/ 2366010 w 2366010"/>
              <a:gd name="connsiteY8" fmla="*/ 267643 h 5147306"/>
              <a:gd name="connsiteX9" fmla="*/ 2366010 w 2366010"/>
              <a:gd name="connsiteY9" fmla="*/ 4902519 h 5147306"/>
              <a:gd name="connsiteX10" fmla="*/ 2121223 w 2366010"/>
              <a:gd name="connsiteY10" fmla="*/ 5147306 h 5147306"/>
              <a:gd name="connsiteX11" fmla="*/ 244787 w 2366010"/>
              <a:gd name="connsiteY11" fmla="*/ 5147306 h 5147306"/>
              <a:gd name="connsiteX12" fmla="*/ 0 w 2366010"/>
              <a:gd name="connsiteY12" fmla="*/ 4902519 h 5147306"/>
              <a:gd name="connsiteX13" fmla="*/ 0 w 2366010"/>
              <a:gd name="connsiteY13" fmla="*/ 267643 h 5147306"/>
              <a:gd name="connsiteX0" fmla="*/ 0 w 2366010"/>
              <a:gd name="connsiteY0" fmla="*/ 267643 h 5147306"/>
              <a:gd name="connsiteX1" fmla="*/ 237167 w 2366010"/>
              <a:gd name="connsiteY1" fmla="*/ 20316 h 5147306"/>
              <a:gd name="connsiteX2" fmla="*/ 520700 w 2366010"/>
              <a:gd name="connsiteY2" fmla="*/ 19047 h 5147306"/>
              <a:gd name="connsiteX3" fmla="*/ 727710 w 2366010"/>
              <a:gd name="connsiteY3" fmla="*/ 205736 h 5147306"/>
              <a:gd name="connsiteX4" fmla="*/ 1274918 w 2366010"/>
              <a:gd name="connsiteY4" fmla="*/ 205105 h 5147306"/>
              <a:gd name="connsiteX5" fmla="*/ 1753708 w 2366010"/>
              <a:gd name="connsiteY5" fmla="*/ 189869 h 5147306"/>
              <a:gd name="connsiteX6" fmla="*/ 1857213 w 2366010"/>
              <a:gd name="connsiteY6" fmla="*/ 21589 h 5147306"/>
              <a:gd name="connsiteX7" fmla="*/ 2133923 w 2366010"/>
              <a:gd name="connsiteY7" fmla="*/ 15240 h 5147306"/>
              <a:gd name="connsiteX8" fmla="*/ 2366010 w 2366010"/>
              <a:gd name="connsiteY8" fmla="*/ 267643 h 5147306"/>
              <a:gd name="connsiteX9" fmla="*/ 2366010 w 2366010"/>
              <a:gd name="connsiteY9" fmla="*/ 4902519 h 5147306"/>
              <a:gd name="connsiteX10" fmla="*/ 2121223 w 2366010"/>
              <a:gd name="connsiteY10" fmla="*/ 5147306 h 5147306"/>
              <a:gd name="connsiteX11" fmla="*/ 244787 w 2366010"/>
              <a:gd name="connsiteY11" fmla="*/ 5147306 h 5147306"/>
              <a:gd name="connsiteX12" fmla="*/ 0 w 2366010"/>
              <a:gd name="connsiteY12" fmla="*/ 4902519 h 5147306"/>
              <a:gd name="connsiteX13" fmla="*/ 0 w 2366010"/>
              <a:gd name="connsiteY13" fmla="*/ 267643 h 5147306"/>
              <a:gd name="connsiteX0" fmla="*/ 0 w 2366010"/>
              <a:gd name="connsiteY0" fmla="*/ 256648 h 5136311"/>
              <a:gd name="connsiteX1" fmla="*/ 237167 w 2366010"/>
              <a:gd name="connsiteY1" fmla="*/ 9321 h 5136311"/>
              <a:gd name="connsiteX2" fmla="*/ 520700 w 2366010"/>
              <a:gd name="connsiteY2" fmla="*/ 8052 h 5136311"/>
              <a:gd name="connsiteX3" fmla="*/ 727710 w 2366010"/>
              <a:gd name="connsiteY3" fmla="*/ 194741 h 5136311"/>
              <a:gd name="connsiteX4" fmla="*/ 1274918 w 2366010"/>
              <a:gd name="connsiteY4" fmla="*/ 194110 h 5136311"/>
              <a:gd name="connsiteX5" fmla="*/ 1753708 w 2366010"/>
              <a:gd name="connsiteY5" fmla="*/ 178874 h 5136311"/>
              <a:gd name="connsiteX6" fmla="*/ 1857213 w 2366010"/>
              <a:gd name="connsiteY6" fmla="*/ 10594 h 5136311"/>
              <a:gd name="connsiteX7" fmla="*/ 2133923 w 2366010"/>
              <a:gd name="connsiteY7" fmla="*/ 4245 h 5136311"/>
              <a:gd name="connsiteX8" fmla="*/ 2366010 w 2366010"/>
              <a:gd name="connsiteY8" fmla="*/ 256648 h 5136311"/>
              <a:gd name="connsiteX9" fmla="*/ 2366010 w 2366010"/>
              <a:gd name="connsiteY9" fmla="*/ 4891524 h 5136311"/>
              <a:gd name="connsiteX10" fmla="*/ 2121223 w 2366010"/>
              <a:gd name="connsiteY10" fmla="*/ 5136311 h 5136311"/>
              <a:gd name="connsiteX11" fmla="*/ 244787 w 2366010"/>
              <a:gd name="connsiteY11" fmla="*/ 5136311 h 5136311"/>
              <a:gd name="connsiteX12" fmla="*/ 0 w 2366010"/>
              <a:gd name="connsiteY12" fmla="*/ 4891524 h 5136311"/>
              <a:gd name="connsiteX13" fmla="*/ 0 w 2366010"/>
              <a:gd name="connsiteY13" fmla="*/ 256648 h 5136311"/>
              <a:gd name="connsiteX0" fmla="*/ 0 w 2366010"/>
              <a:gd name="connsiteY0" fmla="*/ 256648 h 5136311"/>
              <a:gd name="connsiteX1" fmla="*/ 237167 w 2366010"/>
              <a:gd name="connsiteY1" fmla="*/ 9321 h 5136311"/>
              <a:gd name="connsiteX2" fmla="*/ 520700 w 2366010"/>
              <a:gd name="connsiteY2" fmla="*/ 8052 h 5136311"/>
              <a:gd name="connsiteX3" fmla="*/ 727710 w 2366010"/>
              <a:gd name="connsiteY3" fmla="*/ 194741 h 5136311"/>
              <a:gd name="connsiteX4" fmla="*/ 1274918 w 2366010"/>
              <a:gd name="connsiteY4" fmla="*/ 194110 h 5136311"/>
              <a:gd name="connsiteX5" fmla="*/ 1753708 w 2366010"/>
              <a:gd name="connsiteY5" fmla="*/ 178874 h 5136311"/>
              <a:gd name="connsiteX6" fmla="*/ 1857213 w 2366010"/>
              <a:gd name="connsiteY6" fmla="*/ 10594 h 5136311"/>
              <a:gd name="connsiteX7" fmla="*/ 2133923 w 2366010"/>
              <a:gd name="connsiteY7" fmla="*/ 4245 h 5136311"/>
              <a:gd name="connsiteX8" fmla="*/ 2366010 w 2366010"/>
              <a:gd name="connsiteY8" fmla="*/ 256648 h 5136311"/>
              <a:gd name="connsiteX9" fmla="*/ 2366010 w 2366010"/>
              <a:gd name="connsiteY9" fmla="*/ 4891524 h 5136311"/>
              <a:gd name="connsiteX10" fmla="*/ 2121223 w 2366010"/>
              <a:gd name="connsiteY10" fmla="*/ 5136311 h 5136311"/>
              <a:gd name="connsiteX11" fmla="*/ 244787 w 2366010"/>
              <a:gd name="connsiteY11" fmla="*/ 5136311 h 5136311"/>
              <a:gd name="connsiteX12" fmla="*/ 0 w 2366010"/>
              <a:gd name="connsiteY12" fmla="*/ 4891524 h 5136311"/>
              <a:gd name="connsiteX13" fmla="*/ 0 w 2366010"/>
              <a:gd name="connsiteY13" fmla="*/ 256648 h 5136311"/>
              <a:gd name="connsiteX0" fmla="*/ 0 w 2366010"/>
              <a:gd name="connsiteY0" fmla="*/ 256648 h 5136311"/>
              <a:gd name="connsiteX1" fmla="*/ 237167 w 2366010"/>
              <a:gd name="connsiteY1" fmla="*/ 9321 h 5136311"/>
              <a:gd name="connsiteX2" fmla="*/ 520700 w 2366010"/>
              <a:gd name="connsiteY2" fmla="*/ 8052 h 5136311"/>
              <a:gd name="connsiteX3" fmla="*/ 727710 w 2366010"/>
              <a:gd name="connsiteY3" fmla="*/ 194741 h 5136311"/>
              <a:gd name="connsiteX4" fmla="*/ 1274918 w 2366010"/>
              <a:gd name="connsiteY4" fmla="*/ 194110 h 5136311"/>
              <a:gd name="connsiteX5" fmla="*/ 1753708 w 2366010"/>
              <a:gd name="connsiteY5" fmla="*/ 178874 h 5136311"/>
              <a:gd name="connsiteX6" fmla="*/ 1857213 w 2366010"/>
              <a:gd name="connsiteY6" fmla="*/ 10594 h 5136311"/>
              <a:gd name="connsiteX7" fmla="*/ 2133923 w 2366010"/>
              <a:gd name="connsiteY7" fmla="*/ 4245 h 5136311"/>
              <a:gd name="connsiteX8" fmla="*/ 2366010 w 2366010"/>
              <a:gd name="connsiteY8" fmla="*/ 256648 h 5136311"/>
              <a:gd name="connsiteX9" fmla="*/ 2366010 w 2366010"/>
              <a:gd name="connsiteY9" fmla="*/ 4891524 h 5136311"/>
              <a:gd name="connsiteX10" fmla="*/ 2121223 w 2366010"/>
              <a:gd name="connsiteY10" fmla="*/ 5136311 h 5136311"/>
              <a:gd name="connsiteX11" fmla="*/ 244787 w 2366010"/>
              <a:gd name="connsiteY11" fmla="*/ 5136311 h 5136311"/>
              <a:gd name="connsiteX12" fmla="*/ 0 w 2366010"/>
              <a:gd name="connsiteY12" fmla="*/ 4891524 h 5136311"/>
              <a:gd name="connsiteX13" fmla="*/ 0 w 2366010"/>
              <a:gd name="connsiteY13" fmla="*/ 256648 h 5136311"/>
              <a:gd name="connsiteX0" fmla="*/ 0 w 2366010"/>
              <a:gd name="connsiteY0" fmla="*/ 256648 h 5136311"/>
              <a:gd name="connsiteX1" fmla="*/ 237167 w 2366010"/>
              <a:gd name="connsiteY1" fmla="*/ 9321 h 5136311"/>
              <a:gd name="connsiteX2" fmla="*/ 520700 w 2366010"/>
              <a:gd name="connsiteY2" fmla="*/ 8052 h 5136311"/>
              <a:gd name="connsiteX3" fmla="*/ 727710 w 2366010"/>
              <a:gd name="connsiteY3" fmla="*/ 194741 h 5136311"/>
              <a:gd name="connsiteX4" fmla="*/ 1274918 w 2366010"/>
              <a:gd name="connsiteY4" fmla="*/ 194110 h 5136311"/>
              <a:gd name="connsiteX5" fmla="*/ 1753708 w 2366010"/>
              <a:gd name="connsiteY5" fmla="*/ 178874 h 5136311"/>
              <a:gd name="connsiteX6" fmla="*/ 1857213 w 2366010"/>
              <a:gd name="connsiteY6" fmla="*/ 10594 h 5136311"/>
              <a:gd name="connsiteX7" fmla="*/ 2133923 w 2366010"/>
              <a:gd name="connsiteY7" fmla="*/ 4245 h 5136311"/>
              <a:gd name="connsiteX8" fmla="*/ 2366010 w 2366010"/>
              <a:gd name="connsiteY8" fmla="*/ 256648 h 5136311"/>
              <a:gd name="connsiteX9" fmla="*/ 2366010 w 2366010"/>
              <a:gd name="connsiteY9" fmla="*/ 4891524 h 5136311"/>
              <a:gd name="connsiteX10" fmla="*/ 2121223 w 2366010"/>
              <a:gd name="connsiteY10" fmla="*/ 5136311 h 5136311"/>
              <a:gd name="connsiteX11" fmla="*/ 244787 w 2366010"/>
              <a:gd name="connsiteY11" fmla="*/ 5136311 h 5136311"/>
              <a:gd name="connsiteX12" fmla="*/ 0 w 2366010"/>
              <a:gd name="connsiteY12" fmla="*/ 4891524 h 5136311"/>
              <a:gd name="connsiteX13" fmla="*/ 0 w 2366010"/>
              <a:gd name="connsiteY13" fmla="*/ 256648 h 5136311"/>
              <a:gd name="connsiteX0" fmla="*/ 0 w 2366010"/>
              <a:gd name="connsiteY0" fmla="*/ 256648 h 5136311"/>
              <a:gd name="connsiteX1" fmla="*/ 237167 w 2366010"/>
              <a:gd name="connsiteY1" fmla="*/ 9321 h 5136311"/>
              <a:gd name="connsiteX2" fmla="*/ 520700 w 2366010"/>
              <a:gd name="connsiteY2" fmla="*/ 8052 h 5136311"/>
              <a:gd name="connsiteX3" fmla="*/ 727710 w 2366010"/>
              <a:gd name="connsiteY3" fmla="*/ 194741 h 5136311"/>
              <a:gd name="connsiteX4" fmla="*/ 1274918 w 2366010"/>
              <a:gd name="connsiteY4" fmla="*/ 194110 h 5136311"/>
              <a:gd name="connsiteX5" fmla="*/ 1758788 w 2366010"/>
              <a:gd name="connsiteY5" fmla="*/ 173797 h 5136311"/>
              <a:gd name="connsiteX6" fmla="*/ 1857213 w 2366010"/>
              <a:gd name="connsiteY6" fmla="*/ 10594 h 5136311"/>
              <a:gd name="connsiteX7" fmla="*/ 2133923 w 2366010"/>
              <a:gd name="connsiteY7" fmla="*/ 4245 h 5136311"/>
              <a:gd name="connsiteX8" fmla="*/ 2366010 w 2366010"/>
              <a:gd name="connsiteY8" fmla="*/ 256648 h 5136311"/>
              <a:gd name="connsiteX9" fmla="*/ 2366010 w 2366010"/>
              <a:gd name="connsiteY9" fmla="*/ 4891524 h 5136311"/>
              <a:gd name="connsiteX10" fmla="*/ 2121223 w 2366010"/>
              <a:gd name="connsiteY10" fmla="*/ 5136311 h 5136311"/>
              <a:gd name="connsiteX11" fmla="*/ 244787 w 2366010"/>
              <a:gd name="connsiteY11" fmla="*/ 5136311 h 5136311"/>
              <a:gd name="connsiteX12" fmla="*/ 0 w 2366010"/>
              <a:gd name="connsiteY12" fmla="*/ 4891524 h 5136311"/>
              <a:gd name="connsiteX13" fmla="*/ 0 w 2366010"/>
              <a:gd name="connsiteY13" fmla="*/ 256648 h 5136311"/>
              <a:gd name="connsiteX0" fmla="*/ 0 w 2366010"/>
              <a:gd name="connsiteY0" fmla="*/ 256648 h 5136311"/>
              <a:gd name="connsiteX1" fmla="*/ 237167 w 2366010"/>
              <a:gd name="connsiteY1" fmla="*/ 9321 h 5136311"/>
              <a:gd name="connsiteX2" fmla="*/ 520700 w 2366010"/>
              <a:gd name="connsiteY2" fmla="*/ 8052 h 5136311"/>
              <a:gd name="connsiteX3" fmla="*/ 732790 w 2366010"/>
              <a:gd name="connsiteY3" fmla="*/ 189664 h 5136311"/>
              <a:gd name="connsiteX4" fmla="*/ 1274918 w 2366010"/>
              <a:gd name="connsiteY4" fmla="*/ 194110 h 5136311"/>
              <a:gd name="connsiteX5" fmla="*/ 1758788 w 2366010"/>
              <a:gd name="connsiteY5" fmla="*/ 173797 h 5136311"/>
              <a:gd name="connsiteX6" fmla="*/ 1857213 w 2366010"/>
              <a:gd name="connsiteY6" fmla="*/ 10594 h 5136311"/>
              <a:gd name="connsiteX7" fmla="*/ 2133923 w 2366010"/>
              <a:gd name="connsiteY7" fmla="*/ 4245 h 5136311"/>
              <a:gd name="connsiteX8" fmla="*/ 2366010 w 2366010"/>
              <a:gd name="connsiteY8" fmla="*/ 256648 h 5136311"/>
              <a:gd name="connsiteX9" fmla="*/ 2366010 w 2366010"/>
              <a:gd name="connsiteY9" fmla="*/ 4891524 h 5136311"/>
              <a:gd name="connsiteX10" fmla="*/ 2121223 w 2366010"/>
              <a:gd name="connsiteY10" fmla="*/ 5136311 h 5136311"/>
              <a:gd name="connsiteX11" fmla="*/ 244787 w 2366010"/>
              <a:gd name="connsiteY11" fmla="*/ 5136311 h 5136311"/>
              <a:gd name="connsiteX12" fmla="*/ 0 w 2366010"/>
              <a:gd name="connsiteY12" fmla="*/ 4891524 h 5136311"/>
              <a:gd name="connsiteX13" fmla="*/ 0 w 2366010"/>
              <a:gd name="connsiteY13" fmla="*/ 256648 h 5136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66010" h="5136311">
                <a:moveTo>
                  <a:pt x="0" y="256648"/>
                </a:moveTo>
                <a:cubicBezTo>
                  <a:pt x="0" y="121456"/>
                  <a:pt x="101975" y="14401"/>
                  <a:pt x="237167" y="9321"/>
                </a:cubicBezTo>
                <a:cubicBezTo>
                  <a:pt x="333052" y="-1632"/>
                  <a:pt x="444023" y="-4013"/>
                  <a:pt x="520700" y="8052"/>
                </a:cubicBezTo>
                <a:cubicBezTo>
                  <a:pt x="570707" y="42977"/>
                  <a:pt x="486568" y="204269"/>
                  <a:pt x="732790" y="189664"/>
                </a:cubicBezTo>
                <a:cubicBezTo>
                  <a:pt x="889925" y="194321"/>
                  <a:pt x="1103918" y="196755"/>
                  <a:pt x="1274918" y="194110"/>
                </a:cubicBezTo>
                <a:cubicBezTo>
                  <a:pt x="1445918" y="191466"/>
                  <a:pt x="1661739" y="204383"/>
                  <a:pt x="1758788" y="173797"/>
                </a:cubicBezTo>
                <a:cubicBezTo>
                  <a:pt x="1855837" y="143211"/>
                  <a:pt x="1797125" y="37475"/>
                  <a:pt x="1857213" y="10594"/>
                </a:cubicBezTo>
                <a:cubicBezTo>
                  <a:pt x="1896981" y="-1049"/>
                  <a:pt x="2008907" y="688"/>
                  <a:pt x="2133923" y="4245"/>
                </a:cubicBezTo>
                <a:cubicBezTo>
                  <a:pt x="2258939" y="7802"/>
                  <a:pt x="2366010" y="121456"/>
                  <a:pt x="2366010" y="256648"/>
                </a:cubicBezTo>
                <a:lnTo>
                  <a:pt x="2366010" y="4891524"/>
                </a:lnTo>
                <a:cubicBezTo>
                  <a:pt x="2366010" y="5026716"/>
                  <a:pt x="2256415" y="5136311"/>
                  <a:pt x="2121223" y="5136311"/>
                </a:cubicBezTo>
                <a:lnTo>
                  <a:pt x="244787" y="5136311"/>
                </a:lnTo>
                <a:cubicBezTo>
                  <a:pt x="109595" y="5136311"/>
                  <a:pt x="0" y="5026716"/>
                  <a:pt x="0" y="4891524"/>
                </a:cubicBezTo>
                <a:lnTo>
                  <a:pt x="0" y="256648"/>
                </a:lnTo>
                <a:close/>
              </a:path>
            </a:pathLst>
          </a:custGeom>
          <a:solidFill>
            <a:schemeClr val="tx1"/>
          </a:solidFill>
        </p:spPr>
        <p:txBody>
          <a:bodyPr lIns="252000" tIns="612000" bIns="90000" anchor="t">
            <a:normAutofit/>
          </a:bodyPr>
          <a:lstStyle>
            <a:lvl1pPr marL="0" indent="0" algn="l">
              <a:buNone/>
              <a:defRPr lang="fr-FR" sz="2800" b="0" i="0" kern="1200" dirty="0">
                <a:solidFill>
                  <a:schemeClr val="tx1"/>
                </a:solidFill>
                <a:latin typeface="Arial" panose="020B0604020202020204" pitchFamily="34" charset="0"/>
                <a:ea typeface="+mn-ea"/>
                <a:cs typeface="Arial" panose="020B0604020202020204" pitchFamily="34" charset="0"/>
              </a:defRPr>
            </a:lvl1pPr>
          </a:lstStyle>
          <a:p>
            <a:r>
              <a:rPr lang="fr-FR"/>
              <a:t>Click </a:t>
            </a:r>
            <a:br>
              <a:rPr lang="fr-FR"/>
            </a:br>
            <a:r>
              <a:rPr lang="fr-FR"/>
              <a:t>to </a:t>
            </a:r>
            <a:r>
              <a:rPr lang="fr-FR" err="1"/>
              <a:t>add</a:t>
            </a:r>
            <a:r>
              <a:rPr lang="fr-FR"/>
              <a:t> </a:t>
            </a:r>
            <a:br>
              <a:rPr lang="fr-FR"/>
            </a:br>
            <a:r>
              <a:rPr lang="fr-FR"/>
              <a:t>a </a:t>
            </a:r>
            <a:r>
              <a:rPr lang="fr-FR" err="1"/>
              <a:t>picture</a:t>
            </a:r>
            <a:endParaRPr lang="fr-FR"/>
          </a:p>
        </p:txBody>
      </p:sp>
      <p:sp>
        <p:nvSpPr>
          <p:cNvPr id="7" name="Content Placeholder 3">
            <a:extLst>
              <a:ext uri="{FF2B5EF4-FFF2-40B4-BE49-F238E27FC236}">
                <a16:creationId xmlns:a16="http://schemas.microsoft.com/office/drawing/2014/main" id="{5203605E-5D0F-0A47-8156-70BCC750E7E0}"/>
              </a:ext>
            </a:extLst>
          </p:cNvPr>
          <p:cNvSpPr>
            <a:spLocks noGrp="1"/>
          </p:cNvSpPr>
          <p:nvPr>
            <p:ph sz="quarter" idx="24"/>
          </p:nvPr>
        </p:nvSpPr>
        <p:spPr>
          <a:xfrm>
            <a:off x="6092952" y="1557838"/>
            <a:ext cx="5184648" cy="4385761"/>
          </a:xfrm>
        </p:spPr>
        <p:txBody>
          <a:bodyPr anchor="ctr"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1">
            <a:extLst>
              <a:ext uri="{FF2B5EF4-FFF2-40B4-BE49-F238E27FC236}">
                <a16:creationId xmlns:a16="http://schemas.microsoft.com/office/drawing/2014/main" id="{089A17DF-BECD-FB48-B32C-50463D55D8B4}"/>
              </a:ext>
            </a:extLst>
          </p:cNvPr>
          <p:cNvSpPr>
            <a:spLocks noGrp="1"/>
          </p:cNvSpPr>
          <p:nvPr>
            <p:ph type="title"/>
          </p:nvPr>
        </p:nvSpPr>
        <p:spPr>
          <a:xfrm>
            <a:off x="6092952" y="265176"/>
            <a:ext cx="5641848" cy="2123658"/>
          </a:xfrm>
        </p:spPr>
        <p:txBody>
          <a:bodyPr/>
          <a:lstStyle>
            <a:lvl1pPr>
              <a:defRPr>
                <a:solidFill>
                  <a:srgbClr val="00A8C8"/>
                </a:solidFill>
              </a:defRPr>
            </a:lvl1pPr>
          </a:lstStyle>
          <a:p>
            <a:r>
              <a:rPr lang="en-US" dirty="0"/>
              <a:t>Click to edit Master title style</a:t>
            </a:r>
          </a:p>
        </p:txBody>
      </p:sp>
    </p:spTree>
    <p:extLst>
      <p:ext uri="{BB962C8B-B14F-4D97-AF65-F5344CB8AC3E}">
        <p14:creationId xmlns:p14="http://schemas.microsoft.com/office/powerpoint/2010/main" val="377670705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iPhone X Zoom">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086ECA9-C582-E14A-B9CB-1EAC4F388DF8}"/>
              </a:ext>
            </a:extLst>
          </p:cNvPr>
          <p:cNvSpPr/>
          <p:nvPr userDrawn="1"/>
        </p:nvSpPr>
        <p:spPr>
          <a:xfrm>
            <a:off x="0" y="0"/>
            <a:ext cx="3730752" cy="6858000"/>
          </a:xfrm>
          <a:prstGeom prst="rect">
            <a:avLst/>
          </a:prstGeom>
          <a:solidFill>
            <a:srgbClr val="00A8C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4" name="Picture 3">
            <a:extLst>
              <a:ext uri="{FF2B5EF4-FFF2-40B4-BE49-F238E27FC236}">
                <a16:creationId xmlns:a16="http://schemas.microsoft.com/office/drawing/2014/main" id="{4B15AFEC-B582-BD42-ABD9-E3C317BA13F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36926"/>
          <a:stretch/>
        </p:blipFill>
        <p:spPr>
          <a:xfrm>
            <a:off x="665252" y="957581"/>
            <a:ext cx="4700829" cy="5900419"/>
          </a:xfrm>
          <a:prstGeom prst="rect">
            <a:avLst/>
          </a:prstGeom>
          <a:effectLst>
            <a:outerShdw blurRad="444500" dist="127000" dir="5400000" algn="t" rotWithShape="0">
              <a:prstClr val="black">
                <a:alpha val="30000"/>
              </a:prstClr>
            </a:outerShdw>
          </a:effectLst>
        </p:spPr>
      </p:pic>
      <p:sp>
        <p:nvSpPr>
          <p:cNvPr id="16" name="Picture Placeholder 2">
            <a:extLst>
              <a:ext uri="{FF2B5EF4-FFF2-40B4-BE49-F238E27FC236}">
                <a16:creationId xmlns:a16="http://schemas.microsoft.com/office/drawing/2014/main" id="{1908C951-434A-4DD1-AFA3-1AF87D704742}"/>
              </a:ext>
            </a:extLst>
          </p:cNvPr>
          <p:cNvSpPr>
            <a:spLocks noGrp="1"/>
          </p:cNvSpPr>
          <p:nvPr>
            <p:ph type="pic" sz="quarter" idx="11" hasCustomPrompt="1"/>
          </p:nvPr>
        </p:nvSpPr>
        <p:spPr>
          <a:xfrm>
            <a:off x="1103086" y="1534810"/>
            <a:ext cx="3795555" cy="5334729"/>
          </a:xfrm>
          <a:custGeom>
            <a:avLst/>
            <a:gdLst>
              <a:gd name="connsiteX0" fmla="*/ 0 w 2366010"/>
              <a:gd name="connsiteY0" fmla="*/ 244787 h 5124450"/>
              <a:gd name="connsiteX1" fmla="*/ 244787 w 2366010"/>
              <a:gd name="connsiteY1" fmla="*/ 0 h 5124450"/>
              <a:gd name="connsiteX2" fmla="*/ 2121223 w 2366010"/>
              <a:gd name="connsiteY2" fmla="*/ 0 h 5124450"/>
              <a:gd name="connsiteX3" fmla="*/ 2366010 w 2366010"/>
              <a:gd name="connsiteY3" fmla="*/ 244787 h 5124450"/>
              <a:gd name="connsiteX4" fmla="*/ 2366010 w 2366010"/>
              <a:gd name="connsiteY4" fmla="*/ 4879663 h 5124450"/>
              <a:gd name="connsiteX5" fmla="*/ 2121223 w 2366010"/>
              <a:gd name="connsiteY5" fmla="*/ 5124450 h 5124450"/>
              <a:gd name="connsiteX6" fmla="*/ 244787 w 2366010"/>
              <a:gd name="connsiteY6" fmla="*/ 5124450 h 5124450"/>
              <a:gd name="connsiteX7" fmla="*/ 0 w 2366010"/>
              <a:gd name="connsiteY7" fmla="*/ 4879663 h 5124450"/>
              <a:gd name="connsiteX8" fmla="*/ 0 w 2366010"/>
              <a:gd name="connsiteY8" fmla="*/ 244787 h 5124450"/>
              <a:gd name="connsiteX0" fmla="*/ 0 w 2366010"/>
              <a:gd name="connsiteY0" fmla="*/ 244793 h 5124456"/>
              <a:gd name="connsiteX1" fmla="*/ 244787 w 2366010"/>
              <a:gd name="connsiteY1" fmla="*/ 6 h 5124456"/>
              <a:gd name="connsiteX2" fmla="*/ 659130 w 2366010"/>
              <a:gd name="connsiteY2" fmla="*/ 186696 h 5124456"/>
              <a:gd name="connsiteX3" fmla="*/ 2121223 w 2366010"/>
              <a:gd name="connsiteY3" fmla="*/ 6 h 5124456"/>
              <a:gd name="connsiteX4" fmla="*/ 2366010 w 2366010"/>
              <a:gd name="connsiteY4" fmla="*/ 244793 h 5124456"/>
              <a:gd name="connsiteX5" fmla="*/ 2366010 w 2366010"/>
              <a:gd name="connsiteY5" fmla="*/ 4879669 h 5124456"/>
              <a:gd name="connsiteX6" fmla="*/ 2121223 w 2366010"/>
              <a:gd name="connsiteY6" fmla="*/ 5124456 h 5124456"/>
              <a:gd name="connsiteX7" fmla="*/ 244787 w 2366010"/>
              <a:gd name="connsiteY7" fmla="*/ 5124456 h 5124456"/>
              <a:gd name="connsiteX8" fmla="*/ 0 w 2366010"/>
              <a:gd name="connsiteY8" fmla="*/ 4879669 h 5124456"/>
              <a:gd name="connsiteX9" fmla="*/ 0 w 2366010"/>
              <a:gd name="connsiteY9" fmla="*/ 244793 h 5124456"/>
              <a:gd name="connsiteX0" fmla="*/ 0 w 2366010"/>
              <a:gd name="connsiteY0" fmla="*/ 244794 h 5124457"/>
              <a:gd name="connsiteX1" fmla="*/ 244787 w 2366010"/>
              <a:gd name="connsiteY1" fmla="*/ 7 h 5124457"/>
              <a:gd name="connsiteX2" fmla="*/ 659130 w 2366010"/>
              <a:gd name="connsiteY2" fmla="*/ 186697 h 5124457"/>
              <a:gd name="connsiteX3" fmla="*/ 2121223 w 2366010"/>
              <a:gd name="connsiteY3" fmla="*/ 7 h 5124457"/>
              <a:gd name="connsiteX4" fmla="*/ 2366010 w 2366010"/>
              <a:gd name="connsiteY4" fmla="*/ 244794 h 5124457"/>
              <a:gd name="connsiteX5" fmla="*/ 2366010 w 2366010"/>
              <a:gd name="connsiteY5" fmla="*/ 4879670 h 5124457"/>
              <a:gd name="connsiteX6" fmla="*/ 2121223 w 2366010"/>
              <a:gd name="connsiteY6" fmla="*/ 5124457 h 5124457"/>
              <a:gd name="connsiteX7" fmla="*/ 244787 w 2366010"/>
              <a:gd name="connsiteY7" fmla="*/ 5124457 h 5124457"/>
              <a:gd name="connsiteX8" fmla="*/ 0 w 2366010"/>
              <a:gd name="connsiteY8" fmla="*/ 4879670 h 5124457"/>
              <a:gd name="connsiteX9" fmla="*/ 0 w 2366010"/>
              <a:gd name="connsiteY9" fmla="*/ 244794 h 5124457"/>
              <a:gd name="connsiteX0" fmla="*/ 0 w 2366010"/>
              <a:gd name="connsiteY0" fmla="*/ 253683 h 5133346"/>
              <a:gd name="connsiteX1" fmla="*/ 244787 w 2366010"/>
              <a:gd name="connsiteY1" fmla="*/ 8896 h 5133346"/>
              <a:gd name="connsiteX2" fmla="*/ 502920 w 2366010"/>
              <a:gd name="connsiteY2" fmla="*/ 50807 h 5133346"/>
              <a:gd name="connsiteX3" fmla="*/ 659130 w 2366010"/>
              <a:gd name="connsiteY3" fmla="*/ 195586 h 5133346"/>
              <a:gd name="connsiteX4" fmla="*/ 2121223 w 2366010"/>
              <a:gd name="connsiteY4" fmla="*/ 8896 h 5133346"/>
              <a:gd name="connsiteX5" fmla="*/ 2366010 w 2366010"/>
              <a:gd name="connsiteY5" fmla="*/ 253683 h 5133346"/>
              <a:gd name="connsiteX6" fmla="*/ 2366010 w 2366010"/>
              <a:gd name="connsiteY6" fmla="*/ 4888559 h 5133346"/>
              <a:gd name="connsiteX7" fmla="*/ 2121223 w 2366010"/>
              <a:gd name="connsiteY7" fmla="*/ 5133346 h 5133346"/>
              <a:gd name="connsiteX8" fmla="*/ 244787 w 2366010"/>
              <a:gd name="connsiteY8" fmla="*/ 5133346 h 5133346"/>
              <a:gd name="connsiteX9" fmla="*/ 0 w 2366010"/>
              <a:gd name="connsiteY9" fmla="*/ 4888559 h 5133346"/>
              <a:gd name="connsiteX10" fmla="*/ 0 w 2366010"/>
              <a:gd name="connsiteY10" fmla="*/ 253683 h 5133346"/>
              <a:gd name="connsiteX0" fmla="*/ 0 w 2366010"/>
              <a:gd name="connsiteY0" fmla="*/ 253683 h 5133346"/>
              <a:gd name="connsiteX1" fmla="*/ 244787 w 2366010"/>
              <a:gd name="connsiteY1" fmla="*/ 8896 h 5133346"/>
              <a:gd name="connsiteX2" fmla="*/ 502920 w 2366010"/>
              <a:gd name="connsiteY2" fmla="*/ 50807 h 5133346"/>
              <a:gd name="connsiteX3" fmla="*/ 659130 w 2366010"/>
              <a:gd name="connsiteY3" fmla="*/ 195586 h 5133346"/>
              <a:gd name="connsiteX4" fmla="*/ 2121223 w 2366010"/>
              <a:gd name="connsiteY4" fmla="*/ 8896 h 5133346"/>
              <a:gd name="connsiteX5" fmla="*/ 2366010 w 2366010"/>
              <a:gd name="connsiteY5" fmla="*/ 253683 h 5133346"/>
              <a:gd name="connsiteX6" fmla="*/ 2366010 w 2366010"/>
              <a:gd name="connsiteY6" fmla="*/ 4888559 h 5133346"/>
              <a:gd name="connsiteX7" fmla="*/ 2121223 w 2366010"/>
              <a:gd name="connsiteY7" fmla="*/ 5133346 h 5133346"/>
              <a:gd name="connsiteX8" fmla="*/ 244787 w 2366010"/>
              <a:gd name="connsiteY8" fmla="*/ 5133346 h 5133346"/>
              <a:gd name="connsiteX9" fmla="*/ 0 w 2366010"/>
              <a:gd name="connsiteY9" fmla="*/ 4888559 h 5133346"/>
              <a:gd name="connsiteX10" fmla="*/ 0 w 2366010"/>
              <a:gd name="connsiteY10" fmla="*/ 253683 h 5133346"/>
              <a:gd name="connsiteX0" fmla="*/ 0 w 2366010"/>
              <a:gd name="connsiteY0" fmla="*/ 253683 h 5133346"/>
              <a:gd name="connsiteX1" fmla="*/ 244787 w 2366010"/>
              <a:gd name="connsiteY1" fmla="*/ 8896 h 5133346"/>
              <a:gd name="connsiteX2" fmla="*/ 502920 w 2366010"/>
              <a:gd name="connsiteY2" fmla="*/ 50807 h 5133346"/>
              <a:gd name="connsiteX3" fmla="*/ 735330 w 2366010"/>
              <a:gd name="connsiteY3" fmla="*/ 195586 h 5133346"/>
              <a:gd name="connsiteX4" fmla="*/ 2121223 w 2366010"/>
              <a:gd name="connsiteY4" fmla="*/ 8896 h 5133346"/>
              <a:gd name="connsiteX5" fmla="*/ 2366010 w 2366010"/>
              <a:gd name="connsiteY5" fmla="*/ 253683 h 5133346"/>
              <a:gd name="connsiteX6" fmla="*/ 2366010 w 2366010"/>
              <a:gd name="connsiteY6" fmla="*/ 4888559 h 5133346"/>
              <a:gd name="connsiteX7" fmla="*/ 2121223 w 2366010"/>
              <a:gd name="connsiteY7" fmla="*/ 5133346 h 5133346"/>
              <a:gd name="connsiteX8" fmla="*/ 244787 w 2366010"/>
              <a:gd name="connsiteY8" fmla="*/ 5133346 h 5133346"/>
              <a:gd name="connsiteX9" fmla="*/ 0 w 2366010"/>
              <a:gd name="connsiteY9" fmla="*/ 4888559 h 5133346"/>
              <a:gd name="connsiteX10" fmla="*/ 0 w 2366010"/>
              <a:gd name="connsiteY10" fmla="*/ 253683 h 5133346"/>
              <a:gd name="connsiteX0" fmla="*/ 0 w 2366010"/>
              <a:gd name="connsiteY0" fmla="*/ 259704 h 5139367"/>
              <a:gd name="connsiteX1" fmla="*/ 244787 w 2366010"/>
              <a:gd name="connsiteY1" fmla="*/ 14917 h 5139367"/>
              <a:gd name="connsiteX2" fmla="*/ 499110 w 2366010"/>
              <a:gd name="connsiteY2" fmla="*/ 30158 h 5139367"/>
              <a:gd name="connsiteX3" fmla="*/ 735330 w 2366010"/>
              <a:gd name="connsiteY3" fmla="*/ 201607 h 5139367"/>
              <a:gd name="connsiteX4" fmla="*/ 2121223 w 2366010"/>
              <a:gd name="connsiteY4" fmla="*/ 14917 h 5139367"/>
              <a:gd name="connsiteX5" fmla="*/ 2366010 w 2366010"/>
              <a:gd name="connsiteY5" fmla="*/ 259704 h 5139367"/>
              <a:gd name="connsiteX6" fmla="*/ 2366010 w 2366010"/>
              <a:gd name="connsiteY6" fmla="*/ 4894580 h 5139367"/>
              <a:gd name="connsiteX7" fmla="*/ 2121223 w 2366010"/>
              <a:gd name="connsiteY7" fmla="*/ 5139367 h 5139367"/>
              <a:gd name="connsiteX8" fmla="*/ 244787 w 2366010"/>
              <a:gd name="connsiteY8" fmla="*/ 5139367 h 5139367"/>
              <a:gd name="connsiteX9" fmla="*/ 0 w 2366010"/>
              <a:gd name="connsiteY9" fmla="*/ 4894580 h 5139367"/>
              <a:gd name="connsiteX10" fmla="*/ 0 w 2366010"/>
              <a:gd name="connsiteY10" fmla="*/ 259704 h 5139367"/>
              <a:gd name="connsiteX0" fmla="*/ 0 w 2366010"/>
              <a:gd name="connsiteY0" fmla="*/ 255334 h 5134997"/>
              <a:gd name="connsiteX1" fmla="*/ 244787 w 2366010"/>
              <a:gd name="connsiteY1" fmla="*/ 10547 h 5134997"/>
              <a:gd name="connsiteX2" fmla="*/ 499110 w 2366010"/>
              <a:gd name="connsiteY2" fmla="*/ 25788 h 5134997"/>
              <a:gd name="connsiteX3" fmla="*/ 735330 w 2366010"/>
              <a:gd name="connsiteY3" fmla="*/ 197237 h 5134997"/>
              <a:gd name="connsiteX4" fmla="*/ 2121223 w 2366010"/>
              <a:gd name="connsiteY4" fmla="*/ 10547 h 5134997"/>
              <a:gd name="connsiteX5" fmla="*/ 2366010 w 2366010"/>
              <a:gd name="connsiteY5" fmla="*/ 255334 h 5134997"/>
              <a:gd name="connsiteX6" fmla="*/ 2366010 w 2366010"/>
              <a:gd name="connsiteY6" fmla="*/ 4890210 h 5134997"/>
              <a:gd name="connsiteX7" fmla="*/ 2121223 w 2366010"/>
              <a:gd name="connsiteY7" fmla="*/ 5134997 h 5134997"/>
              <a:gd name="connsiteX8" fmla="*/ 244787 w 2366010"/>
              <a:gd name="connsiteY8" fmla="*/ 5134997 h 5134997"/>
              <a:gd name="connsiteX9" fmla="*/ 0 w 2366010"/>
              <a:gd name="connsiteY9" fmla="*/ 4890210 h 5134997"/>
              <a:gd name="connsiteX10" fmla="*/ 0 w 2366010"/>
              <a:gd name="connsiteY10" fmla="*/ 255334 h 5134997"/>
              <a:gd name="connsiteX0" fmla="*/ 0 w 2366010"/>
              <a:gd name="connsiteY0" fmla="*/ 255334 h 5134997"/>
              <a:gd name="connsiteX1" fmla="*/ 244787 w 2366010"/>
              <a:gd name="connsiteY1" fmla="*/ 10547 h 5134997"/>
              <a:gd name="connsiteX2" fmla="*/ 499110 w 2366010"/>
              <a:gd name="connsiteY2" fmla="*/ 25788 h 5134997"/>
              <a:gd name="connsiteX3" fmla="*/ 731520 w 2366010"/>
              <a:gd name="connsiteY3" fmla="*/ 193427 h 5134997"/>
              <a:gd name="connsiteX4" fmla="*/ 2121223 w 2366010"/>
              <a:gd name="connsiteY4" fmla="*/ 10547 h 5134997"/>
              <a:gd name="connsiteX5" fmla="*/ 2366010 w 2366010"/>
              <a:gd name="connsiteY5" fmla="*/ 255334 h 5134997"/>
              <a:gd name="connsiteX6" fmla="*/ 2366010 w 2366010"/>
              <a:gd name="connsiteY6" fmla="*/ 4890210 h 5134997"/>
              <a:gd name="connsiteX7" fmla="*/ 2121223 w 2366010"/>
              <a:gd name="connsiteY7" fmla="*/ 5134997 h 5134997"/>
              <a:gd name="connsiteX8" fmla="*/ 244787 w 2366010"/>
              <a:gd name="connsiteY8" fmla="*/ 5134997 h 5134997"/>
              <a:gd name="connsiteX9" fmla="*/ 0 w 2366010"/>
              <a:gd name="connsiteY9" fmla="*/ 4890210 h 5134997"/>
              <a:gd name="connsiteX10" fmla="*/ 0 w 2366010"/>
              <a:gd name="connsiteY10" fmla="*/ 255334 h 5134997"/>
              <a:gd name="connsiteX0" fmla="*/ 0 w 2366010"/>
              <a:gd name="connsiteY0" fmla="*/ 258273 h 5137936"/>
              <a:gd name="connsiteX1" fmla="*/ 244787 w 2366010"/>
              <a:gd name="connsiteY1" fmla="*/ 13486 h 5137936"/>
              <a:gd name="connsiteX2" fmla="*/ 510540 w 2366010"/>
              <a:gd name="connsiteY2" fmla="*/ 17297 h 5137936"/>
              <a:gd name="connsiteX3" fmla="*/ 731520 w 2366010"/>
              <a:gd name="connsiteY3" fmla="*/ 196366 h 5137936"/>
              <a:gd name="connsiteX4" fmla="*/ 2121223 w 2366010"/>
              <a:gd name="connsiteY4" fmla="*/ 13486 h 5137936"/>
              <a:gd name="connsiteX5" fmla="*/ 2366010 w 2366010"/>
              <a:gd name="connsiteY5" fmla="*/ 258273 h 5137936"/>
              <a:gd name="connsiteX6" fmla="*/ 2366010 w 2366010"/>
              <a:gd name="connsiteY6" fmla="*/ 4893149 h 5137936"/>
              <a:gd name="connsiteX7" fmla="*/ 2121223 w 2366010"/>
              <a:gd name="connsiteY7" fmla="*/ 5137936 h 5137936"/>
              <a:gd name="connsiteX8" fmla="*/ 244787 w 2366010"/>
              <a:gd name="connsiteY8" fmla="*/ 5137936 h 5137936"/>
              <a:gd name="connsiteX9" fmla="*/ 0 w 2366010"/>
              <a:gd name="connsiteY9" fmla="*/ 4893149 h 5137936"/>
              <a:gd name="connsiteX10" fmla="*/ 0 w 2366010"/>
              <a:gd name="connsiteY10" fmla="*/ 258273 h 5137936"/>
              <a:gd name="connsiteX0" fmla="*/ 0 w 2366010"/>
              <a:gd name="connsiteY0" fmla="*/ 258273 h 5137936"/>
              <a:gd name="connsiteX1" fmla="*/ 244787 w 2366010"/>
              <a:gd name="connsiteY1" fmla="*/ 13486 h 5137936"/>
              <a:gd name="connsiteX2" fmla="*/ 510540 w 2366010"/>
              <a:gd name="connsiteY2" fmla="*/ 17297 h 5137936"/>
              <a:gd name="connsiteX3" fmla="*/ 731520 w 2366010"/>
              <a:gd name="connsiteY3" fmla="*/ 196366 h 5137936"/>
              <a:gd name="connsiteX4" fmla="*/ 2121223 w 2366010"/>
              <a:gd name="connsiteY4" fmla="*/ 13486 h 5137936"/>
              <a:gd name="connsiteX5" fmla="*/ 2366010 w 2366010"/>
              <a:gd name="connsiteY5" fmla="*/ 258273 h 5137936"/>
              <a:gd name="connsiteX6" fmla="*/ 2366010 w 2366010"/>
              <a:gd name="connsiteY6" fmla="*/ 4893149 h 5137936"/>
              <a:gd name="connsiteX7" fmla="*/ 2121223 w 2366010"/>
              <a:gd name="connsiteY7" fmla="*/ 5137936 h 5137936"/>
              <a:gd name="connsiteX8" fmla="*/ 244787 w 2366010"/>
              <a:gd name="connsiteY8" fmla="*/ 5137936 h 5137936"/>
              <a:gd name="connsiteX9" fmla="*/ 0 w 2366010"/>
              <a:gd name="connsiteY9" fmla="*/ 4893149 h 5137936"/>
              <a:gd name="connsiteX10" fmla="*/ 0 w 2366010"/>
              <a:gd name="connsiteY10" fmla="*/ 258273 h 5137936"/>
              <a:gd name="connsiteX0" fmla="*/ 0 w 2366010"/>
              <a:gd name="connsiteY0" fmla="*/ 258273 h 5137936"/>
              <a:gd name="connsiteX1" fmla="*/ 244787 w 2366010"/>
              <a:gd name="connsiteY1" fmla="*/ 13486 h 5137936"/>
              <a:gd name="connsiteX2" fmla="*/ 510540 w 2366010"/>
              <a:gd name="connsiteY2" fmla="*/ 17297 h 5137936"/>
              <a:gd name="connsiteX3" fmla="*/ 739140 w 2366010"/>
              <a:gd name="connsiteY3" fmla="*/ 196366 h 5137936"/>
              <a:gd name="connsiteX4" fmla="*/ 2121223 w 2366010"/>
              <a:gd name="connsiteY4" fmla="*/ 13486 h 5137936"/>
              <a:gd name="connsiteX5" fmla="*/ 2366010 w 2366010"/>
              <a:gd name="connsiteY5" fmla="*/ 258273 h 5137936"/>
              <a:gd name="connsiteX6" fmla="*/ 2366010 w 2366010"/>
              <a:gd name="connsiteY6" fmla="*/ 4893149 h 5137936"/>
              <a:gd name="connsiteX7" fmla="*/ 2121223 w 2366010"/>
              <a:gd name="connsiteY7" fmla="*/ 5137936 h 5137936"/>
              <a:gd name="connsiteX8" fmla="*/ 244787 w 2366010"/>
              <a:gd name="connsiteY8" fmla="*/ 5137936 h 5137936"/>
              <a:gd name="connsiteX9" fmla="*/ 0 w 2366010"/>
              <a:gd name="connsiteY9" fmla="*/ 4893149 h 5137936"/>
              <a:gd name="connsiteX10" fmla="*/ 0 w 2366010"/>
              <a:gd name="connsiteY10" fmla="*/ 258273 h 5137936"/>
              <a:gd name="connsiteX0" fmla="*/ 0 w 2366010"/>
              <a:gd name="connsiteY0" fmla="*/ 258273 h 5137936"/>
              <a:gd name="connsiteX1" fmla="*/ 244787 w 2366010"/>
              <a:gd name="connsiteY1" fmla="*/ 13486 h 5137936"/>
              <a:gd name="connsiteX2" fmla="*/ 510540 w 2366010"/>
              <a:gd name="connsiteY2" fmla="*/ 17297 h 5137936"/>
              <a:gd name="connsiteX3" fmla="*/ 739140 w 2366010"/>
              <a:gd name="connsiteY3" fmla="*/ 196366 h 5137936"/>
              <a:gd name="connsiteX4" fmla="*/ 2121223 w 2366010"/>
              <a:gd name="connsiteY4" fmla="*/ 13486 h 5137936"/>
              <a:gd name="connsiteX5" fmla="*/ 2366010 w 2366010"/>
              <a:gd name="connsiteY5" fmla="*/ 258273 h 5137936"/>
              <a:gd name="connsiteX6" fmla="*/ 2366010 w 2366010"/>
              <a:gd name="connsiteY6" fmla="*/ 4893149 h 5137936"/>
              <a:gd name="connsiteX7" fmla="*/ 2121223 w 2366010"/>
              <a:gd name="connsiteY7" fmla="*/ 5137936 h 5137936"/>
              <a:gd name="connsiteX8" fmla="*/ 244787 w 2366010"/>
              <a:gd name="connsiteY8" fmla="*/ 5137936 h 5137936"/>
              <a:gd name="connsiteX9" fmla="*/ 0 w 2366010"/>
              <a:gd name="connsiteY9" fmla="*/ 4893149 h 5137936"/>
              <a:gd name="connsiteX10" fmla="*/ 0 w 2366010"/>
              <a:gd name="connsiteY10" fmla="*/ 258273 h 5137936"/>
              <a:gd name="connsiteX0" fmla="*/ 0 w 2366010"/>
              <a:gd name="connsiteY0" fmla="*/ 251685 h 5131348"/>
              <a:gd name="connsiteX1" fmla="*/ 244787 w 2366010"/>
              <a:gd name="connsiteY1" fmla="*/ 6898 h 5131348"/>
              <a:gd name="connsiteX2" fmla="*/ 510540 w 2366010"/>
              <a:gd name="connsiteY2" fmla="*/ 10709 h 5131348"/>
              <a:gd name="connsiteX3" fmla="*/ 739140 w 2366010"/>
              <a:gd name="connsiteY3" fmla="*/ 189778 h 5131348"/>
              <a:gd name="connsiteX4" fmla="*/ 2121223 w 2366010"/>
              <a:gd name="connsiteY4" fmla="*/ 6898 h 5131348"/>
              <a:gd name="connsiteX5" fmla="*/ 2366010 w 2366010"/>
              <a:gd name="connsiteY5" fmla="*/ 251685 h 5131348"/>
              <a:gd name="connsiteX6" fmla="*/ 2366010 w 2366010"/>
              <a:gd name="connsiteY6" fmla="*/ 4886561 h 5131348"/>
              <a:gd name="connsiteX7" fmla="*/ 2121223 w 2366010"/>
              <a:gd name="connsiteY7" fmla="*/ 5131348 h 5131348"/>
              <a:gd name="connsiteX8" fmla="*/ 244787 w 2366010"/>
              <a:gd name="connsiteY8" fmla="*/ 5131348 h 5131348"/>
              <a:gd name="connsiteX9" fmla="*/ 0 w 2366010"/>
              <a:gd name="connsiteY9" fmla="*/ 4886561 h 5131348"/>
              <a:gd name="connsiteX10" fmla="*/ 0 w 2366010"/>
              <a:gd name="connsiteY10" fmla="*/ 251685 h 5131348"/>
              <a:gd name="connsiteX0" fmla="*/ 0 w 2366010"/>
              <a:gd name="connsiteY0" fmla="*/ 251685 h 5131348"/>
              <a:gd name="connsiteX1" fmla="*/ 244787 w 2366010"/>
              <a:gd name="connsiteY1" fmla="*/ 6898 h 5131348"/>
              <a:gd name="connsiteX2" fmla="*/ 510540 w 2366010"/>
              <a:gd name="connsiteY2" fmla="*/ 10709 h 5131348"/>
              <a:gd name="connsiteX3" fmla="*/ 727710 w 2366010"/>
              <a:gd name="connsiteY3" fmla="*/ 189778 h 5131348"/>
              <a:gd name="connsiteX4" fmla="*/ 2121223 w 2366010"/>
              <a:gd name="connsiteY4" fmla="*/ 6898 h 5131348"/>
              <a:gd name="connsiteX5" fmla="*/ 2366010 w 2366010"/>
              <a:gd name="connsiteY5" fmla="*/ 251685 h 5131348"/>
              <a:gd name="connsiteX6" fmla="*/ 2366010 w 2366010"/>
              <a:gd name="connsiteY6" fmla="*/ 4886561 h 5131348"/>
              <a:gd name="connsiteX7" fmla="*/ 2121223 w 2366010"/>
              <a:gd name="connsiteY7" fmla="*/ 5131348 h 5131348"/>
              <a:gd name="connsiteX8" fmla="*/ 244787 w 2366010"/>
              <a:gd name="connsiteY8" fmla="*/ 5131348 h 5131348"/>
              <a:gd name="connsiteX9" fmla="*/ 0 w 2366010"/>
              <a:gd name="connsiteY9" fmla="*/ 4886561 h 5131348"/>
              <a:gd name="connsiteX10" fmla="*/ 0 w 2366010"/>
              <a:gd name="connsiteY10" fmla="*/ 251685 h 5131348"/>
              <a:gd name="connsiteX0" fmla="*/ 0 w 2366010"/>
              <a:gd name="connsiteY0" fmla="*/ 255624 h 5135287"/>
              <a:gd name="connsiteX1" fmla="*/ 244787 w 2366010"/>
              <a:gd name="connsiteY1" fmla="*/ 10837 h 5135287"/>
              <a:gd name="connsiteX2" fmla="*/ 520700 w 2366010"/>
              <a:gd name="connsiteY2" fmla="*/ 7028 h 5135287"/>
              <a:gd name="connsiteX3" fmla="*/ 727710 w 2366010"/>
              <a:gd name="connsiteY3" fmla="*/ 193717 h 5135287"/>
              <a:gd name="connsiteX4" fmla="*/ 2121223 w 2366010"/>
              <a:gd name="connsiteY4" fmla="*/ 10837 h 5135287"/>
              <a:gd name="connsiteX5" fmla="*/ 2366010 w 2366010"/>
              <a:gd name="connsiteY5" fmla="*/ 255624 h 5135287"/>
              <a:gd name="connsiteX6" fmla="*/ 2366010 w 2366010"/>
              <a:gd name="connsiteY6" fmla="*/ 4890500 h 5135287"/>
              <a:gd name="connsiteX7" fmla="*/ 2121223 w 2366010"/>
              <a:gd name="connsiteY7" fmla="*/ 5135287 h 5135287"/>
              <a:gd name="connsiteX8" fmla="*/ 244787 w 2366010"/>
              <a:gd name="connsiteY8" fmla="*/ 5135287 h 5135287"/>
              <a:gd name="connsiteX9" fmla="*/ 0 w 2366010"/>
              <a:gd name="connsiteY9" fmla="*/ 4890500 h 5135287"/>
              <a:gd name="connsiteX10" fmla="*/ 0 w 2366010"/>
              <a:gd name="connsiteY10" fmla="*/ 255624 h 5135287"/>
              <a:gd name="connsiteX0" fmla="*/ 0 w 2366010"/>
              <a:gd name="connsiteY0" fmla="*/ 256647 h 5136310"/>
              <a:gd name="connsiteX1" fmla="*/ 237167 w 2366010"/>
              <a:gd name="connsiteY1" fmla="*/ 9320 h 5136310"/>
              <a:gd name="connsiteX2" fmla="*/ 520700 w 2366010"/>
              <a:gd name="connsiteY2" fmla="*/ 8051 h 5136310"/>
              <a:gd name="connsiteX3" fmla="*/ 727710 w 2366010"/>
              <a:gd name="connsiteY3" fmla="*/ 194740 h 5136310"/>
              <a:gd name="connsiteX4" fmla="*/ 2121223 w 2366010"/>
              <a:gd name="connsiteY4" fmla="*/ 11860 h 5136310"/>
              <a:gd name="connsiteX5" fmla="*/ 2366010 w 2366010"/>
              <a:gd name="connsiteY5" fmla="*/ 256647 h 5136310"/>
              <a:gd name="connsiteX6" fmla="*/ 2366010 w 2366010"/>
              <a:gd name="connsiteY6" fmla="*/ 4891523 h 5136310"/>
              <a:gd name="connsiteX7" fmla="*/ 2121223 w 2366010"/>
              <a:gd name="connsiteY7" fmla="*/ 5136310 h 5136310"/>
              <a:gd name="connsiteX8" fmla="*/ 244787 w 2366010"/>
              <a:gd name="connsiteY8" fmla="*/ 5136310 h 5136310"/>
              <a:gd name="connsiteX9" fmla="*/ 0 w 2366010"/>
              <a:gd name="connsiteY9" fmla="*/ 4891523 h 5136310"/>
              <a:gd name="connsiteX10" fmla="*/ 0 w 2366010"/>
              <a:gd name="connsiteY10" fmla="*/ 256647 h 5136310"/>
              <a:gd name="connsiteX0" fmla="*/ 0 w 2366010"/>
              <a:gd name="connsiteY0" fmla="*/ 256647 h 5136310"/>
              <a:gd name="connsiteX1" fmla="*/ 237167 w 2366010"/>
              <a:gd name="connsiteY1" fmla="*/ 9320 h 5136310"/>
              <a:gd name="connsiteX2" fmla="*/ 520700 w 2366010"/>
              <a:gd name="connsiteY2" fmla="*/ 8051 h 5136310"/>
              <a:gd name="connsiteX3" fmla="*/ 727710 w 2366010"/>
              <a:gd name="connsiteY3" fmla="*/ 194740 h 5136310"/>
              <a:gd name="connsiteX4" fmla="*/ 2121223 w 2366010"/>
              <a:gd name="connsiteY4" fmla="*/ 11860 h 5136310"/>
              <a:gd name="connsiteX5" fmla="*/ 2366010 w 2366010"/>
              <a:gd name="connsiteY5" fmla="*/ 256647 h 5136310"/>
              <a:gd name="connsiteX6" fmla="*/ 2366010 w 2366010"/>
              <a:gd name="connsiteY6" fmla="*/ 4891523 h 5136310"/>
              <a:gd name="connsiteX7" fmla="*/ 2121223 w 2366010"/>
              <a:gd name="connsiteY7" fmla="*/ 5136310 h 5136310"/>
              <a:gd name="connsiteX8" fmla="*/ 244787 w 2366010"/>
              <a:gd name="connsiteY8" fmla="*/ 5136310 h 5136310"/>
              <a:gd name="connsiteX9" fmla="*/ 0 w 2366010"/>
              <a:gd name="connsiteY9" fmla="*/ 4891523 h 5136310"/>
              <a:gd name="connsiteX10" fmla="*/ 0 w 2366010"/>
              <a:gd name="connsiteY10" fmla="*/ 256647 h 5136310"/>
              <a:gd name="connsiteX0" fmla="*/ 0 w 2366010"/>
              <a:gd name="connsiteY0" fmla="*/ 256647 h 5136310"/>
              <a:gd name="connsiteX1" fmla="*/ 237167 w 2366010"/>
              <a:gd name="connsiteY1" fmla="*/ 9320 h 5136310"/>
              <a:gd name="connsiteX2" fmla="*/ 520700 w 2366010"/>
              <a:gd name="connsiteY2" fmla="*/ 8051 h 5136310"/>
              <a:gd name="connsiteX3" fmla="*/ 727710 w 2366010"/>
              <a:gd name="connsiteY3" fmla="*/ 194740 h 5136310"/>
              <a:gd name="connsiteX4" fmla="*/ 1323813 w 2366010"/>
              <a:gd name="connsiteY4" fmla="*/ 196013 h 5136310"/>
              <a:gd name="connsiteX5" fmla="*/ 2121223 w 2366010"/>
              <a:gd name="connsiteY5" fmla="*/ 11860 h 5136310"/>
              <a:gd name="connsiteX6" fmla="*/ 2366010 w 2366010"/>
              <a:gd name="connsiteY6" fmla="*/ 256647 h 5136310"/>
              <a:gd name="connsiteX7" fmla="*/ 2366010 w 2366010"/>
              <a:gd name="connsiteY7" fmla="*/ 4891523 h 5136310"/>
              <a:gd name="connsiteX8" fmla="*/ 2121223 w 2366010"/>
              <a:gd name="connsiteY8" fmla="*/ 5136310 h 5136310"/>
              <a:gd name="connsiteX9" fmla="*/ 244787 w 2366010"/>
              <a:gd name="connsiteY9" fmla="*/ 5136310 h 5136310"/>
              <a:gd name="connsiteX10" fmla="*/ 0 w 2366010"/>
              <a:gd name="connsiteY10" fmla="*/ 4891523 h 5136310"/>
              <a:gd name="connsiteX11" fmla="*/ 0 w 2366010"/>
              <a:gd name="connsiteY11" fmla="*/ 256647 h 5136310"/>
              <a:gd name="connsiteX0" fmla="*/ 0 w 2366010"/>
              <a:gd name="connsiteY0" fmla="*/ 256647 h 5136310"/>
              <a:gd name="connsiteX1" fmla="*/ 237167 w 2366010"/>
              <a:gd name="connsiteY1" fmla="*/ 9320 h 5136310"/>
              <a:gd name="connsiteX2" fmla="*/ 520700 w 2366010"/>
              <a:gd name="connsiteY2" fmla="*/ 8051 h 5136310"/>
              <a:gd name="connsiteX3" fmla="*/ 727710 w 2366010"/>
              <a:gd name="connsiteY3" fmla="*/ 194740 h 5136310"/>
              <a:gd name="connsiteX4" fmla="*/ 1364453 w 2366010"/>
              <a:gd name="connsiteY4" fmla="*/ 196013 h 5136310"/>
              <a:gd name="connsiteX5" fmla="*/ 2121223 w 2366010"/>
              <a:gd name="connsiteY5" fmla="*/ 11860 h 5136310"/>
              <a:gd name="connsiteX6" fmla="*/ 2366010 w 2366010"/>
              <a:gd name="connsiteY6" fmla="*/ 256647 h 5136310"/>
              <a:gd name="connsiteX7" fmla="*/ 2366010 w 2366010"/>
              <a:gd name="connsiteY7" fmla="*/ 4891523 h 5136310"/>
              <a:gd name="connsiteX8" fmla="*/ 2121223 w 2366010"/>
              <a:gd name="connsiteY8" fmla="*/ 5136310 h 5136310"/>
              <a:gd name="connsiteX9" fmla="*/ 244787 w 2366010"/>
              <a:gd name="connsiteY9" fmla="*/ 5136310 h 5136310"/>
              <a:gd name="connsiteX10" fmla="*/ 0 w 2366010"/>
              <a:gd name="connsiteY10" fmla="*/ 4891523 h 5136310"/>
              <a:gd name="connsiteX11" fmla="*/ 0 w 2366010"/>
              <a:gd name="connsiteY11" fmla="*/ 256647 h 5136310"/>
              <a:gd name="connsiteX0" fmla="*/ 0 w 2366010"/>
              <a:gd name="connsiteY0" fmla="*/ 256647 h 5136310"/>
              <a:gd name="connsiteX1" fmla="*/ 237167 w 2366010"/>
              <a:gd name="connsiteY1" fmla="*/ 9320 h 5136310"/>
              <a:gd name="connsiteX2" fmla="*/ 520700 w 2366010"/>
              <a:gd name="connsiteY2" fmla="*/ 8051 h 5136310"/>
              <a:gd name="connsiteX3" fmla="*/ 727710 w 2366010"/>
              <a:gd name="connsiteY3" fmla="*/ 194740 h 5136310"/>
              <a:gd name="connsiteX4" fmla="*/ 1364453 w 2366010"/>
              <a:gd name="connsiteY4" fmla="*/ 196013 h 5136310"/>
              <a:gd name="connsiteX5" fmla="*/ 2121223 w 2366010"/>
              <a:gd name="connsiteY5" fmla="*/ 11860 h 5136310"/>
              <a:gd name="connsiteX6" fmla="*/ 2366010 w 2366010"/>
              <a:gd name="connsiteY6" fmla="*/ 256647 h 5136310"/>
              <a:gd name="connsiteX7" fmla="*/ 2366010 w 2366010"/>
              <a:gd name="connsiteY7" fmla="*/ 4891523 h 5136310"/>
              <a:gd name="connsiteX8" fmla="*/ 2121223 w 2366010"/>
              <a:gd name="connsiteY8" fmla="*/ 5136310 h 5136310"/>
              <a:gd name="connsiteX9" fmla="*/ 244787 w 2366010"/>
              <a:gd name="connsiteY9" fmla="*/ 5136310 h 5136310"/>
              <a:gd name="connsiteX10" fmla="*/ 0 w 2366010"/>
              <a:gd name="connsiteY10" fmla="*/ 4891523 h 5136310"/>
              <a:gd name="connsiteX11" fmla="*/ 0 w 2366010"/>
              <a:gd name="connsiteY11" fmla="*/ 256647 h 5136310"/>
              <a:gd name="connsiteX0" fmla="*/ 0 w 2366010"/>
              <a:gd name="connsiteY0" fmla="*/ 256647 h 5136310"/>
              <a:gd name="connsiteX1" fmla="*/ 237167 w 2366010"/>
              <a:gd name="connsiteY1" fmla="*/ 9320 h 5136310"/>
              <a:gd name="connsiteX2" fmla="*/ 520700 w 2366010"/>
              <a:gd name="connsiteY2" fmla="*/ 8051 h 5136310"/>
              <a:gd name="connsiteX3" fmla="*/ 727710 w 2366010"/>
              <a:gd name="connsiteY3" fmla="*/ 194740 h 5136310"/>
              <a:gd name="connsiteX4" fmla="*/ 1364453 w 2366010"/>
              <a:gd name="connsiteY4" fmla="*/ 196013 h 5136310"/>
              <a:gd name="connsiteX5" fmla="*/ 2121223 w 2366010"/>
              <a:gd name="connsiteY5" fmla="*/ 11860 h 5136310"/>
              <a:gd name="connsiteX6" fmla="*/ 2366010 w 2366010"/>
              <a:gd name="connsiteY6" fmla="*/ 256647 h 5136310"/>
              <a:gd name="connsiteX7" fmla="*/ 2366010 w 2366010"/>
              <a:gd name="connsiteY7" fmla="*/ 4891523 h 5136310"/>
              <a:gd name="connsiteX8" fmla="*/ 2121223 w 2366010"/>
              <a:gd name="connsiteY8" fmla="*/ 5136310 h 5136310"/>
              <a:gd name="connsiteX9" fmla="*/ 244787 w 2366010"/>
              <a:gd name="connsiteY9" fmla="*/ 5136310 h 5136310"/>
              <a:gd name="connsiteX10" fmla="*/ 0 w 2366010"/>
              <a:gd name="connsiteY10" fmla="*/ 4891523 h 5136310"/>
              <a:gd name="connsiteX11" fmla="*/ 0 w 2366010"/>
              <a:gd name="connsiteY11" fmla="*/ 256647 h 5136310"/>
              <a:gd name="connsiteX0" fmla="*/ 0 w 2366010"/>
              <a:gd name="connsiteY0" fmla="*/ 256647 h 5136310"/>
              <a:gd name="connsiteX1" fmla="*/ 237167 w 2366010"/>
              <a:gd name="connsiteY1" fmla="*/ 9320 h 5136310"/>
              <a:gd name="connsiteX2" fmla="*/ 520700 w 2366010"/>
              <a:gd name="connsiteY2" fmla="*/ 8051 h 5136310"/>
              <a:gd name="connsiteX3" fmla="*/ 727710 w 2366010"/>
              <a:gd name="connsiteY3" fmla="*/ 194740 h 5136310"/>
              <a:gd name="connsiteX4" fmla="*/ 1364453 w 2366010"/>
              <a:gd name="connsiteY4" fmla="*/ 196013 h 5136310"/>
              <a:gd name="connsiteX5" fmla="*/ 2121223 w 2366010"/>
              <a:gd name="connsiteY5" fmla="*/ 11860 h 5136310"/>
              <a:gd name="connsiteX6" fmla="*/ 2366010 w 2366010"/>
              <a:gd name="connsiteY6" fmla="*/ 256647 h 5136310"/>
              <a:gd name="connsiteX7" fmla="*/ 2366010 w 2366010"/>
              <a:gd name="connsiteY7" fmla="*/ 4891523 h 5136310"/>
              <a:gd name="connsiteX8" fmla="*/ 2121223 w 2366010"/>
              <a:gd name="connsiteY8" fmla="*/ 5136310 h 5136310"/>
              <a:gd name="connsiteX9" fmla="*/ 244787 w 2366010"/>
              <a:gd name="connsiteY9" fmla="*/ 5136310 h 5136310"/>
              <a:gd name="connsiteX10" fmla="*/ 0 w 2366010"/>
              <a:gd name="connsiteY10" fmla="*/ 4891523 h 5136310"/>
              <a:gd name="connsiteX11" fmla="*/ 0 w 2366010"/>
              <a:gd name="connsiteY11" fmla="*/ 256647 h 5136310"/>
              <a:gd name="connsiteX0" fmla="*/ 0 w 2366010"/>
              <a:gd name="connsiteY0" fmla="*/ 256647 h 5136310"/>
              <a:gd name="connsiteX1" fmla="*/ 237167 w 2366010"/>
              <a:gd name="connsiteY1" fmla="*/ 9320 h 5136310"/>
              <a:gd name="connsiteX2" fmla="*/ 520700 w 2366010"/>
              <a:gd name="connsiteY2" fmla="*/ 8051 h 5136310"/>
              <a:gd name="connsiteX3" fmla="*/ 727710 w 2366010"/>
              <a:gd name="connsiteY3" fmla="*/ 194740 h 5136310"/>
              <a:gd name="connsiteX4" fmla="*/ 1364453 w 2366010"/>
              <a:gd name="connsiteY4" fmla="*/ 196013 h 5136310"/>
              <a:gd name="connsiteX5" fmla="*/ 2121223 w 2366010"/>
              <a:gd name="connsiteY5" fmla="*/ 11860 h 5136310"/>
              <a:gd name="connsiteX6" fmla="*/ 2366010 w 2366010"/>
              <a:gd name="connsiteY6" fmla="*/ 256647 h 5136310"/>
              <a:gd name="connsiteX7" fmla="*/ 2366010 w 2366010"/>
              <a:gd name="connsiteY7" fmla="*/ 4891523 h 5136310"/>
              <a:gd name="connsiteX8" fmla="*/ 2121223 w 2366010"/>
              <a:gd name="connsiteY8" fmla="*/ 5136310 h 5136310"/>
              <a:gd name="connsiteX9" fmla="*/ 244787 w 2366010"/>
              <a:gd name="connsiteY9" fmla="*/ 5136310 h 5136310"/>
              <a:gd name="connsiteX10" fmla="*/ 0 w 2366010"/>
              <a:gd name="connsiteY10" fmla="*/ 4891523 h 5136310"/>
              <a:gd name="connsiteX11" fmla="*/ 0 w 2366010"/>
              <a:gd name="connsiteY11" fmla="*/ 256647 h 5136310"/>
              <a:gd name="connsiteX0" fmla="*/ 0 w 2366010"/>
              <a:gd name="connsiteY0" fmla="*/ 256647 h 5136310"/>
              <a:gd name="connsiteX1" fmla="*/ 237167 w 2366010"/>
              <a:gd name="connsiteY1" fmla="*/ 9320 h 5136310"/>
              <a:gd name="connsiteX2" fmla="*/ 520700 w 2366010"/>
              <a:gd name="connsiteY2" fmla="*/ 8051 h 5136310"/>
              <a:gd name="connsiteX3" fmla="*/ 727710 w 2366010"/>
              <a:gd name="connsiteY3" fmla="*/ 194740 h 5136310"/>
              <a:gd name="connsiteX4" fmla="*/ 1364453 w 2366010"/>
              <a:gd name="connsiteY4" fmla="*/ 196013 h 5136310"/>
              <a:gd name="connsiteX5" fmla="*/ 2121223 w 2366010"/>
              <a:gd name="connsiteY5" fmla="*/ 11860 h 5136310"/>
              <a:gd name="connsiteX6" fmla="*/ 2366010 w 2366010"/>
              <a:gd name="connsiteY6" fmla="*/ 256647 h 5136310"/>
              <a:gd name="connsiteX7" fmla="*/ 2366010 w 2366010"/>
              <a:gd name="connsiteY7" fmla="*/ 4891523 h 5136310"/>
              <a:gd name="connsiteX8" fmla="*/ 2121223 w 2366010"/>
              <a:gd name="connsiteY8" fmla="*/ 5136310 h 5136310"/>
              <a:gd name="connsiteX9" fmla="*/ 244787 w 2366010"/>
              <a:gd name="connsiteY9" fmla="*/ 5136310 h 5136310"/>
              <a:gd name="connsiteX10" fmla="*/ 0 w 2366010"/>
              <a:gd name="connsiteY10" fmla="*/ 4891523 h 5136310"/>
              <a:gd name="connsiteX11" fmla="*/ 0 w 2366010"/>
              <a:gd name="connsiteY11" fmla="*/ 256647 h 5136310"/>
              <a:gd name="connsiteX0" fmla="*/ 0 w 2366010"/>
              <a:gd name="connsiteY0" fmla="*/ 256647 h 5136310"/>
              <a:gd name="connsiteX1" fmla="*/ 237167 w 2366010"/>
              <a:gd name="connsiteY1" fmla="*/ 9320 h 5136310"/>
              <a:gd name="connsiteX2" fmla="*/ 520700 w 2366010"/>
              <a:gd name="connsiteY2" fmla="*/ 8051 h 5136310"/>
              <a:gd name="connsiteX3" fmla="*/ 727710 w 2366010"/>
              <a:gd name="connsiteY3" fmla="*/ 194740 h 5136310"/>
              <a:gd name="connsiteX4" fmla="*/ 1364453 w 2366010"/>
              <a:gd name="connsiteY4" fmla="*/ 196013 h 5136310"/>
              <a:gd name="connsiteX5" fmla="*/ 1758153 w 2366010"/>
              <a:gd name="connsiteY5" fmla="*/ 137593 h 5136310"/>
              <a:gd name="connsiteX6" fmla="*/ 2121223 w 2366010"/>
              <a:gd name="connsiteY6" fmla="*/ 11860 h 5136310"/>
              <a:gd name="connsiteX7" fmla="*/ 2366010 w 2366010"/>
              <a:gd name="connsiteY7" fmla="*/ 256647 h 5136310"/>
              <a:gd name="connsiteX8" fmla="*/ 2366010 w 2366010"/>
              <a:gd name="connsiteY8" fmla="*/ 4891523 h 5136310"/>
              <a:gd name="connsiteX9" fmla="*/ 2121223 w 2366010"/>
              <a:gd name="connsiteY9" fmla="*/ 5136310 h 5136310"/>
              <a:gd name="connsiteX10" fmla="*/ 244787 w 2366010"/>
              <a:gd name="connsiteY10" fmla="*/ 5136310 h 5136310"/>
              <a:gd name="connsiteX11" fmla="*/ 0 w 2366010"/>
              <a:gd name="connsiteY11" fmla="*/ 4891523 h 5136310"/>
              <a:gd name="connsiteX12" fmla="*/ 0 w 2366010"/>
              <a:gd name="connsiteY12" fmla="*/ 256647 h 5136310"/>
              <a:gd name="connsiteX0" fmla="*/ 0 w 2366010"/>
              <a:gd name="connsiteY0" fmla="*/ 256647 h 5136310"/>
              <a:gd name="connsiteX1" fmla="*/ 237167 w 2366010"/>
              <a:gd name="connsiteY1" fmla="*/ 9320 h 5136310"/>
              <a:gd name="connsiteX2" fmla="*/ 520700 w 2366010"/>
              <a:gd name="connsiteY2" fmla="*/ 8051 h 5136310"/>
              <a:gd name="connsiteX3" fmla="*/ 727710 w 2366010"/>
              <a:gd name="connsiteY3" fmla="*/ 194740 h 5136310"/>
              <a:gd name="connsiteX4" fmla="*/ 1364453 w 2366010"/>
              <a:gd name="connsiteY4" fmla="*/ 196013 h 5136310"/>
              <a:gd name="connsiteX5" fmla="*/ 1765773 w 2366010"/>
              <a:gd name="connsiteY5" fmla="*/ 178233 h 5136310"/>
              <a:gd name="connsiteX6" fmla="*/ 2121223 w 2366010"/>
              <a:gd name="connsiteY6" fmla="*/ 11860 h 5136310"/>
              <a:gd name="connsiteX7" fmla="*/ 2366010 w 2366010"/>
              <a:gd name="connsiteY7" fmla="*/ 256647 h 5136310"/>
              <a:gd name="connsiteX8" fmla="*/ 2366010 w 2366010"/>
              <a:gd name="connsiteY8" fmla="*/ 4891523 h 5136310"/>
              <a:gd name="connsiteX9" fmla="*/ 2121223 w 2366010"/>
              <a:gd name="connsiteY9" fmla="*/ 5136310 h 5136310"/>
              <a:gd name="connsiteX10" fmla="*/ 244787 w 2366010"/>
              <a:gd name="connsiteY10" fmla="*/ 5136310 h 5136310"/>
              <a:gd name="connsiteX11" fmla="*/ 0 w 2366010"/>
              <a:gd name="connsiteY11" fmla="*/ 4891523 h 5136310"/>
              <a:gd name="connsiteX12" fmla="*/ 0 w 2366010"/>
              <a:gd name="connsiteY12" fmla="*/ 256647 h 5136310"/>
              <a:gd name="connsiteX0" fmla="*/ 0 w 2366010"/>
              <a:gd name="connsiteY0" fmla="*/ 256647 h 5136310"/>
              <a:gd name="connsiteX1" fmla="*/ 237167 w 2366010"/>
              <a:gd name="connsiteY1" fmla="*/ 9320 h 5136310"/>
              <a:gd name="connsiteX2" fmla="*/ 520700 w 2366010"/>
              <a:gd name="connsiteY2" fmla="*/ 8051 h 5136310"/>
              <a:gd name="connsiteX3" fmla="*/ 727710 w 2366010"/>
              <a:gd name="connsiteY3" fmla="*/ 194740 h 5136310"/>
              <a:gd name="connsiteX4" fmla="*/ 1364453 w 2366010"/>
              <a:gd name="connsiteY4" fmla="*/ 196013 h 5136310"/>
              <a:gd name="connsiteX5" fmla="*/ 1773393 w 2366010"/>
              <a:gd name="connsiteY5" fmla="*/ 211253 h 5136310"/>
              <a:gd name="connsiteX6" fmla="*/ 2121223 w 2366010"/>
              <a:gd name="connsiteY6" fmla="*/ 11860 h 5136310"/>
              <a:gd name="connsiteX7" fmla="*/ 2366010 w 2366010"/>
              <a:gd name="connsiteY7" fmla="*/ 256647 h 5136310"/>
              <a:gd name="connsiteX8" fmla="*/ 2366010 w 2366010"/>
              <a:gd name="connsiteY8" fmla="*/ 4891523 h 5136310"/>
              <a:gd name="connsiteX9" fmla="*/ 2121223 w 2366010"/>
              <a:gd name="connsiteY9" fmla="*/ 5136310 h 5136310"/>
              <a:gd name="connsiteX10" fmla="*/ 244787 w 2366010"/>
              <a:gd name="connsiteY10" fmla="*/ 5136310 h 5136310"/>
              <a:gd name="connsiteX11" fmla="*/ 0 w 2366010"/>
              <a:gd name="connsiteY11" fmla="*/ 4891523 h 5136310"/>
              <a:gd name="connsiteX12" fmla="*/ 0 w 2366010"/>
              <a:gd name="connsiteY12" fmla="*/ 256647 h 5136310"/>
              <a:gd name="connsiteX0" fmla="*/ 0 w 2366010"/>
              <a:gd name="connsiteY0" fmla="*/ 256647 h 5136310"/>
              <a:gd name="connsiteX1" fmla="*/ 237167 w 2366010"/>
              <a:gd name="connsiteY1" fmla="*/ 9320 h 5136310"/>
              <a:gd name="connsiteX2" fmla="*/ 520700 w 2366010"/>
              <a:gd name="connsiteY2" fmla="*/ 8051 h 5136310"/>
              <a:gd name="connsiteX3" fmla="*/ 727710 w 2366010"/>
              <a:gd name="connsiteY3" fmla="*/ 194740 h 5136310"/>
              <a:gd name="connsiteX4" fmla="*/ 1364453 w 2366010"/>
              <a:gd name="connsiteY4" fmla="*/ 196013 h 5136310"/>
              <a:gd name="connsiteX5" fmla="*/ 1760693 w 2366010"/>
              <a:gd name="connsiteY5" fmla="*/ 188393 h 5136310"/>
              <a:gd name="connsiteX6" fmla="*/ 2121223 w 2366010"/>
              <a:gd name="connsiteY6" fmla="*/ 11860 h 5136310"/>
              <a:gd name="connsiteX7" fmla="*/ 2366010 w 2366010"/>
              <a:gd name="connsiteY7" fmla="*/ 256647 h 5136310"/>
              <a:gd name="connsiteX8" fmla="*/ 2366010 w 2366010"/>
              <a:gd name="connsiteY8" fmla="*/ 4891523 h 5136310"/>
              <a:gd name="connsiteX9" fmla="*/ 2121223 w 2366010"/>
              <a:gd name="connsiteY9" fmla="*/ 5136310 h 5136310"/>
              <a:gd name="connsiteX10" fmla="*/ 244787 w 2366010"/>
              <a:gd name="connsiteY10" fmla="*/ 5136310 h 5136310"/>
              <a:gd name="connsiteX11" fmla="*/ 0 w 2366010"/>
              <a:gd name="connsiteY11" fmla="*/ 4891523 h 5136310"/>
              <a:gd name="connsiteX12" fmla="*/ 0 w 2366010"/>
              <a:gd name="connsiteY12" fmla="*/ 256647 h 5136310"/>
              <a:gd name="connsiteX0" fmla="*/ 0 w 2366010"/>
              <a:gd name="connsiteY0" fmla="*/ 256647 h 5136310"/>
              <a:gd name="connsiteX1" fmla="*/ 237167 w 2366010"/>
              <a:gd name="connsiteY1" fmla="*/ 9320 h 5136310"/>
              <a:gd name="connsiteX2" fmla="*/ 520700 w 2366010"/>
              <a:gd name="connsiteY2" fmla="*/ 8051 h 5136310"/>
              <a:gd name="connsiteX3" fmla="*/ 727710 w 2366010"/>
              <a:gd name="connsiteY3" fmla="*/ 194740 h 5136310"/>
              <a:gd name="connsiteX4" fmla="*/ 1364453 w 2366010"/>
              <a:gd name="connsiteY4" fmla="*/ 196013 h 5136310"/>
              <a:gd name="connsiteX5" fmla="*/ 1760693 w 2366010"/>
              <a:gd name="connsiteY5" fmla="*/ 188393 h 5136310"/>
              <a:gd name="connsiteX6" fmla="*/ 2121223 w 2366010"/>
              <a:gd name="connsiteY6" fmla="*/ 11860 h 5136310"/>
              <a:gd name="connsiteX7" fmla="*/ 2366010 w 2366010"/>
              <a:gd name="connsiteY7" fmla="*/ 256647 h 5136310"/>
              <a:gd name="connsiteX8" fmla="*/ 2366010 w 2366010"/>
              <a:gd name="connsiteY8" fmla="*/ 4891523 h 5136310"/>
              <a:gd name="connsiteX9" fmla="*/ 2121223 w 2366010"/>
              <a:gd name="connsiteY9" fmla="*/ 5136310 h 5136310"/>
              <a:gd name="connsiteX10" fmla="*/ 244787 w 2366010"/>
              <a:gd name="connsiteY10" fmla="*/ 5136310 h 5136310"/>
              <a:gd name="connsiteX11" fmla="*/ 0 w 2366010"/>
              <a:gd name="connsiteY11" fmla="*/ 4891523 h 5136310"/>
              <a:gd name="connsiteX12" fmla="*/ 0 w 2366010"/>
              <a:gd name="connsiteY12" fmla="*/ 256647 h 5136310"/>
              <a:gd name="connsiteX0" fmla="*/ 0 w 2366010"/>
              <a:gd name="connsiteY0" fmla="*/ 258231 h 5137894"/>
              <a:gd name="connsiteX1" fmla="*/ 237167 w 2366010"/>
              <a:gd name="connsiteY1" fmla="*/ 10904 h 5137894"/>
              <a:gd name="connsiteX2" fmla="*/ 520700 w 2366010"/>
              <a:gd name="connsiteY2" fmla="*/ 9635 h 5137894"/>
              <a:gd name="connsiteX3" fmla="*/ 727710 w 2366010"/>
              <a:gd name="connsiteY3" fmla="*/ 196324 h 5137894"/>
              <a:gd name="connsiteX4" fmla="*/ 1364453 w 2366010"/>
              <a:gd name="connsiteY4" fmla="*/ 197597 h 5137894"/>
              <a:gd name="connsiteX5" fmla="*/ 1760693 w 2366010"/>
              <a:gd name="connsiteY5" fmla="*/ 189977 h 5137894"/>
              <a:gd name="connsiteX6" fmla="*/ 1877533 w 2366010"/>
              <a:gd name="connsiteY6" fmla="*/ 37577 h 5137894"/>
              <a:gd name="connsiteX7" fmla="*/ 2121223 w 2366010"/>
              <a:gd name="connsiteY7" fmla="*/ 13444 h 5137894"/>
              <a:gd name="connsiteX8" fmla="*/ 2366010 w 2366010"/>
              <a:gd name="connsiteY8" fmla="*/ 258231 h 5137894"/>
              <a:gd name="connsiteX9" fmla="*/ 2366010 w 2366010"/>
              <a:gd name="connsiteY9" fmla="*/ 4893107 h 5137894"/>
              <a:gd name="connsiteX10" fmla="*/ 2121223 w 2366010"/>
              <a:gd name="connsiteY10" fmla="*/ 5137894 h 5137894"/>
              <a:gd name="connsiteX11" fmla="*/ 244787 w 2366010"/>
              <a:gd name="connsiteY11" fmla="*/ 5137894 h 5137894"/>
              <a:gd name="connsiteX12" fmla="*/ 0 w 2366010"/>
              <a:gd name="connsiteY12" fmla="*/ 4893107 h 5137894"/>
              <a:gd name="connsiteX13" fmla="*/ 0 w 2366010"/>
              <a:gd name="connsiteY13" fmla="*/ 258231 h 5137894"/>
              <a:gd name="connsiteX0" fmla="*/ 0 w 2366010"/>
              <a:gd name="connsiteY0" fmla="*/ 258231 h 5137894"/>
              <a:gd name="connsiteX1" fmla="*/ 237167 w 2366010"/>
              <a:gd name="connsiteY1" fmla="*/ 10904 h 5137894"/>
              <a:gd name="connsiteX2" fmla="*/ 520700 w 2366010"/>
              <a:gd name="connsiteY2" fmla="*/ 9635 h 5137894"/>
              <a:gd name="connsiteX3" fmla="*/ 727710 w 2366010"/>
              <a:gd name="connsiteY3" fmla="*/ 196324 h 5137894"/>
              <a:gd name="connsiteX4" fmla="*/ 1364453 w 2366010"/>
              <a:gd name="connsiteY4" fmla="*/ 197597 h 5137894"/>
              <a:gd name="connsiteX5" fmla="*/ 1760693 w 2366010"/>
              <a:gd name="connsiteY5" fmla="*/ 189977 h 5137894"/>
              <a:gd name="connsiteX6" fmla="*/ 1877533 w 2366010"/>
              <a:gd name="connsiteY6" fmla="*/ 37577 h 5137894"/>
              <a:gd name="connsiteX7" fmla="*/ 2121223 w 2366010"/>
              <a:gd name="connsiteY7" fmla="*/ 13444 h 5137894"/>
              <a:gd name="connsiteX8" fmla="*/ 2366010 w 2366010"/>
              <a:gd name="connsiteY8" fmla="*/ 258231 h 5137894"/>
              <a:gd name="connsiteX9" fmla="*/ 2366010 w 2366010"/>
              <a:gd name="connsiteY9" fmla="*/ 4893107 h 5137894"/>
              <a:gd name="connsiteX10" fmla="*/ 2121223 w 2366010"/>
              <a:gd name="connsiteY10" fmla="*/ 5137894 h 5137894"/>
              <a:gd name="connsiteX11" fmla="*/ 244787 w 2366010"/>
              <a:gd name="connsiteY11" fmla="*/ 5137894 h 5137894"/>
              <a:gd name="connsiteX12" fmla="*/ 0 w 2366010"/>
              <a:gd name="connsiteY12" fmla="*/ 4893107 h 5137894"/>
              <a:gd name="connsiteX13" fmla="*/ 0 w 2366010"/>
              <a:gd name="connsiteY13" fmla="*/ 258231 h 5137894"/>
              <a:gd name="connsiteX0" fmla="*/ 0 w 2366010"/>
              <a:gd name="connsiteY0" fmla="*/ 263996 h 5143659"/>
              <a:gd name="connsiteX1" fmla="*/ 237167 w 2366010"/>
              <a:gd name="connsiteY1" fmla="*/ 16669 h 5143659"/>
              <a:gd name="connsiteX2" fmla="*/ 520700 w 2366010"/>
              <a:gd name="connsiteY2" fmla="*/ 15400 h 5143659"/>
              <a:gd name="connsiteX3" fmla="*/ 727710 w 2366010"/>
              <a:gd name="connsiteY3" fmla="*/ 202089 h 5143659"/>
              <a:gd name="connsiteX4" fmla="*/ 1364453 w 2366010"/>
              <a:gd name="connsiteY4" fmla="*/ 203362 h 5143659"/>
              <a:gd name="connsiteX5" fmla="*/ 1760693 w 2366010"/>
              <a:gd name="connsiteY5" fmla="*/ 195742 h 5143659"/>
              <a:gd name="connsiteX6" fmla="*/ 1864833 w 2366010"/>
              <a:gd name="connsiteY6" fmla="*/ 25562 h 5143659"/>
              <a:gd name="connsiteX7" fmla="*/ 2121223 w 2366010"/>
              <a:gd name="connsiteY7" fmla="*/ 19209 h 5143659"/>
              <a:gd name="connsiteX8" fmla="*/ 2366010 w 2366010"/>
              <a:gd name="connsiteY8" fmla="*/ 263996 h 5143659"/>
              <a:gd name="connsiteX9" fmla="*/ 2366010 w 2366010"/>
              <a:gd name="connsiteY9" fmla="*/ 4898872 h 5143659"/>
              <a:gd name="connsiteX10" fmla="*/ 2121223 w 2366010"/>
              <a:gd name="connsiteY10" fmla="*/ 5143659 h 5143659"/>
              <a:gd name="connsiteX11" fmla="*/ 244787 w 2366010"/>
              <a:gd name="connsiteY11" fmla="*/ 5143659 h 5143659"/>
              <a:gd name="connsiteX12" fmla="*/ 0 w 2366010"/>
              <a:gd name="connsiteY12" fmla="*/ 4898872 h 5143659"/>
              <a:gd name="connsiteX13" fmla="*/ 0 w 2366010"/>
              <a:gd name="connsiteY13" fmla="*/ 263996 h 5143659"/>
              <a:gd name="connsiteX0" fmla="*/ 0 w 2366010"/>
              <a:gd name="connsiteY0" fmla="*/ 256648 h 5136311"/>
              <a:gd name="connsiteX1" fmla="*/ 237167 w 2366010"/>
              <a:gd name="connsiteY1" fmla="*/ 9321 h 5136311"/>
              <a:gd name="connsiteX2" fmla="*/ 520700 w 2366010"/>
              <a:gd name="connsiteY2" fmla="*/ 8052 h 5136311"/>
              <a:gd name="connsiteX3" fmla="*/ 727710 w 2366010"/>
              <a:gd name="connsiteY3" fmla="*/ 194741 h 5136311"/>
              <a:gd name="connsiteX4" fmla="*/ 1364453 w 2366010"/>
              <a:gd name="connsiteY4" fmla="*/ 196014 h 5136311"/>
              <a:gd name="connsiteX5" fmla="*/ 1760693 w 2366010"/>
              <a:gd name="connsiteY5" fmla="*/ 188394 h 5136311"/>
              <a:gd name="connsiteX6" fmla="*/ 1864833 w 2366010"/>
              <a:gd name="connsiteY6" fmla="*/ 18214 h 5136311"/>
              <a:gd name="connsiteX7" fmla="*/ 2121223 w 2366010"/>
              <a:gd name="connsiteY7" fmla="*/ 11861 h 5136311"/>
              <a:gd name="connsiteX8" fmla="*/ 2366010 w 2366010"/>
              <a:gd name="connsiteY8" fmla="*/ 256648 h 5136311"/>
              <a:gd name="connsiteX9" fmla="*/ 2366010 w 2366010"/>
              <a:gd name="connsiteY9" fmla="*/ 4891524 h 5136311"/>
              <a:gd name="connsiteX10" fmla="*/ 2121223 w 2366010"/>
              <a:gd name="connsiteY10" fmla="*/ 5136311 h 5136311"/>
              <a:gd name="connsiteX11" fmla="*/ 244787 w 2366010"/>
              <a:gd name="connsiteY11" fmla="*/ 5136311 h 5136311"/>
              <a:gd name="connsiteX12" fmla="*/ 0 w 2366010"/>
              <a:gd name="connsiteY12" fmla="*/ 4891524 h 5136311"/>
              <a:gd name="connsiteX13" fmla="*/ 0 w 2366010"/>
              <a:gd name="connsiteY13" fmla="*/ 256648 h 5136311"/>
              <a:gd name="connsiteX0" fmla="*/ 0 w 2366010"/>
              <a:gd name="connsiteY0" fmla="*/ 258309 h 5137972"/>
              <a:gd name="connsiteX1" fmla="*/ 237167 w 2366010"/>
              <a:gd name="connsiteY1" fmla="*/ 10982 h 5137972"/>
              <a:gd name="connsiteX2" fmla="*/ 520700 w 2366010"/>
              <a:gd name="connsiteY2" fmla="*/ 9713 h 5137972"/>
              <a:gd name="connsiteX3" fmla="*/ 727710 w 2366010"/>
              <a:gd name="connsiteY3" fmla="*/ 196402 h 5137972"/>
              <a:gd name="connsiteX4" fmla="*/ 1364453 w 2366010"/>
              <a:gd name="connsiteY4" fmla="*/ 197675 h 5137972"/>
              <a:gd name="connsiteX5" fmla="*/ 1760693 w 2366010"/>
              <a:gd name="connsiteY5" fmla="*/ 190055 h 5137972"/>
              <a:gd name="connsiteX6" fmla="*/ 1864833 w 2366010"/>
              <a:gd name="connsiteY6" fmla="*/ 19875 h 5137972"/>
              <a:gd name="connsiteX7" fmla="*/ 2121223 w 2366010"/>
              <a:gd name="connsiteY7" fmla="*/ 13522 h 5137972"/>
              <a:gd name="connsiteX8" fmla="*/ 2366010 w 2366010"/>
              <a:gd name="connsiteY8" fmla="*/ 258309 h 5137972"/>
              <a:gd name="connsiteX9" fmla="*/ 2366010 w 2366010"/>
              <a:gd name="connsiteY9" fmla="*/ 4893185 h 5137972"/>
              <a:gd name="connsiteX10" fmla="*/ 2121223 w 2366010"/>
              <a:gd name="connsiteY10" fmla="*/ 5137972 h 5137972"/>
              <a:gd name="connsiteX11" fmla="*/ 244787 w 2366010"/>
              <a:gd name="connsiteY11" fmla="*/ 5137972 h 5137972"/>
              <a:gd name="connsiteX12" fmla="*/ 0 w 2366010"/>
              <a:gd name="connsiteY12" fmla="*/ 4893185 h 5137972"/>
              <a:gd name="connsiteX13" fmla="*/ 0 w 2366010"/>
              <a:gd name="connsiteY13" fmla="*/ 258309 h 5137972"/>
              <a:gd name="connsiteX0" fmla="*/ 0 w 2366010"/>
              <a:gd name="connsiteY0" fmla="*/ 258309 h 5137972"/>
              <a:gd name="connsiteX1" fmla="*/ 237167 w 2366010"/>
              <a:gd name="connsiteY1" fmla="*/ 10982 h 5137972"/>
              <a:gd name="connsiteX2" fmla="*/ 520700 w 2366010"/>
              <a:gd name="connsiteY2" fmla="*/ 9713 h 5137972"/>
              <a:gd name="connsiteX3" fmla="*/ 727710 w 2366010"/>
              <a:gd name="connsiteY3" fmla="*/ 196402 h 5137972"/>
              <a:gd name="connsiteX4" fmla="*/ 1364453 w 2366010"/>
              <a:gd name="connsiteY4" fmla="*/ 197675 h 5137972"/>
              <a:gd name="connsiteX5" fmla="*/ 1753073 w 2366010"/>
              <a:gd name="connsiteY5" fmla="*/ 190055 h 5137972"/>
              <a:gd name="connsiteX6" fmla="*/ 1864833 w 2366010"/>
              <a:gd name="connsiteY6" fmla="*/ 19875 h 5137972"/>
              <a:gd name="connsiteX7" fmla="*/ 2121223 w 2366010"/>
              <a:gd name="connsiteY7" fmla="*/ 13522 h 5137972"/>
              <a:gd name="connsiteX8" fmla="*/ 2366010 w 2366010"/>
              <a:gd name="connsiteY8" fmla="*/ 258309 h 5137972"/>
              <a:gd name="connsiteX9" fmla="*/ 2366010 w 2366010"/>
              <a:gd name="connsiteY9" fmla="*/ 4893185 h 5137972"/>
              <a:gd name="connsiteX10" fmla="*/ 2121223 w 2366010"/>
              <a:gd name="connsiteY10" fmla="*/ 5137972 h 5137972"/>
              <a:gd name="connsiteX11" fmla="*/ 244787 w 2366010"/>
              <a:gd name="connsiteY11" fmla="*/ 5137972 h 5137972"/>
              <a:gd name="connsiteX12" fmla="*/ 0 w 2366010"/>
              <a:gd name="connsiteY12" fmla="*/ 4893185 h 5137972"/>
              <a:gd name="connsiteX13" fmla="*/ 0 w 2366010"/>
              <a:gd name="connsiteY13" fmla="*/ 258309 h 5137972"/>
              <a:gd name="connsiteX0" fmla="*/ 0 w 2366010"/>
              <a:gd name="connsiteY0" fmla="*/ 258309 h 5137972"/>
              <a:gd name="connsiteX1" fmla="*/ 237167 w 2366010"/>
              <a:gd name="connsiteY1" fmla="*/ 10982 h 5137972"/>
              <a:gd name="connsiteX2" fmla="*/ 520700 w 2366010"/>
              <a:gd name="connsiteY2" fmla="*/ 9713 h 5137972"/>
              <a:gd name="connsiteX3" fmla="*/ 727710 w 2366010"/>
              <a:gd name="connsiteY3" fmla="*/ 196402 h 5137972"/>
              <a:gd name="connsiteX4" fmla="*/ 1364453 w 2366010"/>
              <a:gd name="connsiteY4" fmla="*/ 197675 h 5137972"/>
              <a:gd name="connsiteX5" fmla="*/ 1753073 w 2366010"/>
              <a:gd name="connsiteY5" fmla="*/ 190055 h 5137972"/>
              <a:gd name="connsiteX6" fmla="*/ 1864833 w 2366010"/>
              <a:gd name="connsiteY6" fmla="*/ 19875 h 5137972"/>
              <a:gd name="connsiteX7" fmla="*/ 2121223 w 2366010"/>
              <a:gd name="connsiteY7" fmla="*/ 13522 h 5137972"/>
              <a:gd name="connsiteX8" fmla="*/ 2366010 w 2366010"/>
              <a:gd name="connsiteY8" fmla="*/ 258309 h 5137972"/>
              <a:gd name="connsiteX9" fmla="*/ 2366010 w 2366010"/>
              <a:gd name="connsiteY9" fmla="*/ 4893185 h 5137972"/>
              <a:gd name="connsiteX10" fmla="*/ 2121223 w 2366010"/>
              <a:gd name="connsiteY10" fmla="*/ 5137972 h 5137972"/>
              <a:gd name="connsiteX11" fmla="*/ 244787 w 2366010"/>
              <a:gd name="connsiteY11" fmla="*/ 5137972 h 5137972"/>
              <a:gd name="connsiteX12" fmla="*/ 0 w 2366010"/>
              <a:gd name="connsiteY12" fmla="*/ 4893185 h 5137972"/>
              <a:gd name="connsiteX13" fmla="*/ 0 w 2366010"/>
              <a:gd name="connsiteY13" fmla="*/ 258309 h 5137972"/>
              <a:gd name="connsiteX0" fmla="*/ 0 w 2366010"/>
              <a:gd name="connsiteY0" fmla="*/ 258309 h 5137972"/>
              <a:gd name="connsiteX1" fmla="*/ 237167 w 2366010"/>
              <a:gd name="connsiteY1" fmla="*/ 10982 h 5137972"/>
              <a:gd name="connsiteX2" fmla="*/ 520700 w 2366010"/>
              <a:gd name="connsiteY2" fmla="*/ 9713 h 5137972"/>
              <a:gd name="connsiteX3" fmla="*/ 727710 w 2366010"/>
              <a:gd name="connsiteY3" fmla="*/ 196402 h 5137972"/>
              <a:gd name="connsiteX4" fmla="*/ 1364453 w 2366010"/>
              <a:gd name="connsiteY4" fmla="*/ 197675 h 5137972"/>
              <a:gd name="connsiteX5" fmla="*/ 1753073 w 2366010"/>
              <a:gd name="connsiteY5" fmla="*/ 190055 h 5137972"/>
              <a:gd name="connsiteX6" fmla="*/ 1864833 w 2366010"/>
              <a:gd name="connsiteY6" fmla="*/ 19875 h 5137972"/>
              <a:gd name="connsiteX7" fmla="*/ 2121223 w 2366010"/>
              <a:gd name="connsiteY7" fmla="*/ 13522 h 5137972"/>
              <a:gd name="connsiteX8" fmla="*/ 2366010 w 2366010"/>
              <a:gd name="connsiteY8" fmla="*/ 258309 h 5137972"/>
              <a:gd name="connsiteX9" fmla="*/ 2366010 w 2366010"/>
              <a:gd name="connsiteY9" fmla="*/ 4893185 h 5137972"/>
              <a:gd name="connsiteX10" fmla="*/ 2121223 w 2366010"/>
              <a:gd name="connsiteY10" fmla="*/ 5137972 h 5137972"/>
              <a:gd name="connsiteX11" fmla="*/ 244787 w 2366010"/>
              <a:gd name="connsiteY11" fmla="*/ 5137972 h 5137972"/>
              <a:gd name="connsiteX12" fmla="*/ 0 w 2366010"/>
              <a:gd name="connsiteY12" fmla="*/ 4893185 h 5137972"/>
              <a:gd name="connsiteX13" fmla="*/ 0 w 2366010"/>
              <a:gd name="connsiteY13" fmla="*/ 258309 h 5137972"/>
              <a:gd name="connsiteX0" fmla="*/ 0 w 2366010"/>
              <a:gd name="connsiteY0" fmla="*/ 258309 h 5137972"/>
              <a:gd name="connsiteX1" fmla="*/ 237167 w 2366010"/>
              <a:gd name="connsiteY1" fmla="*/ 10982 h 5137972"/>
              <a:gd name="connsiteX2" fmla="*/ 520700 w 2366010"/>
              <a:gd name="connsiteY2" fmla="*/ 9713 h 5137972"/>
              <a:gd name="connsiteX3" fmla="*/ 727710 w 2366010"/>
              <a:gd name="connsiteY3" fmla="*/ 196402 h 5137972"/>
              <a:gd name="connsiteX4" fmla="*/ 1364453 w 2366010"/>
              <a:gd name="connsiteY4" fmla="*/ 197675 h 5137972"/>
              <a:gd name="connsiteX5" fmla="*/ 1753073 w 2366010"/>
              <a:gd name="connsiteY5" fmla="*/ 190055 h 5137972"/>
              <a:gd name="connsiteX6" fmla="*/ 1864833 w 2366010"/>
              <a:gd name="connsiteY6" fmla="*/ 19875 h 5137972"/>
              <a:gd name="connsiteX7" fmla="*/ 2121223 w 2366010"/>
              <a:gd name="connsiteY7" fmla="*/ 13522 h 5137972"/>
              <a:gd name="connsiteX8" fmla="*/ 2366010 w 2366010"/>
              <a:gd name="connsiteY8" fmla="*/ 258309 h 5137972"/>
              <a:gd name="connsiteX9" fmla="*/ 2366010 w 2366010"/>
              <a:gd name="connsiteY9" fmla="*/ 4893185 h 5137972"/>
              <a:gd name="connsiteX10" fmla="*/ 2121223 w 2366010"/>
              <a:gd name="connsiteY10" fmla="*/ 5137972 h 5137972"/>
              <a:gd name="connsiteX11" fmla="*/ 244787 w 2366010"/>
              <a:gd name="connsiteY11" fmla="*/ 5137972 h 5137972"/>
              <a:gd name="connsiteX12" fmla="*/ 0 w 2366010"/>
              <a:gd name="connsiteY12" fmla="*/ 4893185 h 5137972"/>
              <a:gd name="connsiteX13" fmla="*/ 0 w 2366010"/>
              <a:gd name="connsiteY13" fmla="*/ 258309 h 5137972"/>
              <a:gd name="connsiteX0" fmla="*/ 0 w 2366010"/>
              <a:gd name="connsiteY0" fmla="*/ 260632 h 5140295"/>
              <a:gd name="connsiteX1" fmla="*/ 237167 w 2366010"/>
              <a:gd name="connsiteY1" fmla="*/ 13305 h 5140295"/>
              <a:gd name="connsiteX2" fmla="*/ 520700 w 2366010"/>
              <a:gd name="connsiteY2" fmla="*/ 12036 h 5140295"/>
              <a:gd name="connsiteX3" fmla="*/ 727710 w 2366010"/>
              <a:gd name="connsiteY3" fmla="*/ 198725 h 5140295"/>
              <a:gd name="connsiteX4" fmla="*/ 1364453 w 2366010"/>
              <a:gd name="connsiteY4" fmla="*/ 199998 h 5140295"/>
              <a:gd name="connsiteX5" fmla="*/ 1753073 w 2366010"/>
              <a:gd name="connsiteY5" fmla="*/ 192378 h 5140295"/>
              <a:gd name="connsiteX6" fmla="*/ 1857213 w 2366010"/>
              <a:gd name="connsiteY6" fmla="*/ 14578 h 5140295"/>
              <a:gd name="connsiteX7" fmla="*/ 2121223 w 2366010"/>
              <a:gd name="connsiteY7" fmla="*/ 15845 h 5140295"/>
              <a:gd name="connsiteX8" fmla="*/ 2366010 w 2366010"/>
              <a:gd name="connsiteY8" fmla="*/ 260632 h 5140295"/>
              <a:gd name="connsiteX9" fmla="*/ 2366010 w 2366010"/>
              <a:gd name="connsiteY9" fmla="*/ 4895508 h 5140295"/>
              <a:gd name="connsiteX10" fmla="*/ 2121223 w 2366010"/>
              <a:gd name="connsiteY10" fmla="*/ 5140295 h 5140295"/>
              <a:gd name="connsiteX11" fmla="*/ 244787 w 2366010"/>
              <a:gd name="connsiteY11" fmla="*/ 5140295 h 5140295"/>
              <a:gd name="connsiteX12" fmla="*/ 0 w 2366010"/>
              <a:gd name="connsiteY12" fmla="*/ 4895508 h 5140295"/>
              <a:gd name="connsiteX13" fmla="*/ 0 w 2366010"/>
              <a:gd name="connsiteY13" fmla="*/ 260632 h 5140295"/>
              <a:gd name="connsiteX0" fmla="*/ 0 w 2366010"/>
              <a:gd name="connsiteY0" fmla="*/ 262169 h 5141832"/>
              <a:gd name="connsiteX1" fmla="*/ 237167 w 2366010"/>
              <a:gd name="connsiteY1" fmla="*/ 14842 h 5141832"/>
              <a:gd name="connsiteX2" fmla="*/ 520700 w 2366010"/>
              <a:gd name="connsiteY2" fmla="*/ 13573 h 5141832"/>
              <a:gd name="connsiteX3" fmla="*/ 727710 w 2366010"/>
              <a:gd name="connsiteY3" fmla="*/ 200262 h 5141832"/>
              <a:gd name="connsiteX4" fmla="*/ 1364453 w 2366010"/>
              <a:gd name="connsiteY4" fmla="*/ 201535 h 5141832"/>
              <a:gd name="connsiteX5" fmla="*/ 1753073 w 2366010"/>
              <a:gd name="connsiteY5" fmla="*/ 193915 h 5141832"/>
              <a:gd name="connsiteX6" fmla="*/ 1857213 w 2366010"/>
              <a:gd name="connsiteY6" fmla="*/ 16115 h 5141832"/>
              <a:gd name="connsiteX7" fmla="*/ 2121223 w 2366010"/>
              <a:gd name="connsiteY7" fmla="*/ 17382 h 5141832"/>
              <a:gd name="connsiteX8" fmla="*/ 2366010 w 2366010"/>
              <a:gd name="connsiteY8" fmla="*/ 262169 h 5141832"/>
              <a:gd name="connsiteX9" fmla="*/ 2366010 w 2366010"/>
              <a:gd name="connsiteY9" fmla="*/ 4897045 h 5141832"/>
              <a:gd name="connsiteX10" fmla="*/ 2121223 w 2366010"/>
              <a:gd name="connsiteY10" fmla="*/ 5141832 h 5141832"/>
              <a:gd name="connsiteX11" fmla="*/ 244787 w 2366010"/>
              <a:gd name="connsiteY11" fmla="*/ 5141832 h 5141832"/>
              <a:gd name="connsiteX12" fmla="*/ 0 w 2366010"/>
              <a:gd name="connsiteY12" fmla="*/ 4897045 h 5141832"/>
              <a:gd name="connsiteX13" fmla="*/ 0 w 2366010"/>
              <a:gd name="connsiteY13" fmla="*/ 262169 h 5141832"/>
              <a:gd name="connsiteX0" fmla="*/ 0 w 2366010"/>
              <a:gd name="connsiteY0" fmla="*/ 259044 h 5138707"/>
              <a:gd name="connsiteX1" fmla="*/ 237167 w 2366010"/>
              <a:gd name="connsiteY1" fmla="*/ 11717 h 5138707"/>
              <a:gd name="connsiteX2" fmla="*/ 520700 w 2366010"/>
              <a:gd name="connsiteY2" fmla="*/ 10448 h 5138707"/>
              <a:gd name="connsiteX3" fmla="*/ 727710 w 2366010"/>
              <a:gd name="connsiteY3" fmla="*/ 197137 h 5138707"/>
              <a:gd name="connsiteX4" fmla="*/ 1364453 w 2366010"/>
              <a:gd name="connsiteY4" fmla="*/ 198410 h 5138707"/>
              <a:gd name="connsiteX5" fmla="*/ 1753073 w 2366010"/>
              <a:gd name="connsiteY5" fmla="*/ 190790 h 5138707"/>
              <a:gd name="connsiteX6" fmla="*/ 1857213 w 2366010"/>
              <a:gd name="connsiteY6" fmla="*/ 12990 h 5138707"/>
              <a:gd name="connsiteX7" fmla="*/ 2121223 w 2366010"/>
              <a:gd name="connsiteY7" fmla="*/ 14257 h 5138707"/>
              <a:gd name="connsiteX8" fmla="*/ 2366010 w 2366010"/>
              <a:gd name="connsiteY8" fmla="*/ 259044 h 5138707"/>
              <a:gd name="connsiteX9" fmla="*/ 2366010 w 2366010"/>
              <a:gd name="connsiteY9" fmla="*/ 4893920 h 5138707"/>
              <a:gd name="connsiteX10" fmla="*/ 2121223 w 2366010"/>
              <a:gd name="connsiteY10" fmla="*/ 5138707 h 5138707"/>
              <a:gd name="connsiteX11" fmla="*/ 244787 w 2366010"/>
              <a:gd name="connsiteY11" fmla="*/ 5138707 h 5138707"/>
              <a:gd name="connsiteX12" fmla="*/ 0 w 2366010"/>
              <a:gd name="connsiteY12" fmla="*/ 4893920 h 5138707"/>
              <a:gd name="connsiteX13" fmla="*/ 0 w 2366010"/>
              <a:gd name="connsiteY13" fmla="*/ 259044 h 5138707"/>
              <a:gd name="connsiteX0" fmla="*/ 0 w 2366010"/>
              <a:gd name="connsiteY0" fmla="*/ 259044 h 5138707"/>
              <a:gd name="connsiteX1" fmla="*/ 237167 w 2366010"/>
              <a:gd name="connsiteY1" fmla="*/ 11717 h 5138707"/>
              <a:gd name="connsiteX2" fmla="*/ 520700 w 2366010"/>
              <a:gd name="connsiteY2" fmla="*/ 10448 h 5138707"/>
              <a:gd name="connsiteX3" fmla="*/ 727710 w 2366010"/>
              <a:gd name="connsiteY3" fmla="*/ 197137 h 5138707"/>
              <a:gd name="connsiteX4" fmla="*/ 1364453 w 2366010"/>
              <a:gd name="connsiteY4" fmla="*/ 198410 h 5138707"/>
              <a:gd name="connsiteX5" fmla="*/ 1753073 w 2366010"/>
              <a:gd name="connsiteY5" fmla="*/ 190790 h 5138707"/>
              <a:gd name="connsiteX6" fmla="*/ 1857213 w 2366010"/>
              <a:gd name="connsiteY6" fmla="*/ 12990 h 5138707"/>
              <a:gd name="connsiteX7" fmla="*/ 2121223 w 2366010"/>
              <a:gd name="connsiteY7" fmla="*/ 14257 h 5138707"/>
              <a:gd name="connsiteX8" fmla="*/ 2366010 w 2366010"/>
              <a:gd name="connsiteY8" fmla="*/ 259044 h 5138707"/>
              <a:gd name="connsiteX9" fmla="*/ 2366010 w 2366010"/>
              <a:gd name="connsiteY9" fmla="*/ 4893920 h 5138707"/>
              <a:gd name="connsiteX10" fmla="*/ 2121223 w 2366010"/>
              <a:gd name="connsiteY10" fmla="*/ 5138707 h 5138707"/>
              <a:gd name="connsiteX11" fmla="*/ 244787 w 2366010"/>
              <a:gd name="connsiteY11" fmla="*/ 5138707 h 5138707"/>
              <a:gd name="connsiteX12" fmla="*/ 0 w 2366010"/>
              <a:gd name="connsiteY12" fmla="*/ 4893920 h 5138707"/>
              <a:gd name="connsiteX13" fmla="*/ 0 w 2366010"/>
              <a:gd name="connsiteY13" fmla="*/ 259044 h 5138707"/>
              <a:gd name="connsiteX0" fmla="*/ 0 w 2366010"/>
              <a:gd name="connsiteY0" fmla="*/ 262169 h 5141832"/>
              <a:gd name="connsiteX1" fmla="*/ 237167 w 2366010"/>
              <a:gd name="connsiteY1" fmla="*/ 14842 h 5141832"/>
              <a:gd name="connsiteX2" fmla="*/ 520700 w 2366010"/>
              <a:gd name="connsiteY2" fmla="*/ 13573 h 5141832"/>
              <a:gd name="connsiteX3" fmla="*/ 727710 w 2366010"/>
              <a:gd name="connsiteY3" fmla="*/ 200262 h 5141832"/>
              <a:gd name="connsiteX4" fmla="*/ 1364453 w 2366010"/>
              <a:gd name="connsiteY4" fmla="*/ 201535 h 5141832"/>
              <a:gd name="connsiteX5" fmla="*/ 1753073 w 2366010"/>
              <a:gd name="connsiteY5" fmla="*/ 193915 h 5141832"/>
              <a:gd name="connsiteX6" fmla="*/ 1857213 w 2366010"/>
              <a:gd name="connsiteY6" fmla="*/ 16115 h 5141832"/>
              <a:gd name="connsiteX7" fmla="*/ 2121223 w 2366010"/>
              <a:gd name="connsiteY7" fmla="*/ 17382 h 5141832"/>
              <a:gd name="connsiteX8" fmla="*/ 2366010 w 2366010"/>
              <a:gd name="connsiteY8" fmla="*/ 262169 h 5141832"/>
              <a:gd name="connsiteX9" fmla="*/ 2366010 w 2366010"/>
              <a:gd name="connsiteY9" fmla="*/ 4897045 h 5141832"/>
              <a:gd name="connsiteX10" fmla="*/ 2121223 w 2366010"/>
              <a:gd name="connsiteY10" fmla="*/ 5141832 h 5141832"/>
              <a:gd name="connsiteX11" fmla="*/ 244787 w 2366010"/>
              <a:gd name="connsiteY11" fmla="*/ 5141832 h 5141832"/>
              <a:gd name="connsiteX12" fmla="*/ 0 w 2366010"/>
              <a:gd name="connsiteY12" fmla="*/ 4897045 h 5141832"/>
              <a:gd name="connsiteX13" fmla="*/ 0 w 2366010"/>
              <a:gd name="connsiteY13" fmla="*/ 262169 h 5141832"/>
              <a:gd name="connsiteX0" fmla="*/ 0 w 2366010"/>
              <a:gd name="connsiteY0" fmla="*/ 262169 h 5141832"/>
              <a:gd name="connsiteX1" fmla="*/ 237167 w 2366010"/>
              <a:gd name="connsiteY1" fmla="*/ 14842 h 5141832"/>
              <a:gd name="connsiteX2" fmla="*/ 520700 w 2366010"/>
              <a:gd name="connsiteY2" fmla="*/ 13573 h 5141832"/>
              <a:gd name="connsiteX3" fmla="*/ 727710 w 2366010"/>
              <a:gd name="connsiteY3" fmla="*/ 200262 h 5141832"/>
              <a:gd name="connsiteX4" fmla="*/ 1364453 w 2366010"/>
              <a:gd name="connsiteY4" fmla="*/ 201535 h 5141832"/>
              <a:gd name="connsiteX5" fmla="*/ 1755613 w 2366010"/>
              <a:gd name="connsiteY5" fmla="*/ 186299 h 5141832"/>
              <a:gd name="connsiteX6" fmla="*/ 1857213 w 2366010"/>
              <a:gd name="connsiteY6" fmla="*/ 16115 h 5141832"/>
              <a:gd name="connsiteX7" fmla="*/ 2121223 w 2366010"/>
              <a:gd name="connsiteY7" fmla="*/ 17382 h 5141832"/>
              <a:gd name="connsiteX8" fmla="*/ 2366010 w 2366010"/>
              <a:gd name="connsiteY8" fmla="*/ 262169 h 5141832"/>
              <a:gd name="connsiteX9" fmla="*/ 2366010 w 2366010"/>
              <a:gd name="connsiteY9" fmla="*/ 4897045 h 5141832"/>
              <a:gd name="connsiteX10" fmla="*/ 2121223 w 2366010"/>
              <a:gd name="connsiteY10" fmla="*/ 5141832 h 5141832"/>
              <a:gd name="connsiteX11" fmla="*/ 244787 w 2366010"/>
              <a:gd name="connsiteY11" fmla="*/ 5141832 h 5141832"/>
              <a:gd name="connsiteX12" fmla="*/ 0 w 2366010"/>
              <a:gd name="connsiteY12" fmla="*/ 4897045 h 5141832"/>
              <a:gd name="connsiteX13" fmla="*/ 0 w 2366010"/>
              <a:gd name="connsiteY13" fmla="*/ 262169 h 5141832"/>
              <a:gd name="connsiteX0" fmla="*/ 0 w 2366010"/>
              <a:gd name="connsiteY0" fmla="*/ 262169 h 5141832"/>
              <a:gd name="connsiteX1" fmla="*/ 237167 w 2366010"/>
              <a:gd name="connsiteY1" fmla="*/ 14842 h 5141832"/>
              <a:gd name="connsiteX2" fmla="*/ 520700 w 2366010"/>
              <a:gd name="connsiteY2" fmla="*/ 13573 h 5141832"/>
              <a:gd name="connsiteX3" fmla="*/ 727710 w 2366010"/>
              <a:gd name="connsiteY3" fmla="*/ 200262 h 5141832"/>
              <a:gd name="connsiteX4" fmla="*/ 1364453 w 2366010"/>
              <a:gd name="connsiteY4" fmla="*/ 201535 h 5141832"/>
              <a:gd name="connsiteX5" fmla="*/ 1755613 w 2366010"/>
              <a:gd name="connsiteY5" fmla="*/ 186299 h 5141832"/>
              <a:gd name="connsiteX6" fmla="*/ 1857213 w 2366010"/>
              <a:gd name="connsiteY6" fmla="*/ 16115 h 5141832"/>
              <a:gd name="connsiteX7" fmla="*/ 2121223 w 2366010"/>
              <a:gd name="connsiteY7" fmla="*/ 17382 h 5141832"/>
              <a:gd name="connsiteX8" fmla="*/ 2366010 w 2366010"/>
              <a:gd name="connsiteY8" fmla="*/ 262169 h 5141832"/>
              <a:gd name="connsiteX9" fmla="*/ 2366010 w 2366010"/>
              <a:gd name="connsiteY9" fmla="*/ 4897045 h 5141832"/>
              <a:gd name="connsiteX10" fmla="*/ 2121223 w 2366010"/>
              <a:gd name="connsiteY10" fmla="*/ 5141832 h 5141832"/>
              <a:gd name="connsiteX11" fmla="*/ 244787 w 2366010"/>
              <a:gd name="connsiteY11" fmla="*/ 5141832 h 5141832"/>
              <a:gd name="connsiteX12" fmla="*/ 0 w 2366010"/>
              <a:gd name="connsiteY12" fmla="*/ 4897045 h 5141832"/>
              <a:gd name="connsiteX13" fmla="*/ 0 w 2366010"/>
              <a:gd name="connsiteY13" fmla="*/ 262169 h 5141832"/>
              <a:gd name="connsiteX0" fmla="*/ 0 w 2366010"/>
              <a:gd name="connsiteY0" fmla="*/ 261383 h 5141046"/>
              <a:gd name="connsiteX1" fmla="*/ 237167 w 2366010"/>
              <a:gd name="connsiteY1" fmla="*/ 14056 h 5141046"/>
              <a:gd name="connsiteX2" fmla="*/ 520700 w 2366010"/>
              <a:gd name="connsiteY2" fmla="*/ 12787 h 5141046"/>
              <a:gd name="connsiteX3" fmla="*/ 727710 w 2366010"/>
              <a:gd name="connsiteY3" fmla="*/ 199476 h 5141046"/>
              <a:gd name="connsiteX4" fmla="*/ 1364453 w 2366010"/>
              <a:gd name="connsiteY4" fmla="*/ 200749 h 5141046"/>
              <a:gd name="connsiteX5" fmla="*/ 1755613 w 2366010"/>
              <a:gd name="connsiteY5" fmla="*/ 185513 h 5141046"/>
              <a:gd name="connsiteX6" fmla="*/ 1857213 w 2366010"/>
              <a:gd name="connsiteY6" fmla="*/ 15329 h 5141046"/>
              <a:gd name="connsiteX7" fmla="*/ 2121223 w 2366010"/>
              <a:gd name="connsiteY7" fmla="*/ 16596 h 5141046"/>
              <a:gd name="connsiteX8" fmla="*/ 2366010 w 2366010"/>
              <a:gd name="connsiteY8" fmla="*/ 261383 h 5141046"/>
              <a:gd name="connsiteX9" fmla="*/ 2366010 w 2366010"/>
              <a:gd name="connsiteY9" fmla="*/ 4896259 h 5141046"/>
              <a:gd name="connsiteX10" fmla="*/ 2121223 w 2366010"/>
              <a:gd name="connsiteY10" fmla="*/ 5141046 h 5141046"/>
              <a:gd name="connsiteX11" fmla="*/ 244787 w 2366010"/>
              <a:gd name="connsiteY11" fmla="*/ 5141046 h 5141046"/>
              <a:gd name="connsiteX12" fmla="*/ 0 w 2366010"/>
              <a:gd name="connsiteY12" fmla="*/ 4896259 h 5141046"/>
              <a:gd name="connsiteX13" fmla="*/ 0 w 2366010"/>
              <a:gd name="connsiteY13" fmla="*/ 261383 h 5141046"/>
              <a:gd name="connsiteX0" fmla="*/ 0 w 2366010"/>
              <a:gd name="connsiteY0" fmla="*/ 261383 h 5141046"/>
              <a:gd name="connsiteX1" fmla="*/ 237167 w 2366010"/>
              <a:gd name="connsiteY1" fmla="*/ 14056 h 5141046"/>
              <a:gd name="connsiteX2" fmla="*/ 520700 w 2366010"/>
              <a:gd name="connsiteY2" fmla="*/ 12787 h 5141046"/>
              <a:gd name="connsiteX3" fmla="*/ 727710 w 2366010"/>
              <a:gd name="connsiteY3" fmla="*/ 199476 h 5141046"/>
              <a:gd name="connsiteX4" fmla="*/ 1364453 w 2366010"/>
              <a:gd name="connsiteY4" fmla="*/ 200749 h 5141046"/>
              <a:gd name="connsiteX5" fmla="*/ 1755613 w 2366010"/>
              <a:gd name="connsiteY5" fmla="*/ 185513 h 5141046"/>
              <a:gd name="connsiteX6" fmla="*/ 1857213 w 2366010"/>
              <a:gd name="connsiteY6" fmla="*/ 15329 h 5141046"/>
              <a:gd name="connsiteX7" fmla="*/ 2121223 w 2366010"/>
              <a:gd name="connsiteY7" fmla="*/ 16596 h 5141046"/>
              <a:gd name="connsiteX8" fmla="*/ 2366010 w 2366010"/>
              <a:gd name="connsiteY8" fmla="*/ 261383 h 5141046"/>
              <a:gd name="connsiteX9" fmla="*/ 2366010 w 2366010"/>
              <a:gd name="connsiteY9" fmla="*/ 4896259 h 5141046"/>
              <a:gd name="connsiteX10" fmla="*/ 2121223 w 2366010"/>
              <a:gd name="connsiteY10" fmla="*/ 5141046 h 5141046"/>
              <a:gd name="connsiteX11" fmla="*/ 244787 w 2366010"/>
              <a:gd name="connsiteY11" fmla="*/ 5141046 h 5141046"/>
              <a:gd name="connsiteX12" fmla="*/ 0 w 2366010"/>
              <a:gd name="connsiteY12" fmla="*/ 4896259 h 5141046"/>
              <a:gd name="connsiteX13" fmla="*/ 0 w 2366010"/>
              <a:gd name="connsiteY13" fmla="*/ 261383 h 5141046"/>
              <a:gd name="connsiteX0" fmla="*/ 0 w 2366010"/>
              <a:gd name="connsiteY0" fmla="*/ 266517 h 5146180"/>
              <a:gd name="connsiteX1" fmla="*/ 237167 w 2366010"/>
              <a:gd name="connsiteY1" fmla="*/ 19190 h 5146180"/>
              <a:gd name="connsiteX2" fmla="*/ 520700 w 2366010"/>
              <a:gd name="connsiteY2" fmla="*/ 17921 h 5146180"/>
              <a:gd name="connsiteX3" fmla="*/ 727710 w 2366010"/>
              <a:gd name="connsiteY3" fmla="*/ 204610 h 5146180"/>
              <a:gd name="connsiteX4" fmla="*/ 1364453 w 2366010"/>
              <a:gd name="connsiteY4" fmla="*/ 205883 h 5146180"/>
              <a:gd name="connsiteX5" fmla="*/ 1755613 w 2366010"/>
              <a:gd name="connsiteY5" fmla="*/ 190647 h 5146180"/>
              <a:gd name="connsiteX6" fmla="*/ 1857213 w 2366010"/>
              <a:gd name="connsiteY6" fmla="*/ 20463 h 5146180"/>
              <a:gd name="connsiteX7" fmla="*/ 2133923 w 2366010"/>
              <a:gd name="connsiteY7" fmla="*/ 14114 h 5146180"/>
              <a:gd name="connsiteX8" fmla="*/ 2366010 w 2366010"/>
              <a:gd name="connsiteY8" fmla="*/ 266517 h 5146180"/>
              <a:gd name="connsiteX9" fmla="*/ 2366010 w 2366010"/>
              <a:gd name="connsiteY9" fmla="*/ 4901393 h 5146180"/>
              <a:gd name="connsiteX10" fmla="*/ 2121223 w 2366010"/>
              <a:gd name="connsiteY10" fmla="*/ 5146180 h 5146180"/>
              <a:gd name="connsiteX11" fmla="*/ 244787 w 2366010"/>
              <a:gd name="connsiteY11" fmla="*/ 5146180 h 5146180"/>
              <a:gd name="connsiteX12" fmla="*/ 0 w 2366010"/>
              <a:gd name="connsiteY12" fmla="*/ 4901393 h 5146180"/>
              <a:gd name="connsiteX13" fmla="*/ 0 w 2366010"/>
              <a:gd name="connsiteY13" fmla="*/ 266517 h 5146180"/>
              <a:gd name="connsiteX0" fmla="*/ 0 w 2366010"/>
              <a:gd name="connsiteY0" fmla="*/ 266517 h 5146180"/>
              <a:gd name="connsiteX1" fmla="*/ 237167 w 2366010"/>
              <a:gd name="connsiteY1" fmla="*/ 19190 h 5146180"/>
              <a:gd name="connsiteX2" fmla="*/ 520700 w 2366010"/>
              <a:gd name="connsiteY2" fmla="*/ 17921 h 5146180"/>
              <a:gd name="connsiteX3" fmla="*/ 727710 w 2366010"/>
              <a:gd name="connsiteY3" fmla="*/ 204610 h 5146180"/>
              <a:gd name="connsiteX4" fmla="*/ 1364453 w 2366010"/>
              <a:gd name="connsiteY4" fmla="*/ 205883 h 5146180"/>
              <a:gd name="connsiteX5" fmla="*/ 1755613 w 2366010"/>
              <a:gd name="connsiteY5" fmla="*/ 190647 h 5146180"/>
              <a:gd name="connsiteX6" fmla="*/ 1857213 w 2366010"/>
              <a:gd name="connsiteY6" fmla="*/ 20463 h 5146180"/>
              <a:gd name="connsiteX7" fmla="*/ 2133923 w 2366010"/>
              <a:gd name="connsiteY7" fmla="*/ 14114 h 5146180"/>
              <a:gd name="connsiteX8" fmla="*/ 2366010 w 2366010"/>
              <a:gd name="connsiteY8" fmla="*/ 266517 h 5146180"/>
              <a:gd name="connsiteX9" fmla="*/ 2366010 w 2366010"/>
              <a:gd name="connsiteY9" fmla="*/ 4901393 h 5146180"/>
              <a:gd name="connsiteX10" fmla="*/ 2121223 w 2366010"/>
              <a:gd name="connsiteY10" fmla="*/ 5146180 h 5146180"/>
              <a:gd name="connsiteX11" fmla="*/ 244787 w 2366010"/>
              <a:gd name="connsiteY11" fmla="*/ 5146180 h 5146180"/>
              <a:gd name="connsiteX12" fmla="*/ 0 w 2366010"/>
              <a:gd name="connsiteY12" fmla="*/ 4901393 h 5146180"/>
              <a:gd name="connsiteX13" fmla="*/ 0 w 2366010"/>
              <a:gd name="connsiteY13" fmla="*/ 266517 h 5146180"/>
              <a:gd name="connsiteX0" fmla="*/ 0 w 2366010"/>
              <a:gd name="connsiteY0" fmla="*/ 267643 h 5147306"/>
              <a:gd name="connsiteX1" fmla="*/ 237167 w 2366010"/>
              <a:gd name="connsiteY1" fmla="*/ 20316 h 5147306"/>
              <a:gd name="connsiteX2" fmla="*/ 520700 w 2366010"/>
              <a:gd name="connsiteY2" fmla="*/ 19047 h 5147306"/>
              <a:gd name="connsiteX3" fmla="*/ 727710 w 2366010"/>
              <a:gd name="connsiteY3" fmla="*/ 205736 h 5147306"/>
              <a:gd name="connsiteX4" fmla="*/ 1364453 w 2366010"/>
              <a:gd name="connsiteY4" fmla="*/ 207009 h 5147306"/>
              <a:gd name="connsiteX5" fmla="*/ 1755613 w 2366010"/>
              <a:gd name="connsiteY5" fmla="*/ 191773 h 5147306"/>
              <a:gd name="connsiteX6" fmla="*/ 1857213 w 2366010"/>
              <a:gd name="connsiteY6" fmla="*/ 21589 h 5147306"/>
              <a:gd name="connsiteX7" fmla="*/ 2133923 w 2366010"/>
              <a:gd name="connsiteY7" fmla="*/ 15240 h 5147306"/>
              <a:gd name="connsiteX8" fmla="*/ 2366010 w 2366010"/>
              <a:gd name="connsiteY8" fmla="*/ 267643 h 5147306"/>
              <a:gd name="connsiteX9" fmla="*/ 2366010 w 2366010"/>
              <a:gd name="connsiteY9" fmla="*/ 4902519 h 5147306"/>
              <a:gd name="connsiteX10" fmla="*/ 2121223 w 2366010"/>
              <a:gd name="connsiteY10" fmla="*/ 5147306 h 5147306"/>
              <a:gd name="connsiteX11" fmla="*/ 244787 w 2366010"/>
              <a:gd name="connsiteY11" fmla="*/ 5147306 h 5147306"/>
              <a:gd name="connsiteX12" fmla="*/ 0 w 2366010"/>
              <a:gd name="connsiteY12" fmla="*/ 4902519 h 5147306"/>
              <a:gd name="connsiteX13" fmla="*/ 0 w 2366010"/>
              <a:gd name="connsiteY13" fmla="*/ 267643 h 5147306"/>
              <a:gd name="connsiteX0" fmla="*/ 0 w 2366010"/>
              <a:gd name="connsiteY0" fmla="*/ 267643 h 5147306"/>
              <a:gd name="connsiteX1" fmla="*/ 237167 w 2366010"/>
              <a:gd name="connsiteY1" fmla="*/ 20316 h 5147306"/>
              <a:gd name="connsiteX2" fmla="*/ 520700 w 2366010"/>
              <a:gd name="connsiteY2" fmla="*/ 19047 h 5147306"/>
              <a:gd name="connsiteX3" fmla="*/ 727710 w 2366010"/>
              <a:gd name="connsiteY3" fmla="*/ 205736 h 5147306"/>
              <a:gd name="connsiteX4" fmla="*/ 1274918 w 2366010"/>
              <a:gd name="connsiteY4" fmla="*/ 205105 h 5147306"/>
              <a:gd name="connsiteX5" fmla="*/ 1755613 w 2366010"/>
              <a:gd name="connsiteY5" fmla="*/ 191773 h 5147306"/>
              <a:gd name="connsiteX6" fmla="*/ 1857213 w 2366010"/>
              <a:gd name="connsiteY6" fmla="*/ 21589 h 5147306"/>
              <a:gd name="connsiteX7" fmla="*/ 2133923 w 2366010"/>
              <a:gd name="connsiteY7" fmla="*/ 15240 h 5147306"/>
              <a:gd name="connsiteX8" fmla="*/ 2366010 w 2366010"/>
              <a:gd name="connsiteY8" fmla="*/ 267643 h 5147306"/>
              <a:gd name="connsiteX9" fmla="*/ 2366010 w 2366010"/>
              <a:gd name="connsiteY9" fmla="*/ 4902519 h 5147306"/>
              <a:gd name="connsiteX10" fmla="*/ 2121223 w 2366010"/>
              <a:gd name="connsiteY10" fmla="*/ 5147306 h 5147306"/>
              <a:gd name="connsiteX11" fmla="*/ 244787 w 2366010"/>
              <a:gd name="connsiteY11" fmla="*/ 5147306 h 5147306"/>
              <a:gd name="connsiteX12" fmla="*/ 0 w 2366010"/>
              <a:gd name="connsiteY12" fmla="*/ 4902519 h 5147306"/>
              <a:gd name="connsiteX13" fmla="*/ 0 w 2366010"/>
              <a:gd name="connsiteY13" fmla="*/ 267643 h 5147306"/>
              <a:gd name="connsiteX0" fmla="*/ 0 w 2366010"/>
              <a:gd name="connsiteY0" fmla="*/ 267643 h 5147306"/>
              <a:gd name="connsiteX1" fmla="*/ 237167 w 2366010"/>
              <a:gd name="connsiteY1" fmla="*/ 20316 h 5147306"/>
              <a:gd name="connsiteX2" fmla="*/ 520700 w 2366010"/>
              <a:gd name="connsiteY2" fmla="*/ 19047 h 5147306"/>
              <a:gd name="connsiteX3" fmla="*/ 727710 w 2366010"/>
              <a:gd name="connsiteY3" fmla="*/ 205736 h 5147306"/>
              <a:gd name="connsiteX4" fmla="*/ 1274918 w 2366010"/>
              <a:gd name="connsiteY4" fmla="*/ 205105 h 5147306"/>
              <a:gd name="connsiteX5" fmla="*/ 1755613 w 2366010"/>
              <a:gd name="connsiteY5" fmla="*/ 191773 h 5147306"/>
              <a:gd name="connsiteX6" fmla="*/ 1857213 w 2366010"/>
              <a:gd name="connsiteY6" fmla="*/ 21589 h 5147306"/>
              <a:gd name="connsiteX7" fmla="*/ 2133923 w 2366010"/>
              <a:gd name="connsiteY7" fmla="*/ 15240 h 5147306"/>
              <a:gd name="connsiteX8" fmla="*/ 2366010 w 2366010"/>
              <a:gd name="connsiteY8" fmla="*/ 267643 h 5147306"/>
              <a:gd name="connsiteX9" fmla="*/ 2366010 w 2366010"/>
              <a:gd name="connsiteY9" fmla="*/ 4902519 h 5147306"/>
              <a:gd name="connsiteX10" fmla="*/ 2121223 w 2366010"/>
              <a:gd name="connsiteY10" fmla="*/ 5147306 h 5147306"/>
              <a:gd name="connsiteX11" fmla="*/ 244787 w 2366010"/>
              <a:gd name="connsiteY11" fmla="*/ 5147306 h 5147306"/>
              <a:gd name="connsiteX12" fmla="*/ 0 w 2366010"/>
              <a:gd name="connsiteY12" fmla="*/ 4902519 h 5147306"/>
              <a:gd name="connsiteX13" fmla="*/ 0 w 2366010"/>
              <a:gd name="connsiteY13" fmla="*/ 267643 h 5147306"/>
              <a:gd name="connsiteX0" fmla="*/ 0 w 2366010"/>
              <a:gd name="connsiteY0" fmla="*/ 267643 h 5147306"/>
              <a:gd name="connsiteX1" fmla="*/ 237167 w 2366010"/>
              <a:gd name="connsiteY1" fmla="*/ 20316 h 5147306"/>
              <a:gd name="connsiteX2" fmla="*/ 520700 w 2366010"/>
              <a:gd name="connsiteY2" fmla="*/ 19047 h 5147306"/>
              <a:gd name="connsiteX3" fmla="*/ 727710 w 2366010"/>
              <a:gd name="connsiteY3" fmla="*/ 205736 h 5147306"/>
              <a:gd name="connsiteX4" fmla="*/ 1274918 w 2366010"/>
              <a:gd name="connsiteY4" fmla="*/ 205105 h 5147306"/>
              <a:gd name="connsiteX5" fmla="*/ 1753708 w 2366010"/>
              <a:gd name="connsiteY5" fmla="*/ 189869 h 5147306"/>
              <a:gd name="connsiteX6" fmla="*/ 1857213 w 2366010"/>
              <a:gd name="connsiteY6" fmla="*/ 21589 h 5147306"/>
              <a:gd name="connsiteX7" fmla="*/ 2133923 w 2366010"/>
              <a:gd name="connsiteY7" fmla="*/ 15240 h 5147306"/>
              <a:gd name="connsiteX8" fmla="*/ 2366010 w 2366010"/>
              <a:gd name="connsiteY8" fmla="*/ 267643 h 5147306"/>
              <a:gd name="connsiteX9" fmla="*/ 2366010 w 2366010"/>
              <a:gd name="connsiteY9" fmla="*/ 4902519 h 5147306"/>
              <a:gd name="connsiteX10" fmla="*/ 2121223 w 2366010"/>
              <a:gd name="connsiteY10" fmla="*/ 5147306 h 5147306"/>
              <a:gd name="connsiteX11" fmla="*/ 244787 w 2366010"/>
              <a:gd name="connsiteY11" fmla="*/ 5147306 h 5147306"/>
              <a:gd name="connsiteX12" fmla="*/ 0 w 2366010"/>
              <a:gd name="connsiteY12" fmla="*/ 4902519 h 5147306"/>
              <a:gd name="connsiteX13" fmla="*/ 0 w 2366010"/>
              <a:gd name="connsiteY13" fmla="*/ 267643 h 5147306"/>
              <a:gd name="connsiteX0" fmla="*/ 0 w 2366010"/>
              <a:gd name="connsiteY0" fmla="*/ 267643 h 5147306"/>
              <a:gd name="connsiteX1" fmla="*/ 237167 w 2366010"/>
              <a:gd name="connsiteY1" fmla="*/ 20316 h 5147306"/>
              <a:gd name="connsiteX2" fmla="*/ 520700 w 2366010"/>
              <a:gd name="connsiteY2" fmla="*/ 19047 h 5147306"/>
              <a:gd name="connsiteX3" fmla="*/ 727710 w 2366010"/>
              <a:gd name="connsiteY3" fmla="*/ 205736 h 5147306"/>
              <a:gd name="connsiteX4" fmla="*/ 1274918 w 2366010"/>
              <a:gd name="connsiteY4" fmla="*/ 205105 h 5147306"/>
              <a:gd name="connsiteX5" fmla="*/ 1753708 w 2366010"/>
              <a:gd name="connsiteY5" fmla="*/ 189869 h 5147306"/>
              <a:gd name="connsiteX6" fmla="*/ 1857213 w 2366010"/>
              <a:gd name="connsiteY6" fmla="*/ 21589 h 5147306"/>
              <a:gd name="connsiteX7" fmla="*/ 2133923 w 2366010"/>
              <a:gd name="connsiteY7" fmla="*/ 15240 h 5147306"/>
              <a:gd name="connsiteX8" fmla="*/ 2366010 w 2366010"/>
              <a:gd name="connsiteY8" fmla="*/ 267643 h 5147306"/>
              <a:gd name="connsiteX9" fmla="*/ 2366010 w 2366010"/>
              <a:gd name="connsiteY9" fmla="*/ 4902519 h 5147306"/>
              <a:gd name="connsiteX10" fmla="*/ 2121223 w 2366010"/>
              <a:gd name="connsiteY10" fmla="*/ 5147306 h 5147306"/>
              <a:gd name="connsiteX11" fmla="*/ 244787 w 2366010"/>
              <a:gd name="connsiteY11" fmla="*/ 5147306 h 5147306"/>
              <a:gd name="connsiteX12" fmla="*/ 0 w 2366010"/>
              <a:gd name="connsiteY12" fmla="*/ 4902519 h 5147306"/>
              <a:gd name="connsiteX13" fmla="*/ 0 w 2366010"/>
              <a:gd name="connsiteY13" fmla="*/ 267643 h 5147306"/>
              <a:gd name="connsiteX0" fmla="*/ 0 w 2366010"/>
              <a:gd name="connsiteY0" fmla="*/ 256648 h 5136311"/>
              <a:gd name="connsiteX1" fmla="*/ 237167 w 2366010"/>
              <a:gd name="connsiteY1" fmla="*/ 9321 h 5136311"/>
              <a:gd name="connsiteX2" fmla="*/ 520700 w 2366010"/>
              <a:gd name="connsiteY2" fmla="*/ 8052 h 5136311"/>
              <a:gd name="connsiteX3" fmla="*/ 727710 w 2366010"/>
              <a:gd name="connsiteY3" fmla="*/ 194741 h 5136311"/>
              <a:gd name="connsiteX4" fmla="*/ 1274918 w 2366010"/>
              <a:gd name="connsiteY4" fmla="*/ 194110 h 5136311"/>
              <a:gd name="connsiteX5" fmla="*/ 1753708 w 2366010"/>
              <a:gd name="connsiteY5" fmla="*/ 178874 h 5136311"/>
              <a:gd name="connsiteX6" fmla="*/ 1857213 w 2366010"/>
              <a:gd name="connsiteY6" fmla="*/ 10594 h 5136311"/>
              <a:gd name="connsiteX7" fmla="*/ 2133923 w 2366010"/>
              <a:gd name="connsiteY7" fmla="*/ 4245 h 5136311"/>
              <a:gd name="connsiteX8" fmla="*/ 2366010 w 2366010"/>
              <a:gd name="connsiteY8" fmla="*/ 256648 h 5136311"/>
              <a:gd name="connsiteX9" fmla="*/ 2366010 w 2366010"/>
              <a:gd name="connsiteY9" fmla="*/ 4891524 h 5136311"/>
              <a:gd name="connsiteX10" fmla="*/ 2121223 w 2366010"/>
              <a:gd name="connsiteY10" fmla="*/ 5136311 h 5136311"/>
              <a:gd name="connsiteX11" fmla="*/ 244787 w 2366010"/>
              <a:gd name="connsiteY11" fmla="*/ 5136311 h 5136311"/>
              <a:gd name="connsiteX12" fmla="*/ 0 w 2366010"/>
              <a:gd name="connsiteY12" fmla="*/ 4891524 h 5136311"/>
              <a:gd name="connsiteX13" fmla="*/ 0 w 2366010"/>
              <a:gd name="connsiteY13" fmla="*/ 256648 h 5136311"/>
              <a:gd name="connsiteX0" fmla="*/ 0 w 2366010"/>
              <a:gd name="connsiteY0" fmla="*/ 256648 h 5136311"/>
              <a:gd name="connsiteX1" fmla="*/ 237167 w 2366010"/>
              <a:gd name="connsiteY1" fmla="*/ 9321 h 5136311"/>
              <a:gd name="connsiteX2" fmla="*/ 520700 w 2366010"/>
              <a:gd name="connsiteY2" fmla="*/ 8052 h 5136311"/>
              <a:gd name="connsiteX3" fmla="*/ 727710 w 2366010"/>
              <a:gd name="connsiteY3" fmla="*/ 194741 h 5136311"/>
              <a:gd name="connsiteX4" fmla="*/ 1274918 w 2366010"/>
              <a:gd name="connsiteY4" fmla="*/ 194110 h 5136311"/>
              <a:gd name="connsiteX5" fmla="*/ 1753708 w 2366010"/>
              <a:gd name="connsiteY5" fmla="*/ 178874 h 5136311"/>
              <a:gd name="connsiteX6" fmla="*/ 1857213 w 2366010"/>
              <a:gd name="connsiteY6" fmla="*/ 10594 h 5136311"/>
              <a:gd name="connsiteX7" fmla="*/ 2133923 w 2366010"/>
              <a:gd name="connsiteY7" fmla="*/ 4245 h 5136311"/>
              <a:gd name="connsiteX8" fmla="*/ 2366010 w 2366010"/>
              <a:gd name="connsiteY8" fmla="*/ 256648 h 5136311"/>
              <a:gd name="connsiteX9" fmla="*/ 2366010 w 2366010"/>
              <a:gd name="connsiteY9" fmla="*/ 4891524 h 5136311"/>
              <a:gd name="connsiteX10" fmla="*/ 2121223 w 2366010"/>
              <a:gd name="connsiteY10" fmla="*/ 5136311 h 5136311"/>
              <a:gd name="connsiteX11" fmla="*/ 244787 w 2366010"/>
              <a:gd name="connsiteY11" fmla="*/ 5136311 h 5136311"/>
              <a:gd name="connsiteX12" fmla="*/ 0 w 2366010"/>
              <a:gd name="connsiteY12" fmla="*/ 4891524 h 5136311"/>
              <a:gd name="connsiteX13" fmla="*/ 0 w 2366010"/>
              <a:gd name="connsiteY13" fmla="*/ 256648 h 5136311"/>
              <a:gd name="connsiteX0" fmla="*/ 0 w 2366010"/>
              <a:gd name="connsiteY0" fmla="*/ 256648 h 5136311"/>
              <a:gd name="connsiteX1" fmla="*/ 237167 w 2366010"/>
              <a:gd name="connsiteY1" fmla="*/ 9321 h 5136311"/>
              <a:gd name="connsiteX2" fmla="*/ 520700 w 2366010"/>
              <a:gd name="connsiteY2" fmla="*/ 8052 h 5136311"/>
              <a:gd name="connsiteX3" fmla="*/ 727710 w 2366010"/>
              <a:gd name="connsiteY3" fmla="*/ 194741 h 5136311"/>
              <a:gd name="connsiteX4" fmla="*/ 1274918 w 2366010"/>
              <a:gd name="connsiteY4" fmla="*/ 194110 h 5136311"/>
              <a:gd name="connsiteX5" fmla="*/ 1753708 w 2366010"/>
              <a:gd name="connsiteY5" fmla="*/ 178874 h 5136311"/>
              <a:gd name="connsiteX6" fmla="*/ 1857213 w 2366010"/>
              <a:gd name="connsiteY6" fmla="*/ 10594 h 5136311"/>
              <a:gd name="connsiteX7" fmla="*/ 2133923 w 2366010"/>
              <a:gd name="connsiteY7" fmla="*/ 4245 h 5136311"/>
              <a:gd name="connsiteX8" fmla="*/ 2366010 w 2366010"/>
              <a:gd name="connsiteY8" fmla="*/ 256648 h 5136311"/>
              <a:gd name="connsiteX9" fmla="*/ 2366010 w 2366010"/>
              <a:gd name="connsiteY9" fmla="*/ 4891524 h 5136311"/>
              <a:gd name="connsiteX10" fmla="*/ 2121223 w 2366010"/>
              <a:gd name="connsiteY10" fmla="*/ 5136311 h 5136311"/>
              <a:gd name="connsiteX11" fmla="*/ 244787 w 2366010"/>
              <a:gd name="connsiteY11" fmla="*/ 5136311 h 5136311"/>
              <a:gd name="connsiteX12" fmla="*/ 0 w 2366010"/>
              <a:gd name="connsiteY12" fmla="*/ 4891524 h 5136311"/>
              <a:gd name="connsiteX13" fmla="*/ 0 w 2366010"/>
              <a:gd name="connsiteY13" fmla="*/ 256648 h 5136311"/>
              <a:gd name="connsiteX0" fmla="*/ 0 w 2366010"/>
              <a:gd name="connsiteY0" fmla="*/ 256648 h 5136311"/>
              <a:gd name="connsiteX1" fmla="*/ 237167 w 2366010"/>
              <a:gd name="connsiteY1" fmla="*/ 9321 h 5136311"/>
              <a:gd name="connsiteX2" fmla="*/ 520700 w 2366010"/>
              <a:gd name="connsiteY2" fmla="*/ 8052 h 5136311"/>
              <a:gd name="connsiteX3" fmla="*/ 727710 w 2366010"/>
              <a:gd name="connsiteY3" fmla="*/ 194741 h 5136311"/>
              <a:gd name="connsiteX4" fmla="*/ 1274918 w 2366010"/>
              <a:gd name="connsiteY4" fmla="*/ 194110 h 5136311"/>
              <a:gd name="connsiteX5" fmla="*/ 1753708 w 2366010"/>
              <a:gd name="connsiteY5" fmla="*/ 178874 h 5136311"/>
              <a:gd name="connsiteX6" fmla="*/ 1857213 w 2366010"/>
              <a:gd name="connsiteY6" fmla="*/ 10594 h 5136311"/>
              <a:gd name="connsiteX7" fmla="*/ 2133923 w 2366010"/>
              <a:gd name="connsiteY7" fmla="*/ 4245 h 5136311"/>
              <a:gd name="connsiteX8" fmla="*/ 2366010 w 2366010"/>
              <a:gd name="connsiteY8" fmla="*/ 256648 h 5136311"/>
              <a:gd name="connsiteX9" fmla="*/ 2366010 w 2366010"/>
              <a:gd name="connsiteY9" fmla="*/ 4891524 h 5136311"/>
              <a:gd name="connsiteX10" fmla="*/ 2121223 w 2366010"/>
              <a:gd name="connsiteY10" fmla="*/ 5136311 h 5136311"/>
              <a:gd name="connsiteX11" fmla="*/ 244787 w 2366010"/>
              <a:gd name="connsiteY11" fmla="*/ 5136311 h 5136311"/>
              <a:gd name="connsiteX12" fmla="*/ 0 w 2366010"/>
              <a:gd name="connsiteY12" fmla="*/ 4891524 h 5136311"/>
              <a:gd name="connsiteX13" fmla="*/ 0 w 2366010"/>
              <a:gd name="connsiteY13" fmla="*/ 256648 h 5136311"/>
              <a:gd name="connsiteX0" fmla="*/ 0 w 2366010"/>
              <a:gd name="connsiteY0" fmla="*/ 256648 h 5136311"/>
              <a:gd name="connsiteX1" fmla="*/ 237167 w 2366010"/>
              <a:gd name="connsiteY1" fmla="*/ 9321 h 5136311"/>
              <a:gd name="connsiteX2" fmla="*/ 520700 w 2366010"/>
              <a:gd name="connsiteY2" fmla="*/ 8052 h 5136311"/>
              <a:gd name="connsiteX3" fmla="*/ 727710 w 2366010"/>
              <a:gd name="connsiteY3" fmla="*/ 194741 h 5136311"/>
              <a:gd name="connsiteX4" fmla="*/ 1274918 w 2366010"/>
              <a:gd name="connsiteY4" fmla="*/ 194110 h 5136311"/>
              <a:gd name="connsiteX5" fmla="*/ 1758788 w 2366010"/>
              <a:gd name="connsiteY5" fmla="*/ 173797 h 5136311"/>
              <a:gd name="connsiteX6" fmla="*/ 1857213 w 2366010"/>
              <a:gd name="connsiteY6" fmla="*/ 10594 h 5136311"/>
              <a:gd name="connsiteX7" fmla="*/ 2133923 w 2366010"/>
              <a:gd name="connsiteY7" fmla="*/ 4245 h 5136311"/>
              <a:gd name="connsiteX8" fmla="*/ 2366010 w 2366010"/>
              <a:gd name="connsiteY8" fmla="*/ 256648 h 5136311"/>
              <a:gd name="connsiteX9" fmla="*/ 2366010 w 2366010"/>
              <a:gd name="connsiteY9" fmla="*/ 4891524 h 5136311"/>
              <a:gd name="connsiteX10" fmla="*/ 2121223 w 2366010"/>
              <a:gd name="connsiteY10" fmla="*/ 5136311 h 5136311"/>
              <a:gd name="connsiteX11" fmla="*/ 244787 w 2366010"/>
              <a:gd name="connsiteY11" fmla="*/ 5136311 h 5136311"/>
              <a:gd name="connsiteX12" fmla="*/ 0 w 2366010"/>
              <a:gd name="connsiteY12" fmla="*/ 4891524 h 5136311"/>
              <a:gd name="connsiteX13" fmla="*/ 0 w 2366010"/>
              <a:gd name="connsiteY13" fmla="*/ 256648 h 5136311"/>
              <a:gd name="connsiteX0" fmla="*/ 0 w 2366010"/>
              <a:gd name="connsiteY0" fmla="*/ 256648 h 5136311"/>
              <a:gd name="connsiteX1" fmla="*/ 237167 w 2366010"/>
              <a:gd name="connsiteY1" fmla="*/ 9321 h 5136311"/>
              <a:gd name="connsiteX2" fmla="*/ 520700 w 2366010"/>
              <a:gd name="connsiteY2" fmla="*/ 8052 h 5136311"/>
              <a:gd name="connsiteX3" fmla="*/ 732790 w 2366010"/>
              <a:gd name="connsiteY3" fmla="*/ 189664 h 5136311"/>
              <a:gd name="connsiteX4" fmla="*/ 1274918 w 2366010"/>
              <a:gd name="connsiteY4" fmla="*/ 194110 h 5136311"/>
              <a:gd name="connsiteX5" fmla="*/ 1758788 w 2366010"/>
              <a:gd name="connsiteY5" fmla="*/ 173797 h 5136311"/>
              <a:gd name="connsiteX6" fmla="*/ 1857213 w 2366010"/>
              <a:gd name="connsiteY6" fmla="*/ 10594 h 5136311"/>
              <a:gd name="connsiteX7" fmla="*/ 2133923 w 2366010"/>
              <a:gd name="connsiteY7" fmla="*/ 4245 h 5136311"/>
              <a:gd name="connsiteX8" fmla="*/ 2366010 w 2366010"/>
              <a:gd name="connsiteY8" fmla="*/ 256648 h 5136311"/>
              <a:gd name="connsiteX9" fmla="*/ 2366010 w 2366010"/>
              <a:gd name="connsiteY9" fmla="*/ 4891524 h 5136311"/>
              <a:gd name="connsiteX10" fmla="*/ 2121223 w 2366010"/>
              <a:gd name="connsiteY10" fmla="*/ 5136311 h 5136311"/>
              <a:gd name="connsiteX11" fmla="*/ 244787 w 2366010"/>
              <a:gd name="connsiteY11" fmla="*/ 5136311 h 5136311"/>
              <a:gd name="connsiteX12" fmla="*/ 0 w 2366010"/>
              <a:gd name="connsiteY12" fmla="*/ 4891524 h 5136311"/>
              <a:gd name="connsiteX13" fmla="*/ 0 w 2366010"/>
              <a:gd name="connsiteY13" fmla="*/ 256648 h 5136311"/>
              <a:gd name="connsiteX0" fmla="*/ 18234 w 2384244"/>
              <a:gd name="connsiteY0" fmla="*/ 256648 h 5136311"/>
              <a:gd name="connsiteX1" fmla="*/ 255401 w 2384244"/>
              <a:gd name="connsiteY1" fmla="*/ 9321 h 5136311"/>
              <a:gd name="connsiteX2" fmla="*/ 538934 w 2384244"/>
              <a:gd name="connsiteY2" fmla="*/ 8052 h 5136311"/>
              <a:gd name="connsiteX3" fmla="*/ 751024 w 2384244"/>
              <a:gd name="connsiteY3" fmla="*/ 189664 h 5136311"/>
              <a:gd name="connsiteX4" fmla="*/ 1293152 w 2384244"/>
              <a:gd name="connsiteY4" fmla="*/ 194110 h 5136311"/>
              <a:gd name="connsiteX5" fmla="*/ 1777022 w 2384244"/>
              <a:gd name="connsiteY5" fmla="*/ 173797 h 5136311"/>
              <a:gd name="connsiteX6" fmla="*/ 1875447 w 2384244"/>
              <a:gd name="connsiteY6" fmla="*/ 10594 h 5136311"/>
              <a:gd name="connsiteX7" fmla="*/ 2152157 w 2384244"/>
              <a:gd name="connsiteY7" fmla="*/ 4245 h 5136311"/>
              <a:gd name="connsiteX8" fmla="*/ 2384244 w 2384244"/>
              <a:gd name="connsiteY8" fmla="*/ 256648 h 5136311"/>
              <a:gd name="connsiteX9" fmla="*/ 2384244 w 2384244"/>
              <a:gd name="connsiteY9" fmla="*/ 4891524 h 5136311"/>
              <a:gd name="connsiteX10" fmla="*/ 2139457 w 2384244"/>
              <a:gd name="connsiteY10" fmla="*/ 5136311 h 5136311"/>
              <a:gd name="connsiteX11" fmla="*/ 263021 w 2384244"/>
              <a:gd name="connsiteY11" fmla="*/ 5136311 h 5136311"/>
              <a:gd name="connsiteX12" fmla="*/ 18234 w 2384244"/>
              <a:gd name="connsiteY12" fmla="*/ 4891524 h 5136311"/>
              <a:gd name="connsiteX13" fmla="*/ 0 w 2384244"/>
              <a:gd name="connsiteY13" fmla="*/ 3346754 h 5136311"/>
              <a:gd name="connsiteX14" fmla="*/ 18234 w 2384244"/>
              <a:gd name="connsiteY14" fmla="*/ 256648 h 5136311"/>
              <a:gd name="connsiteX0" fmla="*/ 18234 w 2384244"/>
              <a:gd name="connsiteY0" fmla="*/ 334285 h 5213948"/>
              <a:gd name="connsiteX1" fmla="*/ 255401 w 2384244"/>
              <a:gd name="connsiteY1" fmla="*/ 86958 h 5213948"/>
              <a:gd name="connsiteX2" fmla="*/ 538934 w 2384244"/>
              <a:gd name="connsiteY2" fmla="*/ 85689 h 5213948"/>
              <a:gd name="connsiteX3" fmla="*/ 751024 w 2384244"/>
              <a:gd name="connsiteY3" fmla="*/ 267301 h 5213948"/>
              <a:gd name="connsiteX4" fmla="*/ 1293152 w 2384244"/>
              <a:gd name="connsiteY4" fmla="*/ 271747 h 5213948"/>
              <a:gd name="connsiteX5" fmla="*/ 1777022 w 2384244"/>
              <a:gd name="connsiteY5" fmla="*/ 251434 h 5213948"/>
              <a:gd name="connsiteX6" fmla="*/ 1875447 w 2384244"/>
              <a:gd name="connsiteY6" fmla="*/ 88231 h 5213948"/>
              <a:gd name="connsiteX7" fmla="*/ 2152157 w 2384244"/>
              <a:gd name="connsiteY7" fmla="*/ 81882 h 5213948"/>
              <a:gd name="connsiteX8" fmla="*/ 2384244 w 2384244"/>
              <a:gd name="connsiteY8" fmla="*/ 334285 h 5213948"/>
              <a:gd name="connsiteX9" fmla="*/ 2379641 w 2384244"/>
              <a:gd name="connsiteY9" fmla="*/ 3424391 h 5213948"/>
              <a:gd name="connsiteX10" fmla="*/ 2384244 w 2384244"/>
              <a:gd name="connsiteY10" fmla="*/ 4969161 h 5213948"/>
              <a:gd name="connsiteX11" fmla="*/ 2139457 w 2384244"/>
              <a:gd name="connsiteY11" fmla="*/ 5213948 h 5213948"/>
              <a:gd name="connsiteX12" fmla="*/ 263021 w 2384244"/>
              <a:gd name="connsiteY12" fmla="*/ 5213948 h 5213948"/>
              <a:gd name="connsiteX13" fmla="*/ 18234 w 2384244"/>
              <a:gd name="connsiteY13" fmla="*/ 4969161 h 5213948"/>
              <a:gd name="connsiteX14" fmla="*/ 0 w 2384244"/>
              <a:gd name="connsiteY14" fmla="*/ 3424391 h 5213948"/>
              <a:gd name="connsiteX15" fmla="*/ 18234 w 2384244"/>
              <a:gd name="connsiteY15" fmla="*/ 334285 h 5213948"/>
              <a:gd name="connsiteX0" fmla="*/ 18234 w 2384244"/>
              <a:gd name="connsiteY0" fmla="*/ 256648 h 5136311"/>
              <a:gd name="connsiteX1" fmla="*/ 255401 w 2384244"/>
              <a:gd name="connsiteY1" fmla="*/ 9321 h 5136311"/>
              <a:gd name="connsiteX2" fmla="*/ 538934 w 2384244"/>
              <a:gd name="connsiteY2" fmla="*/ 8052 h 5136311"/>
              <a:gd name="connsiteX3" fmla="*/ 751024 w 2384244"/>
              <a:gd name="connsiteY3" fmla="*/ 189664 h 5136311"/>
              <a:gd name="connsiteX4" fmla="*/ 1293152 w 2384244"/>
              <a:gd name="connsiteY4" fmla="*/ 194110 h 5136311"/>
              <a:gd name="connsiteX5" fmla="*/ 1777022 w 2384244"/>
              <a:gd name="connsiteY5" fmla="*/ 173797 h 5136311"/>
              <a:gd name="connsiteX6" fmla="*/ 1875447 w 2384244"/>
              <a:gd name="connsiteY6" fmla="*/ 10594 h 5136311"/>
              <a:gd name="connsiteX7" fmla="*/ 2152157 w 2384244"/>
              <a:gd name="connsiteY7" fmla="*/ 4245 h 5136311"/>
              <a:gd name="connsiteX8" fmla="*/ 2384244 w 2384244"/>
              <a:gd name="connsiteY8" fmla="*/ 256648 h 5136311"/>
              <a:gd name="connsiteX9" fmla="*/ 2379641 w 2384244"/>
              <a:gd name="connsiteY9" fmla="*/ 3346754 h 5136311"/>
              <a:gd name="connsiteX10" fmla="*/ 2384244 w 2384244"/>
              <a:gd name="connsiteY10" fmla="*/ 4891524 h 5136311"/>
              <a:gd name="connsiteX11" fmla="*/ 2139457 w 2384244"/>
              <a:gd name="connsiteY11" fmla="*/ 5136311 h 5136311"/>
              <a:gd name="connsiteX12" fmla="*/ 263021 w 2384244"/>
              <a:gd name="connsiteY12" fmla="*/ 5136311 h 5136311"/>
              <a:gd name="connsiteX13" fmla="*/ 18234 w 2384244"/>
              <a:gd name="connsiteY13" fmla="*/ 4891524 h 5136311"/>
              <a:gd name="connsiteX14" fmla="*/ 0 w 2384244"/>
              <a:gd name="connsiteY14" fmla="*/ 3346754 h 5136311"/>
              <a:gd name="connsiteX15" fmla="*/ 18234 w 2384244"/>
              <a:gd name="connsiteY15" fmla="*/ 256648 h 5136311"/>
              <a:gd name="connsiteX0" fmla="*/ 18234 w 2384244"/>
              <a:gd name="connsiteY0" fmla="*/ 256648 h 5136311"/>
              <a:gd name="connsiteX1" fmla="*/ 255401 w 2384244"/>
              <a:gd name="connsiteY1" fmla="*/ 9321 h 5136311"/>
              <a:gd name="connsiteX2" fmla="*/ 538934 w 2384244"/>
              <a:gd name="connsiteY2" fmla="*/ 8052 h 5136311"/>
              <a:gd name="connsiteX3" fmla="*/ 751024 w 2384244"/>
              <a:gd name="connsiteY3" fmla="*/ 189664 h 5136311"/>
              <a:gd name="connsiteX4" fmla="*/ 1293152 w 2384244"/>
              <a:gd name="connsiteY4" fmla="*/ 194110 h 5136311"/>
              <a:gd name="connsiteX5" fmla="*/ 1777022 w 2384244"/>
              <a:gd name="connsiteY5" fmla="*/ 173797 h 5136311"/>
              <a:gd name="connsiteX6" fmla="*/ 1875447 w 2384244"/>
              <a:gd name="connsiteY6" fmla="*/ 10594 h 5136311"/>
              <a:gd name="connsiteX7" fmla="*/ 2152157 w 2384244"/>
              <a:gd name="connsiteY7" fmla="*/ 4245 h 5136311"/>
              <a:gd name="connsiteX8" fmla="*/ 2384244 w 2384244"/>
              <a:gd name="connsiteY8" fmla="*/ 256648 h 5136311"/>
              <a:gd name="connsiteX9" fmla="*/ 2379641 w 2384244"/>
              <a:gd name="connsiteY9" fmla="*/ 3346754 h 5136311"/>
              <a:gd name="connsiteX10" fmla="*/ 2384244 w 2384244"/>
              <a:gd name="connsiteY10" fmla="*/ 4891524 h 5136311"/>
              <a:gd name="connsiteX11" fmla="*/ 2139457 w 2384244"/>
              <a:gd name="connsiteY11" fmla="*/ 5136311 h 5136311"/>
              <a:gd name="connsiteX12" fmla="*/ 263021 w 2384244"/>
              <a:gd name="connsiteY12" fmla="*/ 5136311 h 5136311"/>
              <a:gd name="connsiteX13" fmla="*/ 18234 w 2384244"/>
              <a:gd name="connsiteY13" fmla="*/ 4891524 h 5136311"/>
              <a:gd name="connsiteX14" fmla="*/ 0 w 2384244"/>
              <a:gd name="connsiteY14" fmla="*/ 3346754 h 5136311"/>
              <a:gd name="connsiteX15" fmla="*/ 18234 w 2384244"/>
              <a:gd name="connsiteY15" fmla="*/ 256648 h 5136311"/>
              <a:gd name="connsiteX0" fmla="*/ 18234 w 2384244"/>
              <a:gd name="connsiteY0" fmla="*/ 256648 h 5136311"/>
              <a:gd name="connsiteX1" fmla="*/ 255401 w 2384244"/>
              <a:gd name="connsiteY1" fmla="*/ 9321 h 5136311"/>
              <a:gd name="connsiteX2" fmla="*/ 538934 w 2384244"/>
              <a:gd name="connsiteY2" fmla="*/ 8052 h 5136311"/>
              <a:gd name="connsiteX3" fmla="*/ 751024 w 2384244"/>
              <a:gd name="connsiteY3" fmla="*/ 189664 h 5136311"/>
              <a:gd name="connsiteX4" fmla="*/ 1293152 w 2384244"/>
              <a:gd name="connsiteY4" fmla="*/ 194110 h 5136311"/>
              <a:gd name="connsiteX5" fmla="*/ 1777022 w 2384244"/>
              <a:gd name="connsiteY5" fmla="*/ 173797 h 5136311"/>
              <a:gd name="connsiteX6" fmla="*/ 1875447 w 2384244"/>
              <a:gd name="connsiteY6" fmla="*/ 10594 h 5136311"/>
              <a:gd name="connsiteX7" fmla="*/ 2152157 w 2384244"/>
              <a:gd name="connsiteY7" fmla="*/ 4245 h 5136311"/>
              <a:gd name="connsiteX8" fmla="*/ 2384244 w 2384244"/>
              <a:gd name="connsiteY8" fmla="*/ 256648 h 5136311"/>
              <a:gd name="connsiteX9" fmla="*/ 2379641 w 2384244"/>
              <a:gd name="connsiteY9" fmla="*/ 3346754 h 5136311"/>
              <a:gd name="connsiteX10" fmla="*/ 2384244 w 2384244"/>
              <a:gd name="connsiteY10" fmla="*/ 4891524 h 5136311"/>
              <a:gd name="connsiteX11" fmla="*/ 2139457 w 2384244"/>
              <a:gd name="connsiteY11" fmla="*/ 5136311 h 5136311"/>
              <a:gd name="connsiteX12" fmla="*/ 263021 w 2384244"/>
              <a:gd name="connsiteY12" fmla="*/ 5136311 h 5136311"/>
              <a:gd name="connsiteX13" fmla="*/ 18234 w 2384244"/>
              <a:gd name="connsiteY13" fmla="*/ 4891524 h 5136311"/>
              <a:gd name="connsiteX14" fmla="*/ 0 w 2384244"/>
              <a:gd name="connsiteY14" fmla="*/ 3346754 h 5136311"/>
              <a:gd name="connsiteX15" fmla="*/ 18234 w 2384244"/>
              <a:gd name="connsiteY15" fmla="*/ 256648 h 5136311"/>
              <a:gd name="connsiteX0" fmla="*/ 18234 w 2384244"/>
              <a:gd name="connsiteY0" fmla="*/ 256648 h 5136311"/>
              <a:gd name="connsiteX1" fmla="*/ 255401 w 2384244"/>
              <a:gd name="connsiteY1" fmla="*/ 9321 h 5136311"/>
              <a:gd name="connsiteX2" fmla="*/ 538934 w 2384244"/>
              <a:gd name="connsiteY2" fmla="*/ 8052 h 5136311"/>
              <a:gd name="connsiteX3" fmla="*/ 751024 w 2384244"/>
              <a:gd name="connsiteY3" fmla="*/ 189664 h 5136311"/>
              <a:gd name="connsiteX4" fmla="*/ 1293152 w 2384244"/>
              <a:gd name="connsiteY4" fmla="*/ 194110 h 5136311"/>
              <a:gd name="connsiteX5" fmla="*/ 1777022 w 2384244"/>
              <a:gd name="connsiteY5" fmla="*/ 173797 h 5136311"/>
              <a:gd name="connsiteX6" fmla="*/ 1875447 w 2384244"/>
              <a:gd name="connsiteY6" fmla="*/ 10594 h 5136311"/>
              <a:gd name="connsiteX7" fmla="*/ 2152157 w 2384244"/>
              <a:gd name="connsiteY7" fmla="*/ 4245 h 5136311"/>
              <a:gd name="connsiteX8" fmla="*/ 2384244 w 2384244"/>
              <a:gd name="connsiteY8" fmla="*/ 256648 h 5136311"/>
              <a:gd name="connsiteX9" fmla="*/ 2379641 w 2384244"/>
              <a:gd name="connsiteY9" fmla="*/ 3346754 h 5136311"/>
              <a:gd name="connsiteX10" fmla="*/ 2384244 w 2384244"/>
              <a:gd name="connsiteY10" fmla="*/ 4891524 h 5136311"/>
              <a:gd name="connsiteX11" fmla="*/ 2139457 w 2384244"/>
              <a:gd name="connsiteY11" fmla="*/ 5136311 h 5136311"/>
              <a:gd name="connsiteX12" fmla="*/ 263021 w 2384244"/>
              <a:gd name="connsiteY12" fmla="*/ 5136311 h 5136311"/>
              <a:gd name="connsiteX13" fmla="*/ 0 w 2384244"/>
              <a:gd name="connsiteY13" fmla="*/ 3346754 h 5136311"/>
              <a:gd name="connsiteX14" fmla="*/ 18234 w 2384244"/>
              <a:gd name="connsiteY14" fmla="*/ 256648 h 5136311"/>
              <a:gd name="connsiteX0" fmla="*/ 18234 w 2384244"/>
              <a:gd name="connsiteY0" fmla="*/ 256648 h 5136311"/>
              <a:gd name="connsiteX1" fmla="*/ 255401 w 2384244"/>
              <a:gd name="connsiteY1" fmla="*/ 9321 h 5136311"/>
              <a:gd name="connsiteX2" fmla="*/ 538934 w 2384244"/>
              <a:gd name="connsiteY2" fmla="*/ 8052 h 5136311"/>
              <a:gd name="connsiteX3" fmla="*/ 751024 w 2384244"/>
              <a:gd name="connsiteY3" fmla="*/ 189664 h 5136311"/>
              <a:gd name="connsiteX4" fmla="*/ 1293152 w 2384244"/>
              <a:gd name="connsiteY4" fmla="*/ 194110 h 5136311"/>
              <a:gd name="connsiteX5" fmla="*/ 1777022 w 2384244"/>
              <a:gd name="connsiteY5" fmla="*/ 173797 h 5136311"/>
              <a:gd name="connsiteX6" fmla="*/ 1875447 w 2384244"/>
              <a:gd name="connsiteY6" fmla="*/ 10594 h 5136311"/>
              <a:gd name="connsiteX7" fmla="*/ 2152157 w 2384244"/>
              <a:gd name="connsiteY7" fmla="*/ 4245 h 5136311"/>
              <a:gd name="connsiteX8" fmla="*/ 2384244 w 2384244"/>
              <a:gd name="connsiteY8" fmla="*/ 256648 h 5136311"/>
              <a:gd name="connsiteX9" fmla="*/ 2379641 w 2384244"/>
              <a:gd name="connsiteY9" fmla="*/ 3346754 h 5136311"/>
              <a:gd name="connsiteX10" fmla="*/ 2384244 w 2384244"/>
              <a:gd name="connsiteY10" fmla="*/ 4891524 h 5136311"/>
              <a:gd name="connsiteX11" fmla="*/ 2139457 w 2384244"/>
              <a:gd name="connsiteY11" fmla="*/ 5136311 h 5136311"/>
              <a:gd name="connsiteX12" fmla="*/ 0 w 2384244"/>
              <a:gd name="connsiteY12" fmla="*/ 3346754 h 5136311"/>
              <a:gd name="connsiteX13" fmla="*/ 18234 w 2384244"/>
              <a:gd name="connsiteY13" fmla="*/ 256648 h 5136311"/>
              <a:gd name="connsiteX0" fmla="*/ 18234 w 2384244"/>
              <a:gd name="connsiteY0" fmla="*/ 256648 h 4891524"/>
              <a:gd name="connsiteX1" fmla="*/ 255401 w 2384244"/>
              <a:gd name="connsiteY1" fmla="*/ 9321 h 4891524"/>
              <a:gd name="connsiteX2" fmla="*/ 538934 w 2384244"/>
              <a:gd name="connsiteY2" fmla="*/ 8052 h 4891524"/>
              <a:gd name="connsiteX3" fmla="*/ 751024 w 2384244"/>
              <a:gd name="connsiteY3" fmla="*/ 189664 h 4891524"/>
              <a:gd name="connsiteX4" fmla="*/ 1293152 w 2384244"/>
              <a:gd name="connsiteY4" fmla="*/ 194110 h 4891524"/>
              <a:gd name="connsiteX5" fmla="*/ 1777022 w 2384244"/>
              <a:gd name="connsiteY5" fmla="*/ 173797 h 4891524"/>
              <a:gd name="connsiteX6" fmla="*/ 1875447 w 2384244"/>
              <a:gd name="connsiteY6" fmla="*/ 10594 h 4891524"/>
              <a:gd name="connsiteX7" fmla="*/ 2152157 w 2384244"/>
              <a:gd name="connsiteY7" fmla="*/ 4245 h 4891524"/>
              <a:gd name="connsiteX8" fmla="*/ 2384244 w 2384244"/>
              <a:gd name="connsiteY8" fmla="*/ 256648 h 4891524"/>
              <a:gd name="connsiteX9" fmla="*/ 2379641 w 2384244"/>
              <a:gd name="connsiteY9" fmla="*/ 3346754 h 4891524"/>
              <a:gd name="connsiteX10" fmla="*/ 2384244 w 2384244"/>
              <a:gd name="connsiteY10" fmla="*/ 4891524 h 4891524"/>
              <a:gd name="connsiteX11" fmla="*/ 0 w 2384244"/>
              <a:gd name="connsiteY11" fmla="*/ 3346754 h 4891524"/>
              <a:gd name="connsiteX12" fmla="*/ 18234 w 2384244"/>
              <a:gd name="connsiteY12" fmla="*/ 256648 h 4891524"/>
              <a:gd name="connsiteX0" fmla="*/ 18234 w 2384244"/>
              <a:gd name="connsiteY0" fmla="*/ 256648 h 3733017"/>
              <a:gd name="connsiteX1" fmla="*/ 255401 w 2384244"/>
              <a:gd name="connsiteY1" fmla="*/ 9321 h 3733017"/>
              <a:gd name="connsiteX2" fmla="*/ 538934 w 2384244"/>
              <a:gd name="connsiteY2" fmla="*/ 8052 h 3733017"/>
              <a:gd name="connsiteX3" fmla="*/ 751024 w 2384244"/>
              <a:gd name="connsiteY3" fmla="*/ 189664 h 3733017"/>
              <a:gd name="connsiteX4" fmla="*/ 1293152 w 2384244"/>
              <a:gd name="connsiteY4" fmla="*/ 194110 h 3733017"/>
              <a:gd name="connsiteX5" fmla="*/ 1777022 w 2384244"/>
              <a:gd name="connsiteY5" fmla="*/ 173797 h 3733017"/>
              <a:gd name="connsiteX6" fmla="*/ 1875447 w 2384244"/>
              <a:gd name="connsiteY6" fmla="*/ 10594 h 3733017"/>
              <a:gd name="connsiteX7" fmla="*/ 2152157 w 2384244"/>
              <a:gd name="connsiteY7" fmla="*/ 4245 h 3733017"/>
              <a:gd name="connsiteX8" fmla="*/ 2384244 w 2384244"/>
              <a:gd name="connsiteY8" fmla="*/ 256648 h 3733017"/>
              <a:gd name="connsiteX9" fmla="*/ 2379641 w 2384244"/>
              <a:gd name="connsiteY9" fmla="*/ 3346754 h 3733017"/>
              <a:gd name="connsiteX10" fmla="*/ 0 w 2384244"/>
              <a:gd name="connsiteY10" fmla="*/ 3346754 h 3733017"/>
              <a:gd name="connsiteX11" fmla="*/ 18234 w 2384244"/>
              <a:gd name="connsiteY11" fmla="*/ 256648 h 3733017"/>
              <a:gd name="connsiteX0" fmla="*/ 18234 w 2384244"/>
              <a:gd name="connsiteY0" fmla="*/ 256648 h 3576698"/>
              <a:gd name="connsiteX1" fmla="*/ 255401 w 2384244"/>
              <a:gd name="connsiteY1" fmla="*/ 9321 h 3576698"/>
              <a:gd name="connsiteX2" fmla="*/ 538934 w 2384244"/>
              <a:gd name="connsiteY2" fmla="*/ 8052 h 3576698"/>
              <a:gd name="connsiteX3" fmla="*/ 751024 w 2384244"/>
              <a:gd name="connsiteY3" fmla="*/ 189664 h 3576698"/>
              <a:gd name="connsiteX4" fmla="*/ 1293152 w 2384244"/>
              <a:gd name="connsiteY4" fmla="*/ 194110 h 3576698"/>
              <a:gd name="connsiteX5" fmla="*/ 1777022 w 2384244"/>
              <a:gd name="connsiteY5" fmla="*/ 173797 h 3576698"/>
              <a:gd name="connsiteX6" fmla="*/ 1875447 w 2384244"/>
              <a:gd name="connsiteY6" fmla="*/ 10594 h 3576698"/>
              <a:gd name="connsiteX7" fmla="*/ 2152157 w 2384244"/>
              <a:gd name="connsiteY7" fmla="*/ 4245 h 3576698"/>
              <a:gd name="connsiteX8" fmla="*/ 2384244 w 2384244"/>
              <a:gd name="connsiteY8" fmla="*/ 256648 h 3576698"/>
              <a:gd name="connsiteX9" fmla="*/ 2379641 w 2384244"/>
              <a:gd name="connsiteY9" fmla="*/ 3346754 h 3576698"/>
              <a:gd name="connsiteX10" fmla="*/ 0 w 2384244"/>
              <a:gd name="connsiteY10" fmla="*/ 3346754 h 3576698"/>
              <a:gd name="connsiteX11" fmla="*/ 18234 w 2384244"/>
              <a:gd name="connsiteY11" fmla="*/ 256648 h 3576698"/>
              <a:gd name="connsiteX0" fmla="*/ 18234 w 2384244"/>
              <a:gd name="connsiteY0" fmla="*/ 256648 h 3366131"/>
              <a:gd name="connsiteX1" fmla="*/ 255401 w 2384244"/>
              <a:gd name="connsiteY1" fmla="*/ 9321 h 3366131"/>
              <a:gd name="connsiteX2" fmla="*/ 538934 w 2384244"/>
              <a:gd name="connsiteY2" fmla="*/ 8052 h 3366131"/>
              <a:gd name="connsiteX3" fmla="*/ 751024 w 2384244"/>
              <a:gd name="connsiteY3" fmla="*/ 189664 h 3366131"/>
              <a:gd name="connsiteX4" fmla="*/ 1293152 w 2384244"/>
              <a:gd name="connsiteY4" fmla="*/ 194110 h 3366131"/>
              <a:gd name="connsiteX5" fmla="*/ 1777022 w 2384244"/>
              <a:gd name="connsiteY5" fmla="*/ 173797 h 3366131"/>
              <a:gd name="connsiteX6" fmla="*/ 1875447 w 2384244"/>
              <a:gd name="connsiteY6" fmla="*/ 10594 h 3366131"/>
              <a:gd name="connsiteX7" fmla="*/ 2152157 w 2384244"/>
              <a:gd name="connsiteY7" fmla="*/ 4245 h 3366131"/>
              <a:gd name="connsiteX8" fmla="*/ 2384244 w 2384244"/>
              <a:gd name="connsiteY8" fmla="*/ 256648 h 3366131"/>
              <a:gd name="connsiteX9" fmla="*/ 2379641 w 2384244"/>
              <a:gd name="connsiteY9" fmla="*/ 3346754 h 3366131"/>
              <a:gd name="connsiteX10" fmla="*/ 0 w 2384244"/>
              <a:gd name="connsiteY10" fmla="*/ 3346754 h 3366131"/>
              <a:gd name="connsiteX11" fmla="*/ 18234 w 2384244"/>
              <a:gd name="connsiteY11" fmla="*/ 256648 h 3366131"/>
              <a:gd name="connsiteX0" fmla="*/ 18234 w 2384244"/>
              <a:gd name="connsiteY0" fmla="*/ 256648 h 3366131"/>
              <a:gd name="connsiteX1" fmla="*/ 255401 w 2384244"/>
              <a:gd name="connsiteY1" fmla="*/ 9321 h 3366131"/>
              <a:gd name="connsiteX2" fmla="*/ 538934 w 2384244"/>
              <a:gd name="connsiteY2" fmla="*/ 8052 h 3366131"/>
              <a:gd name="connsiteX3" fmla="*/ 751024 w 2384244"/>
              <a:gd name="connsiteY3" fmla="*/ 189664 h 3366131"/>
              <a:gd name="connsiteX4" fmla="*/ 1293152 w 2384244"/>
              <a:gd name="connsiteY4" fmla="*/ 194110 h 3366131"/>
              <a:gd name="connsiteX5" fmla="*/ 1777022 w 2384244"/>
              <a:gd name="connsiteY5" fmla="*/ 173797 h 3366131"/>
              <a:gd name="connsiteX6" fmla="*/ 1875447 w 2384244"/>
              <a:gd name="connsiteY6" fmla="*/ 10594 h 3366131"/>
              <a:gd name="connsiteX7" fmla="*/ 2152157 w 2384244"/>
              <a:gd name="connsiteY7" fmla="*/ 4245 h 3366131"/>
              <a:gd name="connsiteX8" fmla="*/ 2384244 w 2384244"/>
              <a:gd name="connsiteY8" fmla="*/ 256648 h 3366131"/>
              <a:gd name="connsiteX9" fmla="*/ 2379641 w 2384244"/>
              <a:gd name="connsiteY9" fmla="*/ 3346754 h 3366131"/>
              <a:gd name="connsiteX10" fmla="*/ 0 w 2384244"/>
              <a:gd name="connsiteY10" fmla="*/ 3346754 h 3366131"/>
              <a:gd name="connsiteX11" fmla="*/ 18234 w 2384244"/>
              <a:gd name="connsiteY11" fmla="*/ 256648 h 3366131"/>
              <a:gd name="connsiteX0" fmla="*/ 18234 w 2384244"/>
              <a:gd name="connsiteY0" fmla="*/ 256648 h 3349443"/>
              <a:gd name="connsiteX1" fmla="*/ 255401 w 2384244"/>
              <a:gd name="connsiteY1" fmla="*/ 9321 h 3349443"/>
              <a:gd name="connsiteX2" fmla="*/ 538934 w 2384244"/>
              <a:gd name="connsiteY2" fmla="*/ 8052 h 3349443"/>
              <a:gd name="connsiteX3" fmla="*/ 751024 w 2384244"/>
              <a:gd name="connsiteY3" fmla="*/ 189664 h 3349443"/>
              <a:gd name="connsiteX4" fmla="*/ 1293152 w 2384244"/>
              <a:gd name="connsiteY4" fmla="*/ 194110 h 3349443"/>
              <a:gd name="connsiteX5" fmla="*/ 1777022 w 2384244"/>
              <a:gd name="connsiteY5" fmla="*/ 173797 h 3349443"/>
              <a:gd name="connsiteX6" fmla="*/ 1875447 w 2384244"/>
              <a:gd name="connsiteY6" fmla="*/ 10594 h 3349443"/>
              <a:gd name="connsiteX7" fmla="*/ 2152157 w 2384244"/>
              <a:gd name="connsiteY7" fmla="*/ 4245 h 3349443"/>
              <a:gd name="connsiteX8" fmla="*/ 2384244 w 2384244"/>
              <a:gd name="connsiteY8" fmla="*/ 256648 h 3349443"/>
              <a:gd name="connsiteX9" fmla="*/ 2379641 w 2384244"/>
              <a:gd name="connsiteY9" fmla="*/ 3346754 h 3349443"/>
              <a:gd name="connsiteX10" fmla="*/ 0 w 2384244"/>
              <a:gd name="connsiteY10" fmla="*/ 3346754 h 3349443"/>
              <a:gd name="connsiteX11" fmla="*/ 18234 w 2384244"/>
              <a:gd name="connsiteY11" fmla="*/ 256648 h 3349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84244" h="3349443">
                <a:moveTo>
                  <a:pt x="18234" y="256648"/>
                </a:moveTo>
                <a:cubicBezTo>
                  <a:pt x="18234" y="121456"/>
                  <a:pt x="120209" y="14401"/>
                  <a:pt x="255401" y="9321"/>
                </a:cubicBezTo>
                <a:cubicBezTo>
                  <a:pt x="351286" y="-1632"/>
                  <a:pt x="462257" y="-4013"/>
                  <a:pt x="538934" y="8052"/>
                </a:cubicBezTo>
                <a:cubicBezTo>
                  <a:pt x="588941" y="42977"/>
                  <a:pt x="504802" y="204269"/>
                  <a:pt x="751024" y="189664"/>
                </a:cubicBezTo>
                <a:cubicBezTo>
                  <a:pt x="908159" y="194321"/>
                  <a:pt x="1122152" y="196755"/>
                  <a:pt x="1293152" y="194110"/>
                </a:cubicBezTo>
                <a:cubicBezTo>
                  <a:pt x="1464152" y="191466"/>
                  <a:pt x="1679973" y="204383"/>
                  <a:pt x="1777022" y="173797"/>
                </a:cubicBezTo>
                <a:cubicBezTo>
                  <a:pt x="1874071" y="143211"/>
                  <a:pt x="1815359" y="37475"/>
                  <a:pt x="1875447" y="10594"/>
                </a:cubicBezTo>
                <a:cubicBezTo>
                  <a:pt x="1915215" y="-1049"/>
                  <a:pt x="2027141" y="688"/>
                  <a:pt x="2152157" y="4245"/>
                </a:cubicBezTo>
                <a:cubicBezTo>
                  <a:pt x="2277173" y="7802"/>
                  <a:pt x="2373683" y="57529"/>
                  <a:pt x="2384244" y="256648"/>
                </a:cubicBezTo>
                <a:cubicBezTo>
                  <a:pt x="2382710" y="1286683"/>
                  <a:pt x="2381175" y="2316719"/>
                  <a:pt x="2379641" y="3346754"/>
                </a:cubicBezTo>
                <a:cubicBezTo>
                  <a:pt x="2383433" y="3351451"/>
                  <a:pt x="1520" y="3349029"/>
                  <a:pt x="0" y="3346754"/>
                </a:cubicBezTo>
                <a:lnTo>
                  <a:pt x="18234" y="256648"/>
                </a:lnTo>
                <a:close/>
              </a:path>
            </a:pathLst>
          </a:custGeom>
          <a:solidFill>
            <a:schemeClr val="tx1"/>
          </a:solidFill>
        </p:spPr>
        <p:txBody>
          <a:bodyPr lIns="252000" tIns="612000" bIns="90000" anchor="t">
            <a:normAutofit/>
          </a:bodyPr>
          <a:lstStyle>
            <a:lvl1pPr marL="0" indent="0" algn="l">
              <a:buNone/>
              <a:defRPr lang="fr-FR" sz="2800" b="0" i="0" kern="1200" dirty="0">
                <a:solidFill>
                  <a:schemeClr val="tx1"/>
                </a:solidFill>
                <a:latin typeface="Arial" panose="020B0604020202020204" pitchFamily="34" charset="0"/>
                <a:ea typeface="+mn-ea"/>
                <a:cs typeface="Arial" panose="020B0604020202020204" pitchFamily="34" charset="0"/>
              </a:defRPr>
            </a:lvl1pPr>
          </a:lstStyle>
          <a:p>
            <a:r>
              <a:rPr lang="fr-FR"/>
              <a:t>Click </a:t>
            </a:r>
            <a:br>
              <a:rPr lang="fr-FR"/>
            </a:br>
            <a:r>
              <a:rPr lang="fr-FR"/>
              <a:t>to </a:t>
            </a:r>
            <a:r>
              <a:rPr lang="fr-FR" err="1"/>
              <a:t>add</a:t>
            </a:r>
            <a:r>
              <a:rPr lang="fr-FR"/>
              <a:t> </a:t>
            </a:r>
            <a:br>
              <a:rPr lang="fr-FR"/>
            </a:br>
            <a:r>
              <a:rPr lang="fr-FR"/>
              <a:t>a </a:t>
            </a:r>
            <a:r>
              <a:rPr lang="fr-FR" err="1"/>
              <a:t>picture</a:t>
            </a:r>
            <a:endParaRPr lang="fr-FR"/>
          </a:p>
        </p:txBody>
      </p:sp>
      <p:sp>
        <p:nvSpPr>
          <p:cNvPr id="6" name="Content Placeholder 3">
            <a:extLst>
              <a:ext uri="{FF2B5EF4-FFF2-40B4-BE49-F238E27FC236}">
                <a16:creationId xmlns:a16="http://schemas.microsoft.com/office/drawing/2014/main" id="{00515B17-6167-0944-A915-02E8C68B2F44}"/>
              </a:ext>
            </a:extLst>
          </p:cNvPr>
          <p:cNvSpPr>
            <a:spLocks noGrp="1"/>
          </p:cNvSpPr>
          <p:nvPr>
            <p:ph sz="quarter" idx="24"/>
          </p:nvPr>
        </p:nvSpPr>
        <p:spPr>
          <a:xfrm>
            <a:off x="6092952" y="1557838"/>
            <a:ext cx="5184648" cy="4385761"/>
          </a:xfrm>
        </p:spPr>
        <p:txBody>
          <a:bodyPr anchor="ctr"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1">
            <a:extLst>
              <a:ext uri="{FF2B5EF4-FFF2-40B4-BE49-F238E27FC236}">
                <a16:creationId xmlns:a16="http://schemas.microsoft.com/office/drawing/2014/main" id="{098E34DF-75F0-154B-BEF0-ACB97D5DE923}"/>
              </a:ext>
            </a:extLst>
          </p:cNvPr>
          <p:cNvSpPr>
            <a:spLocks noGrp="1"/>
          </p:cNvSpPr>
          <p:nvPr>
            <p:ph type="title"/>
          </p:nvPr>
        </p:nvSpPr>
        <p:spPr>
          <a:xfrm>
            <a:off x="6092952" y="265176"/>
            <a:ext cx="5641847" cy="2123658"/>
          </a:xfrm>
        </p:spPr>
        <p:txBody>
          <a:bodyPr/>
          <a:lstStyle>
            <a:lvl1pPr>
              <a:defRPr>
                <a:solidFill>
                  <a:srgbClr val="00A8C8"/>
                </a:solidFill>
              </a:defRPr>
            </a:lvl1pPr>
          </a:lstStyle>
          <a:p>
            <a:r>
              <a:rPr lang="en-US" dirty="0"/>
              <a:t>Click to edit Master title style</a:t>
            </a:r>
          </a:p>
        </p:txBody>
      </p:sp>
    </p:spTree>
    <p:extLst>
      <p:ext uri="{BB962C8B-B14F-4D97-AF65-F5344CB8AC3E}">
        <p14:creationId xmlns:p14="http://schemas.microsoft.com/office/powerpoint/2010/main" val="138440482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Macbook">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C88F375-04CA-834B-9996-5992C46336E5}"/>
              </a:ext>
            </a:extLst>
          </p:cNvPr>
          <p:cNvSpPr/>
          <p:nvPr userDrawn="1"/>
        </p:nvSpPr>
        <p:spPr>
          <a:xfrm>
            <a:off x="8461248" y="0"/>
            <a:ext cx="3730752" cy="6858000"/>
          </a:xfrm>
          <a:prstGeom prst="rect">
            <a:avLst/>
          </a:prstGeom>
          <a:solidFill>
            <a:srgbClr val="00A8C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5" name="Picture 4">
            <a:extLst>
              <a:ext uri="{FF2B5EF4-FFF2-40B4-BE49-F238E27FC236}">
                <a16:creationId xmlns:a16="http://schemas.microsoft.com/office/drawing/2014/main" id="{A81EF5A2-7940-4246-8F98-9CCF1F66A7C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42179" b="28133"/>
          <a:stretch/>
        </p:blipFill>
        <p:spPr>
          <a:xfrm>
            <a:off x="5188222" y="1745672"/>
            <a:ext cx="7003778" cy="5112328"/>
          </a:xfrm>
          <a:prstGeom prst="rect">
            <a:avLst/>
          </a:prstGeom>
        </p:spPr>
      </p:pic>
      <p:sp>
        <p:nvSpPr>
          <p:cNvPr id="3" name="Picture Placeholder 2">
            <a:extLst>
              <a:ext uri="{FF2B5EF4-FFF2-40B4-BE49-F238E27FC236}">
                <a16:creationId xmlns:a16="http://schemas.microsoft.com/office/drawing/2014/main" id="{5D01FD7D-D544-4772-B580-7DC1E6243425}"/>
              </a:ext>
            </a:extLst>
          </p:cNvPr>
          <p:cNvSpPr>
            <a:spLocks noGrp="1"/>
          </p:cNvSpPr>
          <p:nvPr>
            <p:ph type="pic" sz="quarter" idx="10" hasCustomPrompt="1"/>
          </p:nvPr>
        </p:nvSpPr>
        <p:spPr>
          <a:xfrm>
            <a:off x="6688183" y="2235200"/>
            <a:ext cx="5503817" cy="4622800"/>
          </a:xfrm>
          <a:prstGeom prst="rect">
            <a:avLst/>
          </a:prstGeom>
          <a:solidFill>
            <a:schemeClr val="tx1"/>
          </a:solidFill>
        </p:spPr>
        <p:txBody>
          <a:bodyPr lIns="396000" tIns="1476000" rIns="72000" bIns="72000">
            <a:normAutofit/>
          </a:bodyPr>
          <a:lstStyle>
            <a:lvl1pPr marL="0" marR="0" indent="0" algn="l" defTabSz="914400" rtl="0" eaLnBrk="1" fontAlgn="auto" latinLnBrk="0" hangingPunct="1">
              <a:lnSpc>
                <a:spcPct val="90000"/>
              </a:lnSpc>
              <a:spcBef>
                <a:spcPts val="1000"/>
              </a:spcBef>
              <a:spcAft>
                <a:spcPts val="0"/>
              </a:spcAft>
              <a:buClrTx/>
              <a:buSzTx/>
              <a:buFontTx/>
              <a:buNone/>
              <a:tabLst/>
              <a:defRPr lang="fr-FR" sz="3600" b="0" i="0" kern="1200" dirty="0">
                <a:solidFill>
                  <a:schemeClr val="tx1"/>
                </a:solidFill>
                <a:latin typeface="Arial" panose="020B0604020202020204" pitchFamily="34" charset="0"/>
                <a:ea typeface="+mn-ea"/>
                <a:cs typeface="Arial" panose="020B0604020202020204" pitchFamily="34" charset="0"/>
              </a:defRPr>
            </a:lvl1pPr>
          </a:lstStyle>
          <a:p>
            <a:r>
              <a:rPr lang="fr-FR"/>
              <a:t>Click </a:t>
            </a:r>
            <a:br>
              <a:rPr lang="fr-FR"/>
            </a:br>
            <a:r>
              <a:rPr lang="fr-FR"/>
              <a:t>to </a:t>
            </a:r>
            <a:r>
              <a:rPr lang="fr-FR" err="1"/>
              <a:t>add</a:t>
            </a:r>
            <a:r>
              <a:rPr lang="fr-FR"/>
              <a:t> </a:t>
            </a:r>
            <a:br>
              <a:rPr lang="fr-FR"/>
            </a:br>
            <a:r>
              <a:rPr lang="fr-FR"/>
              <a:t>a </a:t>
            </a:r>
            <a:r>
              <a:rPr lang="fr-FR" err="1"/>
              <a:t>picture</a:t>
            </a:r>
            <a:endParaRPr lang="fr-FR"/>
          </a:p>
        </p:txBody>
      </p:sp>
      <p:sp>
        <p:nvSpPr>
          <p:cNvPr id="8" name="Content Placeholder 3">
            <a:extLst>
              <a:ext uri="{FF2B5EF4-FFF2-40B4-BE49-F238E27FC236}">
                <a16:creationId xmlns:a16="http://schemas.microsoft.com/office/drawing/2014/main" id="{BAC8ED92-088A-2F43-A148-A05E8765966C}"/>
              </a:ext>
            </a:extLst>
          </p:cNvPr>
          <p:cNvSpPr>
            <a:spLocks noGrp="1"/>
          </p:cNvSpPr>
          <p:nvPr>
            <p:ph sz="quarter" idx="11"/>
          </p:nvPr>
        </p:nvSpPr>
        <p:spPr>
          <a:xfrm>
            <a:off x="914400" y="1557838"/>
            <a:ext cx="4430050" cy="4385761"/>
          </a:xfrm>
        </p:spPr>
        <p:txBody>
          <a:bodyPr anchor="ctr"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1">
            <a:extLst>
              <a:ext uri="{FF2B5EF4-FFF2-40B4-BE49-F238E27FC236}">
                <a16:creationId xmlns:a16="http://schemas.microsoft.com/office/drawing/2014/main" id="{3E252148-0DBA-AA47-9E2C-9F85983CC5B4}"/>
              </a:ext>
            </a:extLst>
          </p:cNvPr>
          <p:cNvSpPr>
            <a:spLocks noGrp="1"/>
          </p:cNvSpPr>
          <p:nvPr>
            <p:ph type="title"/>
          </p:nvPr>
        </p:nvSpPr>
        <p:spPr>
          <a:xfrm>
            <a:off x="457200" y="265176"/>
            <a:ext cx="4887250" cy="2123658"/>
          </a:xfrm>
        </p:spPr>
        <p:txBody>
          <a:bodyPr/>
          <a:lstStyle>
            <a:lvl1pPr>
              <a:defRPr>
                <a:solidFill>
                  <a:srgbClr val="00A8C8"/>
                </a:solidFill>
              </a:defRPr>
            </a:lvl1pPr>
          </a:lstStyle>
          <a:p>
            <a:r>
              <a:rPr lang="en-US" dirty="0"/>
              <a:t>Click to edit Master title style</a:t>
            </a:r>
          </a:p>
        </p:txBody>
      </p:sp>
      <p:sp>
        <p:nvSpPr>
          <p:cNvPr id="9" name="Text Placeholder 31">
            <a:extLst>
              <a:ext uri="{FF2B5EF4-FFF2-40B4-BE49-F238E27FC236}">
                <a16:creationId xmlns:a16="http://schemas.microsoft.com/office/drawing/2014/main" id="{E0CC4B99-251F-7A47-94F8-3263C0FBB32A}"/>
              </a:ext>
            </a:extLst>
          </p:cNvPr>
          <p:cNvSpPr txBox="1">
            <a:spLocks/>
          </p:cNvSpPr>
          <p:nvPr userDrawn="1"/>
        </p:nvSpPr>
        <p:spPr>
          <a:xfrm>
            <a:off x="457199" y="6581489"/>
            <a:ext cx="5638800" cy="646331"/>
          </a:xfrm>
          <a:prstGeom prst="rect">
            <a:avLst/>
          </a:prstGeom>
          <a:noFill/>
        </p:spPr>
        <p:txBody>
          <a:bodyPr vert="horz" wrap="square" lIns="0" tIns="0" rIns="0" bIns="457200" rtlCol="0" anchor="t" anchorCtr="0">
            <a:sp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200" b="0" i="0" kern="1200" cap="all" spc="200" baseline="0">
                <a:solidFill>
                  <a:schemeClr val="tx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2400" b="0" kern="1200" cap="all" spc="200" baseline="0">
                <a:solidFill>
                  <a:schemeClr val="tx1"/>
                </a:solidFill>
                <a:latin typeface="+mn-lt"/>
                <a:ea typeface="+mn-ea"/>
                <a:cs typeface="+mn-cs"/>
              </a:defRPr>
            </a:lvl2pPr>
            <a:lvl3pPr marL="0" indent="0" algn="l" defTabSz="914400" rtl="0" eaLnBrk="1" latinLnBrk="0" hangingPunct="1">
              <a:lnSpc>
                <a:spcPct val="100000"/>
              </a:lnSpc>
              <a:spcBef>
                <a:spcPts val="1800"/>
              </a:spcBef>
              <a:spcAft>
                <a:spcPts val="0"/>
              </a:spcAft>
              <a:buFont typeface="Arial" panose="020B0604020202020204" pitchFamily="34" charset="0"/>
              <a:buNone/>
              <a:defRPr sz="2000" kern="1200" cap="none" spc="50" baseline="0">
                <a:solidFill>
                  <a:schemeClr val="tx1"/>
                </a:solidFill>
                <a:latin typeface="+mn-lt"/>
                <a:ea typeface="+mn-ea"/>
                <a:cs typeface="+mn-cs"/>
              </a:defRPr>
            </a:lvl3pPr>
            <a:lvl4pPr marL="228600" indent="-228600" algn="l" defTabSz="914400" rtl="0" eaLnBrk="1" latinLnBrk="0" hangingPunct="1">
              <a:lnSpc>
                <a:spcPct val="100000"/>
              </a:lnSpc>
              <a:spcBef>
                <a:spcPts val="600"/>
              </a:spcBef>
              <a:spcAft>
                <a:spcPts val="0"/>
              </a:spcAft>
              <a:buFont typeface="Arial" panose="020B0604020202020204" pitchFamily="34" charset="0"/>
              <a:buChar char="•"/>
              <a:defRPr sz="2000" kern="1200" spc="50" baseline="0">
                <a:solidFill>
                  <a:schemeClr val="tx1"/>
                </a:solidFill>
                <a:latin typeface="+mn-lt"/>
                <a:ea typeface="+mn-ea"/>
                <a:cs typeface="+mn-cs"/>
              </a:defRPr>
            </a:lvl4pPr>
            <a:lvl5pPr marL="457200" indent="-228600" algn="l" defTabSz="914400" rtl="0" eaLnBrk="1" latinLnBrk="0" hangingPunct="1">
              <a:lnSpc>
                <a:spcPct val="100000"/>
              </a:lnSpc>
              <a:spcBef>
                <a:spcPts val="600"/>
              </a:spcBef>
              <a:spcAft>
                <a:spcPts val="0"/>
              </a:spcAft>
              <a:buFont typeface="System Font Regular"/>
              <a:buChar char="-"/>
              <a:defRPr sz="2000" kern="1200" spc="50" baseline="0">
                <a:solidFill>
                  <a:schemeClr val="tx1"/>
                </a:solidFill>
                <a:latin typeface="+mn-lt"/>
                <a:ea typeface="+mn-ea"/>
                <a:cs typeface="+mn-cs"/>
              </a:defRPr>
            </a:lvl5pPr>
            <a:lvl6pPr marL="685800" indent="-228600" algn="l" defTabSz="914400" rtl="0" eaLnBrk="1" latinLnBrk="0" hangingPunct="1">
              <a:lnSpc>
                <a:spcPct val="100000"/>
              </a:lnSpc>
              <a:spcBef>
                <a:spcPts val="600"/>
              </a:spcBef>
              <a:spcAft>
                <a:spcPts val="0"/>
              </a:spcAft>
              <a:buFont typeface="Arial" panose="020B0604020202020204" pitchFamily="34" charset="0"/>
              <a:buChar char="•"/>
              <a:defRPr sz="2000" kern="1200">
                <a:solidFill>
                  <a:schemeClr val="tx1"/>
                </a:solidFill>
                <a:latin typeface="+mn-lt"/>
                <a:ea typeface="+mn-ea"/>
                <a:cs typeface="+mn-cs"/>
              </a:defRPr>
            </a:lvl6pPr>
            <a:lvl7pPr marL="914400" indent="-228600" algn="l" defTabSz="914400" rtl="0" eaLnBrk="1" latinLnBrk="0" hangingPunct="1">
              <a:lnSpc>
                <a:spcPct val="100000"/>
              </a:lnSpc>
              <a:spcBef>
                <a:spcPts val="600"/>
              </a:spcBef>
              <a:spcAft>
                <a:spcPts val="0"/>
              </a:spcAft>
              <a:buFont typeface="System Font Regular"/>
              <a:buChar char="-"/>
              <a:defRPr sz="2000" kern="1200">
                <a:solidFill>
                  <a:schemeClr val="tx1"/>
                </a:solidFill>
                <a:latin typeface="+mn-lt"/>
                <a:ea typeface="+mn-ea"/>
                <a:cs typeface="+mn-cs"/>
              </a:defRPr>
            </a:lvl7pPr>
            <a:lvl8pPr marL="3429000" indent="-228600" algn="l" defTabSz="914400" rtl="0" eaLnBrk="1" latinLnBrk="0" hangingPunct="1">
              <a:lnSpc>
                <a:spcPct val="100000"/>
              </a:lnSpc>
              <a:spcBef>
                <a:spcPts val="0"/>
              </a:spcBef>
              <a:buFont typeface="Arial" panose="020B0604020202020204" pitchFamily="34" charset="0"/>
              <a:buChar char="•"/>
              <a:defRPr sz="1200" kern="1200">
                <a:solidFill>
                  <a:schemeClr val="tx1"/>
                </a:solidFill>
                <a:latin typeface="+mn-lt"/>
                <a:ea typeface="+mn-ea"/>
                <a:cs typeface="+mn-cs"/>
              </a:defRPr>
            </a:lvl8pPr>
            <a:lvl9pPr marL="3886200" indent="-228600" algn="l" defTabSz="914400" rtl="0" eaLnBrk="1" latinLnBrk="0" hangingPunct="1">
              <a:lnSpc>
                <a:spcPct val="100000"/>
              </a:lnSpc>
              <a:spcBef>
                <a:spcPts val="0"/>
              </a:spcBef>
              <a:buFont typeface="System Font Regular"/>
              <a:buChar char="-"/>
              <a:defRPr sz="1200" kern="1200">
                <a:solidFill>
                  <a:schemeClr val="tx1"/>
                </a:solidFill>
                <a:latin typeface="+mn-lt"/>
                <a:ea typeface="+mn-ea"/>
                <a:cs typeface="+mn-cs"/>
              </a:defRPr>
            </a:lvl9pPr>
          </a:lstStyle>
          <a:p>
            <a:r>
              <a:rPr lang="en-US" sz="1050" dirty="0"/>
              <a:t>Coastal</a:t>
            </a:r>
            <a:r>
              <a:rPr lang="en-US" sz="1050" baseline="0" dirty="0"/>
              <a:t> protection and Restoration authority</a:t>
            </a:r>
            <a:endParaRPr lang="en-US" sz="1050" dirty="0"/>
          </a:p>
        </p:txBody>
      </p:sp>
    </p:spTree>
    <p:extLst>
      <p:ext uri="{BB962C8B-B14F-4D97-AF65-F5344CB8AC3E}">
        <p14:creationId xmlns:p14="http://schemas.microsoft.com/office/powerpoint/2010/main" val="40512255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166017-DAAC-E449-9D39-D8DA6DA73DB3}"/>
              </a:ext>
            </a:extLst>
          </p:cNvPr>
          <p:cNvSpPr>
            <a:spLocks noGrp="1"/>
          </p:cNvSpPr>
          <p:nvPr>
            <p:ph type="title"/>
          </p:nvPr>
        </p:nvSpPr>
        <p:spPr/>
        <p:txBody>
          <a:bodyPr/>
          <a:lstStyle>
            <a:lvl1pPr>
              <a:defRPr>
                <a:solidFill>
                  <a:srgbClr val="00A8C8"/>
                </a:solidFill>
              </a:defRPr>
            </a:lvl1pPr>
          </a:lstStyle>
          <a:p>
            <a:r>
              <a:rPr lang="en-US" dirty="0"/>
              <a:t>Click to edit Master title style</a:t>
            </a:r>
          </a:p>
        </p:txBody>
      </p:sp>
      <p:sp>
        <p:nvSpPr>
          <p:cNvPr id="3" name="Content Placeholder 3">
            <a:extLst>
              <a:ext uri="{FF2B5EF4-FFF2-40B4-BE49-F238E27FC236}">
                <a16:creationId xmlns:a16="http://schemas.microsoft.com/office/drawing/2014/main" id="{0D184C21-3552-6E43-99CE-62CDB18D7DE1}"/>
              </a:ext>
            </a:extLst>
          </p:cNvPr>
          <p:cNvSpPr>
            <a:spLocks noGrp="1"/>
          </p:cNvSpPr>
          <p:nvPr>
            <p:ph sz="quarter" idx="10"/>
          </p:nvPr>
        </p:nvSpPr>
        <p:spPr>
          <a:xfrm>
            <a:off x="457200" y="1557839"/>
            <a:ext cx="11277600" cy="48429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1">
            <a:extLst>
              <a:ext uri="{FF2B5EF4-FFF2-40B4-BE49-F238E27FC236}">
                <a16:creationId xmlns:a16="http://schemas.microsoft.com/office/drawing/2014/main" id="{E0CC4B99-251F-7A47-94F8-3263C0FBB32A}"/>
              </a:ext>
            </a:extLst>
          </p:cNvPr>
          <p:cNvSpPr txBox="1">
            <a:spLocks/>
          </p:cNvSpPr>
          <p:nvPr userDrawn="1"/>
        </p:nvSpPr>
        <p:spPr>
          <a:xfrm>
            <a:off x="351583" y="6581489"/>
            <a:ext cx="5638800" cy="646331"/>
          </a:xfrm>
          <a:prstGeom prst="rect">
            <a:avLst/>
          </a:prstGeom>
          <a:noFill/>
        </p:spPr>
        <p:txBody>
          <a:bodyPr vert="horz" wrap="square" lIns="0" tIns="0" rIns="0" bIns="457200" rtlCol="0" anchor="t" anchorCtr="0">
            <a:sp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200" b="0" i="0" kern="1200" cap="all" spc="200" baseline="0">
                <a:solidFill>
                  <a:schemeClr val="tx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2400" b="0" kern="1200" cap="all" spc="200" baseline="0">
                <a:solidFill>
                  <a:schemeClr val="tx1"/>
                </a:solidFill>
                <a:latin typeface="+mn-lt"/>
                <a:ea typeface="+mn-ea"/>
                <a:cs typeface="+mn-cs"/>
              </a:defRPr>
            </a:lvl2pPr>
            <a:lvl3pPr marL="0" indent="0" algn="l" defTabSz="914400" rtl="0" eaLnBrk="1" latinLnBrk="0" hangingPunct="1">
              <a:lnSpc>
                <a:spcPct val="100000"/>
              </a:lnSpc>
              <a:spcBef>
                <a:spcPts val="1800"/>
              </a:spcBef>
              <a:spcAft>
                <a:spcPts val="0"/>
              </a:spcAft>
              <a:buFont typeface="Arial" panose="020B0604020202020204" pitchFamily="34" charset="0"/>
              <a:buNone/>
              <a:defRPr sz="2000" kern="1200" cap="none" spc="50" baseline="0">
                <a:solidFill>
                  <a:schemeClr val="tx1"/>
                </a:solidFill>
                <a:latin typeface="+mn-lt"/>
                <a:ea typeface="+mn-ea"/>
                <a:cs typeface="+mn-cs"/>
              </a:defRPr>
            </a:lvl3pPr>
            <a:lvl4pPr marL="228600" indent="-228600" algn="l" defTabSz="914400" rtl="0" eaLnBrk="1" latinLnBrk="0" hangingPunct="1">
              <a:lnSpc>
                <a:spcPct val="100000"/>
              </a:lnSpc>
              <a:spcBef>
                <a:spcPts val="600"/>
              </a:spcBef>
              <a:spcAft>
                <a:spcPts val="0"/>
              </a:spcAft>
              <a:buFont typeface="Arial" panose="020B0604020202020204" pitchFamily="34" charset="0"/>
              <a:buChar char="•"/>
              <a:defRPr sz="2000" kern="1200" spc="50" baseline="0">
                <a:solidFill>
                  <a:schemeClr val="tx1"/>
                </a:solidFill>
                <a:latin typeface="+mn-lt"/>
                <a:ea typeface="+mn-ea"/>
                <a:cs typeface="+mn-cs"/>
              </a:defRPr>
            </a:lvl4pPr>
            <a:lvl5pPr marL="457200" indent="-228600" algn="l" defTabSz="914400" rtl="0" eaLnBrk="1" latinLnBrk="0" hangingPunct="1">
              <a:lnSpc>
                <a:spcPct val="100000"/>
              </a:lnSpc>
              <a:spcBef>
                <a:spcPts val="600"/>
              </a:spcBef>
              <a:spcAft>
                <a:spcPts val="0"/>
              </a:spcAft>
              <a:buFont typeface="System Font Regular"/>
              <a:buChar char="-"/>
              <a:defRPr sz="2000" kern="1200" spc="50" baseline="0">
                <a:solidFill>
                  <a:schemeClr val="tx1"/>
                </a:solidFill>
                <a:latin typeface="+mn-lt"/>
                <a:ea typeface="+mn-ea"/>
                <a:cs typeface="+mn-cs"/>
              </a:defRPr>
            </a:lvl5pPr>
            <a:lvl6pPr marL="685800" indent="-228600" algn="l" defTabSz="914400" rtl="0" eaLnBrk="1" latinLnBrk="0" hangingPunct="1">
              <a:lnSpc>
                <a:spcPct val="100000"/>
              </a:lnSpc>
              <a:spcBef>
                <a:spcPts val="600"/>
              </a:spcBef>
              <a:spcAft>
                <a:spcPts val="0"/>
              </a:spcAft>
              <a:buFont typeface="Arial" panose="020B0604020202020204" pitchFamily="34" charset="0"/>
              <a:buChar char="•"/>
              <a:defRPr sz="2000" kern="1200">
                <a:solidFill>
                  <a:schemeClr val="tx1"/>
                </a:solidFill>
                <a:latin typeface="+mn-lt"/>
                <a:ea typeface="+mn-ea"/>
                <a:cs typeface="+mn-cs"/>
              </a:defRPr>
            </a:lvl6pPr>
            <a:lvl7pPr marL="914400" indent="-228600" algn="l" defTabSz="914400" rtl="0" eaLnBrk="1" latinLnBrk="0" hangingPunct="1">
              <a:lnSpc>
                <a:spcPct val="100000"/>
              </a:lnSpc>
              <a:spcBef>
                <a:spcPts val="600"/>
              </a:spcBef>
              <a:spcAft>
                <a:spcPts val="0"/>
              </a:spcAft>
              <a:buFont typeface="System Font Regular"/>
              <a:buChar char="-"/>
              <a:defRPr sz="2000" kern="1200">
                <a:solidFill>
                  <a:schemeClr val="tx1"/>
                </a:solidFill>
                <a:latin typeface="+mn-lt"/>
                <a:ea typeface="+mn-ea"/>
                <a:cs typeface="+mn-cs"/>
              </a:defRPr>
            </a:lvl7pPr>
            <a:lvl8pPr marL="3429000" indent="-228600" algn="l" defTabSz="914400" rtl="0" eaLnBrk="1" latinLnBrk="0" hangingPunct="1">
              <a:lnSpc>
                <a:spcPct val="100000"/>
              </a:lnSpc>
              <a:spcBef>
                <a:spcPts val="0"/>
              </a:spcBef>
              <a:buFont typeface="Arial" panose="020B0604020202020204" pitchFamily="34" charset="0"/>
              <a:buChar char="•"/>
              <a:defRPr sz="1200" kern="1200">
                <a:solidFill>
                  <a:schemeClr val="tx1"/>
                </a:solidFill>
                <a:latin typeface="+mn-lt"/>
                <a:ea typeface="+mn-ea"/>
                <a:cs typeface="+mn-cs"/>
              </a:defRPr>
            </a:lvl8pPr>
            <a:lvl9pPr marL="3886200" indent="-228600" algn="l" defTabSz="914400" rtl="0" eaLnBrk="1" latinLnBrk="0" hangingPunct="1">
              <a:lnSpc>
                <a:spcPct val="100000"/>
              </a:lnSpc>
              <a:spcBef>
                <a:spcPts val="0"/>
              </a:spcBef>
              <a:buFont typeface="System Font Regular"/>
              <a:buChar char="-"/>
              <a:defRPr sz="1200" kern="1200">
                <a:solidFill>
                  <a:schemeClr val="tx1"/>
                </a:solidFill>
                <a:latin typeface="+mn-lt"/>
                <a:ea typeface="+mn-ea"/>
                <a:cs typeface="+mn-cs"/>
              </a:defRPr>
            </a:lvl9pPr>
          </a:lstStyle>
          <a:p>
            <a:r>
              <a:rPr lang="en-US" sz="1050" dirty="0"/>
              <a:t>Coastal</a:t>
            </a:r>
            <a:r>
              <a:rPr lang="en-US" sz="1050" baseline="0" dirty="0"/>
              <a:t> protection and Restoration authority</a:t>
            </a:r>
            <a:endParaRPr lang="en-US" sz="1050" dirty="0"/>
          </a:p>
        </p:txBody>
      </p:sp>
    </p:spTree>
    <p:extLst>
      <p:ext uri="{BB962C8B-B14F-4D97-AF65-F5344CB8AC3E}">
        <p14:creationId xmlns:p14="http://schemas.microsoft.com/office/powerpoint/2010/main" val="44905316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Macbook Zoom">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5842A1E-442D-504E-B53D-9145A514EBF6}"/>
              </a:ext>
            </a:extLst>
          </p:cNvPr>
          <p:cNvSpPr/>
          <p:nvPr userDrawn="1"/>
        </p:nvSpPr>
        <p:spPr>
          <a:xfrm>
            <a:off x="8461248" y="0"/>
            <a:ext cx="3730752" cy="6858000"/>
          </a:xfrm>
          <a:prstGeom prst="rect">
            <a:avLst/>
          </a:prstGeom>
          <a:solidFill>
            <a:srgbClr val="00A8C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11" name="Picture 10">
            <a:extLst>
              <a:ext uri="{FF2B5EF4-FFF2-40B4-BE49-F238E27FC236}">
                <a16:creationId xmlns:a16="http://schemas.microsoft.com/office/drawing/2014/main" id="{FF70BEE2-FE4D-6445-A384-7824F8AF65C8}"/>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 t="-1" r="-2789" b="-1929"/>
          <a:stretch/>
        </p:blipFill>
        <p:spPr>
          <a:xfrm>
            <a:off x="5622141" y="1450299"/>
            <a:ext cx="7733450" cy="4503631"/>
          </a:xfrm>
          <a:prstGeom prst="rect">
            <a:avLst/>
          </a:prstGeom>
        </p:spPr>
      </p:pic>
      <p:sp>
        <p:nvSpPr>
          <p:cNvPr id="3" name="Picture Placeholder 2">
            <a:extLst>
              <a:ext uri="{FF2B5EF4-FFF2-40B4-BE49-F238E27FC236}">
                <a16:creationId xmlns:a16="http://schemas.microsoft.com/office/drawing/2014/main" id="{5D01FD7D-D544-4772-B580-7DC1E6243425}"/>
              </a:ext>
            </a:extLst>
          </p:cNvPr>
          <p:cNvSpPr>
            <a:spLocks noGrp="1"/>
          </p:cNvSpPr>
          <p:nvPr>
            <p:ph type="pic" sz="quarter" idx="10" hasCustomPrompt="1"/>
          </p:nvPr>
        </p:nvSpPr>
        <p:spPr>
          <a:xfrm>
            <a:off x="6543040" y="1745672"/>
            <a:ext cx="5661660" cy="3567545"/>
          </a:xfrm>
          <a:prstGeom prst="rect">
            <a:avLst/>
          </a:prstGeom>
          <a:solidFill>
            <a:schemeClr val="tx1"/>
          </a:solidFill>
        </p:spPr>
        <p:txBody>
          <a:bodyPr lIns="396000" tIns="1476000" rIns="72000" bIns="72000">
            <a:normAutofit/>
          </a:bodyPr>
          <a:lstStyle>
            <a:lvl1pPr marL="0" marR="0" indent="0" algn="l" defTabSz="914400" rtl="0" eaLnBrk="1" fontAlgn="auto" latinLnBrk="0" hangingPunct="1">
              <a:lnSpc>
                <a:spcPct val="90000"/>
              </a:lnSpc>
              <a:spcBef>
                <a:spcPts val="1000"/>
              </a:spcBef>
              <a:spcAft>
                <a:spcPts val="0"/>
              </a:spcAft>
              <a:buClrTx/>
              <a:buSzTx/>
              <a:buFontTx/>
              <a:buNone/>
              <a:tabLst/>
              <a:defRPr lang="fr-FR" sz="3600" b="0" i="0" kern="1200" dirty="0">
                <a:solidFill>
                  <a:schemeClr val="tx1"/>
                </a:solidFill>
                <a:latin typeface="Arial" panose="020B0604020202020204" pitchFamily="34" charset="0"/>
                <a:ea typeface="+mn-ea"/>
                <a:cs typeface="Arial" panose="020B0604020202020204" pitchFamily="34" charset="0"/>
              </a:defRPr>
            </a:lvl1pPr>
          </a:lstStyle>
          <a:p>
            <a:r>
              <a:rPr lang="fr-FR"/>
              <a:t>Click </a:t>
            </a:r>
            <a:br>
              <a:rPr lang="fr-FR"/>
            </a:br>
            <a:r>
              <a:rPr lang="fr-FR"/>
              <a:t>to </a:t>
            </a:r>
            <a:r>
              <a:rPr lang="fr-FR" err="1"/>
              <a:t>add</a:t>
            </a:r>
            <a:r>
              <a:rPr lang="fr-FR"/>
              <a:t> </a:t>
            </a:r>
            <a:br>
              <a:rPr lang="fr-FR"/>
            </a:br>
            <a:r>
              <a:rPr lang="fr-FR"/>
              <a:t>a </a:t>
            </a:r>
            <a:r>
              <a:rPr lang="fr-FR" err="1"/>
              <a:t>picture</a:t>
            </a:r>
            <a:endParaRPr lang="fr-FR"/>
          </a:p>
        </p:txBody>
      </p:sp>
      <p:sp>
        <p:nvSpPr>
          <p:cNvPr id="6" name="Content Placeholder 3">
            <a:extLst>
              <a:ext uri="{FF2B5EF4-FFF2-40B4-BE49-F238E27FC236}">
                <a16:creationId xmlns:a16="http://schemas.microsoft.com/office/drawing/2014/main" id="{9EBB0D62-D94C-5D49-8BC2-AF9D6FD6F35D}"/>
              </a:ext>
            </a:extLst>
          </p:cNvPr>
          <p:cNvSpPr>
            <a:spLocks noGrp="1"/>
          </p:cNvSpPr>
          <p:nvPr>
            <p:ph sz="quarter" idx="11"/>
          </p:nvPr>
        </p:nvSpPr>
        <p:spPr>
          <a:xfrm>
            <a:off x="914400" y="1557837"/>
            <a:ext cx="4430050" cy="4385761"/>
          </a:xfrm>
        </p:spPr>
        <p:txBody>
          <a:bodyPr anchor="ctr"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1">
            <a:extLst>
              <a:ext uri="{FF2B5EF4-FFF2-40B4-BE49-F238E27FC236}">
                <a16:creationId xmlns:a16="http://schemas.microsoft.com/office/drawing/2014/main" id="{E403F5AA-0465-7F49-BBED-8B6BF179B749}"/>
              </a:ext>
            </a:extLst>
          </p:cNvPr>
          <p:cNvSpPr>
            <a:spLocks noGrp="1"/>
          </p:cNvSpPr>
          <p:nvPr>
            <p:ph type="title"/>
          </p:nvPr>
        </p:nvSpPr>
        <p:spPr>
          <a:xfrm>
            <a:off x="457200" y="265176"/>
            <a:ext cx="4887250" cy="2123658"/>
          </a:xfrm>
        </p:spPr>
        <p:txBody>
          <a:bodyPr/>
          <a:lstStyle>
            <a:lvl1pPr>
              <a:defRPr>
                <a:solidFill>
                  <a:srgbClr val="00A8C8"/>
                </a:solidFill>
              </a:defRPr>
            </a:lvl1pPr>
          </a:lstStyle>
          <a:p>
            <a:r>
              <a:rPr lang="en-US" dirty="0"/>
              <a:t>Click to edit Master title style</a:t>
            </a:r>
          </a:p>
        </p:txBody>
      </p:sp>
      <p:sp>
        <p:nvSpPr>
          <p:cNvPr id="7" name="Text Placeholder 31">
            <a:extLst>
              <a:ext uri="{FF2B5EF4-FFF2-40B4-BE49-F238E27FC236}">
                <a16:creationId xmlns:a16="http://schemas.microsoft.com/office/drawing/2014/main" id="{E0CC4B99-251F-7A47-94F8-3263C0FBB32A}"/>
              </a:ext>
            </a:extLst>
          </p:cNvPr>
          <p:cNvSpPr txBox="1">
            <a:spLocks/>
          </p:cNvSpPr>
          <p:nvPr userDrawn="1"/>
        </p:nvSpPr>
        <p:spPr>
          <a:xfrm>
            <a:off x="457199" y="6581489"/>
            <a:ext cx="5638800" cy="646331"/>
          </a:xfrm>
          <a:prstGeom prst="rect">
            <a:avLst/>
          </a:prstGeom>
          <a:noFill/>
        </p:spPr>
        <p:txBody>
          <a:bodyPr vert="horz" wrap="square" lIns="0" tIns="0" rIns="0" bIns="457200" rtlCol="0" anchor="t" anchorCtr="0">
            <a:sp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200" b="0" i="0" kern="1200" cap="all" spc="200" baseline="0">
                <a:solidFill>
                  <a:schemeClr val="tx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2400" b="0" kern="1200" cap="all" spc="200" baseline="0">
                <a:solidFill>
                  <a:schemeClr val="tx1"/>
                </a:solidFill>
                <a:latin typeface="+mn-lt"/>
                <a:ea typeface="+mn-ea"/>
                <a:cs typeface="+mn-cs"/>
              </a:defRPr>
            </a:lvl2pPr>
            <a:lvl3pPr marL="0" indent="0" algn="l" defTabSz="914400" rtl="0" eaLnBrk="1" latinLnBrk="0" hangingPunct="1">
              <a:lnSpc>
                <a:spcPct val="100000"/>
              </a:lnSpc>
              <a:spcBef>
                <a:spcPts val="1800"/>
              </a:spcBef>
              <a:spcAft>
                <a:spcPts val="0"/>
              </a:spcAft>
              <a:buFont typeface="Arial" panose="020B0604020202020204" pitchFamily="34" charset="0"/>
              <a:buNone/>
              <a:defRPr sz="2000" kern="1200" cap="none" spc="50" baseline="0">
                <a:solidFill>
                  <a:schemeClr val="tx1"/>
                </a:solidFill>
                <a:latin typeface="+mn-lt"/>
                <a:ea typeface="+mn-ea"/>
                <a:cs typeface="+mn-cs"/>
              </a:defRPr>
            </a:lvl3pPr>
            <a:lvl4pPr marL="228600" indent="-228600" algn="l" defTabSz="914400" rtl="0" eaLnBrk="1" latinLnBrk="0" hangingPunct="1">
              <a:lnSpc>
                <a:spcPct val="100000"/>
              </a:lnSpc>
              <a:spcBef>
                <a:spcPts val="600"/>
              </a:spcBef>
              <a:spcAft>
                <a:spcPts val="0"/>
              </a:spcAft>
              <a:buFont typeface="Arial" panose="020B0604020202020204" pitchFamily="34" charset="0"/>
              <a:buChar char="•"/>
              <a:defRPr sz="2000" kern="1200" spc="50" baseline="0">
                <a:solidFill>
                  <a:schemeClr val="tx1"/>
                </a:solidFill>
                <a:latin typeface="+mn-lt"/>
                <a:ea typeface="+mn-ea"/>
                <a:cs typeface="+mn-cs"/>
              </a:defRPr>
            </a:lvl4pPr>
            <a:lvl5pPr marL="457200" indent="-228600" algn="l" defTabSz="914400" rtl="0" eaLnBrk="1" latinLnBrk="0" hangingPunct="1">
              <a:lnSpc>
                <a:spcPct val="100000"/>
              </a:lnSpc>
              <a:spcBef>
                <a:spcPts val="600"/>
              </a:spcBef>
              <a:spcAft>
                <a:spcPts val="0"/>
              </a:spcAft>
              <a:buFont typeface="System Font Regular"/>
              <a:buChar char="-"/>
              <a:defRPr sz="2000" kern="1200" spc="50" baseline="0">
                <a:solidFill>
                  <a:schemeClr val="tx1"/>
                </a:solidFill>
                <a:latin typeface="+mn-lt"/>
                <a:ea typeface="+mn-ea"/>
                <a:cs typeface="+mn-cs"/>
              </a:defRPr>
            </a:lvl5pPr>
            <a:lvl6pPr marL="685800" indent="-228600" algn="l" defTabSz="914400" rtl="0" eaLnBrk="1" latinLnBrk="0" hangingPunct="1">
              <a:lnSpc>
                <a:spcPct val="100000"/>
              </a:lnSpc>
              <a:spcBef>
                <a:spcPts val="600"/>
              </a:spcBef>
              <a:spcAft>
                <a:spcPts val="0"/>
              </a:spcAft>
              <a:buFont typeface="Arial" panose="020B0604020202020204" pitchFamily="34" charset="0"/>
              <a:buChar char="•"/>
              <a:defRPr sz="2000" kern="1200">
                <a:solidFill>
                  <a:schemeClr val="tx1"/>
                </a:solidFill>
                <a:latin typeface="+mn-lt"/>
                <a:ea typeface="+mn-ea"/>
                <a:cs typeface="+mn-cs"/>
              </a:defRPr>
            </a:lvl6pPr>
            <a:lvl7pPr marL="914400" indent="-228600" algn="l" defTabSz="914400" rtl="0" eaLnBrk="1" latinLnBrk="0" hangingPunct="1">
              <a:lnSpc>
                <a:spcPct val="100000"/>
              </a:lnSpc>
              <a:spcBef>
                <a:spcPts val="600"/>
              </a:spcBef>
              <a:spcAft>
                <a:spcPts val="0"/>
              </a:spcAft>
              <a:buFont typeface="System Font Regular"/>
              <a:buChar char="-"/>
              <a:defRPr sz="2000" kern="1200">
                <a:solidFill>
                  <a:schemeClr val="tx1"/>
                </a:solidFill>
                <a:latin typeface="+mn-lt"/>
                <a:ea typeface="+mn-ea"/>
                <a:cs typeface="+mn-cs"/>
              </a:defRPr>
            </a:lvl7pPr>
            <a:lvl8pPr marL="3429000" indent="-228600" algn="l" defTabSz="914400" rtl="0" eaLnBrk="1" latinLnBrk="0" hangingPunct="1">
              <a:lnSpc>
                <a:spcPct val="100000"/>
              </a:lnSpc>
              <a:spcBef>
                <a:spcPts val="0"/>
              </a:spcBef>
              <a:buFont typeface="Arial" panose="020B0604020202020204" pitchFamily="34" charset="0"/>
              <a:buChar char="•"/>
              <a:defRPr sz="1200" kern="1200">
                <a:solidFill>
                  <a:schemeClr val="tx1"/>
                </a:solidFill>
                <a:latin typeface="+mn-lt"/>
                <a:ea typeface="+mn-ea"/>
                <a:cs typeface="+mn-cs"/>
              </a:defRPr>
            </a:lvl8pPr>
            <a:lvl9pPr marL="3886200" indent="-228600" algn="l" defTabSz="914400" rtl="0" eaLnBrk="1" latinLnBrk="0" hangingPunct="1">
              <a:lnSpc>
                <a:spcPct val="100000"/>
              </a:lnSpc>
              <a:spcBef>
                <a:spcPts val="0"/>
              </a:spcBef>
              <a:buFont typeface="System Font Regular"/>
              <a:buChar char="-"/>
              <a:defRPr sz="1200" kern="1200">
                <a:solidFill>
                  <a:schemeClr val="tx1"/>
                </a:solidFill>
                <a:latin typeface="+mn-lt"/>
                <a:ea typeface="+mn-ea"/>
                <a:cs typeface="+mn-cs"/>
              </a:defRPr>
            </a:lvl9pPr>
          </a:lstStyle>
          <a:p>
            <a:r>
              <a:rPr lang="en-US" sz="1050" dirty="0"/>
              <a:t>Coastal</a:t>
            </a:r>
            <a:r>
              <a:rPr lang="en-US" sz="1050" baseline="0" dirty="0"/>
              <a:t> protection and Restoration authority</a:t>
            </a:r>
            <a:endParaRPr lang="en-US" sz="1050" dirty="0"/>
          </a:p>
        </p:txBody>
      </p:sp>
    </p:spTree>
    <p:extLst>
      <p:ext uri="{BB962C8B-B14F-4D97-AF65-F5344CB8AC3E}">
        <p14:creationId xmlns:p14="http://schemas.microsoft.com/office/powerpoint/2010/main" val="123156752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iPad Pro">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FC1A918-1CC9-0747-91FF-1C36FF7CD057}"/>
              </a:ext>
            </a:extLst>
          </p:cNvPr>
          <p:cNvSpPr/>
          <p:nvPr userDrawn="1"/>
        </p:nvSpPr>
        <p:spPr>
          <a:xfrm>
            <a:off x="0" y="0"/>
            <a:ext cx="3730752" cy="6858000"/>
          </a:xfrm>
          <a:prstGeom prst="rect">
            <a:avLst/>
          </a:prstGeom>
          <a:solidFill>
            <a:srgbClr val="00A8C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u="none" strike="noStrike" kern="1200" cap="none" spc="0" normalizeH="0" baseline="0" noProof="0">
              <a:ln>
                <a:noFill/>
              </a:ln>
              <a:solidFill>
                <a:schemeClr val="accent1"/>
              </a:solidFill>
              <a:effectLst/>
              <a:uLnTx/>
              <a:uFillTx/>
              <a:latin typeface="Arial" panose="020B0604020202020204" pitchFamily="34" charset="0"/>
              <a:ea typeface="+mn-ea"/>
              <a:cs typeface="+mn-cs"/>
            </a:endParaRPr>
          </a:p>
        </p:txBody>
      </p:sp>
      <p:pic>
        <p:nvPicPr>
          <p:cNvPr id="4" name="Picture 3">
            <a:extLst>
              <a:ext uri="{FF2B5EF4-FFF2-40B4-BE49-F238E27FC236}">
                <a16:creationId xmlns:a16="http://schemas.microsoft.com/office/drawing/2014/main" id="{D45E4E17-34C1-7447-BAD7-FC910583774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92182" y="711201"/>
            <a:ext cx="3877140" cy="5435598"/>
          </a:xfrm>
          <a:prstGeom prst="rect">
            <a:avLst/>
          </a:prstGeom>
          <a:effectLst>
            <a:outerShdw blurRad="444500" dist="127000" dir="5400000" algn="t" rotWithShape="0">
              <a:prstClr val="black">
                <a:alpha val="30000"/>
              </a:prstClr>
            </a:outerShdw>
          </a:effectLst>
        </p:spPr>
      </p:pic>
      <p:sp>
        <p:nvSpPr>
          <p:cNvPr id="7" name="Picture Placeholder 4">
            <a:extLst>
              <a:ext uri="{FF2B5EF4-FFF2-40B4-BE49-F238E27FC236}">
                <a16:creationId xmlns:a16="http://schemas.microsoft.com/office/drawing/2014/main" id="{CA23F7C5-F348-47D4-9C59-49AD0BB71814}"/>
              </a:ext>
            </a:extLst>
          </p:cNvPr>
          <p:cNvSpPr>
            <a:spLocks noGrp="1"/>
          </p:cNvSpPr>
          <p:nvPr>
            <p:ph type="pic" sz="quarter" idx="10" hasCustomPrompt="1"/>
          </p:nvPr>
        </p:nvSpPr>
        <p:spPr>
          <a:xfrm>
            <a:off x="2090681" y="1257485"/>
            <a:ext cx="3270364" cy="4346840"/>
          </a:xfrm>
          <a:prstGeom prst="rect">
            <a:avLst/>
          </a:prstGeom>
          <a:solidFill>
            <a:schemeClr val="tx1"/>
          </a:solidFill>
        </p:spPr>
        <p:txBody>
          <a:bodyPr lIns="216000" tIns="216000">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fr-FR" sz="2800" b="0" i="0" kern="1200" dirty="0">
                <a:solidFill>
                  <a:schemeClr val="tx1"/>
                </a:solidFill>
                <a:latin typeface="Arial" panose="020B0604020202020204" pitchFamily="34" charset="0"/>
                <a:ea typeface="+mn-ea"/>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a:t>Click </a:t>
            </a:r>
            <a:br>
              <a:rPr lang="fr-FR"/>
            </a:br>
            <a:r>
              <a:rPr lang="fr-FR"/>
              <a:t>to </a:t>
            </a:r>
            <a:r>
              <a:rPr lang="fr-FR" err="1"/>
              <a:t>add</a:t>
            </a:r>
            <a:r>
              <a:rPr lang="fr-FR"/>
              <a:t> </a:t>
            </a:r>
            <a:br>
              <a:rPr lang="fr-FR"/>
            </a:br>
            <a:r>
              <a:rPr lang="fr-FR"/>
              <a:t>a </a:t>
            </a:r>
            <a:r>
              <a:rPr lang="fr-FR" err="1"/>
              <a:t>picture</a:t>
            </a:r>
            <a:endParaRPr lang="fr-FR"/>
          </a:p>
        </p:txBody>
      </p:sp>
      <p:sp>
        <p:nvSpPr>
          <p:cNvPr id="9" name="Content Placeholder 3">
            <a:extLst>
              <a:ext uri="{FF2B5EF4-FFF2-40B4-BE49-F238E27FC236}">
                <a16:creationId xmlns:a16="http://schemas.microsoft.com/office/drawing/2014/main" id="{09C79DF7-2DB8-E447-B510-D6992DA5E656}"/>
              </a:ext>
            </a:extLst>
          </p:cNvPr>
          <p:cNvSpPr>
            <a:spLocks noGrp="1"/>
          </p:cNvSpPr>
          <p:nvPr>
            <p:ph sz="quarter" idx="24"/>
          </p:nvPr>
        </p:nvSpPr>
        <p:spPr>
          <a:xfrm>
            <a:off x="6431240" y="1557838"/>
            <a:ext cx="4846360" cy="4385761"/>
          </a:xfrm>
        </p:spPr>
        <p:txBody>
          <a:bodyPr anchor="ctr"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1">
            <a:extLst>
              <a:ext uri="{FF2B5EF4-FFF2-40B4-BE49-F238E27FC236}">
                <a16:creationId xmlns:a16="http://schemas.microsoft.com/office/drawing/2014/main" id="{47C70AA0-1624-6E45-BF92-64A949D9C7BD}"/>
              </a:ext>
            </a:extLst>
          </p:cNvPr>
          <p:cNvSpPr>
            <a:spLocks noGrp="1"/>
          </p:cNvSpPr>
          <p:nvPr>
            <p:ph type="title"/>
          </p:nvPr>
        </p:nvSpPr>
        <p:spPr>
          <a:xfrm>
            <a:off x="6431240" y="265176"/>
            <a:ext cx="5303560" cy="2123658"/>
          </a:xfrm>
        </p:spPr>
        <p:txBody>
          <a:bodyPr/>
          <a:lstStyle>
            <a:lvl1pPr>
              <a:defRPr>
                <a:solidFill>
                  <a:srgbClr val="00A8C8"/>
                </a:solidFill>
              </a:defRPr>
            </a:lvl1pPr>
          </a:lstStyle>
          <a:p>
            <a:r>
              <a:rPr lang="en-US" dirty="0"/>
              <a:t>Click to edit Master title style</a:t>
            </a:r>
          </a:p>
        </p:txBody>
      </p:sp>
      <p:sp>
        <p:nvSpPr>
          <p:cNvPr id="10" name="Text Placeholder 31">
            <a:extLst>
              <a:ext uri="{FF2B5EF4-FFF2-40B4-BE49-F238E27FC236}">
                <a16:creationId xmlns:a16="http://schemas.microsoft.com/office/drawing/2014/main" id="{E0CC4B99-251F-7A47-94F8-3263C0FBB32A}"/>
              </a:ext>
            </a:extLst>
          </p:cNvPr>
          <p:cNvSpPr txBox="1">
            <a:spLocks/>
          </p:cNvSpPr>
          <p:nvPr userDrawn="1"/>
        </p:nvSpPr>
        <p:spPr>
          <a:xfrm>
            <a:off x="457199" y="6581489"/>
            <a:ext cx="5638800" cy="646331"/>
          </a:xfrm>
          <a:prstGeom prst="rect">
            <a:avLst/>
          </a:prstGeom>
          <a:noFill/>
        </p:spPr>
        <p:txBody>
          <a:bodyPr vert="horz" wrap="square" lIns="0" tIns="0" rIns="0" bIns="457200" rtlCol="0" anchor="t" anchorCtr="0">
            <a:sp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200" b="0" i="0" kern="1200" cap="all" spc="200" baseline="0">
                <a:solidFill>
                  <a:schemeClr val="tx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2400" b="0" kern="1200" cap="all" spc="200" baseline="0">
                <a:solidFill>
                  <a:schemeClr val="tx1"/>
                </a:solidFill>
                <a:latin typeface="+mn-lt"/>
                <a:ea typeface="+mn-ea"/>
                <a:cs typeface="+mn-cs"/>
              </a:defRPr>
            </a:lvl2pPr>
            <a:lvl3pPr marL="0" indent="0" algn="l" defTabSz="914400" rtl="0" eaLnBrk="1" latinLnBrk="0" hangingPunct="1">
              <a:lnSpc>
                <a:spcPct val="100000"/>
              </a:lnSpc>
              <a:spcBef>
                <a:spcPts val="1800"/>
              </a:spcBef>
              <a:spcAft>
                <a:spcPts val="0"/>
              </a:spcAft>
              <a:buFont typeface="Arial" panose="020B0604020202020204" pitchFamily="34" charset="0"/>
              <a:buNone/>
              <a:defRPr sz="2000" kern="1200" cap="none" spc="50" baseline="0">
                <a:solidFill>
                  <a:schemeClr val="tx1"/>
                </a:solidFill>
                <a:latin typeface="+mn-lt"/>
                <a:ea typeface="+mn-ea"/>
                <a:cs typeface="+mn-cs"/>
              </a:defRPr>
            </a:lvl3pPr>
            <a:lvl4pPr marL="228600" indent="-228600" algn="l" defTabSz="914400" rtl="0" eaLnBrk="1" latinLnBrk="0" hangingPunct="1">
              <a:lnSpc>
                <a:spcPct val="100000"/>
              </a:lnSpc>
              <a:spcBef>
                <a:spcPts val="600"/>
              </a:spcBef>
              <a:spcAft>
                <a:spcPts val="0"/>
              </a:spcAft>
              <a:buFont typeface="Arial" panose="020B0604020202020204" pitchFamily="34" charset="0"/>
              <a:buChar char="•"/>
              <a:defRPr sz="2000" kern="1200" spc="50" baseline="0">
                <a:solidFill>
                  <a:schemeClr val="tx1"/>
                </a:solidFill>
                <a:latin typeface="+mn-lt"/>
                <a:ea typeface="+mn-ea"/>
                <a:cs typeface="+mn-cs"/>
              </a:defRPr>
            </a:lvl4pPr>
            <a:lvl5pPr marL="457200" indent="-228600" algn="l" defTabSz="914400" rtl="0" eaLnBrk="1" latinLnBrk="0" hangingPunct="1">
              <a:lnSpc>
                <a:spcPct val="100000"/>
              </a:lnSpc>
              <a:spcBef>
                <a:spcPts val="600"/>
              </a:spcBef>
              <a:spcAft>
                <a:spcPts val="0"/>
              </a:spcAft>
              <a:buFont typeface="System Font Regular"/>
              <a:buChar char="-"/>
              <a:defRPr sz="2000" kern="1200" spc="50" baseline="0">
                <a:solidFill>
                  <a:schemeClr val="tx1"/>
                </a:solidFill>
                <a:latin typeface="+mn-lt"/>
                <a:ea typeface="+mn-ea"/>
                <a:cs typeface="+mn-cs"/>
              </a:defRPr>
            </a:lvl5pPr>
            <a:lvl6pPr marL="685800" indent="-228600" algn="l" defTabSz="914400" rtl="0" eaLnBrk="1" latinLnBrk="0" hangingPunct="1">
              <a:lnSpc>
                <a:spcPct val="100000"/>
              </a:lnSpc>
              <a:spcBef>
                <a:spcPts val="600"/>
              </a:spcBef>
              <a:spcAft>
                <a:spcPts val="0"/>
              </a:spcAft>
              <a:buFont typeface="Arial" panose="020B0604020202020204" pitchFamily="34" charset="0"/>
              <a:buChar char="•"/>
              <a:defRPr sz="2000" kern="1200">
                <a:solidFill>
                  <a:schemeClr val="tx1"/>
                </a:solidFill>
                <a:latin typeface="+mn-lt"/>
                <a:ea typeface="+mn-ea"/>
                <a:cs typeface="+mn-cs"/>
              </a:defRPr>
            </a:lvl6pPr>
            <a:lvl7pPr marL="914400" indent="-228600" algn="l" defTabSz="914400" rtl="0" eaLnBrk="1" latinLnBrk="0" hangingPunct="1">
              <a:lnSpc>
                <a:spcPct val="100000"/>
              </a:lnSpc>
              <a:spcBef>
                <a:spcPts val="600"/>
              </a:spcBef>
              <a:spcAft>
                <a:spcPts val="0"/>
              </a:spcAft>
              <a:buFont typeface="System Font Regular"/>
              <a:buChar char="-"/>
              <a:defRPr sz="2000" kern="1200">
                <a:solidFill>
                  <a:schemeClr val="tx1"/>
                </a:solidFill>
                <a:latin typeface="+mn-lt"/>
                <a:ea typeface="+mn-ea"/>
                <a:cs typeface="+mn-cs"/>
              </a:defRPr>
            </a:lvl7pPr>
            <a:lvl8pPr marL="3429000" indent="-228600" algn="l" defTabSz="914400" rtl="0" eaLnBrk="1" latinLnBrk="0" hangingPunct="1">
              <a:lnSpc>
                <a:spcPct val="100000"/>
              </a:lnSpc>
              <a:spcBef>
                <a:spcPts val="0"/>
              </a:spcBef>
              <a:buFont typeface="Arial" panose="020B0604020202020204" pitchFamily="34" charset="0"/>
              <a:buChar char="•"/>
              <a:defRPr sz="1200" kern="1200">
                <a:solidFill>
                  <a:schemeClr val="tx1"/>
                </a:solidFill>
                <a:latin typeface="+mn-lt"/>
                <a:ea typeface="+mn-ea"/>
                <a:cs typeface="+mn-cs"/>
              </a:defRPr>
            </a:lvl8pPr>
            <a:lvl9pPr marL="3886200" indent="-228600" algn="l" defTabSz="914400" rtl="0" eaLnBrk="1" latinLnBrk="0" hangingPunct="1">
              <a:lnSpc>
                <a:spcPct val="100000"/>
              </a:lnSpc>
              <a:spcBef>
                <a:spcPts val="0"/>
              </a:spcBef>
              <a:buFont typeface="System Font Regular"/>
              <a:buChar char="-"/>
              <a:defRPr sz="1200" kern="1200">
                <a:solidFill>
                  <a:schemeClr val="tx1"/>
                </a:solidFill>
                <a:latin typeface="+mn-lt"/>
                <a:ea typeface="+mn-ea"/>
                <a:cs typeface="+mn-cs"/>
              </a:defRPr>
            </a:lvl9pPr>
          </a:lstStyle>
          <a:p>
            <a:r>
              <a:rPr lang="en-US" sz="1050" dirty="0"/>
              <a:t>Coastal</a:t>
            </a:r>
            <a:r>
              <a:rPr lang="en-US" sz="1050" baseline="0" dirty="0"/>
              <a:t> protection and Restoration authority</a:t>
            </a:r>
            <a:endParaRPr lang="en-US" sz="1050" dirty="0"/>
          </a:p>
        </p:txBody>
      </p:sp>
    </p:spTree>
    <p:extLst>
      <p:ext uri="{BB962C8B-B14F-4D97-AF65-F5344CB8AC3E}">
        <p14:creationId xmlns:p14="http://schemas.microsoft.com/office/powerpoint/2010/main" val="234443012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V Son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35C681A-7920-324F-8263-7270108943FF}"/>
              </a:ext>
            </a:extLst>
          </p:cNvPr>
          <p:cNvSpPr/>
          <p:nvPr userDrawn="1"/>
        </p:nvSpPr>
        <p:spPr>
          <a:xfrm>
            <a:off x="0" y="0"/>
            <a:ext cx="3730752" cy="6858000"/>
          </a:xfrm>
          <a:prstGeom prst="rect">
            <a:avLst/>
          </a:prstGeom>
          <a:solidFill>
            <a:srgbClr val="00A8C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4" name="Picture 3">
            <a:extLst>
              <a:ext uri="{FF2B5EF4-FFF2-40B4-BE49-F238E27FC236}">
                <a16:creationId xmlns:a16="http://schemas.microsoft.com/office/drawing/2014/main" id="{F9CD3D52-5901-8749-8039-BAA6A79F22C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2371" y="985887"/>
            <a:ext cx="7750360" cy="4886225"/>
          </a:xfrm>
          <a:prstGeom prst="rect">
            <a:avLst/>
          </a:prstGeom>
          <a:effectLst>
            <a:outerShdw blurRad="279400" dist="50800" dir="5400000" algn="ctr" rotWithShape="0">
              <a:srgbClr val="000000">
                <a:alpha val="66000"/>
              </a:srgbClr>
            </a:outerShdw>
          </a:effectLst>
        </p:spPr>
      </p:pic>
      <p:sp>
        <p:nvSpPr>
          <p:cNvPr id="12" name="Picture Placeholder 4">
            <a:extLst>
              <a:ext uri="{FF2B5EF4-FFF2-40B4-BE49-F238E27FC236}">
                <a16:creationId xmlns:a16="http://schemas.microsoft.com/office/drawing/2014/main" id="{FD0C9DF6-807F-40E6-84C6-BA52193E138C}"/>
              </a:ext>
            </a:extLst>
          </p:cNvPr>
          <p:cNvSpPr>
            <a:spLocks noGrp="1"/>
          </p:cNvSpPr>
          <p:nvPr>
            <p:ph type="pic" sz="quarter" idx="10" hasCustomPrompt="1"/>
          </p:nvPr>
        </p:nvSpPr>
        <p:spPr>
          <a:xfrm>
            <a:off x="-352425" y="1114424"/>
            <a:ext cx="7591425" cy="4279107"/>
          </a:xfrm>
          <a:prstGeom prst="rect">
            <a:avLst/>
          </a:prstGeom>
          <a:solidFill>
            <a:schemeClr val="tx1"/>
          </a:solidFill>
        </p:spPr>
        <p:txBody>
          <a:bodyPr lIns="216000" tIns="216000">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fr-FR" sz="2800" b="0" i="0" kern="1200" dirty="0">
                <a:solidFill>
                  <a:schemeClr val="tx1"/>
                </a:solidFill>
                <a:latin typeface="Arial" panose="020B0604020202020204" pitchFamily="34" charset="0"/>
                <a:ea typeface="+mn-ea"/>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a:t>Click </a:t>
            </a:r>
            <a:br>
              <a:rPr lang="fr-FR"/>
            </a:br>
            <a:r>
              <a:rPr lang="fr-FR"/>
              <a:t>to </a:t>
            </a:r>
            <a:r>
              <a:rPr lang="fr-FR" err="1"/>
              <a:t>add</a:t>
            </a:r>
            <a:r>
              <a:rPr lang="fr-FR"/>
              <a:t> </a:t>
            </a:r>
            <a:br>
              <a:rPr lang="fr-FR"/>
            </a:br>
            <a:r>
              <a:rPr lang="fr-FR"/>
              <a:t>a </a:t>
            </a:r>
            <a:r>
              <a:rPr lang="fr-FR" err="1"/>
              <a:t>picture</a:t>
            </a:r>
            <a:endParaRPr lang="fr-FR"/>
          </a:p>
        </p:txBody>
      </p:sp>
      <p:sp>
        <p:nvSpPr>
          <p:cNvPr id="8" name="Content Placeholder 3">
            <a:extLst>
              <a:ext uri="{FF2B5EF4-FFF2-40B4-BE49-F238E27FC236}">
                <a16:creationId xmlns:a16="http://schemas.microsoft.com/office/drawing/2014/main" id="{3C47E15B-A3A7-CE44-BCF3-9796CDB05971}"/>
              </a:ext>
            </a:extLst>
          </p:cNvPr>
          <p:cNvSpPr>
            <a:spLocks noGrp="1"/>
          </p:cNvSpPr>
          <p:nvPr>
            <p:ph sz="quarter" idx="24"/>
          </p:nvPr>
        </p:nvSpPr>
        <p:spPr>
          <a:xfrm>
            <a:off x="8239340" y="1557838"/>
            <a:ext cx="3038259" cy="4385761"/>
          </a:xfrm>
        </p:spPr>
        <p:txBody>
          <a:bodyPr anchor="ctr"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1">
            <a:extLst>
              <a:ext uri="{FF2B5EF4-FFF2-40B4-BE49-F238E27FC236}">
                <a16:creationId xmlns:a16="http://schemas.microsoft.com/office/drawing/2014/main" id="{954418C0-BD69-9048-8038-1569D9E8FEC0}"/>
              </a:ext>
            </a:extLst>
          </p:cNvPr>
          <p:cNvSpPr>
            <a:spLocks noGrp="1"/>
          </p:cNvSpPr>
          <p:nvPr>
            <p:ph type="title"/>
          </p:nvPr>
        </p:nvSpPr>
        <p:spPr>
          <a:xfrm>
            <a:off x="8239340" y="265176"/>
            <a:ext cx="3495460" cy="2954655"/>
          </a:xfrm>
        </p:spPr>
        <p:txBody>
          <a:bodyPr/>
          <a:lstStyle>
            <a:lvl1pPr>
              <a:defRPr>
                <a:solidFill>
                  <a:srgbClr val="00A8C8"/>
                </a:solidFill>
              </a:defRPr>
            </a:lvl1pPr>
          </a:lstStyle>
          <a:p>
            <a:r>
              <a:rPr lang="en-US" dirty="0"/>
              <a:t>Click to edit Master title style</a:t>
            </a:r>
          </a:p>
        </p:txBody>
      </p:sp>
    </p:spTree>
    <p:extLst>
      <p:ext uri="{BB962C8B-B14F-4D97-AF65-F5344CB8AC3E}">
        <p14:creationId xmlns:p14="http://schemas.microsoft.com/office/powerpoint/2010/main" val="358451481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mposition Mockup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611AE83-1F2D-0042-8978-74006604873F}"/>
              </a:ext>
            </a:extLst>
          </p:cNvPr>
          <p:cNvSpPr/>
          <p:nvPr userDrawn="1"/>
        </p:nvSpPr>
        <p:spPr>
          <a:xfrm>
            <a:off x="4657060" y="457200"/>
            <a:ext cx="7534939" cy="5943600"/>
          </a:xfrm>
          <a:prstGeom prst="rect">
            <a:avLst/>
          </a:prstGeom>
          <a:solidFill>
            <a:srgbClr val="00A8C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6" name="Picture 5">
            <a:extLst>
              <a:ext uri="{FF2B5EF4-FFF2-40B4-BE49-F238E27FC236}">
                <a16:creationId xmlns:a16="http://schemas.microsoft.com/office/drawing/2014/main" id="{170D4B04-ACF9-9F45-8BCB-0645D6E9359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a:off x="7505742" y="675776"/>
            <a:ext cx="4581060" cy="6422466"/>
          </a:xfrm>
          <a:prstGeom prst="rect">
            <a:avLst/>
          </a:prstGeom>
          <a:effectLst>
            <a:outerShdw blurRad="508000" dist="190500" dir="5400000" algn="t" rotWithShape="0">
              <a:prstClr val="black">
                <a:alpha val="42000"/>
              </a:prstClr>
            </a:outerShdw>
          </a:effectLst>
        </p:spPr>
      </p:pic>
      <p:pic>
        <p:nvPicPr>
          <p:cNvPr id="7" name="Picture 6">
            <a:extLst>
              <a:ext uri="{FF2B5EF4-FFF2-40B4-BE49-F238E27FC236}">
                <a16:creationId xmlns:a16="http://schemas.microsoft.com/office/drawing/2014/main" id="{0ABF6898-8A7B-5D4E-AE56-667B779337D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609220" y="1992809"/>
            <a:ext cx="2102841" cy="4184730"/>
          </a:xfrm>
          <a:prstGeom prst="rect">
            <a:avLst/>
          </a:prstGeom>
          <a:effectLst>
            <a:outerShdw blurRad="508000" dist="177800" dir="5400000" algn="t" rotWithShape="0">
              <a:prstClr val="black">
                <a:alpha val="42000"/>
              </a:prstClr>
            </a:outerShdw>
          </a:effectLst>
        </p:spPr>
      </p:pic>
      <p:sp>
        <p:nvSpPr>
          <p:cNvPr id="10" name="Picture Placeholder 4">
            <a:extLst>
              <a:ext uri="{FF2B5EF4-FFF2-40B4-BE49-F238E27FC236}">
                <a16:creationId xmlns:a16="http://schemas.microsoft.com/office/drawing/2014/main" id="{77071DD5-C8B5-4225-B8DE-07EA5BA539F6}"/>
              </a:ext>
            </a:extLst>
          </p:cNvPr>
          <p:cNvSpPr>
            <a:spLocks noGrp="1"/>
          </p:cNvSpPr>
          <p:nvPr>
            <p:ph type="pic" sz="quarter" idx="10" hasCustomPrompt="1"/>
          </p:nvPr>
        </p:nvSpPr>
        <p:spPr>
          <a:xfrm>
            <a:off x="7227570" y="1966364"/>
            <a:ext cx="5148656" cy="3851506"/>
          </a:xfrm>
          <a:prstGeom prst="rect">
            <a:avLst/>
          </a:prstGeom>
          <a:solidFill>
            <a:schemeClr val="tx1"/>
          </a:solidFill>
        </p:spPr>
        <p:txBody>
          <a:bodyPr lIns="216000" tIns="216000">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fr-FR" sz="2800" b="0" i="0" kern="1200" dirty="0">
                <a:solidFill>
                  <a:schemeClr val="tx1"/>
                </a:solidFill>
                <a:latin typeface="Arial" panose="020B0604020202020204" pitchFamily="34" charset="0"/>
                <a:ea typeface="+mn-ea"/>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a:t>Click </a:t>
            </a:r>
            <a:br>
              <a:rPr lang="fr-FR"/>
            </a:br>
            <a:r>
              <a:rPr lang="fr-FR"/>
              <a:t>to </a:t>
            </a:r>
            <a:r>
              <a:rPr lang="fr-FR" err="1"/>
              <a:t>add</a:t>
            </a:r>
            <a:r>
              <a:rPr lang="fr-FR"/>
              <a:t> </a:t>
            </a:r>
            <a:br>
              <a:rPr lang="fr-FR"/>
            </a:br>
            <a:r>
              <a:rPr lang="fr-FR"/>
              <a:t>a </a:t>
            </a:r>
            <a:r>
              <a:rPr lang="fr-FR" err="1"/>
              <a:t>picture</a:t>
            </a:r>
            <a:endParaRPr lang="fr-FR"/>
          </a:p>
        </p:txBody>
      </p:sp>
      <p:sp>
        <p:nvSpPr>
          <p:cNvPr id="14" name="Picture Placeholder 2">
            <a:extLst>
              <a:ext uri="{FF2B5EF4-FFF2-40B4-BE49-F238E27FC236}">
                <a16:creationId xmlns:a16="http://schemas.microsoft.com/office/drawing/2014/main" id="{150A7111-6589-40CE-A556-684125F67275}"/>
              </a:ext>
            </a:extLst>
          </p:cNvPr>
          <p:cNvSpPr>
            <a:spLocks noGrp="1"/>
          </p:cNvSpPr>
          <p:nvPr>
            <p:ph type="pic" sz="quarter" idx="12" hasCustomPrompt="1"/>
          </p:nvPr>
        </p:nvSpPr>
        <p:spPr>
          <a:xfrm>
            <a:off x="3818269" y="2254257"/>
            <a:ext cx="1683544" cy="3658476"/>
          </a:xfrm>
          <a:custGeom>
            <a:avLst/>
            <a:gdLst>
              <a:gd name="connsiteX0" fmla="*/ 0 w 2366010"/>
              <a:gd name="connsiteY0" fmla="*/ 244787 h 5124450"/>
              <a:gd name="connsiteX1" fmla="*/ 244787 w 2366010"/>
              <a:gd name="connsiteY1" fmla="*/ 0 h 5124450"/>
              <a:gd name="connsiteX2" fmla="*/ 2121223 w 2366010"/>
              <a:gd name="connsiteY2" fmla="*/ 0 h 5124450"/>
              <a:gd name="connsiteX3" fmla="*/ 2366010 w 2366010"/>
              <a:gd name="connsiteY3" fmla="*/ 244787 h 5124450"/>
              <a:gd name="connsiteX4" fmla="*/ 2366010 w 2366010"/>
              <a:gd name="connsiteY4" fmla="*/ 4879663 h 5124450"/>
              <a:gd name="connsiteX5" fmla="*/ 2121223 w 2366010"/>
              <a:gd name="connsiteY5" fmla="*/ 5124450 h 5124450"/>
              <a:gd name="connsiteX6" fmla="*/ 244787 w 2366010"/>
              <a:gd name="connsiteY6" fmla="*/ 5124450 h 5124450"/>
              <a:gd name="connsiteX7" fmla="*/ 0 w 2366010"/>
              <a:gd name="connsiteY7" fmla="*/ 4879663 h 5124450"/>
              <a:gd name="connsiteX8" fmla="*/ 0 w 2366010"/>
              <a:gd name="connsiteY8" fmla="*/ 244787 h 5124450"/>
              <a:gd name="connsiteX0" fmla="*/ 0 w 2366010"/>
              <a:gd name="connsiteY0" fmla="*/ 244793 h 5124456"/>
              <a:gd name="connsiteX1" fmla="*/ 244787 w 2366010"/>
              <a:gd name="connsiteY1" fmla="*/ 6 h 5124456"/>
              <a:gd name="connsiteX2" fmla="*/ 659130 w 2366010"/>
              <a:gd name="connsiteY2" fmla="*/ 186696 h 5124456"/>
              <a:gd name="connsiteX3" fmla="*/ 2121223 w 2366010"/>
              <a:gd name="connsiteY3" fmla="*/ 6 h 5124456"/>
              <a:gd name="connsiteX4" fmla="*/ 2366010 w 2366010"/>
              <a:gd name="connsiteY4" fmla="*/ 244793 h 5124456"/>
              <a:gd name="connsiteX5" fmla="*/ 2366010 w 2366010"/>
              <a:gd name="connsiteY5" fmla="*/ 4879669 h 5124456"/>
              <a:gd name="connsiteX6" fmla="*/ 2121223 w 2366010"/>
              <a:gd name="connsiteY6" fmla="*/ 5124456 h 5124456"/>
              <a:gd name="connsiteX7" fmla="*/ 244787 w 2366010"/>
              <a:gd name="connsiteY7" fmla="*/ 5124456 h 5124456"/>
              <a:gd name="connsiteX8" fmla="*/ 0 w 2366010"/>
              <a:gd name="connsiteY8" fmla="*/ 4879669 h 5124456"/>
              <a:gd name="connsiteX9" fmla="*/ 0 w 2366010"/>
              <a:gd name="connsiteY9" fmla="*/ 244793 h 5124456"/>
              <a:gd name="connsiteX0" fmla="*/ 0 w 2366010"/>
              <a:gd name="connsiteY0" fmla="*/ 244794 h 5124457"/>
              <a:gd name="connsiteX1" fmla="*/ 244787 w 2366010"/>
              <a:gd name="connsiteY1" fmla="*/ 7 h 5124457"/>
              <a:gd name="connsiteX2" fmla="*/ 659130 w 2366010"/>
              <a:gd name="connsiteY2" fmla="*/ 186697 h 5124457"/>
              <a:gd name="connsiteX3" fmla="*/ 2121223 w 2366010"/>
              <a:gd name="connsiteY3" fmla="*/ 7 h 5124457"/>
              <a:gd name="connsiteX4" fmla="*/ 2366010 w 2366010"/>
              <a:gd name="connsiteY4" fmla="*/ 244794 h 5124457"/>
              <a:gd name="connsiteX5" fmla="*/ 2366010 w 2366010"/>
              <a:gd name="connsiteY5" fmla="*/ 4879670 h 5124457"/>
              <a:gd name="connsiteX6" fmla="*/ 2121223 w 2366010"/>
              <a:gd name="connsiteY6" fmla="*/ 5124457 h 5124457"/>
              <a:gd name="connsiteX7" fmla="*/ 244787 w 2366010"/>
              <a:gd name="connsiteY7" fmla="*/ 5124457 h 5124457"/>
              <a:gd name="connsiteX8" fmla="*/ 0 w 2366010"/>
              <a:gd name="connsiteY8" fmla="*/ 4879670 h 5124457"/>
              <a:gd name="connsiteX9" fmla="*/ 0 w 2366010"/>
              <a:gd name="connsiteY9" fmla="*/ 244794 h 5124457"/>
              <a:gd name="connsiteX0" fmla="*/ 0 w 2366010"/>
              <a:gd name="connsiteY0" fmla="*/ 253683 h 5133346"/>
              <a:gd name="connsiteX1" fmla="*/ 244787 w 2366010"/>
              <a:gd name="connsiteY1" fmla="*/ 8896 h 5133346"/>
              <a:gd name="connsiteX2" fmla="*/ 502920 w 2366010"/>
              <a:gd name="connsiteY2" fmla="*/ 50807 h 5133346"/>
              <a:gd name="connsiteX3" fmla="*/ 659130 w 2366010"/>
              <a:gd name="connsiteY3" fmla="*/ 195586 h 5133346"/>
              <a:gd name="connsiteX4" fmla="*/ 2121223 w 2366010"/>
              <a:gd name="connsiteY4" fmla="*/ 8896 h 5133346"/>
              <a:gd name="connsiteX5" fmla="*/ 2366010 w 2366010"/>
              <a:gd name="connsiteY5" fmla="*/ 253683 h 5133346"/>
              <a:gd name="connsiteX6" fmla="*/ 2366010 w 2366010"/>
              <a:gd name="connsiteY6" fmla="*/ 4888559 h 5133346"/>
              <a:gd name="connsiteX7" fmla="*/ 2121223 w 2366010"/>
              <a:gd name="connsiteY7" fmla="*/ 5133346 h 5133346"/>
              <a:gd name="connsiteX8" fmla="*/ 244787 w 2366010"/>
              <a:gd name="connsiteY8" fmla="*/ 5133346 h 5133346"/>
              <a:gd name="connsiteX9" fmla="*/ 0 w 2366010"/>
              <a:gd name="connsiteY9" fmla="*/ 4888559 h 5133346"/>
              <a:gd name="connsiteX10" fmla="*/ 0 w 2366010"/>
              <a:gd name="connsiteY10" fmla="*/ 253683 h 5133346"/>
              <a:gd name="connsiteX0" fmla="*/ 0 w 2366010"/>
              <a:gd name="connsiteY0" fmla="*/ 253683 h 5133346"/>
              <a:gd name="connsiteX1" fmla="*/ 244787 w 2366010"/>
              <a:gd name="connsiteY1" fmla="*/ 8896 h 5133346"/>
              <a:gd name="connsiteX2" fmla="*/ 502920 w 2366010"/>
              <a:gd name="connsiteY2" fmla="*/ 50807 h 5133346"/>
              <a:gd name="connsiteX3" fmla="*/ 659130 w 2366010"/>
              <a:gd name="connsiteY3" fmla="*/ 195586 h 5133346"/>
              <a:gd name="connsiteX4" fmla="*/ 2121223 w 2366010"/>
              <a:gd name="connsiteY4" fmla="*/ 8896 h 5133346"/>
              <a:gd name="connsiteX5" fmla="*/ 2366010 w 2366010"/>
              <a:gd name="connsiteY5" fmla="*/ 253683 h 5133346"/>
              <a:gd name="connsiteX6" fmla="*/ 2366010 w 2366010"/>
              <a:gd name="connsiteY6" fmla="*/ 4888559 h 5133346"/>
              <a:gd name="connsiteX7" fmla="*/ 2121223 w 2366010"/>
              <a:gd name="connsiteY7" fmla="*/ 5133346 h 5133346"/>
              <a:gd name="connsiteX8" fmla="*/ 244787 w 2366010"/>
              <a:gd name="connsiteY8" fmla="*/ 5133346 h 5133346"/>
              <a:gd name="connsiteX9" fmla="*/ 0 w 2366010"/>
              <a:gd name="connsiteY9" fmla="*/ 4888559 h 5133346"/>
              <a:gd name="connsiteX10" fmla="*/ 0 w 2366010"/>
              <a:gd name="connsiteY10" fmla="*/ 253683 h 5133346"/>
              <a:gd name="connsiteX0" fmla="*/ 0 w 2366010"/>
              <a:gd name="connsiteY0" fmla="*/ 253683 h 5133346"/>
              <a:gd name="connsiteX1" fmla="*/ 244787 w 2366010"/>
              <a:gd name="connsiteY1" fmla="*/ 8896 h 5133346"/>
              <a:gd name="connsiteX2" fmla="*/ 502920 w 2366010"/>
              <a:gd name="connsiteY2" fmla="*/ 50807 h 5133346"/>
              <a:gd name="connsiteX3" fmla="*/ 735330 w 2366010"/>
              <a:gd name="connsiteY3" fmla="*/ 195586 h 5133346"/>
              <a:gd name="connsiteX4" fmla="*/ 2121223 w 2366010"/>
              <a:gd name="connsiteY4" fmla="*/ 8896 h 5133346"/>
              <a:gd name="connsiteX5" fmla="*/ 2366010 w 2366010"/>
              <a:gd name="connsiteY5" fmla="*/ 253683 h 5133346"/>
              <a:gd name="connsiteX6" fmla="*/ 2366010 w 2366010"/>
              <a:gd name="connsiteY6" fmla="*/ 4888559 h 5133346"/>
              <a:gd name="connsiteX7" fmla="*/ 2121223 w 2366010"/>
              <a:gd name="connsiteY7" fmla="*/ 5133346 h 5133346"/>
              <a:gd name="connsiteX8" fmla="*/ 244787 w 2366010"/>
              <a:gd name="connsiteY8" fmla="*/ 5133346 h 5133346"/>
              <a:gd name="connsiteX9" fmla="*/ 0 w 2366010"/>
              <a:gd name="connsiteY9" fmla="*/ 4888559 h 5133346"/>
              <a:gd name="connsiteX10" fmla="*/ 0 w 2366010"/>
              <a:gd name="connsiteY10" fmla="*/ 253683 h 5133346"/>
              <a:gd name="connsiteX0" fmla="*/ 0 w 2366010"/>
              <a:gd name="connsiteY0" fmla="*/ 259704 h 5139367"/>
              <a:gd name="connsiteX1" fmla="*/ 244787 w 2366010"/>
              <a:gd name="connsiteY1" fmla="*/ 14917 h 5139367"/>
              <a:gd name="connsiteX2" fmla="*/ 499110 w 2366010"/>
              <a:gd name="connsiteY2" fmla="*/ 30158 h 5139367"/>
              <a:gd name="connsiteX3" fmla="*/ 735330 w 2366010"/>
              <a:gd name="connsiteY3" fmla="*/ 201607 h 5139367"/>
              <a:gd name="connsiteX4" fmla="*/ 2121223 w 2366010"/>
              <a:gd name="connsiteY4" fmla="*/ 14917 h 5139367"/>
              <a:gd name="connsiteX5" fmla="*/ 2366010 w 2366010"/>
              <a:gd name="connsiteY5" fmla="*/ 259704 h 5139367"/>
              <a:gd name="connsiteX6" fmla="*/ 2366010 w 2366010"/>
              <a:gd name="connsiteY6" fmla="*/ 4894580 h 5139367"/>
              <a:gd name="connsiteX7" fmla="*/ 2121223 w 2366010"/>
              <a:gd name="connsiteY7" fmla="*/ 5139367 h 5139367"/>
              <a:gd name="connsiteX8" fmla="*/ 244787 w 2366010"/>
              <a:gd name="connsiteY8" fmla="*/ 5139367 h 5139367"/>
              <a:gd name="connsiteX9" fmla="*/ 0 w 2366010"/>
              <a:gd name="connsiteY9" fmla="*/ 4894580 h 5139367"/>
              <a:gd name="connsiteX10" fmla="*/ 0 w 2366010"/>
              <a:gd name="connsiteY10" fmla="*/ 259704 h 5139367"/>
              <a:gd name="connsiteX0" fmla="*/ 0 w 2366010"/>
              <a:gd name="connsiteY0" fmla="*/ 255334 h 5134997"/>
              <a:gd name="connsiteX1" fmla="*/ 244787 w 2366010"/>
              <a:gd name="connsiteY1" fmla="*/ 10547 h 5134997"/>
              <a:gd name="connsiteX2" fmla="*/ 499110 w 2366010"/>
              <a:gd name="connsiteY2" fmla="*/ 25788 h 5134997"/>
              <a:gd name="connsiteX3" fmla="*/ 735330 w 2366010"/>
              <a:gd name="connsiteY3" fmla="*/ 197237 h 5134997"/>
              <a:gd name="connsiteX4" fmla="*/ 2121223 w 2366010"/>
              <a:gd name="connsiteY4" fmla="*/ 10547 h 5134997"/>
              <a:gd name="connsiteX5" fmla="*/ 2366010 w 2366010"/>
              <a:gd name="connsiteY5" fmla="*/ 255334 h 5134997"/>
              <a:gd name="connsiteX6" fmla="*/ 2366010 w 2366010"/>
              <a:gd name="connsiteY6" fmla="*/ 4890210 h 5134997"/>
              <a:gd name="connsiteX7" fmla="*/ 2121223 w 2366010"/>
              <a:gd name="connsiteY7" fmla="*/ 5134997 h 5134997"/>
              <a:gd name="connsiteX8" fmla="*/ 244787 w 2366010"/>
              <a:gd name="connsiteY8" fmla="*/ 5134997 h 5134997"/>
              <a:gd name="connsiteX9" fmla="*/ 0 w 2366010"/>
              <a:gd name="connsiteY9" fmla="*/ 4890210 h 5134997"/>
              <a:gd name="connsiteX10" fmla="*/ 0 w 2366010"/>
              <a:gd name="connsiteY10" fmla="*/ 255334 h 5134997"/>
              <a:gd name="connsiteX0" fmla="*/ 0 w 2366010"/>
              <a:gd name="connsiteY0" fmla="*/ 255334 h 5134997"/>
              <a:gd name="connsiteX1" fmla="*/ 244787 w 2366010"/>
              <a:gd name="connsiteY1" fmla="*/ 10547 h 5134997"/>
              <a:gd name="connsiteX2" fmla="*/ 499110 w 2366010"/>
              <a:gd name="connsiteY2" fmla="*/ 25788 h 5134997"/>
              <a:gd name="connsiteX3" fmla="*/ 731520 w 2366010"/>
              <a:gd name="connsiteY3" fmla="*/ 193427 h 5134997"/>
              <a:gd name="connsiteX4" fmla="*/ 2121223 w 2366010"/>
              <a:gd name="connsiteY4" fmla="*/ 10547 h 5134997"/>
              <a:gd name="connsiteX5" fmla="*/ 2366010 w 2366010"/>
              <a:gd name="connsiteY5" fmla="*/ 255334 h 5134997"/>
              <a:gd name="connsiteX6" fmla="*/ 2366010 w 2366010"/>
              <a:gd name="connsiteY6" fmla="*/ 4890210 h 5134997"/>
              <a:gd name="connsiteX7" fmla="*/ 2121223 w 2366010"/>
              <a:gd name="connsiteY7" fmla="*/ 5134997 h 5134997"/>
              <a:gd name="connsiteX8" fmla="*/ 244787 w 2366010"/>
              <a:gd name="connsiteY8" fmla="*/ 5134997 h 5134997"/>
              <a:gd name="connsiteX9" fmla="*/ 0 w 2366010"/>
              <a:gd name="connsiteY9" fmla="*/ 4890210 h 5134997"/>
              <a:gd name="connsiteX10" fmla="*/ 0 w 2366010"/>
              <a:gd name="connsiteY10" fmla="*/ 255334 h 5134997"/>
              <a:gd name="connsiteX0" fmla="*/ 0 w 2366010"/>
              <a:gd name="connsiteY0" fmla="*/ 258273 h 5137936"/>
              <a:gd name="connsiteX1" fmla="*/ 244787 w 2366010"/>
              <a:gd name="connsiteY1" fmla="*/ 13486 h 5137936"/>
              <a:gd name="connsiteX2" fmla="*/ 510540 w 2366010"/>
              <a:gd name="connsiteY2" fmla="*/ 17297 h 5137936"/>
              <a:gd name="connsiteX3" fmla="*/ 731520 w 2366010"/>
              <a:gd name="connsiteY3" fmla="*/ 196366 h 5137936"/>
              <a:gd name="connsiteX4" fmla="*/ 2121223 w 2366010"/>
              <a:gd name="connsiteY4" fmla="*/ 13486 h 5137936"/>
              <a:gd name="connsiteX5" fmla="*/ 2366010 w 2366010"/>
              <a:gd name="connsiteY5" fmla="*/ 258273 h 5137936"/>
              <a:gd name="connsiteX6" fmla="*/ 2366010 w 2366010"/>
              <a:gd name="connsiteY6" fmla="*/ 4893149 h 5137936"/>
              <a:gd name="connsiteX7" fmla="*/ 2121223 w 2366010"/>
              <a:gd name="connsiteY7" fmla="*/ 5137936 h 5137936"/>
              <a:gd name="connsiteX8" fmla="*/ 244787 w 2366010"/>
              <a:gd name="connsiteY8" fmla="*/ 5137936 h 5137936"/>
              <a:gd name="connsiteX9" fmla="*/ 0 w 2366010"/>
              <a:gd name="connsiteY9" fmla="*/ 4893149 h 5137936"/>
              <a:gd name="connsiteX10" fmla="*/ 0 w 2366010"/>
              <a:gd name="connsiteY10" fmla="*/ 258273 h 5137936"/>
              <a:gd name="connsiteX0" fmla="*/ 0 w 2366010"/>
              <a:gd name="connsiteY0" fmla="*/ 258273 h 5137936"/>
              <a:gd name="connsiteX1" fmla="*/ 244787 w 2366010"/>
              <a:gd name="connsiteY1" fmla="*/ 13486 h 5137936"/>
              <a:gd name="connsiteX2" fmla="*/ 510540 w 2366010"/>
              <a:gd name="connsiteY2" fmla="*/ 17297 h 5137936"/>
              <a:gd name="connsiteX3" fmla="*/ 731520 w 2366010"/>
              <a:gd name="connsiteY3" fmla="*/ 196366 h 5137936"/>
              <a:gd name="connsiteX4" fmla="*/ 2121223 w 2366010"/>
              <a:gd name="connsiteY4" fmla="*/ 13486 h 5137936"/>
              <a:gd name="connsiteX5" fmla="*/ 2366010 w 2366010"/>
              <a:gd name="connsiteY5" fmla="*/ 258273 h 5137936"/>
              <a:gd name="connsiteX6" fmla="*/ 2366010 w 2366010"/>
              <a:gd name="connsiteY6" fmla="*/ 4893149 h 5137936"/>
              <a:gd name="connsiteX7" fmla="*/ 2121223 w 2366010"/>
              <a:gd name="connsiteY7" fmla="*/ 5137936 h 5137936"/>
              <a:gd name="connsiteX8" fmla="*/ 244787 w 2366010"/>
              <a:gd name="connsiteY8" fmla="*/ 5137936 h 5137936"/>
              <a:gd name="connsiteX9" fmla="*/ 0 w 2366010"/>
              <a:gd name="connsiteY9" fmla="*/ 4893149 h 5137936"/>
              <a:gd name="connsiteX10" fmla="*/ 0 w 2366010"/>
              <a:gd name="connsiteY10" fmla="*/ 258273 h 5137936"/>
              <a:gd name="connsiteX0" fmla="*/ 0 w 2366010"/>
              <a:gd name="connsiteY0" fmla="*/ 258273 h 5137936"/>
              <a:gd name="connsiteX1" fmla="*/ 244787 w 2366010"/>
              <a:gd name="connsiteY1" fmla="*/ 13486 h 5137936"/>
              <a:gd name="connsiteX2" fmla="*/ 510540 w 2366010"/>
              <a:gd name="connsiteY2" fmla="*/ 17297 h 5137936"/>
              <a:gd name="connsiteX3" fmla="*/ 739140 w 2366010"/>
              <a:gd name="connsiteY3" fmla="*/ 196366 h 5137936"/>
              <a:gd name="connsiteX4" fmla="*/ 2121223 w 2366010"/>
              <a:gd name="connsiteY4" fmla="*/ 13486 h 5137936"/>
              <a:gd name="connsiteX5" fmla="*/ 2366010 w 2366010"/>
              <a:gd name="connsiteY5" fmla="*/ 258273 h 5137936"/>
              <a:gd name="connsiteX6" fmla="*/ 2366010 w 2366010"/>
              <a:gd name="connsiteY6" fmla="*/ 4893149 h 5137936"/>
              <a:gd name="connsiteX7" fmla="*/ 2121223 w 2366010"/>
              <a:gd name="connsiteY7" fmla="*/ 5137936 h 5137936"/>
              <a:gd name="connsiteX8" fmla="*/ 244787 w 2366010"/>
              <a:gd name="connsiteY8" fmla="*/ 5137936 h 5137936"/>
              <a:gd name="connsiteX9" fmla="*/ 0 w 2366010"/>
              <a:gd name="connsiteY9" fmla="*/ 4893149 h 5137936"/>
              <a:gd name="connsiteX10" fmla="*/ 0 w 2366010"/>
              <a:gd name="connsiteY10" fmla="*/ 258273 h 5137936"/>
              <a:gd name="connsiteX0" fmla="*/ 0 w 2366010"/>
              <a:gd name="connsiteY0" fmla="*/ 258273 h 5137936"/>
              <a:gd name="connsiteX1" fmla="*/ 244787 w 2366010"/>
              <a:gd name="connsiteY1" fmla="*/ 13486 h 5137936"/>
              <a:gd name="connsiteX2" fmla="*/ 510540 w 2366010"/>
              <a:gd name="connsiteY2" fmla="*/ 17297 h 5137936"/>
              <a:gd name="connsiteX3" fmla="*/ 739140 w 2366010"/>
              <a:gd name="connsiteY3" fmla="*/ 196366 h 5137936"/>
              <a:gd name="connsiteX4" fmla="*/ 2121223 w 2366010"/>
              <a:gd name="connsiteY4" fmla="*/ 13486 h 5137936"/>
              <a:gd name="connsiteX5" fmla="*/ 2366010 w 2366010"/>
              <a:gd name="connsiteY5" fmla="*/ 258273 h 5137936"/>
              <a:gd name="connsiteX6" fmla="*/ 2366010 w 2366010"/>
              <a:gd name="connsiteY6" fmla="*/ 4893149 h 5137936"/>
              <a:gd name="connsiteX7" fmla="*/ 2121223 w 2366010"/>
              <a:gd name="connsiteY7" fmla="*/ 5137936 h 5137936"/>
              <a:gd name="connsiteX8" fmla="*/ 244787 w 2366010"/>
              <a:gd name="connsiteY8" fmla="*/ 5137936 h 5137936"/>
              <a:gd name="connsiteX9" fmla="*/ 0 w 2366010"/>
              <a:gd name="connsiteY9" fmla="*/ 4893149 h 5137936"/>
              <a:gd name="connsiteX10" fmla="*/ 0 w 2366010"/>
              <a:gd name="connsiteY10" fmla="*/ 258273 h 5137936"/>
              <a:gd name="connsiteX0" fmla="*/ 0 w 2366010"/>
              <a:gd name="connsiteY0" fmla="*/ 251685 h 5131348"/>
              <a:gd name="connsiteX1" fmla="*/ 244787 w 2366010"/>
              <a:gd name="connsiteY1" fmla="*/ 6898 h 5131348"/>
              <a:gd name="connsiteX2" fmla="*/ 510540 w 2366010"/>
              <a:gd name="connsiteY2" fmla="*/ 10709 h 5131348"/>
              <a:gd name="connsiteX3" fmla="*/ 739140 w 2366010"/>
              <a:gd name="connsiteY3" fmla="*/ 189778 h 5131348"/>
              <a:gd name="connsiteX4" fmla="*/ 2121223 w 2366010"/>
              <a:gd name="connsiteY4" fmla="*/ 6898 h 5131348"/>
              <a:gd name="connsiteX5" fmla="*/ 2366010 w 2366010"/>
              <a:gd name="connsiteY5" fmla="*/ 251685 h 5131348"/>
              <a:gd name="connsiteX6" fmla="*/ 2366010 w 2366010"/>
              <a:gd name="connsiteY6" fmla="*/ 4886561 h 5131348"/>
              <a:gd name="connsiteX7" fmla="*/ 2121223 w 2366010"/>
              <a:gd name="connsiteY7" fmla="*/ 5131348 h 5131348"/>
              <a:gd name="connsiteX8" fmla="*/ 244787 w 2366010"/>
              <a:gd name="connsiteY8" fmla="*/ 5131348 h 5131348"/>
              <a:gd name="connsiteX9" fmla="*/ 0 w 2366010"/>
              <a:gd name="connsiteY9" fmla="*/ 4886561 h 5131348"/>
              <a:gd name="connsiteX10" fmla="*/ 0 w 2366010"/>
              <a:gd name="connsiteY10" fmla="*/ 251685 h 5131348"/>
              <a:gd name="connsiteX0" fmla="*/ 0 w 2366010"/>
              <a:gd name="connsiteY0" fmla="*/ 251685 h 5131348"/>
              <a:gd name="connsiteX1" fmla="*/ 244787 w 2366010"/>
              <a:gd name="connsiteY1" fmla="*/ 6898 h 5131348"/>
              <a:gd name="connsiteX2" fmla="*/ 510540 w 2366010"/>
              <a:gd name="connsiteY2" fmla="*/ 10709 h 5131348"/>
              <a:gd name="connsiteX3" fmla="*/ 727710 w 2366010"/>
              <a:gd name="connsiteY3" fmla="*/ 189778 h 5131348"/>
              <a:gd name="connsiteX4" fmla="*/ 2121223 w 2366010"/>
              <a:gd name="connsiteY4" fmla="*/ 6898 h 5131348"/>
              <a:gd name="connsiteX5" fmla="*/ 2366010 w 2366010"/>
              <a:gd name="connsiteY5" fmla="*/ 251685 h 5131348"/>
              <a:gd name="connsiteX6" fmla="*/ 2366010 w 2366010"/>
              <a:gd name="connsiteY6" fmla="*/ 4886561 h 5131348"/>
              <a:gd name="connsiteX7" fmla="*/ 2121223 w 2366010"/>
              <a:gd name="connsiteY7" fmla="*/ 5131348 h 5131348"/>
              <a:gd name="connsiteX8" fmla="*/ 244787 w 2366010"/>
              <a:gd name="connsiteY8" fmla="*/ 5131348 h 5131348"/>
              <a:gd name="connsiteX9" fmla="*/ 0 w 2366010"/>
              <a:gd name="connsiteY9" fmla="*/ 4886561 h 5131348"/>
              <a:gd name="connsiteX10" fmla="*/ 0 w 2366010"/>
              <a:gd name="connsiteY10" fmla="*/ 251685 h 5131348"/>
              <a:gd name="connsiteX0" fmla="*/ 0 w 2366010"/>
              <a:gd name="connsiteY0" fmla="*/ 255624 h 5135287"/>
              <a:gd name="connsiteX1" fmla="*/ 244787 w 2366010"/>
              <a:gd name="connsiteY1" fmla="*/ 10837 h 5135287"/>
              <a:gd name="connsiteX2" fmla="*/ 520700 w 2366010"/>
              <a:gd name="connsiteY2" fmla="*/ 7028 h 5135287"/>
              <a:gd name="connsiteX3" fmla="*/ 727710 w 2366010"/>
              <a:gd name="connsiteY3" fmla="*/ 193717 h 5135287"/>
              <a:gd name="connsiteX4" fmla="*/ 2121223 w 2366010"/>
              <a:gd name="connsiteY4" fmla="*/ 10837 h 5135287"/>
              <a:gd name="connsiteX5" fmla="*/ 2366010 w 2366010"/>
              <a:gd name="connsiteY5" fmla="*/ 255624 h 5135287"/>
              <a:gd name="connsiteX6" fmla="*/ 2366010 w 2366010"/>
              <a:gd name="connsiteY6" fmla="*/ 4890500 h 5135287"/>
              <a:gd name="connsiteX7" fmla="*/ 2121223 w 2366010"/>
              <a:gd name="connsiteY7" fmla="*/ 5135287 h 5135287"/>
              <a:gd name="connsiteX8" fmla="*/ 244787 w 2366010"/>
              <a:gd name="connsiteY8" fmla="*/ 5135287 h 5135287"/>
              <a:gd name="connsiteX9" fmla="*/ 0 w 2366010"/>
              <a:gd name="connsiteY9" fmla="*/ 4890500 h 5135287"/>
              <a:gd name="connsiteX10" fmla="*/ 0 w 2366010"/>
              <a:gd name="connsiteY10" fmla="*/ 255624 h 5135287"/>
              <a:gd name="connsiteX0" fmla="*/ 0 w 2366010"/>
              <a:gd name="connsiteY0" fmla="*/ 256647 h 5136310"/>
              <a:gd name="connsiteX1" fmla="*/ 237167 w 2366010"/>
              <a:gd name="connsiteY1" fmla="*/ 9320 h 5136310"/>
              <a:gd name="connsiteX2" fmla="*/ 520700 w 2366010"/>
              <a:gd name="connsiteY2" fmla="*/ 8051 h 5136310"/>
              <a:gd name="connsiteX3" fmla="*/ 727710 w 2366010"/>
              <a:gd name="connsiteY3" fmla="*/ 194740 h 5136310"/>
              <a:gd name="connsiteX4" fmla="*/ 2121223 w 2366010"/>
              <a:gd name="connsiteY4" fmla="*/ 11860 h 5136310"/>
              <a:gd name="connsiteX5" fmla="*/ 2366010 w 2366010"/>
              <a:gd name="connsiteY5" fmla="*/ 256647 h 5136310"/>
              <a:gd name="connsiteX6" fmla="*/ 2366010 w 2366010"/>
              <a:gd name="connsiteY6" fmla="*/ 4891523 h 5136310"/>
              <a:gd name="connsiteX7" fmla="*/ 2121223 w 2366010"/>
              <a:gd name="connsiteY7" fmla="*/ 5136310 h 5136310"/>
              <a:gd name="connsiteX8" fmla="*/ 244787 w 2366010"/>
              <a:gd name="connsiteY8" fmla="*/ 5136310 h 5136310"/>
              <a:gd name="connsiteX9" fmla="*/ 0 w 2366010"/>
              <a:gd name="connsiteY9" fmla="*/ 4891523 h 5136310"/>
              <a:gd name="connsiteX10" fmla="*/ 0 w 2366010"/>
              <a:gd name="connsiteY10" fmla="*/ 256647 h 5136310"/>
              <a:gd name="connsiteX0" fmla="*/ 0 w 2366010"/>
              <a:gd name="connsiteY0" fmla="*/ 256647 h 5136310"/>
              <a:gd name="connsiteX1" fmla="*/ 237167 w 2366010"/>
              <a:gd name="connsiteY1" fmla="*/ 9320 h 5136310"/>
              <a:gd name="connsiteX2" fmla="*/ 520700 w 2366010"/>
              <a:gd name="connsiteY2" fmla="*/ 8051 h 5136310"/>
              <a:gd name="connsiteX3" fmla="*/ 727710 w 2366010"/>
              <a:gd name="connsiteY3" fmla="*/ 194740 h 5136310"/>
              <a:gd name="connsiteX4" fmla="*/ 2121223 w 2366010"/>
              <a:gd name="connsiteY4" fmla="*/ 11860 h 5136310"/>
              <a:gd name="connsiteX5" fmla="*/ 2366010 w 2366010"/>
              <a:gd name="connsiteY5" fmla="*/ 256647 h 5136310"/>
              <a:gd name="connsiteX6" fmla="*/ 2366010 w 2366010"/>
              <a:gd name="connsiteY6" fmla="*/ 4891523 h 5136310"/>
              <a:gd name="connsiteX7" fmla="*/ 2121223 w 2366010"/>
              <a:gd name="connsiteY7" fmla="*/ 5136310 h 5136310"/>
              <a:gd name="connsiteX8" fmla="*/ 244787 w 2366010"/>
              <a:gd name="connsiteY8" fmla="*/ 5136310 h 5136310"/>
              <a:gd name="connsiteX9" fmla="*/ 0 w 2366010"/>
              <a:gd name="connsiteY9" fmla="*/ 4891523 h 5136310"/>
              <a:gd name="connsiteX10" fmla="*/ 0 w 2366010"/>
              <a:gd name="connsiteY10" fmla="*/ 256647 h 5136310"/>
              <a:gd name="connsiteX0" fmla="*/ 0 w 2366010"/>
              <a:gd name="connsiteY0" fmla="*/ 256647 h 5136310"/>
              <a:gd name="connsiteX1" fmla="*/ 237167 w 2366010"/>
              <a:gd name="connsiteY1" fmla="*/ 9320 h 5136310"/>
              <a:gd name="connsiteX2" fmla="*/ 520700 w 2366010"/>
              <a:gd name="connsiteY2" fmla="*/ 8051 h 5136310"/>
              <a:gd name="connsiteX3" fmla="*/ 727710 w 2366010"/>
              <a:gd name="connsiteY3" fmla="*/ 194740 h 5136310"/>
              <a:gd name="connsiteX4" fmla="*/ 1323813 w 2366010"/>
              <a:gd name="connsiteY4" fmla="*/ 196013 h 5136310"/>
              <a:gd name="connsiteX5" fmla="*/ 2121223 w 2366010"/>
              <a:gd name="connsiteY5" fmla="*/ 11860 h 5136310"/>
              <a:gd name="connsiteX6" fmla="*/ 2366010 w 2366010"/>
              <a:gd name="connsiteY6" fmla="*/ 256647 h 5136310"/>
              <a:gd name="connsiteX7" fmla="*/ 2366010 w 2366010"/>
              <a:gd name="connsiteY7" fmla="*/ 4891523 h 5136310"/>
              <a:gd name="connsiteX8" fmla="*/ 2121223 w 2366010"/>
              <a:gd name="connsiteY8" fmla="*/ 5136310 h 5136310"/>
              <a:gd name="connsiteX9" fmla="*/ 244787 w 2366010"/>
              <a:gd name="connsiteY9" fmla="*/ 5136310 h 5136310"/>
              <a:gd name="connsiteX10" fmla="*/ 0 w 2366010"/>
              <a:gd name="connsiteY10" fmla="*/ 4891523 h 5136310"/>
              <a:gd name="connsiteX11" fmla="*/ 0 w 2366010"/>
              <a:gd name="connsiteY11" fmla="*/ 256647 h 5136310"/>
              <a:gd name="connsiteX0" fmla="*/ 0 w 2366010"/>
              <a:gd name="connsiteY0" fmla="*/ 256647 h 5136310"/>
              <a:gd name="connsiteX1" fmla="*/ 237167 w 2366010"/>
              <a:gd name="connsiteY1" fmla="*/ 9320 h 5136310"/>
              <a:gd name="connsiteX2" fmla="*/ 520700 w 2366010"/>
              <a:gd name="connsiteY2" fmla="*/ 8051 h 5136310"/>
              <a:gd name="connsiteX3" fmla="*/ 727710 w 2366010"/>
              <a:gd name="connsiteY3" fmla="*/ 194740 h 5136310"/>
              <a:gd name="connsiteX4" fmla="*/ 1364453 w 2366010"/>
              <a:gd name="connsiteY4" fmla="*/ 196013 h 5136310"/>
              <a:gd name="connsiteX5" fmla="*/ 2121223 w 2366010"/>
              <a:gd name="connsiteY5" fmla="*/ 11860 h 5136310"/>
              <a:gd name="connsiteX6" fmla="*/ 2366010 w 2366010"/>
              <a:gd name="connsiteY6" fmla="*/ 256647 h 5136310"/>
              <a:gd name="connsiteX7" fmla="*/ 2366010 w 2366010"/>
              <a:gd name="connsiteY7" fmla="*/ 4891523 h 5136310"/>
              <a:gd name="connsiteX8" fmla="*/ 2121223 w 2366010"/>
              <a:gd name="connsiteY8" fmla="*/ 5136310 h 5136310"/>
              <a:gd name="connsiteX9" fmla="*/ 244787 w 2366010"/>
              <a:gd name="connsiteY9" fmla="*/ 5136310 h 5136310"/>
              <a:gd name="connsiteX10" fmla="*/ 0 w 2366010"/>
              <a:gd name="connsiteY10" fmla="*/ 4891523 h 5136310"/>
              <a:gd name="connsiteX11" fmla="*/ 0 w 2366010"/>
              <a:gd name="connsiteY11" fmla="*/ 256647 h 5136310"/>
              <a:gd name="connsiteX0" fmla="*/ 0 w 2366010"/>
              <a:gd name="connsiteY0" fmla="*/ 256647 h 5136310"/>
              <a:gd name="connsiteX1" fmla="*/ 237167 w 2366010"/>
              <a:gd name="connsiteY1" fmla="*/ 9320 h 5136310"/>
              <a:gd name="connsiteX2" fmla="*/ 520700 w 2366010"/>
              <a:gd name="connsiteY2" fmla="*/ 8051 h 5136310"/>
              <a:gd name="connsiteX3" fmla="*/ 727710 w 2366010"/>
              <a:gd name="connsiteY3" fmla="*/ 194740 h 5136310"/>
              <a:gd name="connsiteX4" fmla="*/ 1364453 w 2366010"/>
              <a:gd name="connsiteY4" fmla="*/ 196013 h 5136310"/>
              <a:gd name="connsiteX5" fmla="*/ 2121223 w 2366010"/>
              <a:gd name="connsiteY5" fmla="*/ 11860 h 5136310"/>
              <a:gd name="connsiteX6" fmla="*/ 2366010 w 2366010"/>
              <a:gd name="connsiteY6" fmla="*/ 256647 h 5136310"/>
              <a:gd name="connsiteX7" fmla="*/ 2366010 w 2366010"/>
              <a:gd name="connsiteY7" fmla="*/ 4891523 h 5136310"/>
              <a:gd name="connsiteX8" fmla="*/ 2121223 w 2366010"/>
              <a:gd name="connsiteY8" fmla="*/ 5136310 h 5136310"/>
              <a:gd name="connsiteX9" fmla="*/ 244787 w 2366010"/>
              <a:gd name="connsiteY9" fmla="*/ 5136310 h 5136310"/>
              <a:gd name="connsiteX10" fmla="*/ 0 w 2366010"/>
              <a:gd name="connsiteY10" fmla="*/ 4891523 h 5136310"/>
              <a:gd name="connsiteX11" fmla="*/ 0 w 2366010"/>
              <a:gd name="connsiteY11" fmla="*/ 256647 h 5136310"/>
              <a:gd name="connsiteX0" fmla="*/ 0 w 2366010"/>
              <a:gd name="connsiteY0" fmla="*/ 256647 h 5136310"/>
              <a:gd name="connsiteX1" fmla="*/ 237167 w 2366010"/>
              <a:gd name="connsiteY1" fmla="*/ 9320 h 5136310"/>
              <a:gd name="connsiteX2" fmla="*/ 520700 w 2366010"/>
              <a:gd name="connsiteY2" fmla="*/ 8051 h 5136310"/>
              <a:gd name="connsiteX3" fmla="*/ 727710 w 2366010"/>
              <a:gd name="connsiteY3" fmla="*/ 194740 h 5136310"/>
              <a:gd name="connsiteX4" fmla="*/ 1364453 w 2366010"/>
              <a:gd name="connsiteY4" fmla="*/ 196013 h 5136310"/>
              <a:gd name="connsiteX5" fmla="*/ 2121223 w 2366010"/>
              <a:gd name="connsiteY5" fmla="*/ 11860 h 5136310"/>
              <a:gd name="connsiteX6" fmla="*/ 2366010 w 2366010"/>
              <a:gd name="connsiteY6" fmla="*/ 256647 h 5136310"/>
              <a:gd name="connsiteX7" fmla="*/ 2366010 w 2366010"/>
              <a:gd name="connsiteY7" fmla="*/ 4891523 h 5136310"/>
              <a:gd name="connsiteX8" fmla="*/ 2121223 w 2366010"/>
              <a:gd name="connsiteY8" fmla="*/ 5136310 h 5136310"/>
              <a:gd name="connsiteX9" fmla="*/ 244787 w 2366010"/>
              <a:gd name="connsiteY9" fmla="*/ 5136310 h 5136310"/>
              <a:gd name="connsiteX10" fmla="*/ 0 w 2366010"/>
              <a:gd name="connsiteY10" fmla="*/ 4891523 h 5136310"/>
              <a:gd name="connsiteX11" fmla="*/ 0 w 2366010"/>
              <a:gd name="connsiteY11" fmla="*/ 256647 h 5136310"/>
              <a:gd name="connsiteX0" fmla="*/ 0 w 2366010"/>
              <a:gd name="connsiteY0" fmla="*/ 256647 h 5136310"/>
              <a:gd name="connsiteX1" fmla="*/ 237167 w 2366010"/>
              <a:gd name="connsiteY1" fmla="*/ 9320 h 5136310"/>
              <a:gd name="connsiteX2" fmla="*/ 520700 w 2366010"/>
              <a:gd name="connsiteY2" fmla="*/ 8051 h 5136310"/>
              <a:gd name="connsiteX3" fmla="*/ 727710 w 2366010"/>
              <a:gd name="connsiteY3" fmla="*/ 194740 h 5136310"/>
              <a:gd name="connsiteX4" fmla="*/ 1364453 w 2366010"/>
              <a:gd name="connsiteY4" fmla="*/ 196013 h 5136310"/>
              <a:gd name="connsiteX5" fmla="*/ 2121223 w 2366010"/>
              <a:gd name="connsiteY5" fmla="*/ 11860 h 5136310"/>
              <a:gd name="connsiteX6" fmla="*/ 2366010 w 2366010"/>
              <a:gd name="connsiteY6" fmla="*/ 256647 h 5136310"/>
              <a:gd name="connsiteX7" fmla="*/ 2366010 w 2366010"/>
              <a:gd name="connsiteY7" fmla="*/ 4891523 h 5136310"/>
              <a:gd name="connsiteX8" fmla="*/ 2121223 w 2366010"/>
              <a:gd name="connsiteY8" fmla="*/ 5136310 h 5136310"/>
              <a:gd name="connsiteX9" fmla="*/ 244787 w 2366010"/>
              <a:gd name="connsiteY9" fmla="*/ 5136310 h 5136310"/>
              <a:gd name="connsiteX10" fmla="*/ 0 w 2366010"/>
              <a:gd name="connsiteY10" fmla="*/ 4891523 h 5136310"/>
              <a:gd name="connsiteX11" fmla="*/ 0 w 2366010"/>
              <a:gd name="connsiteY11" fmla="*/ 256647 h 5136310"/>
              <a:gd name="connsiteX0" fmla="*/ 0 w 2366010"/>
              <a:gd name="connsiteY0" fmla="*/ 256647 h 5136310"/>
              <a:gd name="connsiteX1" fmla="*/ 237167 w 2366010"/>
              <a:gd name="connsiteY1" fmla="*/ 9320 h 5136310"/>
              <a:gd name="connsiteX2" fmla="*/ 520700 w 2366010"/>
              <a:gd name="connsiteY2" fmla="*/ 8051 h 5136310"/>
              <a:gd name="connsiteX3" fmla="*/ 727710 w 2366010"/>
              <a:gd name="connsiteY3" fmla="*/ 194740 h 5136310"/>
              <a:gd name="connsiteX4" fmla="*/ 1364453 w 2366010"/>
              <a:gd name="connsiteY4" fmla="*/ 196013 h 5136310"/>
              <a:gd name="connsiteX5" fmla="*/ 2121223 w 2366010"/>
              <a:gd name="connsiteY5" fmla="*/ 11860 h 5136310"/>
              <a:gd name="connsiteX6" fmla="*/ 2366010 w 2366010"/>
              <a:gd name="connsiteY6" fmla="*/ 256647 h 5136310"/>
              <a:gd name="connsiteX7" fmla="*/ 2366010 w 2366010"/>
              <a:gd name="connsiteY7" fmla="*/ 4891523 h 5136310"/>
              <a:gd name="connsiteX8" fmla="*/ 2121223 w 2366010"/>
              <a:gd name="connsiteY8" fmla="*/ 5136310 h 5136310"/>
              <a:gd name="connsiteX9" fmla="*/ 244787 w 2366010"/>
              <a:gd name="connsiteY9" fmla="*/ 5136310 h 5136310"/>
              <a:gd name="connsiteX10" fmla="*/ 0 w 2366010"/>
              <a:gd name="connsiteY10" fmla="*/ 4891523 h 5136310"/>
              <a:gd name="connsiteX11" fmla="*/ 0 w 2366010"/>
              <a:gd name="connsiteY11" fmla="*/ 256647 h 5136310"/>
              <a:gd name="connsiteX0" fmla="*/ 0 w 2366010"/>
              <a:gd name="connsiteY0" fmla="*/ 256647 h 5136310"/>
              <a:gd name="connsiteX1" fmla="*/ 237167 w 2366010"/>
              <a:gd name="connsiteY1" fmla="*/ 9320 h 5136310"/>
              <a:gd name="connsiteX2" fmla="*/ 520700 w 2366010"/>
              <a:gd name="connsiteY2" fmla="*/ 8051 h 5136310"/>
              <a:gd name="connsiteX3" fmla="*/ 727710 w 2366010"/>
              <a:gd name="connsiteY3" fmla="*/ 194740 h 5136310"/>
              <a:gd name="connsiteX4" fmla="*/ 1364453 w 2366010"/>
              <a:gd name="connsiteY4" fmla="*/ 196013 h 5136310"/>
              <a:gd name="connsiteX5" fmla="*/ 2121223 w 2366010"/>
              <a:gd name="connsiteY5" fmla="*/ 11860 h 5136310"/>
              <a:gd name="connsiteX6" fmla="*/ 2366010 w 2366010"/>
              <a:gd name="connsiteY6" fmla="*/ 256647 h 5136310"/>
              <a:gd name="connsiteX7" fmla="*/ 2366010 w 2366010"/>
              <a:gd name="connsiteY7" fmla="*/ 4891523 h 5136310"/>
              <a:gd name="connsiteX8" fmla="*/ 2121223 w 2366010"/>
              <a:gd name="connsiteY8" fmla="*/ 5136310 h 5136310"/>
              <a:gd name="connsiteX9" fmla="*/ 244787 w 2366010"/>
              <a:gd name="connsiteY9" fmla="*/ 5136310 h 5136310"/>
              <a:gd name="connsiteX10" fmla="*/ 0 w 2366010"/>
              <a:gd name="connsiteY10" fmla="*/ 4891523 h 5136310"/>
              <a:gd name="connsiteX11" fmla="*/ 0 w 2366010"/>
              <a:gd name="connsiteY11" fmla="*/ 256647 h 5136310"/>
              <a:gd name="connsiteX0" fmla="*/ 0 w 2366010"/>
              <a:gd name="connsiteY0" fmla="*/ 256647 h 5136310"/>
              <a:gd name="connsiteX1" fmla="*/ 237167 w 2366010"/>
              <a:gd name="connsiteY1" fmla="*/ 9320 h 5136310"/>
              <a:gd name="connsiteX2" fmla="*/ 520700 w 2366010"/>
              <a:gd name="connsiteY2" fmla="*/ 8051 h 5136310"/>
              <a:gd name="connsiteX3" fmla="*/ 727710 w 2366010"/>
              <a:gd name="connsiteY3" fmla="*/ 194740 h 5136310"/>
              <a:gd name="connsiteX4" fmla="*/ 1364453 w 2366010"/>
              <a:gd name="connsiteY4" fmla="*/ 196013 h 5136310"/>
              <a:gd name="connsiteX5" fmla="*/ 1758153 w 2366010"/>
              <a:gd name="connsiteY5" fmla="*/ 137593 h 5136310"/>
              <a:gd name="connsiteX6" fmla="*/ 2121223 w 2366010"/>
              <a:gd name="connsiteY6" fmla="*/ 11860 h 5136310"/>
              <a:gd name="connsiteX7" fmla="*/ 2366010 w 2366010"/>
              <a:gd name="connsiteY7" fmla="*/ 256647 h 5136310"/>
              <a:gd name="connsiteX8" fmla="*/ 2366010 w 2366010"/>
              <a:gd name="connsiteY8" fmla="*/ 4891523 h 5136310"/>
              <a:gd name="connsiteX9" fmla="*/ 2121223 w 2366010"/>
              <a:gd name="connsiteY9" fmla="*/ 5136310 h 5136310"/>
              <a:gd name="connsiteX10" fmla="*/ 244787 w 2366010"/>
              <a:gd name="connsiteY10" fmla="*/ 5136310 h 5136310"/>
              <a:gd name="connsiteX11" fmla="*/ 0 w 2366010"/>
              <a:gd name="connsiteY11" fmla="*/ 4891523 h 5136310"/>
              <a:gd name="connsiteX12" fmla="*/ 0 w 2366010"/>
              <a:gd name="connsiteY12" fmla="*/ 256647 h 5136310"/>
              <a:gd name="connsiteX0" fmla="*/ 0 w 2366010"/>
              <a:gd name="connsiteY0" fmla="*/ 256647 h 5136310"/>
              <a:gd name="connsiteX1" fmla="*/ 237167 w 2366010"/>
              <a:gd name="connsiteY1" fmla="*/ 9320 h 5136310"/>
              <a:gd name="connsiteX2" fmla="*/ 520700 w 2366010"/>
              <a:gd name="connsiteY2" fmla="*/ 8051 h 5136310"/>
              <a:gd name="connsiteX3" fmla="*/ 727710 w 2366010"/>
              <a:gd name="connsiteY3" fmla="*/ 194740 h 5136310"/>
              <a:gd name="connsiteX4" fmla="*/ 1364453 w 2366010"/>
              <a:gd name="connsiteY4" fmla="*/ 196013 h 5136310"/>
              <a:gd name="connsiteX5" fmla="*/ 1765773 w 2366010"/>
              <a:gd name="connsiteY5" fmla="*/ 178233 h 5136310"/>
              <a:gd name="connsiteX6" fmla="*/ 2121223 w 2366010"/>
              <a:gd name="connsiteY6" fmla="*/ 11860 h 5136310"/>
              <a:gd name="connsiteX7" fmla="*/ 2366010 w 2366010"/>
              <a:gd name="connsiteY7" fmla="*/ 256647 h 5136310"/>
              <a:gd name="connsiteX8" fmla="*/ 2366010 w 2366010"/>
              <a:gd name="connsiteY8" fmla="*/ 4891523 h 5136310"/>
              <a:gd name="connsiteX9" fmla="*/ 2121223 w 2366010"/>
              <a:gd name="connsiteY9" fmla="*/ 5136310 h 5136310"/>
              <a:gd name="connsiteX10" fmla="*/ 244787 w 2366010"/>
              <a:gd name="connsiteY10" fmla="*/ 5136310 h 5136310"/>
              <a:gd name="connsiteX11" fmla="*/ 0 w 2366010"/>
              <a:gd name="connsiteY11" fmla="*/ 4891523 h 5136310"/>
              <a:gd name="connsiteX12" fmla="*/ 0 w 2366010"/>
              <a:gd name="connsiteY12" fmla="*/ 256647 h 5136310"/>
              <a:gd name="connsiteX0" fmla="*/ 0 w 2366010"/>
              <a:gd name="connsiteY0" fmla="*/ 256647 h 5136310"/>
              <a:gd name="connsiteX1" fmla="*/ 237167 w 2366010"/>
              <a:gd name="connsiteY1" fmla="*/ 9320 h 5136310"/>
              <a:gd name="connsiteX2" fmla="*/ 520700 w 2366010"/>
              <a:gd name="connsiteY2" fmla="*/ 8051 h 5136310"/>
              <a:gd name="connsiteX3" fmla="*/ 727710 w 2366010"/>
              <a:gd name="connsiteY3" fmla="*/ 194740 h 5136310"/>
              <a:gd name="connsiteX4" fmla="*/ 1364453 w 2366010"/>
              <a:gd name="connsiteY4" fmla="*/ 196013 h 5136310"/>
              <a:gd name="connsiteX5" fmla="*/ 1773393 w 2366010"/>
              <a:gd name="connsiteY5" fmla="*/ 211253 h 5136310"/>
              <a:gd name="connsiteX6" fmla="*/ 2121223 w 2366010"/>
              <a:gd name="connsiteY6" fmla="*/ 11860 h 5136310"/>
              <a:gd name="connsiteX7" fmla="*/ 2366010 w 2366010"/>
              <a:gd name="connsiteY7" fmla="*/ 256647 h 5136310"/>
              <a:gd name="connsiteX8" fmla="*/ 2366010 w 2366010"/>
              <a:gd name="connsiteY8" fmla="*/ 4891523 h 5136310"/>
              <a:gd name="connsiteX9" fmla="*/ 2121223 w 2366010"/>
              <a:gd name="connsiteY9" fmla="*/ 5136310 h 5136310"/>
              <a:gd name="connsiteX10" fmla="*/ 244787 w 2366010"/>
              <a:gd name="connsiteY10" fmla="*/ 5136310 h 5136310"/>
              <a:gd name="connsiteX11" fmla="*/ 0 w 2366010"/>
              <a:gd name="connsiteY11" fmla="*/ 4891523 h 5136310"/>
              <a:gd name="connsiteX12" fmla="*/ 0 w 2366010"/>
              <a:gd name="connsiteY12" fmla="*/ 256647 h 5136310"/>
              <a:gd name="connsiteX0" fmla="*/ 0 w 2366010"/>
              <a:gd name="connsiteY0" fmla="*/ 256647 h 5136310"/>
              <a:gd name="connsiteX1" fmla="*/ 237167 w 2366010"/>
              <a:gd name="connsiteY1" fmla="*/ 9320 h 5136310"/>
              <a:gd name="connsiteX2" fmla="*/ 520700 w 2366010"/>
              <a:gd name="connsiteY2" fmla="*/ 8051 h 5136310"/>
              <a:gd name="connsiteX3" fmla="*/ 727710 w 2366010"/>
              <a:gd name="connsiteY3" fmla="*/ 194740 h 5136310"/>
              <a:gd name="connsiteX4" fmla="*/ 1364453 w 2366010"/>
              <a:gd name="connsiteY4" fmla="*/ 196013 h 5136310"/>
              <a:gd name="connsiteX5" fmla="*/ 1760693 w 2366010"/>
              <a:gd name="connsiteY5" fmla="*/ 188393 h 5136310"/>
              <a:gd name="connsiteX6" fmla="*/ 2121223 w 2366010"/>
              <a:gd name="connsiteY6" fmla="*/ 11860 h 5136310"/>
              <a:gd name="connsiteX7" fmla="*/ 2366010 w 2366010"/>
              <a:gd name="connsiteY7" fmla="*/ 256647 h 5136310"/>
              <a:gd name="connsiteX8" fmla="*/ 2366010 w 2366010"/>
              <a:gd name="connsiteY8" fmla="*/ 4891523 h 5136310"/>
              <a:gd name="connsiteX9" fmla="*/ 2121223 w 2366010"/>
              <a:gd name="connsiteY9" fmla="*/ 5136310 h 5136310"/>
              <a:gd name="connsiteX10" fmla="*/ 244787 w 2366010"/>
              <a:gd name="connsiteY10" fmla="*/ 5136310 h 5136310"/>
              <a:gd name="connsiteX11" fmla="*/ 0 w 2366010"/>
              <a:gd name="connsiteY11" fmla="*/ 4891523 h 5136310"/>
              <a:gd name="connsiteX12" fmla="*/ 0 w 2366010"/>
              <a:gd name="connsiteY12" fmla="*/ 256647 h 5136310"/>
              <a:gd name="connsiteX0" fmla="*/ 0 w 2366010"/>
              <a:gd name="connsiteY0" fmla="*/ 256647 h 5136310"/>
              <a:gd name="connsiteX1" fmla="*/ 237167 w 2366010"/>
              <a:gd name="connsiteY1" fmla="*/ 9320 h 5136310"/>
              <a:gd name="connsiteX2" fmla="*/ 520700 w 2366010"/>
              <a:gd name="connsiteY2" fmla="*/ 8051 h 5136310"/>
              <a:gd name="connsiteX3" fmla="*/ 727710 w 2366010"/>
              <a:gd name="connsiteY3" fmla="*/ 194740 h 5136310"/>
              <a:gd name="connsiteX4" fmla="*/ 1364453 w 2366010"/>
              <a:gd name="connsiteY4" fmla="*/ 196013 h 5136310"/>
              <a:gd name="connsiteX5" fmla="*/ 1760693 w 2366010"/>
              <a:gd name="connsiteY5" fmla="*/ 188393 h 5136310"/>
              <a:gd name="connsiteX6" fmla="*/ 2121223 w 2366010"/>
              <a:gd name="connsiteY6" fmla="*/ 11860 h 5136310"/>
              <a:gd name="connsiteX7" fmla="*/ 2366010 w 2366010"/>
              <a:gd name="connsiteY7" fmla="*/ 256647 h 5136310"/>
              <a:gd name="connsiteX8" fmla="*/ 2366010 w 2366010"/>
              <a:gd name="connsiteY8" fmla="*/ 4891523 h 5136310"/>
              <a:gd name="connsiteX9" fmla="*/ 2121223 w 2366010"/>
              <a:gd name="connsiteY9" fmla="*/ 5136310 h 5136310"/>
              <a:gd name="connsiteX10" fmla="*/ 244787 w 2366010"/>
              <a:gd name="connsiteY10" fmla="*/ 5136310 h 5136310"/>
              <a:gd name="connsiteX11" fmla="*/ 0 w 2366010"/>
              <a:gd name="connsiteY11" fmla="*/ 4891523 h 5136310"/>
              <a:gd name="connsiteX12" fmla="*/ 0 w 2366010"/>
              <a:gd name="connsiteY12" fmla="*/ 256647 h 5136310"/>
              <a:gd name="connsiteX0" fmla="*/ 0 w 2366010"/>
              <a:gd name="connsiteY0" fmla="*/ 258231 h 5137894"/>
              <a:gd name="connsiteX1" fmla="*/ 237167 w 2366010"/>
              <a:gd name="connsiteY1" fmla="*/ 10904 h 5137894"/>
              <a:gd name="connsiteX2" fmla="*/ 520700 w 2366010"/>
              <a:gd name="connsiteY2" fmla="*/ 9635 h 5137894"/>
              <a:gd name="connsiteX3" fmla="*/ 727710 w 2366010"/>
              <a:gd name="connsiteY3" fmla="*/ 196324 h 5137894"/>
              <a:gd name="connsiteX4" fmla="*/ 1364453 w 2366010"/>
              <a:gd name="connsiteY4" fmla="*/ 197597 h 5137894"/>
              <a:gd name="connsiteX5" fmla="*/ 1760693 w 2366010"/>
              <a:gd name="connsiteY5" fmla="*/ 189977 h 5137894"/>
              <a:gd name="connsiteX6" fmla="*/ 1877533 w 2366010"/>
              <a:gd name="connsiteY6" fmla="*/ 37577 h 5137894"/>
              <a:gd name="connsiteX7" fmla="*/ 2121223 w 2366010"/>
              <a:gd name="connsiteY7" fmla="*/ 13444 h 5137894"/>
              <a:gd name="connsiteX8" fmla="*/ 2366010 w 2366010"/>
              <a:gd name="connsiteY8" fmla="*/ 258231 h 5137894"/>
              <a:gd name="connsiteX9" fmla="*/ 2366010 w 2366010"/>
              <a:gd name="connsiteY9" fmla="*/ 4893107 h 5137894"/>
              <a:gd name="connsiteX10" fmla="*/ 2121223 w 2366010"/>
              <a:gd name="connsiteY10" fmla="*/ 5137894 h 5137894"/>
              <a:gd name="connsiteX11" fmla="*/ 244787 w 2366010"/>
              <a:gd name="connsiteY11" fmla="*/ 5137894 h 5137894"/>
              <a:gd name="connsiteX12" fmla="*/ 0 w 2366010"/>
              <a:gd name="connsiteY12" fmla="*/ 4893107 h 5137894"/>
              <a:gd name="connsiteX13" fmla="*/ 0 w 2366010"/>
              <a:gd name="connsiteY13" fmla="*/ 258231 h 5137894"/>
              <a:gd name="connsiteX0" fmla="*/ 0 w 2366010"/>
              <a:gd name="connsiteY0" fmla="*/ 258231 h 5137894"/>
              <a:gd name="connsiteX1" fmla="*/ 237167 w 2366010"/>
              <a:gd name="connsiteY1" fmla="*/ 10904 h 5137894"/>
              <a:gd name="connsiteX2" fmla="*/ 520700 w 2366010"/>
              <a:gd name="connsiteY2" fmla="*/ 9635 h 5137894"/>
              <a:gd name="connsiteX3" fmla="*/ 727710 w 2366010"/>
              <a:gd name="connsiteY3" fmla="*/ 196324 h 5137894"/>
              <a:gd name="connsiteX4" fmla="*/ 1364453 w 2366010"/>
              <a:gd name="connsiteY4" fmla="*/ 197597 h 5137894"/>
              <a:gd name="connsiteX5" fmla="*/ 1760693 w 2366010"/>
              <a:gd name="connsiteY5" fmla="*/ 189977 h 5137894"/>
              <a:gd name="connsiteX6" fmla="*/ 1877533 w 2366010"/>
              <a:gd name="connsiteY6" fmla="*/ 37577 h 5137894"/>
              <a:gd name="connsiteX7" fmla="*/ 2121223 w 2366010"/>
              <a:gd name="connsiteY7" fmla="*/ 13444 h 5137894"/>
              <a:gd name="connsiteX8" fmla="*/ 2366010 w 2366010"/>
              <a:gd name="connsiteY8" fmla="*/ 258231 h 5137894"/>
              <a:gd name="connsiteX9" fmla="*/ 2366010 w 2366010"/>
              <a:gd name="connsiteY9" fmla="*/ 4893107 h 5137894"/>
              <a:gd name="connsiteX10" fmla="*/ 2121223 w 2366010"/>
              <a:gd name="connsiteY10" fmla="*/ 5137894 h 5137894"/>
              <a:gd name="connsiteX11" fmla="*/ 244787 w 2366010"/>
              <a:gd name="connsiteY11" fmla="*/ 5137894 h 5137894"/>
              <a:gd name="connsiteX12" fmla="*/ 0 w 2366010"/>
              <a:gd name="connsiteY12" fmla="*/ 4893107 h 5137894"/>
              <a:gd name="connsiteX13" fmla="*/ 0 w 2366010"/>
              <a:gd name="connsiteY13" fmla="*/ 258231 h 5137894"/>
              <a:gd name="connsiteX0" fmla="*/ 0 w 2366010"/>
              <a:gd name="connsiteY0" fmla="*/ 263996 h 5143659"/>
              <a:gd name="connsiteX1" fmla="*/ 237167 w 2366010"/>
              <a:gd name="connsiteY1" fmla="*/ 16669 h 5143659"/>
              <a:gd name="connsiteX2" fmla="*/ 520700 w 2366010"/>
              <a:gd name="connsiteY2" fmla="*/ 15400 h 5143659"/>
              <a:gd name="connsiteX3" fmla="*/ 727710 w 2366010"/>
              <a:gd name="connsiteY3" fmla="*/ 202089 h 5143659"/>
              <a:gd name="connsiteX4" fmla="*/ 1364453 w 2366010"/>
              <a:gd name="connsiteY4" fmla="*/ 203362 h 5143659"/>
              <a:gd name="connsiteX5" fmla="*/ 1760693 w 2366010"/>
              <a:gd name="connsiteY5" fmla="*/ 195742 h 5143659"/>
              <a:gd name="connsiteX6" fmla="*/ 1864833 w 2366010"/>
              <a:gd name="connsiteY6" fmla="*/ 25562 h 5143659"/>
              <a:gd name="connsiteX7" fmla="*/ 2121223 w 2366010"/>
              <a:gd name="connsiteY7" fmla="*/ 19209 h 5143659"/>
              <a:gd name="connsiteX8" fmla="*/ 2366010 w 2366010"/>
              <a:gd name="connsiteY8" fmla="*/ 263996 h 5143659"/>
              <a:gd name="connsiteX9" fmla="*/ 2366010 w 2366010"/>
              <a:gd name="connsiteY9" fmla="*/ 4898872 h 5143659"/>
              <a:gd name="connsiteX10" fmla="*/ 2121223 w 2366010"/>
              <a:gd name="connsiteY10" fmla="*/ 5143659 h 5143659"/>
              <a:gd name="connsiteX11" fmla="*/ 244787 w 2366010"/>
              <a:gd name="connsiteY11" fmla="*/ 5143659 h 5143659"/>
              <a:gd name="connsiteX12" fmla="*/ 0 w 2366010"/>
              <a:gd name="connsiteY12" fmla="*/ 4898872 h 5143659"/>
              <a:gd name="connsiteX13" fmla="*/ 0 w 2366010"/>
              <a:gd name="connsiteY13" fmla="*/ 263996 h 5143659"/>
              <a:gd name="connsiteX0" fmla="*/ 0 w 2366010"/>
              <a:gd name="connsiteY0" fmla="*/ 256648 h 5136311"/>
              <a:gd name="connsiteX1" fmla="*/ 237167 w 2366010"/>
              <a:gd name="connsiteY1" fmla="*/ 9321 h 5136311"/>
              <a:gd name="connsiteX2" fmla="*/ 520700 w 2366010"/>
              <a:gd name="connsiteY2" fmla="*/ 8052 h 5136311"/>
              <a:gd name="connsiteX3" fmla="*/ 727710 w 2366010"/>
              <a:gd name="connsiteY3" fmla="*/ 194741 h 5136311"/>
              <a:gd name="connsiteX4" fmla="*/ 1364453 w 2366010"/>
              <a:gd name="connsiteY4" fmla="*/ 196014 h 5136311"/>
              <a:gd name="connsiteX5" fmla="*/ 1760693 w 2366010"/>
              <a:gd name="connsiteY5" fmla="*/ 188394 h 5136311"/>
              <a:gd name="connsiteX6" fmla="*/ 1864833 w 2366010"/>
              <a:gd name="connsiteY6" fmla="*/ 18214 h 5136311"/>
              <a:gd name="connsiteX7" fmla="*/ 2121223 w 2366010"/>
              <a:gd name="connsiteY7" fmla="*/ 11861 h 5136311"/>
              <a:gd name="connsiteX8" fmla="*/ 2366010 w 2366010"/>
              <a:gd name="connsiteY8" fmla="*/ 256648 h 5136311"/>
              <a:gd name="connsiteX9" fmla="*/ 2366010 w 2366010"/>
              <a:gd name="connsiteY9" fmla="*/ 4891524 h 5136311"/>
              <a:gd name="connsiteX10" fmla="*/ 2121223 w 2366010"/>
              <a:gd name="connsiteY10" fmla="*/ 5136311 h 5136311"/>
              <a:gd name="connsiteX11" fmla="*/ 244787 w 2366010"/>
              <a:gd name="connsiteY11" fmla="*/ 5136311 h 5136311"/>
              <a:gd name="connsiteX12" fmla="*/ 0 w 2366010"/>
              <a:gd name="connsiteY12" fmla="*/ 4891524 h 5136311"/>
              <a:gd name="connsiteX13" fmla="*/ 0 w 2366010"/>
              <a:gd name="connsiteY13" fmla="*/ 256648 h 5136311"/>
              <a:gd name="connsiteX0" fmla="*/ 0 w 2366010"/>
              <a:gd name="connsiteY0" fmla="*/ 258309 h 5137972"/>
              <a:gd name="connsiteX1" fmla="*/ 237167 w 2366010"/>
              <a:gd name="connsiteY1" fmla="*/ 10982 h 5137972"/>
              <a:gd name="connsiteX2" fmla="*/ 520700 w 2366010"/>
              <a:gd name="connsiteY2" fmla="*/ 9713 h 5137972"/>
              <a:gd name="connsiteX3" fmla="*/ 727710 w 2366010"/>
              <a:gd name="connsiteY3" fmla="*/ 196402 h 5137972"/>
              <a:gd name="connsiteX4" fmla="*/ 1364453 w 2366010"/>
              <a:gd name="connsiteY4" fmla="*/ 197675 h 5137972"/>
              <a:gd name="connsiteX5" fmla="*/ 1760693 w 2366010"/>
              <a:gd name="connsiteY5" fmla="*/ 190055 h 5137972"/>
              <a:gd name="connsiteX6" fmla="*/ 1864833 w 2366010"/>
              <a:gd name="connsiteY6" fmla="*/ 19875 h 5137972"/>
              <a:gd name="connsiteX7" fmla="*/ 2121223 w 2366010"/>
              <a:gd name="connsiteY7" fmla="*/ 13522 h 5137972"/>
              <a:gd name="connsiteX8" fmla="*/ 2366010 w 2366010"/>
              <a:gd name="connsiteY8" fmla="*/ 258309 h 5137972"/>
              <a:gd name="connsiteX9" fmla="*/ 2366010 w 2366010"/>
              <a:gd name="connsiteY9" fmla="*/ 4893185 h 5137972"/>
              <a:gd name="connsiteX10" fmla="*/ 2121223 w 2366010"/>
              <a:gd name="connsiteY10" fmla="*/ 5137972 h 5137972"/>
              <a:gd name="connsiteX11" fmla="*/ 244787 w 2366010"/>
              <a:gd name="connsiteY11" fmla="*/ 5137972 h 5137972"/>
              <a:gd name="connsiteX12" fmla="*/ 0 w 2366010"/>
              <a:gd name="connsiteY12" fmla="*/ 4893185 h 5137972"/>
              <a:gd name="connsiteX13" fmla="*/ 0 w 2366010"/>
              <a:gd name="connsiteY13" fmla="*/ 258309 h 5137972"/>
              <a:gd name="connsiteX0" fmla="*/ 0 w 2366010"/>
              <a:gd name="connsiteY0" fmla="*/ 258309 h 5137972"/>
              <a:gd name="connsiteX1" fmla="*/ 237167 w 2366010"/>
              <a:gd name="connsiteY1" fmla="*/ 10982 h 5137972"/>
              <a:gd name="connsiteX2" fmla="*/ 520700 w 2366010"/>
              <a:gd name="connsiteY2" fmla="*/ 9713 h 5137972"/>
              <a:gd name="connsiteX3" fmla="*/ 727710 w 2366010"/>
              <a:gd name="connsiteY3" fmla="*/ 196402 h 5137972"/>
              <a:gd name="connsiteX4" fmla="*/ 1364453 w 2366010"/>
              <a:gd name="connsiteY4" fmla="*/ 197675 h 5137972"/>
              <a:gd name="connsiteX5" fmla="*/ 1753073 w 2366010"/>
              <a:gd name="connsiteY5" fmla="*/ 190055 h 5137972"/>
              <a:gd name="connsiteX6" fmla="*/ 1864833 w 2366010"/>
              <a:gd name="connsiteY6" fmla="*/ 19875 h 5137972"/>
              <a:gd name="connsiteX7" fmla="*/ 2121223 w 2366010"/>
              <a:gd name="connsiteY7" fmla="*/ 13522 h 5137972"/>
              <a:gd name="connsiteX8" fmla="*/ 2366010 w 2366010"/>
              <a:gd name="connsiteY8" fmla="*/ 258309 h 5137972"/>
              <a:gd name="connsiteX9" fmla="*/ 2366010 w 2366010"/>
              <a:gd name="connsiteY9" fmla="*/ 4893185 h 5137972"/>
              <a:gd name="connsiteX10" fmla="*/ 2121223 w 2366010"/>
              <a:gd name="connsiteY10" fmla="*/ 5137972 h 5137972"/>
              <a:gd name="connsiteX11" fmla="*/ 244787 w 2366010"/>
              <a:gd name="connsiteY11" fmla="*/ 5137972 h 5137972"/>
              <a:gd name="connsiteX12" fmla="*/ 0 w 2366010"/>
              <a:gd name="connsiteY12" fmla="*/ 4893185 h 5137972"/>
              <a:gd name="connsiteX13" fmla="*/ 0 w 2366010"/>
              <a:gd name="connsiteY13" fmla="*/ 258309 h 5137972"/>
              <a:gd name="connsiteX0" fmla="*/ 0 w 2366010"/>
              <a:gd name="connsiteY0" fmla="*/ 258309 h 5137972"/>
              <a:gd name="connsiteX1" fmla="*/ 237167 w 2366010"/>
              <a:gd name="connsiteY1" fmla="*/ 10982 h 5137972"/>
              <a:gd name="connsiteX2" fmla="*/ 520700 w 2366010"/>
              <a:gd name="connsiteY2" fmla="*/ 9713 h 5137972"/>
              <a:gd name="connsiteX3" fmla="*/ 727710 w 2366010"/>
              <a:gd name="connsiteY3" fmla="*/ 196402 h 5137972"/>
              <a:gd name="connsiteX4" fmla="*/ 1364453 w 2366010"/>
              <a:gd name="connsiteY4" fmla="*/ 197675 h 5137972"/>
              <a:gd name="connsiteX5" fmla="*/ 1753073 w 2366010"/>
              <a:gd name="connsiteY5" fmla="*/ 190055 h 5137972"/>
              <a:gd name="connsiteX6" fmla="*/ 1864833 w 2366010"/>
              <a:gd name="connsiteY6" fmla="*/ 19875 h 5137972"/>
              <a:gd name="connsiteX7" fmla="*/ 2121223 w 2366010"/>
              <a:gd name="connsiteY7" fmla="*/ 13522 h 5137972"/>
              <a:gd name="connsiteX8" fmla="*/ 2366010 w 2366010"/>
              <a:gd name="connsiteY8" fmla="*/ 258309 h 5137972"/>
              <a:gd name="connsiteX9" fmla="*/ 2366010 w 2366010"/>
              <a:gd name="connsiteY9" fmla="*/ 4893185 h 5137972"/>
              <a:gd name="connsiteX10" fmla="*/ 2121223 w 2366010"/>
              <a:gd name="connsiteY10" fmla="*/ 5137972 h 5137972"/>
              <a:gd name="connsiteX11" fmla="*/ 244787 w 2366010"/>
              <a:gd name="connsiteY11" fmla="*/ 5137972 h 5137972"/>
              <a:gd name="connsiteX12" fmla="*/ 0 w 2366010"/>
              <a:gd name="connsiteY12" fmla="*/ 4893185 h 5137972"/>
              <a:gd name="connsiteX13" fmla="*/ 0 w 2366010"/>
              <a:gd name="connsiteY13" fmla="*/ 258309 h 5137972"/>
              <a:gd name="connsiteX0" fmla="*/ 0 w 2366010"/>
              <a:gd name="connsiteY0" fmla="*/ 258309 h 5137972"/>
              <a:gd name="connsiteX1" fmla="*/ 237167 w 2366010"/>
              <a:gd name="connsiteY1" fmla="*/ 10982 h 5137972"/>
              <a:gd name="connsiteX2" fmla="*/ 520700 w 2366010"/>
              <a:gd name="connsiteY2" fmla="*/ 9713 h 5137972"/>
              <a:gd name="connsiteX3" fmla="*/ 727710 w 2366010"/>
              <a:gd name="connsiteY3" fmla="*/ 196402 h 5137972"/>
              <a:gd name="connsiteX4" fmla="*/ 1364453 w 2366010"/>
              <a:gd name="connsiteY4" fmla="*/ 197675 h 5137972"/>
              <a:gd name="connsiteX5" fmla="*/ 1753073 w 2366010"/>
              <a:gd name="connsiteY5" fmla="*/ 190055 h 5137972"/>
              <a:gd name="connsiteX6" fmla="*/ 1864833 w 2366010"/>
              <a:gd name="connsiteY6" fmla="*/ 19875 h 5137972"/>
              <a:gd name="connsiteX7" fmla="*/ 2121223 w 2366010"/>
              <a:gd name="connsiteY7" fmla="*/ 13522 h 5137972"/>
              <a:gd name="connsiteX8" fmla="*/ 2366010 w 2366010"/>
              <a:gd name="connsiteY8" fmla="*/ 258309 h 5137972"/>
              <a:gd name="connsiteX9" fmla="*/ 2366010 w 2366010"/>
              <a:gd name="connsiteY9" fmla="*/ 4893185 h 5137972"/>
              <a:gd name="connsiteX10" fmla="*/ 2121223 w 2366010"/>
              <a:gd name="connsiteY10" fmla="*/ 5137972 h 5137972"/>
              <a:gd name="connsiteX11" fmla="*/ 244787 w 2366010"/>
              <a:gd name="connsiteY11" fmla="*/ 5137972 h 5137972"/>
              <a:gd name="connsiteX12" fmla="*/ 0 w 2366010"/>
              <a:gd name="connsiteY12" fmla="*/ 4893185 h 5137972"/>
              <a:gd name="connsiteX13" fmla="*/ 0 w 2366010"/>
              <a:gd name="connsiteY13" fmla="*/ 258309 h 5137972"/>
              <a:gd name="connsiteX0" fmla="*/ 0 w 2366010"/>
              <a:gd name="connsiteY0" fmla="*/ 258309 h 5137972"/>
              <a:gd name="connsiteX1" fmla="*/ 237167 w 2366010"/>
              <a:gd name="connsiteY1" fmla="*/ 10982 h 5137972"/>
              <a:gd name="connsiteX2" fmla="*/ 520700 w 2366010"/>
              <a:gd name="connsiteY2" fmla="*/ 9713 h 5137972"/>
              <a:gd name="connsiteX3" fmla="*/ 727710 w 2366010"/>
              <a:gd name="connsiteY3" fmla="*/ 196402 h 5137972"/>
              <a:gd name="connsiteX4" fmla="*/ 1364453 w 2366010"/>
              <a:gd name="connsiteY4" fmla="*/ 197675 h 5137972"/>
              <a:gd name="connsiteX5" fmla="*/ 1753073 w 2366010"/>
              <a:gd name="connsiteY5" fmla="*/ 190055 h 5137972"/>
              <a:gd name="connsiteX6" fmla="*/ 1864833 w 2366010"/>
              <a:gd name="connsiteY6" fmla="*/ 19875 h 5137972"/>
              <a:gd name="connsiteX7" fmla="*/ 2121223 w 2366010"/>
              <a:gd name="connsiteY7" fmla="*/ 13522 h 5137972"/>
              <a:gd name="connsiteX8" fmla="*/ 2366010 w 2366010"/>
              <a:gd name="connsiteY8" fmla="*/ 258309 h 5137972"/>
              <a:gd name="connsiteX9" fmla="*/ 2366010 w 2366010"/>
              <a:gd name="connsiteY9" fmla="*/ 4893185 h 5137972"/>
              <a:gd name="connsiteX10" fmla="*/ 2121223 w 2366010"/>
              <a:gd name="connsiteY10" fmla="*/ 5137972 h 5137972"/>
              <a:gd name="connsiteX11" fmla="*/ 244787 w 2366010"/>
              <a:gd name="connsiteY11" fmla="*/ 5137972 h 5137972"/>
              <a:gd name="connsiteX12" fmla="*/ 0 w 2366010"/>
              <a:gd name="connsiteY12" fmla="*/ 4893185 h 5137972"/>
              <a:gd name="connsiteX13" fmla="*/ 0 w 2366010"/>
              <a:gd name="connsiteY13" fmla="*/ 258309 h 5137972"/>
              <a:gd name="connsiteX0" fmla="*/ 0 w 2366010"/>
              <a:gd name="connsiteY0" fmla="*/ 260632 h 5140295"/>
              <a:gd name="connsiteX1" fmla="*/ 237167 w 2366010"/>
              <a:gd name="connsiteY1" fmla="*/ 13305 h 5140295"/>
              <a:gd name="connsiteX2" fmla="*/ 520700 w 2366010"/>
              <a:gd name="connsiteY2" fmla="*/ 12036 h 5140295"/>
              <a:gd name="connsiteX3" fmla="*/ 727710 w 2366010"/>
              <a:gd name="connsiteY3" fmla="*/ 198725 h 5140295"/>
              <a:gd name="connsiteX4" fmla="*/ 1364453 w 2366010"/>
              <a:gd name="connsiteY4" fmla="*/ 199998 h 5140295"/>
              <a:gd name="connsiteX5" fmla="*/ 1753073 w 2366010"/>
              <a:gd name="connsiteY5" fmla="*/ 192378 h 5140295"/>
              <a:gd name="connsiteX6" fmla="*/ 1857213 w 2366010"/>
              <a:gd name="connsiteY6" fmla="*/ 14578 h 5140295"/>
              <a:gd name="connsiteX7" fmla="*/ 2121223 w 2366010"/>
              <a:gd name="connsiteY7" fmla="*/ 15845 h 5140295"/>
              <a:gd name="connsiteX8" fmla="*/ 2366010 w 2366010"/>
              <a:gd name="connsiteY8" fmla="*/ 260632 h 5140295"/>
              <a:gd name="connsiteX9" fmla="*/ 2366010 w 2366010"/>
              <a:gd name="connsiteY9" fmla="*/ 4895508 h 5140295"/>
              <a:gd name="connsiteX10" fmla="*/ 2121223 w 2366010"/>
              <a:gd name="connsiteY10" fmla="*/ 5140295 h 5140295"/>
              <a:gd name="connsiteX11" fmla="*/ 244787 w 2366010"/>
              <a:gd name="connsiteY11" fmla="*/ 5140295 h 5140295"/>
              <a:gd name="connsiteX12" fmla="*/ 0 w 2366010"/>
              <a:gd name="connsiteY12" fmla="*/ 4895508 h 5140295"/>
              <a:gd name="connsiteX13" fmla="*/ 0 w 2366010"/>
              <a:gd name="connsiteY13" fmla="*/ 260632 h 5140295"/>
              <a:gd name="connsiteX0" fmla="*/ 0 w 2366010"/>
              <a:gd name="connsiteY0" fmla="*/ 262169 h 5141832"/>
              <a:gd name="connsiteX1" fmla="*/ 237167 w 2366010"/>
              <a:gd name="connsiteY1" fmla="*/ 14842 h 5141832"/>
              <a:gd name="connsiteX2" fmla="*/ 520700 w 2366010"/>
              <a:gd name="connsiteY2" fmla="*/ 13573 h 5141832"/>
              <a:gd name="connsiteX3" fmla="*/ 727710 w 2366010"/>
              <a:gd name="connsiteY3" fmla="*/ 200262 h 5141832"/>
              <a:gd name="connsiteX4" fmla="*/ 1364453 w 2366010"/>
              <a:gd name="connsiteY4" fmla="*/ 201535 h 5141832"/>
              <a:gd name="connsiteX5" fmla="*/ 1753073 w 2366010"/>
              <a:gd name="connsiteY5" fmla="*/ 193915 h 5141832"/>
              <a:gd name="connsiteX6" fmla="*/ 1857213 w 2366010"/>
              <a:gd name="connsiteY6" fmla="*/ 16115 h 5141832"/>
              <a:gd name="connsiteX7" fmla="*/ 2121223 w 2366010"/>
              <a:gd name="connsiteY7" fmla="*/ 17382 h 5141832"/>
              <a:gd name="connsiteX8" fmla="*/ 2366010 w 2366010"/>
              <a:gd name="connsiteY8" fmla="*/ 262169 h 5141832"/>
              <a:gd name="connsiteX9" fmla="*/ 2366010 w 2366010"/>
              <a:gd name="connsiteY9" fmla="*/ 4897045 h 5141832"/>
              <a:gd name="connsiteX10" fmla="*/ 2121223 w 2366010"/>
              <a:gd name="connsiteY10" fmla="*/ 5141832 h 5141832"/>
              <a:gd name="connsiteX11" fmla="*/ 244787 w 2366010"/>
              <a:gd name="connsiteY11" fmla="*/ 5141832 h 5141832"/>
              <a:gd name="connsiteX12" fmla="*/ 0 w 2366010"/>
              <a:gd name="connsiteY12" fmla="*/ 4897045 h 5141832"/>
              <a:gd name="connsiteX13" fmla="*/ 0 w 2366010"/>
              <a:gd name="connsiteY13" fmla="*/ 262169 h 5141832"/>
              <a:gd name="connsiteX0" fmla="*/ 0 w 2366010"/>
              <a:gd name="connsiteY0" fmla="*/ 259044 h 5138707"/>
              <a:gd name="connsiteX1" fmla="*/ 237167 w 2366010"/>
              <a:gd name="connsiteY1" fmla="*/ 11717 h 5138707"/>
              <a:gd name="connsiteX2" fmla="*/ 520700 w 2366010"/>
              <a:gd name="connsiteY2" fmla="*/ 10448 h 5138707"/>
              <a:gd name="connsiteX3" fmla="*/ 727710 w 2366010"/>
              <a:gd name="connsiteY3" fmla="*/ 197137 h 5138707"/>
              <a:gd name="connsiteX4" fmla="*/ 1364453 w 2366010"/>
              <a:gd name="connsiteY4" fmla="*/ 198410 h 5138707"/>
              <a:gd name="connsiteX5" fmla="*/ 1753073 w 2366010"/>
              <a:gd name="connsiteY5" fmla="*/ 190790 h 5138707"/>
              <a:gd name="connsiteX6" fmla="*/ 1857213 w 2366010"/>
              <a:gd name="connsiteY6" fmla="*/ 12990 h 5138707"/>
              <a:gd name="connsiteX7" fmla="*/ 2121223 w 2366010"/>
              <a:gd name="connsiteY7" fmla="*/ 14257 h 5138707"/>
              <a:gd name="connsiteX8" fmla="*/ 2366010 w 2366010"/>
              <a:gd name="connsiteY8" fmla="*/ 259044 h 5138707"/>
              <a:gd name="connsiteX9" fmla="*/ 2366010 w 2366010"/>
              <a:gd name="connsiteY9" fmla="*/ 4893920 h 5138707"/>
              <a:gd name="connsiteX10" fmla="*/ 2121223 w 2366010"/>
              <a:gd name="connsiteY10" fmla="*/ 5138707 h 5138707"/>
              <a:gd name="connsiteX11" fmla="*/ 244787 w 2366010"/>
              <a:gd name="connsiteY11" fmla="*/ 5138707 h 5138707"/>
              <a:gd name="connsiteX12" fmla="*/ 0 w 2366010"/>
              <a:gd name="connsiteY12" fmla="*/ 4893920 h 5138707"/>
              <a:gd name="connsiteX13" fmla="*/ 0 w 2366010"/>
              <a:gd name="connsiteY13" fmla="*/ 259044 h 5138707"/>
              <a:gd name="connsiteX0" fmla="*/ 0 w 2366010"/>
              <a:gd name="connsiteY0" fmla="*/ 259044 h 5138707"/>
              <a:gd name="connsiteX1" fmla="*/ 237167 w 2366010"/>
              <a:gd name="connsiteY1" fmla="*/ 11717 h 5138707"/>
              <a:gd name="connsiteX2" fmla="*/ 520700 w 2366010"/>
              <a:gd name="connsiteY2" fmla="*/ 10448 h 5138707"/>
              <a:gd name="connsiteX3" fmla="*/ 727710 w 2366010"/>
              <a:gd name="connsiteY3" fmla="*/ 197137 h 5138707"/>
              <a:gd name="connsiteX4" fmla="*/ 1364453 w 2366010"/>
              <a:gd name="connsiteY4" fmla="*/ 198410 h 5138707"/>
              <a:gd name="connsiteX5" fmla="*/ 1753073 w 2366010"/>
              <a:gd name="connsiteY5" fmla="*/ 190790 h 5138707"/>
              <a:gd name="connsiteX6" fmla="*/ 1857213 w 2366010"/>
              <a:gd name="connsiteY6" fmla="*/ 12990 h 5138707"/>
              <a:gd name="connsiteX7" fmla="*/ 2121223 w 2366010"/>
              <a:gd name="connsiteY7" fmla="*/ 14257 h 5138707"/>
              <a:gd name="connsiteX8" fmla="*/ 2366010 w 2366010"/>
              <a:gd name="connsiteY8" fmla="*/ 259044 h 5138707"/>
              <a:gd name="connsiteX9" fmla="*/ 2366010 w 2366010"/>
              <a:gd name="connsiteY9" fmla="*/ 4893920 h 5138707"/>
              <a:gd name="connsiteX10" fmla="*/ 2121223 w 2366010"/>
              <a:gd name="connsiteY10" fmla="*/ 5138707 h 5138707"/>
              <a:gd name="connsiteX11" fmla="*/ 244787 w 2366010"/>
              <a:gd name="connsiteY11" fmla="*/ 5138707 h 5138707"/>
              <a:gd name="connsiteX12" fmla="*/ 0 w 2366010"/>
              <a:gd name="connsiteY12" fmla="*/ 4893920 h 5138707"/>
              <a:gd name="connsiteX13" fmla="*/ 0 w 2366010"/>
              <a:gd name="connsiteY13" fmla="*/ 259044 h 5138707"/>
              <a:gd name="connsiteX0" fmla="*/ 0 w 2366010"/>
              <a:gd name="connsiteY0" fmla="*/ 262169 h 5141832"/>
              <a:gd name="connsiteX1" fmla="*/ 237167 w 2366010"/>
              <a:gd name="connsiteY1" fmla="*/ 14842 h 5141832"/>
              <a:gd name="connsiteX2" fmla="*/ 520700 w 2366010"/>
              <a:gd name="connsiteY2" fmla="*/ 13573 h 5141832"/>
              <a:gd name="connsiteX3" fmla="*/ 727710 w 2366010"/>
              <a:gd name="connsiteY3" fmla="*/ 200262 h 5141832"/>
              <a:gd name="connsiteX4" fmla="*/ 1364453 w 2366010"/>
              <a:gd name="connsiteY4" fmla="*/ 201535 h 5141832"/>
              <a:gd name="connsiteX5" fmla="*/ 1753073 w 2366010"/>
              <a:gd name="connsiteY5" fmla="*/ 193915 h 5141832"/>
              <a:gd name="connsiteX6" fmla="*/ 1857213 w 2366010"/>
              <a:gd name="connsiteY6" fmla="*/ 16115 h 5141832"/>
              <a:gd name="connsiteX7" fmla="*/ 2121223 w 2366010"/>
              <a:gd name="connsiteY7" fmla="*/ 17382 h 5141832"/>
              <a:gd name="connsiteX8" fmla="*/ 2366010 w 2366010"/>
              <a:gd name="connsiteY8" fmla="*/ 262169 h 5141832"/>
              <a:gd name="connsiteX9" fmla="*/ 2366010 w 2366010"/>
              <a:gd name="connsiteY9" fmla="*/ 4897045 h 5141832"/>
              <a:gd name="connsiteX10" fmla="*/ 2121223 w 2366010"/>
              <a:gd name="connsiteY10" fmla="*/ 5141832 h 5141832"/>
              <a:gd name="connsiteX11" fmla="*/ 244787 w 2366010"/>
              <a:gd name="connsiteY11" fmla="*/ 5141832 h 5141832"/>
              <a:gd name="connsiteX12" fmla="*/ 0 w 2366010"/>
              <a:gd name="connsiteY12" fmla="*/ 4897045 h 5141832"/>
              <a:gd name="connsiteX13" fmla="*/ 0 w 2366010"/>
              <a:gd name="connsiteY13" fmla="*/ 262169 h 5141832"/>
              <a:gd name="connsiteX0" fmla="*/ 0 w 2366010"/>
              <a:gd name="connsiteY0" fmla="*/ 262169 h 5141832"/>
              <a:gd name="connsiteX1" fmla="*/ 237167 w 2366010"/>
              <a:gd name="connsiteY1" fmla="*/ 14842 h 5141832"/>
              <a:gd name="connsiteX2" fmla="*/ 520700 w 2366010"/>
              <a:gd name="connsiteY2" fmla="*/ 13573 h 5141832"/>
              <a:gd name="connsiteX3" fmla="*/ 727710 w 2366010"/>
              <a:gd name="connsiteY3" fmla="*/ 200262 h 5141832"/>
              <a:gd name="connsiteX4" fmla="*/ 1364453 w 2366010"/>
              <a:gd name="connsiteY4" fmla="*/ 201535 h 5141832"/>
              <a:gd name="connsiteX5" fmla="*/ 1755613 w 2366010"/>
              <a:gd name="connsiteY5" fmla="*/ 186299 h 5141832"/>
              <a:gd name="connsiteX6" fmla="*/ 1857213 w 2366010"/>
              <a:gd name="connsiteY6" fmla="*/ 16115 h 5141832"/>
              <a:gd name="connsiteX7" fmla="*/ 2121223 w 2366010"/>
              <a:gd name="connsiteY7" fmla="*/ 17382 h 5141832"/>
              <a:gd name="connsiteX8" fmla="*/ 2366010 w 2366010"/>
              <a:gd name="connsiteY8" fmla="*/ 262169 h 5141832"/>
              <a:gd name="connsiteX9" fmla="*/ 2366010 w 2366010"/>
              <a:gd name="connsiteY9" fmla="*/ 4897045 h 5141832"/>
              <a:gd name="connsiteX10" fmla="*/ 2121223 w 2366010"/>
              <a:gd name="connsiteY10" fmla="*/ 5141832 h 5141832"/>
              <a:gd name="connsiteX11" fmla="*/ 244787 w 2366010"/>
              <a:gd name="connsiteY11" fmla="*/ 5141832 h 5141832"/>
              <a:gd name="connsiteX12" fmla="*/ 0 w 2366010"/>
              <a:gd name="connsiteY12" fmla="*/ 4897045 h 5141832"/>
              <a:gd name="connsiteX13" fmla="*/ 0 w 2366010"/>
              <a:gd name="connsiteY13" fmla="*/ 262169 h 5141832"/>
              <a:gd name="connsiteX0" fmla="*/ 0 w 2366010"/>
              <a:gd name="connsiteY0" fmla="*/ 262169 h 5141832"/>
              <a:gd name="connsiteX1" fmla="*/ 237167 w 2366010"/>
              <a:gd name="connsiteY1" fmla="*/ 14842 h 5141832"/>
              <a:gd name="connsiteX2" fmla="*/ 520700 w 2366010"/>
              <a:gd name="connsiteY2" fmla="*/ 13573 h 5141832"/>
              <a:gd name="connsiteX3" fmla="*/ 727710 w 2366010"/>
              <a:gd name="connsiteY3" fmla="*/ 200262 h 5141832"/>
              <a:gd name="connsiteX4" fmla="*/ 1364453 w 2366010"/>
              <a:gd name="connsiteY4" fmla="*/ 201535 h 5141832"/>
              <a:gd name="connsiteX5" fmla="*/ 1755613 w 2366010"/>
              <a:gd name="connsiteY5" fmla="*/ 186299 h 5141832"/>
              <a:gd name="connsiteX6" fmla="*/ 1857213 w 2366010"/>
              <a:gd name="connsiteY6" fmla="*/ 16115 h 5141832"/>
              <a:gd name="connsiteX7" fmla="*/ 2121223 w 2366010"/>
              <a:gd name="connsiteY7" fmla="*/ 17382 h 5141832"/>
              <a:gd name="connsiteX8" fmla="*/ 2366010 w 2366010"/>
              <a:gd name="connsiteY8" fmla="*/ 262169 h 5141832"/>
              <a:gd name="connsiteX9" fmla="*/ 2366010 w 2366010"/>
              <a:gd name="connsiteY9" fmla="*/ 4897045 h 5141832"/>
              <a:gd name="connsiteX10" fmla="*/ 2121223 w 2366010"/>
              <a:gd name="connsiteY10" fmla="*/ 5141832 h 5141832"/>
              <a:gd name="connsiteX11" fmla="*/ 244787 w 2366010"/>
              <a:gd name="connsiteY11" fmla="*/ 5141832 h 5141832"/>
              <a:gd name="connsiteX12" fmla="*/ 0 w 2366010"/>
              <a:gd name="connsiteY12" fmla="*/ 4897045 h 5141832"/>
              <a:gd name="connsiteX13" fmla="*/ 0 w 2366010"/>
              <a:gd name="connsiteY13" fmla="*/ 262169 h 5141832"/>
              <a:gd name="connsiteX0" fmla="*/ 0 w 2366010"/>
              <a:gd name="connsiteY0" fmla="*/ 261383 h 5141046"/>
              <a:gd name="connsiteX1" fmla="*/ 237167 w 2366010"/>
              <a:gd name="connsiteY1" fmla="*/ 14056 h 5141046"/>
              <a:gd name="connsiteX2" fmla="*/ 520700 w 2366010"/>
              <a:gd name="connsiteY2" fmla="*/ 12787 h 5141046"/>
              <a:gd name="connsiteX3" fmla="*/ 727710 w 2366010"/>
              <a:gd name="connsiteY3" fmla="*/ 199476 h 5141046"/>
              <a:gd name="connsiteX4" fmla="*/ 1364453 w 2366010"/>
              <a:gd name="connsiteY4" fmla="*/ 200749 h 5141046"/>
              <a:gd name="connsiteX5" fmla="*/ 1755613 w 2366010"/>
              <a:gd name="connsiteY5" fmla="*/ 185513 h 5141046"/>
              <a:gd name="connsiteX6" fmla="*/ 1857213 w 2366010"/>
              <a:gd name="connsiteY6" fmla="*/ 15329 h 5141046"/>
              <a:gd name="connsiteX7" fmla="*/ 2121223 w 2366010"/>
              <a:gd name="connsiteY7" fmla="*/ 16596 h 5141046"/>
              <a:gd name="connsiteX8" fmla="*/ 2366010 w 2366010"/>
              <a:gd name="connsiteY8" fmla="*/ 261383 h 5141046"/>
              <a:gd name="connsiteX9" fmla="*/ 2366010 w 2366010"/>
              <a:gd name="connsiteY9" fmla="*/ 4896259 h 5141046"/>
              <a:gd name="connsiteX10" fmla="*/ 2121223 w 2366010"/>
              <a:gd name="connsiteY10" fmla="*/ 5141046 h 5141046"/>
              <a:gd name="connsiteX11" fmla="*/ 244787 w 2366010"/>
              <a:gd name="connsiteY11" fmla="*/ 5141046 h 5141046"/>
              <a:gd name="connsiteX12" fmla="*/ 0 w 2366010"/>
              <a:gd name="connsiteY12" fmla="*/ 4896259 h 5141046"/>
              <a:gd name="connsiteX13" fmla="*/ 0 w 2366010"/>
              <a:gd name="connsiteY13" fmla="*/ 261383 h 5141046"/>
              <a:gd name="connsiteX0" fmla="*/ 0 w 2366010"/>
              <a:gd name="connsiteY0" fmla="*/ 261383 h 5141046"/>
              <a:gd name="connsiteX1" fmla="*/ 237167 w 2366010"/>
              <a:gd name="connsiteY1" fmla="*/ 14056 h 5141046"/>
              <a:gd name="connsiteX2" fmla="*/ 520700 w 2366010"/>
              <a:gd name="connsiteY2" fmla="*/ 12787 h 5141046"/>
              <a:gd name="connsiteX3" fmla="*/ 727710 w 2366010"/>
              <a:gd name="connsiteY3" fmla="*/ 199476 h 5141046"/>
              <a:gd name="connsiteX4" fmla="*/ 1364453 w 2366010"/>
              <a:gd name="connsiteY4" fmla="*/ 200749 h 5141046"/>
              <a:gd name="connsiteX5" fmla="*/ 1755613 w 2366010"/>
              <a:gd name="connsiteY5" fmla="*/ 185513 h 5141046"/>
              <a:gd name="connsiteX6" fmla="*/ 1857213 w 2366010"/>
              <a:gd name="connsiteY6" fmla="*/ 15329 h 5141046"/>
              <a:gd name="connsiteX7" fmla="*/ 2121223 w 2366010"/>
              <a:gd name="connsiteY7" fmla="*/ 16596 h 5141046"/>
              <a:gd name="connsiteX8" fmla="*/ 2366010 w 2366010"/>
              <a:gd name="connsiteY8" fmla="*/ 261383 h 5141046"/>
              <a:gd name="connsiteX9" fmla="*/ 2366010 w 2366010"/>
              <a:gd name="connsiteY9" fmla="*/ 4896259 h 5141046"/>
              <a:gd name="connsiteX10" fmla="*/ 2121223 w 2366010"/>
              <a:gd name="connsiteY10" fmla="*/ 5141046 h 5141046"/>
              <a:gd name="connsiteX11" fmla="*/ 244787 w 2366010"/>
              <a:gd name="connsiteY11" fmla="*/ 5141046 h 5141046"/>
              <a:gd name="connsiteX12" fmla="*/ 0 w 2366010"/>
              <a:gd name="connsiteY12" fmla="*/ 4896259 h 5141046"/>
              <a:gd name="connsiteX13" fmla="*/ 0 w 2366010"/>
              <a:gd name="connsiteY13" fmla="*/ 261383 h 5141046"/>
              <a:gd name="connsiteX0" fmla="*/ 0 w 2366010"/>
              <a:gd name="connsiteY0" fmla="*/ 266517 h 5146180"/>
              <a:gd name="connsiteX1" fmla="*/ 237167 w 2366010"/>
              <a:gd name="connsiteY1" fmla="*/ 19190 h 5146180"/>
              <a:gd name="connsiteX2" fmla="*/ 520700 w 2366010"/>
              <a:gd name="connsiteY2" fmla="*/ 17921 h 5146180"/>
              <a:gd name="connsiteX3" fmla="*/ 727710 w 2366010"/>
              <a:gd name="connsiteY3" fmla="*/ 204610 h 5146180"/>
              <a:gd name="connsiteX4" fmla="*/ 1364453 w 2366010"/>
              <a:gd name="connsiteY4" fmla="*/ 205883 h 5146180"/>
              <a:gd name="connsiteX5" fmla="*/ 1755613 w 2366010"/>
              <a:gd name="connsiteY5" fmla="*/ 190647 h 5146180"/>
              <a:gd name="connsiteX6" fmla="*/ 1857213 w 2366010"/>
              <a:gd name="connsiteY6" fmla="*/ 20463 h 5146180"/>
              <a:gd name="connsiteX7" fmla="*/ 2133923 w 2366010"/>
              <a:gd name="connsiteY7" fmla="*/ 14114 h 5146180"/>
              <a:gd name="connsiteX8" fmla="*/ 2366010 w 2366010"/>
              <a:gd name="connsiteY8" fmla="*/ 266517 h 5146180"/>
              <a:gd name="connsiteX9" fmla="*/ 2366010 w 2366010"/>
              <a:gd name="connsiteY9" fmla="*/ 4901393 h 5146180"/>
              <a:gd name="connsiteX10" fmla="*/ 2121223 w 2366010"/>
              <a:gd name="connsiteY10" fmla="*/ 5146180 h 5146180"/>
              <a:gd name="connsiteX11" fmla="*/ 244787 w 2366010"/>
              <a:gd name="connsiteY11" fmla="*/ 5146180 h 5146180"/>
              <a:gd name="connsiteX12" fmla="*/ 0 w 2366010"/>
              <a:gd name="connsiteY12" fmla="*/ 4901393 h 5146180"/>
              <a:gd name="connsiteX13" fmla="*/ 0 w 2366010"/>
              <a:gd name="connsiteY13" fmla="*/ 266517 h 5146180"/>
              <a:gd name="connsiteX0" fmla="*/ 0 w 2366010"/>
              <a:gd name="connsiteY0" fmla="*/ 266517 h 5146180"/>
              <a:gd name="connsiteX1" fmla="*/ 237167 w 2366010"/>
              <a:gd name="connsiteY1" fmla="*/ 19190 h 5146180"/>
              <a:gd name="connsiteX2" fmla="*/ 520700 w 2366010"/>
              <a:gd name="connsiteY2" fmla="*/ 17921 h 5146180"/>
              <a:gd name="connsiteX3" fmla="*/ 727710 w 2366010"/>
              <a:gd name="connsiteY3" fmla="*/ 204610 h 5146180"/>
              <a:gd name="connsiteX4" fmla="*/ 1364453 w 2366010"/>
              <a:gd name="connsiteY4" fmla="*/ 205883 h 5146180"/>
              <a:gd name="connsiteX5" fmla="*/ 1755613 w 2366010"/>
              <a:gd name="connsiteY5" fmla="*/ 190647 h 5146180"/>
              <a:gd name="connsiteX6" fmla="*/ 1857213 w 2366010"/>
              <a:gd name="connsiteY6" fmla="*/ 20463 h 5146180"/>
              <a:gd name="connsiteX7" fmla="*/ 2133923 w 2366010"/>
              <a:gd name="connsiteY7" fmla="*/ 14114 h 5146180"/>
              <a:gd name="connsiteX8" fmla="*/ 2366010 w 2366010"/>
              <a:gd name="connsiteY8" fmla="*/ 266517 h 5146180"/>
              <a:gd name="connsiteX9" fmla="*/ 2366010 w 2366010"/>
              <a:gd name="connsiteY9" fmla="*/ 4901393 h 5146180"/>
              <a:gd name="connsiteX10" fmla="*/ 2121223 w 2366010"/>
              <a:gd name="connsiteY10" fmla="*/ 5146180 h 5146180"/>
              <a:gd name="connsiteX11" fmla="*/ 244787 w 2366010"/>
              <a:gd name="connsiteY11" fmla="*/ 5146180 h 5146180"/>
              <a:gd name="connsiteX12" fmla="*/ 0 w 2366010"/>
              <a:gd name="connsiteY12" fmla="*/ 4901393 h 5146180"/>
              <a:gd name="connsiteX13" fmla="*/ 0 w 2366010"/>
              <a:gd name="connsiteY13" fmla="*/ 266517 h 5146180"/>
              <a:gd name="connsiteX0" fmla="*/ 0 w 2366010"/>
              <a:gd name="connsiteY0" fmla="*/ 267643 h 5147306"/>
              <a:gd name="connsiteX1" fmla="*/ 237167 w 2366010"/>
              <a:gd name="connsiteY1" fmla="*/ 20316 h 5147306"/>
              <a:gd name="connsiteX2" fmla="*/ 520700 w 2366010"/>
              <a:gd name="connsiteY2" fmla="*/ 19047 h 5147306"/>
              <a:gd name="connsiteX3" fmla="*/ 727710 w 2366010"/>
              <a:gd name="connsiteY3" fmla="*/ 205736 h 5147306"/>
              <a:gd name="connsiteX4" fmla="*/ 1364453 w 2366010"/>
              <a:gd name="connsiteY4" fmla="*/ 207009 h 5147306"/>
              <a:gd name="connsiteX5" fmla="*/ 1755613 w 2366010"/>
              <a:gd name="connsiteY5" fmla="*/ 191773 h 5147306"/>
              <a:gd name="connsiteX6" fmla="*/ 1857213 w 2366010"/>
              <a:gd name="connsiteY6" fmla="*/ 21589 h 5147306"/>
              <a:gd name="connsiteX7" fmla="*/ 2133923 w 2366010"/>
              <a:gd name="connsiteY7" fmla="*/ 15240 h 5147306"/>
              <a:gd name="connsiteX8" fmla="*/ 2366010 w 2366010"/>
              <a:gd name="connsiteY8" fmla="*/ 267643 h 5147306"/>
              <a:gd name="connsiteX9" fmla="*/ 2366010 w 2366010"/>
              <a:gd name="connsiteY9" fmla="*/ 4902519 h 5147306"/>
              <a:gd name="connsiteX10" fmla="*/ 2121223 w 2366010"/>
              <a:gd name="connsiteY10" fmla="*/ 5147306 h 5147306"/>
              <a:gd name="connsiteX11" fmla="*/ 244787 w 2366010"/>
              <a:gd name="connsiteY11" fmla="*/ 5147306 h 5147306"/>
              <a:gd name="connsiteX12" fmla="*/ 0 w 2366010"/>
              <a:gd name="connsiteY12" fmla="*/ 4902519 h 5147306"/>
              <a:gd name="connsiteX13" fmla="*/ 0 w 2366010"/>
              <a:gd name="connsiteY13" fmla="*/ 267643 h 5147306"/>
              <a:gd name="connsiteX0" fmla="*/ 0 w 2366010"/>
              <a:gd name="connsiteY0" fmla="*/ 267643 h 5147306"/>
              <a:gd name="connsiteX1" fmla="*/ 237167 w 2366010"/>
              <a:gd name="connsiteY1" fmla="*/ 20316 h 5147306"/>
              <a:gd name="connsiteX2" fmla="*/ 520700 w 2366010"/>
              <a:gd name="connsiteY2" fmla="*/ 19047 h 5147306"/>
              <a:gd name="connsiteX3" fmla="*/ 727710 w 2366010"/>
              <a:gd name="connsiteY3" fmla="*/ 205736 h 5147306"/>
              <a:gd name="connsiteX4" fmla="*/ 1274918 w 2366010"/>
              <a:gd name="connsiteY4" fmla="*/ 205105 h 5147306"/>
              <a:gd name="connsiteX5" fmla="*/ 1755613 w 2366010"/>
              <a:gd name="connsiteY5" fmla="*/ 191773 h 5147306"/>
              <a:gd name="connsiteX6" fmla="*/ 1857213 w 2366010"/>
              <a:gd name="connsiteY6" fmla="*/ 21589 h 5147306"/>
              <a:gd name="connsiteX7" fmla="*/ 2133923 w 2366010"/>
              <a:gd name="connsiteY7" fmla="*/ 15240 h 5147306"/>
              <a:gd name="connsiteX8" fmla="*/ 2366010 w 2366010"/>
              <a:gd name="connsiteY8" fmla="*/ 267643 h 5147306"/>
              <a:gd name="connsiteX9" fmla="*/ 2366010 w 2366010"/>
              <a:gd name="connsiteY9" fmla="*/ 4902519 h 5147306"/>
              <a:gd name="connsiteX10" fmla="*/ 2121223 w 2366010"/>
              <a:gd name="connsiteY10" fmla="*/ 5147306 h 5147306"/>
              <a:gd name="connsiteX11" fmla="*/ 244787 w 2366010"/>
              <a:gd name="connsiteY11" fmla="*/ 5147306 h 5147306"/>
              <a:gd name="connsiteX12" fmla="*/ 0 w 2366010"/>
              <a:gd name="connsiteY12" fmla="*/ 4902519 h 5147306"/>
              <a:gd name="connsiteX13" fmla="*/ 0 w 2366010"/>
              <a:gd name="connsiteY13" fmla="*/ 267643 h 5147306"/>
              <a:gd name="connsiteX0" fmla="*/ 0 w 2366010"/>
              <a:gd name="connsiteY0" fmla="*/ 267643 h 5147306"/>
              <a:gd name="connsiteX1" fmla="*/ 237167 w 2366010"/>
              <a:gd name="connsiteY1" fmla="*/ 20316 h 5147306"/>
              <a:gd name="connsiteX2" fmla="*/ 520700 w 2366010"/>
              <a:gd name="connsiteY2" fmla="*/ 19047 h 5147306"/>
              <a:gd name="connsiteX3" fmla="*/ 727710 w 2366010"/>
              <a:gd name="connsiteY3" fmla="*/ 205736 h 5147306"/>
              <a:gd name="connsiteX4" fmla="*/ 1274918 w 2366010"/>
              <a:gd name="connsiteY4" fmla="*/ 205105 h 5147306"/>
              <a:gd name="connsiteX5" fmla="*/ 1755613 w 2366010"/>
              <a:gd name="connsiteY5" fmla="*/ 191773 h 5147306"/>
              <a:gd name="connsiteX6" fmla="*/ 1857213 w 2366010"/>
              <a:gd name="connsiteY6" fmla="*/ 21589 h 5147306"/>
              <a:gd name="connsiteX7" fmla="*/ 2133923 w 2366010"/>
              <a:gd name="connsiteY7" fmla="*/ 15240 h 5147306"/>
              <a:gd name="connsiteX8" fmla="*/ 2366010 w 2366010"/>
              <a:gd name="connsiteY8" fmla="*/ 267643 h 5147306"/>
              <a:gd name="connsiteX9" fmla="*/ 2366010 w 2366010"/>
              <a:gd name="connsiteY9" fmla="*/ 4902519 h 5147306"/>
              <a:gd name="connsiteX10" fmla="*/ 2121223 w 2366010"/>
              <a:gd name="connsiteY10" fmla="*/ 5147306 h 5147306"/>
              <a:gd name="connsiteX11" fmla="*/ 244787 w 2366010"/>
              <a:gd name="connsiteY11" fmla="*/ 5147306 h 5147306"/>
              <a:gd name="connsiteX12" fmla="*/ 0 w 2366010"/>
              <a:gd name="connsiteY12" fmla="*/ 4902519 h 5147306"/>
              <a:gd name="connsiteX13" fmla="*/ 0 w 2366010"/>
              <a:gd name="connsiteY13" fmla="*/ 267643 h 5147306"/>
              <a:gd name="connsiteX0" fmla="*/ 0 w 2366010"/>
              <a:gd name="connsiteY0" fmla="*/ 267643 h 5147306"/>
              <a:gd name="connsiteX1" fmla="*/ 237167 w 2366010"/>
              <a:gd name="connsiteY1" fmla="*/ 20316 h 5147306"/>
              <a:gd name="connsiteX2" fmla="*/ 520700 w 2366010"/>
              <a:gd name="connsiteY2" fmla="*/ 19047 h 5147306"/>
              <a:gd name="connsiteX3" fmla="*/ 727710 w 2366010"/>
              <a:gd name="connsiteY3" fmla="*/ 205736 h 5147306"/>
              <a:gd name="connsiteX4" fmla="*/ 1274918 w 2366010"/>
              <a:gd name="connsiteY4" fmla="*/ 205105 h 5147306"/>
              <a:gd name="connsiteX5" fmla="*/ 1753708 w 2366010"/>
              <a:gd name="connsiteY5" fmla="*/ 189869 h 5147306"/>
              <a:gd name="connsiteX6" fmla="*/ 1857213 w 2366010"/>
              <a:gd name="connsiteY6" fmla="*/ 21589 h 5147306"/>
              <a:gd name="connsiteX7" fmla="*/ 2133923 w 2366010"/>
              <a:gd name="connsiteY7" fmla="*/ 15240 h 5147306"/>
              <a:gd name="connsiteX8" fmla="*/ 2366010 w 2366010"/>
              <a:gd name="connsiteY8" fmla="*/ 267643 h 5147306"/>
              <a:gd name="connsiteX9" fmla="*/ 2366010 w 2366010"/>
              <a:gd name="connsiteY9" fmla="*/ 4902519 h 5147306"/>
              <a:gd name="connsiteX10" fmla="*/ 2121223 w 2366010"/>
              <a:gd name="connsiteY10" fmla="*/ 5147306 h 5147306"/>
              <a:gd name="connsiteX11" fmla="*/ 244787 w 2366010"/>
              <a:gd name="connsiteY11" fmla="*/ 5147306 h 5147306"/>
              <a:gd name="connsiteX12" fmla="*/ 0 w 2366010"/>
              <a:gd name="connsiteY12" fmla="*/ 4902519 h 5147306"/>
              <a:gd name="connsiteX13" fmla="*/ 0 w 2366010"/>
              <a:gd name="connsiteY13" fmla="*/ 267643 h 5147306"/>
              <a:gd name="connsiteX0" fmla="*/ 0 w 2366010"/>
              <a:gd name="connsiteY0" fmla="*/ 267643 h 5147306"/>
              <a:gd name="connsiteX1" fmla="*/ 237167 w 2366010"/>
              <a:gd name="connsiteY1" fmla="*/ 20316 h 5147306"/>
              <a:gd name="connsiteX2" fmla="*/ 520700 w 2366010"/>
              <a:gd name="connsiteY2" fmla="*/ 19047 h 5147306"/>
              <a:gd name="connsiteX3" fmla="*/ 727710 w 2366010"/>
              <a:gd name="connsiteY3" fmla="*/ 205736 h 5147306"/>
              <a:gd name="connsiteX4" fmla="*/ 1274918 w 2366010"/>
              <a:gd name="connsiteY4" fmla="*/ 205105 h 5147306"/>
              <a:gd name="connsiteX5" fmla="*/ 1753708 w 2366010"/>
              <a:gd name="connsiteY5" fmla="*/ 189869 h 5147306"/>
              <a:gd name="connsiteX6" fmla="*/ 1857213 w 2366010"/>
              <a:gd name="connsiteY6" fmla="*/ 21589 h 5147306"/>
              <a:gd name="connsiteX7" fmla="*/ 2133923 w 2366010"/>
              <a:gd name="connsiteY7" fmla="*/ 15240 h 5147306"/>
              <a:gd name="connsiteX8" fmla="*/ 2366010 w 2366010"/>
              <a:gd name="connsiteY8" fmla="*/ 267643 h 5147306"/>
              <a:gd name="connsiteX9" fmla="*/ 2366010 w 2366010"/>
              <a:gd name="connsiteY9" fmla="*/ 4902519 h 5147306"/>
              <a:gd name="connsiteX10" fmla="*/ 2121223 w 2366010"/>
              <a:gd name="connsiteY10" fmla="*/ 5147306 h 5147306"/>
              <a:gd name="connsiteX11" fmla="*/ 244787 w 2366010"/>
              <a:gd name="connsiteY11" fmla="*/ 5147306 h 5147306"/>
              <a:gd name="connsiteX12" fmla="*/ 0 w 2366010"/>
              <a:gd name="connsiteY12" fmla="*/ 4902519 h 5147306"/>
              <a:gd name="connsiteX13" fmla="*/ 0 w 2366010"/>
              <a:gd name="connsiteY13" fmla="*/ 267643 h 5147306"/>
              <a:gd name="connsiteX0" fmla="*/ 0 w 2366010"/>
              <a:gd name="connsiteY0" fmla="*/ 256648 h 5136311"/>
              <a:gd name="connsiteX1" fmla="*/ 237167 w 2366010"/>
              <a:gd name="connsiteY1" fmla="*/ 9321 h 5136311"/>
              <a:gd name="connsiteX2" fmla="*/ 520700 w 2366010"/>
              <a:gd name="connsiteY2" fmla="*/ 8052 h 5136311"/>
              <a:gd name="connsiteX3" fmla="*/ 727710 w 2366010"/>
              <a:gd name="connsiteY3" fmla="*/ 194741 h 5136311"/>
              <a:gd name="connsiteX4" fmla="*/ 1274918 w 2366010"/>
              <a:gd name="connsiteY4" fmla="*/ 194110 h 5136311"/>
              <a:gd name="connsiteX5" fmla="*/ 1753708 w 2366010"/>
              <a:gd name="connsiteY5" fmla="*/ 178874 h 5136311"/>
              <a:gd name="connsiteX6" fmla="*/ 1857213 w 2366010"/>
              <a:gd name="connsiteY6" fmla="*/ 10594 h 5136311"/>
              <a:gd name="connsiteX7" fmla="*/ 2133923 w 2366010"/>
              <a:gd name="connsiteY7" fmla="*/ 4245 h 5136311"/>
              <a:gd name="connsiteX8" fmla="*/ 2366010 w 2366010"/>
              <a:gd name="connsiteY8" fmla="*/ 256648 h 5136311"/>
              <a:gd name="connsiteX9" fmla="*/ 2366010 w 2366010"/>
              <a:gd name="connsiteY9" fmla="*/ 4891524 h 5136311"/>
              <a:gd name="connsiteX10" fmla="*/ 2121223 w 2366010"/>
              <a:gd name="connsiteY10" fmla="*/ 5136311 h 5136311"/>
              <a:gd name="connsiteX11" fmla="*/ 244787 w 2366010"/>
              <a:gd name="connsiteY11" fmla="*/ 5136311 h 5136311"/>
              <a:gd name="connsiteX12" fmla="*/ 0 w 2366010"/>
              <a:gd name="connsiteY12" fmla="*/ 4891524 h 5136311"/>
              <a:gd name="connsiteX13" fmla="*/ 0 w 2366010"/>
              <a:gd name="connsiteY13" fmla="*/ 256648 h 5136311"/>
              <a:gd name="connsiteX0" fmla="*/ 0 w 2366010"/>
              <a:gd name="connsiteY0" fmla="*/ 256648 h 5136311"/>
              <a:gd name="connsiteX1" fmla="*/ 237167 w 2366010"/>
              <a:gd name="connsiteY1" fmla="*/ 9321 h 5136311"/>
              <a:gd name="connsiteX2" fmla="*/ 520700 w 2366010"/>
              <a:gd name="connsiteY2" fmla="*/ 8052 h 5136311"/>
              <a:gd name="connsiteX3" fmla="*/ 727710 w 2366010"/>
              <a:gd name="connsiteY3" fmla="*/ 194741 h 5136311"/>
              <a:gd name="connsiteX4" fmla="*/ 1274918 w 2366010"/>
              <a:gd name="connsiteY4" fmla="*/ 194110 h 5136311"/>
              <a:gd name="connsiteX5" fmla="*/ 1753708 w 2366010"/>
              <a:gd name="connsiteY5" fmla="*/ 178874 h 5136311"/>
              <a:gd name="connsiteX6" fmla="*/ 1857213 w 2366010"/>
              <a:gd name="connsiteY6" fmla="*/ 10594 h 5136311"/>
              <a:gd name="connsiteX7" fmla="*/ 2133923 w 2366010"/>
              <a:gd name="connsiteY7" fmla="*/ 4245 h 5136311"/>
              <a:gd name="connsiteX8" fmla="*/ 2366010 w 2366010"/>
              <a:gd name="connsiteY8" fmla="*/ 256648 h 5136311"/>
              <a:gd name="connsiteX9" fmla="*/ 2366010 w 2366010"/>
              <a:gd name="connsiteY9" fmla="*/ 4891524 h 5136311"/>
              <a:gd name="connsiteX10" fmla="*/ 2121223 w 2366010"/>
              <a:gd name="connsiteY10" fmla="*/ 5136311 h 5136311"/>
              <a:gd name="connsiteX11" fmla="*/ 244787 w 2366010"/>
              <a:gd name="connsiteY11" fmla="*/ 5136311 h 5136311"/>
              <a:gd name="connsiteX12" fmla="*/ 0 w 2366010"/>
              <a:gd name="connsiteY12" fmla="*/ 4891524 h 5136311"/>
              <a:gd name="connsiteX13" fmla="*/ 0 w 2366010"/>
              <a:gd name="connsiteY13" fmla="*/ 256648 h 5136311"/>
              <a:gd name="connsiteX0" fmla="*/ 0 w 2366010"/>
              <a:gd name="connsiteY0" fmla="*/ 256648 h 5136311"/>
              <a:gd name="connsiteX1" fmla="*/ 237167 w 2366010"/>
              <a:gd name="connsiteY1" fmla="*/ 9321 h 5136311"/>
              <a:gd name="connsiteX2" fmla="*/ 520700 w 2366010"/>
              <a:gd name="connsiteY2" fmla="*/ 8052 h 5136311"/>
              <a:gd name="connsiteX3" fmla="*/ 727710 w 2366010"/>
              <a:gd name="connsiteY3" fmla="*/ 194741 h 5136311"/>
              <a:gd name="connsiteX4" fmla="*/ 1274918 w 2366010"/>
              <a:gd name="connsiteY4" fmla="*/ 194110 h 5136311"/>
              <a:gd name="connsiteX5" fmla="*/ 1753708 w 2366010"/>
              <a:gd name="connsiteY5" fmla="*/ 178874 h 5136311"/>
              <a:gd name="connsiteX6" fmla="*/ 1857213 w 2366010"/>
              <a:gd name="connsiteY6" fmla="*/ 10594 h 5136311"/>
              <a:gd name="connsiteX7" fmla="*/ 2133923 w 2366010"/>
              <a:gd name="connsiteY7" fmla="*/ 4245 h 5136311"/>
              <a:gd name="connsiteX8" fmla="*/ 2366010 w 2366010"/>
              <a:gd name="connsiteY8" fmla="*/ 256648 h 5136311"/>
              <a:gd name="connsiteX9" fmla="*/ 2366010 w 2366010"/>
              <a:gd name="connsiteY9" fmla="*/ 4891524 h 5136311"/>
              <a:gd name="connsiteX10" fmla="*/ 2121223 w 2366010"/>
              <a:gd name="connsiteY10" fmla="*/ 5136311 h 5136311"/>
              <a:gd name="connsiteX11" fmla="*/ 244787 w 2366010"/>
              <a:gd name="connsiteY11" fmla="*/ 5136311 h 5136311"/>
              <a:gd name="connsiteX12" fmla="*/ 0 w 2366010"/>
              <a:gd name="connsiteY12" fmla="*/ 4891524 h 5136311"/>
              <a:gd name="connsiteX13" fmla="*/ 0 w 2366010"/>
              <a:gd name="connsiteY13" fmla="*/ 256648 h 5136311"/>
              <a:gd name="connsiteX0" fmla="*/ 0 w 2366010"/>
              <a:gd name="connsiteY0" fmla="*/ 256648 h 5136311"/>
              <a:gd name="connsiteX1" fmla="*/ 237167 w 2366010"/>
              <a:gd name="connsiteY1" fmla="*/ 9321 h 5136311"/>
              <a:gd name="connsiteX2" fmla="*/ 520700 w 2366010"/>
              <a:gd name="connsiteY2" fmla="*/ 8052 h 5136311"/>
              <a:gd name="connsiteX3" fmla="*/ 727710 w 2366010"/>
              <a:gd name="connsiteY3" fmla="*/ 194741 h 5136311"/>
              <a:gd name="connsiteX4" fmla="*/ 1274918 w 2366010"/>
              <a:gd name="connsiteY4" fmla="*/ 194110 h 5136311"/>
              <a:gd name="connsiteX5" fmla="*/ 1753708 w 2366010"/>
              <a:gd name="connsiteY5" fmla="*/ 178874 h 5136311"/>
              <a:gd name="connsiteX6" fmla="*/ 1857213 w 2366010"/>
              <a:gd name="connsiteY6" fmla="*/ 10594 h 5136311"/>
              <a:gd name="connsiteX7" fmla="*/ 2133923 w 2366010"/>
              <a:gd name="connsiteY7" fmla="*/ 4245 h 5136311"/>
              <a:gd name="connsiteX8" fmla="*/ 2366010 w 2366010"/>
              <a:gd name="connsiteY8" fmla="*/ 256648 h 5136311"/>
              <a:gd name="connsiteX9" fmla="*/ 2366010 w 2366010"/>
              <a:gd name="connsiteY9" fmla="*/ 4891524 h 5136311"/>
              <a:gd name="connsiteX10" fmla="*/ 2121223 w 2366010"/>
              <a:gd name="connsiteY10" fmla="*/ 5136311 h 5136311"/>
              <a:gd name="connsiteX11" fmla="*/ 244787 w 2366010"/>
              <a:gd name="connsiteY11" fmla="*/ 5136311 h 5136311"/>
              <a:gd name="connsiteX12" fmla="*/ 0 w 2366010"/>
              <a:gd name="connsiteY12" fmla="*/ 4891524 h 5136311"/>
              <a:gd name="connsiteX13" fmla="*/ 0 w 2366010"/>
              <a:gd name="connsiteY13" fmla="*/ 256648 h 5136311"/>
              <a:gd name="connsiteX0" fmla="*/ 0 w 2366010"/>
              <a:gd name="connsiteY0" fmla="*/ 258251 h 5137914"/>
              <a:gd name="connsiteX1" fmla="*/ 237167 w 2366010"/>
              <a:gd name="connsiteY1" fmla="*/ 10924 h 5137914"/>
              <a:gd name="connsiteX2" fmla="*/ 518022 w 2366010"/>
              <a:gd name="connsiteY2" fmla="*/ 6979 h 5137914"/>
              <a:gd name="connsiteX3" fmla="*/ 727710 w 2366010"/>
              <a:gd name="connsiteY3" fmla="*/ 196344 h 5137914"/>
              <a:gd name="connsiteX4" fmla="*/ 1274918 w 2366010"/>
              <a:gd name="connsiteY4" fmla="*/ 195713 h 5137914"/>
              <a:gd name="connsiteX5" fmla="*/ 1753708 w 2366010"/>
              <a:gd name="connsiteY5" fmla="*/ 180477 h 5137914"/>
              <a:gd name="connsiteX6" fmla="*/ 1857213 w 2366010"/>
              <a:gd name="connsiteY6" fmla="*/ 12197 h 5137914"/>
              <a:gd name="connsiteX7" fmla="*/ 2133923 w 2366010"/>
              <a:gd name="connsiteY7" fmla="*/ 5848 h 5137914"/>
              <a:gd name="connsiteX8" fmla="*/ 2366010 w 2366010"/>
              <a:gd name="connsiteY8" fmla="*/ 258251 h 5137914"/>
              <a:gd name="connsiteX9" fmla="*/ 2366010 w 2366010"/>
              <a:gd name="connsiteY9" fmla="*/ 4893127 h 5137914"/>
              <a:gd name="connsiteX10" fmla="*/ 2121223 w 2366010"/>
              <a:gd name="connsiteY10" fmla="*/ 5137914 h 5137914"/>
              <a:gd name="connsiteX11" fmla="*/ 244787 w 2366010"/>
              <a:gd name="connsiteY11" fmla="*/ 5137914 h 5137914"/>
              <a:gd name="connsiteX12" fmla="*/ 0 w 2366010"/>
              <a:gd name="connsiteY12" fmla="*/ 4893127 h 5137914"/>
              <a:gd name="connsiteX13" fmla="*/ 0 w 2366010"/>
              <a:gd name="connsiteY13" fmla="*/ 258251 h 5137914"/>
              <a:gd name="connsiteX0" fmla="*/ 0 w 2366010"/>
              <a:gd name="connsiteY0" fmla="*/ 259323 h 5138986"/>
              <a:gd name="connsiteX1" fmla="*/ 234490 w 2366010"/>
              <a:gd name="connsiteY1" fmla="*/ 9320 h 5138986"/>
              <a:gd name="connsiteX2" fmla="*/ 518022 w 2366010"/>
              <a:gd name="connsiteY2" fmla="*/ 8051 h 5138986"/>
              <a:gd name="connsiteX3" fmla="*/ 727710 w 2366010"/>
              <a:gd name="connsiteY3" fmla="*/ 197416 h 5138986"/>
              <a:gd name="connsiteX4" fmla="*/ 1274918 w 2366010"/>
              <a:gd name="connsiteY4" fmla="*/ 196785 h 5138986"/>
              <a:gd name="connsiteX5" fmla="*/ 1753708 w 2366010"/>
              <a:gd name="connsiteY5" fmla="*/ 181549 h 5138986"/>
              <a:gd name="connsiteX6" fmla="*/ 1857213 w 2366010"/>
              <a:gd name="connsiteY6" fmla="*/ 13269 h 5138986"/>
              <a:gd name="connsiteX7" fmla="*/ 2133923 w 2366010"/>
              <a:gd name="connsiteY7" fmla="*/ 6920 h 5138986"/>
              <a:gd name="connsiteX8" fmla="*/ 2366010 w 2366010"/>
              <a:gd name="connsiteY8" fmla="*/ 259323 h 5138986"/>
              <a:gd name="connsiteX9" fmla="*/ 2366010 w 2366010"/>
              <a:gd name="connsiteY9" fmla="*/ 4894199 h 5138986"/>
              <a:gd name="connsiteX10" fmla="*/ 2121223 w 2366010"/>
              <a:gd name="connsiteY10" fmla="*/ 5138986 h 5138986"/>
              <a:gd name="connsiteX11" fmla="*/ 244787 w 2366010"/>
              <a:gd name="connsiteY11" fmla="*/ 5138986 h 5138986"/>
              <a:gd name="connsiteX12" fmla="*/ 0 w 2366010"/>
              <a:gd name="connsiteY12" fmla="*/ 4894199 h 5138986"/>
              <a:gd name="connsiteX13" fmla="*/ 0 w 2366010"/>
              <a:gd name="connsiteY13" fmla="*/ 259323 h 5138986"/>
              <a:gd name="connsiteX0" fmla="*/ 0 w 2366010"/>
              <a:gd name="connsiteY0" fmla="*/ 259323 h 5138986"/>
              <a:gd name="connsiteX1" fmla="*/ 234490 w 2366010"/>
              <a:gd name="connsiteY1" fmla="*/ 9320 h 5138986"/>
              <a:gd name="connsiteX2" fmla="*/ 518022 w 2366010"/>
              <a:gd name="connsiteY2" fmla="*/ 8051 h 5138986"/>
              <a:gd name="connsiteX3" fmla="*/ 727710 w 2366010"/>
              <a:gd name="connsiteY3" fmla="*/ 197416 h 5138986"/>
              <a:gd name="connsiteX4" fmla="*/ 1274918 w 2366010"/>
              <a:gd name="connsiteY4" fmla="*/ 196785 h 5138986"/>
              <a:gd name="connsiteX5" fmla="*/ 1753708 w 2366010"/>
              <a:gd name="connsiteY5" fmla="*/ 181549 h 5138986"/>
              <a:gd name="connsiteX6" fmla="*/ 1857213 w 2366010"/>
              <a:gd name="connsiteY6" fmla="*/ 13269 h 5138986"/>
              <a:gd name="connsiteX7" fmla="*/ 2133923 w 2366010"/>
              <a:gd name="connsiteY7" fmla="*/ 6920 h 5138986"/>
              <a:gd name="connsiteX8" fmla="*/ 2366010 w 2366010"/>
              <a:gd name="connsiteY8" fmla="*/ 259323 h 5138986"/>
              <a:gd name="connsiteX9" fmla="*/ 2366010 w 2366010"/>
              <a:gd name="connsiteY9" fmla="*/ 4894199 h 5138986"/>
              <a:gd name="connsiteX10" fmla="*/ 2121223 w 2366010"/>
              <a:gd name="connsiteY10" fmla="*/ 5138986 h 5138986"/>
              <a:gd name="connsiteX11" fmla="*/ 244787 w 2366010"/>
              <a:gd name="connsiteY11" fmla="*/ 5138986 h 5138986"/>
              <a:gd name="connsiteX12" fmla="*/ 0 w 2366010"/>
              <a:gd name="connsiteY12" fmla="*/ 4894199 h 5138986"/>
              <a:gd name="connsiteX13" fmla="*/ 0 w 2366010"/>
              <a:gd name="connsiteY13" fmla="*/ 259323 h 5138986"/>
              <a:gd name="connsiteX0" fmla="*/ 0 w 2366010"/>
              <a:gd name="connsiteY0" fmla="*/ 259323 h 5138986"/>
              <a:gd name="connsiteX1" fmla="*/ 234490 w 2366010"/>
              <a:gd name="connsiteY1" fmla="*/ 9320 h 5138986"/>
              <a:gd name="connsiteX2" fmla="*/ 518022 w 2366010"/>
              <a:gd name="connsiteY2" fmla="*/ 8051 h 5138986"/>
              <a:gd name="connsiteX3" fmla="*/ 727710 w 2366010"/>
              <a:gd name="connsiteY3" fmla="*/ 197416 h 5138986"/>
              <a:gd name="connsiteX4" fmla="*/ 1274918 w 2366010"/>
              <a:gd name="connsiteY4" fmla="*/ 196785 h 5138986"/>
              <a:gd name="connsiteX5" fmla="*/ 1753708 w 2366010"/>
              <a:gd name="connsiteY5" fmla="*/ 181549 h 5138986"/>
              <a:gd name="connsiteX6" fmla="*/ 1857213 w 2366010"/>
              <a:gd name="connsiteY6" fmla="*/ 13269 h 5138986"/>
              <a:gd name="connsiteX7" fmla="*/ 2133923 w 2366010"/>
              <a:gd name="connsiteY7" fmla="*/ 6920 h 5138986"/>
              <a:gd name="connsiteX8" fmla="*/ 2366010 w 2366010"/>
              <a:gd name="connsiteY8" fmla="*/ 259323 h 5138986"/>
              <a:gd name="connsiteX9" fmla="*/ 2366010 w 2366010"/>
              <a:gd name="connsiteY9" fmla="*/ 4894199 h 5138986"/>
              <a:gd name="connsiteX10" fmla="*/ 2121223 w 2366010"/>
              <a:gd name="connsiteY10" fmla="*/ 5138986 h 5138986"/>
              <a:gd name="connsiteX11" fmla="*/ 244787 w 2366010"/>
              <a:gd name="connsiteY11" fmla="*/ 5138986 h 5138986"/>
              <a:gd name="connsiteX12" fmla="*/ 0 w 2366010"/>
              <a:gd name="connsiteY12" fmla="*/ 4894199 h 5138986"/>
              <a:gd name="connsiteX13" fmla="*/ 0 w 2366010"/>
              <a:gd name="connsiteY13" fmla="*/ 259323 h 5138986"/>
              <a:gd name="connsiteX0" fmla="*/ 0 w 2366010"/>
              <a:gd name="connsiteY0" fmla="*/ 259323 h 5138986"/>
              <a:gd name="connsiteX1" fmla="*/ 234490 w 2366010"/>
              <a:gd name="connsiteY1" fmla="*/ 9320 h 5138986"/>
              <a:gd name="connsiteX2" fmla="*/ 518022 w 2366010"/>
              <a:gd name="connsiteY2" fmla="*/ 8051 h 5138986"/>
              <a:gd name="connsiteX3" fmla="*/ 727710 w 2366010"/>
              <a:gd name="connsiteY3" fmla="*/ 197416 h 5138986"/>
              <a:gd name="connsiteX4" fmla="*/ 1274918 w 2366010"/>
              <a:gd name="connsiteY4" fmla="*/ 196785 h 5138986"/>
              <a:gd name="connsiteX5" fmla="*/ 1748353 w 2366010"/>
              <a:gd name="connsiteY5" fmla="*/ 181549 h 5138986"/>
              <a:gd name="connsiteX6" fmla="*/ 1857213 w 2366010"/>
              <a:gd name="connsiteY6" fmla="*/ 13269 h 5138986"/>
              <a:gd name="connsiteX7" fmla="*/ 2133923 w 2366010"/>
              <a:gd name="connsiteY7" fmla="*/ 6920 h 5138986"/>
              <a:gd name="connsiteX8" fmla="*/ 2366010 w 2366010"/>
              <a:gd name="connsiteY8" fmla="*/ 259323 h 5138986"/>
              <a:gd name="connsiteX9" fmla="*/ 2366010 w 2366010"/>
              <a:gd name="connsiteY9" fmla="*/ 4894199 h 5138986"/>
              <a:gd name="connsiteX10" fmla="*/ 2121223 w 2366010"/>
              <a:gd name="connsiteY10" fmla="*/ 5138986 h 5138986"/>
              <a:gd name="connsiteX11" fmla="*/ 244787 w 2366010"/>
              <a:gd name="connsiteY11" fmla="*/ 5138986 h 5138986"/>
              <a:gd name="connsiteX12" fmla="*/ 0 w 2366010"/>
              <a:gd name="connsiteY12" fmla="*/ 4894199 h 5138986"/>
              <a:gd name="connsiteX13" fmla="*/ 0 w 2366010"/>
              <a:gd name="connsiteY13" fmla="*/ 259323 h 5138986"/>
              <a:gd name="connsiteX0" fmla="*/ 0 w 2366010"/>
              <a:gd name="connsiteY0" fmla="*/ 259323 h 5138986"/>
              <a:gd name="connsiteX1" fmla="*/ 234490 w 2366010"/>
              <a:gd name="connsiteY1" fmla="*/ 9320 h 5138986"/>
              <a:gd name="connsiteX2" fmla="*/ 518022 w 2366010"/>
              <a:gd name="connsiteY2" fmla="*/ 8051 h 5138986"/>
              <a:gd name="connsiteX3" fmla="*/ 727710 w 2366010"/>
              <a:gd name="connsiteY3" fmla="*/ 197416 h 5138986"/>
              <a:gd name="connsiteX4" fmla="*/ 1274918 w 2366010"/>
              <a:gd name="connsiteY4" fmla="*/ 196785 h 5138986"/>
              <a:gd name="connsiteX5" fmla="*/ 1748353 w 2366010"/>
              <a:gd name="connsiteY5" fmla="*/ 181549 h 5138986"/>
              <a:gd name="connsiteX6" fmla="*/ 1857213 w 2366010"/>
              <a:gd name="connsiteY6" fmla="*/ 13269 h 5138986"/>
              <a:gd name="connsiteX7" fmla="*/ 2133923 w 2366010"/>
              <a:gd name="connsiteY7" fmla="*/ 6920 h 5138986"/>
              <a:gd name="connsiteX8" fmla="*/ 2366010 w 2366010"/>
              <a:gd name="connsiteY8" fmla="*/ 259323 h 5138986"/>
              <a:gd name="connsiteX9" fmla="*/ 2366010 w 2366010"/>
              <a:gd name="connsiteY9" fmla="*/ 4894199 h 5138986"/>
              <a:gd name="connsiteX10" fmla="*/ 2121223 w 2366010"/>
              <a:gd name="connsiteY10" fmla="*/ 5138986 h 5138986"/>
              <a:gd name="connsiteX11" fmla="*/ 244787 w 2366010"/>
              <a:gd name="connsiteY11" fmla="*/ 5138986 h 5138986"/>
              <a:gd name="connsiteX12" fmla="*/ 0 w 2366010"/>
              <a:gd name="connsiteY12" fmla="*/ 4894199 h 5138986"/>
              <a:gd name="connsiteX13" fmla="*/ 0 w 2366010"/>
              <a:gd name="connsiteY13" fmla="*/ 259323 h 5138986"/>
              <a:gd name="connsiteX0" fmla="*/ 0 w 2366010"/>
              <a:gd name="connsiteY0" fmla="*/ 259323 h 5138986"/>
              <a:gd name="connsiteX1" fmla="*/ 234490 w 2366010"/>
              <a:gd name="connsiteY1" fmla="*/ 9320 h 5138986"/>
              <a:gd name="connsiteX2" fmla="*/ 518022 w 2366010"/>
              <a:gd name="connsiteY2" fmla="*/ 8051 h 5138986"/>
              <a:gd name="connsiteX3" fmla="*/ 727710 w 2366010"/>
              <a:gd name="connsiteY3" fmla="*/ 197416 h 5138986"/>
              <a:gd name="connsiteX4" fmla="*/ 1274918 w 2366010"/>
              <a:gd name="connsiteY4" fmla="*/ 196785 h 5138986"/>
              <a:gd name="connsiteX5" fmla="*/ 1748353 w 2366010"/>
              <a:gd name="connsiteY5" fmla="*/ 181549 h 5138986"/>
              <a:gd name="connsiteX6" fmla="*/ 1857213 w 2366010"/>
              <a:gd name="connsiteY6" fmla="*/ 13269 h 5138986"/>
              <a:gd name="connsiteX7" fmla="*/ 2133923 w 2366010"/>
              <a:gd name="connsiteY7" fmla="*/ 6920 h 5138986"/>
              <a:gd name="connsiteX8" fmla="*/ 2366010 w 2366010"/>
              <a:gd name="connsiteY8" fmla="*/ 259323 h 5138986"/>
              <a:gd name="connsiteX9" fmla="*/ 2366010 w 2366010"/>
              <a:gd name="connsiteY9" fmla="*/ 4894199 h 5138986"/>
              <a:gd name="connsiteX10" fmla="*/ 2121223 w 2366010"/>
              <a:gd name="connsiteY10" fmla="*/ 5138986 h 5138986"/>
              <a:gd name="connsiteX11" fmla="*/ 244787 w 2366010"/>
              <a:gd name="connsiteY11" fmla="*/ 5138986 h 5138986"/>
              <a:gd name="connsiteX12" fmla="*/ 0 w 2366010"/>
              <a:gd name="connsiteY12" fmla="*/ 4894199 h 5138986"/>
              <a:gd name="connsiteX13" fmla="*/ 0 w 2366010"/>
              <a:gd name="connsiteY13" fmla="*/ 259323 h 5138986"/>
              <a:gd name="connsiteX0" fmla="*/ 0 w 2366010"/>
              <a:gd name="connsiteY0" fmla="*/ 259323 h 5138986"/>
              <a:gd name="connsiteX1" fmla="*/ 234490 w 2366010"/>
              <a:gd name="connsiteY1" fmla="*/ 9320 h 5138986"/>
              <a:gd name="connsiteX2" fmla="*/ 518022 w 2366010"/>
              <a:gd name="connsiteY2" fmla="*/ 8051 h 5138986"/>
              <a:gd name="connsiteX3" fmla="*/ 727710 w 2366010"/>
              <a:gd name="connsiteY3" fmla="*/ 197416 h 5138986"/>
              <a:gd name="connsiteX4" fmla="*/ 1274918 w 2366010"/>
              <a:gd name="connsiteY4" fmla="*/ 196785 h 5138986"/>
              <a:gd name="connsiteX5" fmla="*/ 1748353 w 2366010"/>
              <a:gd name="connsiteY5" fmla="*/ 181549 h 5138986"/>
              <a:gd name="connsiteX6" fmla="*/ 1857213 w 2366010"/>
              <a:gd name="connsiteY6" fmla="*/ 13269 h 5138986"/>
              <a:gd name="connsiteX7" fmla="*/ 2133923 w 2366010"/>
              <a:gd name="connsiteY7" fmla="*/ 6920 h 5138986"/>
              <a:gd name="connsiteX8" fmla="*/ 2366010 w 2366010"/>
              <a:gd name="connsiteY8" fmla="*/ 259323 h 5138986"/>
              <a:gd name="connsiteX9" fmla="*/ 2366010 w 2366010"/>
              <a:gd name="connsiteY9" fmla="*/ 4894199 h 5138986"/>
              <a:gd name="connsiteX10" fmla="*/ 2121223 w 2366010"/>
              <a:gd name="connsiteY10" fmla="*/ 5138986 h 5138986"/>
              <a:gd name="connsiteX11" fmla="*/ 244787 w 2366010"/>
              <a:gd name="connsiteY11" fmla="*/ 5138986 h 5138986"/>
              <a:gd name="connsiteX12" fmla="*/ 0 w 2366010"/>
              <a:gd name="connsiteY12" fmla="*/ 4894199 h 5138986"/>
              <a:gd name="connsiteX13" fmla="*/ 0 w 2366010"/>
              <a:gd name="connsiteY13" fmla="*/ 259323 h 5138986"/>
              <a:gd name="connsiteX0" fmla="*/ 0 w 2366010"/>
              <a:gd name="connsiteY0" fmla="*/ 259323 h 5138986"/>
              <a:gd name="connsiteX1" fmla="*/ 234490 w 2366010"/>
              <a:gd name="connsiteY1" fmla="*/ 9320 h 5138986"/>
              <a:gd name="connsiteX2" fmla="*/ 518022 w 2366010"/>
              <a:gd name="connsiteY2" fmla="*/ 8051 h 5138986"/>
              <a:gd name="connsiteX3" fmla="*/ 727710 w 2366010"/>
              <a:gd name="connsiteY3" fmla="*/ 197416 h 5138986"/>
              <a:gd name="connsiteX4" fmla="*/ 1274918 w 2366010"/>
              <a:gd name="connsiteY4" fmla="*/ 196785 h 5138986"/>
              <a:gd name="connsiteX5" fmla="*/ 1748353 w 2366010"/>
              <a:gd name="connsiteY5" fmla="*/ 181549 h 5138986"/>
              <a:gd name="connsiteX6" fmla="*/ 1857213 w 2366010"/>
              <a:gd name="connsiteY6" fmla="*/ 13269 h 5138986"/>
              <a:gd name="connsiteX7" fmla="*/ 2133923 w 2366010"/>
              <a:gd name="connsiteY7" fmla="*/ 6920 h 5138986"/>
              <a:gd name="connsiteX8" fmla="*/ 2366010 w 2366010"/>
              <a:gd name="connsiteY8" fmla="*/ 259323 h 5138986"/>
              <a:gd name="connsiteX9" fmla="*/ 2366010 w 2366010"/>
              <a:gd name="connsiteY9" fmla="*/ 4894199 h 5138986"/>
              <a:gd name="connsiteX10" fmla="*/ 2121223 w 2366010"/>
              <a:gd name="connsiteY10" fmla="*/ 5138986 h 5138986"/>
              <a:gd name="connsiteX11" fmla="*/ 244787 w 2366010"/>
              <a:gd name="connsiteY11" fmla="*/ 5138986 h 5138986"/>
              <a:gd name="connsiteX12" fmla="*/ 0 w 2366010"/>
              <a:gd name="connsiteY12" fmla="*/ 4894199 h 5138986"/>
              <a:gd name="connsiteX13" fmla="*/ 0 w 2366010"/>
              <a:gd name="connsiteY13" fmla="*/ 259323 h 5138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66010" h="5138986">
                <a:moveTo>
                  <a:pt x="0" y="259323"/>
                </a:moveTo>
                <a:cubicBezTo>
                  <a:pt x="0" y="124131"/>
                  <a:pt x="99298" y="14400"/>
                  <a:pt x="234490" y="9320"/>
                </a:cubicBezTo>
                <a:cubicBezTo>
                  <a:pt x="330375" y="-1633"/>
                  <a:pt x="441345" y="-4014"/>
                  <a:pt x="518022" y="8051"/>
                </a:cubicBezTo>
                <a:cubicBezTo>
                  <a:pt x="568029" y="42976"/>
                  <a:pt x="608553" y="191263"/>
                  <a:pt x="727710" y="197416"/>
                </a:cubicBezTo>
                <a:cubicBezTo>
                  <a:pt x="883276" y="205449"/>
                  <a:pt x="1056621" y="196753"/>
                  <a:pt x="1274918" y="196785"/>
                </a:cubicBezTo>
                <a:cubicBezTo>
                  <a:pt x="1493215" y="196817"/>
                  <a:pt x="1691464" y="206784"/>
                  <a:pt x="1748353" y="181549"/>
                </a:cubicBezTo>
                <a:cubicBezTo>
                  <a:pt x="1805242" y="156314"/>
                  <a:pt x="1797125" y="40150"/>
                  <a:pt x="1857213" y="13269"/>
                </a:cubicBezTo>
                <a:cubicBezTo>
                  <a:pt x="1896981" y="1626"/>
                  <a:pt x="2008907" y="3363"/>
                  <a:pt x="2133923" y="6920"/>
                </a:cubicBezTo>
                <a:cubicBezTo>
                  <a:pt x="2258939" y="10477"/>
                  <a:pt x="2366010" y="124131"/>
                  <a:pt x="2366010" y="259323"/>
                </a:cubicBezTo>
                <a:lnTo>
                  <a:pt x="2366010" y="4894199"/>
                </a:lnTo>
                <a:cubicBezTo>
                  <a:pt x="2366010" y="5029391"/>
                  <a:pt x="2256415" y="5138986"/>
                  <a:pt x="2121223" y="5138986"/>
                </a:cubicBezTo>
                <a:lnTo>
                  <a:pt x="244787" y="5138986"/>
                </a:lnTo>
                <a:cubicBezTo>
                  <a:pt x="109595" y="5138986"/>
                  <a:pt x="0" y="5029391"/>
                  <a:pt x="0" y="4894199"/>
                </a:cubicBezTo>
                <a:lnTo>
                  <a:pt x="0" y="259323"/>
                </a:lnTo>
                <a:close/>
              </a:path>
            </a:pathLst>
          </a:custGeom>
          <a:solidFill>
            <a:schemeClr val="tx1"/>
          </a:solidFill>
        </p:spPr>
        <p:txBody>
          <a:bodyPr lIns="252000" tIns="360000" bIns="90000" anchor="t">
            <a:normAutofit/>
          </a:bodyPr>
          <a:lstStyle>
            <a:lvl1pPr marL="0" indent="0" algn="l">
              <a:buNone/>
              <a:defRPr lang="fr-FR" sz="2400" b="0" i="0" kern="1200" dirty="0">
                <a:solidFill>
                  <a:schemeClr val="tx1"/>
                </a:solidFill>
                <a:latin typeface="Arial" panose="020B0604020202020204" pitchFamily="34" charset="0"/>
                <a:ea typeface="+mn-ea"/>
                <a:cs typeface="Arial" panose="020B0604020202020204" pitchFamily="34" charset="0"/>
              </a:defRPr>
            </a:lvl1pPr>
          </a:lstStyle>
          <a:p>
            <a:r>
              <a:rPr lang="fr-FR"/>
              <a:t>Click </a:t>
            </a:r>
            <a:br>
              <a:rPr lang="fr-FR"/>
            </a:br>
            <a:r>
              <a:rPr lang="fr-FR"/>
              <a:t>to </a:t>
            </a:r>
            <a:r>
              <a:rPr lang="fr-FR" err="1"/>
              <a:t>add</a:t>
            </a:r>
            <a:r>
              <a:rPr lang="fr-FR"/>
              <a:t> </a:t>
            </a:r>
            <a:br>
              <a:rPr lang="fr-FR"/>
            </a:br>
            <a:r>
              <a:rPr lang="fr-FR"/>
              <a:t>a </a:t>
            </a:r>
            <a:r>
              <a:rPr lang="fr-FR" err="1"/>
              <a:t>picture</a:t>
            </a:r>
            <a:endParaRPr lang="fr-FR"/>
          </a:p>
        </p:txBody>
      </p:sp>
      <p:sp>
        <p:nvSpPr>
          <p:cNvPr id="11" name="Content Placeholder 3">
            <a:extLst>
              <a:ext uri="{FF2B5EF4-FFF2-40B4-BE49-F238E27FC236}">
                <a16:creationId xmlns:a16="http://schemas.microsoft.com/office/drawing/2014/main" id="{EBDD18AD-67A7-FC43-94A2-0E86A0AE9577}"/>
              </a:ext>
            </a:extLst>
          </p:cNvPr>
          <p:cNvSpPr>
            <a:spLocks noGrp="1"/>
          </p:cNvSpPr>
          <p:nvPr>
            <p:ph sz="quarter" idx="11"/>
          </p:nvPr>
        </p:nvSpPr>
        <p:spPr>
          <a:xfrm>
            <a:off x="457200" y="1557838"/>
            <a:ext cx="3007271" cy="4385760"/>
          </a:xfrm>
        </p:spPr>
        <p:txBody>
          <a:bodyPr anchor="ctr"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1">
            <a:extLst>
              <a:ext uri="{FF2B5EF4-FFF2-40B4-BE49-F238E27FC236}">
                <a16:creationId xmlns:a16="http://schemas.microsoft.com/office/drawing/2014/main" id="{7D4681DC-9242-7242-A0BC-17A9CC783FE0}"/>
              </a:ext>
            </a:extLst>
          </p:cNvPr>
          <p:cNvSpPr>
            <a:spLocks noGrp="1"/>
          </p:cNvSpPr>
          <p:nvPr>
            <p:ph type="title"/>
          </p:nvPr>
        </p:nvSpPr>
        <p:spPr>
          <a:xfrm>
            <a:off x="457200" y="265176"/>
            <a:ext cx="3007271" cy="2954655"/>
          </a:xfrm>
        </p:spPr>
        <p:txBody>
          <a:bodyPr/>
          <a:lstStyle>
            <a:lvl1pPr>
              <a:defRPr>
                <a:solidFill>
                  <a:srgbClr val="00A8C8"/>
                </a:solidFill>
              </a:defRPr>
            </a:lvl1pPr>
          </a:lstStyle>
          <a:p>
            <a:r>
              <a:rPr lang="en-US" dirty="0"/>
              <a:t>Click to edit Master title style</a:t>
            </a:r>
          </a:p>
        </p:txBody>
      </p:sp>
    </p:spTree>
    <p:extLst>
      <p:ext uri="{BB962C8B-B14F-4D97-AF65-F5344CB8AC3E}">
        <p14:creationId xmlns:p14="http://schemas.microsoft.com/office/powerpoint/2010/main" val="403747065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2" name="Text Placeholder 31">
            <a:extLst>
              <a:ext uri="{FF2B5EF4-FFF2-40B4-BE49-F238E27FC236}">
                <a16:creationId xmlns:a16="http://schemas.microsoft.com/office/drawing/2014/main" id="{E0CC4B99-251F-7A47-94F8-3263C0FBB32A}"/>
              </a:ext>
            </a:extLst>
          </p:cNvPr>
          <p:cNvSpPr txBox="1">
            <a:spLocks/>
          </p:cNvSpPr>
          <p:nvPr userDrawn="1"/>
        </p:nvSpPr>
        <p:spPr>
          <a:xfrm>
            <a:off x="457199" y="6581489"/>
            <a:ext cx="5638800" cy="646331"/>
          </a:xfrm>
          <a:prstGeom prst="rect">
            <a:avLst/>
          </a:prstGeom>
          <a:noFill/>
        </p:spPr>
        <p:txBody>
          <a:bodyPr vert="horz" wrap="square" lIns="0" tIns="0" rIns="0" bIns="457200" rtlCol="0" anchor="t" anchorCtr="0">
            <a:sp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200" b="0" i="0" kern="1200" cap="all" spc="200" baseline="0">
                <a:solidFill>
                  <a:schemeClr val="tx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2400" b="0" kern="1200" cap="all" spc="200" baseline="0">
                <a:solidFill>
                  <a:schemeClr val="tx1"/>
                </a:solidFill>
                <a:latin typeface="+mn-lt"/>
                <a:ea typeface="+mn-ea"/>
                <a:cs typeface="+mn-cs"/>
              </a:defRPr>
            </a:lvl2pPr>
            <a:lvl3pPr marL="0" indent="0" algn="l" defTabSz="914400" rtl="0" eaLnBrk="1" latinLnBrk="0" hangingPunct="1">
              <a:lnSpc>
                <a:spcPct val="100000"/>
              </a:lnSpc>
              <a:spcBef>
                <a:spcPts val="1800"/>
              </a:spcBef>
              <a:spcAft>
                <a:spcPts val="0"/>
              </a:spcAft>
              <a:buFont typeface="Arial" panose="020B0604020202020204" pitchFamily="34" charset="0"/>
              <a:buNone/>
              <a:defRPr sz="2000" kern="1200" cap="none" spc="50" baseline="0">
                <a:solidFill>
                  <a:schemeClr val="tx1"/>
                </a:solidFill>
                <a:latin typeface="+mn-lt"/>
                <a:ea typeface="+mn-ea"/>
                <a:cs typeface="+mn-cs"/>
              </a:defRPr>
            </a:lvl3pPr>
            <a:lvl4pPr marL="228600" indent="-228600" algn="l" defTabSz="914400" rtl="0" eaLnBrk="1" latinLnBrk="0" hangingPunct="1">
              <a:lnSpc>
                <a:spcPct val="100000"/>
              </a:lnSpc>
              <a:spcBef>
                <a:spcPts val="600"/>
              </a:spcBef>
              <a:spcAft>
                <a:spcPts val="0"/>
              </a:spcAft>
              <a:buFont typeface="Arial" panose="020B0604020202020204" pitchFamily="34" charset="0"/>
              <a:buChar char="•"/>
              <a:defRPr sz="2000" kern="1200" spc="50" baseline="0">
                <a:solidFill>
                  <a:schemeClr val="tx1"/>
                </a:solidFill>
                <a:latin typeface="+mn-lt"/>
                <a:ea typeface="+mn-ea"/>
                <a:cs typeface="+mn-cs"/>
              </a:defRPr>
            </a:lvl4pPr>
            <a:lvl5pPr marL="457200" indent="-228600" algn="l" defTabSz="914400" rtl="0" eaLnBrk="1" latinLnBrk="0" hangingPunct="1">
              <a:lnSpc>
                <a:spcPct val="100000"/>
              </a:lnSpc>
              <a:spcBef>
                <a:spcPts val="600"/>
              </a:spcBef>
              <a:spcAft>
                <a:spcPts val="0"/>
              </a:spcAft>
              <a:buFont typeface="System Font Regular"/>
              <a:buChar char="-"/>
              <a:defRPr sz="2000" kern="1200" spc="50" baseline="0">
                <a:solidFill>
                  <a:schemeClr val="tx1"/>
                </a:solidFill>
                <a:latin typeface="+mn-lt"/>
                <a:ea typeface="+mn-ea"/>
                <a:cs typeface="+mn-cs"/>
              </a:defRPr>
            </a:lvl5pPr>
            <a:lvl6pPr marL="685800" indent="-228600" algn="l" defTabSz="914400" rtl="0" eaLnBrk="1" latinLnBrk="0" hangingPunct="1">
              <a:lnSpc>
                <a:spcPct val="100000"/>
              </a:lnSpc>
              <a:spcBef>
                <a:spcPts val="600"/>
              </a:spcBef>
              <a:spcAft>
                <a:spcPts val="0"/>
              </a:spcAft>
              <a:buFont typeface="Arial" panose="020B0604020202020204" pitchFamily="34" charset="0"/>
              <a:buChar char="•"/>
              <a:defRPr sz="2000" kern="1200">
                <a:solidFill>
                  <a:schemeClr val="tx1"/>
                </a:solidFill>
                <a:latin typeface="+mn-lt"/>
                <a:ea typeface="+mn-ea"/>
                <a:cs typeface="+mn-cs"/>
              </a:defRPr>
            </a:lvl6pPr>
            <a:lvl7pPr marL="914400" indent="-228600" algn="l" defTabSz="914400" rtl="0" eaLnBrk="1" latinLnBrk="0" hangingPunct="1">
              <a:lnSpc>
                <a:spcPct val="100000"/>
              </a:lnSpc>
              <a:spcBef>
                <a:spcPts val="600"/>
              </a:spcBef>
              <a:spcAft>
                <a:spcPts val="0"/>
              </a:spcAft>
              <a:buFont typeface="System Font Regular"/>
              <a:buChar char="-"/>
              <a:defRPr sz="2000" kern="1200">
                <a:solidFill>
                  <a:schemeClr val="tx1"/>
                </a:solidFill>
                <a:latin typeface="+mn-lt"/>
                <a:ea typeface="+mn-ea"/>
                <a:cs typeface="+mn-cs"/>
              </a:defRPr>
            </a:lvl7pPr>
            <a:lvl8pPr marL="3429000" indent="-228600" algn="l" defTabSz="914400" rtl="0" eaLnBrk="1" latinLnBrk="0" hangingPunct="1">
              <a:lnSpc>
                <a:spcPct val="100000"/>
              </a:lnSpc>
              <a:spcBef>
                <a:spcPts val="0"/>
              </a:spcBef>
              <a:buFont typeface="Arial" panose="020B0604020202020204" pitchFamily="34" charset="0"/>
              <a:buChar char="•"/>
              <a:defRPr sz="1200" kern="1200">
                <a:solidFill>
                  <a:schemeClr val="tx1"/>
                </a:solidFill>
                <a:latin typeface="+mn-lt"/>
                <a:ea typeface="+mn-ea"/>
                <a:cs typeface="+mn-cs"/>
              </a:defRPr>
            </a:lvl8pPr>
            <a:lvl9pPr marL="3886200" indent="-228600" algn="l" defTabSz="914400" rtl="0" eaLnBrk="1" latinLnBrk="0" hangingPunct="1">
              <a:lnSpc>
                <a:spcPct val="100000"/>
              </a:lnSpc>
              <a:spcBef>
                <a:spcPts val="0"/>
              </a:spcBef>
              <a:buFont typeface="System Font Regular"/>
              <a:buChar char="-"/>
              <a:defRPr sz="1200" kern="1200">
                <a:solidFill>
                  <a:schemeClr val="tx1"/>
                </a:solidFill>
                <a:latin typeface="+mn-lt"/>
                <a:ea typeface="+mn-ea"/>
                <a:cs typeface="+mn-cs"/>
              </a:defRPr>
            </a:lvl9pPr>
          </a:lstStyle>
          <a:p>
            <a:r>
              <a:rPr lang="en-US" sz="1050" dirty="0"/>
              <a:t>Coastal</a:t>
            </a:r>
            <a:r>
              <a:rPr lang="en-US" sz="1050" baseline="0" dirty="0"/>
              <a:t> protection and Restoration authority</a:t>
            </a:r>
            <a:endParaRPr lang="en-US" sz="1050" dirty="0"/>
          </a:p>
        </p:txBody>
      </p:sp>
    </p:spTree>
    <p:extLst>
      <p:ext uri="{BB962C8B-B14F-4D97-AF65-F5344CB8AC3E}">
        <p14:creationId xmlns:p14="http://schemas.microsoft.com/office/powerpoint/2010/main" val="398823709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6_Cover 2">
    <p:spTree>
      <p:nvGrpSpPr>
        <p:cNvPr id="1" name=""/>
        <p:cNvGrpSpPr/>
        <p:nvPr/>
      </p:nvGrpSpPr>
      <p:grpSpPr>
        <a:xfrm>
          <a:off x="0" y="0"/>
          <a:ext cx="0" cy="0"/>
          <a:chOff x="0" y="0"/>
          <a:chExt cx="0" cy="0"/>
        </a:xfrm>
      </p:grpSpPr>
      <p:sp>
        <p:nvSpPr>
          <p:cNvPr id="7" name="Text Placeholder 17">
            <a:extLst>
              <a:ext uri="{FF2B5EF4-FFF2-40B4-BE49-F238E27FC236}">
                <a16:creationId xmlns:a16="http://schemas.microsoft.com/office/drawing/2014/main" id="{7E8372A2-26AD-3D46-87C4-359526846130}"/>
              </a:ext>
            </a:extLst>
          </p:cNvPr>
          <p:cNvSpPr txBox="1">
            <a:spLocks/>
          </p:cNvSpPr>
          <p:nvPr userDrawn="1"/>
        </p:nvSpPr>
        <p:spPr>
          <a:xfrm>
            <a:off x="457200" y="457200"/>
            <a:ext cx="5638800" cy="228600"/>
          </a:xfrm>
          <a:prstGeom prst="rect">
            <a:avLst/>
          </a:prstGeom>
          <a:noFill/>
        </p:spPr>
        <p:txBody>
          <a:bodyPr vert="horz" lIns="0" tIns="0" rIns="0" bIns="0" rtlCol="0" anchor="ctr" anchorCtr="0">
            <a:noAutofit/>
          </a:bodyPr>
          <a:lstStyle>
            <a:lvl1pPr marL="0" indent="0" algn="l" defTabSz="914400" rtl="0" eaLnBrk="1" latinLnBrk="0" hangingPunct="1">
              <a:lnSpc>
                <a:spcPct val="100000"/>
              </a:lnSpc>
              <a:spcBef>
                <a:spcPts val="1200"/>
              </a:spcBef>
              <a:spcAft>
                <a:spcPts val="0"/>
              </a:spcAft>
              <a:buFont typeface="Arial" panose="020B0604020202020204" pitchFamily="34" charset="0"/>
              <a:buNone/>
              <a:defRPr sz="1200" b="0" kern="1200" cap="all" spc="200" baseline="0">
                <a:solidFill>
                  <a:schemeClr val="bg1"/>
                </a:solidFill>
                <a:latin typeface="+mn-lt"/>
                <a:ea typeface="+mn-ea"/>
                <a:cs typeface="+mn-cs"/>
              </a:defRPr>
            </a:lvl1pPr>
            <a:lvl2pPr marL="228600" indent="-228600" algn="l" defTabSz="914400" rtl="0" eaLnBrk="1" latinLnBrk="0" hangingPunct="1">
              <a:lnSpc>
                <a:spcPct val="100000"/>
              </a:lnSpc>
              <a:spcBef>
                <a:spcPts val="600"/>
              </a:spcBef>
              <a:spcAft>
                <a:spcPts val="0"/>
              </a:spcAft>
              <a:buFont typeface="Arial" panose="020B0604020202020204" pitchFamily="34" charset="0"/>
              <a:buChar char="•"/>
              <a:defRPr sz="2000" b="0" kern="1200" cap="none" spc="50" baseline="0">
                <a:solidFill>
                  <a:schemeClr val="tx1"/>
                </a:solidFill>
                <a:latin typeface="+mn-lt"/>
                <a:ea typeface="+mn-ea"/>
                <a:cs typeface="+mn-cs"/>
              </a:defRPr>
            </a:lvl2pPr>
            <a:lvl3pPr marL="457200" indent="-228600" algn="l" defTabSz="914400" rtl="0" eaLnBrk="1" latinLnBrk="0" hangingPunct="1">
              <a:lnSpc>
                <a:spcPct val="100000"/>
              </a:lnSpc>
              <a:spcBef>
                <a:spcPts val="600"/>
              </a:spcBef>
              <a:spcAft>
                <a:spcPts val="0"/>
              </a:spcAft>
              <a:buFont typeface="System Font Regular"/>
              <a:buChar char="-"/>
              <a:defRPr sz="2000" kern="1200" cap="none" spc="50" baseline="0">
                <a:solidFill>
                  <a:schemeClr val="tx1"/>
                </a:solidFill>
                <a:latin typeface="+mn-lt"/>
                <a:ea typeface="+mn-ea"/>
                <a:cs typeface="+mn-cs"/>
              </a:defRPr>
            </a:lvl3pPr>
            <a:lvl4pPr marL="0" indent="0" algn="l" defTabSz="914400" rtl="0" eaLnBrk="1" latinLnBrk="0" hangingPunct="1">
              <a:lnSpc>
                <a:spcPct val="100000"/>
              </a:lnSpc>
              <a:spcBef>
                <a:spcPts val="0"/>
              </a:spcBef>
              <a:spcAft>
                <a:spcPts val="600"/>
              </a:spcAft>
              <a:buFont typeface="Arial" panose="020B0604020202020204" pitchFamily="34" charset="0"/>
              <a:buNone/>
              <a:defRPr sz="2400" b="0" i="0" kern="1200" cap="all" spc="200" baseline="0">
                <a:solidFill>
                  <a:schemeClr val="tx1"/>
                </a:solidFill>
                <a:latin typeface="+mn-lt"/>
                <a:ea typeface="+mn-ea"/>
                <a:cs typeface="+mn-cs"/>
              </a:defRPr>
            </a:lvl4pPr>
            <a:lvl5pPr marL="0" indent="0" algn="l" defTabSz="914400" rtl="0" eaLnBrk="1" latinLnBrk="0" hangingPunct="1">
              <a:lnSpc>
                <a:spcPct val="100000"/>
              </a:lnSpc>
              <a:spcBef>
                <a:spcPts val="0"/>
              </a:spcBef>
              <a:spcAft>
                <a:spcPts val="1200"/>
              </a:spcAft>
              <a:buFont typeface="System Font Regular"/>
              <a:buNone/>
              <a:defRPr sz="5400" b="0" i="0" kern="1200" spc="0" baseline="0">
                <a:solidFill>
                  <a:schemeClr val="accent1"/>
                </a:solidFill>
                <a:latin typeface="Franklin Gothic Medium Cond" panose="020B0606030402020204" pitchFamily="34" charset="0"/>
                <a:ea typeface="+mn-ea"/>
                <a:cs typeface="+mn-cs"/>
              </a:defRPr>
            </a:lvl5pPr>
            <a:lvl6pPr marL="0" indent="0" algn="l" defTabSz="914400" rtl="0" eaLnBrk="1" latinLnBrk="0" hangingPunct="1">
              <a:lnSpc>
                <a:spcPct val="100000"/>
              </a:lnSpc>
              <a:spcBef>
                <a:spcPts val="0"/>
              </a:spcBef>
              <a:spcAft>
                <a:spcPts val="1200"/>
              </a:spcAft>
              <a:buFont typeface="Arial" panose="020B0604020202020204" pitchFamily="34" charset="0"/>
              <a:buNone/>
              <a:defRPr sz="4400" b="1" kern="1200" cap="all" spc="200" baseline="0">
                <a:solidFill>
                  <a:schemeClr val="tx1"/>
                </a:solidFill>
                <a:latin typeface="+mn-lt"/>
                <a:ea typeface="+mn-ea"/>
                <a:cs typeface="+mn-cs"/>
              </a:defRPr>
            </a:lvl6pPr>
            <a:lvl7pPr marL="0" indent="0" algn="l" defTabSz="914400" rtl="0" eaLnBrk="1" latinLnBrk="0" hangingPunct="1">
              <a:lnSpc>
                <a:spcPct val="100000"/>
              </a:lnSpc>
              <a:spcBef>
                <a:spcPts val="600"/>
              </a:spcBef>
              <a:spcAft>
                <a:spcPts val="0"/>
              </a:spcAft>
              <a:buFont typeface="System Font Regular"/>
              <a:buNone/>
              <a:defRPr sz="2000" kern="1200">
                <a:solidFill>
                  <a:schemeClr val="tx1"/>
                </a:solidFill>
                <a:latin typeface="+mn-lt"/>
                <a:ea typeface="+mn-ea"/>
                <a:cs typeface="+mn-cs"/>
              </a:defRPr>
            </a:lvl7pPr>
            <a:lvl8pPr marL="3429000" indent="-228600" algn="l" defTabSz="914400" rtl="0" eaLnBrk="1" latinLnBrk="0" hangingPunct="1">
              <a:lnSpc>
                <a:spcPct val="100000"/>
              </a:lnSpc>
              <a:spcBef>
                <a:spcPts val="0"/>
              </a:spcBef>
              <a:buFont typeface="Arial" panose="020B0604020202020204" pitchFamily="34" charset="0"/>
              <a:buChar char="•"/>
              <a:defRPr sz="1200" kern="1200">
                <a:solidFill>
                  <a:schemeClr val="tx1"/>
                </a:solidFill>
                <a:latin typeface="+mn-lt"/>
                <a:ea typeface="+mn-ea"/>
                <a:cs typeface="+mn-cs"/>
              </a:defRPr>
            </a:lvl8pPr>
            <a:lvl9pPr marL="3886200" indent="-228600" algn="l" defTabSz="914400" rtl="0" eaLnBrk="1" latinLnBrk="0" hangingPunct="1">
              <a:lnSpc>
                <a:spcPct val="100000"/>
              </a:lnSpc>
              <a:spcBef>
                <a:spcPts val="0"/>
              </a:spcBef>
              <a:buFont typeface="System Font Regular"/>
              <a:buChar char="-"/>
              <a:defRPr sz="1200" kern="1200">
                <a:solidFill>
                  <a:schemeClr val="tx1"/>
                </a:solidFill>
                <a:latin typeface="+mn-lt"/>
                <a:ea typeface="+mn-ea"/>
                <a:cs typeface="+mn-cs"/>
              </a:defRPr>
            </a:lvl9pPr>
          </a:lstStyle>
          <a:p>
            <a:r>
              <a:rPr lang="en-US" dirty="0"/>
              <a:t>Coastal Protection and Restoration Authority</a:t>
            </a:r>
          </a:p>
        </p:txBody>
      </p:sp>
      <p:sp>
        <p:nvSpPr>
          <p:cNvPr id="14" name="Text Placeholder 28">
            <a:extLst>
              <a:ext uri="{FF2B5EF4-FFF2-40B4-BE49-F238E27FC236}">
                <a16:creationId xmlns:a16="http://schemas.microsoft.com/office/drawing/2014/main" id="{C9B6F575-08B0-8A40-B7DC-CA309D553CE8}"/>
              </a:ext>
            </a:extLst>
          </p:cNvPr>
          <p:cNvSpPr>
            <a:spLocks noGrp="1"/>
          </p:cNvSpPr>
          <p:nvPr>
            <p:ph type="body" sz="quarter" idx="19" hasCustomPrompt="1"/>
          </p:nvPr>
        </p:nvSpPr>
        <p:spPr>
          <a:xfrm>
            <a:off x="8915401" y="457200"/>
            <a:ext cx="2819400" cy="228599"/>
          </a:xfrm>
        </p:spPr>
        <p:txBody>
          <a:bodyPr lIns="0" tIns="0" rIns="0" bIns="0" anchor="ctr" anchorCtr="0">
            <a:noAutofit/>
          </a:bodyPr>
          <a:lstStyle>
            <a:lvl1pPr marL="0" indent="0" algn="r">
              <a:lnSpc>
                <a:spcPct val="100000"/>
              </a:lnSpc>
              <a:buNone/>
              <a:defRPr sz="1200" cap="all" spc="200" baseline="0">
                <a:solidFill>
                  <a:schemeClr val="bg1"/>
                </a:solidFill>
                <a:latin typeface="+mn-lt"/>
              </a:defRPr>
            </a:lvl1pPr>
          </a:lstStyle>
          <a:p>
            <a:pPr lvl="0"/>
            <a:r>
              <a:rPr lang="en-US" dirty="0"/>
              <a:t>20xx Month xx</a:t>
            </a:r>
          </a:p>
        </p:txBody>
      </p:sp>
      <p:sp>
        <p:nvSpPr>
          <p:cNvPr id="17" name="Text Placeholder 28">
            <a:extLst>
              <a:ext uri="{FF2B5EF4-FFF2-40B4-BE49-F238E27FC236}">
                <a16:creationId xmlns:a16="http://schemas.microsoft.com/office/drawing/2014/main" id="{E4BAA8C2-B733-3A47-8764-79BAF0F2786E}"/>
              </a:ext>
            </a:extLst>
          </p:cNvPr>
          <p:cNvSpPr>
            <a:spLocks noGrp="1"/>
          </p:cNvSpPr>
          <p:nvPr>
            <p:ph type="body" sz="quarter" idx="10" hasCustomPrompt="1"/>
          </p:nvPr>
        </p:nvSpPr>
        <p:spPr>
          <a:xfrm>
            <a:off x="457200" y="1143001"/>
            <a:ext cx="11277600" cy="4571999"/>
          </a:xfrm>
        </p:spPr>
        <p:txBody>
          <a:bodyPr lIns="0" tIns="0" rIns="0" bIns="0" anchor="ctr" anchorCtr="0">
            <a:noAutofit/>
          </a:bodyPr>
          <a:lstStyle>
            <a:lvl1pPr marL="0" indent="0" algn="ctr">
              <a:lnSpc>
                <a:spcPts val="7200"/>
              </a:lnSpc>
              <a:spcBef>
                <a:spcPts val="0"/>
              </a:spcBef>
              <a:spcAft>
                <a:spcPts val="1200"/>
              </a:spcAft>
              <a:buNone/>
              <a:defRPr sz="7200" b="0" i="0" cap="none" spc="0" baseline="0">
                <a:solidFill>
                  <a:schemeClr val="bg1"/>
                </a:solidFill>
                <a:latin typeface="Franklin Gothic Medium Cond" panose="020B0606030402020204" pitchFamily="34" charset="0"/>
              </a:defRPr>
            </a:lvl1pPr>
            <a:lvl2pPr marL="0" indent="0" algn="ctr">
              <a:spcBef>
                <a:spcPts val="1200"/>
              </a:spcBef>
              <a:buNone/>
              <a:defRPr sz="2400" cap="all" spc="200" baseline="0">
                <a:solidFill>
                  <a:schemeClr val="bg1"/>
                </a:solidFill>
              </a:defRPr>
            </a:lvl2pPr>
          </a:lstStyle>
          <a:p>
            <a:pPr lvl="0"/>
            <a:r>
              <a:rPr lang="en-US" dirty="0"/>
              <a:t>Presentation Title</a:t>
            </a:r>
          </a:p>
          <a:p>
            <a:pPr lvl="1"/>
            <a:r>
              <a:rPr lang="en-US" dirty="0"/>
              <a:t>Subtitle</a:t>
            </a:r>
          </a:p>
        </p:txBody>
      </p:sp>
      <p:pic>
        <p:nvPicPr>
          <p:cNvPr id="4" name="Picture 3">
            <a:extLst>
              <a:ext uri="{FF2B5EF4-FFF2-40B4-BE49-F238E27FC236}">
                <a16:creationId xmlns:a16="http://schemas.microsoft.com/office/drawing/2014/main" id="{1877E375-4384-6945-A511-47CD6C1CF083}"/>
              </a:ext>
            </a:extLst>
          </p:cNvPr>
          <p:cNvPicPr>
            <a:picLocks noChangeAspect="1"/>
          </p:cNvPicPr>
          <p:nvPr userDrawn="1"/>
        </p:nvPicPr>
        <p:blipFill>
          <a:blip r:embed="rId2"/>
          <a:stretch>
            <a:fillRect/>
          </a:stretch>
        </p:blipFill>
        <p:spPr>
          <a:xfrm>
            <a:off x="10553700" y="5321300"/>
            <a:ext cx="1181100" cy="1079500"/>
          </a:xfrm>
          <a:prstGeom prst="rect">
            <a:avLst/>
          </a:prstGeom>
        </p:spPr>
      </p:pic>
      <p:sp>
        <p:nvSpPr>
          <p:cNvPr id="11" name="Text Placeholder 28">
            <a:extLst>
              <a:ext uri="{FF2B5EF4-FFF2-40B4-BE49-F238E27FC236}">
                <a16:creationId xmlns:a16="http://schemas.microsoft.com/office/drawing/2014/main" id="{EF21188B-2F2F-F24C-B965-F1818C249C2E}"/>
              </a:ext>
            </a:extLst>
          </p:cNvPr>
          <p:cNvSpPr>
            <a:spLocks noGrp="1"/>
          </p:cNvSpPr>
          <p:nvPr>
            <p:ph type="body" sz="quarter" idx="21" hasCustomPrompt="1"/>
          </p:nvPr>
        </p:nvSpPr>
        <p:spPr>
          <a:xfrm>
            <a:off x="457200" y="6172200"/>
            <a:ext cx="9867900" cy="228600"/>
          </a:xfrm>
        </p:spPr>
        <p:txBody>
          <a:bodyPr wrap="square" lIns="0" tIns="0" rIns="0" bIns="0" anchor="ctr" anchorCtr="0">
            <a:noAutofit/>
          </a:bodyPr>
          <a:lstStyle>
            <a:lvl1pPr marL="0" indent="0" algn="l">
              <a:lnSpc>
                <a:spcPct val="100000"/>
              </a:lnSpc>
              <a:buNone/>
              <a:defRPr sz="1200" cap="all" spc="200" baseline="0">
                <a:solidFill>
                  <a:schemeClr val="bg1"/>
                </a:solidFill>
                <a:latin typeface="+mn-lt"/>
              </a:defRPr>
            </a:lvl1pPr>
          </a:lstStyle>
          <a:p>
            <a:r>
              <a:rPr lang="en-US" dirty="0"/>
              <a:t>Presenter Name	Presenter Name	Presenter Name	Presenter Name</a:t>
            </a:r>
          </a:p>
        </p:txBody>
      </p:sp>
    </p:spTree>
    <p:extLst>
      <p:ext uri="{BB962C8B-B14F-4D97-AF65-F5344CB8AC3E}">
        <p14:creationId xmlns:p14="http://schemas.microsoft.com/office/powerpoint/2010/main" val="771695978"/>
      </p:ext>
    </p:extLst>
  </p:cSld>
  <p:clrMapOvr>
    <a:overrideClrMapping bg1="lt1" tx1="dk1" bg2="lt2" tx2="dk2" accent1="accent1" accent2="accent2" accent3="accent3" accent4="accent4" accent5="accent5" accent6="accent6" hlink="hlink" folHlink="folHlink"/>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6_Chapter 1.1">
    <p:spTree>
      <p:nvGrpSpPr>
        <p:cNvPr id="1" name=""/>
        <p:cNvGrpSpPr/>
        <p:nvPr/>
      </p:nvGrpSpPr>
      <p:grpSpPr>
        <a:xfrm>
          <a:off x="0" y="0"/>
          <a:ext cx="0" cy="0"/>
          <a:chOff x="0" y="0"/>
          <a:chExt cx="0" cy="0"/>
        </a:xfrm>
      </p:grpSpPr>
      <p:sp>
        <p:nvSpPr>
          <p:cNvPr id="17" name="Text Placeholder 31">
            <a:extLst>
              <a:ext uri="{FF2B5EF4-FFF2-40B4-BE49-F238E27FC236}">
                <a16:creationId xmlns:a16="http://schemas.microsoft.com/office/drawing/2014/main" id="{E0CC4B99-251F-7A47-94F8-3263C0FBB32A}"/>
              </a:ext>
            </a:extLst>
          </p:cNvPr>
          <p:cNvSpPr txBox="1">
            <a:spLocks/>
          </p:cNvSpPr>
          <p:nvPr userDrawn="1"/>
        </p:nvSpPr>
        <p:spPr>
          <a:xfrm>
            <a:off x="457200" y="457200"/>
            <a:ext cx="5638800" cy="646331"/>
          </a:xfrm>
          <a:prstGeom prst="rect">
            <a:avLst/>
          </a:prstGeom>
          <a:noFill/>
        </p:spPr>
        <p:txBody>
          <a:bodyPr vert="horz" wrap="square" lIns="0" tIns="0" rIns="0" bIns="457200" rtlCol="0" anchor="t" anchorCtr="0">
            <a:sp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200" b="0" i="0" kern="1200" cap="all" spc="200" baseline="0">
                <a:solidFill>
                  <a:schemeClr val="tx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2400" b="0" kern="1200" cap="all" spc="200" baseline="0">
                <a:solidFill>
                  <a:schemeClr val="tx1"/>
                </a:solidFill>
                <a:latin typeface="+mn-lt"/>
                <a:ea typeface="+mn-ea"/>
                <a:cs typeface="+mn-cs"/>
              </a:defRPr>
            </a:lvl2pPr>
            <a:lvl3pPr marL="0" indent="0" algn="l" defTabSz="914400" rtl="0" eaLnBrk="1" latinLnBrk="0" hangingPunct="1">
              <a:lnSpc>
                <a:spcPct val="100000"/>
              </a:lnSpc>
              <a:spcBef>
                <a:spcPts val="1800"/>
              </a:spcBef>
              <a:spcAft>
                <a:spcPts val="0"/>
              </a:spcAft>
              <a:buFont typeface="Arial" panose="020B0604020202020204" pitchFamily="34" charset="0"/>
              <a:buNone/>
              <a:defRPr sz="2000" kern="1200" cap="none" spc="50" baseline="0">
                <a:solidFill>
                  <a:schemeClr val="tx1"/>
                </a:solidFill>
                <a:latin typeface="+mn-lt"/>
                <a:ea typeface="+mn-ea"/>
                <a:cs typeface="+mn-cs"/>
              </a:defRPr>
            </a:lvl3pPr>
            <a:lvl4pPr marL="228600" indent="-228600" algn="l" defTabSz="914400" rtl="0" eaLnBrk="1" latinLnBrk="0" hangingPunct="1">
              <a:lnSpc>
                <a:spcPct val="100000"/>
              </a:lnSpc>
              <a:spcBef>
                <a:spcPts val="600"/>
              </a:spcBef>
              <a:spcAft>
                <a:spcPts val="0"/>
              </a:spcAft>
              <a:buFont typeface="Arial" panose="020B0604020202020204" pitchFamily="34" charset="0"/>
              <a:buChar char="•"/>
              <a:defRPr sz="2000" kern="1200" spc="50" baseline="0">
                <a:solidFill>
                  <a:schemeClr val="tx1"/>
                </a:solidFill>
                <a:latin typeface="+mn-lt"/>
                <a:ea typeface="+mn-ea"/>
                <a:cs typeface="+mn-cs"/>
              </a:defRPr>
            </a:lvl4pPr>
            <a:lvl5pPr marL="457200" indent="-228600" algn="l" defTabSz="914400" rtl="0" eaLnBrk="1" latinLnBrk="0" hangingPunct="1">
              <a:lnSpc>
                <a:spcPct val="100000"/>
              </a:lnSpc>
              <a:spcBef>
                <a:spcPts val="600"/>
              </a:spcBef>
              <a:spcAft>
                <a:spcPts val="0"/>
              </a:spcAft>
              <a:buFont typeface="System Font Regular"/>
              <a:buChar char="-"/>
              <a:defRPr sz="2000" kern="1200" spc="50" baseline="0">
                <a:solidFill>
                  <a:schemeClr val="tx1"/>
                </a:solidFill>
                <a:latin typeface="+mn-lt"/>
                <a:ea typeface="+mn-ea"/>
                <a:cs typeface="+mn-cs"/>
              </a:defRPr>
            </a:lvl5pPr>
            <a:lvl6pPr marL="685800" indent="-228600" algn="l" defTabSz="914400" rtl="0" eaLnBrk="1" latinLnBrk="0" hangingPunct="1">
              <a:lnSpc>
                <a:spcPct val="100000"/>
              </a:lnSpc>
              <a:spcBef>
                <a:spcPts val="600"/>
              </a:spcBef>
              <a:spcAft>
                <a:spcPts val="0"/>
              </a:spcAft>
              <a:buFont typeface="Arial" panose="020B0604020202020204" pitchFamily="34" charset="0"/>
              <a:buChar char="•"/>
              <a:defRPr sz="2000" kern="1200">
                <a:solidFill>
                  <a:schemeClr val="tx1"/>
                </a:solidFill>
                <a:latin typeface="+mn-lt"/>
                <a:ea typeface="+mn-ea"/>
                <a:cs typeface="+mn-cs"/>
              </a:defRPr>
            </a:lvl6pPr>
            <a:lvl7pPr marL="914400" indent="-228600" algn="l" defTabSz="914400" rtl="0" eaLnBrk="1" latinLnBrk="0" hangingPunct="1">
              <a:lnSpc>
                <a:spcPct val="100000"/>
              </a:lnSpc>
              <a:spcBef>
                <a:spcPts val="600"/>
              </a:spcBef>
              <a:spcAft>
                <a:spcPts val="0"/>
              </a:spcAft>
              <a:buFont typeface="System Font Regular"/>
              <a:buChar char="-"/>
              <a:defRPr sz="2000" kern="1200">
                <a:solidFill>
                  <a:schemeClr val="tx1"/>
                </a:solidFill>
                <a:latin typeface="+mn-lt"/>
                <a:ea typeface="+mn-ea"/>
                <a:cs typeface="+mn-cs"/>
              </a:defRPr>
            </a:lvl7pPr>
            <a:lvl8pPr marL="3429000" indent="-228600" algn="l" defTabSz="914400" rtl="0" eaLnBrk="1" latinLnBrk="0" hangingPunct="1">
              <a:lnSpc>
                <a:spcPct val="100000"/>
              </a:lnSpc>
              <a:spcBef>
                <a:spcPts val="0"/>
              </a:spcBef>
              <a:buFont typeface="Arial" panose="020B0604020202020204" pitchFamily="34" charset="0"/>
              <a:buChar char="•"/>
              <a:defRPr sz="1200" kern="1200">
                <a:solidFill>
                  <a:schemeClr val="tx1"/>
                </a:solidFill>
                <a:latin typeface="+mn-lt"/>
                <a:ea typeface="+mn-ea"/>
                <a:cs typeface="+mn-cs"/>
              </a:defRPr>
            </a:lvl8pPr>
            <a:lvl9pPr marL="3886200" indent="-228600" algn="l" defTabSz="914400" rtl="0" eaLnBrk="1" latinLnBrk="0" hangingPunct="1">
              <a:lnSpc>
                <a:spcPct val="100000"/>
              </a:lnSpc>
              <a:spcBef>
                <a:spcPts val="0"/>
              </a:spcBef>
              <a:buFont typeface="System Font Regular"/>
              <a:buChar char="-"/>
              <a:defRPr sz="1200" kern="1200">
                <a:solidFill>
                  <a:schemeClr val="tx1"/>
                </a:solidFill>
                <a:latin typeface="+mn-lt"/>
                <a:ea typeface="+mn-ea"/>
                <a:cs typeface="+mn-cs"/>
              </a:defRPr>
            </a:lvl9pPr>
          </a:lstStyle>
          <a:p>
            <a:r>
              <a:rPr lang="en-US" dirty="0"/>
              <a:t>CPRA	Mid-Basin Sediment Diversion Program</a:t>
            </a:r>
          </a:p>
        </p:txBody>
      </p:sp>
      <p:pic>
        <p:nvPicPr>
          <p:cNvPr id="6" name="Picture 5">
            <a:extLst>
              <a:ext uri="{FF2B5EF4-FFF2-40B4-BE49-F238E27FC236}">
                <a16:creationId xmlns:a16="http://schemas.microsoft.com/office/drawing/2014/main" id="{AFF502AC-9352-5943-85FC-68423668168A}"/>
              </a:ext>
            </a:extLst>
          </p:cNvPr>
          <p:cNvPicPr>
            <a:picLocks noChangeAspect="1"/>
          </p:cNvPicPr>
          <p:nvPr userDrawn="1"/>
        </p:nvPicPr>
        <p:blipFill rotWithShape="1">
          <a:blip r:embed="rId2"/>
          <a:srcRect t="1682" b="1682"/>
          <a:stretch/>
        </p:blipFill>
        <p:spPr>
          <a:xfrm>
            <a:off x="463550" y="1103530"/>
            <a:ext cx="11264900" cy="5297267"/>
          </a:xfrm>
          <a:prstGeom prst="rect">
            <a:avLst/>
          </a:prstGeom>
        </p:spPr>
      </p:pic>
      <p:sp>
        <p:nvSpPr>
          <p:cNvPr id="7" name="Text Placeholder 28">
            <a:extLst>
              <a:ext uri="{FF2B5EF4-FFF2-40B4-BE49-F238E27FC236}">
                <a16:creationId xmlns:a16="http://schemas.microsoft.com/office/drawing/2014/main" id="{E1D1FEBB-B304-5543-84DF-4F8FC818450D}"/>
              </a:ext>
            </a:extLst>
          </p:cNvPr>
          <p:cNvSpPr>
            <a:spLocks noGrp="1"/>
          </p:cNvSpPr>
          <p:nvPr>
            <p:ph type="body" sz="quarter" idx="20" hasCustomPrompt="1"/>
          </p:nvPr>
        </p:nvSpPr>
        <p:spPr>
          <a:xfrm>
            <a:off x="1866900" y="457202"/>
            <a:ext cx="10325100" cy="5486397"/>
          </a:xfrm>
        </p:spPr>
        <p:txBody>
          <a:bodyPr lIns="0" tIns="0" rIns="0" bIns="0" anchor="t" anchorCtr="0">
            <a:normAutofit/>
          </a:bodyPr>
          <a:lstStyle>
            <a:lvl1pPr marL="0" indent="0" algn="r">
              <a:lnSpc>
                <a:spcPts val="9600"/>
              </a:lnSpc>
              <a:spcAft>
                <a:spcPts val="0"/>
              </a:spcAft>
              <a:buNone/>
              <a:defRPr sz="9600" b="0" i="0" cap="none" spc="0" baseline="0">
                <a:solidFill>
                  <a:schemeClr val="accent1"/>
                </a:solidFill>
                <a:latin typeface="Franklin Gothic Medium Cond" panose="020B0606030402020204" pitchFamily="34" charset="0"/>
              </a:defRPr>
            </a:lvl1pPr>
          </a:lstStyle>
          <a:p>
            <a:pPr lvl="0"/>
            <a:r>
              <a:rPr lang="en-US" dirty="0"/>
              <a:t>Section Title</a:t>
            </a:r>
          </a:p>
        </p:txBody>
      </p:sp>
      <p:cxnSp>
        <p:nvCxnSpPr>
          <p:cNvPr id="12" name="Straight Arrow Connector 11">
            <a:extLst>
              <a:ext uri="{FF2B5EF4-FFF2-40B4-BE49-F238E27FC236}">
                <a16:creationId xmlns:a16="http://schemas.microsoft.com/office/drawing/2014/main" id="{D9770CA4-0183-B54C-B851-0273714D088C}"/>
              </a:ext>
            </a:extLst>
          </p:cNvPr>
          <p:cNvCxnSpPr/>
          <p:nvPr userDrawn="1"/>
        </p:nvCxnSpPr>
        <p:spPr>
          <a:xfrm>
            <a:off x="1007804" y="549260"/>
            <a:ext cx="228600" cy="0"/>
          </a:xfrm>
          <a:prstGeom prst="straightConnector1">
            <a:avLst/>
          </a:prstGeom>
          <a:ln w="12700">
            <a:tailEnd type="arrow" w="med" len="sm"/>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1C790B51-CE6D-824B-8834-59D63852FBC0}"/>
              </a:ext>
            </a:extLst>
          </p:cNvPr>
          <p:cNvSpPr txBox="1">
            <a:spLocks noChangeArrowheads="1"/>
          </p:cNvSpPr>
          <p:nvPr userDrawn="1"/>
        </p:nvSpPr>
        <p:spPr bwMode="auto">
          <a:xfrm>
            <a:off x="11734800" y="64008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rIns="0" anchor="ctr" anchorCtr="0">
            <a:no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algn="ctr" eaLnBrk="1" hangingPunct="1"/>
            <a:fld id="{44C37EC8-212B-D845-8C24-DA27C0385206}" type="slidenum">
              <a:rPr lang="en-US" sz="800" b="0" i="0" u="none" strike="noStrike" kern="1200" cap="all" spc="100" baseline="0" smtClean="0">
                <a:solidFill>
                  <a:schemeClr val="tx1"/>
                </a:solidFill>
                <a:latin typeface="+mn-lt"/>
                <a:ea typeface="Arial" charset="0"/>
                <a:cs typeface="Arial" charset="0"/>
              </a:rPr>
              <a:pPr algn="ctr" eaLnBrk="1" hangingPunct="1"/>
              <a:t>‹#›</a:t>
            </a:fld>
            <a:endParaRPr lang="ru-RU" altLang="en-US" sz="800" b="0" i="0" cap="all" spc="100" baseline="0">
              <a:solidFill>
                <a:schemeClr val="tx1"/>
              </a:solidFill>
              <a:latin typeface="+mn-lt"/>
              <a:ea typeface="Arial" charset="0"/>
              <a:cs typeface="Arial" charset="0"/>
            </a:endParaRPr>
          </a:p>
        </p:txBody>
      </p:sp>
      <p:sp>
        <p:nvSpPr>
          <p:cNvPr id="10" name="Content Placeholder 2">
            <a:extLst>
              <a:ext uri="{FF2B5EF4-FFF2-40B4-BE49-F238E27FC236}">
                <a16:creationId xmlns:a16="http://schemas.microsoft.com/office/drawing/2014/main" id="{F80B6C36-D9E9-6E43-BDC5-9FC4CC2B6814}"/>
              </a:ext>
            </a:extLst>
          </p:cNvPr>
          <p:cNvSpPr>
            <a:spLocks noGrp="1"/>
          </p:cNvSpPr>
          <p:nvPr>
            <p:ph sz="quarter" idx="14" hasCustomPrompt="1"/>
          </p:nvPr>
        </p:nvSpPr>
        <p:spPr>
          <a:xfrm>
            <a:off x="910364" y="3748216"/>
            <a:ext cx="9414736" cy="2195382"/>
          </a:xfrm>
        </p:spPr>
        <p:txBody>
          <a:bodyPr anchor="b" anchorCtr="0"/>
          <a:lstStyle>
            <a:lvl1pPr>
              <a:defRPr/>
            </a:lvl1pPr>
            <a:lvl2pPr>
              <a:spcBef>
                <a:spcPts val="1200"/>
              </a:spcBef>
              <a:spcAft>
                <a:spcPts val="600"/>
              </a:spcAft>
              <a:defRPr sz="1800" b="1">
                <a:solidFill>
                  <a:schemeClr val="accent1"/>
                </a:solidFill>
              </a:defRPr>
            </a:lvl2pPr>
            <a:lvl3pPr>
              <a:defRPr/>
            </a:lvl3pPr>
            <a:lvl4pPr>
              <a:defRPr>
                <a:solidFill>
                  <a:schemeClr val="accent1"/>
                </a:solidFill>
              </a:defRPr>
            </a:lvl4pPr>
            <a:lvl5pPr>
              <a:defRPr/>
            </a:lvl5pPr>
          </a:lstStyle>
          <a:p>
            <a:pPr lvl="4"/>
            <a:r>
              <a:rPr lang="en-US" dirty="0"/>
              <a:t>First level bullets</a:t>
            </a:r>
          </a:p>
          <a:p>
            <a:pPr lvl="3"/>
            <a:r>
              <a:rPr lang="en-US" dirty="0"/>
              <a:t>Second level bullets</a:t>
            </a:r>
          </a:p>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a:t>
            </a:r>
          </a:p>
        </p:txBody>
      </p:sp>
    </p:spTree>
    <p:extLst>
      <p:ext uri="{BB962C8B-B14F-4D97-AF65-F5344CB8AC3E}">
        <p14:creationId xmlns:p14="http://schemas.microsoft.com/office/powerpoint/2010/main" val="180138024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6_Chapter 1.1">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B571F5B-236A-484D-A849-9A79FF0F3455}"/>
              </a:ext>
            </a:extLst>
          </p:cNvPr>
          <p:cNvSpPr>
            <a:spLocks noGrp="1"/>
          </p:cNvSpPr>
          <p:nvPr>
            <p:ph type="body" sz="quarter" idx="29" hasCustomPrompt="1"/>
          </p:nvPr>
        </p:nvSpPr>
        <p:spPr>
          <a:xfrm>
            <a:off x="457200" y="457200"/>
            <a:ext cx="4229100" cy="5943600"/>
          </a:xfrm>
        </p:spPr>
        <p:txBody>
          <a:bodyPr rIns="457200" anchor="ctr" anchorCtr="0"/>
          <a:lstStyle>
            <a:lvl1pPr>
              <a:lnSpc>
                <a:spcPts val="5400"/>
              </a:lnSpc>
              <a:defRPr/>
            </a:lvl1pPr>
            <a:lvl2pPr marL="0" marR="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lvl2pPr>
          </a:lstStyle>
          <a:p>
            <a:pPr lvl="1"/>
            <a:r>
              <a:rPr lang="en-US" dirty="0"/>
              <a:t>Heading two</a:t>
            </a: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US" dirty="0"/>
              <a:t>Heading one</a:t>
            </a:r>
          </a:p>
        </p:txBody>
      </p:sp>
      <p:sp>
        <p:nvSpPr>
          <p:cNvPr id="8" name="Content Placeholder 2">
            <a:extLst>
              <a:ext uri="{FF2B5EF4-FFF2-40B4-BE49-F238E27FC236}">
                <a16:creationId xmlns:a16="http://schemas.microsoft.com/office/drawing/2014/main" id="{A1533A78-582B-6B40-A4AE-34C3200E2A99}"/>
              </a:ext>
            </a:extLst>
          </p:cNvPr>
          <p:cNvSpPr>
            <a:spLocks noGrp="1"/>
          </p:cNvSpPr>
          <p:nvPr>
            <p:ph sz="quarter" idx="24" hasCustomPrompt="1"/>
          </p:nvPr>
        </p:nvSpPr>
        <p:spPr>
          <a:xfrm>
            <a:off x="5401994" y="-2"/>
            <a:ext cx="6790006" cy="6858002"/>
          </a:xfrm>
          <a:solidFill>
            <a:schemeClr val="accent1"/>
          </a:solidFill>
        </p:spPr>
        <p:txBody>
          <a:bodyPr lIns="457200" tIns="457200" rIns="457200" bIns="457200" anchor="ctr" anchorCtr="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lvl5pPr>
          </a:lstStyle>
          <a:p>
            <a:pPr lvl="0"/>
            <a:r>
              <a:rPr lang="en-US" dirty="0"/>
              <a:t>First level bullets</a:t>
            </a:r>
          </a:p>
          <a:p>
            <a:pPr lvl="1"/>
            <a:r>
              <a:rPr lang="en-US" dirty="0"/>
              <a:t>Second level bullets</a:t>
            </a:r>
          </a:p>
          <a:p>
            <a:pPr lvl="2"/>
            <a:r>
              <a:rPr lang="en-US" dirty="0"/>
              <a:t>Lorem ipsum dolor sit </a:t>
            </a:r>
            <a:r>
              <a:rPr lang="en-US" dirty="0" err="1"/>
              <a:t>amet</a:t>
            </a:r>
            <a:r>
              <a:rPr lang="en-US" dirty="0"/>
              <a:t>, cons</a:t>
            </a:r>
          </a:p>
          <a:p>
            <a:pPr lvl="3"/>
            <a:r>
              <a:rPr lang="en-US" dirty="0" err="1"/>
              <a:t>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a:t>
            </a:r>
            <a:endParaRPr lang="en-US" dirty="0"/>
          </a:p>
          <a:p>
            <a:pPr lvl="4"/>
            <a:r>
              <a:rPr lang="en-US" dirty="0" err="1"/>
              <a:t>idunt</a:t>
            </a:r>
            <a:r>
              <a:rPr lang="en-US" dirty="0"/>
              <a:t> </a:t>
            </a:r>
            <a:r>
              <a:rPr lang="en-US" dirty="0" err="1"/>
              <a:t>ut</a:t>
            </a:r>
            <a:r>
              <a:rPr lang="en-US" dirty="0"/>
              <a:t> </a:t>
            </a:r>
            <a:r>
              <a:rPr lang="en-US" dirty="0" err="1"/>
              <a:t>labore</a:t>
            </a:r>
            <a:r>
              <a:rPr lang="en-US" dirty="0"/>
              <a:t> et dolore magna </a:t>
            </a:r>
            <a:r>
              <a:rPr lang="en-US" dirty="0" err="1"/>
              <a:t>aliqua</a:t>
            </a:r>
            <a:r>
              <a:rPr lang="en-US" dirty="0"/>
              <a:t>.</a:t>
            </a:r>
          </a:p>
        </p:txBody>
      </p:sp>
    </p:spTree>
    <p:extLst>
      <p:ext uri="{BB962C8B-B14F-4D97-AF65-F5344CB8AC3E}">
        <p14:creationId xmlns:p14="http://schemas.microsoft.com/office/powerpoint/2010/main" val="31649814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166017-DAAC-E449-9D39-D8DA6DA73DB3}"/>
              </a:ext>
            </a:extLst>
          </p:cNvPr>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108297850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_Column">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9BA795F4-A223-D240-88A9-1224779925ED}"/>
              </a:ext>
            </a:extLst>
          </p:cNvPr>
          <p:cNvSpPr>
            <a:spLocks noGrp="1"/>
          </p:cNvSpPr>
          <p:nvPr>
            <p:ph sz="quarter" idx="10"/>
          </p:nvPr>
        </p:nvSpPr>
        <p:spPr>
          <a:xfrm>
            <a:off x="457200" y="2019620"/>
            <a:ext cx="3456432" cy="438118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3">
            <a:extLst>
              <a:ext uri="{FF2B5EF4-FFF2-40B4-BE49-F238E27FC236}">
                <a16:creationId xmlns:a16="http://schemas.microsoft.com/office/drawing/2014/main" id="{09AC1833-8FF6-D842-B1D3-066D27A5E890}"/>
              </a:ext>
            </a:extLst>
          </p:cNvPr>
          <p:cNvSpPr>
            <a:spLocks noGrp="1"/>
          </p:cNvSpPr>
          <p:nvPr>
            <p:ph sz="quarter" idx="11"/>
          </p:nvPr>
        </p:nvSpPr>
        <p:spPr>
          <a:xfrm>
            <a:off x="4367785" y="2019502"/>
            <a:ext cx="3456432" cy="43814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3">
            <a:extLst>
              <a:ext uri="{FF2B5EF4-FFF2-40B4-BE49-F238E27FC236}">
                <a16:creationId xmlns:a16="http://schemas.microsoft.com/office/drawing/2014/main" id="{FF08C3EA-F369-544C-A726-40BC847FDF12}"/>
              </a:ext>
            </a:extLst>
          </p:cNvPr>
          <p:cNvSpPr>
            <a:spLocks noGrp="1"/>
          </p:cNvSpPr>
          <p:nvPr>
            <p:ph sz="quarter" idx="12"/>
          </p:nvPr>
        </p:nvSpPr>
        <p:spPr>
          <a:xfrm>
            <a:off x="8278370" y="2019502"/>
            <a:ext cx="3456432" cy="43814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2">
            <a:extLst>
              <a:ext uri="{FF2B5EF4-FFF2-40B4-BE49-F238E27FC236}">
                <a16:creationId xmlns:a16="http://schemas.microsoft.com/office/drawing/2014/main" id="{79DB2D49-EF8F-9147-9912-D2E0A232DA49}"/>
              </a:ext>
            </a:extLst>
          </p:cNvPr>
          <p:cNvSpPr>
            <a:spLocks noGrp="1"/>
          </p:cNvSpPr>
          <p:nvPr>
            <p:ph type="body" sz="quarter" idx="31" hasCustomPrompt="1"/>
          </p:nvPr>
        </p:nvSpPr>
        <p:spPr>
          <a:xfrm>
            <a:off x="457199" y="265176"/>
            <a:ext cx="11277600" cy="1754326"/>
          </a:xfrm>
        </p:spPr>
        <p:txBody>
          <a:bodyPr wrap="square" bIns="457200">
            <a:spAutoFit/>
          </a:bodyPr>
          <a:lstStyle>
            <a:lvl1pPr>
              <a:spcBef>
                <a:spcPts val="0"/>
              </a:spcBef>
              <a:spcAft>
                <a:spcPts val="1200"/>
              </a:spcAft>
              <a:defRPr sz="5400" b="0" i="0" spc="0">
                <a:solidFill>
                  <a:schemeClr val="accent1"/>
                </a:solidFill>
                <a:latin typeface="Franklin Gothic Medium Cond" panose="020B0606030402020204" pitchFamily="34" charset="0"/>
              </a:defRPr>
            </a:lvl1pPr>
            <a:lvl2pPr marL="0" indent="0">
              <a:spcBef>
                <a:spcPts val="0"/>
              </a:spcBef>
              <a:spcAft>
                <a:spcPts val="600"/>
              </a:spcAft>
              <a:buNone/>
              <a:defRPr sz="2000" cap="all" spc="200" baseline="0"/>
            </a:lvl2pPr>
            <a:lvl3pPr marL="228600" indent="0">
              <a:buNone/>
              <a:defRPr/>
            </a:lvl3pPr>
          </a:lstStyle>
          <a:p>
            <a:pPr lvl="0"/>
            <a:r>
              <a:rPr lang="en-US" dirty="0"/>
              <a:t>Title</a:t>
            </a:r>
          </a:p>
          <a:p>
            <a:pPr lvl="1"/>
            <a:r>
              <a:rPr lang="en-US" dirty="0"/>
              <a:t>Subtitle</a:t>
            </a:r>
          </a:p>
        </p:txBody>
      </p:sp>
    </p:spTree>
    <p:extLst>
      <p:ext uri="{BB962C8B-B14F-4D97-AF65-F5344CB8AC3E}">
        <p14:creationId xmlns:p14="http://schemas.microsoft.com/office/powerpoint/2010/main" val="40099406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3" name="Content Placeholder 3">
            <a:extLst>
              <a:ext uri="{FF2B5EF4-FFF2-40B4-BE49-F238E27FC236}">
                <a16:creationId xmlns:a16="http://schemas.microsoft.com/office/drawing/2014/main" id="{0D184C21-3552-6E43-99CE-62CDB18D7DE1}"/>
              </a:ext>
            </a:extLst>
          </p:cNvPr>
          <p:cNvSpPr>
            <a:spLocks noGrp="1"/>
          </p:cNvSpPr>
          <p:nvPr>
            <p:ph sz="quarter" idx="10"/>
          </p:nvPr>
        </p:nvSpPr>
        <p:spPr>
          <a:xfrm>
            <a:off x="457200" y="2081058"/>
            <a:ext cx="11277600" cy="431974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2">
            <a:extLst>
              <a:ext uri="{FF2B5EF4-FFF2-40B4-BE49-F238E27FC236}">
                <a16:creationId xmlns:a16="http://schemas.microsoft.com/office/drawing/2014/main" id="{950B0CB4-2654-614A-98E3-5B4D7F75B94D}"/>
              </a:ext>
            </a:extLst>
          </p:cNvPr>
          <p:cNvSpPr>
            <a:spLocks noGrp="1"/>
          </p:cNvSpPr>
          <p:nvPr>
            <p:ph type="body" sz="quarter" idx="31" hasCustomPrompt="1"/>
          </p:nvPr>
        </p:nvSpPr>
        <p:spPr>
          <a:xfrm>
            <a:off x="457199" y="265176"/>
            <a:ext cx="11277600" cy="1815882"/>
          </a:xfrm>
        </p:spPr>
        <p:txBody>
          <a:bodyPr wrap="square" bIns="457200">
            <a:spAutoFit/>
          </a:bodyPr>
          <a:lstStyle>
            <a:lvl1pPr>
              <a:spcBef>
                <a:spcPts val="0"/>
              </a:spcBef>
              <a:spcAft>
                <a:spcPts val="1200"/>
              </a:spcAft>
              <a:defRPr sz="5400" b="0" i="0" spc="0">
                <a:solidFill>
                  <a:srgbClr val="00A8C8"/>
                </a:solidFill>
                <a:latin typeface="Franklin Gothic Medium Cond" panose="020B0606030402020204" pitchFamily="34" charset="0"/>
              </a:defRPr>
            </a:lvl1pPr>
            <a:lvl2pPr marL="0" indent="0">
              <a:spcBef>
                <a:spcPts val="0"/>
              </a:spcBef>
              <a:spcAft>
                <a:spcPts val="600"/>
              </a:spcAft>
              <a:buNone/>
              <a:defRPr sz="2400" cap="all" spc="200" baseline="0">
                <a:solidFill>
                  <a:srgbClr val="00A8C8"/>
                </a:solidFill>
              </a:defRPr>
            </a:lvl2pPr>
            <a:lvl3pPr marL="228600" indent="0">
              <a:buNone/>
              <a:defRPr/>
            </a:lvl3pPr>
          </a:lstStyle>
          <a:p>
            <a:pPr lvl="0"/>
            <a:r>
              <a:rPr lang="en-US" dirty="0"/>
              <a:t>Title</a:t>
            </a:r>
          </a:p>
          <a:p>
            <a:pPr lvl="1"/>
            <a:r>
              <a:rPr lang="en-US" dirty="0"/>
              <a:t>Subtitle</a:t>
            </a:r>
          </a:p>
        </p:txBody>
      </p:sp>
      <p:sp>
        <p:nvSpPr>
          <p:cNvPr id="5" name="Text Placeholder 31">
            <a:extLst>
              <a:ext uri="{FF2B5EF4-FFF2-40B4-BE49-F238E27FC236}">
                <a16:creationId xmlns:a16="http://schemas.microsoft.com/office/drawing/2014/main" id="{E0CC4B99-251F-7A47-94F8-3263C0FBB32A}"/>
              </a:ext>
            </a:extLst>
          </p:cNvPr>
          <p:cNvSpPr txBox="1">
            <a:spLocks/>
          </p:cNvSpPr>
          <p:nvPr userDrawn="1"/>
        </p:nvSpPr>
        <p:spPr>
          <a:xfrm>
            <a:off x="457199" y="6581489"/>
            <a:ext cx="5638800" cy="646331"/>
          </a:xfrm>
          <a:prstGeom prst="rect">
            <a:avLst/>
          </a:prstGeom>
          <a:noFill/>
        </p:spPr>
        <p:txBody>
          <a:bodyPr vert="horz" wrap="square" lIns="0" tIns="0" rIns="0" bIns="457200" rtlCol="0" anchor="t" anchorCtr="0">
            <a:sp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200" b="0" i="0" kern="1200" cap="all" spc="200" baseline="0">
                <a:solidFill>
                  <a:schemeClr val="tx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2400" b="0" kern="1200" cap="all" spc="200" baseline="0">
                <a:solidFill>
                  <a:schemeClr val="tx1"/>
                </a:solidFill>
                <a:latin typeface="+mn-lt"/>
                <a:ea typeface="+mn-ea"/>
                <a:cs typeface="+mn-cs"/>
              </a:defRPr>
            </a:lvl2pPr>
            <a:lvl3pPr marL="0" indent="0" algn="l" defTabSz="914400" rtl="0" eaLnBrk="1" latinLnBrk="0" hangingPunct="1">
              <a:lnSpc>
                <a:spcPct val="100000"/>
              </a:lnSpc>
              <a:spcBef>
                <a:spcPts val="1800"/>
              </a:spcBef>
              <a:spcAft>
                <a:spcPts val="0"/>
              </a:spcAft>
              <a:buFont typeface="Arial" panose="020B0604020202020204" pitchFamily="34" charset="0"/>
              <a:buNone/>
              <a:defRPr sz="2000" kern="1200" cap="none" spc="50" baseline="0">
                <a:solidFill>
                  <a:schemeClr val="tx1"/>
                </a:solidFill>
                <a:latin typeface="+mn-lt"/>
                <a:ea typeface="+mn-ea"/>
                <a:cs typeface="+mn-cs"/>
              </a:defRPr>
            </a:lvl3pPr>
            <a:lvl4pPr marL="228600" indent="-228600" algn="l" defTabSz="914400" rtl="0" eaLnBrk="1" latinLnBrk="0" hangingPunct="1">
              <a:lnSpc>
                <a:spcPct val="100000"/>
              </a:lnSpc>
              <a:spcBef>
                <a:spcPts val="600"/>
              </a:spcBef>
              <a:spcAft>
                <a:spcPts val="0"/>
              </a:spcAft>
              <a:buFont typeface="Arial" panose="020B0604020202020204" pitchFamily="34" charset="0"/>
              <a:buChar char="•"/>
              <a:defRPr sz="2000" kern="1200" spc="50" baseline="0">
                <a:solidFill>
                  <a:schemeClr val="tx1"/>
                </a:solidFill>
                <a:latin typeface="+mn-lt"/>
                <a:ea typeface="+mn-ea"/>
                <a:cs typeface="+mn-cs"/>
              </a:defRPr>
            </a:lvl4pPr>
            <a:lvl5pPr marL="457200" indent="-228600" algn="l" defTabSz="914400" rtl="0" eaLnBrk="1" latinLnBrk="0" hangingPunct="1">
              <a:lnSpc>
                <a:spcPct val="100000"/>
              </a:lnSpc>
              <a:spcBef>
                <a:spcPts val="600"/>
              </a:spcBef>
              <a:spcAft>
                <a:spcPts val="0"/>
              </a:spcAft>
              <a:buFont typeface="System Font Regular"/>
              <a:buChar char="-"/>
              <a:defRPr sz="2000" kern="1200" spc="50" baseline="0">
                <a:solidFill>
                  <a:schemeClr val="tx1"/>
                </a:solidFill>
                <a:latin typeface="+mn-lt"/>
                <a:ea typeface="+mn-ea"/>
                <a:cs typeface="+mn-cs"/>
              </a:defRPr>
            </a:lvl5pPr>
            <a:lvl6pPr marL="685800" indent="-228600" algn="l" defTabSz="914400" rtl="0" eaLnBrk="1" latinLnBrk="0" hangingPunct="1">
              <a:lnSpc>
                <a:spcPct val="100000"/>
              </a:lnSpc>
              <a:spcBef>
                <a:spcPts val="600"/>
              </a:spcBef>
              <a:spcAft>
                <a:spcPts val="0"/>
              </a:spcAft>
              <a:buFont typeface="Arial" panose="020B0604020202020204" pitchFamily="34" charset="0"/>
              <a:buChar char="•"/>
              <a:defRPr sz="2000" kern="1200">
                <a:solidFill>
                  <a:schemeClr val="tx1"/>
                </a:solidFill>
                <a:latin typeface="+mn-lt"/>
                <a:ea typeface="+mn-ea"/>
                <a:cs typeface="+mn-cs"/>
              </a:defRPr>
            </a:lvl6pPr>
            <a:lvl7pPr marL="914400" indent="-228600" algn="l" defTabSz="914400" rtl="0" eaLnBrk="1" latinLnBrk="0" hangingPunct="1">
              <a:lnSpc>
                <a:spcPct val="100000"/>
              </a:lnSpc>
              <a:spcBef>
                <a:spcPts val="600"/>
              </a:spcBef>
              <a:spcAft>
                <a:spcPts val="0"/>
              </a:spcAft>
              <a:buFont typeface="System Font Regular"/>
              <a:buChar char="-"/>
              <a:defRPr sz="2000" kern="1200">
                <a:solidFill>
                  <a:schemeClr val="tx1"/>
                </a:solidFill>
                <a:latin typeface="+mn-lt"/>
                <a:ea typeface="+mn-ea"/>
                <a:cs typeface="+mn-cs"/>
              </a:defRPr>
            </a:lvl7pPr>
            <a:lvl8pPr marL="3429000" indent="-228600" algn="l" defTabSz="914400" rtl="0" eaLnBrk="1" latinLnBrk="0" hangingPunct="1">
              <a:lnSpc>
                <a:spcPct val="100000"/>
              </a:lnSpc>
              <a:spcBef>
                <a:spcPts val="0"/>
              </a:spcBef>
              <a:buFont typeface="Arial" panose="020B0604020202020204" pitchFamily="34" charset="0"/>
              <a:buChar char="•"/>
              <a:defRPr sz="1200" kern="1200">
                <a:solidFill>
                  <a:schemeClr val="tx1"/>
                </a:solidFill>
                <a:latin typeface="+mn-lt"/>
                <a:ea typeface="+mn-ea"/>
                <a:cs typeface="+mn-cs"/>
              </a:defRPr>
            </a:lvl8pPr>
            <a:lvl9pPr marL="3886200" indent="-228600" algn="l" defTabSz="914400" rtl="0" eaLnBrk="1" latinLnBrk="0" hangingPunct="1">
              <a:lnSpc>
                <a:spcPct val="100000"/>
              </a:lnSpc>
              <a:spcBef>
                <a:spcPts val="0"/>
              </a:spcBef>
              <a:buFont typeface="System Font Regular"/>
              <a:buChar char="-"/>
              <a:defRPr sz="1200" kern="1200">
                <a:solidFill>
                  <a:schemeClr val="tx1"/>
                </a:solidFill>
                <a:latin typeface="+mn-lt"/>
                <a:ea typeface="+mn-ea"/>
                <a:cs typeface="+mn-cs"/>
              </a:defRPr>
            </a:lvl9pPr>
          </a:lstStyle>
          <a:p>
            <a:r>
              <a:rPr lang="en-US" sz="1050" dirty="0"/>
              <a:t>Coastal</a:t>
            </a:r>
            <a:r>
              <a:rPr lang="en-US" sz="1050" baseline="0" dirty="0"/>
              <a:t> protection and Restoration authority</a:t>
            </a:r>
            <a:endParaRPr lang="en-US" sz="1050" dirty="0"/>
          </a:p>
        </p:txBody>
      </p:sp>
    </p:spTree>
    <p:extLst>
      <p:ext uri="{BB962C8B-B14F-4D97-AF65-F5344CB8AC3E}">
        <p14:creationId xmlns:p14="http://schemas.microsoft.com/office/powerpoint/2010/main" val="15317464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4_Column">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9BA795F4-A223-D240-88A9-1224779925ED}"/>
              </a:ext>
            </a:extLst>
          </p:cNvPr>
          <p:cNvSpPr>
            <a:spLocks noGrp="1"/>
          </p:cNvSpPr>
          <p:nvPr>
            <p:ph sz="quarter" idx="10"/>
          </p:nvPr>
        </p:nvSpPr>
        <p:spPr>
          <a:xfrm>
            <a:off x="457200" y="1596116"/>
            <a:ext cx="3456432" cy="48046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Content Placeholder 3">
            <a:extLst>
              <a:ext uri="{FF2B5EF4-FFF2-40B4-BE49-F238E27FC236}">
                <a16:creationId xmlns:a16="http://schemas.microsoft.com/office/drawing/2014/main" id="{09AC1833-8FF6-D842-B1D3-066D27A5E890}"/>
              </a:ext>
            </a:extLst>
          </p:cNvPr>
          <p:cNvSpPr>
            <a:spLocks noGrp="1"/>
          </p:cNvSpPr>
          <p:nvPr>
            <p:ph sz="quarter" idx="11"/>
          </p:nvPr>
        </p:nvSpPr>
        <p:spPr>
          <a:xfrm>
            <a:off x="4367785" y="1595974"/>
            <a:ext cx="3456432" cy="4804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3">
            <a:extLst>
              <a:ext uri="{FF2B5EF4-FFF2-40B4-BE49-F238E27FC236}">
                <a16:creationId xmlns:a16="http://schemas.microsoft.com/office/drawing/2014/main" id="{FF08C3EA-F369-544C-A726-40BC847FDF12}"/>
              </a:ext>
            </a:extLst>
          </p:cNvPr>
          <p:cNvSpPr>
            <a:spLocks noGrp="1"/>
          </p:cNvSpPr>
          <p:nvPr>
            <p:ph sz="quarter" idx="12"/>
          </p:nvPr>
        </p:nvSpPr>
        <p:spPr>
          <a:xfrm>
            <a:off x="8278370" y="1595974"/>
            <a:ext cx="3456432" cy="4804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1">
            <a:extLst>
              <a:ext uri="{FF2B5EF4-FFF2-40B4-BE49-F238E27FC236}">
                <a16:creationId xmlns:a16="http://schemas.microsoft.com/office/drawing/2014/main" id="{E4E49803-126E-6B42-B7F8-A218E9034F0E}"/>
              </a:ext>
            </a:extLst>
          </p:cNvPr>
          <p:cNvSpPr>
            <a:spLocks noGrp="1"/>
          </p:cNvSpPr>
          <p:nvPr>
            <p:ph type="title"/>
          </p:nvPr>
        </p:nvSpPr>
        <p:spPr>
          <a:xfrm>
            <a:off x="457200" y="265176"/>
            <a:ext cx="11277600" cy="1292662"/>
          </a:xfrm>
        </p:spPr>
        <p:txBody>
          <a:bodyPr/>
          <a:lstStyle/>
          <a:p>
            <a:r>
              <a:rPr lang="en-US"/>
              <a:t>Click to edit Master title style</a:t>
            </a:r>
          </a:p>
        </p:txBody>
      </p:sp>
    </p:spTree>
    <p:extLst>
      <p:ext uri="{BB962C8B-B14F-4D97-AF65-F5344CB8AC3E}">
        <p14:creationId xmlns:p14="http://schemas.microsoft.com/office/powerpoint/2010/main" val="168349490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B498E3F1-73FB-7144-9DA6-0933B2BA00A0}"/>
              </a:ext>
            </a:extLst>
          </p:cNvPr>
          <p:cNvSpPr/>
          <p:nvPr/>
        </p:nvSpPr>
        <p:spPr>
          <a:xfrm flipV="1">
            <a:off x="457200" y="2971800"/>
            <a:ext cx="11277600" cy="914400"/>
          </a:xfrm>
          <a:custGeom>
            <a:avLst/>
            <a:gdLst>
              <a:gd name="connsiteX0" fmla="*/ 0 w 11277600"/>
              <a:gd name="connsiteY0" fmla="*/ 914400 h 914400"/>
              <a:gd name="connsiteX1" fmla="*/ 10820400 w 11277600"/>
              <a:gd name="connsiteY1" fmla="*/ 914400 h 914400"/>
              <a:gd name="connsiteX2" fmla="*/ 11277600 w 11277600"/>
              <a:gd name="connsiteY2" fmla="*/ 457200 h 914400"/>
              <a:gd name="connsiteX3" fmla="*/ 10820400 w 11277600"/>
              <a:gd name="connsiteY3" fmla="*/ 0 h 914400"/>
              <a:gd name="connsiteX4" fmla="*/ 0 w 11277600"/>
              <a:gd name="connsiteY4" fmla="*/ 0 h 914400"/>
              <a:gd name="connsiteX5" fmla="*/ 0 w 11277600"/>
              <a:gd name="connsiteY5" fmla="*/ 91440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277600" h="914400">
                <a:moveTo>
                  <a:pt x="0" y="914400"/>
                </a:moveTo>
                <a:lnTo>
                  <a:pt x="10820400" y="914400"/>
                </a:lnTo>
                <a:lnTo>
                  <a:pt x="11277600" y="457200"/>
                </a:lnTo>
                <a:lnTo>
                  <a:pt x="10820400" y="0"/>
                </a:lnTo>
                <a:lnTo>
                  <a:pt x="0" y="0"/>
                </a:lnTo>
                <a:lnTo>
                  <a:pt x="0" y="91440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TextBox 4">
            <a:extLst>
              <a:ext uri="{FF2B5EF4-FFF2-40B4-BE49-F238E27FC236}">
                <a16:creationId xmlns:a16="http://schemas.microsoft.com/office/drawing/2014/main" id="{FBD6962D-F88C-3149-964E-5B3562C1C3EE}"/>
              </a:ext>
            </a:extLst>
          </p:cNvPr>
          <p:cNvSpPr txBox="1"/>
          <p:nvPr/>
        </p:nvSpPr>
        <p:spPr>
          <a:xfrm>
            <a:off x="701764" y="3321278"/>
            <a:ext cx="797732" cy="215444"/>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u="none" strike="noStrike" kern="1200" cap="none" spc="200" normalizeH="0" noProof="0" dirty="0">
                <a:ln>
                  <a:noFill/>
                </a:ln>
                <a:effectLst/>
                <a:uLnTx/>
                <a:uFillTx/>
              </a:rPr>
              <a:t>2016</a:t>
            </a:r>
          </a:p>
        </p:txBody>
      </p:sp>
      <p:sp>
        <p:nvSpPr>
          <p:cNvPr id="6" name="TextBox 5">
            <a:extLst>
              <a:ext uri="{FF2B5EF4-FFF2-40B4-BE49-F238E27FC236}">
                <a16:creationId xmlns:a16="http://schemas.microsoft.com/office/drawing/2014/main" id="{4695A680-3EE0-BB43-8F04-8C43F383C52A}"/>
              </a:ext>
            </a:extLst>
          </p:cNvPr>
          <p:cNvSpPr txBox="1"/>
          <p:nvPr/>
        </p:nvSpPr>
        <p:spPr>
          <a:xfrm>
            <a:off x="2079673" y="3321278"/>
            <a:ext cx="797732" cy="215444"/>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u="none" strike="noStrike" kern="1200" cap="none" spc="200" normalizeH="0" noProof="0" dirty="0">
                <a:ln>
                  <a:noFill/>
                </a:ln>
                <a:effectLst/>
                <a:uLnTx/>
                <a:uFillTx/>
              </a:rPr>
              <a:t>2017</a:t>
            </a:r>
          </a:p>
        </p:txBody>
      </p:sp>
      <p:sp>
        <p:nvSpPr>
          <p:cNvPr id="7" name="TextBox 6">
            <a:extLst>
              <a:ext uri="{FF2B5EF4-FFF2-40B4-BE49-F238E27FC236}">
                <a16:creationId xmlns:a16="http://schemas.microsoft.com/office/drawing/2014/main" id="{C7670C1B-9196-7941-898B-AD4B8109CDB8}"/>
              </a:ext>
            </a:extLst>
          </p:cNvPr>
          <p:cNvSpPr txBox="1"/>
          <p:nvPr/>
        </p:nvSpPr>
        <p:spPr>
          <a:xfrm>
            <a:off x="4835491" y="3321278"/>
            <a:ext cx="797732" cy="215444"/>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u="none" strike="noStrike" kern="1200" cap="none" spc="200" normalizeH="0" noProof="0" dirty="0">
                <a:ln>
                  <a:noFill/>
                </a:ln>
                <a:effectLst/>
                <a:uLnTx/>
                <a:uFillTx/>
              </a:rPr>
              <a:t>2019</a:t>
            </a:r>
          </a:p>
        </p:txBody>
      </p:sp>
      <p:sp>
        <p:nvSpPr>
          <p:cNvPr id="8" name="TextBox 7">
            <a:extLst>
              <a:ext uri="{FF2B5EF4-FFF2-40B4-BE49-F238E27FC236}">
                <a16:creationId xmlns:a16="http://schemas.microsoft.com/office/drawing/2014/main" id="{E2E9681F-B524-9847-BC96-38AF6C21A751}"/>
              </a:ext>
            </a:extLst>
          </p:cNvPr>
          <p:cNvSpPr txBox="1"/>
          <p:nvPr/>
        </p:nvSpPr>
        <p:spPr>
          <a:xfrm>
            <a:off x="3457582" y="3321278"/>
            <a:ext cx="797732" cy="215444"/>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u="none" strike="noStrike" kern="1200" cap="none" spc="200" normalizeH="0" noProof="0" dirty="0">
                <a:ln>
                  <a:noFill/>
                </a:ln>
                <a:effectLst/>
                <a:uLnTx/>
                <a:uFillTx/>
              </a:rPr>
              <a:t>2018</a:t>
            </a:r>
          </a:p>
        </p:txBody>
      </p:sp>
      <p:sp>
        <p:nvSpPr>
          <p:cNvPr id="9" name="TextBox 8">
            <a:extLst>
              <a:ext uri="{FF2B5EF4-FFF2-40B4-BE49-F238E27FC236}">
                <a16:creationId xmlns:a16="http://schemas.microsoft.com/office/drawing/2014/main" id="{F0D7D1A3-8159-E546-B5C8-02D7F1E56129}"/>
              </a:ext>
            </a:extLst>
          </p:cNvPr>
          <p:cNvSpPr txBox="1"/>
          <p:nvPr/>
        </p:nvSpPr>
        <p:spPr>
          <a:xfrm>
            <a:off x="6213400" y="3321278"/>
            <a:ext cx="797732" cy="215444"/>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u="none" strike="noStrike" kern="1200" cap="none" spc="200" normalizeH="0" noProof="0" dirty="0">
                <a:ln>
                  <a:noFill/>
                </a:ln>
                <a:effectLst/>
                <a:uLnTx/>
                <a:uFillTx/>
              </a:rPr>
              <a:t>2020</a:t>
            </a:r>
          </a:p>
        </p:txBody>
      </p:sp>
      <p:sp>
        <p:nvSpPr>
          <p:cNvPr id="10" name="TextBox 9">
            <a:extLst>
              <a:ext uri="{FF2B5EF4-FFF2-40B4-BE49-F238E27FC236}">
                <a16:creationId xmlns:a16="http://schemas.microsoft.com/office/drawing/2014/main" id="{451E791E-EB87-BE40-9ED0-E38BEB94E82F}"/>
              </a:ext>
            </a:extLst>
          </p:cNvPr>
          <p:cNvSpPr txBox="1"/>
          <p:nvPr/>
        </p:nvSpPr>
        <p:spPr>
          <a:xfrm>
            <a:off x="7591309" y="3321278"/>
            <a:ext cx="797732" cy="215444"/>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u="none" strike="noStrike" kern="1200" cap="none" spc="200" normalizeH="0" noProof="0" dirty="0">
                <a:ln>
                  <a:noFill/>
                </a:ln>
                <a:effectLst/>
                <a:uLnTx/>
                <a:uFillTx/>
              </a:rPr>
              <a:t>2021</a:t>
            </a:r>
          </a:p>
        </p:txBody>
      </p:sp>
      <p:sp>
        <p:nvSpPr>
          <p:cNvPr id="11" name="TextBox 10">
            <a:extLst>
              <a:ext uri="{FF2B5EF4-FFF2-40B4-BE49-F238E27FC236}">
                <a16:creationId xmlns:a16="http://schemas.microsoft.com/office/drawing/2014/main" id="{31D700C4-7898-AB45-B502-EBCC040100EC}"/>
              </a:ext>
            </a:extLst>
          </p:cNvPr>
          <p:cNvSpPr txBox="1"/>
          <p:nvPr/>
        </p:nvSpPr>
        <p:spPr>
          <a:xfrm>
            <a:off x="10347124" y="3321278"/>
            <a:ext cx="797732" cy="215444"/>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u="none" strike="noStrike" kern="1200" cap="none" spc="200" normalizeH="0" noProof="0" dirty="0">
                <a:ln>
                  <a:noFill/>
                </a:ln>
                <a:effectLst/>
                <a:uLnTx/>
                <a:uFillTx/>
              </a:rPr>
              <a:t>2023</a:t>
            </a:r>
          </a:p>
        </p:txBody>
      </p:sp>
      <p:sp>
        <p:nvSpPr>
          <p:cNvPr id="12" name="TextBox 11">
            <a:extLst>
              <a:ext uri="{FF2B5EF4-FFF2-40B4-BE49-F238E27FC236}">
                <a16:creationId xmlns:a16="http://schemas.microsoft.com/office/drawing/2014/main" id="{B7C3DCF3-6B8E-6543-A2D9-C3D59C0686E1}"/>
              </a:ext>
            </a:extLst>
          </p:cNvPr>
          <p:cNvSpPr txBox="1"/>
          <p:nvPr/>
        </p:nvSpPr>
        <p:spPr>
          <a:xfrm>
            <a:off x="8969218" y="3321278"/>
            <a:ext cx="797732" cy="215444"/>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u="none" strike="noStrike" kern="1200" cap="none" spc="200" normalizeH="0" noProof="0" dirty="0">
                <a:ln>
                  <a:noFill/>
                </a:ln>
                <a:effectLst/>
                <a:uLnTx/>
                <a:uFillTx/>
              </a:rPr>
              <a:t>2022</a:t>
            </a:r>
          </a:p>
        </p:txBody>
      </p:sp>
      <p:grpSp>
        <p:nvGrpSpPr>
          <p:cNvPr id="116" name="Group 115">
            <a:extLst>
              <a:ext uri="{FF2B5EF4-FFF2-40B4-BE49-F238E27FC236}">
                <a16:creationId xmlns:a16="http://schemas.microsoft.com/office/drawing/2014/main" id="{8ECF5D0B-62B8-B74A-8EE9-24FDD88FFAE3}"/>
              </a:ext>
            </a:extLst>
          </p:cNvPr>
          <p:cNvGrpSpPr/>
          <p:nvPr userDrawn="1"/>
        </p:nvGrpSpPr>
        <p:grpSpPr>
          <a:xfrm>
            <a:off x="471268" y="464234"/>
            <a:ext cx="3351400" cy="409343"/>
            <a:chOff x="457200" y="477701"/>
            <a:chExt cx="3351400" cy="409343"/>
          </a:xfrm>
        </p:grpSpPr>
        <p:sp>
          <p:nvSpPr>
            <p:cNvPr id="117" name="Content Placeholder 2">
              <a:extLst>
                <a:ext uri="{FF2B5EF4-FFF2-40B4-BE49-F238E27FC236}">
                  <a16:creationId xmlns:a16="http://schemas.microsoft.com/office/drawing/2014/main" id="{1E5095B3-79D3-DB48-814A-A2AEDA44C1DD}"/>
                </a:ext>
              </a:extLst>
            </p:cNvPr>
            <p:cNvSpPr txBox="1">
              <a:spLocks/>
            </p:cNvSpPr>
            <p:nvPr/>
          </p:nvSpPr>
          <p:spPr>
            <a:xfrm>
              <a:off x="457200" y="477701"/>
              <a:ext cx="3351400" cy="409343"/>
            </a:xfrm>
            <a:prstGeom prst="rect">
              <a:avLst/>
            </a:prstGeom>
            <a:noFill/>
            <a:ln>
              <a:solidFill>
                <a:schemeClr val="tx1"/>
              </a:solidFill>
            </a:ln>
          </p:spPr>
          <p:txBody>
            <a:bodyPr vert="horz" wrap="square" lIns="228600" tIns="118872" rIns="91440" bIns="118872" rtlCol="0" anchor="t" anchorCtr="0">
              <a:spAutoFit/>
            </a:bodyPr>
            <a:lstStyle>
              <a:lvl1pPr marL="0" indent="0" algn="l" defTabSz="914400" rtl="0" eaLnBrk="1" latinLnBrk="0" hangingPunct="1">
                <a:lnSpc>
                  <a:spcPct val="100000"/>
                </a:lnSpc>
                <a:spcBef>
                  <a:spcPts val="1200"/>
                </a:spcBef>
                <a:spcAft>
                  <a:spcPts val="0"/>
                </a:spcAft>
                <a:buFont typeface="Arial" panose="020B0604020202020204" pitchFamily="34" charset="0"/>
                <a:buNone/>
                <a:defRPr sz="2000" b="0" kern="1200" cap="none" spc="50" baseline="0">
                  <a:solidFill>
                    <a:schemeClr val="tx1"/>
                  </a:solidFill>
                  <a:latin typeface="+mn-lt"/>
                  <a:ea typeface="+mn-ea"/>
                  <a:cs typeface="+mn-cs"/>
                </a:defRPr>
              </a:lvl1pPr>
              <a:lvl2pPr marL="228600" indent="-228600" algn="l" defTabSz="914400" rtl="0" eaLnBrk="1" latinLnBrk="0" hangingPunct="1">
                <a:lnSpc>
                  <a:spcPct val="100000"/>
                </a:lnSpc>
                <a:spcBef>
                  <a:spcPts val="600"/>
                </a:spcBef>
                <a:spcAft>
                  <a:spcPts val="0"/>
                </a:spcAft>
                <a:buFont typeface="Arial" panose="020B0604020202020204" pitchFamily="34" charset="0"/>
                <a:buChar char="•"/>
                <a:defRPr sz="2000" b="0" kern="1200" cap="none" spc="50" baseline="0">
                  <a:solidFill>
                    <a:schemeClr val="tx1"/>
                  </a:solidFill>
                  <a:latin typeface="+mn-lt"/>
                  <a:ea typeface="+mn-ea"/>
                  <a:cs typeface="+mn-cs"/>
                </a:defRPr>
              </a:lvl2pPr>
              <a:lvl3pPr marL="457200" indent="-228600" algn="l" defTabSz="914400" rtl="0" eaLnBrk="1" latinLnBrk="0" hangingPunct="1">
                <a:lnSpc>
                  <a:spcPct val="100000"/>
                </a:lnSpc>
                <a:spcBef>
                  <a:spcPts val="600"/>
                </a:spcBef>
                <a:spcAft>
                  <a:spcPts val="0"/>
                </a:spcAft>
                <a:buFont typeface="System Font Regular"/>
                <a:buChar char="-"/>
                <a:defRPr sz="2000" kern="1200" cap="none" spc="50" baseline="0">
                  <a:solidFill>
                    <a:schemeClr val="tx1"/>
                  </a:solidFill>
                  <a:latin typeface="+mn-lt"/>
                  <a:ea typeface="+mn-ea"/>
                  <a:cs typeface="+mn-cs"/>
                </a:defRPr>
              </a:lvl3pPr>
              <a:lvl4pPr marL="0" indent="0" algn="l" defTabSz="914400" rtl="0" eaLnBrk="1" latinLnBrk="0" hangingPunct="1">
                <a:lnSpc>
                  <a:spcPct val="100000"/>
                </a:lnSpc>
                <a:spcBef>
                  <a:spcPts val="0"/>
                </a:spcBef>
                <a:spcAft>
                  <a:spcPts val="600"/>
                </a:spcAft>
                <a:buFont typeface="Arial" panose="020B0604020202020204" pitchFamily="34" charset="0"/>
                <a:buNone/>
                <a:defRPr sz="2400" b="0" i="0" kern="1200" cap="all" spc="200" baseline="0">
                  <a:solidFill>
                    <a:schemeClr val="tx1"/>
                  </a:solidFill>
                  <a:latin typeface="+mn-lt"/>
                  <a:ea typeface="+mn-ea"/>
                  <a:cs typeface="+mn-cs"/>
                </a:defRPr>
              </a:lvl4pPr>
              <a:lvl5pPr marL="0" indent="0" algn="l" defTabSz="914400" rtl="0" eaLnBrk="1" latinLnBrk="0" hangingPunct="1">
                <a:lnSpc>
                  <a:spcPct val="100000"/>
                </a:lnSpc>
                <a:spcBef>
                  <a:spcPts val="0"/>
                </a:spcBef>
                <a:spcAft>
                  <a:spcPts val="1200"/>
                </a:spcAft>
                <a:buFont typeface="System Font Regular"/>
                <a:buNone/>
                <a:defRPr sz="4400" b="0" i="0" kern="1200" spc="0" baseline="0">
                  <a:solidFill>
                    <a:schemeClr val="tx1"/>
                  </a:solidFill>
                  <a:latin typeface="Franklin Gothic Medium Cond" panose="020B0606030402020204" pitchFamily="34" charset="0"/>
                  <a:ea typeface="+mn-ea"/>
                  <a:cs typeface="+mn-cs"/>
                </a:defRPr>
              </a:lvl5pPr>
              <a:lvl6pPr marL="0" indent="0" algn="l" defTabSz="914400" rtl="0" eaLnBrk="1" latinLnBrk="0" hangingPunct="1">
                <a:lnSpc>
                  <a:spcPct val="100000"/>
                </a:lnSpc>
                <a:spcBef>
                  <a:spcPts val="0"/>
                </a:spcBef>
                <a:spcAft>
                  <a:spcPts val="1200"/>
                </a:spcAft>
                <a:buFont typeface="Arial" panose="020B0604020202020204" pitchFamily="34" charset="0"/>
                <a:buNone/>
                <a:defRPr sz="5400" b="0" i="0" kern="1200" cap="none" spc="0" baseline="0">
                  <a:solidFill>
                    <a:schemeClr val="accent1"/>
                  </a:solidFill>
                  <a:latin typeface="Franklin Gothic Medium Cond" panose="020B0606030402020204" pitchFamily="34" charset="0"/>
                  <a:ea typeface="+mn-ea"/>
                  <a:cs typeface="+mn-cs"/>
                </a:defRPr>
              </a:lvl6pPr>
              <a:lvl7pPr marL="0" indent="0" algn="l" defTabSz="914400" rtl="0" eaLnBrk="1" latinLnBrk="0" hangingPunct="1">
                <a:lnSpc>
                  <a:spcPct val="100000"/>
                </a:lnSpc>
                <a:spcBef>
                  <a:spcPts val="600"/>
                </a:spcBef>
                <a:spcAft>
                  <a:spcPts val="0"/>
                </a:spcAft>
                <a:buFont typeface="System Font Regular"/>
                <a:buNone/>
                <a:defRPr sz="2000" kern="1200">
                  <a:solidFill>
                    <a:schemeClr val="tx1"/>
                  </a:solidFill>
                  <a:latin typeface="+mn-lt"/>
                  <a:ea typeface="+mn-ea"/>
                  <a:cs typeface="+mn-cs"/>
                </a:defRPr>
              </a:lvl7pPr>
              <a:lvl8pPr marL="3429000" indent="-228600" algn="l" defTabSz="914400" rtl="0" eaLnBrk="1" latinLnBrk="0" hangingPunct="1">
                <a:lnSpc>
                  <a:spcPct val="100000"/>
                </a:lnSpc>
                <a:spcBef>
                  <a:spcPts val="0"/>
                </a:spcBef>
                <a:buFont typeface="Arial" panose="020B0604020202020204" pitchFamily="34" charset="0"/>
                <a:buChar char="•"/>
                <a:defRPr sz="1200" kern="1200">
                  <a:solidFill>
                    <a:schemeClr val="tx1"/>
                  </a:solidFill>
                  <a:latin typeface="+mn-lt"/>
                  <a:ea typeface="+mn-ea"/>
                  <a:cs typeface="+mn-cs"/>
                </a:defRPr>
              </a:lvl8pPr>
              <a:lvl9pPr marL="3886200" indent="-228600" algn="l" defTabSz="914400" rtl="0" eaLnBrk="1" latinLnBrk="0" hangingPunct="1">
                <a:lnSpc>
                  <a:spcPct val="100000"/>
                </a:lnSpc>
                <a:spcBef>
                  <a:spcPts val="0"/>
                </a:spcBef>
                <a:buFont typeface="System Font Regular"/>
                <a:buChar char="-"/>
                <a:defRPr sz="1200" kern="1200">
                  <a:solidFill>
                    <a:schemeClr val="tx1"/>
                  </a:solidFill>
                  <a:latin typeface="+mn-lt"/>
                  <a:ea typeface="+mn-ea"/>
                  <a:cs typeface="+mn-cs"/>
                </a:defRPr>
              </a:lvl9pPr>
            </a:lstStyle>
            <a:p>
              <a:pPr lvl="3" algn="r">
                <a:spcAft>
                  <a:spcPts val="0"/>
                </a:spcAft>
              </a:pPr>
              <a:r>
                <a:rPr lang="en-US" sz="1100" dirty="0">
                  <a:solidFill>
                    <a:schemeClr val="accent3"/>
                  </a:solidFill>
                </a:rPr>
                <a:t>Opportunity for public input</a:t>
              </a:r>
            </a:p>
          </p:txBody>
        </p:sp>
        <p:cxnSp>
          <p:nvCxnSpPr>
            <p:cNvPr id="118" name="Straight Arrow Connector 117">
              <a:extLst>
                <a:ext uri="{FF2B5EF4-FFF2-40B4-BE49-F238E27FC236}">
                  <a16:creationId xmlns:a16="http://schemas.microsoft.com/office/drawing/2014/main" id="{98A0B451-9C1D-7D48-8D44-57178A948D81}"/>
                </a:ext>
              </a:extLst>
            </p:cNvPr>
            <p:cNvCxnSpPr>
              <a:cxnSpLocks/>
            </p:cNvCxnSpPr>
            <p:nvPr/>
          </p:nvCxnSpPr>
          <p:spPr>
            <a:xfrm>
              <a:off x="637754" y="682372"/>
              <a:ext cx="256696" cy="0"/>
            </a:xfrm>
            <a:prstGeom prst="straightConnector1">
              <a:avLst/>
            </a:prstGeom>
            <a:ln>
              <a:headEnd type="oval"/>
              <a:tailEnd type="none" w="med" len="sm"/>
            </a:ln>
          </p:spPr>
          <p:style>
            <a:lnRef idx="3">
              <a:schemeClr val="accent3"/>
            </a:lnRef>
            <a:fillRef idx="0">
              <a:schemeClr val="accent3"/>
            </a:fillRef>
            <a:effectRef idx="2">
              <a:schemeClr val="accent3"/>
            </a:effectRef>
            <a:fontRef idx="minor">
              <a:schemeClr val="tx1"/>
            </a:fontRef>
          </p:style>
        </p:cxnSp>
      </p:grpSp>
    </p:spTree>
    <p:extLst>
      <p:ext uri="{BB962C8B-B14F-4D97-AF65-F5344CB8AC3E}">
        <p14:creationId xmlns:p14="http://schemas.microsoft.com/office/powerpoint/2010/main" val="224904139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B498E3F1-73FB-7144-9DA6-0933B2BA00A0}"/>
              </a:ext>
            </a:extLst>
          </p:cNvPr>
          <p:cNvSpPr/>
          <p:nvPr/>
        </p:nvSpPr>
        <p:spPr>
          <a:xfrm flipV="1">
            <a:off x="457200" y="2971800"/>
            <a:ext cx="11277600" cy="914400"/>
          </a:xfrm>
          <a:custGeom>
            <a:avLst/>
            <a:gdLst>
              <a:gd name="connsiteX0" fmla="*/ 0 w 11277600"/>
              <a:gd name="connsiteY0" fmla="*/ 914400 h 914400"/>
              <a:gd name="connsiteX1" fmla="*/ 10820400 w 11277600"/>
              <a:gd name="connsiteY1" fmla="*/ 914400 h 914400"/>
              <a:gd name="connsiteX2" fmla="*/ 11277600 w 11277600"/>
              <a:gd name="connsiteY2" fmla="*/ 457200 h 914400"/>
              <a:gd name="connsiteX3" fmla="*/ 10820400 w 11277600"/>
              <a:gd name="connsiteY3" fmla="*/ 0 h 914400"/>
              <a:gd name="connsiteX4" fmla="*/ 0 w 11277600"/>
              <a:gd name="connsiteY4" fmla="*/ 0 h 914400"/>
              <a:gd name="connsiteX5" fmla="*/ 0 w 11277600"/>
              <a:gd name="connsiteY5" fmla="*/ 91440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277600" h="914400">
                <a:moveTo>
                  <a:pt x="0" y="914400"/>
                </a:moveTo>
                <a:lnTo>
                  <a:pt x="10820400" y="914400"/>
                </a:lnTo>
                <a:lnTo>
                  <a:pt x="11277600" y="457200"/>
                </a:lnTo>
                <a:lnTo>
                  <a:pt x="10820400" y="0"/>
                </a:lnTo>
                <a:lnTo>
                  <a:pt x="0" y="0"/>
                </a:lnTo>
                <a:lnTo>
                  <a:pt x="0" y="91440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TextBox 4">
            <a:extLst>
              <a:ext uri="{FF2B5EF4-FFF2-40B4-BE49-F238E27FC236}">
                <a16:creationId xmlns:a16="http://schemas.microsoft.com/office/drawing/2014/main" id="{FBD6962D-F88C-3149-964E-5B3562C1C3EE}"/>
              </a:ext>
            </a:extLst>
          </p:cNvPr>
          <p:cNvSpPr txBox="1"/>
          <p:nvPr/>
        </p:nvSpPr>
        <p:spPr>
          <a:xfrm>
            <a:off x="701764" y="3321278"/>
            <a:ext cx="797732" cy="215444"/>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u="none" strike="noStrike" kern="1200" cap="none" spc="200" normalizeH="0" noProof="0" dirty="0">
                <a:ln>
                  <a:noFill/>
                </a:ln>
                <a:effectLst/>
                <a:uLnTx/>
                <a:uFillTx/>
              </a:rPr>
              <a:t>2019</a:t>
            </a:r>
          </a:p>
        </p:txBody>
      </p:sp>
      <p:sp>
        <p:nvSpPr>
          <p:cNvPr id="6" name="TextBox 5">
            <a:extLst>
              <a:ext uri="{FF2B5EF4-FFF2-40B4-BE49-F238E27FC236}">
                <a16:creationId xmlns:a16="http://schemas.microsoft.com/office/drawing/2014/main" id="{4695A680-3EE0-BB43-8F04-8C43F383C52A}"/>
              </a:ext>
            </a:extLst>
          </p:cNvPr>
          <p:cNvSpPr txBox="1"/>
          <p:nvPr/>
        </p:nvSpPr>
        <p:spPr>
          <a:xfrm>
            <a:off x="2079673" y="3321278"/>
            <a:ext cx="797732" cy="215444"/>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u="none" strike="noStrike" kern="1200" cap="none" spc="200" normalizeH="0" noProof="0" dirty="0">
                <a:ln>
                  <a:noFill/>
                </a:ln>
                <a:effectLst/>
                <a:uLnTx/>
                <a:uFillTx/>
              </a:rPr>
              <a:t>2020</a:t>
            </a:r>
          </a:p>
        </p:txBody>
      </p:sp>
      <p:sp>
        <p:nvSpPr>
          <p:cNvPr id="7" name="TextBox 6">
            <a:extLst>
              <a:ext uri="{FF2B5EF4-FFF2-40B4-BE49-F238E27FC236}">
                <a16:creationId xmlns:a16="http://schemas.microsoft.com/office/drawing/2014/main" id="{C7670C1B-9196-7941-898B-AD4B8109CDB8}"/>
              </a:ext>
            </a:extLst>
          </p:cNvPr>
          <p:cNvSpPr txBox="1"/>
          <p:nvPr/>
        </p:nvSpPr>
        <p:spPr>
          <a:xfrm>
            <a:off x="4835491" y="3321278"/>
            <a:ext cx="797732" cy="215444"/>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u="none" strike="noStrike" kern="1200" cap="none" spc="200" normalizeH="0" noProof="0" dirty="0">
                <a:ln>
                  <a:noFill/>
                </a:ln>
                <a:effectLst/>
                <a:uLnTx/>
                <a:uFillTx/>
              </a:rPr>
              <a:t>2022</a:t>
            </a:r>
          </a:p>
        </p:txBody>
      </p:sp>
      <p:sp>
        <p:nvSpPr>
          <p:cNvPr id="8" name="TextBox 7">
            <a:extLst>
              <a:ext uri="{FF2B5EF4-FFF2-40B4-BE49-F238E27FC236}">
                <a16:creationId xmlns:a16="http://schemas.microsoft.com/office/drawing/2014/main" id="{E2E9681F-B524-9847-BC96-38AF6C21A751}"/>
              </a:ext>
            </a:extLst>
          </p:cNvPr>
          <p:cNvSpPr txBox="1"/>
          <p:nvPr/>
        </p:nvSpPr>
        <p:spPr>
          <a:xfrm>
            <a:off x="3457582" y="3321278"/>
            <a:ext cx="797732" cy="215444"/>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u="none" strike="noStrike" kern="1200" cap="none" spc="200" normalizeH="0" noProof="0" dirty="0">
                <a:ln>
                  <a:noFill/>
                </a:ln>
                <a:effectLst/>
                <a:uLnTx/>
                <a:uFillTx/>
              </a:rPr>
              <a:t>2021</a:t>
            </a:r>
          </a:p>
        </p:txBody>
      </p:sp>
      <p:sp>
        <p:nvSpPr>
          <p:cNvPr id="9" name="TextBox 8">
            <a:extLst>
              <a:ext uri="{FF2B5EF4-FFF2-40B4-BE49-F238E27FC236}">
                <a16:creationId xmlns:a16="http://schemas.microsoft.com/office/drawing/2014/main" id="{F0D7D1A3-8159-E546-B5C8-02D7F1E56129}"/>
              </a:ext>
            </a:extLst>
          </p:cNvPr>
          <p:cNvSpPr txBox="1"/>
          <p:nvPr/>
        </p:nvSpPr>
        <p:spPr>
          <a:xfrm>
            <a:off x="6213400" y="3321278"/>
            <a:ext cx="797732" cy="215444"/>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u="none" strike="noStrike" kern="1200" cap="none" spc="200" normalizeH="0" noProof="0" dirty="0">
                <a:ln>
                  <a:noFill/>
                </a:ln>
                <a:effectLst/>
                <a:uLnTx/>
                <a:uFillTx/>
              </a:rPr>
              <a:t>2023</a:t>
            </a:r>
          </a:p>
        </p:txBody>
      </p:sp>
      <p:sp>
        <p:nvSpPr>
          <p:cNvPr id="10" name="TextBox 9">
            <a:extLst>
              <a:ext uri="{FF2B5EF4-FFF2-40B4-BE49-F238E27FC236}">
                <a16:creationId xmlns:a16="http://schemas.microsoft.com/office/drawing/2014/main" id="{451E791E-EB87-BE40-9ED0-E38BEB94E82F}"/>
              </a:ext>
            </a:extLst>
          </p:cNvPr>
          <p:cNvSpPr txBox="1"/>
          <p:nvPr/>
        </p:nvSpPr>
        <p:spPr>
          <a:xfrm>
            <a:off x="7591309" y="3321278"/>
            <a:ext cx="797732" cy="215444"/>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u="none" strike="noStrike" kern="1200" cap="none" spc="200" normalizeH="0" noProof="0" dirty="0">
                <a:ln>
                  <a:noFill/>
                </a:ln>
                <a:effectLst/>
                <a:uLnTx/>
                <a:uFillTx/>
              </a:rPr>
              <a:t>2024</a:t>
            </a:r>
          </a:p>
        </p:txBody>
      </p:sp>
      <p:sp>
        <p:nvSpPr>
          <p:cNvPr id="12" name="TextBox 11">
            <a:extLst>
              <a:ext uri="{FF2B5EF4-FFF2-40B4-BE49-F238E27FC236}">
                <a16:creationId xmlns:a16="http://schemas.microsoft.com/office/drawing/2014/main" id="{B7C3DCF3-6B8E-6543-A2D9-C3D59C0686E1}"/>
              </a:ext>
            </a:extLst>
          </p:cNvPr>
          <p:cNvSpPr txBox="1"/>
          <p:nvPr/>
        </p:nvSpPr>
        <p:spPr>
          <a:xfrm>
            <a:off x="8969218" y="3321278"/>
            <a:ext cx="797732" cy="215444"/>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u="none" strike="noStrike" kern="1200" cap="none" spc="200" normalizeH="0" noProof="0" dirty="0">
                <a:ln>
                  <a:noFill/>
                </a:ln>
                <a:effectLst/>
                <a:uLnTx/>
                <a:uFillTx/>
              </a:rPr>
              <a:t>2025</a:t>
            </a:r>
          </a:p>
        </p:txBody>
      </p:sp>
      <p:grpSp>
        <p:nvGrpSpPr>
          <p:cNvPr id="116" name="Group 115">
            <a:extLst>
              <a:ext uri="{FF2B5EF4-FFF2-40B4-BE49-F238E27FC236}">
                <a16:creationId xmlns:a16="http://schemas.microsoft.com/office/drawing/2014/main" id="{8ECF5D0B-62B8-B74A-8EE9-24FDD88FFAE3}"/>
              </a:ext>
            </a:extLst>
          </p:cNvPr>
          <p:cNvGrpSpPr/>
          <p:nvPr userDrawn="1"/>
        </p:nvGrpSpPr>
        <p:grpSpPr>
          <a:xfrm>
            <a:off x="471268" y="464234"/>
            <a:ext cx="3351400" cy="409343"/>
            <a:chOff x="457200" y="477701"/>
            <a:chExt cx="3351400" cy="409343"/>
          </a:xfrm>
        </p:grpSpPr>
        <p:sp>
          <p:nvSpPr>
            <p:cNvPr id="117" name="Content Placeholder 2">
              <a:extLst>
                <a:ext uri="{FF2B5EF4-FFF2-40B4-BE49-F238E27FC236}">
                  <a16:creationId xmlns:a16="http://schemas.microsoft.com/office/drawing/2014/main" id="{1E5095B3-79D3-DB48-814A-A2AEDA44C1DD}"/>
                </a:ext>
              </a:extLst>
            </p:cNvPr>
            <p:cNvSpPr txBox="1">
              <a:spLocks/>
            </p:cNvSpPr>
            <p:nvPr/>
          </p:nvSpPr>
          <p:spPr>
            <a:xfrm>
              <a:off x="457200" y="477701"/>
              <a:ext cx="3351400" cy="409343"/>
            </a:xfrm>
            <a:prstGeom prst="rect">
              <a:avLst/>
            </a:prstGeom>
            <a:noFill/>
            <a:ln>
              <a:solidFill>
                <a:schemeClr val="tx1"/>
              </a:solidFill>
            </a:ln>
          </p:spPr>
          <p:txBody>
            <a:bodyPr vert="horz" wrap="square" lIns="228600" tIns="118872" rIns="91440" bIns="118872" rtlCol="0" anchor="t" anchorCtr="0">
              <a:spAutoFit/>
            </a:bodyPr>
            <a:lstStyle>
              <a:lvl1pPr marL="0" indent="0" algn="l" defTabSz="914400" rtl="0" eaLnBrk="1" latinLnBrk="0" hangingPunct="1">
                <a:lnSpc>
                  <a:spcPct val="100000"/>
                </a:lnSpc>
                <a:spcBef>
                  <a:spcPts val="1200"/>
                </a:spcBef>
                <a:spcAft>
                  <a:spcPts val="0"/>
                </a:spcAft>
                <a:buFont typeface="Arial" panose="020B0604020202020204" pitchFamily="34" charset="0"/>
                <a:buNone/>
                <a:defRPr sz="2000" b="0" kern="1200" cap="none" spc="50" baseline="0">
                  <a:solidFill>
                    <a:schemeClr val="tx1"/>
                  </a:solidFill>
                  <a:latin typeface="+mn-lt"/>
                  <a:ea typeface="+mn-ea"/>
                  <a:cs typeface="+mn-cs"/>
                </a:defRPr>
              </a:lvl1pPr>
              <a:lvl2pPr marL="228600" indent="-228600" algn="l" defTabSz="914400" rtl="0" eaLnBrk="1" latinLnBrk="0" hangingPunct="1">
                <a:lnSpc>
                  <a:spcPct val="100000"/>
                </a:lnSpc>
                <a:spcBef>
                  <a:spcPts val="600"/>
                </a:spcBef>
                <a:spcAft>
                  <a:spcPts val="0"/>
                </a:spcAft>
                <a:buFont typeface="Arial" panose="020B0604020202020204" pitchFamily="34" charset="0"/>
                <a:buChar char="•"/>
                <a:defRPr sz="2000" b="0" kern="1200" cap="none" spc="50" baseline="0">
                  <a:solidFill>
                    <a:schemeClr val="tx1"/>
                  </a:solidFill>
                  <a:latin typeface="+mn-lt"/>
                  <a:ea typeface="+mn-ea"/>
                  <a:cs typeface="+mn-cs"/>
                </a:defRPr>
              </a:lvl2pPr>
              <a:lvl3pPr marL="457200" indent="-228600" algn="l" defTabSz="914400" rtl="0" eaLnBrk="1" latinLnBrk="0" hangingPunct="1">
                <a:lnSpc>
                  <a:spcPct val="100000"/>
                </a:lnSpc>
                <a:spcBef>
                  <a:spcPts val="600"/>
                </a:spcBef>
                <a:spcAft>
                  <a:spcPts val="0"/>
                </a:spcAft>
                <a:buFont typeface="System Font Regular"/>
                <a:buChar char="-"/>
                <a:defRPr sz="2000" kern="1200" cap="none" spc="50" baseline="0">
                  <a:solidFill>
                    <a:schemeClr val="tx1"/>
                  </a:solidFill>
                  <a:latin typeface="+mn-lt"/>
                  <a:ea typeface="+mn-ea"/>
                  <a:cs typeface="+mn-cs"/>
                </a:defRPr>
              </a:lvl3pPr>
              <a:lvl4pPr marL="0" indent="0" algn="l" defTabSz="914400" rtl="0" eaLnBrk="1" latinLnBrk="0" hangingPunct="1">
                <a:lnSpc>
                  <a:spcPct val="100000"/>
                </a:lnSpc>
                <a:spcBef>
                  <a:spcPts val="0"/>
                </a:spcBef>
                <a:spcAft>
                  <a:spcPts val="600"/>
                </a:spcAft>
                <a:buFont typeface="Arial" panose="020B0604020202020204" pitchFamily="34" charset="0"/>
                <a:buNone/>
                <a:defRPr sz="2400" b="0" i="0" kern="1200" cap="all" spc="200" baseline="0">
                  <a:solidFill>
                    <a:schemeClr val="tx1"/>
                  </a:solidFill>
                  <a:latin typeface="+mn-lt"/>
                  <a:ea typeface="+mn-ea"/>
                  <a:cs typeface="+mn-cs"/>
                </a:defRPr>
              </a:lvl4pPr>
              <a:lvl5pPr marL="0" indent="0" algn="l" defTabSz="914400" rtl="0" eaLnBrk="1" latinLnBrk="0" hangingPunct="1">
                <a:lnSpc>
                  <a:spcPct val="100000"/>
                </a:lnSpc>
                <a:spcBef>
                  <a:spcPts val="0"/>
                </a:spcBef>
                <a:spcAft>
                  <a:spcPts val="1200"/>
                </a:spcAft>
                <a:buFont typeface="System Font Regular"/>
                <a:buNone/>
                <a:defRPr sz="4400" b="0" i="0" kern="1200" spc="0" baseline="0">
                  <a:solidFill>
                    <a:schemeClr val="tx1"/>
                  </a:solidFill>
                  <a:latin typeface="Franklin Gothic Medium Cond" panose="020B0606030402020204" pitchFamily="34" charset="0"/>
                  <a:ea typeface="+mn-ea"/>
                  <a:cs typeface="+mn-cs"/>
                </a:defRPr>
              </a:lvl5pPr>
              <a:lvl6pPr marL="0" indent="0" algn="l" defTabSz="914400" rtl="0" eaLnBrk="1" latinLnBrk="0" hangingPunct="1">
                <a:lnSpc>
                  <a:spcPct val="100000"/>
                </a:lnSpc>
                <a:spcBef>
                  <a:spcPts val="0"/>
                </a:spcBef>
                <a:spcAft>
                  <a:spcPts val="1200"/>
                </a:spcAft>
                <a:buFont typeface="Arial" panose="020B0604020202020204" pitchFamily="34" charset="0"/>
                <a:buNone/>
                <a:defRPr sz="5400" b="0" i="0" kern="1200" cap="none" spc="0" baseline="0">
                  <a:solidFill>
                    <a:schemeClr val="accent1"/>
                  </a:solidFill>
                  <a:latin typeface="Franklin Gothic Medium Cond" panose="020B0606030402020204" pitchFamily="34" charset="0"/>
                  <a:ea typeface="+mn-ea"/>
                  <a:cs typeface="+mn-cs"/>
                </a:defRPr>
              </a:lvl6pPr>
              <a:lvl7pPr marL="0" indent="0" algn="l" defTabSz="914400" rtl="0" eaLnBrk="1" latinLnBrk="0" hangingPunct="1">
                <a:lnSpc>
                  <a:spcPct val="100000"/>
                </a:lnSpc>
                <a:spcBef>
                  <a:spcPts val="600"/>
                </a:spcBef>
                <a:spcAft>
                  <a:spcPts val="0"/>
                </a:spcAft>
                <a:buFont typeface="System Font Regular"/>
                <a:buNone/>
                <a:defRPr sz="2000" kern="1200">
                  <a:solidFill>
                    <a:schemeClr val="tx1"/>
                  </a:solidFill>
                  <a:latin typeface="+mn-lt"/>
                  <a:ea typeface="+mn-ea"/>
                  <a:cs typeface="+mn-cs"/>
                </a:defRPr>
              </a:lvl7pPr>
              <a:lvl8pPr marL="3429000" indent="-228600" algn="l" defTabSz="914400" rtl="0" eaLnBrk="1" latinLnBrk="0" hangingPunct="1">
                <a:lnSpc>
                  <a:spcPct val="100000"/>
                </a:lnSpc>
                <a:spcBef>
                  <a:spcPts val="0"/>
                </a:spcBef>
                <a:buFont typeface="Arial" panose="020B0604020202020204" pitchFamily="34" charset="0"/>
                <a:buChar char="•"/>
                <a:defRPr sz="1200" kern="1200">
                  <a:solidFill>
                    <a:schemeClr val="tx1"/>
                  </a:solidFill>
                  <a:latin typeface="+mn-lt"/>
                  <a:ea typeface="+mn-ea"/>
                  <a:cs typeface="+mn-cs"/>
                </a:defRPr>
              </a:lvl8pPr>
              <a:lvl9pPr marL="3886200" indent="-228600" algn="l" defTabSz="914400" rtl="0" eaLnBrk="1" latinLnBrk="0" hangingPunct="1">
                <a:lnSpc>
                  <a:spcPct val="100000"/>
                </a:lnSpc>
                <a:spcBef>
                  <a:spcPts val="0"/>
                </a:spcBef>
                <a:buFont typeface="System Font Regular"/>
                <a:buChar char="-"/>
                <a:defRPr sz="1200" kern="1200">
                  <a:solidFill>
                    <a:schemeClr val="tx1"/>
                  </a:solidFill>
                  <a:latin typeface="+mn-lt"/>
                  <a:ea typeface="+mn-ea"/>
                  <a:cs typeface="+mn-cs"/>
                </a:defRPr>
              </a:lvl9pPr>
            </a:lstStyle>
            <a:p>
              <a:pPr lvl="3" algn="r">
                <a:spcAft>
                  <a:spcPts val="0"/>
                </a:spcAft>
              </a:pPr>
              <a:r>
                <a:rPr lang="en-US" sz="1100" dirty="0">
                  <a:solidFill>
                    <a:schemeClr val="accent3"/>
                  </a:solidFill>
                </a:rPr>
                <a:t>Opportunity for public input</a:t>
              </a:r>
            </a:p>
          </p:txBody>
        </p:sp>
        <p:cxnSp>
          <p:nvCxnSpPr>
            <p:cNvPr id="118" name="Straight Arrow Connector 117">
              <a:extLst>
                <a:ext uri="{FF2B5EF4-FFF2-40B4-BE49-F238E27FC236}">
                  <a16:creationId xmlns:a16="http://schemas.microsoft.com/office/drawing/2014/main" id="{98A0B451-9C1D-7D48-8D44-57178A948D81}"/>
                </a:ext>
              </a:extLst>
            </p:cNvPr>
            <p:cNvCxnSpPr>
              <a:cxnSpLocks/>
            </p:cNvCxnSpPr>
            <p:nvPr/>
          </p:nvCxnSpPr>
          <p:spPr>
            <a:xfrm>
              <a:off x="637754" y="682372"/>
              <a:ext cx="256696" cy="0"/>
            </a:xfrm>
            <a:prstGeom prst="straightConnector1">
              <a:avLst/>
            </a:prstGeom>
            <a:ln>
              <a:headEnd type="oval"/>
              <a:tailEnd type="none" w="med" len="sm"/>
            </a:ln>
          </p:spPr>
          <p:style>
            <a:lnRef idx="3">
              <a:schemeClr val="accent3"/>
            </a:lnRef>
            <a:fillRef idx="0">
              <a:schemeClr val="accent3"/>
            </a:fillRef>
            <a:effectRef idx="2">
              <a:schemeClr val="accent3"/>
            </a:effectRef>
            <a:fontRef idx="minor">
              <a:schemeClr val="tx1"/>
            </a:fontRef>
          </p:style>
        </p:cxnSp>
      </p:grpSp>
    </p:spTree>
    <p:extLst>
      <p:ext uri="{BB962C8B-B14F-4D97-AF65-F5344CB8AC3E}">
        <p14:creationId xmlns:p14="http://schemas.microsoft.com/office/powerpoint/2010/main" val="186761260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7_Cover 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877E375-4384-6945-A511-47CD6C1CF083}"/>
              </a:ext>
            </a:extLst>
          </p:cNvPr>
          <p:cNvPicPr>
            <a:picLocks noChangeAspect="1"/>
          </p:cNvPicPr>
          <p:nvPr userDrawn="1"/>
        </p:nvPicPr>
        <p:blipFill>
          <a:blip r:embed="rId2"/>
          <a:stretch>
            <a:fillRect/>
          </a:stretch>
        </p:blipFill>
        <p:spPr>
          <a:xfrm>
            <a:off x="10553700" y="5321300"/>
            <a:ext cx="1181100" cy="1079500"/>
          </a:xfrm>
          <a:prstGeom prst="rect">
            <a:avLst/>
          </a:prstGeom>
        </p:spPr>
      </p:pic>
      <p:sp>
        <p:nvSpPr>
          <p:cNvPr id="9" name="Text Placeholder 2">
            <a:extLst>
              <a:ext uri="{FF2B5EF4-FFF2-40B4-BE49-F238E27FC236}">
                <a16:creationId xmlns:a16="http://schemas.microsoft.com/office/drawing/2014/main" id="{4FA2182B-7F42-A344-B471-7BE17CCFAA48}"/>
              </a:ext>
            </a:extLst>
          </p:cNvPr>
          <p:cNvSpPr txBox="1">
            <a:spLocks/>
          </p:cNvSpPr>
          <p:nvPr userDrawn="1"/>
        </p:nvSpPr>
        <p:spPr>
          <a:xfrm>
            <a:off x="609600" y="1295400"/>
            <a:ext cx="11277600" cy="4572000"/>
          </a:xfrm>
          <a:prstGeom prst="rect">
            <a:avLst/>
          </a:prstGeom>
          <a:noFill/>
        </p:spPr>
        <p:txBody>
          <a:bodyPr vert="horz" lIns="0" tIns="0" rIns="0" bIns="0" rtlCol="0" anchor="ctr" anchorCtr="0">
            <a:noAutofit/>
          </a:bodyPr>
          <a:lstStyle>
            <a:lvl1pPr marL="0" indent="0" algn="ctr" defTabSz="914400" rtl="0" eaLnBrk="1" latinLnBrk="0" hangingPunct="1">
              <a:lnSpc>
                <a:spcPct val="100000"/>
              </a:lnSpc>
              <a:spcBef>
                <a:spcPts val="0"/>
              </a:spcBef>
              <a:spcAft>
                <a:spcPts val="1200"/>
              </a:spcAft>
              <a:buFont typeface="Arial" panose="020B0604020202020204" pitchFamily="34" charset="0"/>
              <a:buNone/>
              <a:defRPr sz="7200" b="0" i="0" kern="1200" cap="none" spc="0" baseline="0">
                <a:solidFill>
                  <a:schemeClr val="bg1"/>
                </a:solidFill>
                <a:latin typeface="Franklin Gothic Medium Cond" panose="020B0606030402020204" pitchFamily="34" charset="0"/>
                <a:ea typeface="+mn-ea"/>
                <a:cs typeface="+mn-cs"/>
              </a:defRPr>
            </a:lvl1pPr>
            <a:lvl2pPr marL="0" indent="0" algn="ctr" defTabSz="914400" rtl="0" eaLnBrk="1" latinLnBrk="0" hangingPunct="1">
              <a:lnSpc>
                <a:spcPct val="100000"/>
              </a:lnSpc>
              <a:spcBef>
                <a:spcPts val="600"/>
              </a:spcBef>
              <a:spcAft>
                <a:spcPts val="0"/>
              </a:spcAft>
              <a:buFont typeface="Arial" panose="020B0604020202020204" pitchFamily="34" charset="0"/>
              <a:buNone/>
              <a:defRPr sz="2400" b="0" kern="1200" cap="all" spc="200" baseline="0">
                <a:solidFill>
                  <a:schemeClr val="bg1"/>
                </a:solidFill>
                <a:latin typeface="+mn-lt"/>
                <a:ea typeface="+mn-ea"/>
                <a:cs typeface="+mn-cs"/>
              </a:defRPr>
            </a:lvl2pPr>
            <a:lvl3pPr marL="457200" indent="-228600" algn="l" defTabSz="914400" rtl="0" eaLnBrk="1" latinLnBrk="0" hangingPunct="1">
              <a:lnSpc>
                <a:spcPct val="100000"/>
              </a:lnSpc>
              <a:spcBef>
                <a:spcPts val="600"/>
              </a:spcBef>
              <a:spcAft>
                <a:spcPts val="0"/>
              </a:spcAft>
              <a:buFont typeface="System Font Regular"/>
              <a:buChar char="-"/>
              <a:defRPr sz="2000" kern="1200" cap="none" spc="50" baseline="0">
                <a:solidFill>
                  <a:schemeClr val="tx1"/>
                </a:solidFill>
                <a:latin typeface="+mn-lt"/>
                <a:ea typeface="+mn-ea"/>
                <a:cs typeface="+mn-cs"/>
              </a:defRPr>
            </a:lvl3pPr>
            <a:lvl4pPr marL="0" indent="0" algn="l" defTabSz="914400" rtl="0" eaLnBrk="1" latinLnBrk="0" hangingPunct="1">
              <a:lnSpc>
                <a:spcPct val="100000"/>
              </a:lnSpc>
              <a:spcBef>
                <a:spcPts val="0"/>
              </a:spcBef>
              <a:spcAft>
                <a:spcPts val="600"/>
              </a:spcAft>
              <a:buFont typeface="Arial" panose="020B0604020202020204" pitchFamily="34" charset="0"/>
              <a:buNone/>
              <a:defRPr sz="2400" b="0" i="0" kern="1200" cap="all" spc="200" baseline="0">
                <a:solidFill>
                  <a:schemeClr val="tx1"/>
                </a:solidFill>
                <a:latin typeface="+mn-lt"/>
                <a:ea typeface="+mn-ea"/>
                <a:cs typeface="+mn-cs"/>
              </a:defRPr>
            </a:lvl4pPr>
            <a:lvl5pPr marL="0" indent="0" algn="l" defTabSz="914400" rtl="0" eaLnBrk="1" latinLnBrk="0" hangingPunct="1">
              <a:lnSpc>
                <a:spcPct val="100000"/>
              </a:lnSpc>
              <a:spcBef>
                <a:spcPts val="0"/>
              </a:spcBef>
              <a:spcAft>
                <a:spcPts val="1200"/>
              </a:spcAft>
              <a:buFont typeface="System Font Regular"/>
              <a:buNone/>
              <a:defRPr sz="4400" b="0" i="0" kern="1200" spc="0" baseline="0">
                <a:solidFill>
                  <a:schemeClr val="tx1"/>
                </a:solidFill>
                <a:latin typeface="Franklin Gothic Medium Cond" panose="020B0606030402020204" pitchFamily="34" charset="0"/>
                <a:ea typeface="+mn-ea"/>
                <a:cs typeface="+mn-cs"/>
              </a:defRPr>
            </a:lvl5pPr>
            <a:lvl6pPr marL="0" indent="0" algn="l" defTabSz="914400" rtl="0" eaLnBrk="1" latinLnBrk="0" hangingPunct="1">
              <a:lnSpc>
                <a:spcPct val="100000"/>
              </a:lnSpc>
              <a:spcBef>
                <a:spcPts val="0"/>
              </a:spcBef>
              <a:spcAft>
                <a:spcPts val="1200"/>
              </a:spcAft>
              <a:buFont typeface="Arial" panose="020B0604020202020204" pitchFamily="34" charset="0"/>
              <a:buNone/>
              <a:defRPr sz="5400" b="0" i="0" kern="1200" cap="none" spc="0" baseline="0">
                <a:solidFill>
                  <a:schemeClr val="accent1"/>
                </a:solidFill>
                <a:latin typeface="Franklin Gothic Medium Cond" panose="020B0606030402020204" pitchFamily="34" charset="0"/>
                <a:ea typeface="+mn-ea"/>
                <a:cs typeface="+mn-cs"/>
              </a:defRPr>
            </a:lvl6pPr>
            <a:lvl7pPr marL="0" indent="0" algn="l" defTabSz="914400" rtl="0" eaLnBrk="1" latinLnBrk="0" hangingPunct="1">
              <a:lnSpc>
                <a:spcPct val="100000"/>
              </a:lnSpc>
              <a:spcBef>
                <a:spcPts val="600"/>
              </a:spcBef>
              <a:spcAft>
                <a:spcPts val="0"/>
              </a:spcAft>
              <a:buFont typeface="System Font Regular"/>
              <a:buNone/>
              <a:defRPr sz="2000" kern="1200">
                <a:solidFill>
                  <a:schemeClr val="tx1"/>
                </a:solidFill>
                <a:latin typeface="+mn-lt"/>
                <a:ea typeface="+mn-ea"/>
                <a:cs typeface="+mn-cs"/>
              </a:defRPr>
            </a:lvl7pPr>
            <a:lvl8pPr marL="3429000" indent="-228600" algn="l" defTabSz="914400" rtl="0" eaLnBrk="1" latinLnBrk="0" hangingPunct="1">
              <a:lnSpc>
                <a:spcPct val="100000"/>
              </a:lnSpc>
              <a:spcBef>
                <a:spcPts val="0"/>
              </a:spcBef>
              <a:buFont typeface="Arial" panose="020B0604020202020204" pitchFamily="34" charset="0"/>
              <a:buChar char="•"/>
              <a:defRPr sz="1200" kern="1200">
                <a:solidFill>
                  <a:schemeClr val="tx1"/>
                </a:solidFill>
                <a:latin typeface="+mn-lt"/>
                <a:ea typeface="+mn-ea"/>
                <a:cs typeface="+mn-cs"/>
              </a:defRPr>
            </a:lvl8pPr>
            <a:lvl9pPr marL="3886200" indent="-228600" algn="l" defTabSz="914400" rtl="0" eaLnBrk="1" latinLnBrk="0" hangingPunct="1">
              <a:lnSpc>
                <a:spcPct val="100000"/>
              </a:lnSpc>
              <a:spcBef>
                <a:spcPts val="0"/>
              </a:spcBef>
              <a:buFont typeface="System Font Regular"/>
              <a:buChar char="-"/>
              <a:defRPr sz="1200" kern="1200">
                <a:solidFill>
                  <a:schemeClr val="tx1"/>
                </a:solidFill>
                <a:latin typeface="+mn-lt"/>
                <a:ea typeface="+mn-ea"/>
                <a:cs typeface="+mn-cs"/>
              </a:defRPr>
            </a:lvl9pPr>
          </a:lstStyle>
          <a:p>
            <a:r>
              <a:rPr lang="en-US" dirty="0"/>
              <a:t>Thank You</a:t>
            </a:r>
          </a:p>
        </p:txBody>
      </p:sp>
    </p:spTree>
    <p:extLst>
      <p:ext uri="{BB962C8B-B14F-4D97-AF65-F5344CB8AC3E}">
        <p14:creationId xmlns:p14="http://schemas.microsoft.com/office/powerpoint/2010/main" val="2734274467"/>
      </p:ext>
    </p:extLst>
  </p:cSld>
  <p:clrMapOvr>
    <a:overrideClrMapping bg1="lt1" tx1="dk1" bg2="lt2" tx2="dk2" accent1="accent1" accent2="accent2" accent3="accent3" accent4="accent4" accent5="accent5" accent6="accent6" hlink="hlink" folHlink="folHlink"/>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4_Chapter 1.1">
    <p:spTree>
      <p:nvGrpSpPr>
        <p:cNvPr id="1" name=""/>
        <p:cNvGrpSpPr/>
        <p:nvPr/>
      </p:nvGrpSpPr>
      <p:grpSpPr>
        <a:xfrm>
          <a:off x="0" y="0"/>
          <a:ext cx="0" cy="0"/>
          <a:chOff x="0" y="0"/>
          <a:chExt cx="0" cy="0"/>
        </a:xfrm>
      </p:grpSpPr>
      <p:sp>
        <p:nvSpPr>
          <p:cNvPr id="17" name="Text Placeholder 31">
            <a:extLst>
              <a:ext uri="{FF2B5EF4-FFF2-40B4-BE49-F238E27FC236}">
                <a16:creationId xmlns:a16="http://schemas.microsoft.com/office/drawing/2014/main" id="{E0CC4B99-251F-7A47-94F8-3263C0FBB32A}"/>
              </a:ext>
            </a:extLst>
          </p:cNvPr>
          <p:cNvSpPr txBox="1">
            <a:spLocks/>
          </p:cNvSpPr>
          <p:nvPr userDrawn="1"/>
        </p:nvSpPr>
        <p:spPr>
          <a:xfrm>
            <a:off x="457200" y="457200"/>
            <a:ext cx="5638800" cy="646331"/>
          </a:xfrm>
          <a:prstGeom prst="rect">
            <a:avLst/>
          </a:prstGeom>
          <a:noFill/>
        </p:spPr>
        <p:txBody>
          <a:bodyPr vert="horz" wrap="square" lIns="0" tIns="0" rIns="0" bIns="457200" rtlCol="0" anchor="t" anchorCtr="0">
            <a:sp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200" b="0" i="0" kern="1200" cap="all" spc="200" baseline="0">
                <a:solidFill>
                  <a:schemeClr val="tx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2400" b="0" kern="1200" cap="all" spc="200" baseline="0">
                <a:solidFill>
                  <a:schemeClr val="tx1"/>
                </a:solidFill>
                <a:latin typeface="+mn-lt"/>
                <a:ea typeface="+mn-ea"/>
                <a:cs typeface="+mn-cs"/>
              </a:defRPr>
            </a:lvl2pPr>
            <a:lvl3pPr marL="0" indent="0" algn="l" defTabSz="914400" rtl="0" eaLnBrk="1" latinLnBrk="0" hangingPunct="1">
              <a:lnSpc>
                <a:spcPct val="100000"/>
              </a:lnSpc>
              <a:spcBef>
                <a:spcPts val="1800"/>
              </a:spcBef>
              <a:spcAft>
                <a:spcPts val="0"/>
              </a:spcAft>
              <a:buFont typeface="Arial" panose="020B0604020202020204" pitchFamily="34" charset="0"/>
              <a:buNone/>
              <a:defRPr sz="2000" kern="1200" cap="none" spc="50" baseline="0">
                <a:solidFill>
                  <a:schemeClr val="tx1"/>
                </a:solidFill>
                <a:latin typeface="+mn-lt"/>
                <a:ea typeface="+mn-ea"/>
                <a:cs typeface="+mn-cs"/>
              </a:defRPr>
            </a:lvl3pPr>
            <a:lvl4pPr marL="228600" indent="-228600" algn="l" defTabSz="914400" rtl="0" eaLnBrk="1" latinLnBrk="0" hangingPunct="1">
              <a:lnSpc>
                <a:spcPct val="100000"/>
              </a:lnSpc>
              <a:spcBef>
                <a:spcPts val="600"/>
              </a:spcBef>
              <a:spcAft>
                <a:spcPts val="0"/>
              </a:spcAft>
              <a:buFont typeface="Arial" panose="020B0604020202020204" pitchFamily="34" charset="0"/>
              <a:buChar char="•"/>
              <a:defRPr sz="2000" kern="1200" spc="50" baseline="0">
                <a:solidFill>
                  <a:schemeClr val="tx1"/>
                </a:solidFill>
                <a:latin typeface="+mn-lt"/>
                <a:ea typeface="+mn-ea"/>
                <a:cs typeface="+mn-cs"/>
              </a:defRPr>
            </a:lvl4pPr>
            <a:lvl5pPr marL="457200" indent="-228600" algn="l" defTabSz="914400" rtl="0" eaLnBrk="1" latinLnBrk="0" hangingPunct="1">
              <a:lnSpc>
                <a:spcPct val="100000"/>
              </a:lnSpc>
              <a:spcBef>
                <a:spcPts val="600"/>
              </a:spcBef>
              <a:spcAft>
                <a:spcPts val="0"/>
              </a:spcAft>
              <a:buFont typeface="System Font Regular"/>
              <a:buChar char="-"/>
              <a:defRPr sz="2000" kern="1200" spc="50" baseline="0">
                <a:solidFill>
                  <a:schemeClr val="tx1"/>
                </a:solidFill>
                <a:latin typeface="+mn-lt"/>
                <a:ea typeface="+mn-ea"/>
                <a:cs typeface="+mn-cs"/>
              </a:defRPr>
            </a:lvl5pPr>
            <a:lvl6pPr marL="685800" indent="-228600" algn="l" defTabSz="914400" rtl="0" eaLnBrk="1" latinLnBrk="0" hangingPunct="1">
              <a:lnSpc>
                <a:spcPct val="100000"/>
              </a:lnSpc>
              <a:spcBef>
                <a:spcPts val="600"/>
              </a:spcBef>
              <a:spcAft>
                <a:spcPts val="0"/>
              </a:spcAft>
              <a:buFont typeface="Arial" panose="020B0604020202020204" pitchFamily="34" charset="0"/>
              <a:buChar char="•"/>
              <a:defRPr sz="2000" kern="1200">
                <a:solidFill>
                  <a:schemeClr val="tx1"/>
                </a:solidFill>
                <a:latin typeface="+mn-lt"/>
                <a:ea typeface="+mn-ea"/>
                <a:cs typeface="+mn-cs"/>
              </a:defRPr>
            </a:lvl6pPr>
            <a:lvl7pPr marL="914400" indent="-228600" algn="l" defTabSz="914400" rtl="0" eaLnBrk="1" latinLnBrk="0" hangingPunct="1">
              <a:lnSpc>
                <a:spcPct val="100000"/>
              </a:lnSpc>
              <a:spcBef>
                <a:spcPts val="600"/>
              </a:spcBef>
              <a:spcAft>
                <a:spcPts val="0"/>
              </a:spcAft>
              <a:buFont typeface="System Font Regular"/>
              <a:buChar char="-"/>
              <a:defRPr sz="2000" kern="1200">
                <a:solidFill>
                  <a:schemeClr val="tx1"/>
                </a:solidFill>
                <a:latin typeface="+mn-lt"/>
                <a:ea typeface="+mn-ea"/>
                <a:cs typeface="+mn-cs"/>
              </a:defRPr>
            </a:lvl7pPr>
            <a:lvl8pPr marL="3429000" indent="-228600" algn="l" defTabSz="914400" rtl="0" eaLnBrk="1" latinLnBrk="0" hangingPunct="1">
              <a:lnSpc>
                <a:spcPct val="100000"/>
              </a:lnSpc>
              <a:spcBef>
                <a:spcPts val="0"/>
              </a:spcBef>
              <a:buFont typeface="Arial" panose="020B0604020202020204" pitchFamily="34" charset="0"/>
              <a:buChar char="•"/>
              <a:defRPr sz="1200" kern="1200">
                <a:solidFill>
                  <a:schemeClr val="tx1"/>
                </a:solidFill>
                <a:latin typeface="+mn-lt"/>
                <a:ea typeface="+mn-ea"/>
                <a:cs typeface="+mn-cs"/>
              </a:defRPr>
            </a:lvl8pPr>
            <a:lvl9pPr marL="3886200" indent="-228600" algn="l" defTabSz="914400" rtl="0" eaLnBrk="1" latinLnBrk="0" hangingPunct="1">
              <a:lnSpc>
                <a:spcPct val="100000"/>
              </a:lnSpc>
              <a:spcBef>
                <a:spcPts val="0"/>
              </a:spcBef>
              <a:buFont typeface="System Font Regular"/>
              <a:buChar char="-"/>
              <a:defRPr sz="1200" kern="1200">
                <a:solidFill>
                  <a:schemeClr val="tx1"/>
                </a:solidFill>
                <a:latin typeface="+mn-lt"/>
                <a:ea typeface="+mn-ea"/>
                <a:cs typeface="+mn-cs"/>
              </a:defRPr>
            </a:lvl9pPr>
          </a:lstStyle>
          <a:p>
            <a:r>
              <a:rPr lang="en-US" dirty="0"/>
              <a:t>CPRA	Mid-Basin Sediment Diversion Program</a:t>
            </a:r>
          </a:p>
        </p:txBody>
      </p:sp>
      <p:pic>
        <p:nvPicPr>
          <p:cNvPr id="6" name="Picture 5">
            <a:extLst>
              <a:ext uri="{FF2B5EF4-FFF2-40B4-BE49-F238E27FC236}">
                <a16:creationId xmlns:a16="http://schemas.microsoft.com/office/drawing/2014/main" id="{AFF502AC-9352-5943-85FC-68423668168A}"/>
              </a:ext>
            </a:extLst>
          </p:cNvPr>
          <p:cNvPicPr>
            <a:picLocks noChangeAspect="1"/>
          </p:cNvPicPr>
          <p:nvPr userDrawn="1"/>
        </p:nvPicPr>
        <p:blipFill rotWithShape="1">
          <a:blip r:embed="rId2"/>
          <a:srcRect t="1682" b="1682"/>
          <a:stretch/>
        </p:blipFill>
        <p:spPr>
          <a:xfrm>
            <a:off x="463550" y="1103530"/>
            <a:ext cx="11264900" cy="5297267"/>
          </a:xfrm>
          <a:prstGeom prst="rect">
            <a:avLst/>
          </a:prstGeom>
        </p:spPr>
      </p:pic>
      <p:sp>
        <p:nvSpPr>
          <p:cNvPr id="7" name="Text Placeholder 28">
            <a:extLst>
              <a:ext uri="{FF2B5EF4-FFF2-40B4-BE49-F238E27FC236}">
                <a16:creationId xmlns:a16="http://schemas.microsoft.com/office/drawing/2014/main" id="{E1D1FEBB-B304-5543-84DF-4F8FC818450D}"/>
              </a:ext>
            </a:extLst>
          </p:cNvPr>
          <p:cNvSpPr>
            <a:spLocks noGrp="1"/>
          </p:cNvSpPr>
          <p:nvPr>
            <p:ph type="body" sz="quarter" idx="20" hasCustomPrompt="1"/>
          </p:nvPr>
        </p:nvSpPr>
        <p:spPr>
          <a:xfrm>
            <a:off x="1866900" y="457202"/>
            <a:ext cx="10325100" cy="5486397"/>
          </a:xfrm>
        </p:spPr>
        <p:txBody>
          <a:bodyPr lIns="0" tIns="0" rIns="0" bIns="0" anchor="t" anchorCtr="0">
            <a:normAutofit/>
          </a:bodyPr>
          <a:lstStyle>
            <a:lvl1pPr marL="0" indent="0" algn="r">
              <a:lnSpc>
                <a:spcPts val="9600"/>
              </a:lnSpc>
              <a:spcAft>
                <a:spcPts val="0"/>
              </a:spcAft>
              <a:buNone/>
              <a:defRPr sz="9600" b="0" i="0" cap="none" spc="0" baseline="0">
                <a:solidFill>
                  <a:schemeClr val="accent1"/>
                </a:solidFill>
                <a:latin typeface="Franklin Gothic Medium Cond" panose="020B0606030402020204" pitchFamily="34" charset="0"/>
              </a:defRPr>
            </a:lvl1pPr>
          </a:lstStyle>
          <a:p>
            <a:pPr lvl="0"/>
            <a:r>
              <a:rPr lang="en-US" dirty="0"/>
              <a:t>Section Title</a:t>
            </a:r>
          </a:p>
        </p:txBody>
      </p:sp>
      <p:cxnSp>
        <p:nvCxnSpPr>
          <p:cNvPr id="12" name="Straight Arrow Connector 11">
            <a:extLst>
              <a:ext uri="{FF2B5EF4-FFF2-40B4-BE49-F238E27FC236}">
                <a16:creationId xmlns:a16="http://schemas.microsoft.com/office/drawing/2014/main" id="{D9770CA4-0183-B54C-B851-0273714D088C}"/>
              </a:ext>
            </a:extLst>
          </p:cNvPr>
          <p:cNvCxnSpPr/>
          <p:nvPr userDrawn="1"/>
        </p:nvCxnSpPr>
        <p:spPr>
          <a:xfrm>
            <a:off x="1007804" y="549260"/>
            <a:ext cx="228600" cy="0"/>
          </a:xfrm>
          <a:prstGeom prst="straightConnector1">
            <a:avLst/>
          </a:prstGeom>
          <a:ln w="12700">
            <a:tailEnd type="arrow" w="med" len="sm"/>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1C790B51-CE6D-824B-8834-59D63852FBC0}"/>
              </a:ext>
            </a:extLst>
          </p:cNvPr>
          <p:cNvSpPr txBox="1">
            <a:spLocks noChangeArrowheads="1"/>
          </p:cNvSpPr>
          <p:nvPr userDrawn="1"/>
        </p:nvSpPr>
        <p:spPr bwMode="auto">
          <a:xfrm>
            <a:off x="11734800" y="64008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rIns="0" anchor="ctr" anchorCtr="0">
            <a:no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algn="ctr" eaLnBrk="1" hangingPunct="1"/>
            <a:fld id="{44C37EC8-212B-D845-8C24-DA27C0385206}" type="slidenum">
              <a:rPr lang="en-US" sz="800" b="0" i="0" u="none" strike="noStrike" kern="1200" cap="all" spc="100" baseline="0" smtClean="0">
                <a:solidFill>
                  <a:schemeClr val="tx1"/>
                </a:solidFill>
                <a:latin typeface="+mn-lt"/>
                <a:ea typeface="Arial" charset="0"/>
                <a:cs typeface="Arial" charset="0"/>
              </a:rPr>
              <a:pPr algn="ctr" eaLnBrk="1" hangingPunct="1"/>
              <a:t>‹#›</a:t>
            </a:fld>
            <a:endParaRPr lang="ru-RU" altLang="en-US" sz="800" b="0" i="0" cap="all" spc="100" baseline="0">
              <a:solidFill>
                <a:schemeClr val="tx1"/>
              </a:solidFill>
              <a:latin typeface="+mn-lt"/>
              <a:ea typeface="Arial" charset="0"/>
              <a:cs typeface="Arial" charset="0"/>
            </a:endParaRPr>
          </a:p>
        </p:txBody>
      </p:sp>
    </p:spTree>
    <p:extLst>
      <p:ext uri="{BB962C8B-B14F-4D97-AF65-F5344CB8AC3E}">
        <p14:creationId xmlns:p14="http://schemas.microsoft.com/office/powerpoint/2010/main" val="199434607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5_Cover 2">
    <p:spTree>
      <p:nvGrpSpPr>
        <p:cNvPr id="1" name=""/>
        <p:cNvGrpSpPr/>
        <p:nvPr/>
      </p:nvGrpSpPr>
      <p:grpSpPr>
        <a:xfrm>
          <a:off x="0" y="0"/>
          <a:ext cx="0" cy="0"/>
          <a:chOff x="0" y="0"/>
          <a:chExt cx="0" cy="0"/>
        </a:xfrm>
      </p:grpSpPr>
      <p:sp>
        <p:nvSpPr>
          <p:cNvPr id="7" name="Text Placeholder 17">
            <a:extLst>
              <a:ext uri="{FF2B5EF4-FFF2-40B4-BE49-F238E27FC236}">
                <a16:creationId xmlns:a16="http://schemas.microsoft.com/office/drawing/2014/main" id="{7E8372A2-26AD-3D46-87C4-359526846130}"/>
              </a:ext>
            </a:extLst>
          </p:cNvPr>
          <p:cNvSpPr txBox="1">
            <a:spLocks/>
          </p:cNvSpPr>
          <p:nvPr userDrawn="1"/>
        </p:nvSpPr>
        <p:spPr>
          <a:xfrm>
            <a:off x="457200" y="457200"/>
            <a:ext cx="6070600" cy="228597"/>
          </a:xfrm>
          <a:prstGeom prst="rect">
            <a:avLst/>
          </a:prstGeom>
          <a:noFill/>
        </p:spPr>
        <p:txBody>
          <a:bodyPr vert="horz" lIns="0" tIns="0" rIns="0" bIns="0" rtlCol="0" anchor="ctr" anchorCtr="0">
            <a:noAutofit/>
          </a:bodyPr>
          <a:lstStyle>
            <a:lvl1pPr marL="0" indent="0" algn="l" defTabSz="914400" rtl="0" eaLnBrk="1" latinLnBrk="0" hangingPunct="1">
              <a:lnSpc>
                <a:spcPct val="100000"/>
              </a:lnSpc>
              <a:spcBef>
                <a:spcPts val="1200"/>
              </a:spcBef>
              <a:spcAft>
                <a:spcPts val="0"/>
              </a:spcAft>
              <a:buFont typeface="Arial" panose="020B0604020202020204" pitchFamily="34" charset="0"/>
              <a:buNone/>
              <a:defRPr sz="1200" b="0" kern="1200" cap="all" spc="200" baseline="0">
                <a:solidFill>
                  <a:schemeClr val="bg1"/>
                </a:solidFill>
                <a:latin typeface="+mn-lt"/>
                <a:ea typeface="+mn-ea"/>
                <a:cs typeface="+mn-cs"/>
              </a:defRPr>
            </a:lvl1pPr>
            <a:lvl2pPr marL="228600" indent="-228600" algn="l" defTabSz="914400" rtl="0" eaLnBrk="1" latinLnBrk="0" hangingPunct="1">
              <a:lnSpc>
                <a:spcPct val="100000"/>
              </a:lnSpc>
              <a:spcBef>
                <a:spcPts val="600"/>
              </a:spcBef>
              <a:spcAft>
                <a:spcPts val="0"/>
              </a:spcAft>
              <a:buFont typeface="Arial" panose="020B0604020202020204" pitchFamily="34" charset="0"/>
              <a:buChar char="•"/>
              <a:defRPr sz="2000" b="0" kern="1200" cap="none" spc="50" baseline="0">
                <a:solidFill>
                  <a:schemeClr val="tx1"/>
                </a:solidFill>
                <a:latin typeface="+mn-lt"/>
                <a:ea typeface="+mn-ea"/>
                <a:cs typeface="+mn-cs"/>
              </a:defRPr>
            </a:lvl2pPr>
            <a:lvl3pPr marL="457200" indent="-228600" algn="l" defTabSz="914400" rtl="0" eaLnBrk="1" latinLnBrk="0" hangingPunct="1">
              <a:lnSpc>
                <a:spcPct val="100000"/>
              </a:lnSpc>
              <a:spcBef>
                <a:spcPts val="600"/>
              </a:spcBef>
              <a:spcAft>
                <a:spcPts val="0"/>
              </a:spcAft>
              <a:buFont typeface="System Font Regular"/>
              <a:buChar char="-"/>
              <a:defRPr sz="2000" kern="1200" cap="none" spc="50" baseline="0">
                <a:solidFill>
                  <a:schemeClr val="tx1"/>
                </a:solidFill>
                <a:latin typeface="+mn-lt"/>
                <a:ea typeface="+mn-ea"/>
                <a:cs typeface="+mn-cs"/>
              </a:defRPr>
            </a:lvl3pPr>
            <a:lvl4pPr marL="0" indent="0" algn="l" defTabSz="914400" rtl="0" eaLnBrk="1" latinLnBrk="0" hangingPunct="1">
              <a:lnSpc>
                <a:spcPct val="100000"/>
              </a:lnSpc>
              <a:spcBef>
                <a:spcPts val="0"/>
              </a:spcBef>
              <a:spcAft>
                <a:spcPts val="600"/>
              </a:spcAft>
              <a:buFont typeface="Arial" panose="020B0604020202020204" pitchFamily="34" charset="0"/>
              <a:buNone/>
              <a:defRPr sz="2400" b="0" i="0" kern="1200" cap="all" spc="200" baseline="0">
                <a:solidFill>
                  <a:schemeClr val="tx1"/>
                </a:solidFill>
                <a:latin typeface="+mn-lt"/>
                <a:ea typeface="+mn-ea"/>
                <a:cs typeface="+mn-cs"/>
              </a:defRPr>
            </a:lvl4pPr>
            <a:lvl5pPr marL="0" indent="0" algn="l" defTabSz="914400" rtl="0" eaLnBrk="1" latinLnBrk="0" hangingPunct="1">
              <a:lnSpc>
                <a:spcPct val="100000"/>
              </a:lnSpc>
              <a:spcBef>
                <a:spcPts val="0"/>
              </a:spcBef>
              <a:spcAft>
                <a:spcPts val="1200"/>
              </a:spcAft>
              <a:buFont typeface="System Font Regular"/>
              <a:buNone/>
              <a:defRPr sz="5400" b="0" i="0" kern="1200" spc="0" baseline="0">
                <a:solidFill>
                  <a:schemeClr val="accent1"/>
                </a:solidFill>
                <a:latin typeface="Franklin Gothic Medium Cond" panose="020B0606030402020204" pitchFamily="34" charset="0"/>
                <a:ea typeface="+mn-ea"/>
                <a:cs typeface="+mn-cs"/>
              </a:defRPr>
            </a:lvl5pPr>
            <a:lvl6pPr marL="0" indent="0" algn="l" defTabSz="914400" rtl="0" eaLnBrk="1" latinLnBrk="0" hangingPunct="1">
              <a:lnSpc>
                <a:spcPct val="100000"/>
              </a:lnSpc>
              <a:spcBef>
                <a:spcPts val="0"/>
              </a:spcBef>
              <a:spcAft>
                <a:spcPts val="1200"/>
              </a:spcAft>
              <a:buFont typeface="Arial" panose="020B0604020202020204" pitchFamily="34" charset="0"/>
              <a:buNone/>
              <a:defRPr sz="4400" b="1" kern="1200" cap="all" spc="200" baseline="0">
                <a:solidFill>
                  <a:schemeClr val="tx1"/>
                </a:solidFill>
                <a:latin typeface="+mn-lt"/>
                <a:ea typeface="+mn-ea"/>
                <a:cs typeface="+mn-cs"/>
              </a:defRPr>
            </a:lvl6pPr>
            <a:lvl7pPr marL="0" indent="0" algn="l" defTabSz="914400" rtl="0" eaLnBrk="1" latinLnBrk="0" hangingPunct="1">
              <a:lnSpc>
                <a:spcPct val="100000"/>
              </a:lnSpc>
              <a:spcBef>
                <a:spcPts val="600"/>
              </a:spcBef>
              <a:spcAft>
                <a:spcPts val="0"/>
              </a:spcAft>
              <a:buFont typeface="System Font Regular"/>
              <a:buNone/>
              <a:defRPr sz="2000" kern="1200">
                <a:solidFill>
                  <a:schemeClr val="tx1"/>
                </a:solidFill>
                <a:latin typeface="+mn-lt"/>
                <a:ea typeface="+mn-ea"/>
                <a:cs typeface="+mn-cs"/>
              </a:defRPr>
            </a:lvl7pPr>
            <a:lvl8pPr marL="3429000" indent="-228600" algn="l" defTabSz="914400" rtl="0" eaLnBrk="1" latinLnBrk="0" hangingPunct="1">
              <a:lnSpc>
                <a:spcPct val="100000"/>
              </a:lnSpc>
              <a:spcBef>
                <a:spcPts val="0"/>
              </a:spcBef>
              <a:buFont typeface="Arial" panose="020B0604020202020204" pitchFamily="34" charset="0"/>
              <a:buChar char="•"/>
              <a:defRPr sz="1200" kern="1200">
                <a:solidFill>
                  <a:schemeClr val="tx1"/>
                </a:solidFill>
                <a:latin typeface="+mn-lt"/>
                <a:ea typeface="+mn-ea"/>
                <a:cs typeface="+mn-cs"/>
              </a:defRPr>
            </a:lvl8pPr>
            <a:lvl9pPr marL="3886200" indent="-228600" algn="l" defTabSz="914400" rtl="0" eaLnBrk="1" latinLnBrk="0" hangingPunct="1">
              <a:lnSpc>
                <a:spcPct val="100000"/>
              </a:lnSpc>
              <a:spcBef>
                <a:spcPts val="0"/>
              </a:spcBef>
              <a:buFont typeface="System Font Regular"/>
              <a:buChar char="-"/>
              <a:defRPr sz="1200" kern="1200">
                <a:solidFill>
                  <a:schemeClr val="tx1"/>
                </a:solidFill>
                <a:latin typeface="+mn-lt"/>
                <a:ea typeface="+mn-ea"/>
                <a:cs typeface="+mn-cs"/>
              </a:defRPr>
            </a:lvl9pPr>
          </a:lstStyle>
          <a:p>
            <a:r>
              <a:rPr lang="en-US" sz="1600" b="1" dirty="0"/>
              <a:t>Coastal Protection and Restoration Authority</a:t>
            </a:r>
          </a:p>
        </p:txBody>
      </p:sp>
      <p:sp>
        <p:nvSpPr>
          <p:cNvPr id="14" name="Text Placeholder 28">
            <a:extLst>
              <a:ext uri="{FF2B5EF4-FFF2-40B4-BE49-F238E27FC236}">
                <a16:creationId xmlns:a16="http://schemas.microsoft.com/office/drawing/2014/main" id="{C9B6F575-08B0-8A40-B7DC-CA309D553CE8}"/>
              </a:ext>
            </a:extLst>
          </p:cNvPr>
          <p:cNvSpPr>
            <a:spLocks noGrp="1"/>
          </p:cNvSpPr>
          <p:nvPr>
            <p:ph type="body" sz="quarter" idx="19" hasCustomPrompt="1"/>
          </p:nvPr>
        </p:nvSpPr>
        <p:spPr>
          <a:xfrm>
            <a:off x="8915401" y="457200"/>
            <a:ext cx="2819400" cy="228599"/>
          </a:xfrm>
        </p:spPr>
        <p:txBody>
          <a:bodyPr lIns="0" tIns="0" rIns="0" bIns="0" anchor="ctr" anchorCtr="0">
            <a:noAutofit/>
          </a:bodyPr>
          <a:lstStyle>
            <a:lvl1pPr marL="0" indent="0" algn="r">
              <a:buNone/>
              <a:defRPr sz="1600" cap="all" spc="200" baseline="0">
                <a:solidFill>
                  <a:schemeClr val="bg1"/>
                </a:solidFill>
                <a:latin typeface="+mn-lt"/>
              </a:defRPr>
            </a:lvl1pPr>
          </a:lstStyle>
          <a:p>
            <a:pPr lvl="0"/>
            <a:r>
              <a:rPr lang="en-US" dirty="0"/>
              <a:t>20xx Month xx</a:t>
            </a:r>
          </a:p>
        </p:txBody>
      </p:sp>
      <p:sp>
        <p:nvSpPr>
          <p:cNvPr id="17" name="Text Placeholder 28">
            <a:extLst>
              <a:ext uri="{FF2B5EF4-FFF2-40B4-BE49-F238E27FC236}">
                <a16:creationId xmlns:a16="http://schemas.microsoft.com/office/drawing/2014/main" id="{E4BAA8C2-B733-3A47-8764-79BAF0F2786E}"/>
              </a:ext>
            </a:extLst>
          </p:cNvPr>
          <p:cNvSpPr>
            <a:spLocks noGrp="1"/>
          </p:cNvSpPr>
          <p:nvPr>
            <p:ph type="body" sz="quarter" idx="10" hasCustomPrompt="1"/>
          </p:nvPr>
        </p:nvSpPr>
        <p:spPr>
          <a:xfrm>
            <a:off x="457200" y="1142999"/>
            <a:ext cx="11277600" cy="4571999"/>
          </a:xfrm>
        </p:spPr>
        <p:txBody>
          <a:bodyPr lIns="0" tIns="0" rIns="0" bIns="0" anchor="ctr" anchorCtr="0">
            <a:noAutofit/>
          </a:bodyPr>
          <a:lstStyle>
            <a:lvl1pPr marL="0" indent="0" algn="ctr">
              <a:lnSpc>
                <a:spcPct val="100000"/>
              </a:lnSpc>
              <a:spcBef>
                <a:spcPts val="0"/>
              </a:spcBef>
              <a:spcAft>
                <a:spcPts val="1200"/>
              </a:spcAft>
              <a:buNone/>
              <a:defRPr sz="7200" b="0" i="0" cap="none" spc="0" baseline="0">
                <a:solidFill>
                  <a:schemeClr val="bg1"/>
                </a:solidFill>
                <a:latin typeface="Franklin Gothic Medium Cond" panose="020B0606030402020204" pitchFamily="34" charset="0"/>
              </a:defRPr>
            </a:lvl1pPr>
            <a:lvl2pPr marL="0" indent="0" algn="ctr">
              <a:buNone/>
              <a:defRPr sz="2400" cap="all" spc="200" baseline="0">
                <a:solidFill>
                  <a:schemeClr val="bg1"/>
                </a:solidFill>
              </a:defRPr>
            </a:lvl2pPr>
          </a:lstStyle>
          <a:p>
            <a:pPr lvl="0"/>
            <a:r>
              <a:rPr lang="en-US" dirty="0"/>
              <a:t>Presentation Title</a:t>
            </a:r>
          </a:p>
          <a:p>
            <a:pPr lvl="1"/>
            <a:r>
              <a:rPr lang="en-US" dirty="0"/>
              <a:t>Subtitle</a:t>
            </a:r>
          </a:p>
        </p:txBody>
      </p:sp>
      <p:pic>
        <p:nvPicPr>
          <p:cNvPr id="4" name="Picture 3">
            <a:extLst>
              <a:ext uri="{FF2B5EF4-FFF2-40B4-BE49-F238E27FC236}">
                <a16:creationId xmlns:a16="http://schemas.microsoft.com/office/drawing/2014/main" id="{1877E375-4384-6945-A511-47CD6C1CF083}"/>
              </a:ext>
            </a:extLst>
          </p:cNvPr>
          <p:cNvPicPr>
            <a:picLocks noChangeAspect="1"/>
          </p:cNvPicPr>
          <p:nvPr userDrawn="1"/>
        </p:nvPicPr>
        <p:blipFill>
          <a:blip r:embed="rId2"/>
          <a:stretch>
            <a:fillRect/>
          </a:stretch>
        </p:blipFill>
        <p:spPr>
          <a:xfrm>
            <a:off x="10553700" y="5321300"/>
            <a:ext cx="1181100" cy="1079500"/>
          </a:xfrm>
          <a:prstGeom prst="rect">
            <a:avLst/>
          </a:prstGeom>
        </p:spPr>
      </p:pic>
      <p:sp>
        <p:nvSpPr>
          <p:cNvPr id="11" name="Text Placeholder 28">
            <a:extLst>
              <a:ext uri="{FF2B5EF4-FFF2-40B4-BE49-F238E27FC236}">
                <a16:creationId xmlns:a16="http://schemas.microsoft.com/office/drawing/2014/main" id="{EF21188B-2F2F-F24C-B965-F1818C249C2E}"/>
              </a:ext>
            </a:extLst>
          </p:cNvPr>
          <p:cNvSpPr>
            <a:spLocks noGrp="1"/>
          </p:cNvSpPr>
          <p:nvPr>
            <p:ph type="body" sz="quarter" idx="21" hasCustomPrompt="1"/>
          </p:nvPr>
        </p:nvSpPr>
        <p:spPr>
          <a:xfrm>
            <a:off x="457200" y="6172200"/>
            <a:ext cx="9867900" cy="228600"/>
          </a:xfrm>
        </p:spPr>
        <p:txBody>
          <a:bodyPr lIns="0" tIns="0" rIns="0" bIns="0" anchor="ctr" anchorCtr="0">
            <a:noAutofit/>
          </a:bodyPr>
          <a:lstStyle>
            <a:lvl1pPr marL="0" indent="0" algn="l">
              <a:buNone/>
              <a:defRPr sz="1600" cap="all" spc="200" baseline="0">
                <a:solidFill>
                  <a:schemeClr val="bg1"/>
                </a:solidFill>
                <a:latin typeface="+mn-lt"/>
              </a:defRPr>
            </a:lvl1pPr>
          </a:lstStyle>
          <a:p>
            <a:r>
              <a:rPr lang="en-US" dirty="0"/>
              <a:t>Presenter Name	Presenter Name	Presenter Name	Presenter Name</a:t>
            </a:r>
          </a:p>
        </p:txBody>
      </p:sp>
    </p:spTree>
    <p:extLst>
      <p:ext uri="{BB962C8B-B14F-4D97-AF65-F5344CB8AC3E}">
        <p14:creationId xmlns:p14="http://schemas.microsoft.com/office/powerpoint/2010/main" val="3141150234"/>
      </p:ext>
    </p:extLst>
  </p:cSld>
  <p:clrMapOvr>
    <a:overrideClrMapping bg1="lt1" tx1="dk1" bg2="lt2" tx2="dk2" accent1="accent1" accent2="accent2" accent3="accent3" accent4="accent4" accent5="accent5" accent6="accent6" hlink="hlink" folHlink="folHlink"/>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CPRA_M5">
    <p:spTree>
      <p:nvGrpSpPr>
        <p:cNvPr id="1" name=""/>
        <p:cNvGrpSpPr/>
        <p:nvPr/>
      </p:nvGrpSpPr>
      <p:grpSpPr>
        <a:xfrm>
          <a:off x="0" y="0"/>
          <a:ext cx="0" cy="0"/>
          <a:chOff x="0" y="0"/>
          <a:chExt cx="0" cy="0"/>
        </a:xfrm>
      </p:grpSpPr>
      <p:sp>
        <p:nvSpPr>
          <p:cNvPr id="14" name="Text Placeholder 12">
            <a:extLst>
              <a:ext uri="{FF2B5EF4-FFF2-40B4-BE49-F238E27FC236}">
                <a16:creationId xmlns:a16="http://schemas.microsoft.com/office/drawing/2014/main" id="{350D8B61-BA7C-4F5C-8D27-C704AA2DE6D4}"/>
              </a:ext>
            </a:extLst>
          </p:cNvPr>
          <p:cNvSpPr>
            <a:spLocks noGrp="1"/>
          </p:cNvSpPr>
          <p:nvPr>
            <p:ph type="body" sz="quarter" idx="11" hasCustomPrompt="1"/>
          </p:nvPr>
        </p:nvSpPr>
        <p:spPr>
          <a:xfrm>
            <a:off x="358588" y="5996955"/>
            <a:ext cx="7235933" cy="243400"/>
          </a:xfrm>
          <a:prstGeom prst="rect">
            <a:avLst/>
          </a:prstGeom>
        </p:spPr>
        <p:txBody>
          <a:bodyPr lIns="0" tIns="91440" rIns="0" bIns="0">
            <a:spAutoFit/>
          </a:bodyPr>
          <a:lstStyle>
            <a:lvl1pPr marL="0" indent="0">
              <a:buNone/>
              <a:defRPr sz="1091" b="1" spc="68" baseline="0">
                <a:solidFill>
                  <a:srgbClr val="939598"/>
                </a:solidFill>
                <a:latin typeface="+mj-lt"/>
              </a:defRPr>
            </a:lvl1pPr>
          </a:lstStyle>
          <a:p>
            <a:pPr lvl="0"/>
            <a:r>
              <a:rPr lang="en-US" dirty="0"/>
              <a:t>SUBTITLE</a:t>
            </a:r>
          </a:p>
        </p:txBody>
      </p:sp>
      <p:sp>
        <p:nvSpPr>
          <p:cNvPr id="13" name="Text Placeholder 12">
            <a:extLst>
              <a:ext uri="{FF2B5EF4-FFF2-40B4-BE49-F238E27FC236}">
                <a16:creationId xmlns:a16="http://schemas.microsoft.com/office/drawing/2014/main" id="{5551FB01-27F7-4570-B0B7-A90542B1844C}"/>
              </a:ext>
            </a:extLst>
          </p:cNvPr>
          <p:cNvSpPr>
            <a:spLocks noGrp="1"/>
          </p:cNvSpPr>
          <p:nvPr>
            <p:ph type="body" sz="quarter" idx="10" hasCustomPrompt="1"/>
          </p:nvPr>
        </p:nvSpPr>
        <p:spPr>
          <a:xfrm>
            <a:off x="358588" y="5669594"/>
            <a:ext cx="7235933" cy="356764"/>
          </a:xfrm>
          <a:prstGeom prst="rect">
            <a:avLst/>
          </a:prstGeom>
        </p:spPr>
        <p:txBody>
          <a:bodyPr lIns="0" tIns="91440" rIns="0" bIns="0">
            <a:spAutoFit/>
          </a:bodyPr>
          <a:lstStyle>
            <a:lvl1pPr marL="0" indent="0">
              <a:buNone/>
              <a:defRPr sz="1909" b="1" spc="68" baseline="0">
                <a:solidFill>
                  <a:schemeClr val="tx1"/>
                </a:solidFill>
                <a:latin typeface="+mj-lt"/>
              </a:defRPr>
            </a:lvl1pPr>
          </a:lstStyle>
          <a:p>
            <a:pPr lvl="0"/>
            <a:r>
              <a:rPr lang="en-US" dirty="0"/>
              <a:t>HEADER/TITLE</a:t>
            </a:r>
          </a:p>
        </p:txBody>
      </p:sp>
      <p:sp>
        <p:nvSpPr>
          <p:cNvPr id="3" name="Content Placeholder 2">
            <a:extLst>
              <a:ext uri="{FF2B5EF4-FFF2-40B4-BE49-F238E27FC236}">
                <a16:creationId xmlns:a16="http://schemas.microsoft.com/office/drawing/2014/main" id="{081D925C-783A-47FF-BF14-19E308C05A78}"/>
              </a:ext>
            </a:extLst>
          </p:cNvPr>
          <p:cNvSpPr>
            <a:spLocks noGrp="1"/>
          </p:cNvSpPr>
          <p:nvPr>
            <p:ph sz="quarter" idx="12" hasCustomPrompt="1"/>
          </p:nvPr>
        </p:nvSpPr>
        <p:spPr>
          <a:xfrm>
            <a:off x="0" y="0"/>
            <a:ext cx="12192000" cy="5548745"/>
          </a:xfrm>
          <a:prstGeom prst="rect">
            <a:avLst/>
          </a:prstGeom>
          <a:solidFill>
            <a:srgbClr val="939598"/>
          </a:solidFill>
        </p:spPr>
        <p:txBody>
          <a:bodyPr/>
          <a:lstStyle>
            <a:lvl1pPr marL="0" indent="0" algn="ctr">
              <a:buNone/>
              <a:defRPr sz="1636" b="1">
                <a:solidFill>
                  <a:schemeClr val="bg1"/>
                </a:solidFill>
                <a:latin typeface="Verdana" panose="020B0604030504040204" pitchFamily="34" charset="0"/>
                <a:ea typeface="Verdana" panose="020B0604030504040204" pitchFamily="34" charset="0"/>
              </a:defRPr>
            </a:lvl1pPr>
          </a:lstStyle>
          <a:p>
            <a:pPr lvl="0"/>
            <a:br>
              <a:rPr lang="en-US" dirty="0"/>
            </a:br>
            <a:br>
              <a:rPr lang="en-US" dirty="0"/>
            </a:br>
            <a:br>
              <a:rPr lang="en-US" dirty="0"/>
            </a:br>
            <a:br>
              <a:rPr lang="en-US" dirty="0"/>
            </a:br>
            <a:br>
              <a:rPr lang="en-US" dirty="0"/>
            </a:br>
            <a:r>
              <a:rPr lang="en-US" dirty="0"/>
              <a:t>GRAPHIC ZONE</a:t>
            </a:r>
          </a:p>
        </p:txBody>
      </p:sp>
      <p:sp>
        <p:nvSpPr>
          <p:cNvPr id="21" name="object 4">
            <a:extLst>
              <a:ext uri="{FF2B5EF4-FFF2-40B4-BE49-F238E27FC236}">
                <a16:creationId xmlns:a16="http://schemas.microsoft.com/office/drawing/2014/main" id="{3682F3CC-0A44-40E1-B2F7-6FBC48F38E07}"/>
              </a:ext>
            </a:extLst>
          </p:cNvPr>
          <p:cNvSpPr txBox="1">
            <a:spLocks/>
          </p:cNvSpPr>
          <p:nvPr userDrawn="1"/>
        </p:nvSpPr>
        <p:spPr>
          <a:xfrm>
            <a:off x="358588" y="6294392"/>
            <a:ext cx="2028016" cy="135049"/>
          </a:xfrm>
          <a:prstGeom prst="rect">
            <a:avLst/>
          </a:prstGeom>
        </p:spPr>
        <p:txBody>
          <a:bodyPr vert="horz" wrap="square" lIns="0" tIns="9092" rIns="0" bIns="0" rtlCol="0">
            <a:spAutoFit/>
          </a:bodyPr>
          <a:lstStyle>
            <a:defPPr>
              <a:defRPr lang="en-US"/>
            </a:defPPr>
            <a:lvl1pPr marL="0" algn="l" defTabSz="914400" rtl="0" eaLnBrk="1" latinLnBrk="0" hangingPunct="1">
              <a:defRPr sz="1200" b="0" i="0" kern="1200">
                <a:solidFill>
                  <a:srgbClr val="939598"/>
                </a:solidFill>
                <a:latin typeface="Verdana"/>
                <a:ea typeface="+mn-ea"/>
                <a:cs typeface="Verdana"/>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8659" marR="0" lvl="0" indent="0" algn="l" defTabSz="623438" rtl="0" eaLnBrk="1" fontAlgn="auto" latinLnBrk="0" hangingPunct="1">
              <a:lnSpc>
                <a:spcPct val="100000"/>
              </a:lnSpc>
              <a:spcBef>
                <a:spcPts val="72"/>
              </a:spcBef>
              <a:spcAft>
                <a:spcPts val="0"/>
              </a:spcAft>
              <a:buClrTx/>
              <a:buSzTx/>
              <a:buFontTx/>
              <a:buNone/>
              <a:tabLst/>
              <a:defRPr/>
            </a:pPr>
            <a:r>
              <a:rPr kumimoji="0" lang="en-US" sz="818" b="0" i="0" u="none" strike="noStrike" kern="1200" cap="none" spc="27" normalizeH="0" baseline="0" noProof="0" dirty="0">
                <a:ln>
                  <a:noFill/>
                </a:ln>
                <a:solidFill>
                  <a:srgbClr val="939598"/>
                </a:solidFill>
                <a:effectLst/>
                <a:uLnTx/>
                <a:uFillTx/>
                <a:latin typeface="Verdana"/>
                <a:ea typeface="+mn-ea"/>
              </a:rPr>
              <a:t>2023 </a:t>
            </a:r>
            <a:r>
              <a:rPr kumimoji="0" lang="en-US" sz="818" b="0" i="0" u="none" strike="noStrike" kern="1200" cap="none" spc="51" normalizeH="0" baseline="0" noProof="0" dirty="0">
                <a:ln>
                  <a:noFill/>
                </a:ln>
                <a:solidFill>
                  <a:srgbClr val="939598"/>
                </a:solidFill>
                <a:effectLst/>
                <a:uLnTx/>
                <a:uFillTx/>
                <a:latin typeface="Verdana"/>
                <a:ea typeface="+mn-ea"/>
              </a:rPr>
              <a:t>COASTAL </a:t>
            </a:r>
            <a:r>
              <a:rPr kumimoji="0" lang="en-US" sz="818" b="0" i="0" u="none" strike="noStrike" kern="1200" cap="none" spc="55" normalizeH="0" baseline="0" noProof="0" dirty="0">
                <a:ln>
                  <a:noFill/>
                </a:ln>
                <a:solidFill>
                  <a:srgbClr val="939598"/>
                </a:solidFill>
                <a:effectLst/>
                <a:uLnTx/>
                <a:uFillTx/>
                <a:latin typeface="Verdana"/>
                <a:ea typeface="+mn-ea"/>
              </a:rPr>
              <a:t>MASTER</a:t>
            </a:r>
            <a:r>
              <a:rPr kumimoji="0" lang="en-US" sz="818" b="0" i="0" u="none" strike="noStrike" kern="1200" cap="none" spc="187" normalizeH="0" baseline="0" noProof="0" dirty="0">
                <a:ln>
                  <a:noFill/>
                </a:ln>
                <a:solidFill>
                  <a:srgbClr val="939598"/>
                </a:solidFill>
                <a:effectLst/>
                <a:uLnTx/>
                <a:uFillTx/>
                <a:latin typeface="Verdana"/>
                <a:ea typeface="+mn-ea"/>
              </a:rPr>
              <a:t> </a:t>
            </a:r>
            <a:r>
              <a:rPr kumimoji="0" lang="en-US" sz="818" b="0" i="0" u="none" strike="noStrike" kern="1200" cap="none" spc="68" normalizeH="0" baseline="0" noProof="0" dirty="0">
                <a:ln>
                  <a:noFill/>
                </a:ln>
                <a:solidFill>
                  <a:srgbClr val="939598"/>
                </a:solidFill>
                <a:effectLst/>
                <a:uLnTx/>
                <a:uFillTx/>
                <a:latin typeface="Verdana"/>
                <a:ea typeface="+mn-ea"/>
              </a:rPr>
              <a:t>PLAN</a:t>
            </a:r>
          </a:p>
        </p:txBody>
      </p:sp>
      <p:sp>
        <p:nvSpPr>
          <p:cNvPr id="22" name="object 5">
            <a:extLst>
              <a:ext uri="{FF2B5EF4-FFF2-40B4-BE49-F238E27FC236}">
                <a16:creationId xmlns:a16="http://schemas.microsoft.com/office/drawing/2014/main" id="{FAC8516A-39F9-4E3E-BC60-6C80A749F8BF}"/>
              </a:ext>
            </a:extLst>
          </p:cNvPr>
          <p:cNvSpPr txBox="1">
            <a:spLocks/>
          </p:cNvSpPr>
          <p:nvPr userDrawn="1"/>
        </p:nvSpPr>
        <p:spPr>
          <a:xfrm>
            <a:off x="11474824" y="6294392"/>
            <a:ext cx="358588" cy="135089"/>
          </a:xfrm>
          <a:prstGeom prst="rect">
            <a:avLst/>
          </a:prstGeom>
        </p:spPr>
        <p:txBody>
          <a:bodyPr vert="horz" wrap="square" lIns="0" tIns="9092" rIns="0" bIns="0" rtlCol="0">
            <a:noAutofit/>
          </a:bodyPr>
          <a:lstStyle>
            <a:defPPr>
              <a:defRPr lang="en-US"/>
            </a:defPPr>
            <a:lvl1pPr marL="0" algn="l" defTabSz="914400" rtl="0" eaLnBrk="1" latinLnBrk="0" hangingPunct="1">
              <a:defRPr sz="1200" b="0" i="0" kern="1200">
                <a:solidFill>
                  <a:srgbClr val="939598"/>
                </a:solidFill>
                <a:latin typeface="Verdana"/>
                <a:ea typeface="+mn-ea"/>
                <a:cs typeface="Verdana"/>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8659" marR="0" lvl="0" indent="0" algn="r" defTabSz="623438" rtl="0" eaLnBrk="1" fontAlgn="auto" latinLnBrk="0" hangingPunct="1">
              <a:lnSpc>
                <a:spcPct val="100000"/>
              </a:lnSpc>
              <a:spcBef>
                <a:spcPts val="72"/>
              </a:spcBef>
              <a:spcAft>
                <a:spcPts val="0"/>
              </a:spcAft>
              <a:buClrTx/>
              <a:buSzTx/>
              <a:buFontTx/>
              <a:buNone/>
              <a:tabLst/>
              <a:defRPr/>
            </a:pPr>
            <a:fld id="{A51E3255-05F2-4AE0-BAF3-AE131320888A}" type="slidenum">
              <a:rPr kumimoji="0" lang="en-US" sz="818" b="0" i="0" u="none" strike="noStrike" kern="1200" cap="none" spc="41" normalizeH="0" baseline="0" noProof="0" smtClean="0">
                <a:ln>
                  <a:noFill/>
                </a:ln>
                <a:solidFill>
                  <a:srgbClr val="939598"/>
                </a:solidFill>
                <a:effectLst/>
                <a:uLnTx/>
                <a:uFillTx/>
                <a:latin typeface="Verdana"/>
                <a:ea typeface="+mn-ea"/>
              </a:rPr>
              <a:pPr marL="8659" marR="0" lvl="0" indent="0" algn="r" defTabSz="623438" rtl="0" eaLnBrk="1" fontAlgn="auto" latinLnBrk="0" hangingPunct="1">
                <a:lnSpc>
                  <a:spcPct val="100000"/>
                </a:lnSpc>
                <a:spcBef>
                  <a:spcPts val="72"/>
                </a:spcBef>
                <a:spcAft>
                  <a:spcPts val="0"/>
                </a:spcAft>
                <a:buClrTx/>
                <a:buSzTx/>
                <a:buFontTx/>
                <a:buNone/>
                <a:tabLst/>
                <a:defRPr/>
              </a:pPr>
              <a:t>‹#›</a:t>
            </a:fld>
            <a:endParaRPr kumimoji="0" lang="en-US" sz="818" b="0" i="0" u="none" strike="noStrike" kern="1200" cap="none" spc="41" normalizeH="0" baseline="0" noProof="0" dirty="0">
              <a:ln>
                <a:noFill/>
              </a:ln>
              <a:solidFill>
                <a:srgbClr val="939598"/>
              </a:solidFill>
              <a:effectLst/>
              <a:uLnTx/>
              <a:uFillTx/>
              <a:latin typeface="Verdana"/>
              <a:ea typeface="+mn-ea"/>
            </a:endParaRPr>
          </a:p>
        </p:txBody>
      </p:sp>
    </p:spTree>
    <p:extLst>
      <p:ext uri="{BB962C8B-B14F-4D97-AF65-F5344CB8AC3E}">
        <p14:creationId xmlns:p14="http://schemas.microsoft.com/office/powerpoint/2010/main" val="196729102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5_Chapter 1.1">
    <p:spTree>
      <p:nvGrpSpPr>
        <p:cNvPr id="1" name=""/>
        <p:cNvGrpSpPr/>
        <p:nvPr/>
      </p:nvGrpSpPr>
      <p:grpSpPr>
        <a:xfrm>
          <a:off x="0" y="0"/>
          <a:ext cx="0" cy="0"/>
          <a:chOff x="0" y="0"/>
          <a:chExt cx="0" cy="0"/>
        </a:xfrm>
      </p:grpSpPr>
      <p:sp>
        <p:nvSpPr>
          <p:cNvPr id="17" name="Text Placeholder 31">
            <a:extLst>
              <a:ext uri="{FF2B5EF4-FFF2-40B4-BE49-F238E27FC236}">
                <a16:creationId xmlns:a16="http://schemas.microsoft.com/office/drawing/2014/main" id="{E0CC4B99-251F-7A47-94F8-3263C0FBB32A}"/>
              </a:ext>
            </a:extLst>
          </p:cNvPr>
          <p:cNvSpPr txBox="1">
            <a:spLocks/>
          </p:cNvSpPr>
          <p:nvPr userDrawn="1"/>
        </p:nvSpPr>
        <p:spPr>
          <a:xfrm>
            <a:off x="457200" y="457200"/>
            <a:ext cx="5638800" cy="646331"/>
          </a:xfrm>
          <a:prstGeom prst="rect">
            <a:avLst/>
          </a:prstGeom>
          <a:noFill/>
        </p:spPr>
        <p:txBody>
          <a:bodyPr vert="horz" wrap="square" lIns="0" tIns="0" rIns="0" bIns="457200" rtlCol="0" anchor="t" anchorCtr="0">
            <a:sp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200" b="0" i="0" kern="1200" cap="all" spc="200" baseline="0">
                <a:solidFill>
                  <a:schemeClr val="tx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2400" b="0" kern="1200" cap="all" spc="200" baseline="0">
                <a:solidFill>
                  <a:schemeClr val="tx1"/>
                </a:solidFill>
                <a:latin typeface="+mn-lt"/>
                <a:ea typeface="+mn-ea"/>
                <a:cs typeface="+mn-cs"/>
              </a:defRPr>
            </a:lvl2pPr>
            <a:lvl3pPr marL="0" indent="0" algn="l" defTabSz="914400" rtl="0" eaLnBrk="1" latinLnBrk="0" hangingPunct="1">
              <a:lnSpc>
                <a:spcPct val="100000"/>
              </a:lnSpc>
              <a:spcBef>
                <a:spcPts val="1800"/>
              </a:spcBef>
              <a:spcAft>
                <a:spcPts val="0"/>
              </a:spcAft>
              <a:buFont typeface="Arial" panose="020B0604020202020204" pitchFamily="34" charset="0"/>
              <a:buNone/>
              <a:defRPr sz="2000" kern="1200" cap="none" spc="50" baseline="0">
                <a:solidFill>
                  <a:schemeClr val="tx1"/>
                </a:solidFill>
                <a:latin typeface="+mn-lt"/>
                <a:ea typeface="+mn-ea"/>
                <a:cs typeface="+mn-cs"/>
              </a:defRPr>
            </a:lvl3pPr>
            <a:lvl4pPr marL="228600" indent="-228600" algn="l" defTabSz="914400" rtl="0" eaLnBrk="1" latinLnBrk="0" hangingPunct="1">
              <a:lnSpc>
                <a:spcPct val="100000"/>
              </a:lnSpc>
              <a:spcBef>
                <a:spcPts val="600"/>
              </a:spcBef>
              <a:spcAft>
                <a:spcPts val="0"/>
              </a:spcAft>
              <a:buFont typeface="Arial" panose="020B0604020202020204" pitchFamily="34" charset="0"/>
              <a:buChar char="•"/>
              <a:defRPr sz="2000" kern="1200" spc="50" baseline="0">
                <a:solidFill>
                  <a:schemeClr val="tx1"/>
                </a:solidFill>
                <a:latin typeface="+mn-lt"/>
                <a:ea typeface="+mn-ea"/>
                <a:cs typeface="+mn-cs"/>
              </a:defRPr>
            </a:lvl4pPr>
            <a:lvl5pPr marL="457200" indent="-228600" algn="l" defTabSz="914400" rtl="0" eaLnBrk="1" latinLnBrk="0" hangingPunct="1">
              <a:lnSpc>
                <a:spcPct val="100000"/>
              </a:lnSpc>
              <a:spcBef>
                <a:spcPts val="600"/>
              </a:spcBef>
              <a:spcAft>
                <a:spcPts val="0"/>
              </a:spcAft>
              <a:buFont typeface="System Font Regular"/>
              <a:buChar char="-"/>
              <a:defRPr sz="2000" kern="1200" spc="50" baseline="0">
                <a:solidFill>
                  <a:schemeClr val="tx1"/>
                </a:solidFill>
                <a:latin typeface="+mn-lt"/>
                <a:ea typeface="+mn-ea"/>
                <a:cs typeface="+mn-cs"/>
              </a:defRPr>
            </a:lvl5pPr>
            <a:lvl6pPr marL="685800" indent="-228600" algn="l" defTabSz="914400" rtl="0" eaLnBrk="1" latinLnBrk="0" hangingPunct="1">
              <a:lnSpc>
                <a:spcPct val="100000"/>
              </a:lnSpc>
              <a:spcBef>
                <a:spcPts val="600"/>
              </a:spcBef>
              <a:spcAft>
                <a:spcPts val="0"/>
              </a:spcAft>
              <a:buFont typeface="Arial" panose="020B0604020202020204" pitchFamily="34" charset="0"/>
              <a:buChar char="•"/>
              <a:defRPr sz="2000" kern="1200">
                <a:solidFill>
                  <a:schemeClr val="tx1"/>
                </a:solidFill>
                <a:latin typeface="+mn-lt"/>
                <a:ea typeface="+mn-ea"/>
                <a:cs typeface="+mn-cs"/>
              </a:defRPr>
            </a:lvl6pPr>
            <a:lvl7pPr marL="914400" indent="-228600" algn="l" defTabSz="914400" rtl="0" eaLnBrk="1" latinLnBrk="0" hangingPunct="1">
              <a:lnSpc>
                <a:spcPct val="100000"/>
              </a:lnSpc>
              <a:spcBef>
                <a:spcPts val="600"/>
              </a:spcBef>
              <a:spcAft>
                <a:spcPts val="0"/>
              </a:spcAft>
              <a:buFont typeface="System Font Regular"/>
              <a:buChar char="-"/>
              <a:defRPr sz="2000" kern="1200">
                <a:solidFill>
                  <a:schemeClr val="tx1"/>
                </a:solidFill>
                <a:latin typeface="+mn-lt"/>
                <a:ea typeface="+mn-ea"/>
                <a:cs typeface="+mn-cs"/>
              </a:defRPr>
            </a:lvl7pPr>
            <a:lvl8pPr marL="3429000" indent="-228600" algn="l" defTabSz="914400" rtl="0" eaLnBrk="1" latinLnBrk="0" hangingPunct="1">
              <a:lnSpc>
                <a:spcPct val="100000"/>
              </a:lnSpc>
              <a:spcBef>
                <a:spcPts val="0"/>
              </a:spcBef>
              <a:buFont typeface="Arial" panose="020B0604020202020204" pitchFamily="34" charset="0"/>
              <a:buChar char="•"/>
              <a:defRPr sz="1200" kern="1200">
                <a:solidFill>
                  <a:schemeClr val="tx1"/>
                </a:solidFill>
                <a:latin typeface="+mn-lt"/>
                <a:ea typeface="+mn-ea"/>
                <a:cs typeface="+mn-cs"/>
              </a:defRPr>
            </a:lvl8pPr>
            <a:lvl9pPr marL="3886200" indent="-228600" algn="l" defTabSz="914400" rtl="0" eaLnBrk="1" latinLnBrk="0" hangingPunct="1">
              <a:lnSpc>
                <a:spcPct val="100000"/>
              </a:lnSpc>
              <a:spcBef>
                <a:spcPts val="0"/>
              </a:spcBef>
              <a:buFont typeface="System Font Regular"/>
              <a:buChar char="-"/>
              <a:defRPr sz="1200" kern="1200">
                <a:solidFill>
                  <a:schemeClr val="tx1"/>
                </a:solidFill>
                <a:latin typeface="+mn-lt"/>
                <a:ea typeface="+mn-ea"/>
                <a:cs typeface="+mn-cs"/>
              </a:defRPr>
            </a:lvl9pPr>
          </a:lstStyle>
          <a:p>
            <a:r>
              <a:rPr lang="en-US" dirty="0"/>
              <a:t>Governor’s Office of Coastal Activities</a:t>
            </a:r>
          </a:p>
        </p:txBody>
      </p:sp>
      <p:pic>
        <p:nvPicPr>
          <p:cNvPr id="6" name="Picture 5">
            <a:extLst>
              <a:ext uri="{FF2B5EF4-FFF2-40B4-BE49-F238E27FC236}">
                <a16:creationId xmlns:a16="http://schemas.microsoft.com/office/drawing/2014/main" id="{AFF502AC-9352-5943-85FC-68423668168A}"/>
              </a:ext>
            </a:extLst>
          </p:cNvPr>
          <p:cNvPicPr>
            <a:picLocks noChangeAspect="1"/>
          </p:cNvPicPr>
          <p:nvPr userDrawn="1"/>
        </p:nvPicPr>
        <p:blipFill rotWithShape="1">
          <a:blip r:embed="rId2"/>
          <a:srcRect t="1682" b="1682"/>
          <a:stretch/>
        </p:blipFill>
        <p:spPr>
          <a:xfrm>
            <a:off x="463550" y="1103530"/>
            <a:ext cx="11264900" cy="5297267"/>
          </a:xfrm>
          <a:prstGeom prst="rect">
            <a:avLst/>
          </a:prstGeom>
        </p:spPr>
      </p:pic>
      <p:sp>
        <p:nvSpPr>
          <p:cNvPr id="7" name="Text Placeholder 28">
            <a:extLst>
              <a:ext uri="{FF2B5EF4-FFF2-40B4-BE49-F238E27FC236}">
                <a16:creationId xmlns:a16="http://schemas.microsoft.com/office/drawing/2014/main" id="{E1D1FEBB-B304-5543-84DF-4F8FC818450D}"/>
              </a:ext>
            </a:extLst>
          </p:cNvPr>
          <p:cNvSpPr>
            <a:spLocks noGrp="1"/>
          </p:cNvSpPr>
          <p:nvPr>
            <p:ph type="body" sz="quarter" idx="20" hasCustomPrompt="1"/>
          </p:nvPr>
        </p:nvSpPr>
        <p:spPr>
          <a:xfrm>
            <a:off x="1866900" y="457202"/>
            <a:ext cx="10325100" cy="5486397"/>
          </a:xfrm>
        </p:spPr>
        <p:txBody>
          <a:bodyPr lIns="0" tIns="0" rIns="0" bIns="0" anchor="t" anchorCtr="0">
            <a:normAutofit/>
          </a:bodyPr>
          <a:lstStyle>
            <a:lvl1pPr marL="0" indent="0" algn="r">
              <a:lnSpc>
                <a:spcPts val="9600"/>
              </a:lnSpc>
              <a:spcAft>
                <a:spcPts val="0"/>
              </a:spcAft>
              <a:buNone/>
              <a:defRPr sz="9600" b="0" i="0" cap="none" spc="0" baseline="0">
                <a:solidFill>
                  <a:schemeClr val="accent1"/>
                </a:solidFill>
                <a:latin typeface="Franklin Gothic Medium Cond" panose="020B0606030402020204" pitchFamily="34" charset="0"/>
              </a:defRPr>
            </a:lvl1pPr>
          </a:lstStyle>
          <a:p>
            <a:pPr lvl="0"/>
            <a:r>
              <a:rPr lang="en-US" dirty="0"/>
              <a:t>Section Title</a:t>
            </a:r>
          </a:p>
        </p:txBody>
      </p:sp>
      <p:sp>
        <p:nvSpPr>
          <p:cNvPr id="18" name="TextBox 17">
            <a:extLst>
              <a:ext uri="{FF2B5EF4-FFF2-40B4-BE49-F238E27FC236}">
                <a16:creationId xmlns:a16="http://schemas.microsoft.com/office/drawing/2014/main" id="{1C790B51-CE6D-824B-8834-59D63852FBC0}"/>
              </a:ext>
            </a:extLst>
          </p:cNvPr>
          <p:cNvSpPr txBox="1">
            <a:spLocks noChangeArrowheads="1"/>
          </p:cNvSpPr>
          <p:nvPr userDrawn="1"/>
        </p:nvSpPr>
        <p:spPr bwMode="auto">
          <a:xfrm>
            <a:off x="11734800" y="64008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rIns="0" anchor="ctr" anchorCtr="0">
            <a:no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algn="ctr" eaLnBrk="1" hangingPunct="1"/>
            <a:fld id="{44C37EC8-212B-D845-8C24-DA27C0385206}" type="slidenum">
              <a:rPr lang="en-US" sz="800" b="0" i="0" u="none" strike="noStrike" kern="1200" cap="all" spc="100" baseline="0" smtClean="0">
                <a:solidFill>
                  <a:schemeClr val="tx1"/>
                </a:solidFill>
                <a:latin typeface="+mn-lt"/>
                <a:ea typeface="Arial" charset="0"/>
                <a:cs typeface="Arial" charset="0"/>
              </a:rPr>
              <a:pPr algn="ctr" eaLnBrk="1" hangingPunct="1"/>
              <a:t>‹#›</a:t>
            </a:fld>
            <a:endParaRPr lang="ru-RU" altLang="en-US" sz="800" b="0" i="0" cap="all" spc="100" baseline="0">
              <a:solidFill>
                <a:schemeClr val="tx1"/>
              </a:solidFill>
              <a:latin typeface="+mn-lt"/>
              <a:ea typeface="Arial" charset="0"/>
              <a:cs typeface="Arial" charset="0"/>
            </a:endParaRPr>
          </a:p>
        </p:txBody>
      </p:sp>
    </p:spTree>
    <p:extLst>
      <p:ext uri="{BB962C8B-B14F-4D97-AF65-F5344CB8AC3E}">
        <p14:creationId xmlns:p14="http://schemas.microsoft.com/office/powerpoint/2010/main" val="201794511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8_Cover 2">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79E8C8D-DE5F-BB47-AF69-6372A7C17779}"/>
              </a:ext>
            </a:extLst>
          </p:cNvPr>
          <p:cNvPicPr>
            <a:picLocks noChangeAspect="1"/>
          </p:cNvPicPr>
          <p:nvPr userDrawn="1"/>
        </p:nvPicPr>
        <p:blipFill>
          <a:blip r:embed="rId2"/>
          <a:stretch>
            <a:fillRect/>
          </a:stretch>
        </p:blipFill>
        <p:spPr>
          <a:xfrm>
            <a:off x="9512300" y="5334000"/>
            <a:ext cx="2222500" cy="1066800"/>
          </a:xfrm>
          <a:prstGeom prst="rect">
            <a:avLst/>
          </a:prstGeom>
        </p:spPr>
      </p:pic>
      <p:sp>
        <p:nvSpPr>
          <p:cNvPr id="7" name="Text Placeholder 17">
            <a:extLst>
              <a:ext uri="{FF2B5EF4-FFF2-40B4-BE49-F238E27FC236}">
                <a16:creationId xmlns:a16="http://schemas.microsoft.com/office/drawing/2014/main" id="{7E8372A2-26AD-3D46-87C4-359526846130}"/>
              </a:ext>
            </a:extLst>
          </p:cNvPr>
          <p:cNvSpPr txBox="1">
            <a:spLocks/>
          </p:cNvSpPr>
          <p:nvPr userDrawn="1"/>
        </p:nvSpPr>
        <p:spPr>
          <a:xfrm>
            <a:off x="457200" y="457200"/>
            <a:ext cx="5638800" cy="228600"/>
          </a:xfrm>
          <a:prstGeom prst="rect">
            <a:avLst/>
          </a:prstGeom>
          <a:noFill/>
        </p:spPr>
        <p:txBody>
          <a:bodyPr vert="horz" lIns="0" tIns="0" rIns="0" bIns="0" rtlCol="0" anchor="ctr" anchorCtr="0">
            <a:noAutofit/>
          </a:bodyPr>
          <a:lstStyle>
            <a:lvl1pPr marL="0" indent="0" algn="l" defTabSz="914400" rtl="0" eaLnBrk="1" latinLnBrk="0" hangingPunct="1">
              <a:lnSpc>
                <a:spcPct val="100000"/>
              </a:lnSpc>
              <a:spcBef>
                <a:spcPts val="1200"/>
              </a:spcBef>
              <a:spcAft>
                <a:spcPts val="0"/>
              </a:spcAft>
              <a:buFont typeface="Arial" panose="020B0604020202020204" pitchFamily="34" charset="0"/>
              <a:buNone/>
              <a:defRPr sz="1200" b="0" kern="1200" cap="all" spc="200" baseline="0">
                <a:solidFill>
                  <a:schemeClr val="bg1"/>
                </a:solidFill>
                <a:latin typeface="+mn-lt"/>
                <a:ea typeface="+mn-ea"/>
                <a:cs typeface="+mn-cs"/>
              </a:defRPr>
            </a:lvl1pPr>
            <a:lvl2pPr marL="228600" indent="-228600" algn="l" defTabSz="914400" rtl="0" eaLnBrk="1" latinLnBrk="0" hangingPunct="1">
              <a:lnSpc>
                <a:spcPct val="100000"/>
              </a:lnSpc>
              <a:spcBef>
                <a:spcPts val="600"/>
              </a:spcBef>
              <a:spcAft>
                <a:spcPts val="0"/>
              </a:spcAft>
              <a:buFont typeface="Arial" panose="020B0604020202020204" pitchFamily="34" charset="0"/>
              <a:buChar char="•"/>
              <a:defRPr sz="2000" b="0" kern="1200" cap="none" spc="50" baseline="0">
                <a:solidFill>
                  <a:schemeClr val="tx1"/>
                </a:solidFill>
                <a:latin typeface="+mn-lt"/>
                <a:ea typeface="+mn-ea"/>
                <a:cs typeface="+mn-cs"/>
              </a:defRPr>
            </a:lvl2pPr>
            <a:lvl3pPr marL="457200" indent="-228600" algn="l" defTabSz="914400" rtl="0" eaLnBrk="1" latinLnBrk="0" hangingPunct="1">
              <a:lnSpc>
                <a:spcPct val="100000"/>
              </a:lnSpc>
              <a:spcBef>
                <a:spcPts val="600"/>
              </a:spcBef>
              <a:spcAft>
                <a:spcPts val="0"/>
              </a:spcAft>
              <a:buFont typeface="System Font Regular"/>
              <a:buChar char="-"/>
              <a:defRPr sz="2000" kern="1200" cap="none" spc="50" baseline="0">
                <a:solidFill>
                  <a:schemeClr val="tx1"/>
                </a:solidFill>
                <a:latin typeface="+mn-lt"/>
                <a:ea typeface="+mn-ea"/>
                <a:cs typeface="+mn-cs"/>
              </a:defRPr>
            </a:lvl3pPr>
            <a:lvl4pPr marL="0" indent="0" algn="l" defTabSz="914400" rtl="0" eaLnBrk="1" latinLnBrk="0" hangingPunct="1">
              <a:lnSpc>
                <a:spcPct val="100000"/>
              </a:lnSpc>
              <a:spcBef>
                <a:spcPts val="0"/>
              </a:spcBef>
              <a:spcAft>
                <a:spcPts val="600"/>
              </a:spcAft>
              <a:buFont typeface="Arial" panose="020B0604020202020204" pitchFamily="34" charset="0"/>
              <a:buNone/>
              <a:defRPr sz="2400" b="0" i="0" kern="1200" cap="all" spc="200" baseline="0">
                <a:solidFill>
                  <a:schemeClr val="tx1"/>
                </a:solidFill>
                <a:latin typeface="+mn-lt"/>
                <a:ea typeface="+mn-ea"/>
                <a:cs typeface="+mn-cs"/>
              </a:defRPr>
            </a:lvl4pPr>
            <a:lvl5pPr marL="0" indent="0" algn="l" defTabSz="914400" rtl="0" eaLnBrk="1" latinLnBrk="0" hangingPunct="1">
              <a:lnSpc>
                <a:spcPct val="100000"/>
              </a:lnSpc>
              <a:spcBef>
                <a:spcPts val="0"/>
              </a:spcBef>
              <a:spcAft>
                <a:spcPts val="1200"/>
              </a:spcAft>
              <a:buFont typeface="System Font Regular"/>
              <a:buNone/>
              <a:defRPr sz="5400" b="0" i="0" kern="1200" spc="0" baseline="0">
                <a:solidFill>
                  <a:schemeClr val="accent1"/>
                </a:solidFill>
                <a:latin typeface="Franklin Gothic Medium Cond" panose="020B0606030402020204" pitchFamily="34" charset="0"/>
                <a:ea typeface="+mn-ea"/>
                <a:cs typeface="+mn-cs"/>
              </a:defRPr>
            </a:lvl5pPr>
            <a:lvl6pPr marL="0" indent="0" algn="l" defTabSz="914400" rtl="0" eaLnBrk="1" latinLnBrk="0" hangingPunct="1">
              <a:lnSpc>
                <a:spcPct val="100000"/>
              </a:lnSpc>
              <a:spcBef>
                <a:spcPts val="0"/>
              </a:spcBef>
              <a:spcAft>
                <a:spcPts val="1200"/>
              </a:spcAft>
              <a:buFont typeface="Arial" panose="020B0604020202020204" pitchFamily="34" charset="0"/>
              <a:buNone/>
              <a:defRPr sz="4400" b="1" kern="1200" cap="all" spc="200" baseline="0">
                <a:solidFill>
                  <a:schemeClr val="tx1"/>
                </a:solidFill>
                <a:latin typeface="+mn-lt"/>
                <a:ea typeface="+mn-ea"/>
                <a:cs typeface="+mn-cs"/>
              </a:defRPr>
            </a:lvl6pPr>
            <a:lvl7pPr marL="0" indent="0" algn="l" defTabSz="914400" rtl="0" eaLnBrk="1" latinLnBrk="0" hangingPunct="1">
              <a:lnSpc>
                <a:spcPct val="100000"/>
              </a:lnSpc>
              <a:spcBef>
                <a:spcPts val="600"/>
              </a:spcBef>
              <a:spcAft>
                <a:spcPts val="0"/>
              </a:spcAft>
              <a:buFont typeface="System Font Regular"/>
              <a:buNone/>
              <a:defRPr sz="2000" kern="1200">
                <a:solidFill>
                  <a:schemeClr val="tx1"/>
                </a:solidFill>
                <a:latin typeface="+mn-lt"/>
                <a:ea typeface="+mn-ea"/>
                <a:cs typeface="+mn-cs"/>
              </a:defRPr>
            </a:lvl7pPr>
            <a:lvl8pPr marL="3429000" indent="-228600" algn="l" defTabSz="914400" rtl="0" eaLnBrk="1" latinLnBrk="0" hangingPunct="1">
              <a:lnSpc>
                <a:spcPct val="100000"/>
              </a:lnSpc>
              <a:spcBef>
                <a:spcPts val="0"/>
              </a:spcBef>
              <a:buFont typeface="Arial" panose="020B0604020202020204" pitchFamily="34" charset="0"/>
              <a:buChar char="•"/>
              <a:defRPr sz="1200" kern="1200">
                <a:solidFill>
                  <a:schemeClr val="tx1"/>
                </a:solidFill>
                <a:latin typeface="+mn-lt"/>
                <a:ea typeface="+mn-ea"/>
                <a:cs typeface="+mn-cs"/>
              </a:defRPr>
            </a:lvl8pPr>
            <a:lvl9pPr marL="3886200" indent="-228600" algn="l" defTabSz="914400" rtl="0" eaLnBrk="1" latinLnBrk="0" hangingPunct="1">
              <a:lnSpc>
                <a:spcPct val="100000"/>
              </a:lnSpc>
              <a:spcBef>
                <a:spcPts val="0"/>
              </a:spcBef>
              <a:buFont typeface="System Font Regular"/>
              <a:buChar char="-"/>
              <a:defRPr sz="1200" kern="1200">
                <a:solidFill>
                  <a:schemeClr val="tx1"/>
                </a:solidFill>
                <a:latin typeface="+mn-lt"/>
                <a:ea typeface="+mn-ea"/>
                <a:cs typeface="+mn-cs"/>
              </a:defRPr>
            </a:lvl9pPr>
          </a:lstStyle>
          <a:p>
            <a:r>
              <a:rPr lang="en-US" dirty="0"/>
              <a:t>Governor’s Office of Coastal Activities</a:t>
            </a:r>
          </a:p>
        </p:txBody>
      </p:sp>
      <p:sp>
        <p:nvSpPr>
          <p:cNvPr id="14" name="Text Placeholder 28">
            <a:extLst>
              <a:ext uri="{FF2B5EF4-FFF2-40B4-BE49-F238E27FC236}">
                <a16:creationId xmlns:a16="http://schemas.microsoft.com/office/drawing/2014/main" id="{C9B6F575-08B0-8A40-B7DC-CA309D553CE8}"/>
              </a:ext>
            </a:extLst>
          </p:cNvPr>
          <p:cNvSpPr>
            <a:spLocks noGrp="1"/>
          </p:cNvSpPr>
          <p:nvPr>
            <p:ph type="body" sz="quarter" idx="19" hasCustomPrompt="1"/>
          </p:nvPr>
        </p:nvSpPr>
        <p:spPr>
          <a:xfrm>
            <a:off x="8915401" y="457200"/>
            <a:ext cx="2819400" cy="228599"/>
          </a:xfrm>
        </p:spPr>
        <p:txBody>
          <a:bodyPr lIns="0" tIns="0" rIns="0" bIns="0" anchor="ctr" anchorCtr="0">
            <a:noAutofit/>
          </a:bodyPr>
          <a:lstStyle>
            <a:lvl1pPr marL="0" indent="0" algn="r">
              <a:buNone/>
              <a:defRPr sz="1200" cap="all" spc="200" baseline="0">
                <a:solidFill>
                  <a:schemeClr val="bg1"/>
                </a:solidFill>
                <a:latin typeface="+mn-lt"/>
              </a:defRPr>
            </a:lvl1pPr>
          </a:lstStyle>
          <a:p>
            <a:pPr lvl="0"/>
            <a:r>
              <a:rPr lang="en-US" dirty="0"/>
              <a:t>20xx Month xx</a:t>
            </a:r>
          </a:p>
        </p:txBody>
      </p:sp>
      <p:sp>
        <p:nvSpPr>
          <p:cNvPr id="17" name="Text Placeholder 28">
            <a:extLst>
              <a:ext uri="{FF2B5EF4-FFF2-40B4-BE49-F238E27FC236}">
                <a16:creationId xmlns:a16="http://schemas.microsoft.com/office/drawing/2014/main" id="{E4BAA8C2-B733-3A47-8764-79BAF0F2786E}"/>
              </a:ext>
            </a:extLst>
          </p:cNvPr>
          <p:cNvSpPr>
            <a:spLocks noGrp="1"/>
          </p:cNvSpPr>
          <p:nvPr>
            <p:ph type="body" sz="quarter" idx="10" hasCustomPrompt="1"/>
          </p:nvPr>
        </p:nvSpPr>
        <p:spPr>
          <a:xfrm>
            <a:off x="457200" y="1142999"/>
            <a:ext cx="11277600" cy="4571999"/>
          </a:xfrm>
        </p:spPr>
        <p:txBody>
          <a:bodyPr lIns="0" tIns="0" rIns="0" bIns="0" anchor="ctr" anchorCtr="0">
            <a:noAutofit/>
          </a:bodyPr>
          <a:lstStyle>
            <a:lvl1pPr marL="0" indent="0" algn="ctr">
              <a:lnSpc>
                <a:spcPct val="100000"/>
              </a:lnSpc>
              <a:spcBef>
                <a:spcPts val="0"/>
              </a:spcBef>
              <a:spcAft>
                <a:spcPts val="1200"/>
              </a:spcAft>
              <a:buNone/>
              <a:defRPr sz="7200" b="0" i="0" cap="none" spc="0" baseline="0">
                <a:solidFill>
                  <a:schemeClr val="bg1"/>
                </a:solidFill>
                <a:latin typeface="Franklin Gothic Medium Cond" panose="020B0606030402020204" pitchFamily="34" charset="0"/>
              </a:defRPr>
            </a:lvl1pPr>
            <a:lvl2pPr marL="0" indent="0" algn="ctr">
              <a:buNone/>
              <a:defRPr sz="2400" cap="all" spc="200" baseline="0">
                <a:solidFill>
                  <a:schemeClr val="bg1"/>
                </a:solidFill>
              </a:defRPr>
            </a:lvl2pPr>
          </a:lstStyle>
          <a:p>
            <a:pPr lvl="0"/>
            <a:r>
              <a:rPr lang="en-US" dirty="0"/>
              <a:t>Presentation Title</a:t>
            </a:r>
          </a:p>
          <a:p>
            <a:pPr lvl="1"/>
            <a:r>
              <a:rPr lang="en-US" dirty="0"/>
              <a:t>Subtitle</a:t>
            </a:r>
          </a:p>
        </p:txBody>
      </p:sp>
      <p:sp>
        <p:nvSpPr>
          <p:cNvPr id="11" name="Text Placeholder 28">
            <a:extLst>
              <a:ext uri="{FF2B5EF4-FFF2-40B4-BE49-F238E27FC236}">
                <a16:creationId xmlns:a16="http://schemas.microsoft.com/office/drawing/2014/main" id="{EF21188B-2F2F-F24C-B965-F1818C249C2E}"/>
              </a:ext>
            </a:extLst>
          </p:cNvPr>
          <p:cNvSpPr>
            <a:spLocks noGrp="1"/>
          </p:cNvSpPr>
          <p:nvPr>
            <p:ph type="body" sz="quarter" idx="21" hasCustomPrompt="1"/>
          </p:nvPr>
        </p:nvSpPr>
        <p:spPr>
          <a:xfrm>
            <a:off x="457200" y="6172200"/>
            <a:ext cx="9055100" cy="228600"/>
          </a:xfrm>
        </p:spPr>
        <p:txBody>
          <a:bodyPr lIns="0" tIns="0" rIns="0" bIns="0" anchor="ctr" anchorCtr="0">
            <a:noAutofit/>
          </a:bodyPr>
          <a:lstStyle>
            <a:lvl1pPr marL="0" indent="0" algn="l">
              <a:buNone/>
              <a:defRPr sz="1200" cap="all" spc="200" baseline="0">
                <a:solidFill>
                  <a:schemeClr val="bg1"/>
                </a:solidFill>
                <a:latin typeface="+mn-lt"/>
              </a:defRPr>
            </a:lvl1pPr>
          </a:lstStyle>
          <a:p>
            <a:r>
              <a:rPr lang="en-US" dirty="0"/>
              <a:t>Presenter Name	Presenter Name	Presenter Name	Presenter Name</a:t>
            </a:r>
          </a:p>
        </p:txBody>
      </p:sp>
    </p:spTree>
    <p:extLst>
      <p:ext uri="{BB962C8B-B14F-4D97-AF65-F5344CB8AC3E}">
        <p14:creationId xmlns:p14="http://schemas.microsoft.com/office/powerpoint/2010/main" val="164155326"/>
      </p:ext>
    </p:extLst>
  </p:cSld>
  <p:clrMapOvr>
    <a:overrideClrMapping bg1="lt1" tx1="dk1" bg2="lt2" tx2="dk2" accent1="accent1" accent2="accent2" accent3="accent3" accent4="accent4" accent5="accent5" accent6="accent6" hlink="hlink" folHlink="folHlink"/>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166017-DAAC-E449-9D39-D8DA6DA73DB3}"/>
              </a:ext>
            </a:extLst>
          </p:cNvPr>
          <p:cNvSpPr>
            <a:spLocks noGrp="1"/>
          </p:cNvSpPr>
          <p:nvPr>
            <p:ph type="title"/>
          </p:nvPr>
        </p:nvSpPr>
        <p:spPr/>
        <p:txBody>
          <a:bodyPr/>
          <a:lstStyle/>
          <a:p>
            <a:r>
              <a:rPr lang="en-US"/>
              <a:t>Click to edit Master title style</a:t>
            </a:r>
          </a:p>
        </p:txBody>
      </p:sp>
      <p:sp>
        <p:nvSpPr>
          <p:cNvPr id="3" name="Content Placeholder 3">
            <a:extLst>
              <a:ext uri="{FF2B5EF4-FFF2-40B4-BE49-F238E27FC236}">
                <a16:creationId xmlns:a16="http://schemas.microsoft.com/office/drawing/2014/main" id="{0D184C21-3552-6E43-99CE-62CDB18D7DE1}"/>
              </a:ext>
            </a:extLst>
          </p:cNvPr>
          <p:cNvSpPr>
            <a:spLocks noGrp="1"/>
          </p:cNvSpPr>
          <p:nvPr>
            <p:ph sz="quarter" idx="10"/>
          </p:nvPr>
        </p:nvSpPr>
        <p:spPr>
          <a:xfrm>
            <a:off x="457200" y="1557839"/>
            <a:ext cx="11277600" cy="48429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877380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9BA795F4-A223-D240-88A9-1224779925ED}"/>
              </a:ext>
            </a:extLst>
          </p:cNvPr>
          <p:cNvSpPr>
            <a:spLocks noGrp="1"/>
          </p:cNvSpPr>
          <p:nvPr>
            <p:ph sz="quarter" idx="10"/>
          </p:nvPr>
        </p:nvSpPr>
        <p:spPr>
          <a:xfrm>
            <a:off x="457200" y="1557839"/>
            <a:ext cx="5413248" cy="48429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Content Placeholder 3">
            <a:extLst>
              <a:ext uri="{FF2B5EF4-FFF2-40B4-BE49-F238E27FC236}">
                <a16:creationId xmlns:a16="http://schemas.microsoft.com/office/drawing/2014/main" id="{09AC1833-8FF6-D842-B1D3-066D27A5E890}"/>
              </a:ext>
            </a:extLst>
          </p:cNvPr>
          <p:cNvSpPr>
            <a:spLocks noGrp="1"/>
          </p:cNvSpPr>
          <p:nvPr>
            <p:ph sz="quarter" idx="11"/>
          </p:nvPr>
        </p:nvSpPr>
        <p:spPr>
          <a:xfrm>
            <a:off x="6321552" y="1557581"/>
            <a:ext cx="5413248" cy="484324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1">
            <a:extLst>
              <a:ext uri="{FF2B5EF4-FFF2-40B4-BE49-F238E27FC236}">
                <a16:creationId xmlns:a16="http://schemas.microsoft.com/office/drawing/2014/main" id="{254D609E-5258-F145-965A-F17F7B85D946}"/>
              </a:ext>
            </a:extLst>
          </p:cNvPr>
          <p:cNvSpPr>
            <a:spLocks noGrp="1"/>
          </p:cNvSpPr>
          <p:nvPr>
            <p:ph type="title"/>
          </p:nvPr>
        </p:nvSpPr>
        <p:spPr>
          <a:xfrm>
            <a:off x="457200" y="265176"/>
            <a:ext cx="11277600" cy="1292662"/>
          </a:xfrm>
        </p:spPr>
        <p:txBody>
          <a:bodyPr/>
          <a:lstStyle>
            <a:lvl1pPr>
              <a:defRPr>
                <a:solidFill>
                  <a:srgbClr val="00A8C8"/>
                </a:solidFill>
              </a:defRPr>
            </a:lvl1pPr>
          </a:lstStyle>
          <a:p>
            <a:r>
              <a:rPr lang="en-US" dirty="0"/>
              <a:t>Click to edit Master title style</a:t>
            </a:r>
          </a:p>
        </p:txBody>
      </p:sp>
      <p:sp>
        <p:nvSpPr>
          <p:cNvPr id="6" name="Text Placeholder 31">
            <a:extLst>
              <a:ext uri="{FF2B5EF4-FFF2-40B4-BE49-F238E27FC236}">
                <a16:creationId xmlns:a16="http://schemas.microsoft.com/office/drawing/2014/main" id="{E0CC4B99-251F-7A47-94F8-3263C0FBB32A}"/>
              </a:ext>
            </a:extLst>
          </p:cNvPr>
          <p:cNvSpPr txBox="1">
            <a:spLocks/>
          </p:cNvSpPr>
          <p:nvPr userDrawn="1"/>
        </p:nvSpPr>
        <p:spPr>
          <a:xfrm>
            <a:off x="457199" y="6581489"/>
            <a:ext cx="5638800" cy="646331"/>
          </a:xfrm>
          <a:prstGeom prst="rect">
            <a:avLst/>
          </a:prstGeom>
          <a:noFill/>
        </p:spPr>
        <p:txBody>
          <a:bodyPr vert="horz" wrap="square" lIns="0" tIns="0" rIns="0" bIns="457200" rtlCol="0" anchor="t" anchorCtr="0">
            <a:sp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200" b="0" i="0" kern="1200" cap="all" spc="200" baseline="0">
                <a:solidFill>
                  <a:schemeClr val="tx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2400" b="0" kern="1200" cap="all" spc="200" baseline="0">
                <a:solidFill>
                  <a:schemeClr val="tx1"/>
                </a:solidFill>
                <a:latin typeface="+mn-lt"/>
                <a:ea typeface="+mn-ea"/>
                <a:cs typeface="+mn-cs"/>
              </a:defRPr>
            </a:lvl2pPr>
            <a:lvl3pPr marL="0" indent="0" algn="l" defTabSz="914400" rtl="0" eaLnBrk="1" latinLnBrk="0" hangingPunct="1">
              <a:lnSpc>
                <a:spcPct val="100000"/>
              </a:lnSpc>
              <a:spcBef>
                <a:spcPts val="1800"/>
              </a:spcBef>
              <a:spcAft>
                <a:spcPts val="0"/>
              </a:spcAft>
              <a:buFont typeface="Arial" panose="020B0604020202020204" pitchFamily="34" charset="0"/>
              <a:buNone/>
              <a:defRPr sz="2000" kern="1200" cap="none" spc="50" baseline="0">
                <a:solidFill>
                  <a:schemeClr val="tx1"/>
                </a:solidFill>
                <a:latin typeface="+mn-lt"/>
                <a:ea typeface="+mn-ea"/>
                <a:cs typeface="+mn-cs"/>
              </a:defRPr>
            </a:lvl3pPr>
            <a:lvl4pPr marL="228600" indent="-228600" algn="l" defTabSz="914400" rtl="0" eaLnBrk="1" latinLnBrk="0" hangingPunct="1">
              <a:lnSpc>
                <a:spcPct val="100000"/>
              </a:lnSpc>
              <a:spcBef>
                <a:spcPts val="600"/>
              </a:spcBef>
              <a:spcAft>
                <a:spcPts val="0"/>
              </a:spcAft>
              <a:buFont typeface="Arial" panose="020B0604020202020204" pitchFamily="34" charset="0"/>
              <a:buChar char="•"/>
              <a:defRPr sz="2000" kern="1200" spc="50" baseline="0">
                <a:solidFill>
                  <a:schemeClr val="tx1"/>
                </a:solidFill>
                <a:latin typeface="+mn-lt"/>
                <a:ea typeface="+mn-ea"/>
                <a:cs typeface="+mn-cs"/>
              </a:defRPr>
            </a:lvl4pPr>
            <a:lvl5pPr marL="457200" indent="-228600" algn="l" defTabSz="914400" rtl="0" eaLnBrk="1" latinLnBrk="0" hangingPunct="1">
              <a:lnSpc>
                <a:spcPct val="100000"/>
              </a:lnSpc>
              <a:spcBef>
                <a:spcPts val="600"/>
              </a:spcBef>
              <a:spcAft>
                <a:spcPts val="0"/>
              </a:spcAft>
              <a:buFont typeface="System Font Regular"/>
              <a:buChar char="-"/>
              <a:defRPr sz="2000" kern="1200" spc="50" baseline="0">
                <a:solidFill>
                  <a:schemeClr val="tx1"/>
                </a:solidFill>
                <a:latin typeface="+mn-lt"/>
                <a:ea typeface="+mn-ea"/>
                <a:cs typeface="+mn-cs"/>
              </a:defRPr>
            </a:lvl5pPr>
            <a:lvl6pPr marL="685800" indent="-228600" algn="l" defTabSz="914400" rtl="0" eaLnBrk="1" latinLnBrk="0" hangingPunct="1">
              <a:lnSpc>
                <a:spcPct val="100000"/>
              </a:lnSpc>
              <a:spcBef>
                <a:spcPts val="600"/>
              </a:spcBef>
              <a:spcAft>
                <a:spcPts val="0"/>
              </a:spcAft>
              <a:buFont typeface="Arial" panose="020B0604020202020204" pitchFamily="34" charset="0"/>
              <a:buChar char="•"/>
              <a:defRPr sz="2000" kern="1200">
                <a:solidFill>
                  <a:schemeClr val="tx1"/>
                </a:solidFill>
                <a:latin typeface="+mn-lt"/>
                <a:ea typeface="+mn-ea"/>
                <a:cs typeface="+mn-cs"/>
              </a:defRPr>
            </a:lvl6pPr>
            <a:lvl7pPr marL="914400" indent="-228600" algn="l" defTabSz="914400" rtl="0" eaLnBrk="1" latinLnBrk="0" hangingPunct="1">
              <a:lnSpc>
                <a:spcPct val="100000"/>
              </a:lnSpc>
              <a:spcBef>
                <a:spcPts val="600"/>
              </a:spcBef>
              <a:spcAft>
                <a:spcPts val="0"/>
              </a:spcAft>
              <a:buFont typeface="System Font Regular"/>
              <a:buChar char="-"/>
              <a:defRPr sz="2000" kern="1200">
                <a:solidFill>
                  <a:schemeClr val="tx1"/>
                </a:solidFill>
                <a:latin typeface="+mn-lt"/>
                <a:ea typeface="+mn-ea"/>
                <a:cs typeface="+mn-cs"/>
              </a:defRPr>
            </a:lvl7pPr>
            <a:lvl8pPr marL="3429000" indent="-228600" algn="l" defTabSz="914400" rtl="0" eaLnBrk="1" latinLnBrk="0" hangingPunct="1">
              <a:lnSpc>
                <a:spcPct val="100000"/>
              </a:lnSpc>
              <a:spcBef>
                <a:spcPts val="0"/>
              </a:spcBef>
              <a:buFont typeface="Arial" panose="020B0604020202020204" pitchFamily="34" charset="0"/>
              <a:buChar char="•"/>
              <a:defRPr sz="1200" kern="1200">
                <a:solidFill>
                  <a:schemeClr val="tx1"/>
                </a:solidFill>
                <a:latin typeface="+mn-lt"/>
                <a:ea typeface="+mn-ea"/>
                <a:cs typeface="+mn-cs"/>
              </a:defRPr>
            </a:lvl8pPr>
            <a:lvl9pPr marL="3886200" indent="-228600" algn="l" defTabSz="914400" rtl="0" eaLnBrk="1" latinLnBrk="0" hangingPunct="1">
              <a:lnSpc>
                <a:spcPct val="100000"/>
              </a:lnSpc>
              <a:spcBef>
                <a:spcPts val="0"/>
              </a:spcBef>
              <a:buFont typeface="System Font Regular"/>
              <a:buChar char="-"/>
              <a:defRPr sz="1200" kern="1200">
                <a:solidFill>
                  <a:schemeClr val="tx1"/>
                </a:solidFill>
                <a:latin typeface="+mn-lt"/>
                <a:ea typeface="+mn-ea"/>
                <a:cs typeface="+mn-cs"/>
              </a:defRPr>
            </a:lvl9pPr>
          </a:lstStyle>
          <a:p>
            <a:r>
              <a:rPr lang="en-US" sz="1050" dirty="0"/>
              <a:t>Coastal</a:t>
            </a:r>
            <a:r>
              <a:rPr lang="en-US" sz="1050" baseline="0" dirty="0"/>
              <a:t> protection and Restoration authority</a:t>
            </a:r>
            <a:endParaRPr lang="en-US" sz="1050" dirty="0"/>
          </a:p>
        </p:txBody>
      </p:sp>
    </p:spTree>
    <p:extLst>
      <p:ext uri="{BB962C8B-B14F-4D97-AF65-F5344CB8AC3E}">
        <p14:creationId xmlns:p14="http://schemas.microsoft.com/office/powerpoint/2010/main" val="199054026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Macbook Zoom">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5842A1E-442D-504E-B53D-9145A514EBF6}"/>
              </a:ext>
            </a:extLst>
          </p:cNvPr>
          <p:cNvSpPr/>
          <p:nvPr userDrawn="1"/>
        </p:nvSpPr>
        <p:spPr>
          <a:xfrm>
            <a:off x="8461248" y="0"/>
            <a:ext cx="373075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11" name="Picture 10">
            <a:extLst>
              <a:ext uri="{FF2B5EF4-FFF2-40B4-BE49-F238E27FC236}">
                <a16:creationId xmlns:a16="http://schemas.microsoft.com/office/drawing/2014/main" id="{FF70BEE2-FE4D-6445-A384-7824F8AF65C8}"/>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 t="-1" r="-2789" b="-1929"/>
          <a:stretch/>
        </p:blipFill>
        <p:spPr>
          <a:xfrm>
            <a:off x="5622141" y="1450299"/>
            <a:ext cx="7733450" cy="4503631"/>
          </a:xfrm>
          <a:prstGeom prst="rect">
            <a:avLst/>
          </a:prstGeom>
        </p:spPr>
      </p:pic>
      <p:sp>
        <p:nvSpPr>
          <p:cNvPr id="3" name="Picture Placeholder 2">
            <a:extLst>
              <a:ext uri="{FF2B5EF4-FFF2-40B4-BE49-F238E27FC236}">
                <a16:creationId xmlns:a16="http://schemas.microsoft.com/office/drawing/2014/main" id="{5D01FD7D-D544-4772-B580-7DC1E6243425}"/>
              </a:ext>
            </a:extLst>
          </p:cNvPr>
          <p:cNvSpPr>
            <a:spLocks noGrp="1"/>
          </p:cNvSpPr>
          <p:nvPr>
            <p:ph type="pic" sz="quarter" idx="10" hasCustomPrompt="1"/>
          </p:nvPr>
        </p:nvSpPr>
        <p:spPr>
          <a:xfrm>
            <a:off x="6543040" y="1745672"/>
            <a:ext cx="5661660" cy="3567545"/>
          </a:xfrm>
          <a:prstGeom prst="rect">
            <a:avLst/>
          </a:prstGeom>
          <a:solidFill>
            <a:schemeClr val="tx1"/>
          </a:solidFill>
        </p:spPr>
        <p:txBody>
          <a:bodyPr lIns="396000" tIns="1476000" rIns="72000" bIns="72000">
            <a:normAutofit/>
          </a:bodyPr>
          <a:lstStyle>
            <a:lvl1pPr marL="0" marR="0" indent="0" algn="l" defTabSz="914400" rtl="0" eaLnBrk="1" fontAlgn="auto" latinLnBrk="0" hangingPunct="1">
              <a:lnSpc>
                <a:spcPct val="90000"/>
              </a:lnSpc>
              <a:spcBef>
                <a:spcPts val="1000"/>
              </a:spcBef>
              <a:spcAft>
                <a:spcPts val="0"/>
              </a:spcAft>
              <a:buClrTx/>
              <a:buSzTx/>
              <a:buFontTx/>
              <a:buNone/>
              <a:tabLst/>
              <a:defRPr lang="fr-FR" sz="3600" b="0" i="0" kern="1200" dirty="0">
                <a:solidFill>
                  <a:schemeClr val="tx1"/>
                </a:solidFill>
                <a:latin typeface="Arial" panose="020B0604020202020204" pitchFamily="34" charset="0"/>
                <a:ea typeface="+mn-ea"/>
                <a:cs typeface="Arial" panose="020B0604020202020204" pitchFamily="34" charset="0"/>
              </a:defRPr>
            </a:lvl1pPr>
          </a:lstStyle>
          <a:p>
            <a:r>
              <a:rPr lang="fr-FR"/>
              <a:t>Click </a:t>
            </a:r>
            <a:br>
              <a:rPr lang="fr-FR"/>
            </a:br>
            <a:r>
              <a:rPr lang="fr-FR"/>
              <a:t>to </a:t>
            </a:r>
            <a:r>
              <a:rPr lang="fr-FR" err="1"/>
              <a:t>add</a:t>
            </a:r>
            <a:r>
              <a:rPr lang="fr-FR"/>
              <a:t> </a:t>
            </a:r>
            <a:br>
              <a:rPr lang="fr-FR"/>
            </a:br>
            <a:r>
              <a:rPr lang="fr-FR"/>
              <a:t>a </a:t>
            </a:r>
            <a:r>
              <a:rPr lang="fr-FR" err="1"/>
              <a:t>picture</a:t>
            </a:r>
            <a:endParaRPr lang="fr-FR"/>
          </a:p>
        </p:txBody>
      </p:sp>
      <p:sp>
        <p:nvSpPr>
          <p:cNvPr id="6" name="Content Placeholder 3">
            <a:extLst>
              <a:ext uri="{FF2B5EF4-FFF2-40B4-BE49-F238E27FC236}">
                <a16:creationId xmlns:a16="http://schemas.microsoft.com/office/drawing/2014/main" id="{9EBB0D62-D94C-5D49-8BC2-AF9D6FD6F35D}"/>
              </a:ext>
            </a:extLst>
          </p:cNvPr>
          <p:cNvSpPr>
            <a:spLocks noGrp="1"/>
          </p:cNvSpPr>
          <p:nvPr>
            <p:ph sz="quarter" idx="11"/>
          </p:nvPr>
        </p:nvSpPr>
        <p:spPr>
          <a:xfrm>
            <a:off x="914400" y="1557837"/>
            <a:ext cx="4430050" cy="4385761"/>
          </a:xfrm>
        </p:spPr>
        <p:txBody>
          <a:bodyPr anchor="ctr"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1">
            <a:extLst>
              <a:ext uri="{FF2B5EF4-FFF2-40B4-BE49-F238E27FC236}">
                <a16:creationId xmlns:a16="http://schemas.microsoft.com/office/drawing/2014/main" id="{E403F5AA-0465-7F49-BBED-8B6BF179B749}"/>
              </a:ext>
            </a:extLst>
          </p:cNvPr>
          <p:cNvSpPr>
            <a:spLocks noGrp="1"/>
          </p:cNvSpPr>
          <p:nvPr>
            <p:ph type="title"/>
          </p:nvPr>
        </p:nvSpPr>
        <p:spPr>
          <a:xfrm>
            <a:off x="457200" y="265176"/>
            <a:ext cx="4887250" cy="1292662"/>
          </a:xfrm>
        </p:spPr>
        <p:txBody>
          <a:bodyPr/>
          <a:lstStyle/>
          <a:p>
            <a:r>
              <a:rPr lang="en-US"/>
              <a:t>Click to edit Master title style</a:t>
            </a:r>
            <a:endParaRPr lang="en-US" dirty="0"/>
          </a:p>
        </p:txBody>
      </p:sp>
    </p:spTree>
    <p:extLst>
      <p:ext uri="{BB962C8B-B14F-4D97-AF65-F5344CB8AC3E}">
        <p14:creationId xmlns:p14="http://schemas.microsoft.com/office/powerpoint/2010/main" val="82821458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4_Chapter 1.1">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D7037FA-9CF4-564B-ADB8-D0B14A1478B0}"/>
              </a:ext>
            </a:extLst>
          </p:cNvPr>
          <p:cNvSpPr>
            <a:spLocks noGrp="1"/>
          </p:cNvSpPr>
          <p:nvPr>
            <p:ph type="title"/>
          </p:nvPr>
        </p:nvSpPr>
        <p:spPr>
          <a:xfrm>
            <a:off x="457200" y="265176"/>
            <a:ext cx="11277600" cy="1292662"/>
          </a:xfrm>
        </p:spPr>
        <p:txBody>
          <a:bodyPr/>
          <a:lstStyle/>
          <a:p>
            <a:r>
              <a:rPr lang="en-US" dirty="0"/>
              <a:t>Click to edit Master title style</a:t>
            </a:r>
          </a:p>
        </p:txBody>
      </p:sp>
      <p:sp>
        <p:nvSpPr>
          <p:cNvPr id="7" name="Content Placeholder 3">
            <a:extLst>
              <a:ext uri="{FF2B5EF4-FFF2-40B4-BE49-F238E27FC236}">
                <a16:creationId xmlns:a16="http://schemas.microsoft.com/office/drawing/2014/main" id="{AF3B1DCA-DE29-5547-9343-F37A9CA9C0A9}"/>
              </a:ext>
            </a:extLst>
          </p:cNvPr>
          <p:cNvSpPr>
            <a:spLocks noGrp="1"/>
          </p:cNvSpPr>
          <p:nvPr>
            <p:ph sz="quarter" idx="10"/>
          </p:nvPr>
        </p:nvSpPr>
        <p:spPr>
          <a:xfrm>
            <a:off x="457200" y="1557838"/>
            <a:ext cx="11277600" cy="4842962"/>
          </a:xfrm>
        </p:spPr>
        <p:txBody>
          <a:bodyPr rIns="0" anchor="t" anchorCtr="0"/>
          <a:lstStyle>
            <a:lvl1pPr>
              <a:spcBef>
                <a:spcPts val="0"/>
              </a:spcBef>
              <a:spcAft>
                <a:spcPts val="1800"/>
              </a:spcAft>
              <a:defRPr sz="2000"/>
            </a:lvl1pPr>
            <a:lvl2pPr>
              <a:spcBef>
                <a:spcPts val="0"/>
              </a:spcBef>
              <a:spcAft>
                <a:spcPts val="1800"/>
              </a:spcAft>
              <a:defRPr sz="2000"/>
            </a:lvl2pPr>
            <a:lvl3pPr>
              <a:defRPr sz="2000"/>
            </a:lvl3pPr>
            <a:lvl4pPr>
              <a:defRPr sz="2000">
                <a:solidFill>
                  <a:schemeClr val="accent1"/>
                </a:solidFill>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9942090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5_Cover 2">
    <p:spTree>
      <p:nvGrpSpPr>
        <p:cNvPr id="1" name=""/>
        <p:cNvGrpSpPr/>
        <p:nvPr/>
      </p:nvGrpSpPr>
      <p:grpSpPr>
        <a:xfrm>
          <a:off x="0" y="0"/>
          <a:ext cx="0" cy="0"/>
          <a:chOff x="0" y="0"/>
          <a:chExt cx="0" cy="0"/>
        </a:xfrm>
      </p:grpSpPr>
      <p:sp>
        <p:nvSpPr>
          <p:cNvPr id="7" name="Text Placeholder 17">
            <a:extLst>
              <a:ext uri="{FF2B5EF4-FFF2-40B4-BE49-F238E27FC236}">
                <a16:creationId xmlns:a16="http://schemas.microsoft.com/office/drawing/2014/main" id="{7E8372A2-26AD-3D46-87C4-359526846130}"/>
              </a:ext>
            </a:extLst>
          </p:cNvPr>
          <p:cNvSpPr txBox="1">
            <a:spLocks/>
          </p:cNvSpPr>
          <p:nvPr userDrawn="1"/>
        </p:nvSpPr>
        <p:spPr>
          <a:xfrm>
            <a:off x="457200" y="457200"/>
            <a:ext cx="5638800" cy="228600"/>
          </a:xfrm>
          <a:prstGeom prst="rect">
            <a:avLst/>
          </a:prstGeom>
          <a:noFill/>
        </p:spPr>
        <p:txBody>
          <a:bodyPr vert="horz" lIns="0" tIns="0" rIns="0" bIns="0" rtlCol="0" anchor="ctr" anchorCtr="0">
            <a:noAutofit/>
          </a:bodyPr>
          <a:lstStyle>
            <a:lvl1pPr marL="0" indent="0" algn="l" defTabSz="914400" rtl="0" eaLnBrk="1" latinLnBrk="0" hangingPunct="1">
              <a:lnSpc>
                <a:spcPct val="100000"/>
              </a:lnSpc>
              <a:spcBef>
                <a:spcPts val="1200"/>
              </a:spcBef>
              <a:spcAft>
                <a:spcPts val="0"/>
              </a:spcAft>
              <a:buFont typeface="Arial" panose="020B0604020202020204" pitchFamily="34" charset="0"/>
              <a:buNone/>
              <a:defRPr sz="1200" b="0" kern="1200" cap="all" spc="200" baseline="0">
                <a:solidFill>
                  <a:schemeClr val="bg1"/>
                </a:solidFill>
                <a:latin typeface="+mn-lt"/>
                <a:ea typeface="+mn-ea"/>
                <a:cs typeface="+mn-cs"/>
              </a:defRPr>
            </a:lvl1pPr>
            <a:lvl2pPr marL="228600" indent="-228600" algn="l" defTabSz="914400" rtl="0" eaLnBrk="1" latinLnBrk="0" hangingPunct="1">
              <a:lnSpc>
                <a:spcPct val="100000"/>
              </a:lnSpc>
              <a:spcBef>
                <a:spcPts val="600"/>
              </a:spcBef>
              <a:spcAft>
                <a:spcPts val="0"/>
              </a:spcAft>
              <a:buFont typeface="Arial" panose="020B0604020202020204" pitchFamily="34" charset="0"/>
              <a:buChar char="•"/>
              <a:defRPr sz="2000" b="0" kern="1200" cap="none" spc="50" baseline="0">
                <a:solidFill>
                  <a:schemeClr val="tx1"/>
                </a:solidFill>
                <a:latin typeface="+mn-lt"/>
                <a:ea typeface="+mn-ea"/>
                <a:cs typeface="+mn-cs"/>
              </a:defRPr>
            </a:lvl2pPr>
            <a:lvl3pPr marL="457200" indent="-228600" algn="l" defTabSz="914400" rtl="0" eaLnBrk="1" latinLnBrk="0" hangingPunct="1">
              <a:lnSpc>
                <a:spcPct val="100000"/>
              </a:lnSpc>
              <a:spcBef>
                <a:spcPts val="600"/>
              </a:spcBef>
              <a:spcAft>
                <a:spcPts val="0"/>
              </a:spcAft>
              <a:buFont typeface="System Font Regular"/>
              <a:buChar char="-"/>
              <a:defRPr sz="2000" kern="1200" cap="none" spc="50" baseline="0">
                <a:solidFill>
                  <a:schemeClr val="tx1"/>
                </a:solidFill>
                <a:latin typeface="+mn-lt"/>
                <a:ea typeface="+mn-ea"/>
                <a:cs typeface="+mn-cs"/>
              </a:defRPr>
            </a:lvl3pPr>
            <a:lvl4pPr marL="0" indent="0" algn="l" defTabSz="914400" rtl="0" eaLnBrk="1" latinLnBrk="0" hangingPunct="1">
              <a:lnSpc>
                <a:spcPct val="100000"/>
              </a:lnSpc>
              <a:spcBef>
                <a:spcPts val="0"/>
              </a:spcBef>
              <a:spcAft>
                <a:spcPts val="600"/>
              </a:spcAft>
              <a:buFont typeface="Arial" panose="020B0604020202020204" pitchFamily="34" charset="0"/>
              <a:buNone/>
              <a:defRPr sz="2400" b="0" i="0" kern="1200" cap="all" spc="200" baseline="0">
                <a:solidFill>
                  <a:schemeClr val="tx1"/>
                </a:solidFill>
                <a:latin typeface="+mn-lt"/>
                <a:ea typeface="+mn-ea"/>
                <a:cs typeface="+mn-cs"/>
              </a:defRPr>
            </a:lvl4pPr>
            <a:lvl5pPr marL="0" indent="0" algn="l" defTabSz="914400" rtl="0" eaLnBrk="1" latinLnBrk="0" hangingPunct="1">
              <a:lnSpc>
                <a:spcPct val="100000"/>
              </a:lnSpc>
              <a:spcBef>
                <a:spcPts val="0"/>
              </a:spcBef>
              <a:spcAft>
                <a:spcPts val="1200"/>
              </a:spcAft>
              <a:buFont typeface="System Font Regular"/>
              <a:buNone/>
              <a:defRPr sz="5400" b="0" i="0" kern="1200" spc="0" baseline="0">
                <a:solidFill>
                  <a:schemeClr val="accent1"/>
                </a:solidFill>
                <a:latin typeface="Franklin Gothic Medium Cond" panose="020B0606030402020204" pitchFamily="34" charset="0"/>
                <a:ea typeface="+mn-ea"/>
                <a:cs typeface="+mn-cs"/>
              </a:defRPr>
            </a:lvl5pPr>
            <a:lvl6pPr marL="0" indent="0" algn="l" defTabSz="914400" rtl="0" eaLnBrk="1" latinLnBrk="0" hangingPunct="1">
              <a:lnSpc>
                <a:spcPct val="100000"/>
              </a:lnSpc>
              <a:spcBef>
                <a:spcPts val="0"/>
              </a:spcBef>
              <a:spcAft>
                <a:spcPts val="1200"/>
              </a:spcAft>
              <a:buFont typeface="Arial" panose="020B0604020202020204" pitchFamily="34" charset="0"/>
              <a:buNone/>
              <a:defRPr sz="4400" b="1" kern="1200" cap="all" spc="200" baseline="0">
                <a:solidFill>
                  <a:schemeClr val="tx1"/>
                </a:solidFill>
                <a:latin typeface="+mn-lt"/>
                <a:ea typeface="+mn-ea"/>
                <a:cs typeface="+mn-cs"/>
              </a:defRPr>
            </a:lvl6pPr>
            <a:lvl7pPr marL="0" indent="0" algn="l" defTabSz="914400" rtl="0" eaLnBrk="1" latinLnBrk="0" hangingPunct="1">
              <a:lnSpc>
                <a:spcPct val="100000"/>
              </a:lnSpc>
              <a:spcBef>
                <a:spcPts val="600"/>
              </a:spcBef>
              <a:spcAft>
                <a:spcPts val="0"/>
              </a:spcAft>
              <a:buFont typeface="System Font Regular"/>
              <a:buNone/>
              <a:defRPr sz="2000" kern="1200">
                <a:solidFill>
                  <a:schemeClr val="tx1"/>
                </a:solidFill>
                <a:latin typeface="+mn-lt"/>
                <a:ea typeface="+mn-ea"/>
                <a:cs typeface="+mn-cs"/>
              </a:defRPr>
            </a:lvl7pPr>
            <a:lvl8pPr marL="3429000" indent="-228600" algn="l" defTabSz="914400" rtl="0" eaLnBrk="1" latinLnBrk="0" hangingPunct="1">
              <a:lnSpc>
                <a:spcPct val="100000"/>
              </a:lnSpc>
              <a:spcBef>
                <a:spcPts val="0"/>
              </a:spcBef>
              <a:buFont typeface="Arial" panose="020B0604020202020204" pitchFamily="34" charset="0"/>
              <a:buChar char="•"/>
              <a:defRPr sz="1200" kern="1200">
                <a:solidFill>
                  <a:schemeClr val="tx1"/>
                </a:solidFill>
                <a:latin typeface="+mn-lt"/>
                <a:ea typeface="+mn-ea"/>
                <a:cs typeface="+mn-cs"/>
              </a:defRPr>
            </a:lvl8pPr>
            <a:lvl9pPr marL="3886200" indent="-228600" algn="l" defTabSz="914400" rtl="0" eaLnBrk="1" latinLnBrk="0" hangingPunct="1">
              <a:lnSpc>
                <a:spcPct val="100000"/>
              </a:lnSpc>
              <a:spcBef>
                <a:spcPts val="0"/>
              </a:spcBef>
              <a:buFont typeface="System Font Regular"/>
              <a:buChar char="-"/>
              <a:defRPr sz="1200" kern="1200">
                <a:solidFill>
                  <a:schemeClr val="tx1"/>
                </a:solidFill>
                <a:latin typeface="+mn-lt"/>
                <a:ea typeface="+mn-ea"/>
                <a:cs typeface="+mn-cs"/>
              </a:defRPr>
            </a:lvl9pPr>
          </a:lstStyle>
          <a:p>
            <a:r>
              <a:rPr lang="en-US" dirty="0"/>
              <a:t>Coastal Protection and Restoration Authority</a:t>
            </a:r>
          </a:p>
        </p:txBody>
      </p:sp>
      <p:sp>
        <p:nvSpPr>
          <p:cNvPr id="14" name="Text Placeholder 28">
            <a:extLst>
              <a:ext uri="{FF2B5EF4-FFF2-40B4-BE49-F238E27FC236}">
                <a16:creationId xmlns:a16="http://schemas.microsoft.com/office/drawing/2014/main" id="{C9B6F575-08B0-8A40-B7DC-CA309D553CE8}"/>
              </a:ext>
            </a:extLst>
          </p:cNvPr>
          <p:cNvSpPr>
            <a:spLocks noGrp="1"/>
          </p:cNvSpPr>
          <p:nvPr>
            <p:ph type="body" sz="quarter" idx="19" hasCustomPrompt="1"/>
          </p:nvPr>
        </p:nvSpPr>
        <p:spPr>
          <a:xfrm>
            <a:off x="8915401" y="457200"/>
            <a:ext cx="2819400" cy="228599"/>
          </a:xfrm>
        </p:spPr>
        <p:txBody>
          <a:bodyPr lIns="0" tIns="0" rIns="0" bIns="0" anchor="ctr" anchorCtr="0">
            <a:noAutofit/>
          </a:bodyPr>
          <a:lstStyle>
            <a:lvl1pPr marL="0" indent="0" algn="r">
              <a:buNone/>
              <a:defRPr sz="1200" cap="all" spc="200" baseline="0">
                <a:solidFill>
                  <a:schemeClr val="bg1"/>
                </a:solidFill>
                <a:latin typeface="+mn-lt"/>
              </a:defRPr>
            </a:lvl1pPr>
          </a:lstStyle>
          <a:p>
            <a:pPr lvl="0"/>
            <a:r>
              <a:rPr lang="en-US" dirty="0"/>
              <a:t>20xx Month xx</a:t>
            </a:r>
          </a:p>
        </p:txBody>
      </p:sp>
      <p:sp>
        <p:nvSpPr>
          <p:cNvPr id="17" name="Text Placeholder 28">
            <a:extLst>
              <a:ext uri="{FF2B5EF4-FFF2-40B4-BE49-F238E27FC236}">
                <a16:creationId xmlns:a16="http://schemas.microsoft.com/office/drawing/2014/main" id="{E4BAA8C2-B733-3A47-8764-79BAF0F2786E}"/>
              </a:ext>
            </a:extLst>
          </p:cNvPr>
          <p:cNvSpPr>
            <a:spLocks noGrp="1"/>
          </p:cNvSpPr>
          <p:nvPr>
            <p:ph type="body" sz="quarter" idx="10" hasCustomPrompt="1"/>
          </p:nvPr>
        </p:nvSpPr>
        <p:spPr>
          <a:xfrm>
            <a:off x="457200" y="1142999"/>
            <a:ext cx="11277600" cy="4571999"/>
          </a:xfrm>
        </p:spPr>
        <p:txBody>
          <a:bodyPr lIns="0" tIns="0" rIns="0" bIns="0" anchor="ctr" anchorCtr="0">
            <a:noAutofit/>
          </a:bodyPr>
          <a:lstStyle>
            <a:lvl1pPr marL="0" indent="0" algn="ctr">
              <a:lnSpc>
                <a:spcPts val="7200"/>
              </a:lnSpc>
              <a:spcBef>
                <a:spcPts val="0"/>
              </a:spcBef>
              <a:spcAft>
                <a:spcPts val="1200"/>
              </a:spcAft>
              <a:buNone/>
              <a:defRPr sz="7200" b="0" i="0" cap="none" spc="0" baseline="0">
                <a:solidFill>
                  <a:schemeClr val="bg1"/>
                </a:solidFill>
                <a:latin typeface="Franklin Gothic Medium Cond" panose="020B0606030402020204" pitchFamily="34" charset="0"/>
              </a:defRPr>
            </a:lvl1pPr>
            <a:lvl2pPr marL="0" indent="0" algn="ctr">
              <a:buNone/>
              <a:defRPr sz="2400" cap="all" spc="200" baseline="0">
                <a:solidFill>
                  <a:schemeClr val="bg1"/>
                </a:solidFill>
              </a:defRPr>
            </a:lvl2pPr>
          </a:lstStyle>
          <a:p>
            <a:pPr lvl="0"/>
            <a:r>
              <a:rPr lang="en-US" dirty="0"/>
              <a:t>Presentation Title</a:t>
            </a:r>
          </a:p>
          <a:p>
            <a:pPr lvl="1"/>
            <a:r>
              <a:rPr lang="en-US" dirty="0"/>
              <a:t>Subtitle</a:t>
            </a:r>
          </a:p>
        </p:txBody>
      </p:sp>
      <p:pic>
        <p:nvPicPr>
          <p:cNvPr id="4" name="Picture 3">
            <a:extLst>
              <a:ext uri="{FF2B5EF4-FFF2-40B4-BE49-F238E27FC236}">
                <a16:creationId xmlns:a16="http://schemas.microsoft.com/office/drawing/2014/main" id="{1877E375-4384-6945-A511-47CD6C1CF083}"/>
              </a:ext>
            </a:extLst>
          </p:cNvPr>
          <p:cNvPicPr>
            <a:picLocks noChangeAspect="1"/>
          </p:cNvPicPr>
          <p:nvPr userDrawn="1"/>
        </p:nvPicPr>
        <p:blipFill>
          <a:blip r:embed="rId2"/>
          <a:stretch>
            <a:fillRect/>
          </a:stretch>
        </p:blipFill>
        <p:spPr>
          <a:xfrm>
            <a:off x="10553700" y="5321300"/>
            <a:ext cx="1181100" cy="1079500"/>
          </a:xfrm>
          <a:prstGeom prst="rect">
            <a:avLst/>
          </a:prstGeom>
        </p:spPr>
      </p:pic>
      <p:sp>
        <p:nvSpPr>
          <p:cNvPr id="11" name="Text Placeholder 28">
            <a:extLst>
              <a:ext uri="{FF2B5EF4-FFF2-40B4-BE49-F238E27FC236}">
                <a16:creationId xmlns:a16="http://schemas.microsoft.com/office/drawing/2014/main" id="{EF21188B-2F2F-F24C-B965-F1818C249C2E}"/>
              </a:ext>
            </a:extLst>
          </p:cNvPr>
          <p:cNvSpPr>
            <a:spLocks noGrp="1"/>
          </p:cNvSpPr>
          <p:nvPr>
            <p:ph type="body" sz="quarter" idx="21" hasCustomPrompt="1"/>
          </p:nvPr>
        </p:nvSpPr>
        <p:spPr>
          <a:xfrm>
            <a:off x="457200" y="6172200"/>
            <a:ext cx="9867900" cy="228600"/>
          </a:xfrm>
        </p:spPr>
        <p:txBody>
          <a:bodyPr lIns="0" tIns="0" rIns="0" bIns="0" anchor="ctr" anchorCtr="0">
            <a:noAutofit/>
          </a:bodyPr>
          <a:lstStyle>
            <a:lvl1pPr marL="0" indent="0" algn="l">
              <a:buNone/>
              <a:defRPr sz="1200" cap="all" spc="200" baseline="0">
                <a:solidFill>
                  <a:schemeClr val="bg1"/>
                </a:solidFill>
                <a:latin typeface="+mn-lt"/>
              </a:defRPr>
            </a:lvl1pPr>
          </a:lstStyle>
          <a:p>
            <a:r>
              <a:rPr lang="en-US" dirty="0"/>
              <a:t>Presenter Name(s)	</a:t>
            </a:r>
          </a:p>
        </p:txBody>
      </p:sp>
    </p:spTree>
    <p:extLst>
      <p:ext uri="{BB962C8B-B14F-4D97-AF65-F5344CB8AC3E}">
        <p14:creationId xmlns:p14="http://schemas.microsoft.com/office/powerpoint/2010/main" val="3904252590"/>
      </p:ext>
    </p:extLst>
  </p:cSld>
  <p:clrMapOvr>
    <a:overrideClrMapping bg1="lt1" tx1="dk1" bg2="lt2" tx2="dk2" accent1="accent1" accent2="accent2" accent3="accent3" accent4="accent4" accent5="accent5" accent6="accent6" hlink="hlink" folHlink="folHlink"/>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4_Chapter 1.1">
    <p:spTree>
      <p:nvGrpSpPr>
        <p:cNvPr id="1" name=""/>
        <p:cNvGrpSpPr/>
        <p:nvPr/>
      </p:nvGrpSpPr>
      <p:grpSpPr>
        <a:xfrm>
          <a:off x="0" y="0"/>
          <a:ext cx="0" cy="0"/>
          <a:chOff x="0" y="0"/>
          <a:chExt cx="0" cy="0"/>
        </a:xfrm>
      </p:grpSpPr>
      <p:sp>
        <p:nvSpPr>
          <p:cNvPr id="17" name="Text Placeholder 31">
            <a:extLst>
              <a:ext uri="{FF2B5EF4-FFF2-40B4-BE49-F238E27FC236}">
                <a16:creationId xmlns:a16="http://schemas.microsoft.com/office/drawing/2014/main" id="{E0CC4B99-251F-7A47-94F8-3263C0FBB32A}"/>
              </a:ext>
            </a:extLst>
          </p:cNvPr>
          <p:cNvSpPr txBox="1">
            <a:spLocks/>
          </p:cNvSpPr>
          <p:nvPr userDrawn="1"/>
        </p:nvSpPr>
        <p:spPr>
          <a:xfrm>
            <a:off x="457200" y="457200"/>
            <a:ext cx="5638800" cy="646331"/>
          </a:xfrm>
          <a:prstGeom prst="rect">
            <a:avLst/>
          </a:prstGeom>
          <a:noFill/>
        </p:spPr>
        <p:txBody>
          <a:bodyPr vert="horz" wrap="square" lIns="0" tIns="0" rIns="0" bIns="457200" rtlCol="0" anchor="t" anchorCtr="0">
            <a:sp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200" b="0" i="0" kern="1200" cap="all" spc="200" baseline="0">
                <a:solidFill>
                  <a:schemeClr val="tx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2400" b="0" kern="1200" cap="all" spc="200" baseline="0">
                <a:solidFill>
                  <a:schemeClr val="tx1"/>
                </a:solidFill>
                <a:latin typeface="+mn-lt"/>
                <a:ea typeface="+mn-ea"/>
                <a:cs typeface="+mn-cs"/>
              </a:defRPr>
            </a:lvl2pPr>
            <a:lvl3pPr marL="0" indent="0" algn="l" defTabSz="914400" rtl="0" eaLnBrk="1" latinLnBrk="0" hangingPunct="1">
              <a:lnSpc>
                <a:spcPct val="100000"/>
              </a:lnSpc>
              <a:spcBef>
                <a:spcPts val="1800"/>
              </a:spcBef>
              <a:spcAft>
                <a:spcPts val="0"/>
              </a:spcAft>
              <a:buFont typeface="Arial" panose="020B0604020202020204" pitchFamily="34" charset="0"/>
              <a:buNone/>
              <a:defRPr sz="2000" kern="1200" cap="none" spc="50" baseline="0">
                <a:solidFill>
                  <a:schemeClr val="tx1"/>
                </a:solidFill>
                <a:latin typeface="+mn-lt"/>
                <a:ea typeface="+mn-ea"/>
                <a:cs typeface="+mn-cs"/>
              </a:defRPr>
            </a:lvl3pPr>
            <a:lvl4pPr marL="228600" indent="-228600" algn="l" defTabSz="914400" rtl="0" eaLnBrk="1" latinLnBrk="0" hangingPunct="1">
              <a:lnSpc>
                <a:spcPct val="100000"/>
              </a:lnSpc>
              <a:spcBef>
                <a:spcPts val="600"/>
              </a:spcBef>
              <a:spcAft>
                <a:spcPts val="0"/>
              </a:spcAft>
              <a:buFont typeface="Arial" panose="020B0604020202020204" pitchFamily="34" charset="0"/>
              <a:buChar char="•"/>
              <a:defRPr sz="2000" kern="1200" spc="50" baseline="0">
                <a:solidFill>
                  <a:schemeClr val="tx1"/>
                </a:solidFill>
                <a:latin typeface="+mn-lt"/>
                <a:ea typeface="+mn-ea"/>
                <a:cs typeface="+mn-cs"/>
              </a:defRPr>
            </a:lvl4pPr>
            <a:lvl5pPr marL="457200" indent="-228600" algn="l" defTabSz="914400" rtl="0" eaLnBrk="1" latinLnBrk="0" hangingPunct="1">
              <a:lnSpc>
                <a:spcPct val="100000"/>
              </a:lnSpc>
              <a:spcBef>
                <a:spcPts val="600"/>
              </a:spcBef>
              <a:spcAft>
                <a:spcPts val="0"/>
              </a:spcAft>
              <a:buFont typeface="System Font Regular"/>
              <a:buChar char="-"/>
              <a:defRPr sz="2000" kern="1200" spc="50" baseline="0">
                <a:solidFill>
                  <a:schemeClr val="tx1"/>
                </a:solidFill>
                <a:latin typeface="+mn-lt"/>
                <a:ea typeface="+mn-ea"/>
                <a:cs typeface="+mn-cs"/>
              </a:defRPr>
            </a:lvl5pPr>
            <a:lvl6pPr marL="685800" indent="-228600" algn="l" defTabSz="914400" rtl="0" eaLnBrk="1" latinLnBrk="0" hangingPunct="1">
              <a:lnSpc>
                <a:spcPct val="100000"/>
              </a:lnSpc>
              <a:spcBef>
                <a:spcPts val="600"/>
              </a:spcBef>
              <a:spcAft>
                <a:spcPts val="0"/>
              </a:spcAft>
              <a:buFont typeface="Arial" panose="020B0604020202020204" pitchFamily="34" charset="0"/>
              <a:buChar char="•"/>
              <a:defRPr sz="2000" kern="1200">
                <a:solidFill>
                  <a:schemeClr val="tx1"/>
                </a:solidFill>
                <a:latin typeface="+mn-lt"/>
                <a:ea typeface="+mn-ea"/>
                <a:cs typeface="+mn-cs"/>
              </a:defRPr>
            </a:lvl6pPr>
            <a:lvl7pPr marL="914400" indent="-228600" algn="l" defTabSz="914400" rtl="0" eaLnBrk="1" latinLnBrk="0" hangingPunct="1">
              <a:lnSpc>
                <a:spcPct val="100000"/>
              </a:lnSpc>
              <a:spcBef>
                <a:spcPts val="600"/>
              </a:spcBef>
              <a:spcAft>
                <a:spcPts val="0"/>
              </a:spcAft>
              <a:buFont typeface="System Font Regular"/>
              <a:buChar char="-"/>
              <a:defRPr sz="2000" kern="1200">
                <a:solidFill>
                  <a:schemeClr val="tx1"/>
                </a:solidFill>
                <a:latin typeface="+mn-lt"/>
                <a:ea typeface="+mn-ea"/>
                <a:cs typeface="+mn-cs"/>
              </a:defRPr>
            </a:lvl7pPr>
            <a:lvl8pPr marL="3429000" indent="-228600" algn="l" defTabSz="914400" rtl="0" eaLnBrk="1" latinLnBrk="0" hangingPunct="1">
              <a:lnSpc>
                <a:spcPct val="100000"/>
              </a:lnSpc>
              <a:spcBef>
                <a:spcPts val="0"/>
              </a:spcBef>
              <a:buFont typeface="Arial" panose="020B0604020202020204" pitchFamily="34" charset="0"/>
              <a:buChar char="•"/>
              <a:defRPr sz="1200" kern="1200">
                <a:solidFill>
                  <a:schemeClr val="tx1"/>
                </a:solidFill>
                <a:latin typeface="+mn-lt"/>
                <a:ea typeface="+mn-ea"/>
                <a:cs typeface="+mn-cs"/>
              </a:defRPr>
            </a:lvl8pPr>
            <a:lvl9pPr marL="3886200" indent="-228600" algn="l" defTabSz="914400" rtl="0" eaLnBrk="1" latinLnBrk="0" hangingPunct="1">
              <a:lnSpc>
                <a:spcPct val="100000"/>
              </a:lnSpc>
              <a:spcBef>
                <a:spcPts val="0"/>
              </a:spcBef>
              <a:buFont typeface="System Font Regular"/>
              <a:buChar char="-"/>
              <a:defRPr sz="1200" kern="1200">
                <a:solidFill>
                  <a:schemeClr val="tx1"/>
                </a:solidFill>
                <a:latin typeface="+mn-lt"/>
                <a:ea typeface="+mn-ea"/>
                <a:cs typeface="+mn-cs"/>
              </a:defRPr>
            </a:lvl9pPr>
          </a:lstStyle>
          <a:p>
            <a:r>
              <a:rPr lang="en-US" dirty="0"/>
              <a:t>CPRA	Mid-Basin Sediment Diversion Program</a:t>
            </a:r>
          </a:p>
        </p:txBody>
      </p:sp>
      <p:pic>
        <p:nvPicPr>
          <p:cNvPr id="6" name="Picture 5">
            <a:extLst>
              <a:ext uri="{FF2B5EF4-FFF2-40B4-BE49-F238E27FC236}">
                <a16:creationId xmlns:a16="http://schemas.microsoft.com/office/drawing/2014/main" id="{AFF502AC-9352-5943-85FC-68423668168A}"/>
              </a:ext>
            </a:extLst>
          </p:cNvPr>
          <p:cNvPicPr>
            <a:picLocks noChangeAspect="1"/>
          </p:cNvPicPr>
          <p:nvPr userDrawn="1"/>
        </p:nvPicPr>
        <p:blipFill rotWithShape="1">
          <a:blip r:embed="rId2"/>
          <a:srcRect t="1682" b="1682"/>
          <a:stretch/>
        </p:blipFill>
        <p:spPr>
          <a:xfrm>
            <a:off x="463550" y="1103530"/>
            <a:ext cx="11264900" cy="5297267"/>
          </a:xfrm>
          <a:prstGeom prst="rect">
            <a:avLst/>
          </a:prstGeom>
        </p:spPr>
      </p:pic>
      <p:sp>
        <p:nvSpPr>
          <p:cNvPr id="7" name="Text Placeholder 28">
            <a:extLst>
              <a:ext uri="{FF2B5EF4-FFF2-40B4-BE49-F238E27FC236}">
                <a16:creationId xmlns:a16="http://schemas.microsoft.com/office/drawing/2014/main" id="{E1D1FEBB-B304-5543-84DF-4F8FC818450D}"/>
              </a:ext>
            </a:extLst>
          </p:cNvPr>
          <p:cNvSpPr>
            <a:spLocks noGrp="1"/>
          </p:cNvSpPr>
          <p:nvPr>
            <p:ph type="body" sz="quarter" idx="20" hasCustomPrompt="1"/>
          </p:nvPr>
        </p:nvSpPr>
        <p:spPr>
          <a:xfrm>
            <a:off x="1866900" y="457202"/>
            <a:ext cx="10325100" cy="5486397"/>
          </a:xfrm>
        </p:spPr>
        <p:txBody>
          <a:bodyPr lIns="0" tIns="0" rIns="0" bIns="0" anchor="t" anchorCtr="0">
            <a:normAutofit/>
          </a:bodyPr>
          <a:lstStyle>
            <a:lvl1pPr marL="0" indent="0" algn="r">
              <a:lnSpc>
                <a:spcPts val="9600"/>
              </a:lnSpc>
              <a:spcAft>
                <a:spcPts val="0"/>
              </a:spcAft>
              <a:buNone/>
              <a:defRPr sz="9600" b="0" i="0" cap="none" spc="0" baseline="0">
                <a:solidFill>
                  <a:schemeClr val="accent1"/>
                </a:solidFill>
                <a:latin typeface="Franklin Gothic Medium Cond" panose="020B0606030402020204" pitchFamily="34" charset="0"/>
              </a:defRPr>
            </a:lvl1pPr>
          </a:lstStyle>
          <a:p>
            <a:pPr lvl="0"/>
            <a:r>
              <a:rPr lang="en-US" dirty="0"/>
              <a:t>Section Title</a:t>
            </a:r>
          </a:p>
        </p:txBody>
      </p:sp>
      <p:cxnSp>
        <p:nvCxnSpPr>
          <p:cNvPr id="12" name="Straight Arrow Connector 11">
            <a:extLst>
              <a:ext uri="{FF2B5EF4-FFF2-40B4-BE49-F238E27FC236}">
                <a16:creationId xmlns:a16="http://schemas.microsoft.com/office/drawing/2014/main" id="{D9770CA4-0183-B54C-B851-0273714D088C}"/>
              </a:ext>
            </a:extLst>
          </p:cNvPr>
          <p:cNvCxnSpPr/>
          <p:nvPr userDrawn="1"/>
        </p:nvCxnSpPr>
        <p:spPr>
          <a:xfrm>
            <a:off x="1007804" y="549260"/>
            <a:ext cx="228600" cy="0"/>
          </a:xfrm>
          <a:prstGeom prst="straightConnector1">
            <a:avLst/>
          </a:prstGeom>
          <a:ln w="12700">
            <a:tailEnd type="arrow" w="med" len="sm"/>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1C790B51-CE6D-824B-8834-59D63852FBC0}"/>
              </a:ext>
            </a:extLst>
          </p:cNvPr>
          <p:cNvSpPr txBox="1">
            <a:spLocks noChangeArrowheads="1"/>
          </p:cNvSpPr>
          <p:nvPr userDrawn="1"/>
        </p:nvSpPr>
        <p:spPr bwMode="auto">
          <a:xfrm>
            <a:off x="11734800" y="64008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rIns="0" anchor="ctr" anchorCtr="0">
            <a:no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algn="ctr" eaLnBrk="1" hangingPunct="1"/>
            <a:fld id="{44C37EC8-212B-D845-8C24-DA27C0385206}" type="slidenum">
              <a:rPr lang="en-US" sz="800" b="0" i="0" u="none" strike="noStrike" kern="1200" cap="all" spc="100" baseline="0" smtClean="0">
                <a:solidFill>
                  <a:schemeClr val="tx1"/>
                </a:solidFill>
                <a:latin typeface="+mn-lt"/>
                <a:ea typeface="Arial" charset="0"/>
                <a:cs typeface="Arial" charset="0"/>
              </a:rPr>
              <a:pPr algn="ctr" eaLnBrk="1" hangingPunct="1"/>
              <a:t>‹#›</a:t>
            </a:fld>
            <a:endParaRPr lang="ru-RU" altLang="en-US" sz="800" b="0" i="0" cap="all" spc="100" baseline="0">
              <a:solidFill>
                <a:schemeClr val="tx1"/>
              </a:solidFill>
              <a:latin typeface="+mn-lt"/>
              <a:ea typeface="Arial" charset="0"/>
              <a:cs typeface="Arial" charset="0"/>
            </a:endParaRPr>
          </a:p>
        </p:txBody>
      </p:sp>
    </p:spTree>
    <p:extLst>
      <p:ext uri="{BB962C8B-B14F-4D97-AF65-F5344CB8AC3E}">
        <p14:creationId xmlns:p14="http://schemas.microsoft.com/office/powerpoint/2010/main" val="163060518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166017-DAAC-E449-9D39-D8DA6DA73DB3}"/>
              </a:ext>
            </a:extLst>
          </p:cNvPr>
          <p:cNvSpPr>
            <a:spLocks noGrp="1"/>
          </p:cNvSpPr>
          <p:nvPr>
            <p:ph type="title"/>
          </p:nvPr>
        </p:nvSpPr>
        <p:spPr/>
        <p:txBody>
          <a:bodyPr/>
          <a:lstStyle/>
          <a:p>
            <a:r>
              <a:rPr lang="en-US"/>
              <a:t>Click to edit Master title style</a:t>
            </a:r>
          </a:p>
        </p:txBody>
      </p:sp>
      <p:sp>
        <p:nvSpPr>
          <p:cNvPr id="3" name="Content Placeholder 3">
            <a:extLst>
              <a:ext uri="{FF2B5EF4-FFF2-40B4-BE49-F238E27FC236}">
                <a16:creationId xmlns:a16="http://schemas.microsoft.com/office/drawing/2014/main" id="{0D184C21-3552-6E43-99CE-62CDB18D7DE1}"/>
              </a:ext>
            </a:extLst>
          </p:cNvPr>
          <p:cNvSpPr>
            <a:spLocks noGrp="1"/>
          </p:cNvSpPr>
          <p:nvPr>
            <p:ph sz="quarter" idx="10"/>
          </p:nvPr>
        </p:nvSpPr>
        <p:spPr>
          <a:xfrm>
            <a:off x="457200" y="1373172"/>
            <a:ext cx="11277600" cy="50276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3587550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3" name="Content Placeholder 3">
            <a:extLst>
              <a:ext uri="{FF2B5EF4-FFF2-40B4-BE49-F238E27FC236}">
                <a16:creationId xmlns:a16="http://schemas.microsoft.com/office/drawing/2014/main" id="{0D184C21-3552-6E43-99CE-62CDB18D7DE1}"/>
              </a:ext>
            </a:extLst>
          </p:cNvPr>
          <p:cNvSpPr>
            <a:spLocks noGrp="1"/>
          </p:cNvSpPr>
          <p:nvPr>
            <p:ph sz="quarter" idx="10"/>
          </p:nvPr>
        </p:nvSpPr>
        <p:spPr>
          <a:xfrm>
            <a:off x="457200" y="1757892"/>
            <a:ext cx="11277600" cy="464290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2">
            <a:extLst>
              <a:ext uri="{FF2B5EF4-FFF2-40B4-BE49-F238E27FC236}">
                <a16:creationId xmlns:a16="http://schemas.microsoft.com/office/drawing/2014/main" id="{950B0CB4-2654-614A-98E3-5B4D7F75B94D}"/>
              </a:ext>
            </a:extLst>
          </p:cNvPr>
          <p:cNvSpPr>
            <a:spLocks noGrp="1"/>
          </p:cNvSpPr>
          <p:nvPr>
            <p:ph type="body" sz="quarter" idx="31" hasCustomPrompt="1"/>
          </p:nvPr>
        </p:nvSpPr>
        <p:spPr>
          <a:xfrm>
            <a:off x="457199" y="265176"/>
            <a:ext cx="11277600" cy="1492716"/>
          </a:xfrm>
        </p:spPr>
        <p:txBody>
          <a:bodyPr wrap="square" bIns="274320">
            <a:spAutoFit/>
          </a:bodyPr>
          <a:lstStyle>
            <a:lvl1pPr>
              <a:lnSpc>
                <a:spcPts val="5400"/>
              </a:lnSpc>
              <a:spcBef>
                <a:spcPts val="0"/>
              </a:spcBef>
              <a:spcAft>
                <a:spcPts val="1200"/>
              </a:spcAft>
              <a:defRPr sz="5400" b="0" i="0" spc="0">
                <a:solidFill>
                  <a:schemeClr val="accent1"/>
                </a:solidFill>
                <a:latin typeface="Franklin Gothic Medium Cond" panose="020B0606030402020204" pitchFamily="34" charset="0"/>
              </a:defRPr>
            </a:lvl1pPr>
            <a:lvl2pPr marL="0" indent="0">
              <a:spcBef>
                <a:spcPts val="0"/>
              </a:spcBef>
              <a:spcAft>
                <a:spcPts val="600"/>
              </a:spcAft>
              <a:buNone/>
              <a:defRPr sz="2400" cap="all" spc="200" baseline="0"/>
            </a:lvl2pPr>
            <a:lvl3pPr marL="228600" indent="0">
              <a:buNone/>
              <a:defRPr/>
            </a:lvl3pPr>
          </a:lstStyle>
          <a:p>
            <a:pPr lvl="0"/>
            <a:r>
              <a:rPr lang="en-US" dirty="0"/>
              <a:t>Title</a:t>
            </a:r>
          </a:p>
          <a:p>
            <a:pPr lvl="1"/>
            <a:r>
              <a:rPr lang="en-US" dirty="0"/>
              <a:t>Subtitle</a:t>
            </a:r>
          </a:p>
        </p:txBody>
      </p:sp>
    </p:spTree>
    <p:extLst>
      <p:ext uri="{BB962C8B-B14F-4D97-AF65-F5344CB8AC3E}">
        <p14:creationId xmlns:p14="http://schemas.microsoft.com/office/powerpoint/2010/main" val="47357387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9BA795F4-A223-D240-88A9-1224779925ED}"/>
              </a:ext>
            </a:extLst>
          </p:cNvPr>
          <p:cNvSpPr>
            <a:spLocks noGrp="1"/>
          </p:cNvSpPr>
          <p:nvPr>
            <p:ph sz="quarter" idx="10"/>
          </p:nvPr>
        </p:nvSpPr>
        <p:spPr>
          <a:xfrm>
            <a:off x="457200" y="1557839"/>
            <a:ext cx="5413248" cy="48429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3">
            <a:extLst>
              <a:ext uri="{FF2B5EF4-FFF2-40B4-BE49-F238E27FC236}">
                <a16:creationId xmlns:a16="http://schemas.microsoft.com/office/drawing/2014/main" id="{09AC1833-8FF6-D842-B1D3-066D27A5E890}"/>
              </a:ext>
            </a:extLst>
          </p:cNvPr>
          <p:cNvSpPr>
            <a:spLocks noGrp="1"/>
          </p:cNvSpPr>
          <p:nvPr>
            <p:ph sz="quarter" idx="11"/>
          </p:nvPr>
        </p:nvSpPr>
        <p:spPr>
          <a:xfrm>
            <a:off x="6321552" y="1557581"/>
            <a:ext cx="5413248" cy="48432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1">
            <a:extLst>
              <a:ext uri="{FF2B5EF4-FFF2-40B4-BE49-F238E27FC236}">
                <a16:creationId xmlns:a16="http://schemas.microsoft.com/office/drawing/2014/main" id="{254D609E-5258-F145-965A-F17F7B85D946}"/>
              </a:ext>
            </a:extLst>
          </p:cNvPr>
          <p:cNvSpPr>
            <a:spLocks noGrp="1"/>
          </p:cNvSpPr>
          <p:nvPr>
            <p:ph type="title"/>
          </p:nvPr>
        </p:nvSpPr>
        <p:spPr>
          <a:xfrm>
            <a:off x="457200" y="265176"/>
            <a:ext cx="11277600" cy="1292662"/>
          </a:xfrm>
        </p:spPr>
        <p:txBody>
          <a:bodyPr/>
          <a:lstStyle/>
          <a:p>
            <a:r>
              <a:rPr lang="en-US" dirty="0"/>
              <a:t>Click to edit Master title style</a:t>
            </a:r>
          </a:p>
        </p:txBody>
      </p:sp>
    </p:spTree>
    <p:extLst>
      <p:ext uri="{BB962C8B-B14F-4D97-AF65-F5344CB8AC3E}">
        <p14:creationId xmlns:p14="http://schemas.microsoft.com/office/powerpoint/2010/main" val="325261551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9BA795F4-A223-D240-88A9-1224779925ED}"/>
              </a:ext>
            </a:extLst>
          </p:cNvPr>
          <p:cNvSpPr>
            <a:spLocks noGrp="1"/>
          </p:cNvSpPr>
          <p:nvPr>
            <p:ph sz="quarter" idx="10"/>
          </p:nvPr>
        </p:nvSpPr>
        <p:spPr>
          <a:xfrm>
            <a:off x="457200" y="1757891"/>
            <a:ext cx="5413248" cy="464290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3">
            <a:extLst>
              <a:ext uri="{FF2B5EF4-FFF2-40B4-BE49-F238E27FC236}">
                <a16:creationId xmlns:a16="http://schemas.microsoft.com/office/drawing/2014/main" id="{09AC1833-8FF6-D842-B1D3-066D27A5E890}"/>
              </a:ext>
            </a:extLst>
          </p:cNvPr>
          <p:cNvSpPr>
            <a:spLocks noGrp="1"/>
          </p:cNvSpPr>
          <p:nvPr>
            <p:ph sz="quarter" idx="11"/>
          </p:nvPr>
        </p:nvSpPr>
        <p:spPr>
          <a:xfrm>
            <a:off x="6321552" y="1757645"/>
            <a:ext cx="5413248" cy="464317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2">
            <a:extLst>
              <a:ext uri="{FF2B5EF4-FFF2-40B4-BE49-F238E27FC236}">
                <a16:creationId xmlns:a16="http://schemas.microsoft.com/office/drawing/2014/main" id="{FCBB30F8-2B26-DD4C-B8C7-950BF0525305}"/>
              </a:ext>
            </a:extLst>
          </p:cNvPr>
          <p:cNvSpPr>
            <a:spLocks noGrp="1"/>
          </p:cNvSpPr>
          <p:nvPr>
            <p:ph type="body" sz="quarter" idx="31" hasCustomPrompt="1"/>
          </p:nvPr>
        </p:nvSpPr>
        <p:spPr>
          <a:xfrm>
            <a:off x="457199" y="265176"/>
            <a:ext cx="11277600" cy="1492716"/>
          </a:xfrm>
        </p:spPr>
        <p:txBody>
          <a:bodyPr wrap="square" bIns="274320">
            <a:spAutoFit/>
          </a:bodyPr>
          <a:lstStyle>
            <a:lvl1pPr>
              <a:lnSpc>
                <a:spcPts val="5400"/>
              </a:lnSpc>
              <a:spcBef>
                <a:spcPts val="0"/>
              </a:spcBef>
              <a:spcAft>
                <a:spcPts val="1200"/>
              </a:spcAft>
              <a:defRPr sz="5400" b="0" i="0" spc="0">
                <a:solidFill>
                  <a:schemeClr val="accent1"/>
                </a:solidFill>
                <a:latin typeface="Franklin Gothic Medium Cond" panose="020B0606030402020204" pitchFamily="34" charset="0"/>
              </a:defRPr>
            </a:lvl1pPr>
            <a:lvl2pPr marL="0" indent="0">
              <a:spcBef>
                <a:spcPts val="0"/>
              </a:spcBef>
              <a:spcAft>
                <a:spcPts val="600"/>
              </a:spcAft>
              <a:buNone/>
              <a:defRPr sz="2400" cap="all" spc="200" baseline="0"/>
            </a:lvl2pPr>
            <a:lvl3pPr marL="228600" indent="0">
              <a:buNone/>
              <a:defRPr/>
            </a:lvl3pPr>
          </a:lstStyle>
          <a:p>
            <a:pPr lvl="0"/>
            <a:r>
              <a:rPr lang="en-US" dirty="0"/>
              <a:t>Title</a:t>
            </a:r>
          </a:p>
          <a:p>
            <a:pPr lvl="1"/>
            <a:r>
              <a:rPr lang="en-US" dirty="0"/>
              <a:t>Subtitle</a:t>
            </a:r>
          </a:p>
        </p:txBody>
      </p:sp>
    </p:spTree>
    <p:extLst>
      <p:ext uri="{BB962C8B-B14F-4D97-AF65-F5344CB8AC3E}">
        <p14:creationId xmlns:p14="http://schemas.microsoft.com/office/powerpoint/2010/main" val="59879503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9BA795F4-A223-D240-88A9-1224779925ED}"/>
              </a:ext>
            </a:extLst>
          </p:cNvPr>
          <p:cNvSpPr>
            <a:spLocks noGrp="1"/>
          </p:cNvSpPr>
          <p:nvPr>
            <p:ph sz="quarter" idx="10"/>
          </p:nvPr>
        </p:nvSpPr>
        <p:spPr>
          <a:xfrm>
            <a:off x="457199" y="1327005"/>
            <a:ext cx="7048499" cy="5073795"/>
          </a:xfrm>
        </p:spPr>
        <p:txBody>
          <a:bodyPr rIns="457200" bIns="457200"/>
          <a:lstStyle>
            <a:lvl4pPr>
              <a:spcBef>
                <a:spcPts val="600"/>
              </a:spcBef>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1">
            <a:extLst>
              <a:ext uri="{FF2B5EF4-FFF2-40B4-BE49-F238E27FC236}">
                <a16:creationId xmlns:a16="http://schemas.microsoft.com/office/drawing/2014/main" id="{A8271063-1418-6345-8D74-978D2F2E4C3C}"/>
              </a:ext>
            </a:extLst>
          </p:cNvPr>
          <p:cNvSpPr>
            <a:spLocks noGrp="1"/>
          </p:cNvSpPr>
          <p:nvPr>
            <p:ph type="title"/>
          </p:nvPr>
        </p:nvSpPr>
        <p:spPr>
          <a:xfrm>
            <a:off x="457200" y="265176"/>
            <a:ext cx="11277600" cy="1061829"/>
          </a:xfrm>
        </p:spPr>
        <p:txBody>
          <a:bodyPr/>
          <a:lstStyle/>
          <a:p>
            <a:r>
              <a:rPr lang="en-US"/>
              <a:t>Click to edit Master title style</a:t>
            </a:r>
          </a:p>
        </p:txBody>
      </p:sp>
      <p:sp>
        <p:nvSpPr>
          <p:cNvPr id="9" name="Content Placeholder 3">
            <a:extLst>
              <a:ext uri="{FF2B5EF4-FFF2-40B4-BE49-F238E27FC236}">
                <a16:creationId xmlns:a16="http://schemas.microsoft.com/office/drawing/2014/main" id="{4D01B47B-8AAA-E847-A815-78834B2A3278}"/>
              </a:ext>
            </a:extLst>
          </p:cNvPr>
          <p:cNvSpPr>
            <a:spLocks noGrp="1"/>
          </p:cNvSpPr>
          <p:nvPr>
            <p:ph sz="quarter" idx="11"/>
          </p:nvPr>
        </p:nvSpPr>
        <p:spPr>
          <a:xfrm>
            <a:off x="7505700" y="1327005"/>
            <a:ext cx="4229100" cy="2422597"/>
          </a:xfrm>
          <a:solidFill>
            <a:schemeClr val="accent2"/>
          </a:solidFill>
        </p:spPr>
        <p:txBody>
          <a:bodyPr lIns="182880" tIns="182880" rIns="182880" bIns="18288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3">
            <a:extLst>
              <a:ext uri="{FF2B5EF4-FFF2-40B4-BE49-F238E27FC236}">
                <a16:creationId xmlns:a16="http://schemas.microsoft.com/office/drawing/2014/main" id="{73124191-F345-4741-955C-A6E909962E5E}"/>
              </a:ext>
            </a:extLst>
          </p:cNvPr>
          <p:cNvSpPr>
            <a:spLocks noGrp="1"/>
          </p:cNvSpPr>
          <p:nvPr>
            <p:ph sz="quarter" idx="32"/>
          </p:nvPr>
        </p:nvSpPr>
        <p:spPr>
          <a:xfrm>
            <a:off x="7505700" y="3978202"/>
            <a:ext cx="4229100" cy="2422597"/>
          </a:xfrm>
          <a:solidFill>
            <a:schemeClr val="accent1"/>
          </a:solidFill>
        </p:spPr>
        <p:txBody>
          <a:bodyPr lIns="182880" tIns="182880" rIns="182880" bIns="18288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2144303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9BA795F4-A223-D240-88A9-1224779925ED}"/>
              </a:ext>
            </a:extLst>
          </p:cNvPr>
          <p:cNvSpPr>
            <a:spLocks noGrp="1"/>
          </p:cNvSpPr>
          <p:nvPr>
            <p:ph sz="quarter" idx="10"/>
          </p:nvPr>
        </p:nvSpPr>
        <p:spPr>
          <a:xfrm>
            <a:off x="457199" y="1757893"/>
            <a:ext cx="7048499" cy="4642906"/>
          </a:xfrm>
        </p:spPr>
        <p:txBody>
          <a:bodyPr rIns="457200" bIns="457200"/>
          <a:lstStyle>
            <a:lvl4pPr>
              <a:spcBef>
                <a:spcPts val="600"/>
              </a:spcBef>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2">
            <a:extLst>
              <a:ext uri="{FF2B5EF4-FFF2-40B4-BE49-F238E27FC236}">
                <a16:creationId xmlns:a16="http://schemas.microsoft.com/office/drawing/2014/main" id="{06DD0858-B701-2547-B5EE-20FC54448AFC}"/>
              </a:ext>
            </a:extLst>
          </p:cNvPr>
          <p:cNvSpPr>
            <a:spLocks noGrp="1"/>
          </p:cNvSpPr>
          <p:nvPr>
            <p:ph type="body" sz="quarter" idx="31" hasCustomPrompt="1"/>
          </p:nvPr>
        </p:nvSpPr>
        <p:spPr>
          <a:xfrm>
            <a:off x="457199" y="265176"/>
            <a:ext cx="11277600" cy="1492716"/>
          </a:xfrm>
        </p:spPr>
        <p:txBody>
          <a:bodyPr wrap="square" bIns="274320">
            <a:spAutoFit/>
          </a:bodyPr>
          <a:lstStyle>
            <a:lvl1pPr>
              <a:lnSpc>
                <a:spcPts val="5400"/>
              </a:lnSpc>
              <a:spcBef>
                <a:spcPts val="0"/>
              </a:spcBef>
              <a:spcAft>
                <a:spcPts val="1200"/>
              </a:spcAft>
              <a:defRPr sz="5400" b="0" i="0" spc="0">
                <a:solidFill>
                  <a:schemeClr val="accent1"/>
                </a:solidFill>
                <a:latin typeface="Franklin Gothic Medium Cond" panose="020B0606030402020204" pitchFamily="34" charset="0"/>
              </a:defRPr>
            </a:lvl1pPr>
            <a:lvl2pPr marL="0" indent="0">
              <a:spcBef>
                <a:spcPts val="0"/>
              </a:spcBef>
              <a:spcAft>
                <a:spcPts val="600"/>
              </a:spcAft>
              <a:buNone/>
              <a:defRPr sz="2400" cap="all" spc="200" baseline="0"/>
            </a:lvl2pPr>
            <a:lvl3pPr marL="228600" indent="0">
              <a:buNone/>
              <a:defRPr/>
            </a:lvl3pPr>
          </a:lstStyle>
          <a:p>
            <a:pPr lvl="0"/>
            <a:r>
              <a:rPr lang="en-US" dirty="0"/>
              <a:t>Title</a:t>
            </a:r>
          </a:p>
          <a:p>
            <a:pPr lvl="1"/>
            <a:r>
              <a:rPr lang="en-US" dirty="0"/>
              <a:t>Subtitle</a:t>
            </a:r>
          </a:p>
        </p:txBody>
      </p:sp>
      <p:sp>
        <p:nvSpPr>
          <p:cNvPr id="16" name="Content Placeholder 3">
            <a:extLst>
              <a:ext uri="{FF2B5EF4-FFF2-40B4-BE49-F238E27FC236}">
                <a16:creationId xmlns:a16="http://schemas.microsoft.com/office/drawing/2014/main" id="{C45F3722-19C3-284A-8C1B-6BED0429AF8A}"/>
              </a:ext>
            </a:extLst>
          </p:cNvPr>
          <p:cNvSpPr>
            <a:spLocks noGrp="1"/>
          </p:cNvSpPr>
          <p:nvPr>
            <p:ph sz="quarter" idx="11"/>
          </p:nvPr>
        </p:nvSpPr>
        <p:spPr>
          <a:xfrm>
            <a:off x="7505700" y="1327005"/>
            <a:ext cx="4229100" cy="2422597"/>
          </a:xfrm>
          <a:solidFill>
            <a:schemeClr val="accent2"/>
          </a:solidFill>
        </p:spPr>
        <p:txBody>
          <a:bodyPr lIns="182880" tIns="182880" rIns="182880" bIns="18288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Content Placeholder 3">
            <a:extLst>
              <a:ext uri="{FF2B5EF4-FFF2-40B4-BE49-F238E27FC236}">
                <a16:creationId xmlns:a16="http://schemas.microsoft.com/office/drawing/2014/main" id="{81F8D059-BDB6-F64C-8144-4693EACD2A04}"/>
              </a:ext>
            </a:extLst>
          </p:cNvPr>
          <p:cNvSpPr>
            <a:spLocks noGrp="1"/>
          </p:cNvSpPr>
          <p:nvPr>
            <p:ph sz="quarter" idx="32"/>
          </p:nvPr>
        </p:nvSpPr>
        <p:spPr>
          <a:xfrm>
            <a:off x="7505700" y="3978202"/>
            <a:ext cx="4229100" cy="2422597"/>
          </a:xfrm>
          <a:solidFill>
            <a:schemeClr val="accent1"/>
          </a:solidFill>
        </p:spPr>
        <p:txBody>
          <a:bodyPr lIns="182880" tIns="182880" rIns="182880" bIns="18288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410437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9BA795F4-A223-D240-88A9-1224779925ED}"/>
              </a:ext>
            </a:extLst>
          </p:cNvPr>
          <p:cNvSpPr>
            <a:spLocks noGrp="1"/>
          </p:cNvSpPr>
          <p:nvPr>
            <p:ph sz="quarter" idx="10"/>
          </p:nvPr>
        </p:nvSpPr>
        <p:spPr>
          <a:xfrm>
            <a:off x="457200" y="2081057"/>
            <a:ext cx="5413248" cy="431974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Content Placeholder 3">
            <a:extLst>
              <a:ext uri="{FF2B5EF4-FFF2-40B4-BE49-F238E27FC236}">
                <a16:creationId xmlns:a16="http://schemas.microsoft.com/office/drawing/2014/main" id="{09AC1833-8FF6-D842-B1D3-066D27A5E890}"/>
              </a:ext>
            </a:extLst>
          </p:cNvPr>
          <p:cNvSpPr>
            <a:spLocks noGrp="1"/>
          </p:cNvSpPr>
          <p:nvPr>
            <p:ph sz="quarter" idx="11"/>
          </p:nvPr>
        </p:nvSpPr>
        <p:spPr>
          <a:xfrm>
            <a:off x="6321552" y="2080829"/>
            <a:ext cx="5413248" cy="431999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2">
            <a:extLst>
              <a:ext uri="{FF2B5EF4-FFF2-40B4-BE49-F238E27FC236}">
                <a16:creationId xmlns:a16="http://schemas.microsoft.com/office/drawing/2014/main" id="{354C3DEC-D580-A343-A429-8FA47B57152B}"/>
              </a:ext>
            </a:extLst>
          </p:cNvPr>
          <p:cNvSpPr>
            <a:spLocks noGrp="1"/>
          </p:cNvSpPr>
          <p:nvPr>
            <p:ph type="body" sz="quarter" idx="31" hasCustomPrompt="1"/>
          </p:nvPr>
        </p:nvSpPr>
        <p:spPr>
          <a:xfrm>
            <a:off x="457199" y="265176"/>
            <a:ext cx="11277600" cy="1815882"/>
          </a:xfrm>
        </p:spPr>
        <p:txBody>
          <a:bodyPr wrap="square" bIns="457200">
            <a:spAutoFit/>
          </a:bodyPr>
          <a:lstStyle>
            <a:lvl1pPr>
              <a:spcBef>
                <a:spcPts val="0"/>
              </a:spcBef>
              <a:spcAft>
                <a:spcPts val="1200"/>
              </a:spcAft>
              <a:defRPr sz="5400" b="0" i="0" spc="0">
                <a:solidFill>
                  <a:srgbClr val="00A8C8"/>
                </a:solidFill>
                <a:latin typeface="Franklin Gothic Medium Cond" panose="020B0606030402020204" pitchFamily="34" charset="0"/>
              </a:defRPr>
            </a:lvl1pPr>
            <a:lvl2pPr marL="0" indent="0">
              <a:spcBef>
                <a:spcPts val="0"/>
              </a:spcBef>
              <a:spcAft>
                <a:spcPts val="600"/>
              </a:spcAft>
              <a:buNone/>
              <a:defRPr sz="2400" cap="all" spc="200" baseline="0"/>
            </a:lvl2pPr>
            <a:lvl3pPr marL="228600" indent="0">
              <a:buNone/>
              <a:defRPr/>
            </a:lvl3pPr>
          </a:lstStyle>
          <a:p>
            <a:pPr lvl="0"/>
            <a:r>
              <a:rPr lang="en-US" dirty="0"/>
              <a:t>Title</a:t>
            </a:r>
          </a:p>
          <a:p>
            <a:pPr lvl="1"/>
            <a:r>
              <a:rPr lang="en-US" dirty="0"/>
              <a:t>Subtitle</a:t>
            </a:r>
          </a:p>
        </p:txBody>
      </p:sp>
      <p:sp>
        <p:nvSpPr>
          <p:cNvPr id="7" name="Text Placeholder 31">
            <a:extLst>
              <a:ext uri="{FF2B5EF4-FFF2-40B4-BE49-F238E27FC236}">
                <a16:creationId xmlns:a16="http://schemas.microsoft.com/office/drawing/2014/main" id="{E0CC4B99-251F-7A47-94F8-3263C0FBB32A}"/>
              </a:ext>
            </a:extLst>
          </p:cNvPr>
          <p:cNvSpPr txBox="1">
            <a:spLocks/>
          </p:cNvSpPr>
          <p:nvPr userDrawn="1"/>
        </p:nvSpPr>
        <p:spPr>
          <a:xfrm>
            <a:off x="457199" y="6581489"/>
            <a:ext cx="5638800" cy="646331"/>
          </a:xfrm>
          <a:prstGeom prst="rect">
            <a:avLst/>
          </a:prstGeom>
          <a:noFill/>
        </p:spPr>
        <p:txBody>
          <a:bodyPr vert="horz" wrap="square" lIns="0" tIns="0" rIns="0" bIns="457200" rtlCol="0" anchor="t" anchorCtr="0">
            <a:sp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200" b="0" i="0" kern="1200" cap="all" spc="200" baseline="0">
                <a:solidFill>
                  <a:schemeClr val="tx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2400" b="0" kern="1200" cap="all" spc="200" baseline="0">
                <a:solidFill>
                  <a:schemeClr val="tx1"/>
                </a:solidFill>
                <a:latin typeface="+mn-lt"/>
                <a:ea typeface="+mn-ea"/>
                <a:cs typeface="+mn-cs"/>
              </a:defRPr>
            </a:lvl2pPr>
            <a:lvl3pPr marL="0" indent="0" algn="l" defTabSz="914400" rtl="0" eaLnBrk="1" latinLnBrk="0" hangingPunct="1">
              <a:lnSpc>
                <a:spcPct val="100000"/>
              </a:lnSpc>
              <a:spcBef>
                <a:spcPts val="1800"/>
              </a:spcBef>
              <a:spcAft>
                <a:spcPts val="0"/>
              </a:spcAft>
              <a:buFont typeface="Arial" panose="020B0604020202020204" pitchFamily="34" charset="0"/>
              <a:buNone/>
              <a:defRPr sz="2000" kern="1200" cap="none" spc="50" baseline="0">
                <a:solidFill>
                  <a:schemeClr val="tx1"/>
                </a:solidFill>
                <a:latin typeface="+mn-lt"/>
                <a:ea typeface="+mn-ea"/>
                <a:cs typeface="+mn-cs"/>
              </a:defRPr>
            </a:lvl3pPr>
            <a:lvl4pPr marL="228600" indent="-228600" algn="l" defTabSz="914400" rtl="0" eaLnBrk="1" latinLnBrk="0" hangingPunct="1">
              <a:lnSpc>
                <a:spcPct val="100000"/>
              </a:lnSpc>
              <a:spcBef>
                <a:spcPts val="600"/>
              </a:spcBef>
              <a:spcAft>
                <a:spcPts val="0"/>
              </a:spcAft>
              <a:buFont typeface="Arial" panose="020B0604020202020204" pitchFamily="34" charset="0"/>
              <a:buChar char="•"/>
              <a:defRPr sz="2000" kern="1200" spc="50" baseline="0">
                <a:solidFill>
                  <a:schemeClr val="tx1"/>
                </a:solidFill>
                <a:latin typeface="+mn-lt"/>
                <a:ea typeface="+mn-ea"/>
                <a:cs typeface="+mn-cs"/>
              </a:defRPr>
            </a:lvl4pPr>
            <a:lvl5pPr marL="457200" indent="-228600" algn="l" defTabSz="914400" rtl="0" eaLnBrk="1" latinLnBrk="0" hangingPunct="1">
              <a:lnSpc>
                <a:spcPct val="100000"/>
              </a:lnSpc>
              <a:spcBef>
                <a:spcPts val="600"/>
              </a:spcBef>
              <a:spcAft>
                <a:spcPts val="0"/>
              </a:spcAft>
              <a:buFont typeface="System Font Regular"/>
              <a:buChar char="-"/>
              <a:defRPr sz="2000" kern="1200" spc="50" baseline="0">
                <a:solidFill>
                  <a:schemeClr val="tx1"/>
                </a:solidFill>
                <a:latin typeface="+mn-lt"/>
                <a:ea typeface="+mn-ea"/>
                <a:cs typeface="+mn-cs"/>
              </a:defRPr>
            </a:lvl5pPr>
            <a:lvl6pPr marL="685800" indent="-228600" algn="l" defTabSz="914400" rtl="0" eaLnBrk="1" latinLnBrk="0" hangingPunct="1">
              <a:lnSpc>
                <a:spcPct val="100000"/>
              </a:lnSpc>
              <a:spcBef>
                <a:spcPts val="600"/>
              </a:spcBef>
              <a:spcAft>
                <a:spcPts val="0"/>
              </a:spcAft>
              <a:buFont typeface="Arial" panose="020B0604020202020204" pitchFamily="34" charset="0"/>
              <a:buChar char="•"/>
              <a:defRPr sz="2000" kern="1200">
                <a:solidFill>
                  <a:schemeClr val="tx1"/>
                </a:solidFill>
                <a:latin typeface="+mn-lt"/>
                <a:ea typeface="+mn-ea"/>
                <a:cs typeface="+mn-cs"/>
              </a:defRPr>
            </a:lvl6pPr>
            <a:lvl7pPr marL="914400" indent="-228600" algn="l" defTabSz="914400" rtl="0" eaLnBrk="1" latinLnBrk="0" hangingPunct="1">
              <a:lnSpc>
                <a:spcPct val="100000"/>
              </a:lnSpc>
              <a:spcBef>
                <a:spcPts val="600"/>
              </a:spcBef>
              <a:spcAft>
                <a:spcPts val="0"/>
              </a:spcAft>
              <a:buFont typeface="System Font Regular"/>
              <a:buChar char="-"/>
              <a:defRPr sz="2000" kern="1200">
                <a:solidFill>
                  <a:schemeClr val="tx1"/>
                </a:solidFill>
                <a:latin typeface="+mn-lt"/>
                <a:ea typeface="+mn-ea"/>
                <a:cs typeface="+mn-cs"/>
              </a:defRPr>
            </a:lvl7pPr>
            <a:lvl8pPr marL="3429000" indent="-228600" algn="l" defTabSz="914400" rtl="0" eaLnBrk="1" latinLnBrk="0" hangingPunct="1">
              <a:lnSpc>
                <a:spcPct val="100000"/>
              </a:lnSpc>
              <a:spcBef>
                <a:spcPts val="0"/>
              </a:spcBef>
              <a:buFont typeface="Arial" panose="020B0604020202020204" pitchFamily="34" charset="0"/>
              <a:buChar char="•"/>
              <a:defRPr sz="1200" kern="1200">
                <a:solidFill>
                  <a:schemeClr val="tx1"/>
                </a:solidFill>
                <a:latin typeface="+mn-lt"/>
                <a:ea typeface="+mn-ea"/>
                <a:cs typeface="+mn-cs"/>
              </a:defRPr>
            </a:lvl8pPr>
            <a:lvl9pPr marL="3886200" indent="-228600" algn="l" defTabSz="914400" rtl="0" eaLnBrk="1" latinLnBrk="0" hangingPunct="1">
              <a:lnSpc>
                <a:spcPct val="100000"/>
              </a:lnSpc>
              <a:spcBef>
                <a:spcPts val="0"/>
              </a:spcBef>
              <a:buFont typeface="System Font Regular"/>
              <a:buChar char="-"/>
              <a:defRPr sz="1200" kern="1200">
                <a:solidFill>
                  <a:schemeClr val="tx1"/>
                </a:solidFill>
                <a:latin typeface="+mn-lt"/>
                <a:ea typeface="+mn-ea"/>
                <a:cs typeface="+mn-cs"/>
              </a:defRPr>
            </a:lvl9pPr>
          </a:lstStyle>
          <a:p>
            <a:r>
              <a:rPr lang="en-US" sz="1050" dirty="0"/>
              <a:t>Coastal</a:t>
            </a:r>
            <a:r>
              <a:rPr lang="en-US" sz="1050" baseline="0" dirty="0"/>
              <a:t> protection and Restoration authority</a:t>
            </a:r>
            <a:endParaRPr lang="en-US" sz="1050" dirty="0"/>
          </a:p>
        </p:txBody>
      </p:sp>
    </p:spTree>
    <p:extLst>
      <p:ext uri="{BB962C8B-B14F-4D97-AF65-F5344CB8AC3E}">
        <p14:creationId xmlns:p14="http://schemas.microsoft.com/office/powerpoint/2010/main" val="314775911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9BA795F4-A223-D240-88A9-1224779925ED}"/>
              </a:ext>
            </a:extLst>
          </p:cNvPr>
          <p:cNvSpPr>
            <a:spLocks noGrp="1"/>
          </p:cNvSpPr>
          <p:nvPr>
            <p:ph sz="quarter" idx="10"/>
          </p:nvPr>
        </p:nvSpPr>
        <p:spPr>
          <a:xfrm>
            <a:off x="457200" y="1557839"/>
            <a:ext cx="3456432" cy="48429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a:extLst>
              <a:ext uri="{FF2B5EF4-FFF2-40B4-BE49-F238E27FC236}">
                <a16:creationId xmlns:a16="http://schemas.microsoft.com/office/drawing/2014/main" id="{254D609E-5258-F145-965A-F17F7B85D946}"/>
              </a:ext>
            </a:extLst>
          </p:cNvPr>
          <p:cNvSpPr>
            <a:spLocks noGrp="1"/>
          </p:cNvSpPr>
          <p:nvPr>
            <p:ph type="title"/>
          </p:nvPr>
        </p:nvSpPr>
        <p:spPr>
          <a:xfrm>
            <a:off x="457200" y="265176"/>
            <a:ext cx="11277600" cy="1292662"/>
          </a:xfrm>
        </p:spPr>
        <p:txBody>
          <a:bodyPr/>
          <a:lstStyle/>
          <a:p>
            <a:r>
              <a:rPr lang="en-US" dirty="0"/>
              <a:t>Click to edit Master title style</a:t>
            </a:r>
          </a:p>
        </p:txBody>
      </p:sp>
      <p:sp>
        <p:nvSpPr>
          <p:cNvPr id="6" name="Content Placeholder 3">
            <a:extLst>
              <a:ext uri="{FF2B5EF4-FFF2-40B4-BE49-F238E27FC236}">
                <a16:creationId xmlns:a16="http://schemas.microsoft.com/office/drawing/2014/main" id="{0BF080A1-0059-CD40-A668-50FB43F2D574}"/>
              </a:ext>
            </a:extLst>
          </p:cNvPr>
          <p:cNvSpPr>
            <a:spLocks noGrp="1"/>
          </p:cNvSpPr>
          <p:nvPr>
            <p:ph sz="quarter" idx="11"/>
          </p:nvPr>
        </p:nvSpPr>
        <p:spPr>
          <a:xfrm>
            <a:off x="4367784" y="1557839"/>
            <a:ext cx="3456432" cy="48429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3">
            <a:extLst>
              <a:ext uri="{FF2B5EF4-FFF2-40B4-BE49-F238E27FC236}">
                <a16:creationId xmlns:a16="http://schemas.microsoft.com/office/drawing/2014/main" id="{0776C02A-6224-AB46-8FF9-A4CC2655C152}"/>
              </a:ext>
            </a:extLst>
          </p:cNvPr>
          <p:cNvSpPr>
            <a:spLocks noGrp="1"/>
          </p:cNvSpPr>
          <p:nvPr>
            <p:ph sz="quarter" idx="12"/>
          </p:nvPr>
        </p:nvSpPr>
        <p:spPr>
          <a:xfrm>
            <a:off x="8278368" y="1557839"/>
            <a:ext cx="3456432" cy="48429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85487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5_Chapter 1.1">
    <p:spTree>
      <p:nvGrpSpPr>
        <p:cNvPr id="1" name=""/>
        <p:cNvGrpSpPr/>
        <p:nvPr/>
      </p:nvGrpSpPr>
      <p:grpSpPr>
        <a:xfrm>
          <a:off x="0" y="0"/>
          <a:ext cx="0" cy="0"/>
          <a:chOff x="0" y="0"/>
          <a:chExt cx="0" cy="0"/>
        </a:xfrm>
      </p:grpSpPr>
      <p:sp>
        <p:nvSpPr>
          <p:cNvPr id="5" name="Content Placeholder 3">
            <a:extLst>
              <a:ext uri="{FF2B5EF4-FFF2-40B4-BE49-F238E27FC236}">
                <a16:creationId xmlns:a16="http://schemas.microsoft.com/office/drawing/2014/main" id="{FF8C9918-3762-E349-A9A5-7397BD4160A4}"/>
              </a:ext>
            </a:extLst>
          </p:cNvPr>
          <p:cNvSpPr>
            <a:spLocks noGrp="1"/>
          </p:cNvSpPr>
          <p:nvPr>
            <p:ph sz="quarter" idx="10"/>
          </p:nvPr>
        </p:nvSpPr>
        <p:spPr>
          <a:xfrm>
            <a:off x="914400" y="1557838"/>
            <a:ext cx="4721354" cy="4385760"/>
          </a:xfrm>
        </p:spPr>
        <p:txBody>
          <a:bodyPr rIns="914400" anchor="ctr" anchorCtr="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3">
            <a:extLst>
              <a:ext uri="{FF2B5EF4-FFF2-40B4-BE49-F238E27FC236}">
                <a16:creationId xmlns:a16="http://schemas.microsoft.com/office/drawing/2014/main" id="{0720CEB5-CDDF-9348-BC4B-14555E3D1AC0}"/>
              </a:ext>
            </a:extLst>
          </p:cNvPr>
          <p:cNvSpPr>
            <a:spLocks noGrp="1"/>
          </p:cNvSpPr>
          <p:nvPr>
            <p:ph sz="quarter" idx="11"/>
          </p:nvPr>
        </p:nvSpPr>
        <p:spPr>
          <a:xfrm>
            <a:off x="6550153" y="457200"/>
            <a:ext cx="5641845" cy="5943600"/>
          </a:xfrm>
          <a:solidFill>
            <a:schemeClr val="accent1"/>
          </a:solidFill>
        </p:spPr>
        <p:txBody>
          <a:bodyPr lIns="914400" tIns="914400" rIns="914400" bIns="914400" anchor="ctr" anchorCtr="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1">
            <a:extLst>
              <a:ext uri="{FF2B5EF4-FFF2-40B4-BE49-F238E27FC236}">
                <a16:creationId xmlns:a16="http://schemas.microsoft.com/office/drawing/2014/main" id="{7A43236D-0213-1D40-A641-C3A5DAEA520F}"/>
              </a:ext>
            </a:extLst>
          </p:cNvPr>
          <p:cNvSpPr>
            <a:spLocks noGrp="1"/>
          </p:cNvSpPr>
          <p:nvPr>
            <p:ph type="title" hasCustomPrompt="1"/>
          </p:nvPr>
        </p:nvSpPr>
        <p:spPr>
          <a:xfrm>
            <a:off x="457200" y="265176"/>
            <a:ext cx="5178554" cy="1292662"/>
          </a:xfrm>
        </p:spPr>
        <p:txBody>
          <a:bodyPr/>
          <a:lstStyle/>
          <a:p>
            <a:r>
              <a:rPr lang="en-US" dirty="0"/>
              <a:t>Title</a:t>
            </a:r>
          </a:p>
        </p:txBody>
      </p:sp>
    </p:spTree>
    <p:extLst>
      <p:ext uri="{BB962C8B-B14F-4D97-AF65-F5344CB8AC3E}">
        <p14:creationId xmlns:p14="http://schemas.microsoft.com/office/powerpoint/2010/main" val="282018681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0_Chapter 1.1">
    <p:spTree>
      <p:nvGrpSpPr>
        <p:cNvPr id="1" name=""/>
        <p:cNvGrpSpPr/>
        <p:nvPr/>
      </p:nvGrpSpPr>
      <p:grpSpPr>
        <a:xfrm>
          <a:off x="0" y="0"/>
          <a:ext cx="0" cy="0"/>
          <a:chOff x="0" y="0"/>
          <a:chExt cx="0" cy="0"/>
        </a:xfrm>
      </p:grpSpPr>
      <p:sp>
        <p:nvSpPr>
          <p:cNvPr id="5" name="Content Placeholder 3">
            <a:extLst>
              <a:ext uri="{FF2B5EF4-FFF2-40B4-BE49-F238E27FC236}">
                <a16:creationId xmlns:a16="http://schemas.microsoft.com/office/drawing/2014/main" id="{FF8C9918-3762-E349-A9A5-7397BD4160A4}"/>
              </a:ext>
            </a:extLst>
          </p:cNvPr>
          <p:cNvSpPr>
            <a:spLocks noGrp="1"/>
          </p:cNvSpPr>
          <p:nvPr>
            <p:ph sz="quarter" idx="10"/>
          </p:nvPr>
        </p:nvSpPr>
        <p:spPr>
          <a:xfrm>
            <a:off x="457200" y="1557838"/>
            <a:ext cx="5178554" cy="4842962"/>
          </a:xfrm>
        </p:spPr>
        <p:txBody>
          <a:bodyPr rIns="457200" anchor="t" anchorCtr="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3">
            <a:extLst>
              <a:ext uri="{FF2B5EF4-FFF2-40B4-BE49-F238E27FC236}">
                <a16:creationId xmlns:a16="http://schemas.microsoft.com/office/drawing/2014/main" id="{0720CEB5-CDDF-9348-BC4B-14555E3D1AC0}"/>
              </a:ext>
            </a:extLst>
          </p:cNvPr>
          <p:cNvSpPr>
            <a:spLocks noGrp="1"/>
          </p:cNvSpPr>
          <p:nvPr>
            <p:ph sz="quarter" idx="11"/>
          </p:nvPr>
        </p:nvSpPr>
        <p:spPr>
          <a:xfrm>
            <a:off x="6550153" y="457200"/>
            <a:ext cx="5641845" cy="5943600"/>
          </a:xfrm>
          <a:solidFill>
            <a:schemeClr val="accent1"/>
          </a:solidFill>
        </p:spPr>
        <p:txBody>
          <a:bodyPr lIns="914400" tIns="914400" rIns="914400" bIns="914400" anchor="ctr" anchorCtr="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1">
            <a:extLst>
              <a:ext uri="{FF2B5EF4-FFF2-40B4-BE49-F238E27FC236}">
                <a16:creationId xmlns:a16="http://schemas.microsoft.com/office/drawing/2014/main" id="{7A43236D-0213-1D40-A641-C3A5DAEA520F}"/>
              </a:ext>
            </a:extLst>
          </p:cNvPr>
          <p:cNvSpPr>
            <a:spLocks noGrp="1"/>
          </p:cNvSpPr>
          <p:nvPr>
            <p:ph type="title" hasCustomPrompt="1"/>
          </p:nvPr>
        </p:nvSpPr>
        <p:spPr>
          <a:xfrm>
            <a:off x="457200" y="265176"/>
            <a:ext cx="5178554" cy="1292662"/>
          </a:xfrm>
        </p:spPr>
        <p:txBody>
          <a:bodyPr/>
          <a:lstStyle/>
          <a:p>
            <a:r>
              <a:rPr lang="en-US" dirty="0"/>
              <a:t>Title</a:t>
            </a:r>
          </a:p>
        </p:txBody>
      </p:sp>
    </p:spTree>
    <p:extLst>
      <p:ext uri="{BB962C8B-B14F-4D97-AF65-F5344CB8AC3E}">
        <p14:creationId xmlns:p14="http://schemas.microsoft.com/office/powerpoint/2010/main" val="3487810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9_Chapter 1.1">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7A43236D-0213-1D40-A641-C3A5DAEA520F}"/>
              </a:ext>
            </a:extLst>
          </p:cNvPr>
          <p:cNvSpPr>
            <a:spLocks noGrp="1"/>
          </p:cNvSpPr>
          <p:nvPr>
            <p:ph type="title" hasCustomPrompt="1"/>
          </p:nvPr>
        </p:nvSpPr>
        <p:spPr>
          <a:xfrm>
            <a:off x="457200" y="265176"/>
            <a:ext cx="5178554" cy="1292662"/>
          </a:xfrm>
        </p:spPr>
        <p:txBody>
          <a:bodyPr/>
          <a:lstStyle/>
          <a:p>
            <a:r>
              <a:rPr lang="en-US" dirty="0"/>
              <a:t>Title</a:t>
            </a:r>
          </a:p>
        </p:txBody>
      </p:sp>
      <p:sp>
        <p:nvSpPr>
          <p:cNvPr id="7" name="Content Placeholder 3">
            <a:extLst>
              <a:ext uri="{FF2B5EF4-FFF2-40B4-BE49-F238E27FC236}">
                <a16:creationId xmlns:a16="http://schemas.microsoft.com/office/drawing/2014/main" id="{FAA639E9-2240-1C42-97E2-0280900A8434}"/>
              </a:ext>
            </a:extLst>
          </p:cNvPr>
          <p:cNvSpPr>
            <a:spLocks noGrp="1"/>
          </p:cNvSpPr>
          <p:nvPr>
            <p:ph sz="quarter" idx="10"/>
          </p:nvPr>
        </p:nvSpPr>
        <p:spPr>
          <a:xfrm>
            <a:off x="457200" y="1557838"/>
            <a:ext cx="5178554" cy="4385760"/>
          </a:xfrm>
        </p:spPr>
        <p:txBody>
          <a:bodyPr rIns="457200" anchor="t" anchorCtr="0"/>
          <a:lstStyle>
            <a:lvl1pPr>
              <a:spcBef>
                <a:spcPts val="0"/>
              </a:spcBef>
              <a:spcAft>
                <a:spcPts val="1800"/>
              </a:spcAft>
              <a:defRPr sz="2000"/>
            </a:lvl1pPr>
            <a:lvl2pPr>
              <a:defRPr sz="2000"/>
            </a:lvl2pPr>
            <a:lvl3pPr>
              <a:defRPr sz="2000"/>
            </a:lvl3pPr>
            <a:lvl4pPr>
              <a:defRPr sz="1600">
                <a:solidFill>
                  <a:schemeClr val="accent1"/>
                </a:solidFill>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3617239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9BA795F4-A223-D240-88A9-1224779925ED}"/>
              </a:ext>
            </a:extLst>
          </p:cNvPr>
          <p:cNvSpPr>
            <a:spLocks noGrp="1"/>
          </p:cNvSpPr>
          <p:nvPr>
            <p:ph sz="quarter" idx="10"/>
          </p:nvPr>
        </p:nvSpPr>
        <p:spPr>
          <a:xfrm>
            <a:off x="457200" y="457200"/>
            <a:ext cx="5413248" cy="594360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3">
            <a:extLst>
              <a:ext uri="{FF2B5EF4-FFF2-40B4-BE49-F238E27FC236}">
                <a16:creationId xmlns:a16="http://schemas.microsoft.com/office/drawing/2014/main" id="{09AC1833-8FF6-D842-B1D3-066D27A5E890}"/>
              </a:ext>
            </a:extLst>
          </p:cNvPr>
          <p:cNvSpPr>
            <a:spLocks noGrp="1"/>
          </p:cNvSpPr>
          <p:nvPr>
            <p:ph sz="quarter" idx="11"/>
          </p:nvPr>
        </p:nvSpPr>
        <p:spPr>
          <a:xfrm>
            <a:off x="6321552" y="456878"/>
            <a:ext cx="5413248" cy="594394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6548250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1_Chapter 1.1">
    <p:spTree>
      <p:nvGrpSpPr>
        <p:cNvPr id="1" name=""/>
        <p:cNvGrpSpPr/>
        <p:nvPr/>
      </p:nvGrpSpPr>
      <p:grpSpPr>
        <a:xfrm>
          <a:off x="0" y="0"/>
          <a:ext cx="0" cy="0"/>
          <a:chOff x="0" y="0"/>
          <a:chExt cx="0" cy="0"/>
        </a:xfrm>
      </p:grpSpPr>
      <p:sp>
        <p:nvSpPr>
          <p:cNvPr id="5" name="Content Placeholder 3">
            <a:extLst>
              <a:ext uri="{FF2B5EF4-FFF2-40B4-BE49-F238E27FC236}">
                <a16:creationId xmlns:a16="http://schemas.microsoft.com/office/drawing/2014/main" id="{FF8C9918-3762-E349-A9A5-7397BD4160A4}"/>
              </a:ext>
            </a:extLst>
          </p:cNvPr>
          <p:cNvSpPr>
            <a:spLocks noGrp="1"/>
          </p:cNvSpPr>
          <p:nvPr>
            <p:ph sz="quarter" idx="10"/>
          </p:nvPr>
        </p:nvSpPr>
        <p:spPr>
          <a:xfrm>
            <a:off x="457200" y="457200"/>
            <a:ext cx="5178554" cy="5943600"/>
          </a:xfrm>
        </p:spPr>
        <p:txBody>
          <a:bodyPr rIns="457200" anchor="ctr" anchorCtr="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3">
            <a:extLst>
              <a:ext uri="{FF2B5EF4-FFF2-40B4-BE49-F238E27FC236}">
                <a16:creationId xmlns:a16="http://schemas.microsoft.com/office/drawing/2014/main" id="{0720CEB5-CDDF-9348-BC4B-14555E3D1AC0}"/>
              </a:ext>
            </a:extLst>
          </p:cNvPr>
          <p:cNvSpPr>
            <a:spLocks noGrp="1"/>
          </p:cNvSpPr>
          <p:nvPr>
            <p:ph sz="quarter" idx="11"/>
          </p:nvPr>
        </p:nvSpPr>
        <p:spPr>
          <a:xfrm>
            <a:off x="6550153" y="457200"/>
            <a:ext cx="5641845" cy="5943600"/>
          </a:xfrm>
          <a:solidFill>
            <a:schemeClr val="accent1"/>
          </a:solidFill>
        </p:spPr>
        <p:txBody>
          <a:bodyPr lIns="914400" tIns="914400" rIns="914400" bIns="914400" anchor="ctr" anchorCtr="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6885121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6_Chapter 1.1">
    <p:spTree>
      <p:nvGrpSpPr>
        <p:cNvPr id="1" name=""/>
        <p:cNvGrpSpPr/>
        <p:nvPr/>
      </p:nvGrpSpPr>
      <p:grpSpPr>
        <a:xfrm>
          <a:off x="0" y="0"/>
          <a:ext cx="0" cy="0"/>
          <a:chOff x="0" y="0"/>
          <a:chExt cx="0" cy="0"/>
        </a:xfrm>
      </p:grpSpPr>
      <p:sp>
        <p:nvSpPr>
          <p:cNvPr id="6" name="Content Placeholder 3">
            <a:extLst>
              <a:ext uri="{FF2B5EF4-FFF2-40B4-BE49-F238E27FC236}">
                <a16:creationId xmlns:a16="http://schemas.microsoft.com/office/drawing/2014/main" id="{A863F59C-1398-8B4D-BCD3-ABEBB14BF004}"/>
              </a:ext>
            </a:extLst>
          </p:cNvPr>
          <p:cNvSpPr>
            <a:spLocks noGrp="1"/>
          </p:cNvSpPr>
          <p:nvPr>
            <p:ph sz="quarter" idx="10"/>
          </p:nvPr>
        </p:nvSpPr>
        <p:spPr>
          <a:xfrm>
            <a:off x="914400" y="1557839"/>
            <a:ext cx="4721354" cy="4385760"/>
          </a:xfrm>
        </p:spPr>
        <p:txBody>
          <a:bodyPr anchor="t" anchorCtr="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3">
            <a:extLst>
              <a:ext uri="{FF2B5EF4-FFF2-40B4-BE49-F238E27FC236}">
                <a16:creationId xmlns:a16="http://schemas.microsoft.com/office/drawing/2014/main" id="{332C311B-D07F-D541-A38A-75AF301553D6}"/>
              </a:ext>
            </a:extLst>
          </p:cNvPr>
          <p:cNvSpPr>
            <a:spLocks noGrp="1"/>
          </p:cNvSpPr>
          <p:nvPr>
            <p:ph sz="quarter" idx="24"/>
          </p:nvPr>
        </p:nvSpPr>
        <p:spPr>
          <a:xfrm>
            <a:off x="6556246" y="1557839"/>
            <a:ext cx="4721354" cy="4385760"/>
          </a:xfrm>
        </p:spPr>
        <p:txBody>
          <a:bodyPr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itle 1">
            <a:extLst>
              <a:ext uri="{FF2B5EF4-FFF2-40B4-BE49-F238E27FC236}">
                <a16:creationId xmlns:a16="http://schemas.microsoft.com/office/drawing/2014/main" id="{DDB8694E-70AC-7B4B-90D1-1603E1AD23A5}"/>
              </a:ext>
            </a:extLst>
          </p:cNvPr>
          <p:cNvSpPr>
            <a:spLocks noGrp="1"/>
          </p:cNvSpPr>
          <p:nvPr>
            <p:ph type="title"/>
          </p:nvPr>
        </p:nvSpPr>
        <p:spPr>
          <a:xfrm>
            <a:off x="457200" y="265176"/>
            <a:ext cx="11277600" cy="1292662"/>
          </a:xfrm>
        </p:spPr>
        <p:txBody>
          <a:bodyPr/>
          <a:lstStyle/>
          <a:p>
            <a:r>
              <a:rPr lang="en-US"/>
              <a:t>Click to edit Master title style</a:t>
            </a:r>
          </a:p>
        </p:txBody>
      </p:sp>
    </p:spTree>
    <p:extLst>
      <p:ext uri="{BB962C8B-B14F-4D97-AF65-F5344CB8AC3E}">
        <p14:creationId xmlns:p14="http://schemas.microsoft.com/office/powerpoint/2010/main" val="315549558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60565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4DA9A7E8-07D6-8E46-AA9A-FFDC8CFB7F1C}"/>
              </a:ext>
            </a:extLst>
          </p:cNvPr>
          <p:cNvSpPr/>
          <p:nvPr userDrawn="1"/>
        </p:nvSpPr>
        <p:spPr>
          <a:xfrm flipV="1">
            <a:off x="457200" y="2971800"/>
            <a:ext cx="11277600" cy="914400"/>
          </a:xfrm>
          <a:custGeom>
            <a:avLst/>
            <a:gdLst>
              <a:gd name="connsiteX0" fmla="*/ 0 w 11277600"/>
              <a:gd name="connsiteY0" fmla="*/ 914400 h 914400"/>
              <a:gd name="connsiteX1" fmla="*/ 10820400 w 11277600"/>
              <a:gd name="connsiteY1" fmla="*/ 914400 h 914400"/>
              <a:gd name="connsiteX2" fmla="*/ 11277600 w 11277600"/>
              <a:gd name="connsiteY2" fmla="*/ 457200 h 914400"/>
              <a:gd name="connsiteX3" fmla="*/ 10820400 w 11277600"/>
              <a:gd name="connsiteY3" fmla="*/ 0 h 914400"/>
              <a:gd name="connsiteX4" fmla="*/ 0 w 11277600"/>
              <a:gd name="connsiteY4" fmla="*/ 0 h 914400"/>
              <a:gd name="connsiteX5" fmla="*/ 0 w 11277600"/>
              <a:gd name="connsiteY5" fmla="*/ 91440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277600" h="914400">
                <a:moveTo>
                  <a:pt x="0" y="914400"/>
                </a:moveTo>
                <a:lnTo>
                  <a:pt x="10820400" y="914400"/>
                </a:lnTo>
                <a:lnTo>
                  <a:pt x="11277600" y="457200"/>
                </a:lnTo>
                <a:lnTo>
                  <a:pt x="10820400" y="0"/>
                </a:lnTo>
                <a:lnTo>
                  <a:pt x="0" y="0"/>
                </a:lnTo>
                <a:lnTo>
                  <a:pt x="0" y="91440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extBox 3">
            <a:extLst>
              <a:ext uri="{FF2B5EF4-FFF2-40B4-BE49-F238E27FC236}">
                <a16:creationId xmlns:a16="http://schemas.microsoft.com/office/drawing/2014/main" id="{DCF45ABF-3074-8247-959B-D35B001747DC}"/>
              </a:ext>
            </a:extLst>
          </p:cNvPr>
          <p:cNvSpPr txBox="1"/>
          <p:nvPr userDrawn="1"/>
        </p:nvSpPr>
        <p:spPr>
          <a:xfrm>
            <a:off x="701764" y="3321278"/>
            <a:ext cx="797732" cy="215444"/>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u="none" strike="noStrike" kern="1200" cap="none" spc="200" normalizeH="0" noProof="0" dirty="0">
                <a:ln>
                  <a:noFill/>
                </a:ln>
                <a:effectLst/>
                <a:uLnTx/>
                <a:uFillTx/>
              </a:rPr>
              <a:t>2016</a:t>
            </a:r>
          </a:p>
        </p:txBody>
      </p:sp>
      <p:sp>
        <p:nvSpPr>
          <p:cNvPr id="5" name="TextBox 4">
            <a:extLst>
              <a:ext uri="{FF2B5EF4-FFF2-40B4-BE49-F238E27FC236}">
                <a16:creationId xmlns:a16="http://schemas.microsoft.com/office/drawing/2014/main" id="{142CD6E9-FC39-2246-9B99-9830EFC9DD3E}"/>
              </a:ext>
            </a:extLst>
          </p:cNvPr>
          <p:cNvSpPr txBox="1"/>
          <p:nvPr userDrawn="1"/>
        </p:nvSpPr>
        <p:spPr>
          <a:xfrm>
            <a:off x="2079673" y="3321278"/>
            <a:ext cx="797732" cy="215444"/>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u="none" strike="noStrike" kern="1200" cap="none" spc="200" normalizeH="0" noProof="0" dirty="0">
                <a:ln>
                  <a:noFill/>
                </a:ln>
                <a:effectLst/>
                <a:uLnTx/>
                <a:uFillTx/>
              </a:rPr>
              <a:t>2017</a:t>
            </a:r>
          </a:p>
        </p:txBody>
      </p:sp>
      <p:sp>
        <p:nvSpPr>
          <p:cNvPr id="6" name="TextBox 5">
            <a:extLst>
              <a:ext uri="{FF2B5EF4-FFF2-40B4-BE49-F238E27FC236}">
                <a16:creationId xmlns:a16="http://schemas.microsoft.com/office/drawing/2014/main" id="{45B00EB4-83D9-7649-BF87-6997105D3C49}"/>
              </a:ext>
            </a:extLst>
          </p:cNvPr>
          <p:cNvSpPr txBox="1"/>
          <p:nvPr userDrawn="1"/>
        </p:nvSpPr>
        <p:spPr>
          <a:xfrm>
            <a:off x="4835491" y="3321278"/>
            <a:ext cx="797732" cy="215444"/>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u="none" strike="noStrike" kern="1200" cap="none" spc="200" normalizeH="0" noProof="0" dirty="0">
                <a:ln>
                  <a:noFill/>
                </a:ln>
                <a:effectLst/>
                <a:uLnTx/>
                <a:uFillTx/>
              </a:rPr>
              <a:t>2019</a:t>
            </a:r>
          </a:p>
        </p:txBody>
      </p:sp>
      <p:sp>
        <p:nvSpPr>
          <p:cNvPr id="7" name="TextBox 6">
            <a:extLst>
              <a:ext uri="{FF2B5EF4-FFF2-40B4-BE49-F238E27FC236}">
                <a16:creationId xmlns:a16="http://schemas.microsoft.com/office/drawing/2014/main" id="{81471D42-474E-5542-B0CC-2518323E9C24}"/>
              </a:ext>
            </a:extLst>
          </p:cNvPr>
          <p:cNvSpPr txBox="1"/>
          <p:nvPr userDrawn="1"/>
        </p:nvSpPr>
        <p:spPr>
          <a:xfrm>
            <a:off x="3457582" y="3321278"/>
            <a:ext cx="797732" cy="215444"/>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u="none" strike="noStrike" kern="1200" cap="none" spc="200" normalizeH="0" noProof="0" dirty="0">
                <a:ln>
                  <a:noFill/>
                </a:ln>
                <a:effectLst/>
                <a:uLnTx/>
                <a:uFillTx/>
              </a:rPr>
              <a:t>2018</a:t>
            </a:r>
          </a:p>
        </p:txBody>
      </p:sp>
      <p:sp>
        <p:nvSpPr>
          <p:cNvPr id="8" name="TextBox 7">
            <a:extLst>
              <a:ext uri="{FF2B5EF4-FFF2-40B4-BE49-F238E27FC236}">
                <a16:creationId xmlns:a16="http://schemas.microsoft.com/office/drawing/2014/main" id="{98646A97-ABB5-434B-9866-52ED7CF52CC5}"/>
              </a:ext>
            </a:extLst>
          </p:cNvPr>
          <p:cNvSpPr txBox="1"/>
          <p:nvPr userDrawn="1"/>
        </p:nvSpPr>
        <p:spPr>
          <a:xfrm>
            <a:off x="6213400" y="3321278"/>
            <a:ext cx="797732" cy="215444"/>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u="none" strike="noStrike" kern="1200" cap="none" spc="200" normalizeH="0" noProof="0" dirty="0">
                <a:ln>
                  <a:noFill/>
                </a:ln>
                <a:effectLst/>
                <a:uLnTx/>
                <a:uFillTx/>
              </a:rPr>
              <a:t>2020</a:t>
            </a:r>
          </a:p>
        </p:txBody>
      </p:sp>
      <p:sp>
        <p:nvSpPr>
          <p:cNvPr id="9" name="TextBox 8">
            <a:extLst>
              <a:ext uri="{FF2B5EF4-FFF2-40B4-BE49-F238E27FC236}">
                <a16:creationId xmlns:a16="http://schemas.microsoft.com/office/drawing/2014/main" id="{B80CFB26-9E36-354E-A495-A1A79A5C4307}"/>
              </a:ext>
            </a:extLst>
          </p:cNvPr>
          <p:cNvSpPr txBox="1"/>
          <p:nvPr userDrawn="1"/>
        </p:nvSpPr>
        <p:spPr>
          <a:xfrm>
            <a:off x="7591309" y="3321278"/>
            <a:ext cx="797732" cy="215444"/>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u="none" strike="noStrike" kern="1200" cap="none" spc="200" normalizeH="0" noProof="0" dirty="0">
                <a:ln>
                  <a:noFill/>
                </a:ln>
                <a:effectLst/>
                <a:uLnTx/>
                <a:uFillTx/>
              </a:rPr>
              <a:t>2021</a:t>
            </a:r>
          </a:p>
        </p:txBody>
      </p:sp>
      <p:sp>
        <p:nvSpPr>
          <p:cNvPr id="10" name="TextBox 9">
            <a:extLst>
              <a:ext uri="{FF2B5EF4-FFF2-40B4-BE49-F238E27FC236}">
                <a16:creationId xmlns:a16="http://schemas.microsoft.com/office/drawing/2014/main" id="{E4ED55DB-7F06-4344-8DAF-765CD7284AC6}"/>
              </a:ext>
            </a:extLst>
          </p:cNvPr>
          <p:cNvSpPr txBox="1"/>
          <p:nvPr userDrawn="1"/>
        </p:nvSpPr>
        <p:spPr>
          <a:xfrm>
            <a:off x="10347124" y="3321278"/>
            <a:ext cx="797732" cy="215444"/>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u="none" strike="noStrike" kern="1200" cap="none" spc="200" normalizeH="0" noProof="0" dirty="0">
                <a:ln>
                  <a:noFill/>
                </a:ln>
                <a:effectLst/>
                <a:uLnTx/>
                <a:uFillTx/>
              </a:rPr>
              <a:t>2023</a:t>
            </a:r>
          </a:p>
        </p:txBody>
      </p:sp>
      <p:sp>
        <p:nvSpPr>
          <p:cNvPr id="11" name="TextBox 10">
            <a:extLst>
              <a:ext uri="{FF2B5EF4-FFF2-40B4-BE49-F238E27FC236}">
                <a16:creationId xmlns:a16="http://schemas.microsoft.com/office/drawing/2014/main" id="{D6210586-DA0D-F241-ADC0-A57DDC6E123D}"/>
              </a:ext>
            </a:extLst>
          </p:cNvPr>
          <p:cNvSpPr txBox="1"/>
          <p:nvPr userDrawn="1"/>
        </p:nvSpPr>
        <p:spPr>
          <a:xfrm>
            <a:off x="8969218" y="3321278"/>
            <a:ext cx="797732" cy="215444"/>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u="none" strike="noStrike" kern="1200" cap="none" spc="200" normalizeH="0" noProof="0" dirty="0">
                <a:ln>
                  <a:noFill/>
                </a:ln>
                <a:effectLst/>
                <a:uLnTx/>
                <a:uFillTx/>
              </a:rPr>
              <a:t>2022</a:t>
            </a:r>
          </a:p>
        </p:txBody>
      </p:sp>
      <p:grpSp>
        <p:nvGrpSpPr>
          <p:cNvPr id="12" name="Group 11">
            <a:extLst>
              <a:ext uri="{FF2B5EF4-FFF2-40B4-BE49-F238E27FC236}">
                <a16:creationId xmlns:a16="http://schemas.microsoft.com/office/drawing/2014/main" id="{8F627A04-DE78-F04F-A01C-463B74268D8D}"/>
              </a:ext>
            </a:extLst>
          </p:cNvPr>
          <p:cNvGrpSpPr/>
          <p:nvPr userDrawn="1"/>
        </p:nvGrpSpPr>
        <p:grpSpPr>
          <a:xfrm>
            <a:off x="471268" y="464234"/>
            <a:ext cx="3351400" cy="409343"/>
            <a:chOff x="457200" y="477701"/>
            <a:chExt cx="3351400" cy="409343"/>
          </a:xfrm>
        </p:grpSpPr>
        <p:sp>
          <p:nvSpPr>
            <p:cNvPr id="13" name="Content Placeholder 2">
              <a:extLst>
                <a:ext uri="{FF2B5EF4-FFF2-40B4-BE49-F238E27FC236}">
                  <a16:creationId xmlns:a16="http://schemas.microsoft.com/office/drawing/2014/main" id="{2A694A8B-ABC3-6A45-8644-D024DEAA5B41}"/>
                </a:ext>
              </a:extLst>
            </p:cNvPr>
            <p:cNvSpPr txBox="1">
              <a:spLocks/>
            </p:cNvSpPr>
            <p:nvPr/>
          </p:nvSpPr>
          <p:spPr>
            <a:xfrm>
              <a:off x="457200" y="477701"/>
              <a:ext cx="3351400" cy="409343"/>
            </a:xfrm>
            <a:prstGeom prst="rect">
              <a:avLst/>
            </a:prstGeom>
            <a:noFill/>
            <a:ln>
              <a:solidFill>
                <a:schemeClr val="tx1"/>
              </a:solidFill>
            </a:ln>
          </p:spPr>
          <p:txBody>
            <a:bodyPr vert="horz" wrap="square" lIns="228600" tIns="118872" rIns="91440" bIns="118872" rtlCol="0" anchor="t" anchorCtr="0">
              <a:spAutoFit/>
            </a:bodyPr>
            <a:lstStyle>
              <a:lvl1pPr marL="0" indent="0" algn="l" defTabSz="914400" rtl="0" eaLnBrk="1" latinLnBrk="0" hangingPunct="1">
                <a:lnSpc>
                  <a:spcPct val="100000"/>
                </a:lnSpc>
                <a:spcBef>
                  <a:spcPts val="1200"/>
                </a:spcBef>
                <a:spcAft>
                  <a:spcPts val="0"/>
                </a:spcAft>
                <a:buFont typeface="Arial" panose="020B0604020202020204" pitchFamily="34" charset="0"/>
                <a:buNone/>
                <a:defRPr sz="2000" b="0" kern="1200" cap="none" spc="50" baseline="0">
                  <a:solidFill>
                    <a:schemeClr val="tx1"/>
                  </a:solidFill>
                  <a:latin typeface="+mn-lt"/>
                  <a:ea typeface="+mn-ea"/>
                  <a:cs typeface="+mn-cs"/>
                </a:defRPr>
              </a:lvl1pPr>
              <a:lvl2pPr marL="228600" indent="-228600" algn="l" defTabSz="914400" rtl="0" eaLnBrk="1" latinLnBrk="0" hangingPunct="1">
                <a:lnSpc>
                  <a:spcPct val="100000"/>
                </a:lnSpc>
                <a:spcBef>
                  <a:spcPts val="600"/>
                </a:spcBef>
                <a:spcAft>
                  <a:spcPts val="0"/>
                </a:spcAft>
                <a:buFont typeface="Arial" panose="020B0604020202020204" pitchFamily="34" charset="0"/>
                <a:buChar char="•"/>
                <a:defRPr sz="2000" b="0" kern="1200" cap="none" spc="50" baseline="0">
                  <a:solidFill>
                    <a:schemeClr val="tx1"/>
                  </a:solidFill>
                  <a:latin typeface="+mn-lt"/>
                  <a:ea typeface="+mn-ea"/>
                  <a:cs typeface="+mn-cs"/>
                </a:defRPr>
              </a:lvl2pPr>
              <a:lvl3pPr marL="457200" indent="-228600" algn="l" defTabSz="914400" rtl="0" eaLnBrk="1" latinLnBrk="0" hangingPunct="1">
                <a:lnSpc>
                  <a:spcPct val="100000"/>
                </a:lnSpc>
                <a:spcBef>
                  <a:spcPts val="600"/>
                </a:spcBef>
                <a:spcAft>
                  <a:spcPts val="0"/>
                </a:spcAft>
                <a:buFont typeface="System Font Regular"/>
                <a:buChar char="-"/>
                <a:defRPr sz="2000" kern="1200" cap="none" spc="50" baseline="0">
                  <a:solidFill>
                    <a:schemeClr val="tx1"/>
                  </a:solidFill>
                  <a:latin typeface="+mn-lt"/>
                  <a:ea typeface="+mn-ea"/>
                  <a:cs typeface="+mn-cs"/>
                </a:defRPr>
              </a:lvl3pPr>
              <a:lvl4pPr marL="0" indent="0" algn="l" defTabSz="914400" rtl="0" eaLnBrk="1" latinLnBrk="0" hangingPunct="1">
                <a:lnSpc>
                  <a:spcPct val="100000"/>
                </a:lnSpc>
                <a:spcBef>
                  <a:spcPts val="0"/>
                </a:spcBef>
                <a:spcAft>
                  <a:spcPts val="600"/>
                </a:spcAft>
                <a:buFont typeface="Arial" panose="020B0604020202020204" pitchFamily="34" charset="0"/>
                <a:buNone/>
                <a:defRPr sz="2400" b="0" i="0" kern="1200" cap="all" spc="200" baseline="0">
                  <a:solidFill>
                    <a:schemeClr val="tx1"/>
                  </a:solidFill>
                  <a:latin typeface="+mn-lt"/>
                  <a:ea typeface="+mn-ea"/>
                  <a:cs typeface="+mn-cs"/>
                </a:defRPr>
              </a:lvl4pPr>
              <a:lvl5pPr marL="0" indent="0" algn="l" defTabSz="914400" rtl="0" eaLnBrk="1" latinLnBrk="0" hangingPunct="1">
                <a:lnSpc>
                  <a:spcPct val="100000"/>
                </a:lnSpc>
                <a:spcBef>
                  <a:spcPts val="0"/>
                </a:spcBef>
                <a:spcAft>
                  <a:spcPts val="1200"/>
                </a:spcAft>
                <a:buFont typeface="System Font Regular"/>
                <a:buNone/>
                <a:defRPr sz="4400" b="0" i="0" kern="1200" spc="0" baseline="0">
                  <a:solidFill>
                    <a:schemeClr val="tx1"/>
                  </a:solidFill>
                  <a:latin typeface="Franklin Gothic Medium Cond" panose="020B0606030402020204" pitchFamily="34" charset="0"/>
                  <a:ea typeface="+mn-ea"/>
                  <a:cs typeface="+mn-cs"/>
                </a:defRPr>
              </a:lvl5pPr>
              <a:lvl6pPr marL="0" indent="0" algn="l" defTabSz="914400" rtl="0" eaLnBrk="1" latinLnBrk="0" hangingPunct="1">
                <a:lnSpc>
                  <a:spcPct val="100000"/>
                </a:lnSpc>
                <a:spcBef>
                  <a:spcPts val="0"/>
                </a:spcBef>
                <a:spcAft>
                  <a:spcPts val="1200"/>
                </a:spcAft>
                <a:buFont typeface="Arial" panose="020B0604020202020204" pitchFamily="34" charset="0"/>
                <a:buNone/>
                <a:defRPr sz="5400" b="0" i="0" kern="1200" cap="none" spc="0" baseline="0">
                  <a:solidFill>
                    <a:schemeClr val="accent1"/>
                  </a:solidFill>
                  <a:latin typeface="Franklin Gothic Medium Cond" panose="020B0606030402020204" pitchFamily="34" charset="0"/>
                  <a:ea typeface="+mn-ea"/>
                  <a:cs typeface="+mn-cs"/>
                </a:defRPr>
              </a:lvl6pPr>
              <a:lvl7pPr marL="0" indent="0" algn="l" defTabSz="914400" rtl="0" eaLnBrk="1" latinLnBrk="0" hangingPunct="1">
                <a:lnSpc>
                  <a:spcPct val="100000"/>
                </a:lnSpc>
                <a:spcBef>
                  <a:spcPts val="600"/>
                </a:spcBef>
                <a:spcAft>
                  <a:spcPts val="0"/>
                </a:spcAft>
                <a:buFont typeface="System Font Regular"/>
                <a:buNone/>
                <a:defRPr sz="2000" kern="1200">
                  <a:solidFill>
                    <a:schemeClr val="tx1"/>
                  </a:solidFill>
                  <a:latin typeface="+mn-lt"/>
                  <a:ea typeface="+mn-ea"/>
                  <a:cs typeface="+mn-cs"/>
                </a:defRPr>
              </a:lvl7pPr>
              <a:lvl8pPr marL="3429000" indent="-228600" algn="l" defTabSz="914400" rtl="0" eaLnBrk="1" latinLnBrk="0" hangingPunct="1">
                <a:lnSpc>
                  <a:spcPct val="100000"/>
                </a:lnSpc>
                <a:spcBef>
                  <a:spcPts val="0"/>
                </a:spcBef>
                <a:buFont typeface="Arial" panose="020B0604020202020204" pitchFamily="34" charset="0"/>
                <a:buChar char="•"/>
                <a:defRPr sz="1200" kern="1200">
                  <a:solidFill>
                    <a:schemeClr val="tx1"/>
                  </a:solidFill>
                  <a:latin typeface="+mn-lt"/>
                  <a:ea typeface="+mn-ea"/>
                  <a:cs typeface="+mn-cs"/>
                </a:defRPr>
              </a:lvl8pPr>
              <a:lvl9pPr marL="3886200" indent="-228600" algn="l" defTabSz="914400" rtl="0" eaLnBrk="1" latinLnBrk="0" hangingPunct="1">
                <a:lnSpc>
                  <a:spcPct val="100000"/>
                </a:lnSpc>
                <a:spcBef>
                  <a:spcPts val="0"/>
                </a:spcBef>
                <a:buFont typeface="System Font Regular"/>
                <a:buChar char="-"/>
                <a:defRPr sz="1200" kern="1200">
                  <a:solidFill>
                    <a:schemeClr val="tx1"/>
                  </a:solidFill>
                  <a:latin typeface="+mn-lt"/>
                  <a:ea typeface="+mn-ea"/>
                  <a:cs typeface="+mn-cs"/>
                </a:defRPr>
              </a:lvl9pPr>
            </a:lstStyle>
            <a:p>
              <a:pPr lvl="3" algn="r">
                <a:spcAft>
                  <a:spcPts val="0"/>
                </a:spcAft>
              </a:pPr>
              <a:r>
                <a:rPr lang="en-US" sz="1100" dirty="0">
                  <a:solidFill>
                    <a:schemeClr val="accent3"/>
                  </a:solidFill>
                </a:rPr>
                <a:t>Opportunity for public input</a:t>
              </a:r>
            </a:p>
          </p:txBody>
        </p:sp>
        <p:cxnSp>
          <p:nvCxnSpPr>
            <p:cNvPr id="14" name="Straight Arrow Connector 13">
              <a:extLst>
                <a:ext uri="{FF2B5EF4-FFF2-40B4-BE49-F238E27FC236}">
                  <a16:creationId xmlns:a16="http://schemas.microsoft.com/office/drawing/2014/main" id="{79943971-3F5B-334D-897D-E94B18C7FEF4}"/>
                </a:ext>
              </a:extLst>
            </p:cNvPr>
            <p:cNvCxnSpPr>
              <a:cxnSpLocks/>
            </p:cNvCxnSpPr>
            <p:nvPr/>
          </p:nvCxnSpPr>
          <p:spPr>
            <a:xfrm>
              <a:off x="637754" y="682372"/>
              <a:ext cx="256696" cy="0"/>
            </a:xfrm>
            <a:prstGeom prst="straightConnector1">
              <a:avLst/>
            </a:prstGeom>
            <a:ln>
              <a:headEnd type="oval"/>
              <a:tailEnd type="none" w="med" len="sm"/>
            </a:ln>
          </p:spPr>
          <p:style>
            <a:lnRef idx="3">
              <a:schemeClr val="accent3"/>
            </a:lnRef>
            <a:fillRef idx="0">
              <a:schemeClr val="accent3"/>
            </a:fillRef>
            <a:effectRef idx="2">
              <a:schemeClr val="accent3"/>
            </a:effectRef>
            <a:fontRef idx="minor">
              <a:schemeClr val="tx1"/>
            </a:fontRef>
          </p:style>
        </p:cxnSp>
      </p:grpSp>
    </p:spTree>
    <p:extLst>
      <p:ext uri="{BB962C8B-B14F-4D97-AF65-F5344CB8AC3E}">
        <p14:creationId xmlns:p14="http://schemas.microsoft.com/office/powerpoint/2010/main" val="260040107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6_Cover 2">
    <p:spTree>
      <p:nvGrpSpPr>
        <p:cNvPr id="1" name=""/>
        <p:cNvGrpSpPr/>
        <p:nvPr/>
      </p:nvGrpSpPr>
      <p:grpSpPr>
        <a:xfrm>
          <a:off x="0" y="0"/>
          <a:ext cx="0" cy="0"/>
          <a:chOff x="0" y="0"/>
          <a:chExt cx="0" cy="0"/>
        </a:xfrm>
      </p:grpSpPr>
      <p:sp>
        <p:nvSpPr>
          <p:cNvPr id="8" name="Text Placeholder 1">
            <a:extLst>
              <a:ext uri="{FF2B5EF4-FFF2-40B4-BE49-F238E27FC236}">
                <a16:creationId xmlns:a16="http://schemas.microsoft.com/office/drawing/2014/main" id="{E48372AF-2E6C-DB4E-9AC2-F58205328D1E}"/>
              </a:ext>
            </a:extLst>
          </p:cNvPr>
          <p:cNvSpPr txBox="1">
            <a:spLocks/>
          </p:cNvSpPr>
          <p:nvPr userDrawn="1"/>
        </p:nvSpPr>
        <p:spPr>
          <a:xfrm>
            <a:off x="457200" y="1142999"/>
            <a:ext cx="11277600" cy="4571999"/>
          </a:xfrm>
          <a:prstGeom prst="rect">
            <a:avLst/>
          </a:prstGeom>
          <a:noFill/>
        </p:spPr>
        <p:txBody>
          <a:bodyPr vert="horz" lIns="0" tIns="0" rIns="0" bIns="0" rtlCol="0" anchor="ctr" anchorCtr="0">
            <a:noAutofit/>
          </a:bodyPr>
          <a:lstStyle>
            <a:lvl1pPr marL="0" indent="0" algn="ctr" defTabSz="914400" rtl="0" eaLnBrk="1" latinLnBrk="0" hangingPunct="1">
              <a:lnSpc>
                <a:spcPct val="100000"/>
              </a:lnSpc>
              <a:spcBef>
                <a:spcPts val="0"/>
              </a:spcBef>
              <a:spcAft>
                <a:spcPts val="1200"/>
              </a:spcAft>
              <a:buFont typeface="Arial" panose="020B0604020202020204" pitchFamily="34" charset="0"/>
              <a:buNone/>
              <a:defRPr sz="7200" b="0" i="0" kern="1200" cap="none" spc="0" baseline="0">
                <a:solidFill>
                  <a:schemeClr val="bg1"/>
                </a:solidFill>
                <a:latin typeface="Franklin Gothic Medium Cond" panose="020B0606030402020204" pitchFamily="34" charset="0"/>
                <a:ea typeface="+mn-ea"/>
                <a:cs typeface="+mn-cs"/>
              </a:defRPr>
            </a:lvl1pPr>
            <a:lvl2pPr marL="0" indent="0" algn="ctr" defTabSz="914400" rtl="0" eaLnBrk="1" latinLnBrk="0" hangingPunct="1">
              <a:lnSpc>
                <a:spcPct val="100000"/>
              </a:lnSpc>
              <a:spcBef>
                <a:spcPts val="600"/>
              </a:spcBef>
              <a:spcAft>
                <a:spcPts val="0"/>
              </a:spcAft>
              <a:buFont typeface="Arial" panose="020B0604020202020204" pitchFamily="34" charset="0"/>
              <a:buNone/>
              <a:defRPr sz="2400" b="0" kern="1200" cap="all" spc="200" baseline="0">
                <a:solidFill>
                  <a:schemeClr val="bg1"/>
                </a:solidFill>
                <a:latin typeface="+mn-lt"/>
                <a:ea typeface="+mn-ea"/>
                <a:cs typeface="+mn-cs"/>
              </a:defRPr>
            </a:lvl2pPr>
            <a:lvl3pPr marL="457200" indent="-228600" algn="l" defTabSz="914400" rtl="0" eaLnBrk="1" latinLnBrk="0" hangingPunct="1">
              <a:lnSpc>
                <a:spcPct val="100000"/>
              </a:lnSpc>
              <a:spcBef>
                <a:spcPts val="600"/>
              </a:spcBef>
              <a:spcAft>
                <a:spcPts val="0"/>
              </a:spcAft>
              <a:buFont typeface="System Font Regular"/>
              <a:buChar char="-"/>
              <a:defRPr sz="2000" kern="1200" cap="none" spc="50" baseline="0">
                <a:solidFill>
                  <a:schemeClr val="tx1"/>
                </a:solidFill>
                <a:latin typeface="+mn-lt"/>
                <a:ea typeface="+mn-ea"/>
                <a:cs typeface="+mn-cs"/>
              </a:defRPr>
            </a:lvl3pPr>
            <a:lvl4pPr marL="0" indent="0" algn="l" defTabSz="914400" rtl="0" eaLnBrk="1" latinLnBrk="0" hangingPunct="1">
              <a:lnSpc>
                <a:spcPct val="100000"/>
              </a:lnSpc>
              <a:spcBef>
                <a:spcPts val="0"/>
              </a:spcBef>
              <a:spcAft>
                <a:spcPts val="600"/>
              </a:spcAft>
              <a:buFont typeface="Arial" panose="020B0604020202020204" pitchFamily="34" charset="0"/>
              <a:buNone/>
              <a:defRPr sz="2400" b="0" i="0" kern="1200" cap="all" spc="200" baseline="0">
                <a:solidFill>
                  <a:schemeClr val="tx1"/>
                </a:solidFill>
                <a:latin typeface="+mn-lt"/>
                <a:ea typeface="+mn-ea"/>
                <a:cs typeface="+mn-cs"/>
              </a:defRPr>
            </a:lvl4pPr>
            <a:lvl5pPr marL="0" indent="0" algn="l" defTabSz="914400" rtl="0" eaLnBrk="1" latinLnBrk="0" hangingPunct="1">
              <a:lnSpc>
                <a:spcPct val="100000"/>
              </a:lnSpc>
              <a:spcBef>
                <a:spcPts val="0"/>
              </a:spcBef>
              <a:spcAft>
                <a:spcPts val="1200"/>
              </a:spcAft>
              <a:buFont typeface="System Font Regular"/>
              <a:buNone/>
              <a:defRPr sz="4400" b="0" i="0" kern="1200" spc="0" baseline="0">
                <a:solidFill>
                  <a:schemeClr val="tx1"/>
                </a:solidFill>
                <a:latin typeface="Franklin Gothic Medium Cond" panose="020B0606030402020204" pitchFamily="34" charset="0"/>
                <a:ea typeface="+mn-ea"/>
                <a:cs typeface="+mn-cs"/>
              </a:defRPr>
            </a:lvl5pPr>
            <a:lvl6pPr marL="0" indent="0" algn="l" defTabSz="914400" rtl="0" eaLnBrk="1" latinLnBrk="0" hangingPunct="1">
              <a:lnSpc>
                <a:spcPct val="100000"/>
              </a:lnSpc>
              <a:spcBef>
                <a:spcPts val="0"/>
              </a:spcBef>
              <a:spcAft>
                <a:spcPts val="1200"/>
              </a:spcAft>
              <a:buFont typeface="Arial" panose="020B0604020202020204" pitchFamily="34" charset="0"/>
              <a:buNone/>
              <a:defRPr sz="5400" b="0" i="0" kern="1200" cap="none" spc="0" baseline="0">
                <a:solidFill>
                  <a:schemeClr val="accent1"/>
                </a:solidFill>
                <a:latin typeface="Franklin Gothic Medium Cond" panose="020B0606030402020204" pitchFamily="34" charset="0"/>
                <a:ea typeface="+mn-ea"/>
                <a:cs typeface="+mn-cs"/>
              </a:defRPr>
            </a:lvl6pPr>
            <a:lvl7pPr marL="0" indent="0" algn="l" defTabSz="914400" rtl="0" eaLnBrk="1" latinLnBrk="0" hangingPunct="1">
              <a:lnSpc>
                <a:spcPct val="100000"/>
              </a:lnSpc>
              <a:spcBef>
                <a:spcPts val="600"/>
              </a:spcBef>
              <a:spcAft>
                <a:spcPts val="0"/>
              </a:spcAft>
              <a:buFont typeface="System Font Regular"/>
              <a:buNone/>
              <a:defRPr sz="2000" kern="1200">
                <a:solidFill>
                  <a:schemeClr val="tx1"/>
                </a:solidFill>
                <a:latin typeface="+mn-lt"/>
                <a:ea typeface="+mn-ea"/>
                <a:cs typeface="+mn-cs"/>
              </a:defRPr>
            </a:lvl7pPr>
            <a:lvl8pPr marL="3429000" indent="-228600" algn="l" defTabSz="914400" rtl="0" eaLnBrk="1" latinLnBrk="0" hangingPunct="1">
              <a:lnSpc>
                <a:spcPct val="100000"/>
              </a:lnSpc>
              <a:spcBef>
                <a:spcPts val="0"/>
              </a:spcBef>
              <a:buFont typeface="Arial" panose="020B0604020202020204" pitchFamily="34" charset="0"/>
              <a:buChar char="•"/>
              <a:defRPr sz="1200" kern="1200">
                <a:solidFill>
                  <a:schemeClr val="tx1"/>
                </a:solidFill>
                <a:latin typeface="+mn-lt"/>
                <a:ea typeface="+mn-ea"/>
                <a:cs typeface="+mn-cs"/>
              </a:defRPr>
            </a:lvl8pPr>
            <a:lvl9pPr marL="3886200" indent="-228600" algn="l" defTabSz="914400" rtl="0" eaLnBrk="1" latinLnBrk="0" hangingPunct="1">
              <a:lnSpc>
                <a:spcPct val="100000"/>
              </a:lnSpc>
              <a:spcBef>
                <a:spcPts val="0"/>
              </a:spcBef>
              <a:buFont typeface="System Font Regular"/>
              <a:buChar char="-"/>
              <a:defRPr sz="1200" kern="1200">
                <a:solidFill>
                  <a:schemeClr val="tx1"/>
                </a:solidFill>
                <a:latin typeface="+mn-lt"/>
                <a:ea typeface="+mn-ea"/>
                <a:cs typeface="+mn-cs"/>
              </a:defRPr>
            </a:lvl9pPr>
          </a:lstStyle>
          <a:p>
            <a:r>
              <a:rPr lang="en-US" dirty="0"/>
              <a:t>Questions?</a:t>
            </a:r>
          </a:p>
        </p:txBody>
      </p:sp>
      <p:pic>
        <p:nvPicPr>
          <p:cNvPr id="9" name="Picture 8">
            <a:extLst>
              <a:ext uri="{FF2B5EF4-FFF2-40B4-BE49-F238E27FC236}">
                <a16:creationId xmlns:a16="http://schemas.microsoft.com/office/drawing/2014/main" id="{8776AEAF-DAB4-8A42-BEBE-339F5B1ADFA8}"/>
              </a:ext>
            </a:extLst>
          </p:cNvPr>
          <p:cNvPicPr>
            <a:picLocks noChangeAspect="1"/>
          </p:cNvPicPr>
          <p:nvPr userDrawn="1"/>
        </p:nvPicPr>
        <p:blipFill>
          <a:blip r:embed="rId2"/>
          <a:stretch>
            <a:fillRect/>
          </a:stretch>
        </p:blipFill>
        <p:spPr>
          <a:xfrm>
            <a:off x="10553700" y="5321300"/>
            <a:ext cx="1181100" cy="1079500"/>
          </a:xfrm>
          <a:prstGeom prst="rect">
            <a:avLst/>
          </a:prstGeom>
        </p:spPr>
      </p:pic>
    </p:spTree>
    <p:extLst>
      <p:ext uri="{BB962C8B-B14F-4D97-AF65-F5344CB8AC3E}">
        <p14:creationId xmlns:p14="http://schemas.microsoft.com/office/powerpoint/2010/main" val="953075202"/>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Chapter 1.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308976E-5DE0-ED49-A343-EA947F62CCD2}"/>
              </a:ext>
            </a:extLst>
          </p:cNvPr>
          <p:cNvSpPr/>
          <p:nvPr userDrawn="1"/>
        </p:nvSpPr>
        <p:spPr>
          <a:xfrm>
            <a:off x="6550154" y="228600"/>
            <a:ext cx="5641846" cy="6400800"/>
          </a:xfrm>
          <a:prstGeom prst="rect">
            <a:avLst/>
          </a:prstGeom>
          <a:solidFill>
            <a:srgbClr val="00A8C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 name="Content Placeholder 3">
            <a:extLst>
              <a:ext uri="{FF2B5EF4-FFF2-40B4-BE49-F238E27FC236}">
                <a16:creationId xmlns:a16="http://schemas.microsoft.com/office/drawing/2014/main" id="{FF8C9918-3762-E349-A9A5-7397BD4160A4}"/>
              </a:ext>
            </a:extLst>
          </p:cNvPr>
          <p:cNvSpPr>
            <a:spLocks noGrp="1"/>
          </p:cNvSpPr>
          <p:nvPr>
            <p:ph sz="quarter" idx="10"/>
          </p:nvPr>
        </p:nvSpPr>
        <p:spPr>
          <a:xfrm>
            <a:off x="914400" y="1557838"/>
            <a:ext cx="4721354" cy="4385760"/>
          </a:xfrm>
        </p:spPr>
        <p:txBody>
          <a:bodyPr anchor="ctr"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3">
            <a:extLst>
              <a:ext uri="{FF2B5EF4-FFF2-40B4-BE49-F238E27FC236}">
                <a16:creationId xmlns:a16="http://schemas.microsoft.com/office/drawing/2014/main" id="{0720CEB5-CDDF-9348-BC4B-14555E3D1AC0}"/>
              </a:ext>
            </a:extLst>
          </p:cNvPr>
          <p:cNvSpPr>
            <a:spLocks noGrp="1"/>
          </p:cNvSpPr>
          <p:nvPr>
            <p:ph sz="quarter" idx="11"/>
          </p:nvPr>
        </p:nvSpPr>
        <p:spPr>
          <a:xfrm>
            <a:off x="7467600" y="914401"/>
            <a:ext cx="3810000" cy="5029198"/>
          </a:xfrm>
        </p:spPr>
        <p:txBody>
          <a:bodyPr anchor="ctr" anchorCtr="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1">
            <a:extLst>
              <a:ext uri="{FF2B5EF4-FFF2-40B4-BE49-F238E27FC236}">
                <a16:creationId xmlns:a16="http://schemas.microsoft.com/office/drawing/2014/main" id="{7A43236D-0213-1D40-A641-C3A5DAEA520F}"/>
              </a:ext>
            </a:extLst>
          </p:cNvPr>
          <p:cNvSpPr>
            <a:spLocks noGrp="1"/>
          </p:cNvSpPr>
          <p:nvPr>
            <p:ph type="title" hasCustomPrompt="1"/>
          </p:nvPr>
        </p:nvSpPr>
        <p:spPr>
          <a:xfrm>
            <a:off x="457200" y="265176"/>
            <a:ext cx="5178554" cy="1292662"/>
          </a:xfrm>
        </p:spPr>
        <p:txBody>
          <a:bodyPr/>
          <a:lstStyle>
            <a:lvl1pPr>
              <a:defRPr>
                <a:solidFill>
                  <a:srgbClr val="00A8C8"/>
                </a:solidFill>
              </a:defRPr>
            </a:lvl1pPr>
          </a:lstStyle>
          <a:p>
            <a:r>
              <a:rPr lang="en-US" dirty="0"/>
              <a:t>Title</a:t>
            </a:r>
          </a:p>
        </p:txBody>
      </p:sp>
      <p:sp>
        <p:nvSpPr>
          <p:cNvPr id="7" name="Text Placeholder 31">
            <a:extLst>
              <a:ext uri="{FF2B5EF4-FFF2-40B4-BE49-F238E27FC236}">
                <a16:creationId xmlns:a16="http://schemas.microsoft.com/office/drawing/2014/main" id="{E0CC4B99-251F-7A47-94F8-3263C0FBB32A}"/>
              </a:ext>
            </a:extLst>
          </p:cNvPr>
          <p:cNvSpPr txBox="1">
            <a:spLocks/>
          </p:cNvSpPr>
          <p:nvPr userDrawn="1"/>
        </p:nvSpPr>
        <p:spPr>
          <a:xfrm>
            <a:off x="457199" y="6581489"/>
            <a:ext cx="5638800" cy="646331"/>
          </a:xfrm>
          <a:prstGeom prst="rect">
            <a:avLst/>
          </a:prstGeom>
          <a:noFill/>
        </p:spPr>
        <p:txBody>
          <a:bodyPr vert="horz" wrap="square" lIns="0" tIns="0" rIns="0" bIns="457200" rtlCol="0" anchor="t" anchorCtr="0">
            <a:sp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200" b="0" i="0" kern="1200" cap="all" spc="200" baseline="0">
                <a:solidFill>
                  <a:schemeClr val="tx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2400" b="0" kern="1200" cap="all" spc="200" baseline="0">
                <a:solidFill>
                  <a:schemeClr val="tx1"/>
                </a:solidFill>
                <a:latin typeface="+mn-lt"/>
                <a:ea typeface="+mn-ea"/>
                <a:cs typeface="+mn-cs"/>
              </a:defRPr>
            </a:lvl2pPr>
            <a:lvl3pPr marL="0" indent="0" algn="l" defTabSz="914400" rtl="0" eaLnBrk="1" latinLnBrk="0" hangingPunct="1">
              <a:lnSpc>
                <a:spcPct val="100000"/>
              </a:lnSpc>
              <a:spcBef>
                <a:spcPts val="1800"/>
              </a:spcBef>
              <a:spcAft>
                <a:spcPts val="0"/>
              </a:spcAft>
              <a:buFont typeface="Arial" panose="020B0604020202020204" pitchFamily="34" charset="0"/>
              <a:buNone/>
              <a:defRPr sz="2000" kern="1200" cap="none" spc="50" baseline="0">
                <a:solidFill>
                  <a:schemeClr val="tx1"/>
                </a:solidFill>
                <a:latin typeface="+mn-lt"/>
                <a:ea typeface="+mn-ea"/>
                <a:cs typeface="+mn-cs"/>
              </a:defRPr>
            </a:lvl3pPr>
            <a:lvl4pPr marL="228600" indent="-228600" algn="l" defTabSz="914400" rtl="0" eaLnBrk="1" latinLnBrk="0" hangingPunct="1">
              <a:lnSpc>
                <a:spcPct val="100000"/>
              </a:lnSpc>
              <a:spcBef>
                <a:spcPts val="600"/>
              </a:spcBef>
              <a:spcAft>
                <a:spcPts val="0"/>
              </a:spcAft>
              <a:buFont typeface="Arial" panose="020B0604020202020204" pitchFamily="34" charset="0"/>
              <a:buChar char="•"/>
              <a:defRPr sz="2000" kern="1200" spc="50" baseline="0">
                <a:solidFill>
                  <a:schemeClr val="tx1"/>
                </a:solidFill>
                <a:latin typeface="+mn-lt"/>
                <a:ea typeface="+mn-ea"/>
                <a:cs typeface="+mn-cs"/>
              </a:defRPr>
            </a:lvl4pPr>
            <a:lvl5pPr marL="457200" indent="-228600" algn="l" defTabSz="914400" rtl="0" eaLnBrk="1" latinLnBrk="0" hangingPunct="1">
              <a:lnSpc>
                <a:spcPct val="100000"/>
              </a:lnSpc>
              <a:spcBef>
                <a:spcPts val="600"/>
              </a:spcBef>
              <a:spcAft>
                <a:spcPts val="0"/>
              </a:spcAft>
              <a:buFont typeface="System Font Regular"/>
              <a:buChar char="-"/>
              <a:defRPr sz="2000" kern="1200" spc="50" baseline="0">
                <a:solidFill>
                  <a:schemeClr val="tx1"/>
                </a:solidFill>
                <a:latin typeface="+mn-lt"/>
                <a:ea typeface="+mn-ea"/>
                <a:cs typeface="+mn-cs"/>
              </a:defRPr>
            </a:lvl5pPr>
            <a:lvl6pPr marL="685800" indent="-228600" algn="l" defTabSz="914400" rtl="0" eaLnBrk="1" latinLnBrk="0" hangingPunct="1">
              <a:lnSpc>
                <a:spcPct val="100000"/>
              </a:lnSpc>
              <a:spcBef>
                <a:spcPts val="600"/>
              </a:spcBef>
              <a:spcAft>
                <a:spcPts val="0"/>
              </a:spcAft>
              <a:buFont typeface="Arial" panose="020B0604020202020204" pitchFamily="34" charset="0"/>
              <a:buChar char="•"/>
              <a:defRPr sz="2000" kern="1200">
                <a:solidFill>
                  <a:schemeClr val="tx1"/>
                </a:solidFill>
                <a:latin typeface="+mn-lt"/>
                <a:ea typeface="+mn-ea"/>
                <a:cs typeface="+mn-cs"/>
              </a:defRPr>
            </a:lvl6pPr>
            <a:lvl7pPr marL="914400" indent="-228600" algn="l" defTabSz="914400" rtl="0" eaLnBrk="1" latinLnBrk="0" hangingPunct="1">
              <a:lnSpc>
                <a:spcPct val="100000"/>
              </a:lnSpc>
              <a:spcBef>
                <a:spcPts val="600"/>
              </a:spcBef>
              <a:spcAft>
                <a:spcPts val="0"/>
              </a:spcAft>
              <a:buFont typeface="System Font Regular"/>
              <a:buChar char="-"/>
              <a:defRPr sz="2000" kern="1200">
                <a:solidFill>
                  <a:schemeClr val="tx1"/>
                </a:solidFill>
                <a:latin typeface="+mn-lt"/>
                <a:ea typeface="+mn-ea"/>
                <a:cs typeface="+mn-cs"/>
              </a:defRPr>
            </a:lvl7pPr>
            <a:lvl8pPr marL="3429000" indent="-228600" algn="l" defTabSz="914400" rtl="0" eaLnBrk="1" latinLnBrk="0" hangingPunct="1">
              <a:lnSpc>
                <a:spcPct val="100000"/>
              </a:lnSpc>
              <a:spcBef>
                <a:spcPts val="0"/>
              </a:spcBef>
              <a:buFont typeface="Arial" panose="020B0604020202020204" pitchFamily="34" charset="0"/>
              <a:buChar char="•"/>
              <a:defRPr sz="1200" kern="1200">
                <a:solidFill>
                  <a:schemeClr val="tx1"/>
                </a:solidFill>
                <a:latin typeface="+mn-lt"/>
                <a:ea typeface="+mn-ea"/>
                <a:cs typeface="+mn-cs"/>
              </a:defRPr>
            </a:lvl8pPr>
            <a:lvl9pPr marL="3886200" indent="-228600" algn="l" defTabSz="914400" rtl="0" eaLnBrk="1" latinLnBrk="0" hangingPunct="1">
              <a:lnSpc>
                <a:spcPct val="100000"/>
              </a:lnSpc>
              <a:spcBef>
                <a:spcPts val="0"/>
              </a:spcBef>
              <a:buFont typeface="System Font Regular"/>
              <a:buChar char="-"/>
              <a:defRPr sz="1200" kern="1200">
                <a:solidFill>
                  <a:schemeClr val="tx1"/>
                </a:solidFill>
                <a:latin typeface="+mn-lt"/>
                <a:ea typeface="+mn-ea"/>
                <a:cs typeface="+mn-cs"/>
              </a:defRPr>
            </a:lvl9pPr>
          </a:lstStyle>
          <a:p>
            <a:r>
              <a:rPr lang="en-US" sz="1050" dirty="0"/>
              <a:t>Coastal</a:t>
            </a:r>
            <a:r>
              <a:rPr lang="en-US" sz="1050" baseline="0" dirty="0"/>
              <a:t> protection and Restoration authority</a:t>
            </a:r>
            <a:endParaRPr lang="en-US" sz="1050" dirty="0"/>
          </a:p>
        </p:txBody>
      </p:sp>
    </p:spTree>
    <p:extLst>
      <p:ext uri="{BB962C8B-B14F-4D97-AF65-F5344CB8AC3E}">
        <p14:creationId xmlns:p14="http://schemas.microsoft.com/office/powerpoint/2010/main" val="22954234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29_Custom Layout">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354C3DEC-D580-A343-A429-8FA47B57152B}"/>
              </a:ext>
            </a:extLst>
          </p:cNvPr>
          <p:cNvSpPr>
            <a:spLocks noGrp="1"/>
          </p:cNvSpPr>
          <p:nvPr>
            <p:ph type="body" sz="quarter" idx="31" hasCustomPrompt="1"/>
          </p:nvPr>
        </p:nvSpPr>
        <p:spPr>
          <a:xfrm>
            <a:off x="457199" y="5185083"/>
            <a:ext cx="11277600" cy="1215717"/>
          </a:xfrm>
        </p:spPr>
        <p:txBody>
          <a:bodyPr wrap="square" bIns="0" anchor="b" anchorCtr="0">
            <a:noAutofit/>
          </a:bodyPr>
          <a:lstStyle>
            <a:lvl1pPr algn="l">
              <a:spcBef>
                <a:spcPts val="0"/>
              </a:spcBef>
              <a:spcAft>
                <a:spcPts val="600"/>
              </a:spcAft>
              <a:defRPr sz="5400" b="0" i="0" spc="0">
                <a:solidFill>
                  <a:schemeClr val="accent1"/>
                </a:solidFill>
                <a:latin typeface="Franklin Gothic Medium Cond" panose="020B0606030402020204" pitchFamily="34" charset="0"/>
              </a:defRPr>
            </a:lvl1pPr>
            <a:lvl2pPr marL="0" indent="0" algn="l">
              <a:spcBef>
                <a:spcPts val="0"/>
              </a:spcBef>
              <a:spcAft>
                <a:spcPts val="600"/>
              </a:spcAft>
              <a:buNone/>
              <a:defRPr sz="2000" cap="all" spc="200" baseline="0">
                <a:highlight>
                  <a:srgbClr val="A2DCE9"/>
                </a:highlight>
              </a:defRPr>
            </a:lvl2pPr>
            <a:lvl3pPr marL="228600" indent="0">
              <a:buNone/>
              <a:defRPr/>
            </a:lvl3pPr>
          </a:lstStyle>
          <a:p>
            <a:pPr lvl="0"/>
            <a:r>
              <a:rPr lang="en-US" dirty="0"/>
              <a:t>Title</a:t>
            </a:r>
          </a:p>
          <a:p>
            <a:pPr lvl="1"/>
            <a:r>
              <a:rPr lang="en-US" dirty="0"/>
              <a:t>Subtitle</a:t>
            </a:r>
          </a:p>
        </p:txBody>
      </p:sp>
      <p:sp>
        <p:nvSpPr>
          <p:cNvPr id="8" name="Content Placeholder 3">
            <a:extLst>
              <a:ext uri="{FF2B5EF4-FFF2-40B4-BE49-F238E27FC236}">
                <a16:creationId xmlns:a16="http://schemas.microsoft.com/office/drawing/2014/main" id="{5804BFF1-BA52-E04A-A401-6AC5EF6B36A9}"/>
              </a:ext>
            </a:extLst>
          </p:cNvPr>
          <p:cNvSpPr>
            <a:spLocks noGrp="1"/>
          </p:cNvSpPr>
          <p:nvPr>
            <p:ph sz="quarter" idx="10" hasCustomPrompt="1"/>
          </p:nvPr>
        </p:nvSpPr>
        <p:spPr>
          <a:xfrm>
            <a:off x="7724774" y="228600"/>
            <a:ext cx="4229101" cy="5943600"/>
          </a:xfrm>
        </p:spPr>
        <p:txBody>
          <a:bodyPr>
            <a:noAutofit/>
          </a:bodyPr>
          <a:lstStyle>
            <a:lvl2pPr>
              <a:spcAft>
                <a:spcPts val="1200"/>
              </a:spcAft>
              <a:defRPr sz="1400"/>
            </a:lvl2pPr>
            <a:lvl3pPr defTabSz="228600">
              <a:spcBef>
                <a:spcPts val="0"/>
              </a:spcBef>
              <a:spcAft>
                <a:spcPts val="0"/>
              </a:spcAft>
              <a:defRPr sz="1200"/>
            </a:lvl3pPr>
            <a:lvl4pPr defTabSz="228600">
              <a:spcBef>
                <a:spcPts val="0"/>
              </a:spcBef>
              <a:spcAft>
                <a:spcPts val="0"/>
              </a:spcAft>
              <a:defRPr sz="1200"/>
            </a:lvl4pPr>
            <a:lvl5pPr defTabSz="228600">
              <a:spcBef>
                <a:spcPts val="0"/>
              </a:spcBef>
              <a:spcAft>
                <a:spcPts val="0"/>
              </a:spcAft>
              <a:defRPr sz="1200"/>
            </a:lvl5pPr>
          </a:lstStyle>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Box 3">
            <a:extLst>
              <a:ext uri="{FF2B5EF4-FFF2-40B4-BE49-F238E27FC236}">
                <a16:creationId xmlns:a16="http://schemas.microsoft.com/office/drawing/2014/main" id="{0B25ECBF-2D31-3F42-8B46-311D819F007D}"/>
              </a:ext>
            </a:extLst>
          </p:cNvPr>
          <p:cNvSpPr txBox="1">
            <a:spLocks noChangeArrowheads="1"/>
          </p:cNvSpPr>
          <p:nvPr userDrawn="1"/>
        </p:nvSpPr>
        <p:spPr bwMode="auto">
          <a:xfrm>
            <a:off x="11734800" y="64008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rIns="0" anchor="ctr" anchorCtr="0">
            <a:no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algn="ctr" eaLnBrk="1" hangingPunct="1"/>
            <a:fld id="{44C37EC8-212B-D845-8C24-DA27C0385206}" type="slidenum">
              <a:rPr lang="en-US" sz="800" b="0" i="0" u="none" strike="noStrike" kern="1200" cap="all" spc="100" baseline="0" smtClean="0">
                <a:solidFill>
                  <a:schemeClr val="tx1"/>
                </a:solidFill>
                <a:latin typeface="+mn-lt"/>
                <a:ea typeface="Arial" charset="0"/>
                <a:cs typeface="Arial" charset="0"/>
              </a:rPr>
              <a:pPr algn="ctr" eaLnBrk="1" hangingPunct="1"/>
              <a:t>‹#›</a:t>
            </a:fld>
            <a:endParaRPr lang="ru-RU" altLang="en-US" sz="800" b="0" i="0" cap="all" spc="100" baseline="0" dirty="0">
              <a:solidFill>
                <a:schemeClr val="tx1"/>
              </a:solidFill>
              <a:latin typeface="+mn-lt"/>
              <a:ea typeface="Arial" charset="0"/>
              <a:cs typeface="Arial" charset="0"/>
            </a:endParaRPr>
          </a:p>
        </p:txBody>
      </p:sp>
    </p:spTree>
    <p:extLst>
      <p:ext uri="{BB962C8B-B14F-4D97-AF65-F5344CB8AC3E}">
        <p14:creationId xmlns:p14="http://schemas.microsoft.com/office/powerpoint/2010/main" val="380510504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9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DF6B124-B2BF-FA46-A23D-B87EB25472D9}"/>
              </a:ext>
            </a:extLst>
          </p:cNvPr>
          <p:cNvSpPr/>
          <p:nvPr userDrawn="1"/>
        </p:nvSpPr>
        <p:spPr>
          <a:xfrm>
            <a:off x="6096000" y="0"/>
            <a:ext cx="609195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Text Placeholder 4">
            <a:extLst>
              <a:ext uri="{FF2B5EF4-FFF2-40B4-BE49-F238E27FC236}">
                <a16:creationId xmlns:a16="http://schemas.microsoft.com/office/drawing/2014/main" id="{2B805A18-D656-5942-8AF0-52455E767397}"/>
              </a:ext>
            </a:extLst>
          </p:cNvPr>
          <p:cNvSpPr>
            <a:spLocks noGrp="1"/>
          </p:cNvSpPr>
          <p:nvPr>
            <p:ph type="body" sz="quarter" idx="29" hasCustomPrompt="1"/>
          </p:nvPr>
        </p:nvSpPr>
        <p:spPr>
          <a:xfrm>
            <a:off x="7015471" y="914401"/>
            <a:ext cx="4261104" cy="130059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4"/>
            <a:r>
              <a:rPr lang="en-US" dirty="0"/>
              <a:t>Heading</a:t>
            </a:r>
          </a:p>
          <a:p>
            <a:pPr lvl="3"/>
            <a:r>
              <a:rPr lang="en-US" dirty="0"/>
              <a:t>Second level</a:t>
            </a:r>
          </a:p>
        </p:txBody>
      </p:sp>
      <p:sp>
        <p:nvSpPr>
          <p:cNvPr id="16" name="Text Placeholder 4">
            <a:extLst>
              <a:ext uri="{FF2B5EF4-FFF2-40B4-BE49-F238E27FC236}">
                <a16:creationId xmlns:a16="http://schemas.microsoft.com/office/drawing/2014/main" id="{7C229D9E-840D-6949-8568-859708391F5E}"/>
              </a:ext>
            </a:extLst>
          </p:cNvPr>
          <p:cNvSpPr>
            <a:spLocks noGrp="1"/>
          </p:cNvSpPr>
          <p:nvPr>
            <p:ph type="body" sz="quarter" idx="28" hasCustomPrompt="1"/>
          </p:nvPr>
        </p:nvSpPr>
        <p:spPr>
          <a:xfrm>
            <a:off x="914400" y="914401"/>
            <a:ext cx="4261104" cy="1300596"/>
          </a:xfrm>
        </p:spPr>
        <p:txBody>
          <a:bodyPr/>
          <a:lstStyle/>
          <a:p>
            <a:pPr lvl="4"/>
            <a:r>
              <a:rPr lang="en-US" dirty="0"/>
              <a:t>Heading</a:t>
            </a:r>
          </a:p>
          <a:p>
            <a:pPr lvl="3"/>
            <a:r>
              <a:rPr lang="en-US" dirty="0"/>
              <a:t>Second level</a:t>
            </a:r>
          </a:p>
        </p:txBody>
      </p:sp>
      <p:cxnSp>
        <p:nvCxnSpPr>
          <p:cNvPr id="4" name="Straight Connector 3">
            <a:extLst>
              <a:ext uri="{FF2B5EF4-FFF2-40B4-BE49-F238E27FC236}">
                <a16:creationId xmlns:a16="http://schemas.microsoft.com/office/drawing/2014/main" id="{9CA3722C-604C-0540-A445-6A8E4B7CF2FE}"/>
              </a:ext>
            </a:extLst>
          </p:cNvPr>
          <p:cNvCxnSpPr>
            <a:cxnSpLocks/>
          </p:cNvCxnSpPr>
          <p:nvPr userDrawn="1"/>
        </p:nvCxnSpPr>
        <p:spPr>
          <a:xfrm>
            <a:off x="12624391" y="2349353"/>
            <a:ext cx="0" cy="4992623"/>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grpSp>
        <p:nvGrpSpPr>
          <p:cNvPr id="22" name="Group 21">
            <a:extLst>
              <a:ext uri="{FF2B5EF4-FFF2-40B4-BE49-F238E27FC236}">
                <a16:creationId xmlns:a16="http://schemas.microsoft.com/office/drawing/2014/main" id="{67B97C42-3B75-614F-8863-0243B5BF98A7}"/>
              </a:ext>
            </a:extLst>
          </p:cNvPr>
          <p:cNvGrpSpPr/>
          <p:nvPr userDrawn="1"/>
        </p:nvGrpSpPr>
        <p:grpSpPr>
          <a:xfrm>
            <a:off x="914387" y="2692397"/>
            <a:ext cx="2556578" cy="0"/>
            <a:chOff x="1767688" y="3588133"/>
            <a:chExt cx="2556578" cy="0"/>
          </a:xfrm>
        </p:grpSpPr>
        <p:cxnSp>
          <p:nvCxnSpPr>
            <p:cNvPr id="7" name="Connecteur droit 11">
              <a:extLst>
                <a:ext uri="{FF2B5EF4-FFF2-40B4-BE49-F238E27FC236}">
                  <a16:creationId xmlns:a16="http://schemas.microsoft.com/office/drawing/2014/main" id="{C6BB96F8-A933-774A-943B-E43E8389CADB}"/>
                </a:ext>
              </a:extLst>
            </p:cNvPr>
            <p:cNvCxnSpPr/>
            <p:nvPr userDrawn="1"/>
          </p:nvCxnSpPr>
          <p:spPr>
            <a:xfrm>
              <a:off x="1767688" y="3588133"/>
              <a:ext cx="2556578" cy="0"/>
            </a:xfrm>
            <a:prstGeom prst="line">
              <a:avLst/>
            </a:prstGeom>
            <a:ln w="5080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8" name="Connecteur droit 12">
              <a:extLst>
                <a:ext uri="{FF2B5EF4-FFF2-40B4-BE49-F238E27FC236}">
                  <a16:creationId xmlns:a16="http://schemas.microsoft.com/office/drawing/2014/main" id="{0E8B262C-6FCC-C945-B299-B8BD186E00F1}"/>
                </a:ext>
              </a:extLst>
            </p:cNvPr>
            <p:cNvCxnSpPr>
              <a:cxnSpLocks/>
            </p:cNvCxnSpPr>
            <p:nvPr userDrawn="1"/>
          </p:nvCxnSpPr>
          <p:spPr>
            <a:xfrm>
              <a:off x="1767688" y="3588133"/>
              <a:ext cx="624083" cy="0"/>
            </a:xfrm>
            <a:prstGeom prst="line">
              <a:avLst/>
            </a:prstGeom>
            <a:ln w="5080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15" name="Group 14">
            <a:extLst>
              <a:ext uri="{FF2B5EF4-FFF2-40B4-BE49-F238E27FC236}">
                <a16:creationId xmlns:a16="http://schemas.microsoft.com/office/drawing/2014/main" id="{0F1BE2B3-3FD3-2C48-9CFF-74BB5061BE71}"/>
              </a:ext>
            </a:extLst>
          </p:cNvPr>
          <p:cNvGrpSpPr/>
          <p:nvPr userDrawn="1"/>
        </p:nvGrpSpPr>
        <p:grpSpPr>
          <a:xfrm>
            <a:off x="7014458" y="2692397"/>
            <a:ext cx="2556578" cy="0"/>
            <a:chOff x="7863688" y="3588133"/>
            <a:chExt cx="2556578" cy="0"/>
          </a:xfrm>
        </p:grpSpPr>
        <p:cxnSp>
          <p:nvCxnSpPr>
            <p:cNvPr id="9" name="Connecteur droit 13">
              <a:extLst>
                <a:ext uri="{FF2B5EF4-FFF2-40B4-BE49-F238E27FC236}">
                  <a16:creationId xmlns:a16="http://schemas.microsoft.com/office/drawing/2014/main" id="{90B97C0C-9196-DE44-916B-2CF3B8122411}"/>
                </a:ext>
              </a:extLst>
            </p:cNvPr>
            <p:cNvCxnSpPr/>
            <p:nvPr userDrawn="1"/>
          </p:nvCxnSpPr>
          <p:spPr>
            <a:xfrm>
              <a:off x="7863688" y="3588133"/>
              <a:ext cx="2556578" cy="0"/>
            </a:xfrm>
            <a:prstGeom prst="line">
              <a:avLst/>
            </a:prstGeom>
            <a:ln w="508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0" name="Connecteur droit 14">
              <a:extLst>
                <a:ext uri="{FF2B5EF4-FFF2-40B4-BE49-F238E27FC236}">
                  <a16:creationId xmlns:a16="http://schemas.microsoft.com/office/drawing/2014/main" id="{1B882327-548E-8942-A963-9905A00DD385}"/>
                </a:ext>
              </a:extLst>
            </p:cNvPr>
            <p:cNvCxnSpPr>
              <a:cxnSpLocks/>
            </p:cNvCxnSpPr>
            <p:nvPr userDrawn="1"/>
          </p:nvCxnSpPr>
          <p:spPr>
            <a:xfrm>
              <a:off x="7863688" y="3588133"/>
              <a:ext cx="1943836" cy="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9" name="Text Placeholder 18">
            <a:extLst>
              <a:ext uri="{FF2B5EF4-FFF2-40B4-BE49-F238E27FC236}">
                <a16:creationId xmlns:a16="http://schemas.microsoft.com/office/drawing/2014/main" id="{459145CA-2E09-D344-8EE4-F018873D0A83}"/>
              </a:ext>
            </a:extLst>
          </p:cNvPr>
          <p:cNvSpPr>
            <a:spLocks noGrp="1"/>
          </p:cNvSpPr>
          <p:nvPr>
            <p:ph type="body" sz="quarter" idx="35"/>
          </p:nvPr>
        </p:nvSpPr>
        <p:spPr>
          <a:xfrm>
            <a:off x="914399" y="3169797"/>
            <a:ext cx="4263155" cy="2494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3" name="Text Placeholder 18">
            <a:extLst>
              <a:ext uri="{FF2B5EF4-FFF2-40B4-BE49-F238E27FC236}">
                <a16:creationId xmlns:a16="http://schemas.microsoft.com/office/drawing/2014/main" id="{9A5CCE73-92FE-1141-9A1C-47468775DC17}"/>
              </a:ext>
            </a:extLst>
          </p:cNvPr>
          <p:cNvSpPr>
            <a:spLocks noGrp="1"/>
          </p:cNvSpPr>
          <p:nvPr>
            <p:ph type="body" sz="quarter" idx="37"/>
          </p:nvPr>
        </p:nvSpPr>
        <p:spPr>
          <a:xfrm>
            <a:off x="7010400" y="3169797"/>
            <a:ext cx="4263155" cy="24944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5340492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8FD910-1B39-BD21-043C-5E18571C5EF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E982A11-7429-AF89-EC23-3A89C917E6C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B8AED9-FEE7-4B65-8904-454CFF718E8B}"/>
              </a:ext>
            </a:extLst>
          </p:cNvPr>
          <p:cNvSpPr>
            <a:spLocks noGrp="1"/>
          </p:cNvSpPr>
          <p:nvPr>
            <p:ph type="dt" sz="half" idx="10"/>
          </p:nvPr>
        </p:nvSpPr>
        <p:spPr/>
        <p:txBody>
          <a:bodyPr/>
          <a:lstStyle/>
          <a:p>
            <a:fld id="{E6F1DA97-B821-4D3E-8B20-2007651723F6}" type="datetimeFigureOut">
              <a:rPr lang="en-US" smtClean="0"/>
              <a:t>4/26/2023</a:t>
            </a:fld>
            <a:endParaRPr lang="en-US"/>
          </a:p>
        </p:txBody>
      </p:sp>
      <p:sp>
        <p:nvSpPr>
          <p:cNvPr id="5" name="Footer Placeholder 4">
            <a:extLst>
              <a:ext uri="{FF2B5EF4-FFF2-40B4-BE49-F238E27FC236}">
                <a16:creationId xmlns:a16="http://schemas.microsoft.com/office/drawing/2014/main" id="{13190385-998F-1A35-8FC1-986D96FB186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2CE7A8-1874-A552-D834-7EF5662909DF}"/>
              </a:ext>
            </a:extLst>
          </p:cNvPr>
          <p:cNvSpPr>
            <a:spLocks noGrp="1"/>
          </p:cNvSpPr>
          <p:nvPr>
            <p:ph type="sldNum" sz="quarter" idx="12"/>
          </p:nvPr>
        </p:nvSpPr>
        <p:spPr/>
        <p:txBody>
          <a:bodyPr/>
          <a:lstStyle/>
          <a:p>
            <a:fld id="{D6135D73-F687-4713-8793-08E686693FFA}" type="slidenum">
              <a:rPr lang="en-US" smtClean="0"/>
              <a:t>‹#›</a:t>
            </a:fld>
            <a:endParaRPr lang="en-US"/>
          </a:p>
        </p:txBody>
      </p:sp>
    </p:spTree>
    <p:extLst>
      <p:ext uri="{BB962C8B-B14F-4D97-AF65-F5344CB8AC3E}">
        <p14:creationId xmlns:p14="http://schemas.microsoft.com/office/powerpoint/2010/main" val="34279090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10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166017-DAAC-E449-9D39-D8DA6DA73DB3}"/>
              </a:ext>
            </a:extLst>
          </p:cNvPr>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363709969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14_Custom Layout">
    <p:spTree>
      <p:nvGrpSpPr>
        <p:cNvPr id="1" name=""/>
        <p:cNvGrpSpPr/>
        <p:nvPr/>
      </p:nvGrpSpPr>
      <p:grpSpPr>
        <a:xfrm>
          <a:off x="0" y="0"/>
          <a:ext cx="0" cy="0"/>
          <a:chOff x="0" y="0"/>
          <a:chExt cx="0" cy="0"/>
        </a:xfrm>
      </p:grpSpPr>
      <p:sp>
        <p:nvSpPr>
          <p:cNvPr id="13" name="Text Placeholder 3">
            <a:extLst>
              <a:ext uri="{FF2B5EF4-FFF2-40B4-BE49-F238E27FC236}">
                <a16:creationId xmlns:a16="http://schemas.microsoft.com/office/drawing/2014/main" id="{B26DAD12-6926-4B40-A549-481769A50EB7}"/>
              </a:ext>
            </a:extLst>
          </p:cNvPr>
          <p:cNvSpPr>
            <a:spLocks noGrp="1"/>
          </p:cNvSpPr>
          <p:nvPr>
            <p:ph type="body" sz="quarter" idx="37"/>
          </p:nvPr>
        </p:nvSpPr>
        <p:spPr>
          <a:xfrm>
            <a:off x="914399" y="3543300"/>
            <a:ext cx="3300984" cy="2400298"/>
          </a:xfrm>
          <a:solidFill>
            <a:schemeClr val="bg2"/>
          </a:solidFill>
        </p:spPr>
        <p:txBody>
          <a:bodyPr lIns="182880" tIns="182880" rIns="182880" bIns="182880">
            <a:norm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3">
            <a:extLst>
              <a:ext uri="{FF2B5EF4-FFF2-40B4-BE49-F238E27FC236}">
                <a16:creationId xmlns:a16="http://schemas.microsoft.com/office/drawing/2014/main" id="{2C7F8F97-8FBB-F141-BF1D-46D5297DD329}"/>
              </a:ext>
            </a:extLst>
          </p:cNvPr>
          <p:cNvSpPr>
            <a:spLocks noGrp="1"/>
          </p:cNvSpPr>
          <p:nvPr>
            <p:ph type="body" sz="quarter" idx="38"/>
          </p:nvPr>
        </p:nvSpPr>
        <p:spPr>
          <a:xfrm>
            <a:off x="4445496" y="3543300"/>
            <a:ext cx="3300984" cy="2400298"/>
          </a:xfrm>
          <a:solidFill>
            <a:schemeClr val="bg2"/>
          </a:solidFill>
        </p:spPr>
        <p:txBody>
          <a:bodyPr lIns="182880" tIns="182880" rIns="182880" bIns="182880">
            <a:norm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Text Placeholder 3">
            <a:extLst>
              <a:ext uri="{FF2B5EF4-FFF2-40B4-BE49-F238E27FC236}">
                <a16:creationId xmlns:a16="http://schemas.microsoft.com/office/drawing/2014/main" id="{F45C2F19-6157-214E-B7D5-20168388C53D}"/>
              </a:ext>
            </a:extLst>
          </p:cNvPr>
          <p:cNvSpPr>
            <a:spLocks noGrp="1"/>
          </p:cNvSpPr>
          <p:nvPr>
            <p:ph type="body" sz="quarter" idx="39"/>
          </p:nvPr>
        </p:nvSpPr>
        <p:spPr>
          <a:xfrm>
            <a:off x="7976593" y="3543300"/>
            <a:ext cx="3300984" cy="2400298"/>
          </a:xfrm>
          <a:solidFill>
            <a:schemeClr val="accent1"/>
          </a:solidFill>
        </p:spPr>
        <p:txBody>
          <a:bodyPr lIns="182880" tIns="182880" rIns="182880" bIns="182880">
            <a:norm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3">
            <a:extLst>
              <a:ext uri="{FF2B5EF4-FFF2-40B4-BE49-F238E27FC236}">
                <a16:creationId xmlns:a16="http://schemas.microsoft.com/office/drawing/2014/main" id="{3700AEBF-E41C-2A43-8D8F-F8FD5D227BEC}"/>
              </a:ext>
            </a:extLst>
          </p:cNvPr>
          <p:cNvSpPr>
            <a:spLocks noGrp="1"/>
          </p:cNvSpPr>
          <p:nvPr>
            <p:ph type="body" sz="quarter" idx="15"/>
          </p:nvPr>
        </p:nvSpPr>
        <p:spPr>
          <a:xfrm>
            <a:off x="4445496" y="914399"/>
            <a:ext cx="3300984" cy="2400298"/>
          </a:xfrm>
          <a:solidFill>
            <a:schemeClr val="bg2"/>
          </a:solidFill>
        </p:spPr>
        <p:txBody>
          <a:bodyPr lIns="182880" tIns="182880" rIns="182880" bIns="182880">
            <a:norm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3">
            <a:extLst>
              <a:ext uri="{FF2B5EF4-FFF2-40B4-BE49-F238E27FC236}">
                <a16:creationId xmlns:a16="http://schemas.microsoft.com/office/drawing/2014/main" id="{7870E4DB-9A2E-EE48-B7F9-2E973B5CB8A8}"/>
              </a:ext>
            </a:extLst>
          </p:cNvPr>
          <p:cNvSpPr>
            <a:spLocks noGrp="1"/>
          </p:cNvSpPr>
          <p:nvPr>
            <p:ph type="body" sz="quarter" idx="16"/>
          </p:nvPr>
        </p:nvSpPr>
        <p:spPr>
          <a:xfrm>
            <a:off x="7976593" y="914399"/>
            <a:ext cx="3300984" cy="2400298"/>
          </a:xfrm>
          <a:solidFill>
            <a:schemeClr val="bg2"/>
          </a:solidFill>
        </p:spPr>
        <p:txBody>
          <a:bodyPr lIns="182880" tIns="182880" rIns="182880" bIns="182880">
            <a:norm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9" name="Straight Connector 8">
            <a:extLst>
              <a:ext uri="{FF2B5EF4-FFF2-40B4-BE49-F238E27FC236}">
                <a16:creationId xmlns:a16="http://schemas.microsoft.com/office/drawing/2014/main" id="{64EB954B-B429-A44D-9145-F3DEF4F6D9D0}"/>
              </a:ext>
            </a:extLst>
          </p:cNvPr>
          <p:cNvCxnSpPr>
            <a:cxnSpLocks/>
          </p:cNvCxnSpPr>
          <p:nvPr userDrawn="1"/>
        </p:nvCxnSpPr>
        <p:spPr>
          <a:xfrm>
            <a:off x="12624391" y="2620288"/>
            <a:ext cx="0" cy="4992623"/>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0" name="Title 1">
            <a:extLst>
              <a:ext uri="{FF2B5EF4-FFF2-40B4-BE49-F238E27FC236}">
                <a16:creationId xmlns:a16="http://schemas.microsoft.com/office/drawing/2014/main" id="{E507B9D8-85E1-D54D-B7A1-A07A7297AAEA}"/>
              </a:ext>
            </a:extLst>
          </p:cNvPr>
          <p:cNvSpPr>
            <a:spLocks noGrp="1"/>
          </p:cNvSpPr>
          <p:nvPr>
            <p:ph type="title" hasCustomPrompt="1"/>
          </p:nvPr>
        </p:nvSpPr>
        <p:spPr>
          <a:xfrm>
            <a:off x="457200" y="457199"/>
            <a:ext cx="3758183" cy="2857497"/>
          </a:xfrm>
        </p:spPr>
        <p:txBody>
          <a:bodyPr/>
          <a:lstStyle/>
          <a:p>
            <a:r>
              <a:rPr lang="en-US" dirty="0"/>
              <a:t>Master title style</a:t>
            </a:r>
          </a:p>
        </p:txBody>
      </p:sp>
    </p:spTree>
    <p:extLst>
      <p:ext uri="{BB962C8B-B14F-4D97-AF65-F5344CB8AC3E}">
        <p14:creationId xmlns:p14="http://schemas.microsoft.com/office/powerpoint/2010/main" val="151941020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5_Cover 2">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79E8C8D-DE5F-BB47-AF69-6372A7C17779}"/>
              </a:ext>
            </a:extLst>
          </p:cNvPr>
          <p:cNvPicPr>
            <a:picLocks noChangeAspect="1"/>
          </p:cNvPicPr>
          <p:nvPr userDrawn="1"/>
        </p:nvPicPr>
        <p:blipFill>
          <a:blip r:embed="rId2"/>
          <a:stretch>
            <a:fillRect/>
          </a:stretch>
        </p:blipFill>
        <p:spPr>
          <a:xfrm>
            <a:off x="9512300" y="5334000"/>
            <a:ext cx="2222500" cy="1066800"/>
          </a:xfrm>
          <a:prstGeom prst="rect">
            <a:avLst/>
          </a:prstGeom>
        </p:spPr>
      </p:pic>
      <p:sp>
        <p:nvSpPr>
          <p:cNvPr id="7" name="Text Placeholder 17">
            <a:extLst>
              <a:ext uri="{FF2B5EF4-FFF2-40B4-BE49-F238E27FC236}">
                <a16:creationId xmlns:a16="http://schemas.microsoft.com/office/drawing/2014/main" id="{7E8372A2-26AD-3D46-87C4-359526846130}"/>
              </a:ext>
            </a:extLst>
          </p:cNvPr>
          <p:cNvSpPr txBox="1">
            <a:spLocks/>
          </p:cNvSpPr>
          <p:nvPr userDrawn="1"/>
        </p:nvSpPr>
        <p:spPr>
          <a:xfrm>
            <a:off x="457200" y="457200"/>
            <a:ext cx="5638800" cy="228600"/>
          </a:xfrm>
          <a:prstGeom prst="rect">
            <a:avLst/>
          </a:prstGeom>
          <a:noFill/>
        </p:spPr>
        <p:txBody>
          <a:bodyPr vert="horz" lIns="0" tIns="0" rIns="0" bIns="0" rtlCol="0" anchor="ctr" anchorCtr="0">
            <a:noAutofit/>
          </a:bodyPr>
          <a:lstStyle>
            <a:lvl1pPr marL="0" indent="0" algn="l" defTabSz="914400" rtl="0" eaLnBrk="1" latinLnBrk="0" hangingPunct="1">
              <a:lnSpc>
                <a:spcPct val="100000"/>
              </a:lnSpc>
              <a:spcBef>
                <a:spcPts val="1200"/>
              </a:spcBef>
              <a:spcAft>
                <a:spcPts val="0"/>
              </a:spcAft>
              <a:buFont typeface="Arial" panose="020B0604020202020204" pitchFamily="34" charset="0"/>
              <a:buNone/>
              <a:defRPr sz="1200" b="0" kern="1200" cap="all" spc="200" baseline="0">
                <a:solidFill>
                  <a:schemeClr val="bg1"/>
                </a:solidFill>
                <a:latin typeface="+mn-lt"/>
                <a:ea typeface="+mn-ea"/>
                <a:cs typeface="+mn-cs"/>
              </a:defRPr>
            </a:lvl1pPr>
            <a:lvl2pPr marL="228600" indent="-228600" algn="l" defTabSz="914400" rtl="0" eaLnBrk="1" latinLnBrk="0" hangingPunct="1">
              <a:lnSpc>
                <a:spcPct val="100000"/>
              </a:lnSpc>
              <a:spcBef>
                <a:spcPts val="600"/>
              </a:spcBef>
              <a:spcAft>
                <a:spcPts val="0"/>
              </a:spcAft>
              <a:buFont typeface="Arial" panose="020B0604020202020204" pitchFamily="34" charset="0"/>
              <a:buChar char="•"/>
              <a:defRPr sz="2000" b="0" kern="1200" cap="none" spc="50" baseline="0">
                <a:solidFill>
                  <a:schemeClr val="tx1"/>
                </a:solidFill>
                <a:latin typeface="+mn-lt"/>
                <a:ea typeface="+mn-ea"/>
                <a:cs typeface="+mn-cs"/>
              </a:defRPr>
            </a:lvl2pPr>
            <a:lvl3pPr marL="457200" indent="-228600" algn="l" defTabSz="914400" rtl="0" eaLnBrk="1" latinLnBrk="0" hangingPunct="1">
              <a:lnSpc>
                <a:spcPct val="100000"/>
              </a:lnSpc>
              <a:spcBef>
                <a:spcPts val="600"/>
              </a:spcBef>
              <a:spcAft>
                <a:spcPts val="0"/>
              </a:spcAft>
              <a:buFont typeface="System Font Regular"/>
              <a:buChar char="-"/>
              <a:defRPr sz="2000" kern="1200" cap="none" spc="50" baseline="0">
                <a:solidFill>
                  <a:schemeClr val="tx1"/>
                </a:solidFill>
                <a:latin typeface="+mn-lt"/>
                <a:ea typeface="+mn-ea"/>
                <a:cs typeface="+mn-cs"/>
              </a:defRPr>
            </a:lvl3pPr>
            <a:lvl4pPr marL="0" indent="0" algn="l" defTabSz="914400" rtl="0" eaLnBrk="1" latinLnBrk="0" hangingPunct="1">
              <a:lnSpc>
                <a:spcPct val="100000"/>
              </a:lnSpc>
              <a:spcBef>
                <a:spcPts val="0"/>
              </a:spcBef>
              <a:spcAft>
                <a:spcPts val="600"/>
              </a:spcAft>
              <a:buFont typeface="Arial" panose="020B0604020202020204" pitchFamily="34" charset="0"/>
              <a:buNone/>
              <a:defRPr sz="2400" b="0" i="0" kern="1200" cap="all" spc="200" baseline="0">
                <a:solidFill>
                  <a:schemeClr val="tx1"/>
                </a:solidFill>
                <a:latin typeface="+mn-lt"/>
                <a:ea typeface="+mn-ea"/>
                <a:cs typeface="+mn-cs"/>
              </a:defRPr>
            </a:lvl4pPr>
            <a:lvl5pPr marL="0" indent="0" algn="l" defTabSz="914400" rtl="0" eaLnBrk="1" latinLnBrk="0" hangingPunct="1">
              <a:lnSpc>
                <a:spcPct val="100000"/>
              </a:lnSpc>
              <a:spcBef>
                <a:spcPts val="0"/>
              </a:spcBef>
              <a:spcAft>
                <a:spcPts val="1200"/>
              </a:spcAft>
              <a:buFont typeface="System Font Regular"/>
              <a:buNone/>
              <a:defRPr sz="5400" b="0" i="0" kern="1200" spc="0" baseline="0">
                <a:solidFill>
                  <a:schemeClr val="accent1"/>
                </a:solidFill>
                <a:latin typeface="Franklin Gothic Medium Cond" panose="020B0606030402020204" pitchFamily="34" charset="0"/>
                <a:ea typeface="+mn-ea"/>
                <a:cs typeface="+mn-cs"/>
              </a:defRPr>
            </a:lvl5pPr>
            <a:lvl6pPr marL="0" indent="0" algn="l" defTabSz="914400" rtl="0" eaLnBrk="1" latinLnBrk="0" hangingPunct="1">
              <a:lnSpc>
                <a:spcPct val="100000"/>
              </a:lnSpc>
              <a:spcBef>
                <a:spcPts val="0"/>
              </a:spcBef>
              <a:spcAft>
                <a:spcPts val="1200"/>
              </a:spcAft>
              <a:buFont typeface="Arial" panose="020B0604020202020204" pitchFamily="34" charset="0"/>
              <a:buNone/>
              <a:defRPr sz="4400" b="1" kern="1200" cap="all" spc="200" baseline="0">
                <a:solidFill>
                  <a:schemeClr val="tx1"/>
                </a:solidFill>
                <a:latin typeface="+mn-lt"/>
                <a:ea typeface="+mn-ea"/>
                <a:cs typeface="+mn-cs"/>
              </a:defRPr>
            </a:lvl6pPr>
            <a:lvl7pPr marL="0" indent="0" algn="l" defTabSz="914400" rtl="0" eaLnBrk="1" latinLnBrk="0" hangingPunct="1">
              <a:lnSpc>
                <a:spcPct val="100000"/>
              </a:lnSpc>
              <a:spcBef>
                <a:spcPts val="600"/>
              </a:spcBef>
              <a:spcAft>
                <a:spcPts val="0"/>
              </a:spcAft>
              <a:buFont typeface="System Font Regular"/>
              <a:buNone/>
              <a:defRPr sz="2000" kern="1200">
                <a:solidFill>
                  <a:schemeClr val="tx1"/>
                </a:solidFill>
                <a:latin typeface="+mn-lt"/>
                <a:ea typeface="+mn-ea"/>
                <a:cs typeface="+mn-cs"/>
              </a:defRPr>
            </a:lvl7pPr>
            <a:lvl8pPr marL="3429000" indent="-228600" algn="l" defTabSz="914400" rtl="0" eaLnBrk="1" latinLnBrk="0" hangingPunct="1">
              <a:lnSpc>
                <a:spcPct val="100000"/>
              </a:lnSpc>
              <a:spcBef>
                <a:spcPts val="0"/>
              </a:spcBef>
              <a:buFont typeface="Arial" panose="020B0604020202020204" pitchFamily="34" charset="0"/>
              <a:buChar char="•"/>
              <a:defRPr sz="1200" kern="1200">
                <a:solidFill>
                  <a:schemeClr val="tx1"/>
                </a:solidFill>
                <a:latin typeface="+mn-lt"/>
                <a:ea typeface="+mn-ea"/>
                <a:cs typeface="+mn-cs"/>
              </a:defRPr>
            </a:lvl8pPr>
            <a:lvl9pPr marL="3886200" indent="-228600" algn="l" defTabSz="914400" rtl="0" eaLnBrk="1" latinLnBrk="0" hangingPunct="1">
              <a:lnSpc>
                <a:spcPct val="100000"/>
              </a:lnSpc>
              <a:spcBef>
                <a:spcPts val="0"/>
              </a:spcBef>
              <a:buFont typeface="System Font Regular"/>
              <a:buChar char="-"/>
              <a:defRPr sz="1200" kern="1200">
                <a:solidFill>
                  <a:schemeClr val="tx1"/>
                </a:solidFill>
                <a:latin typeface="+mn-lt"/>
                <a:ea typeface="+mn-ea"/>
                <a:cs typeface="+mn-cs"/>
              </a:defRPr>
            </a:lvl9pPr>
          </a:lstStyle>
          <a:p>
            <a:r>
              <a:rPr lang="en-US" dirty="0"/>
              <a:t>Governor’s Office of Coastal Activities</a:t>
            </a:r>
          </a:p>
        </p:txBody>
      </p:sp>
      <p:sp>
        <p:nvSpPr>
          <p:cNvPr id="14" name="Text Placeholder 28">
            <a:extLst>
              <a:ext uri="{FF2B5EF4-FFF2-40B4-BE49-F238E27FC236}">
                <a16:creationId xmlns:a16="http://schemas.microsoft.com/office/drawing/2014/main" id="{C9B6F575-08B0-8A40-B7DC-CA309D553CE8}"/>
              </a:ext>
            </a:extLst>
          </p:cNvPr>
          <p:cNvSpPr>
            <a:spLocks noGrp="1"/>
          </p:cNvSpPr>
          <p:nvPr>
            <p:ph type="body" sz="quarter" idx="19" hasCustomPrompt="1"/>
          </p:nvPr>
        </p:nvSpPr>
        <p:spPr>
          <a:xfrm>
            <a:off x="8915401" y="457200"/>
            <a:ext cx="2819400" cy="228599"/>
          </a:xfrm>
        </p:spPr>
        <p:txBody>
          <a:bodyPr lIns="0" tIns="0" rIns="0" bIns="0" anchor="ctr" anchorCtr="0">
            <a:noAutofit/>
          </a:bodyPr>
          <a:lstStyle>
            <a:lvl1pPr marL="0" indent="0" algn="r">
              <a:buNone/>
              <a:defRPr sz="1200" cap="all" spc="200" baseline="0">
                <a:solidFill>
                  <a:schemeClr val="bg1"/>
                </a:solidFill>
                <a:latin typeface="+mn-lt"/>
              </a:defRPr>
            </a:lvl1pPr>
          </a:lstStyle>
          <a:p>
            <a:pPr lvl="0"/>
            <a:r>
              <a:rPr lang="en-US" dirty="0"/>
              <a:t>20xx Month xx</a:t>
            </a:r>
          </a:p>
        </p:txBody>
      </p:sp>
      <p:sp>
        <p:nvSpPr>
          <p:cNvPr id="17" name="Text Placeholder 28">
            <a:extLst>
              <a:ext uri="{FF2B5EF4-FFF2-40B4-BE49-F238E27FC236}">
                <a16:creationId xmlns:a16="http://schemas.microsoft.com/office/drawing/2014/main" id="{E4BAA8C2-B733-3A47-8764-79BAF0F2786E}"/>
              </a:ext>
            </a:extLst>
          </p:cNvPr>
          <p:cNvSpPr>
            <a:spLocks noGrp="1"/>
          </p:cNvSpPr>
          <p:nvPr>
            <p:ph type="body" sz="quarter" idx="10" hasCustomPrompt="1"/>
          </p:nvPr>
        </p:nvSpPr>
        <p:spPr>
          <a:xfrm>
            <a:off x="457200" y="1142999"/>
            <a:ext cx="11277600" cy="4571999"/>
          </a:xfrm>
        </p:spPr>
        <p:txBody>
          <a:bodyPr lIns="0" tIns="0" rIns="0" bIns="0" anchor="ctr" anchorCtr="0">
            <a:noAutofit/>
          </a:bodyPr>
          <a:lstStyle>
            <a:lvl1pPr marL="0" indent="0" algn="ctr">
              <a:lnSpc>
                <a:spcPct val="100000"/>
              </a:lnSpc>
              <a:spcBef>
                <a:spcPts val="0"/>
              </a:spcBef>
              <a:spcAft>
                <a:spcPts val="1200"/>
              </a:spcAft>
              <a:buNone/>
              <a:defRPr sz="7200" b="0" i="0" cap="none" spc="0" baseline="0">
                <a:solidFill>
                  <a:schemeClr val="bg1"/>
                </a:solidFill>
                <a:latin typeface="Franklin Gothic Medium Cond" panose="020B0606030402020204" pitchFamily="34" charset="0"/>
              </a:defRPr>
            </a:lvl1pPr>
            <a:lvl2pPr marL="0" indent="0" algn="ctr">
              <a:buNone/>
              <a:defRPr sz="2400" cap="all" spc="200" baseline="0">
                <a:solidFill>
                  <a:schemeClr val="bg1"/>
                </a:solidFill>
              </a:defRPr>
            </a:lvl2pPr>
          </a:lstStyle>
          <a:p>
            <a:pPr lvl="0"/>
            <a:r>
              <a:rPr lang="en-US" dirty="0"/>
              <a:t>Presentation Title</a:t>
            </a:r>
          </a:p>
          <a:p>
            <a:pPr lvl="1"/>
            <a:r>
              <a:rPr lang="en-US" dirty="0"/>
              <a:t>Subtitle</a:t>
            </a:r>
          </a:p>
        </p:txBody>
      </p:sp>
      <p:sp>
        <p:nvSpPr>
          <p:cNvPr id="11" name="Text Placeholder 28">
            <a:extLst>
              <a:ext uri="{FF2B5EF4-FFF2-40B4-BE49-F238E27FC236}">
                <a16:creationId xmlns:a16="http://schemas.microsoft.com/office/drawing/2014/main" id="{EF21188B-2F2F-F24C-B965-F1818C249C2E}"/>
              </a:ext>
            </a:extLst>
          </p:cNvPr>
          <p:cNvSpPr>
            <a:spLocks noGrp="1"/>
          </p:cNvSpPr>
          <p:nvPr>
            <p:ph type="body" sz="quarter" idx="21" hasCustomPrompt="1"/>
          </p:nvPr>
        </p:nvSpPr>
        <p:spPr>
          <a:xfrm>
            <a:off x="457200" y="6172200"/>
            <a:ext cx="9055100" cy="228600"/>
          </a:xfrm>
        </p:spPr>
        <p:txBody>
          <a:bodyPr lIns="0" tIns="0" rIns="0" bIns="0" anchor="ctr" anchorCtr="0">
            <a:noAutofit/>
          </a:bodyPr>
          <a:lstStyle>
            <a:lvl1pPr marL="0" indent="0" algn="l">
              <a:buNone/>
              <a:defRPr sz="1200" cap="all" spc="200" baseline="0">
                <a:solidFill>
                  <a:schemeClr val="bg1"/>
                </a:solidFill>
                <a:latin typeface="+mn-lt"/>
              </a:defRPr>
            </a:lvl1pPr>
          </a:lstStyle>
          <a:p>
            <a:r>
              <a:rPr lang="en-US" dirty="0"/>
              <a:t>Presenter Name	Presenter Name	Presenter Name	Presenter Name</a:t>
            </a:r>
          </a:p>
        </p:txBody>
      </p:sp>
    </p:spTree>
    <p:extLst>
      <p:ext uri="{BB962C8B-B14F-4D97-AF65-F5344CB8AC3E}">
        <p14:creationId xmlns:p14="http://schemas.microsoft.com/office/powerpoint/2010/main" val="1904548021"/>
      </p:ext>
    </p:extLst>
  </p:cSld>
  <p:clrMapOvr>
    <a:overrideClrMapping bg1="lt1" tx1="dk1" bg2="lt2" tx2="dk2" accent1="accent1" accent2="accent2" accent3="accent3" accent4="accent4" accent5="accent5" accent6="accent6" hlink="hlink" folHlink="folHlink"/>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4_Chapter 1.1">
    <p:spTree>
      <p:nvGrpSpPr>
        <p:cNvPr id="1" name=""/>
        <p:cNvGrpSpPr/>
        <p:nvPr/>
      </p:nvGrpSpPr>
      <p:grpSpPr>
        <a:xfrm>
          <a:off x="0" y="0"/>
          <a:ext cx="0" cy="0"/>
          <a:chOff x="0" y="0"/>
          <a:chExt cx="0" cy="0"/>
        </a:xfrm>
      </p:grpSpPr>
      <p:sp>
        <p:nvSpPr>
          <p:cNvPr id="17" name="Text Placeholder 31">
            <a:extLst>
              <a:ext uri="{FF2B5EF4-FFF2-40B4-BE49-F238E27FC236}">
                <a16:creationId xmlns:a16="http://schemas.microsoft.com/office/drawing/2014/main" id="{E0CC4B99-251F-7A47-94F8-3263C0FBB32A}"/>
              </a:ext>
            </a:extLst>
          </p:cNvPr>
          <p:cNvSpPr txBox="1">
            <a:spLocks/>
          </p:cNvSpPr>
          <p:nvPr userDrawn="1"/>
        </p:nvSpPr>
        <p:spPr>
          <a:xfrm>
            <a:off x="457200" y="457200"/>
            <a:ext cx="5638800" cy="646331"/>
          </a:xfrm>
          <a:prstGeom prst="rect">
            <a:avLst/>
          </a:prstGeom>
          <a:noFill/>
        </p:spPr>
        <p:txBody>
          <a:bodyPr vert="horz" wrap="square" lIns="0" tIns="0" rIns="0" bIns="457200" rtlCol="0" anchor="t" anchorCtr="0">
            <a:sp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200" b="0" i="0" kern="1200" cap="all" spc="200" baseline="0">
                <a:solidFill>
                  <a:schemeClr val="tx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2400" b="0" kern="1200" cap="all" spc="200" baseline="0">
                <a:solidFill>
                  <a:schemeClr val="tx1"/>
                </a:solidFill>
                <a:latin typeface="+mn-lt"/>
                <a:ea typeface="+mn-ea"/>
                <a:cs typeface="+mn-cs"/>
              </a:defRPr>
            </a:lvl2pPr>
            <a:lvl3pPr marL="0" indent="0" algn="l" defTabSz="914400" rtl="0" eaLnBrk="1" latinLnBrk="0" hangingPunct="1">
              <a:lnSpc>
                <a:spcPct val="100000"/>
              </a:lnSpc>
              <a:spcBef>
                <a:spcPts val="1800"/>
              </a:spcBef>
              <a:spcAft>
                <a:spcPts val="0"/>
              </a:spcAft>
              <a:buFont typeface="Arial" panose="020B0604020202020204" pitchFamily="34" charset="0"/>
              <a:buNone/>
              <a:defRPr sz="2000" kern="1200" cap="none" spc="50" baseline="0">
                <a:solidFill>
                  <a:schemeClr val="tx1"/>
                </a:solidFill>
                <a:latin typeface="+mn-lt"/>
                <a:ea typeface="+mn-ea"/>
                <a:cs typeface="+mn-cs"/>
              </a:defRPr>
            </a:lvl3pPr>
            <a:lvl4pPr marL="228600" indent="-228600" algn="l" defTabSz="914400" rtl="0" eaLnBrk="1" latinLnBrk="0" hangingPunct="1">
              <a:lnSpc>
                <a:spcPct val="100000"/>
              </a:lnSpc>
              <a:spcBef>
                <a:spcPts val="600"/>
              </a:spcBef>
              <a:spcAft>
                <a:spcPts val="0"/>
              </a:spcAft>
              <a:buFont typeface="Arial" panose="020B0604020202020204" pitchFamily="34" charset="0"/>
              <a:buChar char="•"/>
              <a:defRPr sz="2000" kern="1200" spc="50" baseline="0">
                <a:solidFill>
                  <a:schemeClr val="tx1"/>
                </a:solidFill>
                <a:latin typeface="+mn-lt"/>
                <a:ea typeface="+mn-ea"/>
                <a:cs typeface="+mn-cs"/>
              </a:defRPr>
            </a:lvl4pPr>
            <a:lvl5pPr marL="457200" indent="-228600" algn="l" defTabSz="914400" rtl="0" eaLnBrk="1" latinLnBrk="0" hangingPunct="1">
              <a:lnSpc>
                <a:spcPct val="100000"/>
              </a:lnSpc>
              <a:spcBef>
                <a:spcPts val="600"/>
              </a:spcBef>
              <a:spcAft>
                <a:spcPts val="0"/>
              </a:spcAft>
              <a:buFont typeface="System Font Regular"/>
              <a:buChar char="-"/>
              <a:defRPr sz="2000" kern="1200" spc="50" baseline="0">
                <a:solidFill>
                  <a:schemeClr val="tx1"/>
                </a:solidFill>
                <a:latin typeface="+mn-lt"/>
                <a:ea typeface="+mn-ea"/>
                <a:cs typeface="+mn-cs"/>
              </a:defRPr>
            </a:lvl5pPr>
            <a:lvl6pPr marL="685800" indent="-228600" algn="l" defTabSz="914400" rtl="0" eaLnBrk="1" latinLnBrk="0" hangingPunct="1">
              <a:lnSpc>
                <a:spcPct val="100000"/>
              </a:lnSpc>
              <a:spcBef>
                <a:spcPts val="600"/>
              </a:spcBef>
              <a:spcAft>
                <a:spcPts val="0"/>
              </a:spcAft>
              <a:buFont typeface="Arial" panose="020B0604020202020204" pitchFamily="34" charset="0"/>
              <a:buChar char="•"/>
              <a:defRPr sz="2000" kern="1200">
                <a:solidFill>
                  <a:schemeClr val="tx1"/>
                </a:solidFill>
                <a:latin typeface="+mn-lt"/>
                <a:ea typeface="+mn-ea"/>
                <a:cs typeface="+mn-cs"/>
              </a:defRPr>
            </a:lvl6pPr>
            <a:lvl7pPr marL="914400" indent="-228600" algn="l" defTabSz="914400" rtl="0" eaLnBrk="1" latinLnBrk="0" hangingPunct="1">
              <a:lnSpc>
                <a:spcPct val="100000"/>
              </a:lnSpc>
              <a:spcBef>
                <a:spcPts val="600"/>
              </a:spcBef>
              <a:spcAft>
                <a:spcPts val="0"/>
              </a:spcAft>
              <a:buFont typeface="System Font Regular"/>
              <a:buChar char="-"/>
              <a:defRPr sz="2000" kern="1200">
                <a:solidFill>
                  <a:schemeClr val="tx1"/>
                </a:solidFill>
                <a:latin typeface="+mn-lt"/>
                <a:ea typeface="+mn-ea"/>
                <a:cs typeface="+mn-cs"/>
              </a:defRPr>
            </a:lvl7pPr>
            <a:lvl8pPr marL="3429000" indent="-228600" algn="l" defTabSz="914400" rtl="0" eaLnBrk="1" latinLnBrk="0" hangingPunct="1">
              <a:lnSpc>
                <a:spcPct val="100000"/>
              </a:lnSpc>
              <a:spcBef>
                <a:spcPts val="0"/>
              </a:spcBef>
              <a:buFont typeface="Arial" panose="020B0604020202020204" pitchFamily="34" charset="0"/>
              <a:buChar char="•"/>
              <a:defRPr sz="1200" kern="1200">
                <a:solidFill>
                  <a:schemeClr val="tx1"/>
                </a:solidFill>
                <a:latin typeface="+mn-lt"/>
                <a:ea typeface="+mn-ea"/>
                <a:cs typeface="+mn-cs"/>
              </a:defRPr>
            </a:lvl8pPr>
            <a:lvl9pPr marL="3886200" indent="-228600" algn="l" defTabSz="914400" rtl="0" eaLnBrk="1" latinLnBrk="0" hangingPunct="1">
              <a:lnSpc>
                <a:spcPct val="100000"/>
              </a:lnSpc>
              <a:spcBef>
                <a:spcPts val="0"/>
              </a:spcBef>
              <a:buFont typeface="System Font Regular"/>
              <a:buChar char="-"/>
              <a:defRPr sz="1200" kern="1200">
                <a:solidFill>
                  <a:schemeClr val="tx1"/>
                </a:solidFill>
                <a:latin typeface="+mn-lt"/>
                <a:ea typeface="+mn-ea"/>
                <a:cs typeface="+mn-cs"/>
              </a:defRPr>
            </a:lvl9pPr>
          </a:lstStyle>
          <a:p>
            <a:r>
              <a:rPr lang="en-US" dirty="0"/>
              <a:t>Governor’s Office of Coastal Activities</a:t>
            </a:r>
          </a:p>
        </p:txBody>
      </p:sp>
      <p:pic>
        <p:nvPicPr>
          <p:cNvPr id="6" name="Picture 5">
            <a:extLst>
              <a:ext uri="{FF2B5EF4-FFF2-40B4-BE49-F238E27FC236}">
                <a16:creationId xmlns:a16="http://schemas.microsoft.com/office/drawing/2014/main" id="{AFF502AC-9352-5943-85FC-68423668168A}"/>
              </a:ext>
            </a:extLst>
          </p:cNvPr>
          <p:cNvPicPr>
            <a:picLocks noChangeAspect="1"/>
          </p:cNvPicPr>
          <p:nvPr userDrawn="1"/>
        </p:nvPicPr>
        <p:blipFill rotWithShape="1">
          <a:blip r:embed="rId2"/>
          <a:srcRect t="1682" b="1682"/>
          <a:stretch/>
        </p:blipFill>
        <p:spPr>
          <a:xfrm>
            <a:off x="463550" y="1103530"/>
            <a:ext cx="11264900" cy="5297267"/>
          </a:xfrm>
          <a:prstGeom prst="rect">
            <a:avLst/>
          </a:prstGeom>
        </p:spPr>
      </p:pic>
      <p:sp>
        <p:nvSpPr>
          <p:cNvPr id="7" name="Text Placeholder 28">
            <a:extLst>
              <a:ext uri="{FF2B5EF4-FFF2-40B4-BE49-F238E27FC236}">
                <a16:creationId xmlns:a16="http://schemas.microsoft.com/office/drawing/2014/main" id="{E1D1FEBB-B304-5543-84DF-4F8FC818450D}"/>
              </a:ext>
            </a:extLst>
          </p:cNvPr>
          <p:cNvSpPr>
            <a:spLocks noGrp="1"/>
          </p:cNvSpPr>
          <p:nvPr>
            <p:ph type="body" sz="quarter" idx="20" hasCustomPrompt="1"/>
          </p:nvPr>
        </p:nvSpPr>
        <p:spPr>
          <a:xfrm>
            <a:off x="1866900" y="457202"/>
            <a:ext cx="10325100" cy="5486397"/>
          </a:xfrm>
        </p:spPr>
        <p:txBody>
          <a:bodyPr lIns="0" tIns="0" rIns="0" bIns="0" anchor="t" anchorCtr="0">
            <a:normAutofit/>
          </a:bodyPr>
          <a:lstStyle>
            <a:lvl1pPr marL="0" indent="0" algn="r">
              <a:lnSpc>
                <a:spcPts val="9600"/>
              </a:lnSpc>
              <a:spcAft>
                <a:spcPts val="0"/>
              </a:spcAft>
              <a:buNone/>
              <a:defRPr sz="9600" b="0" i="0" cap="none" spc="0" baseline="0">
                <a:solidFill>
                  <a:schemeClr val="accent1"/>
                </a:solidFill>
                <a:latin typeface="Franklin Gothic Medium Cond" panose="020B0606030402020204" pitchFamily="34" charset="0"/>
              </a:defRPr>
            </a:lvl1pPr>
          </a:lstStyle>
          <a:p>
            <a:pPr lvl="0"/>
            <a:r>
              <a:rPr lang="en-US" dirty="0"/>
              <a:t>Section Title</a:t>
            </a:r>
          </a:p>
        </p:txBody>
      </p:sp>
      <p:sp>
        <p:nvSpPr>
          <p:cNvPr id="18" name="TextBox 17">
            <a:extLst>
              <a:ext uri="{FF2B5EF4-FFF2-40B4-BE49-F238E27FC236}">
                <a16:creationId xmlns:a16="http://schemas.microsoft.com/office/drawing/2014/main" id="{1C790B51-CE6D-824B-8834-59D63852FBC0}"/>
              </a:ext>
            </a:extLst>
          </p:cNvPr>
          <p:cNvSpPr txBox="1">
            <a:spLocks noChangeArrowheads="1"/>
          </p:cNvSpPr>
          <p:nvPr userDrawn="1"/>
        </p:nvSpPr>
        <p:spPr bwMode="auto">
          <a:xfrm>
            <a:off x="11734800" y="64008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rIns="0" anchor="ctr" anchorCtr="0">
            <a:no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algn="ctr" eaLnBrk="1" hangingPunct="1"/>
            <a:fld id="{44C37EC8-212B-D845-8C24-DA27C0385206}" type="slidenum">
              <a:rPr lang="en-US" sz="800" b="0" i="0" u="none" strike="noStrike" kern="1200" cap="all" spc="100" baseline="0" smtClean="0">
                <a:solidFill>
                  <a:schemeClr val="tx1"/>
                </a:solidFill>
                <a:latin typeface="+mn-lt"/>
                <a:ea typeface="Arial" charset="0"/>
                <a:cs typeface="Arial" charset="0"/>
              </a:rPr>
              <a:pPr algn="ctr" eaLnBrk="1" hangingPunct="1"/>
              <a:t>‹#›</a:t>
            </a:fld>
            <a:endParaRPr lang="ru-RU" altLang="en-US" sz="800" b="0" i="0" cap="all" spc="100" baseline="0">
              <a:solidFill>
                <a:schemeClr val="tx1"/>
              </a:solidFill>
              <a:latin typeface="+mn-lt"/>
              <a:ea typeface="Arial" charset="0"/>
              <a:cs typeface="Arial" charset="0"/>
            </a:endParaRPr>
          </a:p>
        </p:txBody>
      </p:sp>
    </p:spTree>
    <p:extLst>
      <p:ext uri="{BB962C8B-B14F-4D97-AF65-F5344CB8AC3E}">
        <p14:creationId xmlns:p14="http://schemas.microsoft.com/office/powerpoint/2010/main" val="214685608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166017-DAAC-E449-9D39-D8DA6DA73DB3}"/>
              </a:ext>
            </a:extLst>
          </p:cNvPr>
          <p:cNvSpPr>
            <a:spLocks noGrp="1"/>
          </p:cNvSpPr>
          <p:nvPr>
            <p:ph type="title"/>
          </p:nvPr>
        </p:nvSpPr>
        <p:spPr/>
        <p:txBody>
          <a:bodyPr/>
          <a:lstStyle/>
          <a:p>
            <a:r>
              <a:rPr lang="en-US"/>
              <a:t>Click to edit Master title style</a:t>
            </a:r>
          </a:p>
        </p:txBody>
      </p:sp>
      <p:sp>
        <p:nvSpPr>
          <p:cNvPr id="3" name="Content Placeholder 3">
            <a:extLst>
              <a:ext uri="{FF2B5EF4-FFF2-40B4-BE49-F238E27FC236}">
                <a16:creationId xmlns:a16="http://schemas.microsoft.com/office/drawing/2014/main" id="{0D184C21-3552-6E43-99CE-62CDB18D7DE1}"/>
              </a:ext>
            </a:extLst>
          </p:cNvPr>
          <p:cNvSpPr>
            <a:spLocks noGrp="1"/>
          </p:cNvSpPr>
          <p:nvPr>
            <p:ph sz="quarter" idx="10"/>
          </p:nvPr>
        </p:nvSpPr>
        <p:spPr>
          <a:xfrm>
            <a:off x="457200" y="1557839"/>
            <a:ext cx="11277600" cy="48429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1237938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3" name="Content Placeholder 3">
            <a:extLst>
              <a:ext uri="{FF2B5EF4-FFF2-40B4-BE49-F238E27FC236}">
                <a16:creationId xmlns:a16="http://schemas.microsoft.com/office/drawing/2014/main" id="{0D184C21-3552-6E43-99CE-62CDB18D7DE1}"/>
              </a:ext>
            </a:extLst>
          </p:cNvPr>
          <p:cNvSpPr>
            <a:spLocks noGrp="1"/>
          </p:cNvSpPr>
          <p:nvPr>
            <p:ph sz="quarter" idx="10"/>
          </p:nvPr>
        </p:nvSpPr>
        <p:spPr>
          <a:xfrm>
            <a:off x="457200" y="2081058"/>
            <a:ext cx="11277600" cy="431974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2">
            <a:extLst>
              <a:ext uri="{FF2B5EF4-FFF2-40B4-BE49-F238E27FC236}">
                <a16:creationId xmlns:a16="http://schemas.microsoft.com/office/drawing/2014/main" id="{950B0CB4-2654-614A-98E3-5B4D7F75B94D}"/>
              </a:ext>
            </a:extLst>
          </p:cNvPr>
          <p:cNvSpPr>
            <a:spLocks noGrp="1"/>
          </p:cNvSpPr>
          <p:nvPr>
            <p:ph type="body" sz="quarter" idx="31" hasCustomPrompt="1"/>
          </p:nvPr>
        </p:nvSpPr>
        <p:spPr>
          <a:xfrm>
            <a:off x="457199" y="265176"/>
            <a:ext cx="11277600" cy="1815882"/>
          </a:xfrm>
        </p:spPr>
        <p:txBody>
          <a:bodyPr wrap="square" bIns="457200">
            <a:spAutoFit/>
          </a:bodyPr>
          <a:lstStyle>
            <a:lvl1pPr>
              <a:spcBef>
                <a:spcPts val="0"/>
              </a:spcBef>
              <a:spcAft>
                <a:spcPts val="1200"/>
              </a:spcAft>
              <a:defRPr sz="5400" b="0" i="0" spc="0">
                <a:solidFill>
                  <a:schemeClr val="accent1"/>
                </a:solidFill>
                <a:latin typeface="Franklin Gothic Medium Cond" panose="020B0606030402020204" pitchFamily="34" charset="0"/>
              </a:defRPr>
            </a:lvl1pPr>
            <a:lvl2pPr marL="0" indent="0">
              <a:spcBef>
                <a:spcPts val="0"/>
              </a:spcBef>
              <a:spcAft>
                <a:spcPts val="600"/>
              </a:spcAft>
              <a:buNone/>
              <a:defRPr sz="2400" cap="all" spc="200" baseline="0"/>
            </a:lvl2pPr>
            <a:lvl3pPr marL="228600" indent="0">
              <a:buNone/>
              <a:defRPr/>
            </a:lvl3pPr>
          </a:lstStyle>
          <a:p>
            <a:pPr lvl="0"/>
            <a:r>
              <a:rPr lang="en-US" dirty="0"/>
              <a:t>Title</a:t>
            </a:r>
          </a:p>
          <a:p>
            <a:pPr lvl="1"/>
            <a:r>
              <a:rPr lang="en-US" dirty="0"/>
              <a:t>Subtitle</a:t>
            </a:r>
          </a:p>
        </p:txBody>
      </p:sp>
    </p:spTree>
    <p:extLst>
      <p:ext uri="{BB962C8B-B14F-4D97-AF65-F5344CB8AC3E}">
        <p14:creationId xmlns:p14="http://schemas.microsoft.com/office/powerpoint/2010/main" val="161963472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9BA795F4-A223-D240-88A9-1224779925ED}"/>
              </a:ext>
            </a:extLst>
          </p:cNvPr>
          <p:cNvSpPr>
            <a:spLocks noGrp="1"/>
          </p:cNvSpPr>
          <p:nvPr>
            <p:ph sz="quarter" idx="10"/>
          </p:nvPr>
        </p:nvSpPr>
        <p:spPr>
          <a:xfrm>
            <a:off x="457200" y="1557839"/>
            <a:ext cx="5413248" cy="48429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Content Placeholder 3">
            <a:extLst>
              <a:ext uri="{FF2B5EF4-FFF2-40B4-BE49-F238E27FC236}">
                <a16:creationId xmlns:a16="http://schemas.microsoft.com/office/drawing/2014/main" id="{09AC1833-8FF6-D842-B1D3-066D27A5E890}"/>
              </a:ext>
            </a:extLst>
          </p:cNvPr>
          <p:cNvSpPr>
            <a:spLocks noGrp="1"/>
          </p:cNvSpPr>
          <p:nvPr>
            <p:ph sz="quarter" idx="11"/>
          </p:nvPr>
        </p:nvSpPr>
        <p:spPr>
          <a:xfrm>
            <a:off x="6321552" y="1557581"/>
            <a:ext cx="5413248" cy="484324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1">
            <a:extLst>
              <a:ext uri="{FF2B5EF4-FFF2-40B4-BE49-F238E27FC236}">
                <a16:creationId xmlns:a16="http://schemas.microsoft.com/office/drawing/2014/main" id="{254D609E-5258-F145-965A-F17F7B85D946}"/>
              </a:ext>
            </a:extLst>
          </p:cNvPr>
          <p:cNvSpPr>
            <a:spLocks noGrp="1"/>
          </p:cNvSpPr>
          <p:nvPr>
            <p:ph type="title"/>
          </p:nvPr>
        </p:nvSpPr>
        <p:spPr>
          <a:xfrm>
            <a:off x="457200" y="265176"/>
            <a:ext cx="11277600" cy="1292662"/>
          </a:xfrm>
        </p:spPr>
        <p:txBody>
          <a:bodyPr/>
          <a:lstStyle/>
          <a:p>
            <a:r>
              <a:rPr lang="en-US"/>
              <a:t>Click to edit Master title style</a:t>
            </a:r>
          </a:p>
        </p:txBody>
      </p:sp>
    </p:spTree>
    <p:extLst>
      <p:ext uri="{BB962C8B-B14F-4D97-AF65-F5344CB8AC3E}">
        <p14:creationId xmlns:p14="http://schemas.microsoft.com/office/powerpoint/2010/main" val="21373631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Chapter 1.1">
    <p:spTree>
      <p:nvGrpSpPr>
        <p:cNvPr id="1" name=""/>
        <p:cNvGrpSpPr/>
        <p:nvPr/>
      </p:nvGrpSpPr>
      <p:grpSpPr>
        <a:xfrm>
          <a:off x="0" y="0"/>
          <a:ext cx="0" cy="0"/>
          <a:chOff x="0" y="0"/>
          <a:chExt cx="0" cy="0"/>
        </a:xfrm>
      </p:grpSpPr>
      <p:sp>
        <p:nvSpPr>
          <p:cNvPr id="6" name="Content Placeholder 3">
            <a:extLst>
              <a:ext uri="{FF2B5EF4-FFF2-40B4-BE49-F238E27FC236}">
                <a16:creationId xmlns:a16="http://schemas.microsoft.com/office/drawing/2014/main" id="{A863F59C-1398-8B4D-BCD3-ABEBB14BF004}"/>
              </a:ext>
            </a:extLst>
          </p:cNvPr>
          <p:cNvSpPr>
            <a:spLocks noGrp="1"/>
          </p:cNvSpPr>
          <p:nvPr>
            <p:ph sz="quarter" idx="10"/>
          </p:nvPr>
        </p:nvSpPr>
        <p:spPr>
          <a:xfrm>
            <a:off x="914400" y="1557839"/>
            <a:ext cx="4721354" cy="4385760"/>
          </a:xfrm>
        </p:spPr>
        <p:txBody>
          <a:bodyPr anchor="t"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3">
            <a:extLst>
              <a:ext uri="{FF2B5EF4-FFF2-40B4-BE49-F238E27FC236}">
                <a16:creationId xmlns:a16="http://schemas.microsoft.com/office/drawing/2014/main" id="{332C311B-D07F-D541-A38A-75AF301553D6}"/>
              </a:ext>
            </a:extLst>
          </p:cNvPr>
          <p:cNvSpPr>
            <a:spLocks noGrp="1"/>
          </p:cNvSpPr>
          <p:nvPr>
            <p:ph sz="quarter" idx="24"/>
          </p:nvPr>
        </p:nvSpPr>
        <p:spPr>
          <a:xfrm>
            <a:off x="6556246" y="1557839"/>
            <a:ext cx="4721354" cy="4385760"/>
          </a:xfrm>
        </p:spPr>
        <p:txBody>
          <a:bodyPr anchor="t"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itle 1">
            <a:extLst>
              <a:ext uri="{FF2B5EF4-FFF2-40B4-BE49-F238E27FC236}">
                <a16:creationId xmlns:a16="http://schemas.microsoft.com/office/drawing/2014/main" id="{DDB8694E-70AC-7B4B-90D1-1603E1AD23A5}"/>
              </a:ext>
            </a:extLst>
          </p:cNvPr>
          <p:cNvSpPr>
            <a:spLocks noGrp="1"/>
          </p:cNvSpPr>
          <p:nvPr>
            <p:ph type="title"/>
          </p:nvPr>
        </p:nvSpPr>
        <p:spPr>
          <a:xfrm>
            <a:off x="457200" y="265176"/>
            <a:ext cx="11277600" cy="1292662"/>
          </a:xfrm>
        </p:spPr>
        <p:txBody>
          <a:bodyPr/>
          <a:lstStyle>
            <a:lvl1pPr>
              <a:defRPr>
                <a:solidFill>
                  <a:srgbClr val="00A8C8"/>
                </a:solidFill>
              </a:defRPr>
            </a:lvl1pPr>
          </a:lstStyle>
          <a:p>
            <a:r>
              <a:rPr lang="en-US" dirty="0"/>
              <a:t>Click to edit Master title style</a:t>
            </a:r>
          </a:p>
        </p:txBody>
      </p:sp>
      <p:sp>
        <p:nvSpPr>
          <p:cNvPr id="8" name="Text Placeholder 31">
            <a:extLst>
              <a:ext uri="{FF2B5EF4-FFF2-40B4-BE49-F238E27FC236}">
                <a16:creationId xmlns:a16="http://schemas.microsoft.com/office/drawing/2014/main" id="{E0CC4B99-251F-7A47-94F8-3263C0FBB32A}"/>
              </a:ext>
            </a:extLst>
          </p:cNvPr>
          <p:cNvSpPr txBox="1">
            <a:spLocks/>
          </p:cNvSpPr>
          <p:nvPr userDrawn="1"/>
        </p:nvSpPr>
        <p:spPr>
          <a:xfrm>
            <a:off x="457199" y="6581489"/>
            <a:ext cx="5638800" cy="646331"/>
          </a:xfrm>
          <a:prstGeom prst="rect">
            <a:avLst/>
          </a:prstGeom>
          <a:noFill/>
        </p:spPr>
        <p:txBody>
          <a:bodyPr vert="horz" wrap="square" lIns="0" tIns="0" rIns="0" bIns="457200" rtlCol="0" anchor="t" anchorCtr="0">
            <a:sp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200" b="0" i="0" kern="1200" cap="all" spc="200" baseline="0">
                <a:solidFill>
                  <a:schemeClr val="tx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2400" b="0" kern="1200" cap="all" spc="200" baseline="0">
                <a:solidFill>
                  <a:schemeClr val="tx1"/>
                </a:solidFill>
                <a:latin typeface="+mn-lt"/>
                <a:ea typeface="+mn-ea"/>
                <a:cs typeface="+mn-cs"/>
              </a:defRPr>
            </a:lvl2pPr>
            <a:lvl3pPr marL="0" indent="0" algn="l" defTabSz="914400" rtl="0" eaLnBrk="1" latinLnBrk="0" hangingPunct="1">
              <a:lnSpc>
                <a:spcPct val="100000"/>
              </a:lnSpc>
              <a:spcBef>
                <a:spcPts val="1800"/>
              </a:spcBef>
              <a:spcAft>
                <a:spcPts val="0"/>
              </a:spcAft>
              <a:buFont typeface="Arial" panose="020B0604020202020204" pitchFamily="34" charset="0"/>
              <a:buNone/>
              <a:defRPr sz="2000" kern="1200" cap="none" spc="50" baseline="0">
                <a:solidFill>
                  <a:schemeClr val="tx1"/>
                </a:solidFill>
                <a:latin typeface="+mn-lt"/>
                <a:ea typeface="+mn-ea"/>
                <a:cs typeface="+mn-cs"/>
              </a:defRPr>
            </a:lvl3pPr>
            <a:lvl4pPr marL="228600" indent="-228600" algn="l" defTabSz="914400" rtl="0" eaLnBrk="1" latinLnBrk="0" hangingPunct="1">
              <a:lnSpc>
                <a:spcPct val="100000"/>
              </a:lnSpc>
              <a:spcBef>
                <a:spcPts val="600"/>
              </a:spcBef>
              <a:spcAft>
                <a:spcPts val="0"/>
              </a:spcAft>
              <a:buFont typeface="Arial" panose="020B0604020202020204" pitchFamily="34" charset="0"/>
              <a:buChar char="•"/>
              <a:defRPr sz="2000" kern="1200" spc="50" baseline="0">
                <a:solidFill>
                  <a:schemeClr val="tx1"/>
                </a:solidFill>
                <a:latin typeface="+mn-lt"/>
                <a:ea typeface="+mn-ea"/>
                <a:cs typeface="+mn-cs"/>
              </a:defRPr>
            </a:lvl4pPr>
            <a:lvl5pPr marL="457200" indent="-228600" algn="l" defTabSz="914400" rtl="0" eaLnBrk="1" latinLnBrk="0" hangingPunct="1">
              <a:lnSpc>
                <a:spcPct val="100000"/>
              </a:lnSpc>
              <a:spcBef>
                <a:spcPts val="600"/>
              </a:spcBef>
              <a:spcAft>
                <a:spcPts val="0"/>
              </a:spcAft>
              <a:buFont typeface="System Font Regular"/>
              <a:buChar char="-"/>
              <a:defRPr sz="2000" kern="1200" spc="50" baseline="0">
                <a:solidFill>
                  <a:schemeClr val="tx1"/>
                </a:solidFill>
                <a:latin typeface="+mn-lt"/>
                <a:ea typeface="+mn-ea"/>
                <a:cs typeface="+mn-cs"/>
              </a:defRPr>
            </a:lvl5pPr>
            <a:lvl6pPr marL="685800" indent="-228600" algn="l" defTabSz="914400" rtl="0" eaLnBrk="1" latinLnBrk="0" hangingPunct="1">
              <a:lnSpc>
                <a:spcPct val="100000"/>
              </a:lnSpc>
              <a:spcBef>
                <a:spcPts val="600"/>
              </a:spcBef>
              <a:spcAft>
                <a:spcPts val="0"/>
              </a:spcAft>
              <a:buFont typeface="Arial" panose="020B0604020202020204" pitchFamily="34" charset="0"/>
              <a:buChar char="•"/>
              <a:defRPr sz="2000" kern="1200">
                <a:solidFill>
                  <a:schemeClr val="tx1"/>
                </a:solidFill>
                <a:latin typeface="+mn-lt"/>
                <a:ea typeface="+mn-ea"/>
                <a:cs typeface="+mn-cs"/>
              </a:defRPr>
            </a:lvl6pPr>
            <a:lvl7pPr marL="914400" indent="-228600" algn="l" defTabSz="914400" rtl="0" eaLnBrk="1" latinLnBrk="0" hangingPunct="1">
              <a:lnSpc>
                <a:spcPct val="100000"/>
              </a:lnSpc>
              <a:spcBef>
                <a:spcPts val="600"/>
              </a:spcBef>
              <a:spcAft>
                <a:spcPts val="0"/>
              </a:spcAft>
              <a:buFont typeface="System Font Regular"/>
              <a:buChar char="-"/>
              <a:defRPr sz="2000" kern="1200">
                <a:solidFill>
                  <a:schemeClr val="tx1"/>
                </a:solidFill>
                <a:latin typeface="+mn-lt"/>
                <a:ea typeface="+mn-ea"/>
                <a:cs typeface="+mn-cs"/>
              </a:defRPr>
            </a:lvl7pPr>
            <a:lvl8pPr marL="3429000" indent="-228600" algn="l" defTabSz="914400" rtl="0" eaLnBrk="1" latinLnBrk="0" hangingPunct="1">
              <a:lnSpc>
                <a:spcPct val="100000"/>
              </a:lnSpc>
              <a:spcBef>
                <a:spcPts val="0"/>
              </a:spcBef>
              <a:buFont typeface="Arial" panose="020B0604020202020204" pitchFamily="34" charset="0"/>
              <a:buChar char="•"/>
              <a:defRPr sz="1200" kern="1200">
                <a:solidFill>
                  <a:schemeClr val="tx1"/>
                </a:solidFill>
                <a:latin typeface="+mn-lt"/>
                <a:ea typeface="+mn-ea"/>
                <a:cs typeface="+mn-cs"/>
              </a:defRPr>
            </a:lvl8pPr>
            <a:lvl9pPr marL="3886200" indent="-228600" algn="l" defTabSz="914400" rtl="0" eaLnBrk="1" latinLnBrk="0" hangingPunct="1">
              <a:lnSpc>
                <a:spcPct val="100000"/>
              </a:lnSpc>
              <a:spcBef>
                <a:spcPts val="0"/>
              </a:spcBef>
              <a:buFont typeface="System Font Regular"/>
              <a:buChar char="-"/>
              <a:defRPr sz="1200" kern="1200">
                <a:solidFill>
                  <a:schemeClr val="tx1"/>
                </a:solidFill>
                <a:latin typeface="+mn-lt"/>
                <a:ea typeface="+mn-ea"/>
                <a:cs typeface="+mn-cs"/>
              </a:defRPr>
            </a:lvl9pPr>
          </a:lstStyle>
          <a:p>
            <a:r>
              <a:rPr lang="en-US" sz="1050" dirty="0"/>
              <a:t>Coastal</a:t>
            </a:r>
            <a:r>
              <a:rPr lang="en-US" sz="1050" baseline="0" dirty="0"/>
              <a:t> protection and Restoration authority</a:t>
            </a:r>
            <a:endParaRPr lang="en-US" sz="1050" dirty="0"/>
          </a:p>
        </p:txBody>
      </p:sp>
    </p:spTree>
    <p:extLst>
      <p:ext uri="{BB962C8B-B14F-4D97-AF65-F5344CB8AC3E}">
        <p14:creationId xmlns:p14="http://schemas.microsoft.com/office/powerpoint/2010/main" val="330878305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9BA795F4-A223-D240-88A9-1224779925ED}"/>
              </a:ext>
            </a:extLst>
          </p:cNvPr>
          <p:cNvSpPr>
            <a:spLocks noGrp="1"/>
          </p:cNvSpPr>
          <p:nvPr>
            <p:ph sz="quarter" idx="10"/>
          </p:nvPr>
        </p:nvSpPr>
        <p:spPr>
          <a:xfrm>
            <a:off x="457200" y="2081057"/>
            <a:ext cx="5413248" cy="431974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Content Placeholder 3">
            <a:extLst>
              <a:ext uri="{FF2B5EF4-FFF2-40B4-BE49-F238E27FC236}">
                <a16:creationId xmlns:a16="http://schemas.microsoft.com/office/drawing/2014/main" id="{09AC1833-8FF6-D842-B1D3-066D27A5E890}"/>
              </a:ext>
            </a:extLst>
          </p:cNvPr>
          <p:cNvSpPr>
            <a:spLocks noGrp="1"/>
          </p:cNvSpPr>
          <p:nvPr>
            <p:ph sz="quarter" idx="11"/>
          </p:nvPr>
        </p:nvSpPr>
        <p:spPr>
          <a:xfrm>
            <a:off x="6321552" y="2080829"/>
            <a:ext cx="5413248" cy="431999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2">
            <a:extLst>
              <a:ext uri="{FF2B5EF4-FFF2-40B4-BE49-F238E27FC236}">
                <a16:creationId xmlns:a16="http://schemas.microsoft.com/office/drawing/2014/main" id="{354C3DEC-D580-A343-A429-8FA47B57152B}"/>
              </a:ext>
            </a:extLst>
          </p:cNvPr>
          <p:cNvSpPr>
            <a:spLocks noGrp="1"/>
          </p:cNvSpPr>
          <p:nvPr>
            <p:ph type="body" sz="quarter" idx="31" hasCustomPrompt="1"/>
          </p:nvPr>
        </p:nvSpPr>
        <p:spPr>
          <a:xfrm>
            <a:off x="457199" y="265176"/>
            <a:ext cx="11277600" cy="1815882"/>
          </a:xfrm>
        </p:spPr>
        <p:txBody>
          <a:bodyPr wrap="square" bIns="457200">
            <a:spAutoFit/>
          </a:bodyPr>
          <a:lstStyle>
            <a:lvl1pPr>
              <a:spcBef>
                <a:spcPts val="0"/>
              </a:spcBef>
              <a:spcAft>
                <a:spcPts val="1200"/>
              </a:spcAft>
              <a:defRPr sz="5400" b="0" i="0" spc="0">
                <a:solidFill>
                  <a:schemeClr val="accent1"/>
                </a:solidFill>
                <a:latin typeface="Franklin Gothic Medium Cond" panose="020B0606030402020204" pitchFamily="34" charset="0"/>
              </a:defRPr>
            </a:lvl1pPr>
            <a:lvl2pPr marL="0" indent="0">
              <a:spcBef>
                <a:spcPts val="0"/>
              </a:spcBef>
              <a:spcAft>
                <a:spcPts val="600"/>
              </a:spcAft>
              <a:buNone/>
              <a:defRPr sz="2400" cap="all" spc="200" baseline="0"/>
            </a:lvl2pPr>
            <a:lvl3pPr marL="228600" indent="0">
              <a:buNone/>
              <a:defRPr/>
            </a:lvl3pPr>
          </a:lstStyle>
          <a:p>
            <a:pPr lvl="0"/>
            <a:r>
              <a:rPr lang="en-US" dirty="0"/>
              <a:t>Title</a:t>
            </a:r>
          </a:p>
          <a:p>
            <a:pPr lvl="1"/>
            <a:r>
              <a:rPr lang="en-US" dirty="0"/>
              <a:t>Subtitle</a:t>
            </a:r>
          </a:p>
        </p:txBody>
      </p:sp>
    </p:spTree>
    <p:extLst>
      <p:ext uri="{BB962C8B-B14F-4D97-AF65-F5344CB8AC3E}">
        <p14:creationId xmlns:p14="http://schemas.microsoft.com/office/powerpoint/2010/main" val="173388585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5_Chapter 1.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308976E-5DE0-ED49-A343-EA947F62CCD2}"/>
              </a:ext>
            </a:extLst>
          </p:cNvPr>
          <p:cNvSpPr/>
          <p:nvPr userDrawn="1"/>
        </p:nvSpPr>
        <p:spPr>
          <a:xfrm>
            <a:off x="6550154" y="228600"/>
            <a:ext cx="5641846" cy="6400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 name="Content Placeholder 3">
            <a:extLst>
              <a:ext uri="{FF2B5EF4-FFF2-40B4-BE49-F238E27FC236}">
                <a16:creationId xmlns:a16="http://schemas.microsoft.com/office/drawing/2014/main" id="{FF8C9918-3762-E349-A9A5-7397BD4160A4}"/>
              </a:ext>
            </a:extLst>
          </p:cNvPr>
          <p:cNvSpPr>
            <a:spLocks noGrp="1"/>
          </p:cNvSpPr>
          <p:nvPr>
            <p:ph sz="quarter" idx="10"/>
          </p:nvPr>
        </p:nvSpPr>
        <p:spPr>
          <a:xfrm>
            <a:off x="914400" y="1557838"/>
            <a:ext cx="4721354" cy="4385760"/>
          </a:xfrm>
        </p:spPr>
        <p:txBody>
          <a:bodyPr anchor="ctr"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3">
            <a:extLst>
              <a:ext uri="{FF2B5EF4-FFF2-40B4-BE49-F238E27FC236}">
                <a16:creationId xmlns:a16="http://schemas.microsoft.com/office/drawing/2014/main" id="{0720CEB5-CDDF-9348-BC4B-14555E3D1AC0}"/>
              </a:ext>
            </a:extLst>
          </p:cNvPr>
          <p:cNvSpPr>
            <a:spLocks noGrp="1"/>
          </p:cNvSpPr>
          <p:nvPr>
            <p:ph sz="quarter" idx="11"/>
          </p:nvPr>
        </p:nvSpPr>
        <p:spPr>
          <a:xfrm>
            <a:off x="7467600" y="914401"/>
            <a:ext cx="3810000" cy="5029198"/>
          </a:xfrm>
        </p:spPr>
        <p:txBody>
          <a:bodyPr anchor="ctr" anchorCtr="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1">
            <a:extLst>
              <a:ext uri="{FF2B5EF4-FFF2-40B4-BE49-F238E27FC236}">
                <a16:creationId xmlns:a16="http://schemas.microsoft.com/office/drawing/2014/main" id="{7A43236D-0213-1D40-A641-C3A5DAEA520F}"/>
              </a:ext>
            </a:extLst>
          </p:cNvPr>
          <p:cNvSpPr>
            <a:spLocks noGrp="1"/>
          </p:cNvSpPr>
          <p:nvPr>
            <p:ph type="title" hasCustomPrompt="1"/>
          </p:nvPr>
        </p:nvSpPr>
        <p:spPr>
          <a:xfrm>
            <a:off x="457200" y="265176"/>
            <a:ext cx="5178554" cy="1292662"/>
          </a:xfrm>
        </p:spPr>
        <p:txBody>
          <a:bodyPr/>
          <a:lstStyle/>
          <a:p>
            <a:r>
              <a:rPr lang="en-US" dirty="0"/>
              <a:t>Title</a:t>
            </a:r>
          </a:p>
        </p:txBody>
      </p:sp>
    </p:spTree>
    <p:extLst>
      <p:ext uri="{BB962C8B-B14F-4D97-AF65-F5344CB8AC3E}">
        <p14:creationId xmlns:p14="http://schemas.microsoft.com/office/powerpoint/2010/main" val="105288206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6_Chapter 1.1">
    <p:spTree>
      <p:nvGrpSpPr>
        <p:cNvPr id="1" name=""/>
        <p:cNvGrpSpPr/>
        <p:nvPr/>
      </p:nvGrpSpPr>
      <p:grpSpPr>
        <a:xfrm>
          <a:off x="0" y="0"/>
          <a:ext cx="0" cy="0"/>
          <a:chOff x="0" y="0"/>
          <a:chExt cx="0" cy="0"/>
        </a:xfrm>
      </p:grpSpPr>
      <p:sp>
        <p:nvSpPr>
          <p:cNvPr id="6" name="Content Placeholder 3">
            <a:extLst>
              <a:ext uri="{FF2B5EF4-FFF2-40B4-BE49-F238E27FC236}">
                <a16:creationId xmlns:a16="http://schemas.microsoft.com/office/drawing/2014/main" id="{A863F59C-1398-8B4D-BCD3-ABEBB14BF004}"/>
              </a:ext>
            </a:extLst>
          </p:cNvPr>
          <p:cNvSpPr>
            <a:spLocks noGrp="1"/>
          </p:cNvSpPr>
          <p:nvPr>
            <p:ph sz="quarter" idx="10"/>
          </p:nvPr>
        </p:nvSpPr>
        <p:spPr>
          <a:xfrm>
            <a:off x="914400" y="1557839"/>
            <a:ext cx="4721354" cy="4385760"/>
          </a:xfrm>
        </p:spPr>
        <p:txBody>
          <a:bodyPr anchor="t"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3">
            <a:extLst>
              <a:ext uri="{FF2B5EF4-FFF2-40B4-BE49-F238E27FC236}">
                <a16:creationId xmlns:a16="http://schemas.microsoft.com/office/drawing/2014/main" id="{332C311B-D07F-D541-A38A-75AF301553D6}"/>
              </a:ext>
            </a:extLst>
          </p:cNvPr>
          <p:cNvSpPr>
            <a:spLocks noGrp="1"/>
          </p:cNvSpPr>
          <p:nvPr>
            <p:ph sz="quarter" idx="24"/>
          </p:nvPr>
        </p:nvSpPr>
        <p:spPr>
          <a:xfrm>
            <a:off x="6556246" y="1557839"/>
            <a:ext cx="4721354" cy="4385760"/>
          </a:xfrm>
        </p:spPr>
        <p:txBody>
          <a:bodyPr anchor="t"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itle 1">
            <a:extLst>
              <a:ext uri="{FF2B5EF4-FFF2-40B4-BE49-F238E27FC236}">
                <a16:creationId xmlns:a16="http://schemas.microsoft.com/office/drawing/2014/main" id="{DDB8694E-70AC-7B4B-90D1-1603E1AD23A5}"/>
              </a:ext>
            </a:extLst>
          </p:cNvPr>
          <p:cNvSpPr>
            <a:spLocks noGrp="1"/>
          </p:cNvSpPr>
          <p:nvPr>
            <p:ph type="title"/>
          </p:nvPr>
        </p:nvSpPr>
        <p:spPr>
          <a:xfrm>
            <a:off x="457200" y="265176"/>
            <a:ext cx="11277600" cy="1292662"/>
          </a:xfrm>
        </p:spPr>
        <p:txBody>
          <a:bodyPr/>
          <a:lstStyle/>
          <a:p>
            <a:r>
              <a:rPr lang="en-US"/>
              <a:t>Click to edit Master title style</a:t>
            </a:r>
          </a:p>
        </p:txBody>
      </p:sp>
    </p:spTree>
    <p:extLst>
      <p:ext uri="{BB962C8B-B14F-4D97-AF65-F5344CB8AC3E}">
        <p14:creationId xmlns:p14="http://schemas.microsoft.com/office/powerpoint/2010/main" val="184957724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8_Chapter 1.1">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18D745C-1660-7F40-8AD9-DBB8EF5FDAC3}"/>
              </a:ext>
            </a:extLst>
          </p:cNvPr>
          <p:cNvSpPr/>
          <p:nvPr userDrawn="1"/>
        </p:nvSpPr>
        <p:spPr>
          <a:xfrm>
            <a:off x="1" y="0"/>
            <a:ext cx="609195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Content Placeholder 3">
            <a:extLst>
              <a:ext uri="{FF2B5EF4-FFF2-40B4-BE49-F238E27FC236}">
                <a16:creationId xmlns:a16="http://schemas.microsoft.com/office/drawing/2014/main" id="{E37BA1FC-1ECB-1A4F-BE9D-4E33C3246D67}"/>
              </a:ext>
            </a:extLst>
          </p:cNvPr>
          <p:cNvSpPr>
            <a:spLocks noGrp="1"/>
          </p:cNvSpPr>
          <p:nvPr>
            <p:ph sz="quarter" idx="10"/>
          </p:nvPr>
        </p:nvSpPr>
        <p:spPr>
          <a:xfrm>
            <a:off x="914400" y="1557839"/>
            <a:ext cx="4261104" cy="4385760"/>
          </a:xfrm>
        </p:spPr>
        <p:txBody>
          <a:bodyPr anchor="t"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a:extLst>
              <a:ext uri="{FF2B5EF4-FFF2-40B4-BE49-F238E27FC236}">
                <a16:creationId xmlns:a16="http://schemas.microsoft.com/office/drawing/2014/main" id="{40ADAC8F-37C8-6747-9041-F2FB3647379C}"/>
              </a:ext>
            </a:extLst>
          </p:cNvPr>
          <p:cNvSpPr>
            <a:spLocks noGrp="1"/>
          </p:cNvSpPr>
          <p:nvPr>
            <p:ph sz="quarter" idx="24"/>
          </p:nvPr>
        </p:nvSpPr>
        <p:spPr>
          <a:xfrm>
            <a:off x="7006354" y="1557839"/>
            <a:ext cx="4271246" cy="4385760"/>
          </a:xfrm>
        </p:spPr>
        <p:txBody>
          <a:bodyPr anchor="t"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1">
            <a:extLst>
              <a:ext uri="{FF2B5EF4-FFF2-40B4-BE49-F238E27FC236}">
                <a16:creationId xmlns:a16="http://schemas.microsoft.com/office/drawing/2014/main" id="{8713FE86-681D-254E-8CFD-9425131E5DFC}"/>
              </a:ext>
            </a:extLst>
          </p:cNvPr>
          <p:cNvSpPr>
            <a:spLocks noGrp="1"/>
          </p:cNvSpPr>
          <p:nvPr>
            <p:ph type="title"/>
          </p:nvPr>
        </p:nvSpPr>
        <p:spPr>
          <a:xfrm>
            <a:off x="457200" y="265176"/>
            <a:ext cx="11277600" cy="1292662"/>
          </a:xfrm>
        </p:spPr>
        <p:txBody>
          <a:bodyPr/>
          <a:lstStyle/>
          <a:p>
            <a:r>
              <a:rPr lang="en-US"/>
              <a:t>Click to edit Master title style</a:t>
            </a:r>
          </a:p>
        </p:txBody>
      </p:sp>
    </p:spTree>
    <p:extLst>
      <p:ext uri="{BB962C8B-B14F-4D97-AF65-F5344CB8AC3E}">
        <p14:creationId xmlns:p14="http://schemas.microsoft.com/office/powerpoint/2010/main" val="262334452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13" name="Text Placeholder 3">
            <a:extLst>
              <a:ext uri="{FF2B5EF4-FFF2-40B4-BE49-F238E27FC236}">
                <a16:creationId xmlns:a16="http://schemas.microsoft.com/office/drawing/2014/main" id="{49209428-B813-C141-8AF2-A0A656A68D67}"/>
              </a:ext>
            </a:extLst>
          </p:cNvPr>
          <p:cNvSpPr>
            <a:spLocks noGrp="1"/>
          </p:cNvSpPr>
          <p:nvPr>
            <p:ph type="body" sz="quarter" idx="14"/>
          </p:nvPr>
        </p:nvSpPr>
        <p:spPr>
          <a:xfrm>
            <a:off x="1164901" y="1557839"/>
            <a:ext cx="2816352" cy="4074864"/>
          </a:xfrm>
          <a:solidFill>
            <a:schemeClr val="tx1">
              <a:lumMod val="50000"/>
              <a:lumOff val="50000"/>
            </a:schemeClr>
          </a:solidFill>
        </p:spPr>
        <p:txBody>
          <a:bodyPr lIns="182880" tIns="182880" rIns="182880" bIns="182880">
            <a:norm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3">
            <a:extLst>
              <a:ext uri="{FF2B5EF4-FFF2-40B4-BE49-F238E27FC236}">
                <a16:creationId xmlns:a16="http://schemas.microsoft.com/office/drawing/2014/main" id="{3178F6E9-A404-464F-8AE9-178AE752DC9B}"/>
              </a:ext>
            </a:extLst>
          </p:cNvPr>
          <p:cNvSpPr>
            <a:spLocks noGrp="1"/>
          </p:cNvSpPr>
          <p:nvPr>
            <p:ph type="body" sz="quarter" idx="15"/>
          </p:nvPr>
        </p:nvSpPr>
        <p:spPr>
          <a:xfrm>
            <a:off x="4702443" y="1557839"/>
            <a:ext cx="2816352" cy="4074864"/>
          </a:xfrm>
          <a:solidFill>
            <a:schemeClr val="tx2"/>
          </a:solidFill>
        </p:spPr>
        <p:txBody>
          <a:bodyPr lIns="182880" tIns="182880" rIns="182880" bIns="182880">
            <a:norm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3">
            <a:extLst>
              <a:ext uri="{FF2B5EF4-FFF2-40B4-BE49-F238E27FC236}">
                <a16:creationId xmlns:a16="http://schemas.microsoft.com/office/drawing/2014/main" id="{201CBB9D-FB9B-FB48-A65E-1351DCE4D12B}"/>
              </a:ext>
            </a:extLst>
          </p:cNvPr>
          <p:cNvSpPr>
            <a:spLocks noGrp="1"/>
          </p:cNvSpPr>
          <p:nvPr>
            <p:ph type="body" sz="quarter" idx="16"/>
          </p:nvPr>
        </p:nvSpPr>
        <p:spPr>
          <a:xfrm>
            <a:off x="8239985" y="1557839"/>
            <a:ext cx="2816352" cy="4074864"/>
          </a:xfrm>
          <a:solidFill>
            <a:schemeClr val="accent1"/>
          </a:solidFill>
        </p:spPr>
        <p:txBody>
          <a:bodyPr lIns="182880" tIns="182880" rIns="182880" bIns="182880">
            <a:norm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9" name="Straight Connector 8">
            <a:extLst>
              <a:ext uri="{FF2B5EF4-FFF2-40B4-BE49-F238E27FC236}">
                <a16:creationId xmlns:a16="http://schemas.microsoft.com/office/drawing/2014/main" id="{64EB954B-B429-A44D-9145-F3DEF4F6D9D0}"/>
              </a:ext>
            </a:extLst>
          </p:cNvPr>
          <p:cNvCxnSpPr>
            <a:cxnSpLocks/>
          </p:cNvCxnSpPr>
          <p:nvPr userDrawn="1"/>
        </p:nvCxnSpPr>
        <p:spPr>
          <a:xfrm>
            <a:off x="12624391" y="2620288"/>
            <a:ext cx="0" cy="4992623"/>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10" name="Graphic 9">
            <a:extLst>
              <a:ext uri="{FF2B5EF4-FFF2-40B4-BE49-F238E27FC236}">
                <a16:creationId xmlns:a16="http://schemas.microsoft.com/office/drawing/2014/main" id="{8D183D47-0D97-B449-AB87-7A4E24347AE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682321" y="5857454"/>
            <a:ext cx="300458" cy="300458"/>
          </a:xfrm>
          <a:prstGeom prst="rect">
            <a:avLst/>
          </a:prstGeom>
        </p:spPr>
      </p:pic>
      <p:pic>
        <p:nvPicPr>
          <p:cNvPr id="11" name="Graphic 10">
            <a:extLst>
              <a:ext uri="{FF2B5EF4-FFF2-40B4-BE49-F238E27FC236}">
                <a16:creationId xmlns:a16="http://schemas.microsoft.com/office/drawing/2014/main" id="{3C302BE8-E1B9-1745-B374-E484A4C5B11C}"/>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217647" y="5857454"/>
            <a:ext cx="300458" cy="300458"/>
          </a:xfrm>
          <a:prstGeom prst="rect">
            <a:avLst/>
          </a:prstGeom>
        </p:spPr>
      </p:pic>
      <p:pic>
        <p:nvPicPr>
          <p:cNvPr id="12" name="Graphic 11">
            <a:extLst>
              <a:ext uri="{FF2B5EF4-FFF2-40B4-BE49-F238E27FC236}">
                <a16:creationId xmlns:a16="http://schemas.microsoft.com/office/drawing/2014/main" id="{B24412B4-A415-EA42-A079-515C9C6B29B9}"/>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757403" y="5857454"/>
            <a:ext cx="300458" cy="300458"/>
          </a:xfrm>
          <a:prstGeom prst="rect">
            <a:avLst/>
          </a:prstGeom>
        </p:spPr>
      </p:pic>
      <p:sp>
        <p:nvSpPr>
          <p:cNvPr id="18" name="Title 1">
            <a:extLst>
              <a:ext uri="{FF2B5EF4-FFF2-40B4-BE49-F238E27FC236}">
                <a16:creationId xmlns:a16="http://schemas.microsoft.com/office/drawing/2014/main" id="{BDF06E18-4E7D-6843-A5E8-DB533AF59EA7}"/>
              </a:ext>
            </a:extLst>
          </p:cNvPr>
          <p:cNvSpPr>
            <a:spLocks noGrp="1"/>
          </p:cNvSpPr>
          <p:nvPr>
            <p:ph type="title"/>
          </p:nvPr>
        </p:nvSpPr>
        <p:spPr>
          <a:xfrm>
            <a:off x="457200" y="265176"/>
            <a:ext cx="11277600" cy="1292662"/>
          </a:xfrm>
        </p:spPr>
        <p:txBody>
          <a:bodyPr/>
          <a:lstStyle/>
          <a:p>
            <a:r>
              <a:rPr lang="en-US"/>
              <a:t>Click to edit Master title style</a:t>
            </a:r>
          </a:p>
        </p:txBody>
      </p:sp>
    </p:spTree>
    <p:extLst>
      <p:ext uri="{BB962C8B-B14F-4D97-AF65-F5344CB8AC3E}">
        <p14:creationId xmlns:p14="http://schemas.microsoft.com/office/powerpoint/2010/main" val="58953602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13" name="Text Placeholder 3">
            <a:extLst>
              <a:ext uri="{FF2B5EF4-FFF2-40B4-BE49-F238E27FC236}">
                <a16:creationId xmlns:a16="http://schemas.microsoft.com/office/drawing/2014/main" id="{C017A4A8-A7BE-2A4B-9AB8-7D604AABE60E}"/>
              </a:ext>
            </a:extLst>
          </p:cNvPr>
          <p:cNvSpPr>
            <a:spLocks noGrp="1"/>
          </p:cNvSpPr>
          <p:nvPr>
            <p:ph type="body" sz="quarter" idx="14"/>
          </p:nvPr>
        </p:nvSpPr>
        <p:spPr>
          <a:xfrm>
            <a:off x="457200" y="1557839"/>
            <a:ext cx="2651760" cy="4074864"/>
          </a:xfrm>
          <a:solidFill>
            <a:schemeClr val="bg2">
              <a:lumMod val="50000"/>
            </a:schemeClr>
          </a:solidFill>
        </p:spPr>
        <p:txBody>
          <a:bodyPr lIns="182880" tIns="182880" rIns="182880" bIns="182880">
            <a:norm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3">
            <a:extLst>
              <a:ext uri="{FF2B5EF4-FFF2-40B4-BE49-F238E27FC236}">
                <a16:creationId xmlns:a16="http://schemas.microsoft.com/office/drawing/2014/main" id="{2E3D807A-D1B5-EC4F-ADFC-6CE06AB0638D}"/>
              </a:ext>
            </a:extLst>
          </p:cNvPr>
          <p:cNvSpPr>
            <a:spLocks noGrp="1"/>
          </p:cNvSpPr>
          <p:nvPr>
            <p:ph type="body" sz="quarter" idx="15"/>
          </p:nvPr>
        </p:nvSpPr>
        <p:spPr>
          <a:xfrm>
            <a:off x="3332480" y="1557839"/>
            <a:ext cx="2651760" cy="4074864"/>
          </a:xfrm>
          <a:solidFill>
            <a:schemeClr val="tx2"/>
          </a:solidFill>
        </p:spPr>
        <p:txBody>
          <a:bodyPr lIns="182880" tIns="182880" rIns="182880" bIns="182880">
            <a:norm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ext Placeholder 3">
            <a:extLst>
              <a:ext uri="{FF2B5EF4-FFF2-40B4-BE49-F238E27FC236}">
                <a16:creationId xmlns:a16="http://schemas.microsoft.com/office/drawing/2014/main" id="{1DC36878-E3B4-F143-B987-DCE119812A41}"/>
              </a:ext>
            </a:extLst>
          </p:cNvPr>
          <p:cNvSpPr>
            <a:spLocks noGrp="1"/>
          </p:cNvSpPr>
          <p:nvPr>
            <p:ph type="body" sz="quarter" idx="16"/>
          </p:nvPr>
        </p:nvSpPr>
        <p:spPr>
          <a:xfrm>
            <a:off x="6207760" y="1557839"/>
            <a:ext cx="2651760" cy="4074864"/>
          </a:xfrm>
          <a:solidFill>
            <a:schemeClr val="accent1"/>
          </a:solidFill>
        </p:spPr>
        <p:txBody>
          <a:bodyPr lIns="182880" tIns="182880" rIns="182880" bIns="182880">
            <a:norm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Text Placeholder 3">
            <a:extLst>
              <a:ext uri="{FF2B5EF4-FFF2-40B4-BE49-F238E27FC236}">
                <a16:creationId xmlns:a16="http://schemas.microsoft.com/office/drawing/2014/main" id="{B1E06DDE-5B47-F446-8ECD-75C5BCE6C258}"/>
              </a:ext>
            </a:extLst>
          </p:cNvPr>
          <p:cNvSpPr>
            <a:spLocks noGrp="1"/>
          </p:cNvSpPr>
          <p:nvPr>
            <p:ph type="body" sz="quarter" idx="35"/>
          </p:nvPr>
        </p:nvSpPr>
        <p:spPr>
          <a:xfrm>
            <a:off x="9083040" y="1557837"/>
            <a:ext cx="2651760" cy="4074864"/>
          </a:xfrm>
          <a:solidFill>
            <a:schemeClr val="accent2"/>
          </a:solidFill>
        </p:spPr>
        <p:txBody>
          <a:bodyPr lIns="182880" tIns="182880" rIns="182880" bIns="182880">
            <a:norm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9" name="Straight Connector 8">
            <a:extLst>
              <a:ext uri="{FF2B5EF4-FFF2-40B4-BE49-F238E27FC236}">
                <a16:creationId xmlns:a16="http://schemas.microsoft.com/office/drawing/2014/main" id="{64EB954B-B429-A44D-9145-F3DEF4F6D9D0}"/>
              </a:ext>
            </a:extLst>
          </p:cNvPr>
          <p:cNvCxnSpPr>
            <a:cxnSpLocks/>
          </p:cNvCxnSpPr>
          <p:nvPr userDrawn="1"/>
        </p:nvCxnSpPr>
        <p:spPr>
          <a:xfrm>
            <a:off x="12624391" y="2620288"/>
            <a:ext cx="0" cy="4992623"/>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10" name="Graphic 9">
            <a:extLst>
              <a:ext uri="{FF2B5EF4-FFF2-40B4-BE49-F238E27FC236}">
                <a16:creationId xmlns:a16="http://schemas.microsoft.com/office/drawing/2014/main" id="{8D183D47-0D97-B449-AB87-7A4E24347AE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808502" y="5861106"/>
            <a:ext cx="300458" cy="300458"/>
          </a:xfrm>
          <a:prstGeom prst="rect">
            <a:avLst/>
          </a:prstGeom>
        </p:spPr>
      </p:pic>
      <p:pic>
        <p:nvPicPr>
          <p:cNvPr id="11" name="Graphic 10">
            <a:extLst>
              <a:ext uri="{FF2B5EF4-FFF2-40B4-BE49-F238E27FC236}">
                <a16:creationId xmlns:a16="http://schemas.microsoft.com/office/drawing/2014/main" id="{3C302BE8-E1B9-1745-B374-E484A4C5B11C}"/>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683782" y="5861106"/>
            <a:ext cx="300458" cy="300458"/>
          </a:xfrm>
          <a:prstGeom prst="rect">
            <a:avLst/>
          </a:prstGeom>
        </p:spPr>
      </p:pic>
      <p:pic>
        <p:nvPicPr>
          <p:cNvPr id="12" name="Graphic 11">
            <a:extLst>
              <a:ext uri="{FF2B5EF4-FFF2-40B4-BE49-F238E27FC236}">
                <a16:creationId xmlns:a16="http://schemas.microsoft.com/office/drawing/2014/main" id="{B24412B4-A415-EA42-A079-515C9C6B29B9}"/>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434342" y="5861106"/>
            <a:ext cx="300458" cy="300458"/>
          </a:xfrm>
          <a:prstGeom prst="rect">
            <a:avLst/>
          </a:prstGeom>
        </p:spPr>
      </p:pic>
      <p:pic>
        <p:nvPicPr>
          <p:cNvPr id="16" name="Graphic 15">
            <a:extLst>
              <a:ext uri="{FF2B5EF4-FFF2-40B4-BE49-F238E27FC236}">
                <a16:creationId xmlns:a16="http://schemas.microsoft.com/office/drawing/2014/main" id="{96089EFE-8023-1F44-8B00-7CF19DB15FF3}"/>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559062" y="5861106"/>
            <a:ext cx="300458" cy="300458"/>
          </a:xfrm>
          <a:prstGeom prst="rect">
            <a:avLst/>
          </a:prstGeom>
        </p:spPr>
      </p:pic>
      <p:sp>
        <p:nvSpPr>
          <p:cNvPr id="20" name="Title 1">
            <a:extLst>
              <a:ext uri="{FF2B5EF4-FFF2-40B4-BE49-F238E27FC236}">
                <a16:creationId xmlns:a16="http://schemas.microsoft.com/office/drawing/2014/main" id="{0E05E466-4E30-3646-BBB6-B75EB245D045}"/>
              </a:ext>
            </a:extLst>
          </p:cNvPr>
          <p:cNvSpPr>
            <a:spLocks noGrp="1"/>
          </p:cNvSpPr>
          <p:nvPr>
            <p:ph type="title"/>
          </p:nvPr>
        </p:nvSpPr>
        <p:spPr>
          <a:xfrm>
            <a:off x="457200" y="265176"/>
            <a:ext cx="11277600" cy="1292662"/>
          </a:xfrm>
        </p:spPr>
        <p:txBody>
          <a:bodyPr/>
          <a:lstStyle/>
          <a:p>
            <a:r>
              <a:rPr lang="en-US"/>
              <a:t>Click to edit Master title style</a:t>
            </a:r>
          </a:p>
        </p:txBody>
      </p:sp>
    </p:spTree>
    <p:extLst>
      <p:ext uri="{BB962C8B-B14F-4D97-AF65-F5344CB8AC3E}">
        <p14:creationId xmlns:p14="http://schemas.microsoft.com/office/powerpoint/2010/main" val="135645186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13" name="Text Placeholder 3">
            <a:extLst>
              <a:ext uri="{FF2B5EF4-FFF2-40B4-BE49-F238E27FC236}">
                <a16:creationId xmlns:a16="http://schemas.microsoft.com/office/drawing/2014/main" id="{C017A4A8-A7BE-2A4B-9AB8-7D604AABE60E}"/>
              </a:ext>
            </a:extLst>
          </p:cNvPr>
          <p:cNvSpPr>
            <a:spLocks noGrp="1"/>
          </p:cNvSpPr>
          <p:nvPr>
            <p:ph type="body" sz="quarter" idx="14"/>
          </p:nvPr>
        </p:nvSpPr>
        <p:spPr>
          <a:xfrm>
            <a:off x="457200" y="1557839"/>
            <a:ext cx="2167128" cy="4074864"/>
          </a:xfrm>
          <a:solidFill>
            <a:schemeClr val="bg2">
              <a:lumMod val="50000"/>
            </a:schemeClr>
          </a:solidFill>
        </p:spPr>
        <p:txBody>
          <a:bodyPr lIns="182880" tIns="182880" rIns="182880" bIns="182880">
            <a:norm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3">
            <a:extLst>
              <a:ext uri="{FF2B5EF4-FFF2-40B4-BE49-F238E27FC236}">
                <a16:creationId xmlns:a16="http://schemas.microsoft.com/office/drawing/2014/main" id="{2E3D807A-D1B5-EC4F-ADFC-6CE06AB0638D}"/>
              </a:ext>
            </a:extLst>
          </p:cNvPr>
          <p:cNvSpPr>
            <a:spLocks noGrp="1"/>
          </p:cNvSpPr>
          <p:nvPr>
            <p:ph type="body" sz="quarter" idx="15"/>
          </p:nvPr>
        </p:nvSpPr>
        <p:spPr>
          <a:xfrm>
            <a:off x="2734818" y="1557839"/>
            <a:ext cx="2167128" cy="4074864"/>
          </a:xfrm>
          <a:solidFill>
            <a:schemeClr val="tx2"/>
          </a:solidFill>
        </p:spPr>
        <p:txBody>
          <a:bodyPr lIns="182880" tIns="182880" rIns="182880" bIns="182880">
            <a:norm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ext Placeholder 3">
            <a:extLst>
              <a:ext uri="{FF2B5EF4-FFF2-40B4-BE49-F238E27FC236}">
                <a16:creationId xmlns:a16="http://schemas.microsoft.com/office/drawing/2014/main" id="{1DC36878-E3B4-F143-B987-DCE119812A41}"/>
              </a:ext>
            </a:extLst>
          </p:cNvPr>
          <p:cNvSpPr>
            <a:spLocks noGrp="1"/>
          </p:cNvSpPr>
          <p:nvPr>
            <p:ph type="body" sz="quarter" idx="16"/>
          </p:nvPr>
        </p:nvSpPr>
        <p:spPr>
          <a:xfrm>
            <a:off x="5012436" y="1557839"/>
            <a:ext cx="2167128" cy="4074864"/>
          </a:xfrm>
          <a:solidFill>
            <a:schemeClr val="accent1"/>
          </a:solidFill>
        </p:spPr>
        <p:txBody>
          <a:bodyPr lIns="182880" tIns="182880" rIns="182880" bIns="182880">
            <a:norm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Text Placeholder 3">
            <a:extLst>
              <a:ext uri="{FF2B5EF4-FFF2-40B4-BE49-F238E27FC236}">
                <a16:creationId xmlns:a16="http://schemas.microsoft.com/office/drawing/2014/main" id="{B1E06DDE-5B47-F446-8ECD-75C5BCE6C258}"/>
              </a:ext>
            </a:extLst>
          </p:cNvPr>
          <p:cNvSpPr>
            <a:spLocks noGrp="1"/>
          </p:cNvSpPr>
          <p:nvPr>
            <p:ph type="body" sz="quarter" idx="35"/>
          </p:nvPr>
        </p:nvSpPr>
        <p:spPr>
          <a:xfrm>
            <a:off x="7290054" y="1557839"/>
            <a:ext cx="2167128" cy="4074864"/>
          </a:xfrm>
          <a:solidFill>
            <a:schemeClr val="accent2"/>
          </a:solidFill>
        </p:spPr>
        <p:txBody>
          <a:bodyPr lIns="182880" tIns="182880" rIns="182880" bIns="182880">
            <a:norm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9" name="Straight Connector 8">
            <a:extLst>
              <a:ext uri="{FF2B5EF4-FFF2-40B4-BE49-F238E27FC236}">
                <a16:creationId xmlns:a16="http://schemas.microsoft.com/office/drawing/2014/main" id="{64EB954B-B429-A44D-9145-F3DEF4F6D9D0}"/>
              </a:ext>
            </a:extLst>
          </p:cNvPr>
          <p:cNvCxnSpPr>
            <a:cxnSpLocks/>
          </p:cNvCxnSpPr>
          <p:nvPr userDrawn="1"/>
        </p:nvCxnSpPr>
        <p:spPr>
          <a:xfrm>
            <a:off x="12624391" y="2620288"/>
            <a:ext cx="0" cy="4992623"/>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10" name="Graphic 9">
            <a:extLst>
              <a:ext uri="{FF2B5EF4-FFF2-40B4-BE49-F238E27FC236}">
                <a16:creationId xmlns:a16="http://schemas.microsoft.com/office/drawing/2014/main" id="{8D183D47-0D97-B449-AB87-7A4E24347AE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23870" y="5861106"/>
            <a:ext cx="300458" cy="300458"/>
          </a:xfrm>
          <a:prstGeom prst="rect">
            <a:avLst/>
          </a:prstGeom>
        </p:spPr>
      </p:pic>
      <p:pic>
        <p:nvPicPr>
          <p:cNvPr id="11" name="Graphic 10">
            <a:extLst>
              <a:ext uri="{FF2B5EF4-FFF2-40B4-BE49-F238E27FC236}">
                <a16:creationId xmlns:a16="http://schemas.microsoft.com/office/drawing/2014/main" id="{3C302BE8-E1B9-1745-B374-E484A4C5B11C}"/>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601488" y="5861106"/>
            <a:ext cx="300458" cy="300458"/>
          </a:xfrm>
          <a:prstGeom prst="rect">
            <a:avLst/>
          </a:prstGeom>
        </p:spPr>
      </p:pic>
      <p:pic>
        <p:nvPicPr>
          <p:cNvPr id="16" name="Graphic 15">
            <a:extLst>
              <a:ext uri="{FF2B5EF4-FFF2-40B4-BE49-F238E27FC236}">
                <a16:creationId xmlns:a16="http://schemas.microsoft.com/office/drawing/2014/main" id="{96089EFE-8023-1F44-8B00-7CF19DB15FF3}"/>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879106" y="5861106"/>
            <a:ext cx="300458" cy="300458"/>
          </a:xfrm>
          <a:prstGeom prst="rect">
            <a:avLst/>
          </a:prstGeom>
        </p:spPr>
      </p:pic>
      <p:sp>
        <p:nvSpPr>
          <p:cNvPr id="15" name="Text Placeholder 3">
            <a:extLst>
              <a:ext uri="{FF2B5EF4-FFF2-40B4-BE49-F238E27FC236}">
                <a16:creationId xmlns:a16="http://schemas.microsoft.com/office/drawing/2014/main" id="{A6EC9C14-573B-CB47-82C1-1532D82066DC}"/>
              </a:ext>
            </a:extLst>
          </p:cNvPr>
          <p:cNvSpPr>
            <a:spLocks noGrp="1"/>
          </p:cNvSpPr>
          <p:nvPr>
            <p:ph type="body" sz="quarter" idx="36"/>
          </p:nvPr>
        </p:nvSpPr>
        <p:spPr>
          <a:xfrm>
            <a:off x="9567672" y="1557839"/>
            <a:ext cx="2167128" cy="4074864"/>
          </a:xfrm>
          <a:solidFill>
            <a:schemeClr val="accent3"/>
          </a:solidFill>
        </p:spPr>
        <p:txBody>
          <a:bodyPr lIns="182880" tIns="182880" rIns="182880" bIns="182880">
            <a:norm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20" name="Graphic 19">
            <a:extLst>
              <a:ext uri="{FF2B5EF4-FFF2-40B4-BE49-F238E27FC236}">
                <a16:creationId xmlns:a16="http://schemas.microsoft.com/office/drawing/2014/main" id="{C55CBACA-139B-E141-BE73-C3ED5099787E}"/>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156724" y="5861106"/>
            <a:ext cx="300458" cy="300458"/>
          </a:xfrm>
          <a:prstGeom prst="rect">
            <a:avLst/>
          </a:prstGeom>
        </p:spPr>
      </p:pic>
      <p:sp>
        <p:nvSpPr>
          <p:cNvPr id="22" name="Title 1">
            <a:extLst>
              <a:ext uri="{FF2B5EF4-FFF2-40B4-BE49-F238E27FC236}">
                <a16:creationId xmlns:a16="http://schemas.microsoft.com/office/drawing/2014/main" id="{D94A09C2-6D6E-1440-8949-97E39C67FF97}"/>
              </a:ext>
            </a:extLst>
          </p:cNvPr>
          <p:cNvSpPr>
            <a:spLocks noGrp="1"/>
          </p:cNvSpPr>
          <p:nvPr>
            <p:ph type="title"/>
          </p:nvPr>
        </p:nvSpPr>
        <p:spPr>
          <a:xfrm>
            <a:off x="457200" y="265176"/>
            <a:ext cx="11277600" cy="1292662"/>
          </a:xfrm>
        </p:spPr>
        <p:txBody>
          <a:bodyPr/>
          <a:lstStyle/>
          <a:p>
            <a:r>
              <a:rPr lang="en-US"/>
              <a:t>Click to edit Master title style</a:t>
            </a:r>
          </a:p>
        </p:txBody>
      </p:sp>
    </p:spTree>
    <p:extLst>
      <p:ext uri="{BB962C8B-B14F-4D97-AF65-F5344CB8AC3E}">
        <p14:creationId xmlns:p14="http://schemas.microsoft.com/office/powerpoint/2010/main" val="57589742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13" name="Text Placeholder 3">
            <a:extLst>
              <a:ext uri="{FF2B5EF4-FFF2-40B4-BE49-F238E27FC236}">
                <a16:creationId xmlns:a16="http://schemas.microsoft.com/office/drawing/2014/main" id="{B26DAD12-6926-4B40-A549-481769A50EB7}"/>
              </a:ext>
            </a:extLst>
          </p:cNvPr>
          <p:cNvSpPr>
            <a:spLocks noGrp="1"/>
          </p:cNvSpPr>
          <p:nvPr>
            <p:ph type="body" sz="quarter" idx="37"/>
          </p:nvPr>
        </p:nvSpPr>
        <p:spPr>
          <a:xfrm>
            <a:off x="914399" y="3543300"/>
            <a:ext cx="3300984" cy="2400298"/>
          </a:xfrm>
          <a:solidFill>
            <a:schemeClr val="bg2"/>
          </a:solidFill>
        </p:spPr>
        <p:txBody>
          <a:bodyPr lIns="182880" tIns="182880" rIns="182880" bIns="182880">
            <a:norm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3">
            <a:extLst>
              <a:ext uri="{FF2B5EF4-FFF2-40B4-BE49-F238E27FC236}">
                <a16:creationId xmlns:a16="http://schemas.microsoft.com/office/drawing/2014/main" id="{2C7F8F97-8FBB-F141-BF1D-46D5297DD329}"/>
              </a:ext>
            </a:extLst>
          </p:cNvPr>
          <p:cNvSpPr>
            <a:spLocks noGrp="1"/>
          </p:cNvSpPr>
          <p:nvPr>
            <p:ph type="body" sz="quarter" idx="38"/>
          </p:nvPr>
        </p:nvSpPr>
        <p:spPr>
          <a:xfrm>
            <a:off x="4445496" y="3543300"/>
            <a:ext cx="3300984" cy="2400298"/>
          </a:xfrm>
          <a:solidFill>
            <a:schemeClr val="bg2"/>
          </a:solidFill>
        </p:spPr>
        <p:txBody>
          <a:bodyPr lIns="182880" tIns="182880" rIns="182880" bIns="182880">
            <a:norm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Text Placeholder 3">
            <a:extLst>
              <a:ext uri="{FF2B5EF4-FFF2-40B4-BE49-F238E27FC236}">
                <a16:creationId xmlns:a16="http://schemas.microsoft.com/office/drawing/2014/main" id="{F45C2F19-6157-214E-B7D5-20168388C53D}"/>
              </a:ext>
            </a:extLst>
          </p:cNvPr>
          <p:cNvSpPr>
            <a:spLocks noGrp="1"/>
          </p:cNvSpPr>
          <p:nvPr>
            <p:ph type="body" sz="quarter" idx="39"/>
          </p:nvPr>
        </p:nvSpPr>
        <p:spPr>
          <a:xfrm>
            <a:off x="7976593" y="3543300"/>
            <a:ext cx="3300984" cy="2400298"/>
          </a:xfrm>
          <a:solidFill>
            <a:schemeClr val="accent1"/>
          </a:solidFill>
        </p:spPr>
        <p:txBody>
          <a:bodyPr lIns="182880" tIns="182880" rIns="182880" bIns="182880">
            <a:norm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3">
            <a:extLst>
              <a:ext uri="{FF2B5EF4-FFF2-40B4-BE49-F238E27FC236}">
                <a16:creationId xmlns:a16="http://schemas.microsoft.com/office/drawing/2014/main" id="{3700AEBF-E41C-2A43-8D8F-F8FD5D227BEC}"/>
              </a:ext>
            </a:extLst>
          </p:cNvPr>
          <p:cNvSpPr>
            <a:spLocks noGrp="1"/>
          </p:cNvSpPr>
          <p:nvPr>
            <p:ph type="body" sz="quarter" idx="15"/>
          </p:nvPr>
        </p:nvSpPr>
        <p:spPr>
          <a:xfrm>
            <a:off x="4445496" y="914399"/>
            <a:ext cx="3300984" cy="2400298"/>
          </a:xfrm>
          <a:solidFill>
            <a:schemeClr val="bg2"/>
          </a:solidFill>
        </p:spPr>
        <p:txBody>
          <a:bodyPr lIns="182880" tIns="182880" rIns="182880" bIns="182880">
            <a:norm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3">
            <a:extLst>
              <a:ext uri="{FF2B5EF4-FFF2-40B4-BE49-F238E27FC236}">
                <a16:creationId xmlns:a16="http://schemas.microsoft.com/office/drawing/2014/main" id="{7870E4DB-9A2E-EE48-B7F9-2E973B5CB8A8}"/>
              </a:ext>
            </a:extLst>
          </p:cNvPr>
          <p:cNvSpPr>
            <a:spLocks noGrp="1"/>
          </p:cNvSpPr>
          <p:nvPr>
            <p:ph type="body" sz="quarter" idx="16"/>
          </p:nvPr>
        </p:nvSpPr>
        <p:spPr>
          <a:xfrm>
            <a:off x="7976593" y="914399"/>
            <a:ext cx="3300984" cy="2400298"/>
          </a:xfrm>
          <a:solidFill>
            <a:schemeClr val="bg2"/>
          </a:solidFill>
        </p:spPr>
        <p:txBody>
          <a:bodyPr lIns="182880" tIns="182880" rIns="182880" bIns="182880">
            <a:norm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9" name="Straight Connector 8">
            <a:extLst>
              <a:ext uri="{FF2B5EF4-FFF2-40B4-BE49-F238E27FC236}">
                <a16:creationId xmlns:a16="http://schemas.microsoft.com/office/drawing/2014/main" id="{64EB954B-B429-A44D-9145-F3DEF4F6D9D0}"/>
              </a:ext>
            </a:extLst>
          </p:cNvPr>
          <p:cNvCxnSpPr>
            <a:cxnSpLocks/>
          </p:cNvCxnSpPr>
          <p:nvPr userDrawn="1"/>
        </p:nvCxnSpPr>
        <p:spPr>
          <a:xfrm>
            <a:off x="12624391" y="2620288"/>
            <a:ext cx="0" cy="4992623"/>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0" name="Title 1">
            <a:extLst>
              <a:ext uri="{FF2B5EF4-FFF2-40B4-BE49-F238E27FC236}">
                <a16:creationId xmlns:a16="http://schemas.microsoft.com/office/drawing/2014/main" id="{E507B9D8-85E1-D54D-B7A1-A07A7297AAEA}"/>
              </a:ext>
            </a:extLst>
          </p:cNvPr>
          <p:cNvSpPr>
            <a:spLocks noGrp="1"/>
          </p:cNvSpPr>
          <p:nvPr>
            <p:ph type="title" hasCustomPrompt="1"/>
          </p:nvPr>
        </p:nvSpPr>
        <p:spPr>
          <a:xfrm>
            <a:off x="457200" y="457199"/>
            <a:ext cx="3758183" cy="2857497"/>
          </a:xfrm>
        </p:spPr>
        <p:txBody>
          <a:bodyPr/>
          <a:lstStyle/>
          <a:p>
            <a:r>
              <a:rPr lang="en-US" dirty="0"/>
              <a:t>Master title style</a:t>
            </a:r>
          </a:p>
        </p:txBody>
      </p:sp>
    </p:spTree>
    <p:extLst>
      <p:ext uri="{BB962C8B-B14F-4D97-AF65-F5344CB8AC3E}">
        <p14:creationId xmlns:p14="http://schemas.microsoft.com/office/powerpoint/2010/main" val="401929436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4_White slide">
    <p:spTree>
      <p:nvGrpSpPr>
        <p:cNvPr id="1" name=""/>
        <p:cNvGrpSpPr/>
        <p:nvPr/>
      </p:nvGrpSpPr>
      <p:grpSpPr>
        <a:xfrm>
          <a:off x="0" y="0"/>
          <a:ext cx="0" cy="0"/>
          <a:chOff x="0" y="0"/>
          <a:chExt cx="0" cy="0"/>
        </a:xfrm>
      </p:grpSpPr>
      <p:sp>
        <p:nvSpPr>
          <p:cNvPr id="18" name="Text Placeholder 3">
            <a:extLst>
              <a:ext uri="{FF2B5EF4-FFF2-40B4-BE49-F238E27FC236}">
                <a16:creationId xmlns:a16="http://schemas.microsoft.com/office/drawing/2014/main" id="{09A2F309-8D1B-9249-8222-1400AC2D5907}"/>
              </a:ext>
            </a:extLst>
          </p:cNvPr>
          <p:cNvSpPr>
            <a:spLocks noGrp="1"/>
          </p:cNvSpPr>
          <p:nvPr>
            <p:ph type="body" sz="quarter" idx="16" hasCustomPrompt="1"/>
          </p:nvPr>
        </p:nvSpPr>
        <p:spPr>
          <a:xfrm>
            <a:off x="8239985" y="2071829"/>
            <a:ext cx="2816352" cy="1677671"/>
          </a:xfrm>
          <a:noFill/>
        </p:spPr>
        <p:txBody>
          <a:bodyPr lIns="182880" tIns="182880" rIns="182880" bIns="182880">
            <a:normAutofit/>
          </a:bodyPr>
          <a:lstStyle>
            <a:lvl1pPr algn="ctr">
              <a:defRPr>
                <a:solidFill>
                  <a:schemeClr val="accent2"/>
                </a:solidFill>
              </a:defRPr>
            </a:lvl1pPr>
            <a:lvl2pPr>
              <a:defRPr>
                <a:solidFill>
                  <a:schemeClr val="accent2"/>
                </a:solidFill>
              </a:defRPr>
            </a:lvl2pPr>
            <a:lvl3pPr>
              <a:defRPr>
                <a:solidFill>
                  <a:schemeClr val="accent2"/>
                </a:solidFill>
              </a:defRPr>
            </a:lvl3pPr>
            <a:lvl4pPr algn="ctr">
              <a:defRPr>
                <a:solidFill>
                  <a:schemeClr val="accent2"/>
                </a:solidFill>
              </a:defRPr>
            </a:lvl4pPr>
            <a:lvl5pPr algn="ctr">
              <a:defRPr>
                <a:solidFill>
                  <a:schemeClr val="accent2"/>
                </a:solidFill>
              </a:defRPr>
            </a:lvl5pPr>
          </a:lstStyle>
          <a:p>
            <a:pPr lvl="4"/>
            <a:r>
              <a:rPr lang="en-US" dirty="0"/>
              <a:t>XXX</a:t>
            </a:r>
          </a:p>
          <a:p>
            <a:pPr lvl="3"/>
            <a:r>
              <a:rPr lang="en-US" dirty="0"/>
              <a:t>Subtitle</a:t>
            </a:r>
          </a:p>
        </p:txBody>
      </p:sp>
      <p:sp>
        <p:nvSpPr>
          <p:cNvPr id="22" name="Text Placeholder 3">
            <a:extLst>
              <a:ext uri="{FF2B5EF4-FFF2-40B4-BE49-F238E27FC236}">
                <a16:creationId xmlns:a16="http://schemas.microsoft.com/office/drawing/2014/main" id="{27D7A07F-3E67-1B42-8FC5-E4C3973F9966}"/>
              </a:ext>
            </a:extLst>
          </p:cNvPr>
          <p:cNvSpPr>
            <a:spLocks noGrp="1"/>
          </p:cNvSpPr>
          <p:nvPr>
            <p:ph type="body" sz="quarter" idx="17" hasCustomPrompt="1"/>
          </p:nvPr>
        </p:nvSpPr>
        <p:spPr>
          <a:xfrm>
            <a:off x="1164901" y="4225356"/>
            <a:ext cx="2816352" cy="1677671"/>
          </a:xfrm>
          <a:noFill/>
        </p:spPr>
        <p:txBody>
          <a:bodyPr lIns="182880" tIns="182880" rIns="182880" bIns="182880">
            <a:normAutofit/>
          </a:bodyPr>
          <a:lstStyle>
            <a:lvl1pPr algn="ctr">
              <a:defRPr>
                <a:solidFill>
                  <a:schemeClr val="accent2"/>
                </a:solidFill>
              </a:defRPr>
            </a:lvl1pPr>
            <a:lvl2pPr>
              <a:defRPr>
                <a:solidFill>
                  <a:schemeClr val="accent2"/>
                </a:solidFill>
              </a:defRPr>
            </a:lvl2pPr>
            <a:lvl3pPr>
              <a:defRPr>
                <a:solidFill>
                  <a:schemeClr val="accent2"/>
                </a:solidFill>
              </a:defRPr>
            </a:lvl3pPr>
            <a:lvl4pPr algn="ctr">
              <a:defRPr>
                <a:solidFill>
                  <a:schemeClr val="accent2"/>
                </a:solidFill>
              </a:defRPr>
            </a:lvl4pPr>
            <a:lvl5pPr algn="ctr">
              <a:defRPr>
                <a:solidFill>
                  <a:schemeClr val="accent2"/>
                </a:solidFill>
              </a:defRPr>
            </a:lvl5pPr>
          </a:lstStyle>
          <a:p>
            <a:pPr lvl="4"/>
            <a:r>
              <a:rPr lang="en-US" dirty="0"/>
              <a:t>XXX</a:t>
            </a:r>
          </a:p>
          <a:p>
            <a:pPr lvl="3"/>
            <a:r>
              <a:rPr lang="en-US" dirty="0"/>
              <a:t>Subtitle</a:t>
            </a:r>
          </a:p>
        </p:txBody>
      </p:sp>
      <p:sp>
        <p:nvSpPr>
          <p:cNvPr id="24" name="Text Placeholder 3">
            <a:extLst>
              <a:ext uri="{FF2B5EF4-FFF2-40B4-BE49-F238E27FC236}">
                <a16:creationId xmlns:a16="http://schemas.microsoft.com/office/drawing/2014/main" id="{6CBAE32F-5288-DE43-A704-FFD5139B294B}"/>
              </a:ext>
            </a:extLst>
          </p:cNvPr>
          <p:cNvSpPr>
            <a:spLocks noGrp="1"/>
          </p:cNvSpPr>
          <p:nvPr>
            <p:ph type="body" sz="quarter" idx="18" hasCustomPrompt="1"/>
          </p:nvPr>
        </p:nvSpPr>
        <p:spPr>
          <a:xfrm>
            <a:off x="4702443" y="4225356"/>
            <a:ext cx="2816352" cy="1677671"/>
          </a:xfrm>
          <a:noFill/>
        </p:spPr>
        <p:txBody>
          <a:bodyPr lIns="182880" tIns="182880" rIns="182880" bIns="182880">
            <a:normAutofit/>
          </a:bodyPr>
          <a:lstStyle>
            <a:lvl1pPr algn="ctr">
              <a:defRPr>
                <a:solidFill>
                  <a:schemeClr val="accent2"/>
                </a:solidFill>
              </a:defRPr>
            </a:lvl1pPr>
            <a:lvl2pPr>
              <a:defRPr>
                <a:solidFill>
                  <a:schemeClr val="accent2"/>
                </a:solidFill>
              </a:defRPr>
            </a:lvl2pPr>
            <a:lvl3pPr>
              <a:defRPr>
                <a:solidFill>
                  <a:schemeClr val="accent2"/>
                </a:solidFill>
              </a:defRPr>
            </a:lvl3pPr>
            <a:lvl4pPr algn="ctr">
              <a:defRPr>
                <a:solidFill>
                  <a:schemeClr val="accent2"/>
                </a:solidFill>
              </a:defRPr>
            </a:lvl4pPr>
            <a:lvl5pPr algn="ctr">
              <a:defRPr>
                <a:solidFill>
                  <a:schemeClr val="accent2"/>
                </a:solidFill>
              </a:defRPr>
            </a:lvl5pPr>
          </a:lstStyle>
          <a:p>
            <a:pPr lvl="4"/>
            <a:r>
              <a:rPr lang="en-US" dirty="0"/>
              <a:t>XXX</a:t>
            </a:r>
          </a:p>
          <a:p>
            <a:pPr lvl="3"/>
            <a:r>
              <a:rPr lang="en-US" dirty="0"/>
              <a:t>Subtitle</a:t>
            </a:r>
          </a:p>
        </p:txBody>
      </p:sp>
      <p:sp>
        <p:nvSpPr>
          <p:cNvPr id="25" name="Text Placeholder 3">
            <a:extLst>
              <a:ext uri="{FF2B5EF4-FFF2-40B4-BE49-F238E27FC236}">
                <a16:creationId xmlns:a16="http://schemas.microsoft.com/office/drawing/2014/main" id="{725136E0-F4C7-7043-9309-A87534B35BAD}"/>
              </a:ext>
            </a:extLst>
          </p:cNvPr>
          <p:cNvSpPr>
            <a:spLocks noGrp="1"/>
          </p:cNvSpPr>
          <p:nvPr>
            <p:ph type="body" sz="quarter" idx="19" hasCustomPrompt="1"/>
          </p:nvPr>
        </p:nvSpPr>
        <p:spPr>
          <a:xfrm>
            <a:off x="8239985" y="4225356"/>
            <a:ext cx="2816352" cy="1677671"/>
          </a:xfrm>
          <a:noFill/>
        </p:spPr>
        <p:txBody>
          <a:bodyPr lIns="182880" tIns="182880" rIns="182880" bIns="182880">
            <a:normAutofit/>
          </a:bodyPr>
          <a:lstStyle>
            <a:lvl1pPr algn="ctr">
              <a:defRPr>
                <a:solidFill>
                  <a:schemeClr val="accent2"/>
                </a:solidFill>
              </a:defRPr>
            </a:lvl1pPr>
            <a:lvl2pPr>
              <a:defRPr>
                <a:solidFill>
                  <a:schemeClr val="accent2"/>
                </a:solidFill>
              </a:defRPr>
            </a:lvl2pPr>
            <a:lvl3pPr>
              <a:defRPr>
                <a:solidFill>
                  <a:schemeClr val="accent2"/>
                </a:solidFill>
              </a:defRPr>
            </a:lvl3pPr>
            <a:lvl4pPr algn="ctr">
              <a:defRPr>
                <a:solidFill>
                  <a:schemeClr val="accent2"/>
                </a:solidFill>
              </a:defRPr>
            </a:lvl4pPr>
            <a:lvl5pPr algn="ctr">
              <a:defRPr>
                <a:solidFill>
                  <a:schemeClr val="accent2"/>
                </a:solidFill>
              </a:defRPr>
            </a:lvl5pPr>
          </a:lstStyle>
          <a:p>
            <a:pPr lvl="4"/>
            <a:r>
              <a:rPr lang="en-US" dirty="0"/>
              <a:t>XXX</a:t>
            </a:r>
          </a:p>
          <a:p>
            <a:pPr lvl="3"/>
            <a:r>
              <a:rPr lang="en-US" dirty="0"/>
              <a:t>Subtitle</a:t>
            </a:r>
          </a:p>
        </p:txBody>
      </p:sp>
      <p:sp>
        <p:nvSpPr>
          <p:cNvPr id="26" name="Text Placeholder 3">
            <a:extLst>
              <a:ext uri="{FF2B5EF4-FFF2-40B4-BE49-F238E27FC236}">
                <a16:creationId xmlns:a16="http://schemas.microsoft.com/office/drawing/2014/main" id="{C2E82D08-3ED4-8C4C-8ED2-1C82363C507E}"/>
              </a:ext>
            </a:extLst>
          </p:cNvPr>
          <p:cNvSpPr>
            <a:spLocks noGrp="1"/>
          </p:cNvSpPr>
          <p:nvPr>
            <p:ph type="body" sz="quarter" idx="20" hasCustomPrompt="1"/>
          </p:nvPr>
        </p:nvSpPr>
        <p:spPr>
          <a:xfrm>
            <a:off x="1164901" y="2071829"/>
            <a:ext cx="2816352" cy="1677671"/>
          </a:xfrm>
          <a:noFill/>
        </p:spPr>
        <p:txBody>
          <a:bodyPr lIns="182880" tIns="182880" rIns="182880" bIns="182880">
            <a:normAutofit/>
          </a:bodyPr>
          <a:lstStyle>
            <a:lvl1pPr algn="ctr">
              <a:defRPr>
                <a:solidFill>
                  <a:schemeClr val="accent2"/>
                </a:solidFill>
              </a:defRPr>
            </a:lvl1pPr>
            <a:lvl2pPr>
              <a:defRPr>
                <a:solidFill>
                  <a:schemeClr val="accent2"/>
                </a:solidFill>
              </a:defRPr>
            </a:lvl2pPr>
            <a:lvl3pPr>
              <a:defRPr>
                <a:solidFill>
                  <a:schemeClr val="accent2"/>
                </a:solidFill>
              </a:defRPr>
            </a:lvl3pPr>
            <a:lvl4pPr algn="ctr">
              <a:defRPr>
                <a:solidFill>
                  <a:schemeClr val="accent2"/>
                </a:solidFill>
              </a:defRPr>
            </a:lvl4pPr>
            <a:lvl5pPr algn="ctr">
              <a:defRPr>
                <a:solidFill>
                  <a:schemeClr val="accent2"/>
                </a:solidFill>
              </a:defRPr>
            </a:lvl5pPr>
          </a:lstStyle>
          <a:p>
            <a:pPr lvl="4"/>
            <a:r>
              <a:rPr lang="en-US" dirty="0"/>
              <a:t>XXX</a:t>
            </a:r>
          </a:p>
          <a:p>
            <a:pPr lvl="3"/>
            <a:r>
              <a:rPr lang="en-US" dirty="0"/>
              <a:t>Subtitle</a:t>
            </a:r>
          </a:p>
        </p:txBody>
      </p:sp>
      <p:sp>
        <p:nvSpPr>
          <p:cNvPr id="27" name="Text Placeholder 3">
            <a:extLst>
              <a:ext uri="{FF2B5EF4-FFF2-40B4-BE49-F238E27FC236}">
                <a16:creationId xmlns:a16="http://schemas.microsoft.com/office/drawing/2014/main" id="{C8972CD0-E049-1446-8D10-D07747961351}"/>
              </a:ext>
            </a:extLst>
          </p:cNvPr>
          <p:cNvSpPr>
            <a:spLocks noGrp="1"/>
          </p:cNvSpPr>
          <p:nvPr>
            <p:ph type="body" sz="quarter" idx="21" hasCustomPrompt="1"/>
          </p:nvPr>
        </p:nvSpPr>
        <p:spPr>
          <a:xfrm>
            <a:off x="4702443" y="2071829"/>
            <a:ext cx="2816352" cy="1677671"/>
          </a:xfrm>
          <a:noFill/>
        </p:spPr>
        <p:txBody>
          <a:bodyPr lIns="182880" tIns="182880" rIns="182880" bIns="182880">
            <a:normAutofit/>
          </a:bodyPr>
          <a:lstStyle>
            <a:lvl1pPr algn="ctr">
              <a:defRPr>
                <a:solidFill>
                  <a:schemeClr val="accent2"/>
                </a:solidFill>
              </a:defRPr>
            </a:lvl1pPr>
            <a:lvl2pPr>
              <a:defRPr>
                <a:solidFill>
                  <a:schemeClr val="accent2"/>
                </a:solidFill>
              </a:defRPr>
            </a:lvl2pPr>
            <a:lvl3pPr>
              <a:defRPr>
                <a:solidFill>
                  <a:schemeClr val="accent2"/>
                </a:solidFill>
              </a:defRPr>
            </a:lvl3pPr>
            <a:lvl4pPr algn="ctr">
              <a:defRPr>
                <a:solidFill>
                  <a:schemeClr val="accent2"/>
                </a:solidFill>
              </a:defRPr>
            </a:lvl4pPr>
            <a:lvl5pPr algn="ctr">
              <a:defRPr>
                <a:solidFill>
                  <a:schemeClr val="accent2"/>
                </a:solidFill>
              </a:defRPr>
            </a:lvl5pPr>
          </a:lstStyle>
          <a:p>
            <a:pPr lvl="4"/>
            <a:r>
              <a:rPr lang="en-US" dirty="0"/>
              <a:t>XXX</a:t>
            </a:r>
          </a:p>
          <a:p>
            <a:pPr lvl="3"/>
            <a:r>
              <a:rPr lang="en-US" dirty="0"/>
              <a:t>Subtitle</a:t>
            </a:r>
          </a:p>
        </p:txBody>
      </p:sp>
      <p:sp>
        <p:nvSpPr>
          <p:cNvPr id="10" name="Title 1">
            <a:extLst>
              <a:ext uri="{FF2B5EF4-FFF2-40B4-BE49-F238E27FC236}">
                <a16:creationId xmlns:a16="http://schemas.microsoft.com/office/drawing/2014/main" id="{46A4E2D6-6DA5-0142-ACF5-44A81D28CC3F}"/>
              </a:ext>
            </a:extLst>
          </p:cNvPr>
          <p:cNvSpPr>
            <a:spLocks noGrp="1"/>
          </p:cNvSpPr>
          <p:nvPr>
            <p:ph type="title"/>
          </p:nvPr>
        </p:nvSpPr>
        <p:spPr>
          <a:xfrm>
            <a:off x="457200" y="265176"/>
            <a:ext cx="11277600" cy="1292662"/>
          </a:xfrm>
        </p:spPr>
        <p:txBody>
          <a:bodyPr/>
          <a:lstStyle/>
          <a:p>
            <a:r>
              <a:rPr lang="en-US"/>
              <a:t>Click to edit Master title style</a:t>
            </a:r>
          </a:p>
        </p:txBody>
      </p:sp>
    </p:spTree>
    <p:extLst>
      <p:ext uri="{BB962C8B-B14F-4D97-AF65-F5344CB8AC3E}">
        <p14:creationId xmlns:p14="http://schemas.microsoft.com/office/powerpoint/2010/main" val="286952515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216A3C5-0C4C-7F41-BD2C-D02BFCF1B032}"/>
              </a:ext>
            </a:extLst>
          </p:cNvPr>
          <p:cNvSpPr>
            <a:spLocks noGrp="1"/>
          </p:cNvSpPr>
          <p:nvPr>
            <p:ph type="body" sz="quarter" idx="10"/>
          </p:nvPr>
        </p:nvSpPr>
        <p:spPr>
          <a:xfrm>
            <a:off x="1472475" y="3407229"/>
            <a:ext cx="1709928" cy="2612570"/>
          </a:xfrm>
        </p:spPr>
        <p:txBody>
          <a:bodyPr lIns="91440" rIns="9144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a:extLst>
              <a:ext uri="{FF2B5EF4-FFF2-40B4-BE49-F238E27FC236}">
                <a16:creationId xmlns:a16="http://schemas.microsoft.com/office/drawing/2014/main" id="{E7FFCC6A-C18B-A141-BF9C-A6F78E85D5DA}"/>
              </a:ext>
            </a:extLst>
          </p:cNvPr>
          <p:cNvSpPr>
            <a:spLocks noGrp="1"/>
          </p:cNvSpPr>
          <p:nvPr>
            <p:ph type="body" sz="quarter" idx="11" hasCustomPrompt="1"/>
          </p:nvPr>
        </p:nvSpPr>
        <p:spPr>
          <a:xfrm>
            <a:off x="3527421" y="2253342"/>
            <a:ext cx="1709928" cy="3766457"/>
          </a:xfrm>
        </p:spPr>
        <p:txBody>
          <a:bodyPr lIns="91440" rIns="91440">
            <a:normAutofit/>
          </a:bodyPr>
          <a:lstStyle/>
          <a:p>
            <a:pPr lvl="0"/>
            <a:r>
              <a:rPr lang="en-US" dirty="0"/>
              <a:t>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3">
            <a:extLst>
              <a:ext uri="{FF2B5EF4-FFF2-40B4-BE49-F238E27FC236}">
                <a16:creationId xmlns:a16="http://schemas.microsoft.com/office/drawing/2014/main" id="{88CDB91C-2C06-EB4B-845A-86DE8363C161}"/>
              </a:ext>
            </a:extLst>
          </p:cNvPr>
          <p:cNvSpPr>
            <a:spLocks noGrp="1"/>
          </p:cNvSpPr>
          <p:nvPr>
            <p:ph type="body" sz="quarter" idx="12" hasCustomPrompt="1"/>
          </p:nvPr>
        </p:nvSpPr>
        <p:spPr>
          <a:xfrm>
            <a:off x="5573935" y="3407228"/>
            <a:ext cx="1709928" cy="2612571"/>
          </a:xfrm>
        </p:spPr>
        <p:txBody>
          <a:bodyPr lIns="91440" rIns="91440">
            <a:normAutofit/>
          </a:bodyPr>
          <a:lstStyle/>
          <a:p>
            <a:pPr lvl="0"/>
            <a:r>
              <a:rPr lang="en-US" dirty="0"/>
              <a:t>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3">
            <a:extLst>
              <a:ext uri="{FF2B5EF4-FFF2-40B4-BE49-F238E27FC236}">
                <a16:creationId xmlns:a16="http://schemas.microsoft.com/office/drawing/2014/main" id="{E759140B-4817-1141-951A-734E2E7A1AD0}"/>
              </a:ext>
            </a:extLst>
          </p:cNvPr>
          <p:cNvSpPr>
            <a:spLocks noGrp="1"/>
          </p:cNvSpPr>
          <p:nvPr>
            <p:ph type="body" sz="quarter" idx="13" hasCustomPrompt="1"/>
          </p:nvPr>
        </p:nvSpPr>
        <p:spPr>
          <a:xfrm>
            <a:off x="7635287" y="2253342"/>
            <a:ext cx="1709928" cy="3766457"/>
          </a:xfrm>
        </p:spPr>
        <p:txBody>
          <a:bodyPr lIns="91440" rIns="91440">
            <a:normAutofit/>
          </a:bodyPr>
          <a:lstStyle/>
          <a:p>
            <a:pPr lvl="0"/>
            <a:r>
              <a:rPr lang="en-US" dirty="0"/>
              <a:t>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3">
            <a:extLst>
              <a:ext uri="{FF2B5EF4-FFF2-40B4-BE49-F238E27FC236}">
                <a16:creationId xmlns:a16="http://schemas.microsoft.com/office/drawing/2014/main" id="{B5681F9E-ACF6-A649-8B89-B597C865FF08}"/>
              </a:ext>
            </a:extLst>
          </p:cNvPr>
          <p:cNvSpPr>
            <a:spLocks noGrp="1"/>
          </p:cNvSpPr>
          <p:nvPr>
            <p:ph type="body" sz="quarter" idx="14" hasCustomPrompt="1"/>
          </p:nvPr>
        </p:nvSpPr>
        <p:spPr>
          <a:xfrm>
            <a:off x="9698349" y="3407228"/>
            <a:ext cx="1709928" cy="2612571"/>
          </a:xfrm>
        </p:spPr>
        <p:txBody>
          <a:bodyPr lIns="91440" rIns="91440">
            <a:normAutofit/>
          </a:bodyPr>
          <a:lstStyle/>
          <a:p>
            <a:pPr lvl="0"/>
            <a:r>
              <a:rPr lang="en-US" dirty="0"/>
              <a:t>text</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2" name="Straight Connector 11">
            <a:extLst>
              <a:ext uri="{FF2B5EF4-FFF2-40B4-BE49-F238E27FC236}">
                <a16:creationId xmlns:a16="http://schemas.microsoft.com/office/drawing/2014/main" id="{5BEEEDF2-CBF0-1F48-A5C3-62E5C4B36A75}"/>
              </a:ext>
            </a:extLst>
          </p:cNvPr>
          <p:cNvCxnSpPr>
            <a:cxnSpLocks/>
          </p:cNvCxnSpPr>
          <p:nvPr userDrawn="1"/>
        </p:nvCxnSpPr>
        <p:spPr>
          <a:xfrm>
            <a:off x="3406398" y="2253343"/>
            <a:ext cx="0" cy="3766457"/>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0B6D9C2-CBF8-CA4D-8F0B-8ECBB0DF59A4}"/>
              </a:ext>
            </a:extLst>
          </p:cNvPr>
          <p:cNvCxnSpPr>
            <a:cxnSpLocks/>
          </p:cNvCxnSpPr>
          <p:nvPr userDrawn="1"/>
        </p:nvCxnSpPr>
        <p:spPr>
          <a:xfrm>
            <a:off x="5452912" y="3407228"/>
            <a:ext cx="0" cy="2612572"/>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2A29064-6019-C745-9B60-04FD92DB9198}"/>
              </a:ext>
            </a:extLst>
          </p:cNvPr>
          <p:cNvCxnSpPr>
            <a:cxnSpLocks/>
          </p:cNvCxnSpPr>
          <p:nvPr userDrawn="1"/>
        </p:nvCxnSpPr>
        <p:spPr>
          <a:xfrm>
            <a:off x="7514264" y="2253343"/>
            <a:ext cx="0" cy="3766457"/>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584954B-1952-F746-8661-2B90D6A354A0}"/>
              </a:ext>
            </a:extLst>
          </p:cNvPr>
          <p:cNvCxnSpPr>
            <a:cxnSpLocks/>
          </p:cNvCxnSpPr>
          <p:nvPr userDrawn="1"/>
        </p:nvCxnSpPr>
        <p:spPr>
          <a:xfrm>
            <a:off x="1351455" y="3407228"/>
            <a:ext cx="0" cy="2612572"/>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C4E28B89-69FC-104A-A18E-A4337DAB0E36}"/>
              </a:ext>
            </a:extLst>
          </p:cNvPr>
          <p:cNvCxnSpPr>
            <a:cxnSpLocks/>
          </p:cNvCxnSpPr>
          <p:nvPr userDrawn="1"/>
        </p:nvCxnSpPr>
        <p:spPr>
          <a:xfrm>
            <a:off x="9577326" y="3407228"/>
            <a:ext cx="0" cy="2612572"/>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7" name="Text Placeholder 3">
            <a:extLst>
              <a:ext uri="{FF2B5EF4-FFF2-40B4-BE49-F238E27FC236}">
                <a16:creationId xmlns:a16="http://schemas.microsoft.com/office/drawing/2014/main" id="{A98D4C44-7A61-D64E-8A57-633263E71116}"/>
              </a:ext>
            </a:extLst>
          </p:cNvPr>
          <p:cNvSpPr>
            <a:spLocks noGrp="1"/>
          </p:cNvSpPr>
          <p:nvPr>
            <p:ph type="body" sz="quarter" idx="15" hasCustomPrompt="1"/>
          </p:nvPr>
        </p:nvSpPr>
        <p:spPr>
          <a:xfrm>
            <a:off x="1351455" y="1519029"/>
            <a:ext cx="1837944" cy="1888199"/>
          </a:xfrm>
        </p:spPr>
        <p:txBody>
          <a:bodyPr lIns="0" rIns="0" bIns="228600" anchor="b" anchorCtr="0">
            <a:normAutofit/>
          </a:bodyPr>
          <a:lstStyle>
            <a:lvl1pPr>
              <a:defRPr>
                <a:solidFill>
                  <a:schemeClr val="accent1"/>
                </a:solidFill>
              </a:defRPr>
            </a:lvl1pPr>
          </a:lstStyle>
          <a:p>
            <a:pPr lvl="0"/>
            <a:r>
              <a:rPr lang="en-US" dirty="0"/>
              <a:t>Date</a:t>
            </a:r>
          </a:p>
        </p:txBody>
      </p:sp>
      <p:sp>
        <p:nvSpPr>
          <p:cNvPr id="18" name="Text Placeholder 3">
            <a:extLst>
              <a:ext uri="{FF2B5EF4-FFF2-40B4-BE49-F238E27FC236}">
                <a16:creationId xmlns:a16="http://schemas.microsoft.com/office/drawing/2014/main" id="{959A0448-DB5F-C24A-9B43-AD17EA17158C}"/>
              </a:ext>
            </a:extLst>
          </p:cNvPr>
          <p:cNvSpPr>
            <a:spLocks noGrp="1"/>
          </p:cNvSpPr>
          <p:nvPr>
            <p:ph type="body" sz="quarter" idx="16" hasCustomPrompt="1"/>
          </p:nvPr>
        </p:nvSpPr>
        <p:spPr>
          <a:xfrm>
            <a:off x="3406398" y="1519028"/>
            <a:ext cx="1837944" cy="734313"/>
          </a:xfrm>
        </p:spPr>
        <p:txBody>
          <a:bodyPr lIns="0" rIns="0" bIns="228600" anchor="b" anchorCtr="0">
            <a:normAutofit/>
          </a:bodyPr>
          <a:lstStyle>
            <a:lvl1pPr>
              <a:defRPr>
                <a:solidFill>
                  <a:schemeClr val="accent1"/>
                </a:solidFill>
              </a:defRPr>
            </a:lvl1pPr>
          </a:lstStyle>
          <a:p>
            <a:pPr lvl="0"/>
            <a:r>
              <a:rPr lang="en-US" dirty="0"/>
              <a:t>Date</a:t>
            </a:r>
          </a:p>
        </p:txBody>
      </p:sp>
      <p:sp>
        <p:nvSpPr>
          <p:cNvPr id="19" name="Text Placeholder 3">
            <a:extLst>
              <a:ext uri="{FF2B5EF4-FFF2-40B4-BE49-F238E27FC236}">
                <a16:creationId xmlns:a16="http://schemas.microsoft.com/office/drawing/2014/main" id="{4E54B4AA-1025-5741-921B-DB01C970E66D}"/>
              </a:ext>
            </a:extLst>
          </p:cNvPr>
          <p:cNvSpPr>
            <a:spLocks noGrp="1"/>
          </p:cNvSpPr>
          <p:nvPr>
            <p:ph type="body" sz="quarter" idx="17" hasCustomPrompt="1"/>
          </p:nvPr>
        </p:nvSpPr>
        <p:spPr>
          <a:xfrm>
            <a:off x="5452912" y="1519029"/>
            <a:ext cx="1837944" cy="1888199"/>
          </a:xfrm>
        </p:spPr>
        <p:txBody>
          <a:bodyPr lIns="0" rIns="0" bIns="228600" anchor="b" anchorCtr="0">
            <a:normAutofit/>
          </a:bodyPr>
          <a:lstStyle>
            <a:lvl1pPr>
              <a:defRPr>
                <a:solidFill>
                  <a:schemeClr val="accent1"/>
                </a:solidFill>
              </a:defRPr>
            </a:lvl1pPr>
          </a:lstStyle>
          <a:p>
            <a:pPr lvl="0"/>
            <a:r>
              <a:rPr lang="en-US" dirty="0"/>
              <a:t>Date</a:t>
            </a:r>
          </a:p>
        </p:txBody>
      </p:sp>
      <p:sp>
        <p:nvSpPr>
          <p:cNvPr id="20" name="Text Placeholder 3">
            <a:extLst>
              <a:ext uri="{FF2B5EF4-FFF2-40B4-BE49-F238E27FC236}">
                <a16:creationId xmlns:a16="http://schemas.microsoft.com/office/drawing/2014/main" id="{6EB17093-DBCA-2E49-9DDE-5D6763F09EC6}"/>
              </a:ext>
            </a:extLst>
          </p:cNvPr>
          <p:cNvSpPr>
            <a:spLocks noGrp="1"/>
          </p:cNvSpPr>
          <p:nvPr>
            <p:ph type="body" sz="quarter" idx="18" hasCustomPrompt="1"/>
          </p:nvPr>
        </p:nvSpPr>
        <p:spPr>
          <a:xfrm>
            <a:off x="7514264" y="1519028"/>
            <a:ext cx="1837944" cy="734314"/>
          </a:xfrm>
        </p:spPr>
        <p:txBody>
          <a:bodyPr lIns="0" rIns="0" bIns="228600" anchor="b" anchorCtr="0">
            <a:normAutofit/>
          </a:bodyPr>
          <a:lstStyle>
            <a:lvl1pPr>
              <a:defRPr>
                <a:solidFill>
                  <a:schemeClr val="accent1"/>
                </a:solidFill>
              </a:defRPr>
            </a:lvl1pPr>
          </a:lstStyle>
          <a:p>
            <a:pPr lvl="0"/>
            <a:r>
              <a:rPr lang="en-US" dirty="0"/>
              <a:t>Date</a:t>
            </a:r>
          </a:p>
        </p:txBody>
      </p:sp>
      <p:sp>
        <p:nvSpPr>
          <p:cNvPr id="21" name="Text Placeholder 3">
            <a:extLst>
              <a:ext uri="{FF2B5EF4-FFF2-40B4-BE49-F238E27FC236}">
                <a16:creationId xmlns:a16="http://schemas.microsoft.com/office/drawing/2014/main" id="{863C5C03-B79D-9344-9467-D33AF7BCCB58}"/>
              </a:ext>
            </a:extLst>
          </p:cNvPr>
          <p:cNvSpPr>
            <a:spLocks noGrp="1"/>
          </p:cNvSpPr>
          <p:nvPr>
            <p:ph type="body" sz="quarter" idx="19" hasCustomPrompt="1"/>
          </p:nvPr>
        </p:nvSpPr>
        <p:spPr>
          <a:xfrm>
            <a:off x="9577326" y="1519029"/>
            <a:ext cx="1837944" cy="1888199"/>
          </a:xfrm>
        </p:spPr>
        <p:txBody>
          <a:bodyPr lIns="0" rIns="0" bIns="228600" anchor="b" anchorCtr="0">
            <a:normAutofit/>
          </a:bodyPr>
          <a:lstStyle>
            <a:lvl1pPr>
              <a:defRPr>
                <a:solidFill>
                  <a:schemeClr val="accent1"/>
                </a:solidFill>
              </a:defRPr>
            </a:lvl1pPr>
          </a:lstStyle>
          <a:p>
            <a:pPr lvl="0"/>
            <a:r>
              <a:rPr lang="en-US" dirty="0"/>
              <a:t>Date</a:t>
            </a:r>
          </a:p>
        </p:txBody>
      </p:sp>
      <p:sp>
        <p:nvSpPr>
          <p:cNvPr id="25" name="Title 1">
            <a:extLst>
              <a:ext uri="{FF2B5EF4-FFF2-40B4-BE49-F238E27FC236}">
                <a16:creationId xmlns:a16="http://schemas.microsoft.com/office/drawing/2014/main" id="{3BBEE3A9-14DA-E442-A766-9F6FB263F76D}"/>
              </a:ext>
            </a:extLst>
          </p:cNvPr>
          <p:cNvSpPr>
            <a:spLocks noGrp="1"/>
          </p:cNvSpPr>
          <p:nvPr>
            <p:ph type="title"/>
          </p:nvPr>
        </p:nvSpPr>
        <p:spPr>
          <a:xfrm>
            <a:off x="457200" y="265176"/>
            <a:ext cx="11277600" cy="1292662"/>
          </a:xfrm>
        </p:spPr>
        <p:txBody>
          <a:bodyPr/>
          <a:lstStyle/>
          <a:p>
            <a:r>
              <a:rPr lang="en-US"/>
              <a:t>Click to edit Master title style</a:t>
            </a:r>
          </a:p>
        </p:txBody>
      </p:sp>
    </p:spTree>
    <p:extLst>
      <p:ext uri="{BB962C8B-B14F-4D97-AF65-F5344CB8AC3E}">
        <p14:creationId xmlns:p14="http://schemas.microsoft.com/office/powerpoint/2010/main" val="1078468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8_Chapter 1.1">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18D745C-1660-7F40-8AD9-DBB8EF5FDAC3}"/>
              </a:ext>
            </a:extLst>
          </p:cNvPr>
          <p:cNvSpPr/>
          <p:nvPr userDrawn="1"/>
        </p:nvSpPr>
        <p:spPr>
          <a:xfrm>
            <a:off x="1" y="0"/>
            <a:ext cx="6091954" cy="6858000"/>
          </a:xfrm>
          <a:prstGeom prst="rect">
            <a:avLst/>
          </a:prstGeom>
          <a:solidFill>
            <a:srgbClr val="ABDDE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Content Placeholder 3">
            <a:extLst>
              <a:ext uri="{FF2B5EF4-FFF2-40B4-BE49-F238E27FC236}">
                <a16:creationId xmlns:a16="http://schemas.microsoft.com/office/drawing/2014/main" id="{E37BA1FC-1ECB-1A4F-BE9D-4E33C3246D67}"/>
              </a:ext>
            </a:extLst>
          </p:cNvPr>
          <p:cNvSpPr>
            <a:spLocks noGrp="1"/>
          </p:cNvSpPr>
          <p:nvPr>
            <p:ph sz="quarter" idx="10"/>
          </p:nvPr>
        </p:nvSpPr>
        <p:spPr>
          <a:xfrm>
            <a:off x="914400" y="1557839"/>
            <a:ext cx="4261104" cy="4385760"/>
          </a:xfrm>
        </p:spPr>
        <p:txBody>
          <a:bodyPr anchor="t" anchorCtr="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3">
            <a:extLst>
              <a:ext uri="{FF2B5EF4-FFF2-40B4-BE49-F238E27FC236}">
                <a16:creationId xmlns:a16="http://schemas.microsoft.com/office/drawing/2014/main" id="{40ADAC8F-37C8-6747-9041-F2FB3647379C}"/>
              </a:ext>
            </a:extLst>
          </p:cNvPr>
          <p:cNvSpPr>
            <a:spLocks noGrp="1"/>
          </p:cNvSpPr>
          <p:nvPr>
            <p:ph sz="quarter" idx="24"/>
          </p:nvPr>
        </p:nvSpPr>
        <p:spPr>
          <a:xfrm>
            <a:off x="7006354" y="1557839"/>
            <a:ext cx="4271246" cy="4385760"/>
          </a:xfrm>
        </p:spPr>
        <p:txBody>
          <a:bodyPr anchor="t"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1">
            <a:extLst>
              <a:ext uri="{FF2B5EF4-FFF2-40B4-BE49-F238E27FC236}">
                <a16:creationId xmlns:a16="http://schemas.microsoft.com/office/drawing/2014/main" id="{8713FE86-681D-254E-8CFD-9425131E5DFC}"/>
              </a:ext>
            </a:extLst>
          </p:cNvPr>
          <p:cNvSpPr>
            <a:spLocks noGrp="1"/>
          </p:cNvSpPr>
          <p:nvPr>
            <p:ph type="title"/>
          </p:nvPr>
        </p:nvSpPr>
        <p:spPr>
          <a:xfrm>
            <a:off x="457200" y="265176"/>
            <a:ext cx="11277600" cy="1292662"/>
          </a:xfrm>
        </p:spPr>
        <p:txBody>
          <a:bodyPr/>
          <a:lstStyle>
            <a:lvl1pPr>
              <a:defRPr>
                <a:solidFill>
                  <a:srgbClr val="00A8C8"/>
                </a:solidFill>
              </a:defRPr>
            </a:lvl1pPr>
          </a:lstStyle>
          <a:p>
            <a:r>
              <a:rPr lang="en-US" dirty="0"/>
              <a:t>Click to edit Master title style</a:t>
            </a:r>
          </a:p>
        </p:txBody>
      </p:sp>
      <p:sp>
        <p:nvSpPr>
          <p:cNvPr id="10" name="Text Placeholder 31">
            <a:extLst>
              <a:ext uri="{FF2B5EF4-FFF2-40B4-BE49-F238E27FC236}">
                <a16:creationId xmlns:a16="http://schemas.microsoft.com/office/drawing/2014/main" id="{E0CC4B99-251F-7A47-94F8-3263C0FBB32A}"/>
              </a:ext>
            </a:extLst>
          </p:cNvPr>
          <p:cNvSpPr txBox="1">
            <a:spLocks/>
          </p:cNvSpPr>
          <p:nvPr userDrawn="1"/>
        </p:nvSpPr>
        <p:spPr>
          <a:xfrm>
            <a:off x="457199" y="6581489"/>
            <a:ext cx="5638800" cy="646331"/>
          </a:xfrm>
          <a:prstGeom prst="rect">
            <a:avLst/>
          </a:prstGeom>
          <a:noFill/>
        </p:spPr>
        <p:txBody>
          <a:bodyPr vert="horz" wrap="square" lIns="0" tIns="0" rIns="0" bIns="457200" rtlCol="0" anchor="t" anchorCtr="0">
            <a:sp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200" b="0" i="0" kern="1200" cap="all" spc="200" baseline="0">
                <a:solidFill>
                  <a:schemeClr val="tx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2400" b="0" kern="1200" cap="all" spc="200" baseline="0">
                <a:solidFill>
                  <a:schemeClr val="tx1"/>
                </a:solidFill>
                <a:latin typeface="+mn-lt"/>
                <a:ea typeface="+mn-ea"/>
                <a:cs typeface="+mn-cs"/>
              </a:defRPr>
            </a:lvl2pPr>
            <a:lvl3pPr marL="0" indent="0" algn="l" defTabSz="914400" rtl="0" eaLnBrk="1" latinLnBrk="0" hangingPunct="1">
              <a:lnSpc>
                <a:spcPct val="100000"/>
              </a:lnSpc>
              <a:spcBef>
                <a:spcPts val="1800"/>
              </a:spcBef>
              <a:spcAft>
                <a:spcPts val="0"/>
              </a:spcAft>
              <a:buFont typeface="Arial" panose="020B0604020202020204" pitchFamily="34" charset="0"/>
              <a:buNone/>
              <a:defRPr sz="2000" kern="1200" cap="none" spc="50" baseline="0">
                <a:solidFill>
                  <a:schemeClr val="tx1"/>
                </a:solidFill>
                <a:latin typeface="+mn-lt"/>
                <a:ea typeface="+mn-ea"/>
                <a:cs typeface="+mn-cs"/>
              </a:defRPr>
            </a:lvl3pPr>
            <a:lvl4pPr marL="228600" indent="-228600" algn="l" defTabSz="914400" rtl="0" eaLnBrk="1" latinLnBrk="0" hangingPunct="1">
              <a:lnSpc>
                <a:spcPct val="100000"/>
              </a:lnSpc>
              <a:spcBef>
                <a:spcPts val="600"/>
              </a:spcBef>
              <a:spcAft>
                <a:spcPts val="0"/>
              </a:spcAft>
              <a:buFont typeface="Arial" panose="020B0604020202020204" pitchFamily="34" charset="0"/>
              <a:buChar char="•"/>
              <a:defRPr sz="2000" kern="1200" spc="50" baseline="0">
                <a:solidFill>
                  <a:schemeClr val="tx1"/>
                </a:solidFill>
                <a:latin typeface="+mn-lt"/>
                <a:ea typeface="+mn-ea"/>
                <a:cs typeface="+mn-cs"/>
              </a:defRPr>
            </a:lvl4pPr>
            <a:lvl5pPr marL="457200" indent="-228600" algn="l" defTabSz="914400" rtl="0" eaLnBrk="1" latinLnBrk="0" hangingPunct="1">
              <a:lnSpc>
                <a:spcPct val="100000"/>
              </a:lnSpc>
              <a:spcBef>
                <a:spcPts val="600"/>
              </a:spcBef>
              <a:spcAft>
                <a:spcPts val="0"/>
              </a:spcAft>
              <a:buFont typeface="System Font Regular"/>
              <a:buChar char="-"/>
              <a:defRPr sz="2000" kern="1200" spc="50" baseline="0">
                <a:solidFill>
                  <a:schemeClr val="tx1"/>
                </a:solidFill>
                <a:latin typeface="+mn-lt"/>
                <a:ea typeface="+mn-ea"/>
                <a:cs typeface="+mn-cs"/>
              </a:defRPr>
            </a:lvl5pPr>
            <a:lvl6pPr marL="685800" indent="-228600" algn="l" defTabSz="914400" rtl="0" eaLnBrk="1" latinLnBrk="0" hangingPunct="1">
              <a:lnSpc>
                <a:spcPct val="100000"/>
              </a:lnSpc>
              <a:spcBef>
                <a:spcPts val="600"/>
              </a:spcBef>
              <a:spcAft>
                <a:spcPts val="0"/>
              </a:spcAft>
              <a:buFont typeface="Arial" panose="020B0604020202020204" pitchFamily="34" charset="0"/>
              <a:buChar char="•"/>
              <a:defRPr sz="2000" kern="1200">
                <a:solidFill>
                  <a:schemeClr val="tx1"/>
                </a:solidFill>
                <a:latin typeface="+mn-lt"/>
                <a:ea typeface="+mn-ea"/>
                <a:cs typeface="+mn-cs"/>
              </a:defRPr>
            </a:lvl6pPr>
            <a:lvl7pPr marL="914400" indent="-228600" algn="l" defTabSz="914400" rtl="0" eaLnBrk="1" latinLnBrk="0" hangingPunct="1">
              <a:lnSpc>
                <a:spcPct val="100000"/>
              </a:lnSpc>
              <a:spcBef>
                <a:spcPts val="600"/>
              </a:spcBef>
              <a:spcAft>
                <a:spcPts val="0"/>
              </a:spcAft>
              <a:buFont typeface="System Font Regular"/>
              <a:buChar char="-"/>
              <a:defRPr sz="2000" kern="1200">
                <a:solidFill>
                  <a:schemeClr val="tx1"/>
                </a:solidFill>
                <a:latin typeface="+mn-lt"/>
                <a:ea typeface="+mn-ea"/>
                <a:cs typeface="+mn-cs"/>
              </a:defRPr>
            </a:lvl7pPr>
            <a:lvl8pPr marL="3429000" indent="-228600" algn="l" defTabSz="914400" rtl="0" eaLnBrk="1" latinLnBrk="0" hangingPunct="1">
              <a:lnSpc>
                <a:spcPct val="100000"/>
              </a:lnSpc>
              <a:spcBef>
                <a:spcPts val="0"/>
              </a:spcBef>
              <a:buFont typeface="Arial" panose="020B0604020202020204" pitchFamily="34" charset="0"/>
              <a:buChar char="•"/>
              <a:defRPr sz="1200" kern="1200">
                <a:solidFill>
                  <a:schemeClr val="tx1"/>
                </a:solidFill>
                <a:latin typeface="+mn-lt"/>
                <a:ea typeface="+mn-ea"/>
                <a:cs typeface="+mn-cs"/>
              </a:defRPr>
            </a:lvl8pPr>
            <a:lvl9pPr marL="3886200" indent="-228600" algn="l" defTabSz="914400" rtl="0" eaLnBrk="1" latinLnBrk="0" hangingPunct="1">
              <a:lnSpc>
                <a:spcPct val="100000"/>
              </a:lnSpc>
              <a:spcBef>
                <a:spcPts val="0"/>
              </a:spcBef>
              <a:buFont typeface="System Font Regular"/>
              <a:buChar char="-"/>
              <a:defRPr sz="1200" kern="1200">
                <a:solidFill>
                  <a:schemeClr val="tx1"/>
                </a:solidFill>
                <a:latin typeface="+mn-lt"/>
                <a:ea typeface="+mn-ea"/>
                <a:cs typeface="+mn-cs"/>
              </a:defRPr>
            </a:lvl9pPr>
          </a:lstStyle>
          <a:p>
            <a:r>
              <a:rPr lang="en-US" sz="1050" dirty="0"/>
              <a:t>Coastal</a:t>
            </a:r>
            <a:r>
              <a:rPr lang="en-US" sz="1050" baseline="0" dirty="0"/>
              <a:t> protection and Restoration authority</a:t>
            </a:r>
            <a:endParaRPr lang="en-US" sz="1050" dirty="0"/>
          </a:p>
        </p:txBody>
      </p:sp>
    </p:spTree>
    <p:extLst>
      <p:ext uri="{BB962C8B-B14F-4D97-AF65-F5344CB8AC3E}">
        <p14:creationId xmlns:p14="http://schemas.microsoft.com/office/powerpoint/2010/main" val="304573544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Container 8">
    <p:spTree>
      <p:nvGrpSpPr>
        <p:cNvPr id="1" name=""/>
        <p:cNvGrpSpPr/>
        <p:nvPr/>
      </p:nvGrpSpPr>
      <p:grpSpPr>
        <a:xfrm>
          <a:off x="0" y="0"/>
          <a:ext cx="0" cy="0"/>
          <a:chOff x="0" y="0"/>
          <a:chExt cx="0" cy="0"/>
        </a:xfrm>
      </p:grpSpPr>
      <p:sp>
        <p:nvSpPr>
          <p:cNvPr id="7" name="Picture Placeholder 10">
            <a:extLst>
              <a:ext uri="{FF2B5EF4-FFF2-40B4-BE49-F238E27FC236}">
                <a16:creationId xmlns:a16="http://schemas.microsoft.com/office/drawing/2014/main" id="{FE6CB746-1DFB-4E06-9747-15AC7A330E5A}"/>
              </a:ext>
            </a:extLst>
          </p:cNvPr>
          <p:cNvSpPr>
            <a:spLocks noGrp="1"/>
          </p:cNvSpPr>
          <p:nvPr>
            <p:ph type="pic" sz="quarter" idx="10" hasCustomPrompt="1"/>
          </p:nvPr>
        </p:nvSpPr>
        <p:spPr>
          <a:xfrm>
            <a:off x="457200" y="1576172"/>
            <a:ext cx="2651760" cy="2133019"/>
          </a:xfrm>
          <a:prstGeom prst="rect">
            <a:avLst/>
          </a:prstGeom>
          <a:solidFill>
            <a:schemeClr val="tx1"/>
          </a:solidFill>
        </p:spPr>
        <p:txBody>
          <a:bodyPr/>
          <a:lstStyle>
            <a:lvl1pPr marL="0" indent="0" algn="ctr">
              <a:buNone/>
              <a:defRPr sz="1000"/>
            </a:lvl1pPr>
          </a:lstStyle>
          <a:p>
            <a:r>
              <a:rPr lang="fr-FR"/>
              <a:t>	</a:t>
            </a:r>
          </a:p>
          <a:p>
            <a:endParaRPr lang="fr-FR"/>
          </a:p>
          <a:p>
            <a:r>
              <a:rPr lang="fr-FR"/>
              <a:t>PICTURE</a:t>
            </a:r>
          </a:p>
        </p:txBody>
      </p:sp>
      <p:sp>
        <p:nvSpPr>
          <p:cNvPr id="8" name="Picture Placeholder 10">
            <a:extLst>
              <a:ext uri="{FF2B5EF4-FFF2-40B4-BE49-F238E27FC236}">
                <a16:creationId xmlns:a16="http://schemas.microsoft.com/office/drawing/2014/main" id="{3C87B226-FB09-4A65-8099-8300B588C926}"/>
              </a:ext>
            </a:extLst>
          </p:cNvPr>
          <p:cNvSpPr>
            <a:spLocks noGrp="1"/>
          </p:cNvSpPr>
          <p:nvPr>
            <p:ph type="pic" sz="quarter" idx="11" hasCustomPrompt="1"/>
          </p:nvPr>
        </p:nvSpPr>
        <p:spPr>
          <a:xfrm>
            <a:off x="3332479" y="1576172"/>
            <a:ext cx="2651760" cy="2133022"/>
          </a:xfrm>
          <a:prstGeom prst="rect">
            <a:avLst/>
          </a:prstGeom>
          <a:solidFill>
            <a:schemeClr val="tx1"/>
          </a:solidFill>
        </p:spPr>
        <p:txBody>
          <a:bodyPr/>
          <a:lstStyle>
            <a:lvl1pPr marL="0" indent="0" algn="ctr">
              <a:buNone/>
              <a:defRPr sz="1000"/>
            </a:lvl1pPr>
          </a:lstStyle>
          <a:p>
            <a:r>
              <a:rPr lang="fr-FR"/>
              <a:t>	</a:t>
            </a:r>
          </a:p>
          <a:p>
            <a:endParaRPr lang="fr-FR"/>
          </a:p>
          <a:p>
            <a:r>
              <a:rPr lang="fr-FR"/>
              <a:t>PICTURE</a:t>
            </a:r>
          </a:p>
        </p:txBody>
      </p:sp>
      <p:sp>
        <p:nvSpPr>
          <p:cNvPr id="9" name="Picture Placeholder 10">
            <a:extLst>
              <a:ext uri="{FF2B5EF4-FFF2-40B4-BE49-F238E27FC236}">
                <a16:creationId xmlns:a16="http://schemas.microsoft.com/office/drawing/2014/main" id="{2DB8703F-F124-4DFE-A671-6E977F384329}"/>
              </a:ext>
            </a:extLst>
          </p:cNvPr>
          <p:cNvSpPr>
            <a:spLocks noGrp="1"/>
          </p:cNvSpPr>
          <p:nvPr>
            <p:ph type="pic" sz="quarter" idx="12" hasCustomPrompt="1"/>
          </p:nvPr>
        </p:nvSpPr>
        <p:spPr>
          <a:xfrm>
            <a:off x="6207760" y="1576170"/>
            <a:ext cx="2651760" cy="2133023"/>
          </a:xfrm>
          <a:prstGeom prst="rect">
            <a:avLst/>
          </a:prstGeom>
          <a:solidFill>
            <a:schemeClr val="tx1"/>
          </a:solidFill>
        </p:spPr>
        <p:txBody>
          <a:bodyPr/>
          <a:lstStyle>
            <a:lvl1pPr marL="0" indent="0" algn="ctr">
              <a:buNone/>
              <a:defRPr sz="1000"/>
            </a:lvl1pPr>
          </a:lstStyle>
          <a:p>
            <a:r>
              <a:rPr lang="fr-FR"/>
              <a:t>	</a:t>
            </a:r>
          </a:p>
          <a:p>
            <a:endParaRPr lang="fr-FR"/>
          </a:p>
          <a:p>
            <a:r>
              <a:rPr lang="fr-FR"/>
              <a:t>PICTURE</a:t>
            </a:r>
          </a:p>
        </p:txBody>
      </p:sp>
      <p:sp>
        <p:nvSpPr>
          <p:cNvPr id="10" name="Picture Placeholder 10">
            <a:extLst>
              <a:ext uri="{FF2B5EF4-FFF2-40B4-BE49-F238E27FC236}">
                <a16:creationId xmlns:a16="http://schemas.microsoft.com/office/drawing/2014/main" id="{92671105-6192-46DB-B120-D59094B55A07}"/>
              </a:ext>
            </a:extLst>
          </p:cNvPr>
          <p:cNvSpPr>
            <a:spLocks noGrp="1"/>
          </p:cNvSpPr>
          <p:nvPr>
            <p:ph type="pic" sz="quarter" idx="13" hasCustomPrompt="1"/>
          </p:nvPr>
        </p:nvSpPr>
        <p:spPr>
          <a:xfrm>
            <a:off x="9083040" y="1576170"/>
            <a:ext cx="2651760" cy="2133024"/>
          </a:xfrm>
          <a:prstGeom prst="rect">
            <a:avLst/>
          </a:prstGeom>
          <a:solidFill>
            <a:schemeClr val="tx1"/>
          </a:solidFill>
        </p:spPr>
        <p:txBody>
          <a:bodyPr/>
          <a:lstStyle>
            <a:lvl1pPr marL="0" indent="0" algn="ctr">
              <a:buNone/>
              <a:defRPr sz="1000"/>
            </a:lvl1pPr>
          </a:lstStyle>
          <a:p>
            <a:r>
              <a:rPr lang="fr-FR"/>
              <a:t>	</a:t>
            </a:r>
          </a:p>
          <a:p>
            <a:endParaRPr lang="fr-FR"/>
          </a:p>
          <a:p>
            <a:r>
              <a:rPr lang="fr-FR"/>
              <a:t>PICTURE</a:t>
            </a:r>
          </a:p>
        </p:txBody>
      </p:sp>
      <p:sp>
        <p:nvSpPr>
          <p:cNvPr id="11" name="Text Placeholder 3">
            <a:extLst>
              <a:ext uri="{FF2B5EF4-FFF2-40B4-BE49-F238E27FC236}">
                <a16:creationId xmlns:a16="http://schemas.microsoft.com/office/drawing/2014/main" id="{37AD5475-856B-3F4F-91AC-25F2CC832737}"/>
              </a:ext>
            </a:extLst>
          </p:cNvPr>
          <p:cNvSpPr>
            <a:spLocks noGrp="1"/>
          </p:cNvSpPr>
          <p:nvPr>
            <p:ph type="body" sz="quarter" idx="14"/>
          </p:nvPr>
        </p:nvSpPr>
        <p:spPr>
          <a:xfrm>
            <a:off x="457200" y="3709193"/>
            <a:ext cx="2651760" cy="2310607"/>
          </a:xfrm>
          <a:noFill/>
        </p:spPr>
        <p:txBody>
          <a:bodyPr lIns="182880" tIns="182880" rIns="182880" bIns="18288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3">
            <a:extLst>
              <a:ext uri="{FF2B5EF4-FFF2-40B4-BE49-F238E27FC236}">
                <a16:creationId xmlns:a16="http://schemas.microsoft.com/office/drawing/2014/main" id="{55BCBCA4-317B-A848-95DD-483AC3C59508}"/>
              </a:ext>
            </a:extLst>
          </p:cNvPr>
          <p:cNvSpPr>
            <a:spLocks noGrp="1"/>
          </p:cNvSpPr>
          <p:nvPr>
            <p:ph type="body" sz="quarter" idx="15"/>
          </p:nvPr>
        </p:nvSpPr>
        <p:spPr>
          <a:xfrm>
            <a:off x="3332480" y="3709193"/>
            <a:ext cx="2651760" cy="2310607"/>
          </a:xfrm>
          <a:noFill/>
        </p:spPr>
        <p:txBody>
          <a:bodyPr lIns="182880" tIns="182880" rIns="182880" bIns="18288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ext Placeholder 3">
            <a:extLst>
              <a:ext uri="{FF2B5EF4-FFF2-40B4-BE49-F238E27FC236}">
                <a16:creationId xmlns:a16="http://schemas.microsoft.com/office/drawing/2014/main" id="{EB56476D-2A23-3446-BAC2-2F2BDC12AD30}"/>
              </a:ext>
            </a:extLst>
          </p:cNvPr>
          <p:cNvSpPr>
            <a:spLocks noGrp="1"/>
          </p:cNvSpPr>
          <p:nvPr>
            <p:ph type="body" sz="quarter" idx="16"/>
          </p:nvPr>
        </p:nvSpPr>
        <p:spPr>
          <a:xfrm>
            <a:off x="6207760" y="3709192"/>
            <a:ext cx="2651760" cy="2310607"/>
          </a:xfrm>
          <a:noFill/>
        </p:spPr>
        <p:txBody>
          <a:bodyPr lIns="182880" tIns="182880" rIns="182880" bIns="18288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3">
            <a:extLst>
              <a:ext uri="{FF2B5EF4-FFF2-40B4-BE49-F238E27FC236}">
                <a16:creationId xmlns:a16="http://schemas.microsoft.com/office/drawing/2014/main" id="{CE9CD2CA-1D62-1744-B0BB-45977F51FDD3}"/>
              </a:ext>
            </a:extLst>
          </p:cNvPr>
          <p:cNvSpPr>
            <a:spLocks noGrp="1"/>
          </p:cNvSpPr>
          <p:nvPr>
            <p:ph type="body" sz="quarter" idx="17"/>
          </p:nvPr>
        </p:nvSpPr>
        <p:spPr>
          <a:xfrm>
            <a:off x="9083040" y="3709192"/>
            <a:ext cx="2651760" cy="2310607"/>
          </a:xfrm>
          <a:noFill/>
        </p:spPr>
        <p:txBody>
          <a:bodyPr lIns="182880" tIns="182880" rIns="182880" bIns="18288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itle 1">
            <a:extLst>
              <a:ext uri="{FF2B5EF4-FFF2-40B4-BE49-F238E27FC236}">
                <a16:creationId xmlns:a16="http://schemas.microsoft.com/office/drawing/2014/main" id="{24BBDA63-6704-2C48-A629-D1301E23058E}"/>
              </a:ext>
            </a:extLst>
          </p:cNvPr>
          <p:cNvSpPr>
            <a:spLocks noGrp="1"/>
          </p:cNvSpPr>
          <p:nvPr>
            <p:ph type="title"/>
          </p:nvPr>
        </p:nvSpPr>
        <p:spPr>
          <a:xfrm>
            <a:off x="457200" y="265176"/>
            <a:ext cx="11277600" cy="1292662"/>
          </a:xfrm>
        </p:spPr>
        <p:txBody>
          <a:bodyPr/>
          <a:lstStyle/>
          <a:p>
            <a:r>
              <a:rPr lang="en-US"/>
              <a:t>Click to edit Master title style</a:t>
            </a:r>
          </a:p>
        </p:txBody>
      </p:sp>
    </p:spTree>
    <p:extLst>
      <p:ext uri="{BB962C8B-B14F-4D97-AF65-F5344CB8AC3E}">
        <p14:creationId xmlns:p14="http://schemas.microsoft.com/office/powerpoint/2010/main" val="294793156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1_Container 8">
    <p:spTree>
      <p:nvGrpSpPr>
        <p:cNvPr id="1" name=""/>
        <p:cNvGrpSpPr/>
        <p:nvPr/>
      </p:nvGrpSpPr>
      <p:grpSpPr>
        <a:xfrm>
          <a:off x="0" y="0"/>
          <a:ext cx="0" cy="0"/>
          <a:chOff x="0" y="0"/>
          <a:chExt cx="0" cy="0"/>
        </a:xfrm>
      </p:grpSpPr>
      <p:sp>
        <p:nvSpPr>
          <p:cNvPr id="7" name="Picture Placeholder 10">
            <a:extLst>
              <a:ext uri="{FF2B5EF4-FFF2-40B4-BE49-F238E27FC236}">
                <a16:creationId xmlns:a16="http://schemas.microsoft.com/office/drawing/2014/main" id="{FE6CB746-1DFB-4E06-9747-15AC7A330E5A}"/>
              </a:ext>
            </a:extLst>
          </p:cNvPr>
          <p:cNvSpPr>
            <a:spLocks noGrp="1"/>
          </p:cNvSpPr>
          <p:nvPr>
            <p:ph type="pic" sz="quarter" idx="10" hasCustomPrompt="1"/>
          </p:nvPr>
        </p:nvSpPr>
        <p:spPr>
          <a:xfrm>
            <a:off x="1164901" y="1595972"/>
            <a:ext cx="2816352" cy="2134779"/>
          </a:xfrm>
          <a:prstGeom prst="rect">
            <a:avLst/>
          </a:prstGeom>
          <a:solidFill>
            <a:schemeClr val="tx1"/>
          </a:solidFill>
        </p:spPr>
        <p:txBody>
          <a:bodyPr/>
          <a:lstStyle>
            <a:lvl1pPr marL="0" indent="0" algn="ctr">
              <a:buNone/>
              <a:defRPr sz="1000"/>
            </a:lvl1pPr>
          </a:lstStyle>
          <a:p>
            <a:r>
              <a:rPr lang="fr-FR"/>
              <a:t>	</a:t>
            </a:r>
          </a:p>
          <a:p>
            <a:endParaRPr lang="fr-FR"/>
          </a:p>
          <a:p>
            <a:r>
              <a:rPr lang="fr-FR"/>
              <a:t>PICTURE</a:t>
            </a:r>
          </a:p>
        </p:txBody>
      </p:sp>
      <p:sp>
        <p:nvSpPr>
          <p:cNvPr id="8" name="Picture Placeholder 10">
            <a:extLst>
              <a:ext uri="{FF2B5EF4-FFF2-40B4-BE49-F238E27FC236}">
                <a16:creationId xmlns:a16="http://schemas.microsoft.com/office/drawing/2014/main" id="{3C87B226-FB09-4A65-8099-8300B588C926}"/>
              </a:ext>
            </a:extLst>
          </p:cNvPr>
          <p:cNvSpPr>
            <a:spLocks noGrp="1"/>
          </p:cNvSpPr>
          <p:nvPr>
            <p:ph type="pic" sz="quarter" idx="11" hasCustomPrompt="1"/>
          </p:nvPr>
        </p:nvSpPr>
        <p:spPr>
          <a:xfrm>
            <a:off x="4702443" y="1595972"/>
            <a:ext cx="2816352" cy="2134779"/>
          </a:xfrm>
          <a:prstGeom prst="rect">
            <a:avLst/>
          </a:prstGeom>
          <a:solidFill>
            <a:schemeClr val="tx1"/>
          </a:solidFill>
        </p:spPr>
        <p:txBody>
          <a:bodyPr/>
          <a:lstStyle>
            <a:lvl1pPr marL="0" indent="0" algn="ctr">
              <a:buNone/>
              <a:defRPr sz="1000"/>
            </a:lvl1pPr>
          </a:lstStyle>
          <a:p>
            <a:r>
              <a:rPr lang="fr-FR"/>
              <a:t>	</a:t>
            </a:r>
          </a:p>
          <a:p>
            <a:endParaRPr lang="fr-FR"/>
          </a:p>
          <a:p>
            <a:r>
              <a:rPr lang="fr-FR"/>
              <a:t>PICTURE</a:t>
            </a:r>
          </a:p>
        </p:txBody>
      </p:sp>
      <p:sp>
        <p:nvSpPr>
          <p:cNvPr id="9" name="Picture Placeholder 10">
            <a:extLst>
              <a:ext uri="{FF2B5EF4-FFF2-40B4-BE49-F238E27FC236}">
                <a16:creationId xmlns:a16="http://schemas.microsoft.com/office/drawing/2014/main" id="{2DB8703F-F124-4DFE-A671-6E977F384329}"/>
              </a:ext>
            </a:extLst>
          </p:cNvPr>
          <p:cNvSpPr>
            <a:spLocks noGrp="1"/>
          </p:cNvSpPr>
          <p:nvPr>
            <p:ph type="pic" sz="quarter" idx="12" hasCustomPrompt="1"/>
          </p:nvPr>
        </p:nvSpPr>
        <p:spPr>
          <a:xfrm>
            <a:off x="8239985" y="1595972"/>
            <a:ext cx="2816352" cy="2134779"/>
          </a:xfrm>
          <a:prstGeom prst="rect">
            <a:avLst/>
          </a:prstGeom>
          <a:solidFill>
            <a:schemeClr val="tx1"/>
          </a:solidFill>
        </p:spPr>
        <p:txBody>
          <a:bodyPr/>
          <a:lstStyle>
            <a:lvl1pPr marL="0" indent="0" algn="ctr">
              <a:buNone/>
              <a:defRPr sz="1000"/>
            </a:lvl1pPr>
          </a:lstStyle>
          <a:p>
            <a:r>
              <a:rPr lang="fr-FR"/>
              <a:t>	</a:t>
            </a:r>
          </a:p>
          <a:p>
            <a:endParaRPr lang="fr-FR"/>
          </a:p>
          <a:p>
            <a:r>
              <a:rPr lang="fr-FR"/>
              <a:t>PICTURE</a:t>
            </a:r>
          </a:p>
        </p:txBody>
      </p:sp>
      <p:sp>
        <p:nvSpPr>
          <p:cNvPr id="10" name="Text Placeholder 3">
            <a:extLst>
              <a:ext uri="{FF2B5EF4-FFF2-40B4-BE49-F238E27FC236}">
                <a16:creationId xmlns:a16="http://schemas.microsoft.com/office/drawing/2014/main" id="{33AFCCA2-50AE-A24C-8EE2-A3ADFB19FE6F}"/>
              </a:ext>
            </a:extLst>
          </p:cNvPr>
          <p:cNvSpPr>
            <a:spLocks noGrp="1"/>
          </p:cNvSpPr>
          <p:nvPr>
            <p:ph type="body" sz="quarter" idx="14"/>
          </p:nvPr>
        </p:nvSpPr>
        <p:spPr>
          <a:xfrm>
            <a:off x="1164901" y="3730753"/>
            <a:ext cx="2816352" cy="2289048"/>
          </a:xfrm>
          <a:noFill/>
        </p:spPr>
        <p:txBody>
          <a:bodyPr lIns="182880" tIns="182880" rIns="182880" bIns="18288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3">
            <a:extLst>
              <a:ext uri="{FF2B5EF4-FFF2-40B4-BE49-F238E27FC236}">
                <a16:creationId xmlns:a16="http://schemas.microsoft.com/office/drawing/2014/main" id="{2DFB645A-A151-4945-849A-0FB145E3A5B2}"/>
              </a:ext>
            </a:extLst>
          </p:cNvPr>
          <p:cNvSpPr>
            <a:spLocks noGrp="1"/>
          </p:cNvSpPr>
          <p:nvPr>
            <p:ph type="body" sz="quarter" idx="15"/>
          </p:nvPr>
        </p:nvSpPr>
        <p:spPr>
          <a:xfrm>
            <a:off x="4702443" y="3730753"/>
            <a:ext cx="2816352" cy="2289048"/>
          </a:xfrm>
          <a:noFill/>
        </p:spPr>
        <p:txBody>
          <a:bodyPr lIns="182880" tIns="182880" rIns="182880" bIns="18288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3">
            <a:extLst>
              <a:ext uri="{FF2B5EF4-FFF2-40B4-BE49-F238E27FC236}">
                <a16:creationId xmlns:a16="http://schemas.microsoft.com/office/drawing/2014/main" id="{DF6F6B5E-12B6-C641-94A8-6C2A26E22115}"/>
              </a:ext>
            </a:extLst>
          </p:cNvPr>
          <p:cNvSpPr>
            <a:spLocks noGrp="1"/>
          </p:cNvSpPr>
          <p:nvPr>
            <p:ph type="body" sz="quarter" idx="16"/>
          </p:nvPr>
        </p:nvSpPr>
        <p:spPr>
          <a:xfrm>
            <a:off x="8239985" y="3730752"/>
            <a:ext cx="2816352" cy="2289048"/>
          </a:xfrm>
          <a:noFill/>
        </p:spPr>
        <p:txBody>
          <a:bodyPr lIns="182880" tIns="182880" rIns="182880" bIns="18288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itle 1">
            <a:extLst>
              <a:ext uri="{FF2B5EF4-FFF2-40B4-BE49-F238E27FC236}">
                <a16:creationId xmlns:a16="http://schemas.microsoft.com/office/drawing/2014/main" id="{38871D5E-1D6E-A549-8026-5381F4E9E3B7}"/>
              </a:ext>
            </a:extLst>
          </p:cNvPr>
          <p:cNvSpPr>
            <a:spLocks noGrp="1"/>
          </p:cNvSpPr>
          <p:nvPr>
            <p:ph type="title"/>
          </p:nvPr>
        </p:nvSpPr>
        <p:spPr>
          <a:xfrm>
            <a:off x="457200" y="265176"/>
            <a:ext cx="11277600" cy="1292662"/>
          </a:xfrm>
        </p:spPr>
        <p:txBody>
          <a:bodyPr/>
          <a:lstStyle/>
          <a:p>
            <a:r>
              <a:rPr lang="en-US"/>
              <a:t>Click to edit Master title style</a:t>
            </a:r>
          </a:p>
        </p:txBody>
      </p:sp>
    </p:spTree>
    <p:extLst>
      <p:ext uri="{BB962C8B-B14F-4D97-AF65-F5344CB8AC3E}">
        <p14:creationId xmlns:p14="http://schemas.microsoft.com/office/powerpoint/2010/main" val="194146388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2_Container 8">
    <p:spTree>
      <p:nvGrpSpPr>
        <p:cNvPr id="1" name=""/>
        <p:cNvGrpSpPr/>
        <p:nvPr/>
      </p:nvGrpSpPr>
      <p:grpSpPr>
        <a:xfrm>
          <a:off x="0" y="0"/>
          <a:ext cx="0" cy="0"/>
          <a:chOff x="0" y="0"/>
          <a:chExt cx="0" cy="0"/>
        </a:xfrm>
      </p:grpSpPr>
      <p:sp>
        <p:nvSpPr>
          <p:cNvPr id="7" name="Picture Placeholder 10">
            <a:extLst>
              <a:ext uri="{FF2B5EF4-FFF2-40B4-BE49-F238E27FC236}">
                <a16:creationId xmlns:a16="http://schemas.microsoft.com/office/drawing/2014/main" id="{FE6CB746-1DFB-4E06-9747-15AC7A330E5A}"/>
              </a:ext>
            </a:extLst>
          </p:cNvPr>
          <p:cNvSpPr>
            <a:spLocks noGrp="1"/>
          </p:cNvSpPr>
          <p:nvPr>
            <p:ph type="pic" sz="quarter" idx="10" hasCustomPrompt="1"/>
          </p:nvPr>
        </p:nvSpPr>
        <p:spPr>
          <a:xfrm>
            <a:off x="457200" y="1595972"/>
            <a:ext cx="3602736" cy="2518825"/>
          </a:xfrm>
          <a:prstGeom prst="rect">
            <a:avLst/>
          </a:prstGeom>
          <a:solidFill>
            <a:schemeClr val="tx1"/>
          </a:solidFill>
        </p:spPr>
        <p:txBody>
          <a:bodyPr/>
          <a:lstStyle>
            <a:lvl1pPr marL="0" indent="0" algn="ctr">
              <a:buNone/>
              <a:defRPr sz="1000"/>
            </a:lvl1pPr>
          </a:lstStyle>
          <a:p>
            <a:r>
              <a:rPr lang="fr-FR"/>
              <a:t>	</a:t>
            </a:r>
          </a:p>
          <a:p>
            <a:endParaRPr lang="fr-FR"/>
          </a:p>
          <a:p>
            <a:r>
              <a:rPr lang="fr-FR"/>
              <a:t>PICTURE</a:t>
            </a:r>
          </a:p>
        </p:txBody>
      </p:sp>
      <p:sp>
        <p:nvSpPr>
          <p:cNvPr id="8" name="Picture Placeholder 10">
            <a:extLst>
              <a:ext uri="{FF2B5EF4-FFF2-40B4-BE49-F238E27FC236}">
                <a16:creationId xmlns:a16="http://schemas.microsoft.com/office/drawing/2014/main" id="{3C87B226-FB09-4A65-8099-8300B588C926}"/>
              </a:ext>
            </a:extLst>
          </p:cNvPr>
          <p:cNvSpPr>
            <a:spLocks noGrp="1"/>
          </p:cNvSpPr>
          <p:nvPr>
            <p:ph type="pic" sz="quarter" idx="11" hasCustomPrompt="1"/>
          </p:nvPr>
        </p:nvSpPr>
        <p:spPr>
          <a:xfrm>
            <a:off x="4294632" y="1595972"/>
            <a:ext cx="3602736" cy="2518825"/>
          </a:xfrm>
          <a:prstGeom prst="rect">
            <a:avLst/>
          </a:prstGeom>
          <a:solidFill>
            <a:schemeClr val="tx1"/>
          </a:solidFill>
        </p:spPr>
        <p:txBody>
          <a:bodyPr/>
          <a:lstStyle>
            <a:lvl1pPr marL="0" indent="0" algn="ctr">
              <a:buNone/>
              <a:defRPr sz="1000"/>
            </a:lvl1pPr>
          </a:lstStyle>
          <a:p>
            <a:r>
              <a:rPr lang="fr-FR"/>
              <a:t>	</a:t>
            </a:r>
          </a:p>
          <a:p>
            <a:endParaRPr lang="fr-FR"/>
          </a:p>
          <a:p>
            <a:r>
              <a:rPr lang="fr-FR"/>
              <a:t>PICTURE</a:t>
            </a:r>
          </a:p>
        </p:txBody>
      </p:sp>
      <p:sp>
        <p:nvSpPr>
          <p:cNvPr id="9" name="Picture Placeholder 10">
            <a:extLst>
              <a:ext uri="{FF2B5EF4-FFF2-40B4-BE49-F238E27FC236}">
                <a16:creationId xmlns:a16="http://schemas.microsoft.com/office/drawing/2014/main" id="{2DB8703F-F124-4DFE-A671-6E977F384329}"/>
              </a:ext>
            </a:extLst>
          </p:cNvPr>
          <p:cNvSpPr>
            <a:spLocks noGrp="1"/>
          </p:cNvSpPr>
          <p:nvPr>
            <p:ph type="pic" sz="quarter" idx="12" hasCustomPrompt="1"/>
          </p:nvPr>
        </p:nvSpPr>
        <p:spPr>
          <a:xfrm>
            <a:off x="8132064" y="1595972"/>
            <a:ext cx="3602736" cy="2518825"/>
          </a:xfrm>
          <a:prstGeom prst="rect">
            <a:avLst/>
          </a:prstGeom>
          <a:solidFill>
            <a:schemeClr val="tx1"/>
          </a:solidFill>
        </p:spPr>
        <p:txBody>
          <a:bodyPr/>
          <a:lstStyle>
            <a:lvl1pPr marL="0" indent="0" algn="ctr">
              <a:buNone/>
              <a:defRPr sz="1000"/>
            </a:lvl1pPr>
          </a:lstStyle>
          <a:p>
            <a:r>
              <a:rPr lang="fr-FR"/>
              <a:t>	</a:t>
            </a:r>
          </a:p>
          <a:p>
            <a:endParaRPr lang="fr-FR"/>
          </a:p>
          <a:p>
            <a:r>
              <a:rPr lang="fr-FR"/>
              <a:t>PICTURE</a:t>
            </a:r>
          </a:p>
        </p:txBody>
      </p:sp>
      <p:sp>
        <p:nvSpPr>
          <p:cNvPr id="10" name="Text Placeholder 3">
            <a:extLst>
              <a:ext uri="{FF2B5EF4-FFF2-40B4-BE49-F238E27FC236}">
                <a16:creationId xmlns:a16="http://schemas.microsoft.com/office/drawing/2014/main" id="{F841F628-0C1D-0D4F-BB3A-44629C130546}"/>
              </a:ext>
            </a:extLst>
          </p:cNvPr>
          <p:cNvSpPr>
            <a:spLocks noGrp="1"/>
          </p:cNvSpPr>
          <p:nvPr>
            <p:ph type="body" sz="quarter" idx="14"/>
          </p:nvPr>
        </p:nvSpPr>
        <p:spPr>
          <a:xfrm>
            <a:off x="457200" y="4114797"/>
            <a:ext cx="3602736" cy="1905003"/>
          </a:xfrm>
          <a:noFill/>
        </p:spPr>
        <p:txBody>
          <a:bodyPr lIns="182880" tIns="182880" rIns="182880" bIns="18288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3">
            <a:extLst>
              <a:ext uri="{FF2B5EF4-FFF2-40B4-BE49-F238E27FC236}">
                <a16:creationId xmlns:a16="http://schemas.microsoft.com/office/drawing/2014/main" id="{E7CA0117-CAF9-E443-B99A-2C42C9B18723}"/>
              </a:ext>
            </a:extLst>
          </p:cNvPr>
          <p:cNvSpPr>
            <a:spLocks noGrp="1"/>
          </p:cNvSpPr>
          <p:nvPr>
            <p:ph type="body" sz="quarter" idx="15"/>
          </p:nvPr>
        </p:nvSpPr>
        <p:spPr>
          <a:xfrm>
            <a:off x="4294632" y="4114797"/>
            <a:ext cx="3602736" cy="1905003"/>
          </a:xfrm>
          <a:noFill/>
        </p:spPr>
        <p:txBody>
          <a:bodyPr lIns="182880" tIns="182880" rIns="182880" bIns="18288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3">
            <a:extLst>
              <a:ext uri="{FF2B5EF4-FFF2-40B4-BE49-F238E27FC236}">
                <a16:creationId xmlns:a16="http://schemas.microsoft.com/office/drawing/2014/main" id="{2D66D861-C59C-1E4F-A2DD-40D167E40A2A}"/>
              </a:ext>
            </a:extLst>
          </p:cNvPr>
          <p:cNvSpPr>
            <a:spLocks noGrp="1"/>
          </p:cNvSpPr>
          <p:nvPr>
            <p:ph type="body" sz="quarter" idx="16"/>
          </p:nvPr>
        </p:nvSpPr>
        <p:spPr>
          <a:xfrm>
            <a:off x="8132064" y="4114796"/>
            <a:ext cx="3602736" cy="1905003"/>
          </a:xfrm>
          <a:noFill/>
        </p:spPr>
        <p:txBody>
          <a:bodyPr lIns="182880" tIns="182880" rIns="182880" bIns="18288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itle 1">
            <a:extLst>
              <a:ext uri="{FF2B5EF4-FFF2-40B4-BE49-F238E27FC236}">
                <a16:creationId xmlns:a16="http://schemas.microsoft.com/office/drawing/2014/main" id="{26B59EF5-B3B7-414E-AC79-1CA4B0BC599E}"/>
              </a:ext>
            </a:extLst>
          </p:cNvPr>
          <p:cNvSpPr>
            <a:spLocks noGrp="1"/>
          </p:cNvSpPr>
          <p:nvPr>
            <p:ph type="title"/>
          </p:nvPr>
        </p:nvSpPr>
        <p:spPr>
          <a:xfrm>
            <a:off x="457200" y="265176"/>
            <a:ext cx="11277600" cy="1292662"/>
          </a:xfrm>
        </p:spPr>
        <p:txBody>
          <a:bodyPr/>
          <a:lstStyle/>
          <a:p>
            <a:r>
              <a:rPr lang="en-US"/>
              <a:t>Click to edit Master title style</a:t>
            </a:r>
          </a:p>
        </p:txBody>
      </p:sp>
    </p:spTree>
    <p:extLst>
      <p:ext uri="{BB962C8B-B14F-4D97-AF65-F5344CB8AC3E}">
        <p14:creationId xmlns:p14="http://schemas.microsoft.com/office/powerpoint/2010/main" val="11210261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Portfolio 2">
    <p:spTree>
      <p:nvGrpSpPr>
        <p:cNvPr id="1" name=""/>
        <p:cNvGrpSpPr/>
        <p:nvPr/>
      </p:nvGrpSpPr>
      <p:grpSpPr>
        <a:xfrm>
          <a:off x="0" y="0"/>
          <a:ext cx="0" cy="0"/>
          <a:chOff x="0" y="0"/>
          <a:chExt cx="0" cy="0"/>
        </a:xfrm>
      </p:grpSpPr>
      <p:sp>
        <p:nvSpPr>
          <p:cNvPr id="45" name="Picture Placeholder 10">
            <a:extLst>
              <a:ext uri="{FF2B5EF4-FFF2-40B4-BE49-F238E27FC236}">
                <a16:creationId xmlns:a16="http://schemas.microsoft.com/office/drawing/2014/main" id="{E39BAA0A-1D15-4442-8A84-8D3AC145956B}"/>
              </a:ext>
            </a:extLst>
          </p:cNvPr>
          <p:cNvSpPr>
            <a:spLocks noGrp="1"/>
          </p:cNvSpPr>
          <p:nvPr>
            <p:ph type="pic" sz="quarter" idx="10" hasCustomPrompt="1"/>
          </p:nvPr>
        </p:nvSpPr>
        <p:spPr>
          <a:xfrm>
            <a:off x="457200" y="1575970"/>
            <a:ext cx="2167128" cy="2167128"/>
          </a:xfrm>
          <a:prstGeom prst="rect">
            <a:avLst/>
          </a:prstGeom>
          <a:solidFill>
            <a:schemeClr val="tx1"/>
          </a:solidFill>
        </p:spPr>
        <p:txBody>
          <a:bodyPr/>
          <a:lstStyle>
            <a:lvl1pPr marL="0" indent="0" algn="ctr">
              <a:buNone/>
              <a:defRPr sz="1000"/>
            </a:lvl1pPr>
          </a:lstStyle>
          <a:p>
            <a:r>
              <a:rPr lang="fr-FR"/>
              <a:t>	</a:t>
            </a:r>
          </a:p>
          <a:p>
            <a:endParaRPr lang="fr-FR"/>
          </a:p>
          <a:p>
            <a:r>
              <a:rPr lang="fr-FR"/>
              <a:t>PICTURE</a:t>
            </a:r>
          </a:p>
        </p:txBody>
      </p:sp>
      <p:sp>
        <p:nvSpPr>
          <p:cNvPr id="47" name="Picture Placeholder 10">
            <a:extLst>
              <a:ext uri="{FF2B5EF4-FFF2-40B4-BE49-F238E27FC236}">
                <a16:creationId xmlns:a16="http://schemas.microsoft.com/office/drawing/2014/main" id="{F50CF109-F6D8-A94B-BA11-4AB589AF744F}"/>
              </a:ext>
            </a:extLst>
          </p:cNvPr>
          <p:cNvSpPr>
            <a:spLocks noGrp="1"/>
          </p:cNvSpPr>
          <p:nvPr>
            <p:ph type="pic" sz="quarter" idx="11" hasCustomPrompt="1"/>
          </p:nvPr>
        </p:nvSpPr>
        <p:spPr>
          <a:xfrm>
            <a:off x="2734818" y="1575970"/>
            <a:ext cx="2167128" cy="2167128"/>
          </a:xfrm>
          <a:prstGeom prst="rect">
            <a:avLst/>
          </a:prstGeom>
          <a:solidFill>
            <a:schemeClr val="tx1"/>
          </a:solidFill>
        </p:spPr>
        <p:txBody>
          <a:bodyPr/>
          <a:lstStyle>
            <a:lvl1pPr marL="0" indent="0" algn="ctr">
              <a:buNone/>
              <a:defRPr sz="1000"/>
            </a:lvl1pPr>
          </a:lstStyle>
          <a:p>
            <a:r>
              <a:rPr lang="fr-FR"/>
              <a:t>	</a:t>
            </a:r>
          </a:p>
          <a:p>
            <a:endParaRPr lang="fr-FR"/>
          </a:p>
          <a:p>
            <a:r>
              <a:rPr lang="fr-FR"/>
              <a:t>PICTURE</a:t>
            </a:r>
          </a:p>
        </p:txBody>
      </p:sp>
      <p:sp>
        <p:nvSpPr>
          <p:cNvPr id="48" name="Picture Placeholder 10">
            <a:extLst>
              <a:ext uri="{FF2B5EF4-FFF2-40B4-BE49-F238E27FC236}">
                <a16:creationId xmlns:a16="http://schemas.microsoft.com/office/drawing/2014/main" id="{D9B98B59-925E-904C-8AF6-41FF8D4D58B2}"/>
              </a:ext>
            </a:extLst>
          </p:cNvPr>
          <p:cNvSpPr>
            <a:spLocks noGrp="1"/>
          </p:cNvSpPr>
          <p:nvPr>
            <p:ph type="pic" sz="quarter" idx="12" hasCustomPrompt="1"/>
          </p:nvPr>
        </p:nvSpPr>
        <p:spPr>
          <a:xfrm>
            <a:off x="5012436" y="1575970"/>
            <a:ext cx="2167128" cy="2167128"/>
          </a:xfrm>
          <a:prstGeom prst="rect">
            <a:avLst/>
          </a:prstGeom>
          <a:solidFill>
            <a:schemeClr val="tx1"/>
          </a:solidFill>
        </p:spPr>
        <p:txBody>
          <a:bodyPr/>
          <a:lstStyle>
            <a:lvl1pPr marL="0" indent="0" algn="ctr">
              <a:buNone/>
              <a:defRPr sz="1000"/>
            </a:lvl1pPr>
          </a:lstStyle>
          <a:p>
            <a:r>
              <a:rPr lang="fr-FR"/>
              <a:t>	</a:t>
            </a:r>
          </a:p>
          <a:p>
            <a:endParaRPr lang="fr-FR"/>
          </a:p>
          <a:p>
            <a:r>
              <a:rPr lang="fr-FR"/>
              <a:t>PICTURE</a:t>
            </a:r>
          </a:p>
        </p:txBody>
      </p:sp>
      <p:sp>
        <p:nvSpPr>
          <p:cNvPr id="49" name="Picture Placeholder 10">
            <a:extLst>
              <a:ext uri="{FF2B5EF4-FFF2-40B4-BE49-F238E27FC236}">
                <a16:creationId xmlns:a16="http://schemas.microsoft.com/office/drawing/2014/main" id="{E1A58935-4C13-BB40-8D59-78EA0AB8D2F6}"/>
              </a:ext>
            </a:extLst>
          </p:cNvPr>
          <p:cNvSpPr>
            <a:spLocks noGrp="1"/>
          </p:cNvSpPr>
          <p:nvPr>
            <p:ph type="pic" sz="quarter" idx="13" hasCustomPrompt="1"/>
          </p:nvPr>
        </p:nvSpPr>
        <p:spPr>
          <a:xfrm>
            <a:off x="7290054" y="1575970"/>
            <a:ext cx="2167128" cy="2167128"/>
          </a:xfrm>
          <a:prstGeom prst="rect">
            <a:avLst/>
          </a:prstGeom>
          <a:solidFill>
            <a:schemeClr val="tx1"/>
          </a:solidFill>
        </p:spPr>
        <p:txBody>
          <a:bodyPr/>
          <a:lstStyle>
            <a:lvl1pPr marL="0" indent="0" algn="ctr">
              <a:buNone/>
              <a:defRPr sz="1000"/>
            </a:lvl1pPr>
          </a:lstStyle>
          <a:p>
            <a:r>
              <a:rPr lang="fr-FR"/>
              <a:t>	</a:t>
            </a:r>
          </a:p>
          <a:p>
            <a:endParaRPr lang="fr-FR"/>
          </a:p>
          <a:p>
            <a:r>
              <a:rPr lang="fr-FR"/>
              <a:t>PICTURE</a:t>
            </a:r>
          </a:p>
        </p:txBody>
      </p:sp>
      <p:sp>
        <p:nvSpPr>
          <p:cNvPr id="50" name="Picture Placeholder 10">
            <a:extLst>
              <a:ext uri="{FF2B5EF4-FFF2-40B4-BE49-F238E27FC236}">
                <a16:creationId xmlns:a16="http://schemas.microsoft.com/office/drawing/2014/main" id="{6289CEF7-8715-1343-9811-0CDD24B1176F}"/>
              </a:ext>
            </a:extLst>
          </p:cNvPr>
          <p:cNvSpPr>
            <a:spLocks noGrp="1"/>
          </p:cNvSpPr>
          <p:nvPr>
            <p:ph type="pic" sz="quarter" idx="14" hasCustomPrompt="1"/>
          </p:nvPr>
        </p:nvSpPr>
        <p:spPr>
          <a:xfrm>
            <a:off x="9567672" y="1575970"/>
            <a:ext cx="2167128" cy="2167128"/>
          </a:xfrm>
          <a:prstGeom prst="rect">
            <a:avLst/>
          </a:prstGeom>
          <a:solidFill>
            <a:schemeClr val="tx1"/>
          </a:solidFill>
        </p:spPr>
        <p:txBody>
          <a:bodyPr/>
          <a:lstStyle>
            <a:lvl1pPr marL="0" indent="0" algn="ctr">
              <a:buNone/>
              <a:defRPr sz="1000"/>
            </a:lvl1pPr>
          </a:lstStyle>
          <a:p>
            <a:r>
              <a:rPr lang="fr-FR"/>
              <a:t>	</a:t>
            </a:r>
          </a:p>
          <a:p>
            <a:endParaRPr lang="fr-FR"/>
          </a:p>
          <a:p>
            <a:r>
              <a:rPr lang="fr-FR"/>
              <a:t>PICTURE</a:t>
            </a:r>
          </a:p>
        </p:txBody>
      </p:sp>
      <p:sp>
        <p:nvSpPr>
          <p:cNvPr id="51" name="Picture Placeholder 10">
            <a:extLst>
              <a:ext uri="{FF2B5EF4-FFF2-40B4-BE49-F238E27FC236}">
                <a16:creationId xmlns:a16="http://schemas.microsoft.com/office/drawing/2014/main" id="{CA5B165A-8302-5249-95AA-A4939F495A54}"/>
              </a:ext>
            </a:extLst>
          </p:cNvPr>
          <p:cNvSpPr>
            <a:spLocks noGrp="1"/>
          </p:cNvSpPr>
          <p:nvPr>
            <p:ph type="pic" sz="quarter" idx="15" hasCustomPrompt="1"/>
          </p:nvPr>
        </p:nvSpPr>
        <p:spPr>
          <a:xfrm>
            <a:off x="457200" y="3833616"/>
            <a:ext cx="2167128" cy="2167128"/>
          </a:xfrm>
          <a:prstGeom prst="rect">
            <a:avLst/>
          </a:prstGeom>
          <a:solidFill>
            <a:schemeClr val="tx1"/>
          </a:solidFill>
        </p:spPr>
        <p:txBody>
          <a:bodyPr/>
          <a:lstStyle>
            <a:lvl1pPr marL="0" indent="0" algn="ctr">
              <a:buNone/>
              <a:defRPr sz="1000"/>
            </a:lvl1pPr>
          </a:lstStyle>
          <a:p>
            <a:r>
              <a:rPr lang="fr-FR"/>
              <a:t>	</a:t>
            </a:r>
          </a:p>
          <a:p>
            <a:endParaRPr lang="fr-FR"/>
          </a:p>
          <a:p>
            <a:r>
              <a:rPr lang="fr-FR"/>
              <a:t>PICTURE</a:t>
            </a:r>
          </a:p>
        </p:txBody>
      </p:sp>
      <p:sp>
        <p:nvSpPr>
          <p:cNvPr id="52" name="Picture Placeholder 10">
            <a:extLst>
              <a:ext uri="{FF2B5EF4-FFF2-40B4-BE49-F238E27FC236}">
                <a16:creationId xmlns:a16="http://schemas.microsoft.com/office/drawing/2014/main" id="{2AA73410-D4BD-184A-BC01-1A60CC1FCB0C}"/>
              </a:ext>
            </a:extLst>
          </p:cNvPr>
          <p:cNvSpPr>
            <a:spLocks noGrp="1"/>
          </p:cNvSpPr>
          <p:nvPr>
            <p:ph type="pic" sz="quarter" idx="16" hasCustomPrompt="1"/>
          </p:nvPr>
        </p:nvSpPr>
        <p:spPr>
          <a:xfrm>
            <a:off x="2734818" y="3833616"/>
            <a:ext cx="2167128" cy="2167128"/>
          </a:xfrm>
          <a:prstGeom prst="rect">
            <a:avLst/>
          </a:prstGeom>
          <a:solidFill>
            <a:schemeClr val="tx1"/>
          </a:solidFill>
        </p:spPr>
        <p:txBody>
          <a:bodyPr/>
          <a:lstStyle>
            <a:lvl1pPr marL="0" indent="0" algn="ctr">
              <a:buNone/>
              <a:defRPr sz="1000"/>
            </a:lvl1pPr>
          </a:lstStyle>
          <a:p>
            <a:r>
              <a:rPr lang="fr-FR"/>
              <a:t>	</a:t>
            </a:r>
          </a:p>
          <a:p>
            <a:endParaRPr lang="fr-FR"/>
          </a:p>
          <a:p>
            <a:r>
              <a:rPr lang="fr-FR"/>
              <a:t>PICTURE</a:t>
            </a:r>
          </a:p>
        </p:txBody>
      </p:sp>
      <p:sp>
        <p:nvSpPr>
          <p:cNvPr id="53" name="Picture Placeholder 10">
            <a:extLst>
              <a:ext uri="{FF2B5EF4-FFF2-40B4-BE49-F238E27FC236}">
                <a16:creationId xmlns:a16="http://schemas.microsoft.com/office/drawing/2014/main" id="{DC09D38E-7862-E745-BA46-3343974A2AA8}"/>
              </a:ext>
            </a:extLst>
          </p:cNvPr>
          <p:cNvSpPr>
            <a:spLocks noGrp="1"/>
          </p:cNvSpPr>
          <p:nvPr>
            <p:ph type="pic" sz="quarter" idx="17" hasCustomPrompt="1"/>
          </p:nvPr>
        </p:nvSpPr>
        <p:spPr>
          <a:xfrm>
            <a:off x="5012436" y="3833616"/>
            <a:ext cx="2167128" cy="2167128"/>
          </a:xfrm>
          <a:prstGeom prst="rect">
            <a:avLst/>
          </a:prstGeom>
          <a:solidFill>
            <a:schemeClr val="tx1"/>
          </a:solidFill>
        </p:spPr>
        <p:txBody>
          <a:bodyPr/>
          <a:lstStyle>
            <a:lvl1pPr marL="0" indent="0" algn="ctr">
              <a:buNone/>
              <a:defRPr sz="1000"/>
            </a:lvl1pPr>
          </a:lstStyle>
          <a:p>
            <a:r>
              <a:rPr lang="fr-FR"/>
              <a:t>	</a:t>
            </a:r>
          </a:p>
          <a:p>
            <a:endParaRPr lang="fr-FR"/>
          </a:p>
          <a:p>
            <a:r>
              <a:rPr lang="fr-FR"/>
              <a:t>PICTURE</a:t>
            </a:r>
          </a:p>
        </p:txBody>
      </p:sp>
      <p:sp>
        <p:nvSpPr>
          <p:cNvPr id="54" name="Picture Placeholder 10">
            <a:extLst>
              <a:ext uri="{FF2B5EF4-FFF2-40B4-BE49-F238E27FC236}">
                <a16:creationId xmlns:a16="http://schemas.microsoft.com/office/drawing/2014/main" id="{633D1073-889C-1747-BCC0-64863231AB8C}"/>
              </a:ext>
            </a:extLst>
          </p:cNvPr>
          <p:cNvSpPr>
            <a:spLocks noGrp="1"/>
          </p:cNvSpPr>
          <p:nvPr>
            <p:ph type="pic" sz="quarter" idx="18" hasCustomPrompt="1"/>
          </p:nvPr>
        </p:nvSpPr>
        <p:spPr>
          <a:xfrm>
            <a:off x="7290054" y="3833616"/>
            <a:ext cx="2167128" cy="2167128"/>
          </a:xfrm>
          <a:prstGeom prst="rect">
            <a:avLst/>
          </a:prstGeom>
          <a:solidFill>
            <a:schemeClr val="tx1"/>
          </a:solidFill>
        </p:spPr>
        <p:txBody>
          <a:bodyPr/>
          <a:lstStyle>
            <a:lvl1pPr marL="0" indent="0" algn="ctr">
              <a:buNone/>
              <a:defRPr sz="1000"/>
            </a:lvl1pPr>
          </a:lstStyle>
          <a:p>
            <a:r>
              <a:rPr lang="fr-FR"/>
              <a:t>	</a:t>
            </a:r>
          </a:p>
          <a:p>
            <a:endParaRPr lang="fr-FR"/>
          </a:p>
          <a:p>
            <a:r>
              <a:rPr lang="fr-FR"/>
              <a:t>PICTURE</a:t>
            </a:r>
          </a:p>
        </p:txBody>
      </p:sp>
      <p:sp>
        <p:nvSpPr>
          <p:cNvPr id="55" name="Picture Placeholder 10">
            <a:extLst>
              <a:ext uri="{FF2B5EF4-FFF2-40B4-BE49-F238E27FC236}">
                <a16:creationId xmlns:a16="http://schemas.microsoft.com/office/drawing/2014/main" id="{C1F76A3A-43B4-9545-B6AB-1607A5CF8C18}"/>
              </a:ext>
            </a:extLst>
          </p:cNvPr>
          <p:cNvSpPr>
            <a:spLocks noGrp="1"/>
          </p:cNvSpPr>
          <p:nvPr>
            <p:ph type="pic" sz="quarter" idx="19" hasCustomPrompt="1"/>
          </p:nvPr>
        </p:nvSpPr>
        <p:spPr>
          <a:xfrm>
            <a:off x="9567672" y="3833616"/>
            <a:ext cx="2167128" cy="2167128"/>
          </a:xfrm>
          <a:prstGeom prst="rect">
            <a:avLst/>
          </a:prstGeom>
          <a:solidFill>
            <a:schemeClr val="tx1"/>
          </a:solidFill>
        </p:spPr>
        <p:txBody>
          <a:bodyPr/>
          <a:lstStyle>
            <a:lvl1pPr marL="0" indent="0" algn="ctr">
              <a:buNone/>
              <a:defRPr sz="1000"/>
            </a:lvl1pPr>
          </a:lstStyle>
          <a:p>
            <a:r>
              <a:rPr lang="fr-FR"/>
              <a:t>	</a:t>
            </a:r>
          </a:p>
          <a:p>
            <a:endParaRPr lang="fr-FR"/>
          </a:p>
          <a:p>
            <a:r>
              <a:rPr lang="fr-FR"/>
              <a:t>PICTURE</a:t>
            </a:r>
          </a:p>
        </p:txBody>
      </p:sp>
      <p:sp>
        <p:nvSpPr>
          <p:cNvPr id="15" name="Title 1">
            <a:extLst>
              <a:ext uri="{FF2B5EF4-FFF2-40B4-BE49-F238E27FC236}">
                <a16:creationId xmlns:a16="http://schemas.microsoft.com/office/drawing/2014/main" id="{81202AF0-1812-6940-AF56-2125409BFD3E}"/>
              </a:ext>
            </a:extLst>
          </p:cNvPr>
          <p:cNvSpPr>
            <a:spLocks noGrp="1"/>
          </p:cNvSpPr>
          <p:nvPr>
            <p:ph type="title"/>
          </p:nvPr>
        </p:nvSpPr>
        <p:spPr>
          <a:xfrm>
            <a:off x="457200" y="265176"/>
            <a:ext cx="11277600" cy="1292662"/>
          </a:xfrm>
        </p:spPr>
        <p:txBody>
          <a:bodyPr/>
          <a:lstStyle/>
          <a:p>
            <a:r>
              <a:rPr lang="en-US"/>
              <a:t>Click to edit Master title style</a:t>
            </a:r>
          </a:p>
        </p:txBody>
      </p:sp>
    </p:spTree>
    <p:extLst>
      <p:ext uri="{BB962C8B-B14F-4D97-AF65-F5344CB8AC3E}">
        <p14:creationId xmlns:p14="http://schemas.microsoft.com/office/powerpoint/2010/main" val="204811343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1_Chapter 1.1">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62176CC-8E62-7548-AD47-9BAC45ECB832}"/>
              </a:ext>
            </a:extLst>
          </p:cNvPr>
          <p:cNvSpPr/>
          <p:nvPr userDrawn="1"/>
        </p:nvSpPr>
        <p:spPr>
          <a:xfrm>
            <a:off x="0" y="228600"/>
            <a:ext cx="1866900" cy="6400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2" name="Picture Placeholder 10">
            <a:extLst>
              <a:ext uri="{FF2B5EF4-FFF2-40B4-BE49-F238E27FC236}">
                <a16:creationId xmlns:a16="http://schemas.microsoft.com/office/drawing/2014/main" id="{EA1A9CAD-C0B9-FD45-B641-49FF60C79407}"/>
              </a:ext>
            </a:extLst>
          </p:cNvPr>
          <p:cNvSpPr>
            <a:spLocks noGrp="1"/>
          </p:cNvSpPr>
          <p:nvPr>
            <p:ph type="pic" sz="quarter" idx="10" hasCustomPrompt="1"/>
          </p:nvPr>
        </p:nvSpPr>
        <p:spPr>
          <a:xfrm>
            <a:off x="914400" y="914400"/>
            <a:ext cx="4724400" cy="5029200"/>
          </a:xfrm>
          <a:prstGeom prst="rect">
            <a:avLst/>
          </a:prstGeom>
          <a:solidFill>
            <a:schemeClr val="tx1"/>
          </a:solidFill>
        </p:spPr>
        <p:txBody>
          <a:bodyPr/>
          <a:lstStyle>
            <a:lvl1pPr marL="0" indent="0" algn="ctr">
              <a:buNone/>
              <a:defRPr sz="2400"/>
            </a:lvl1pPr>
          </a:lstStyle>
          <a:p>
            <a:r>
              <a:rPr lang="fr-FR"/>
              <a:t>	</a:t>
            </a:r>
          </a:p>
          <a:p>
            <a:endParaRPr lang="fr-FR"/>
          </a:p>
          <a:p>
            <a:endParaRPr lang="fr-FR"/>
          </a:p>
          <a:p>
            <a:endParaRPr lang="fr-FR"/>
          </a:p>
          <a:p>
            <a:r>
              <a:rPr lang="fr-FR"/>
              <a:t>PICTURE</a:t>
            </a:r>
          </a:p>
        </p:txBody>
      </p:sp>
      <p:sp>
        <p:nvSpPr>
          <p:cNvPr id="6" name="Text Placeholder 4">
            <a:extLst>
              <a:ext uri="{FF2B5EF4-FFF2-40B4-BE49-F238E27FC236}">
                <a16:creationId xmlns:a16="http://schemas.microsoft.com/office/drawing/2014/main" id="{F09B6C71-E9AB-604A-9367-6817E3773B5C}"/>
              </a:ext>
            </a:extLst>
          </p:cNvPr>
          <p:cNvSpPr>
            <a:spLocks noGrp="1"/>
          </p:cNvSpPr>
          <p:nvPr>
            <p:ph type="body" sz="quarter" idx="29"/>
          </p:nvPr>
        </p:nvSpPr>
        <p:spPr>
          <a:xfrm>
            <a:off x="6556246" y="1557838"/>
            <a:ext cx="4721354" cy="4385761"/>
          </a:xfrm>
        </p:spPr>
        <p:txBody>
          <a:bodyPr anchor="ctr"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1">
            <a:extLst>
              <a:ext uri="{FF2B5EF4-FFF2-40B4-BE49-F238E27FC236}">
                <a16:creationId xmlns:a16="http://schemas.microsoft.com/office/drawing/2014/main" id="{C3D0A84D-0FFA-544B-B209-469E7190A78A}"/>
              </a:ext>
            </a:extLst>
          </p:cNvPr>
          <p:cNvSpPr>
            <a:spLocks noGrp="1"/>
          </p:cNvSpPr>
          <p:nvPr>
            <p:ph type="title"/>
          </p:nvPr>
        </p:nvSpPr>
        <p:spPr>
          <a:xfrm>
            <a:off x="6553200" y="265176"/>
            <a:ext cx="5181600" cy="1292662"/>
          </a:xfrm>
        </p:spPr>
        <p:txBody>
          <a:bodyPr/>
          <a:lstStyle/>
          <a:p>
            <a:r>
              <a:rPr lang="en-US"/>
              <a:t>Click to edit Master title style</a:t>
            </a:r>
          </a:p>
        </p:txBody>
      </p:sp>
    </p:spTree>
    <p:extLst>
      <p:ext uri="{BB962C8B-B14F-4D97-AF65-F5344CB8AC3E}">
        <p14:creationId xmlns:p14="http://schemas.microsoft.com/office/powerpoint/2010/main" val="188923418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1_Container 6">
    <p:spTree>
      <p:nvGrpSpPr>
        <p:cNvPr id="1" name=""/>
        <p:cNvGrpSpPr/>
        <p:nvPr/>
      </p:nvGrpSpPr>
      <p:grpSpPr>
        <a:xfrm>
          <a:off x="0" y="0"/>
          <a:ext cx="0" cy="0"/>
          <a:chOff x="0" y="0"/>
          <a:chExt cx="0" cy="0"/>
        </a:xfrm>
      </p:grpSpPr>
      <p:sp>
        <p:nvSpPr>
          <p:cNvPr id="7" name="Picture Placeholder 10">
            <a:extLst>
              <a:ext uri="{FF2B5EF4-FFF2-40B4-BE49-F238E27FC236}">
                <a16:creationId xmlns:a16="http://schemas.microsoft.com/office/drawing/2014/main" id="{FE6CB746-1DFB-4E06-9747-15AC7A330E5A}"/>
              </a:ext>
            </a:extLst>
          </p:cNvPr>
          <p:cNvSpPr>
            <a:spLocks noGrp="1"/>
          </p:cNvSpPr>
          <p:nvPr>
            <p:ph type="pic" sz="quarter" idx="10" hasCustomPrompt="1"/>
          </p:nvPr>
        </p:nvSpPr>
        <p:spPr>
          <a:xfrm>
            <a:off x="-1" y="0"/>
            <a:ext cx="5638801" cy="6857999"/>
          </a:xfrm>
          <a:prstGeom prst="rect">
            <a:avLst/>
          </a:prstGeom>
          <a:solidFill>
            <a:schemeClr val="tx1"/>
          </a:solidFill>
        </p:spPr>
        <p:txBody>
          <a:bodyPr/>
          <a:lstStyle>
            <a:lvl1pPr marL="0" indent="0" algn="ctr">
              <a:buNone/>
              <a:defRPr sz="2400"/>
            </a:lvl1pPr>
          </a:lstStyle>
          <a:p>
            <a:r>
              <a:rPr lang="fr-FR"/>
              <a:t>	</a:t>
            </a:r>
          </a:p>
          <a:p>
            <a:endParaRPr lang="fr-FR"/>
          </a:p>
          <a:p>
            <a:r>
              <a:rPr lang="fr-FR"/>
              <a:t>PICTURE</a:t>
            </a:r>
          </a:p>
        </p:txBody>
      </p:sp>
      <p:sp>
        <p:nvSpPr>
          <p:cNvPr id="4" name="Text Placeholder 4">
            <a:extLst>
              <a:ext uri="{FF2B5EF4-FFF2-40B4-BE49-F238E27FC236}">
                <a16:creationId xmlns:a16="http://schemas.microsoft.com/office/drawing/2014/main" id="{A80B8413-F637-F74B-922B-C221E3FCBD18}"/>
              </a:ext>
            </a:extLst>
          </p:cNvPr>
          <p:cNvSpPr>
            <a:spLocks noGrp="1"/>
          </p:cNvSpPr>
          <p:nvPr>
            <p:ph type="body" sz="quarter" idx="29"/>
          </p:nvPr>
        </p:nvSpPr>
        <p:spPr>
          <a:xfrm>
            <a:off x="6556246" y="1557838"/>
            <a:ext cx="4721354" cy="4385761"/>
          </a:xfrm>
        </p:spPr>
        <p:txBody>
          <a:bodyPr anchor="ctr"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1">
            <a:extLst>
              <a:ext uri="{FF2B5EF4-FFF2-40B4-BE49-F238E27FC236}">
                <a16:creationId xmlns:a16="http://schemas.microsoft.com/office/drawing/2014/main" id="{81E66940-3209-6649-B6DF-C231194D6987}"/>
              </a:ext>
            </a:extLst>
          </p:cNvPr>
          <p:cNvSpPr>
            <a:spLocks noGrp="1"/>
          </p:cNvSpPr>
          <p:nvPr>
            <p:ph type="title"/>
          </p:nvPr>
        </p:nvSpPr>
        <p:spPr>
          <a:xfrm>
            <a:off x="6553202" y="265176"/>
            <a:ext cx="5181598" cy="1292662"/>
          </a:xfrm>
        </p:spPr>
        <p:txBody>
          <a:bodyPr/>
          <a:lstStyle/>
          <a:p>
            <a:r>
              <a:rPr lang="en-US"/>
              <a:t>Click to edit Master title style</a:t>
            </a:r>
          </a:p>
        </p:txBody>
      </p:sp>
    </p:spTree>
    <p:extLst>
      <p:ext uri="{BB962C8B-B14F-4D97-AF65-F5344CB8AC3E}">
        <p14:creationId xmlns:p14="http://schemas.microsoft.com/office/powerpoint/2010/main" val="32795587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2_Container 6">
    <p:spTree>
      <p:nvGrpSpPr>
        <p:cNvPr id="1" name=""/>
        <p:cNvGrpSpPr/>
        <p:nvPr/>
      </p:nvGrpSpPr>
      <p:grpSpPr>
        <a:xfrm>
          <a:off x="0" y="0"/>
          <a:ext cx="0" cy="0"/>
          <a:chOff x="0" y="0"/>
          <a:chExt cx="0" cy="0"/>
        </a:xfrm>
      </p:grpSpPr>
      <p:sp>
        <p:nvSpPr>
          <p:cNvPr id="7" name="Picture Placeholder 10">
            <a:extLst>
              <a:ext uri="{FF2B5EF4-FFF2-40B4-BE49-F238E27FC236}">
                <a16:creationId xmlns:a16="http://schemas.microsoft.com/office/drawing/2014/main" id="{FE6CB746-1DFB-4E06-9747-15AC7A330E5A}"/>
              </a:ext>
            </a:extLst>
          </p:cNvPr>
          <p:cNvSpPr>
            <a:spLocks noGrp="1"/>
          </p:cNvSpPr>
          <p:nvPr>
            <p:ph type="pic" sz="quarter" idx="10" hasCustomPrompt="1"/>
          </p:nvPr>
        </p:nvSpPr>
        <p:spPr>
          <a:xfrm>
            <a:off x="6550152" y="1"/>
            <a:ext cx="5638801" cy="6857999"/>
          </a:xfrm>
          <a:prstGeom prst="rect">
            <a:avLst/>
          </a:prstGeom>
          <a:solidFill>
            <a:schemeClr val="tx1"/>
          </a:solidFill>
        </p:spPr>
        <p:txBody>
          <a:bodyPr/>
          <a:lstStyle>
            <a:lvl1pPr marL="0" indent="0" algn="ctr">
              <a:buNone/>
              <a:defRPr sz="2400"/>
            </a:lvl1pPr>
          </a:lstStyle>
          <a:p>
            <a:r>
              <a:rPr lang="fr-FR"/>
              <a:t>	</a:t>
            </a:r>
          </a:p>
          <a:p>
            <a:endParaRPr lang="fr-FR"/>
          </a:p>
          <a:p>
            <a:r>
              <a:rPr lang="fr-FR"/>
              <a:t>PICTURE</a:t>
            </a:r>
          </a:p>
        </p:txBody>
      </p:sp>
      <p:sp>
        <p:nvSpPr>
          <p:cNvPr id="5" name="Content Placeholder 3">
            <a:extLst>
              <a:ext uri="{FF2B5EF4-FFF2-40B4-BE49-F238E27FC236}">
                <a16:creationId xmlns:a16="http://schemas.microsoft.com/office/drawing/2014/main" id="{2E73C82B-50AF-6247-8EDD-49C096632AA9}"/>
              </a:ext>
            </a:extLst>
          </p:cNvPr>
          <p:cNvSpPr>
            <a:spLocks noGrp="1"/>
          </p:cNvSpPr>
          <p:nvPr>
            <p:ph sz="quarter" idx="11"/>
          </p:nvPr>
        </p:nvSpPr>
        <p:spPr>
          <a:xfrm>
            <a:off x="914400" y="1557838"/>
            <a:ext cx="4721354" cy="4385761"/>
          </a:xfrm>
        </p:spPr>
        <p:txBody>
          <a:bodyPr anchor="ctr"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1">
            <a:extLst>
              <a:ext uri="{FF2B5EF4-FFF2-40B4-BE49-F238E27FC236}">
                <a16:creationId xmlns:a16="http://schemas.microsoft.com/office/drawing/2014/main" id="{B979C12A-26C7-1248-9285-77621EAB55AC}"/>
              </a:ext>
            </a:extLst>
          </p:cNvPr>
          <p:cNvSpPr>
            <a:spLocks noGrp="1"/>
          </p:cNvSpPr>
          <p:nvPr>
            <p:ph type="title"/>
          </p:nvPr>
        </p:nvSpPr>
        <p:spPr>
          <a:xfrm>
            <a:off x="457200" y="265176"/>
            <a:ext cx="5178554" cy="1292662"/>
          </a:xfrm>
        </p:spPr>
        <p:txBody>
          <a:bodyPr/>
          <a:lstStyle/>
          <a:p>
            <a:r>
              <a:rPr lang="en-US"/>
              <a:t>Click to edit Master title style</a:t>
            </a:r>
          </a:p>
        </p:txBody>
      </p:sp>
    </p:spTree>
    <p:extLst>
      <p:ext uri="{BB962C8B-B14F-4D97-AF65-F5344CB8AC3E}">
        <p14:creationId xmlns:p14="http://schemas.microsoft.com/office/powerpoint/2010/main" val="101926909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Container 5">
    <p:spTree>
      <p:nvGrpSpPr>
        <p:cNvPr id="1" name=""/>
        <p:cNvGrpSpPr/>
        <p:nvPr/>
      </p:nvGrpSpPr>
      <p:grpSpPr>
        <a:xfrm>
          <a:off x="0" y="0"/>
          <a:ext cx="0" cy="0"/>
          <a:chOff x="0" y="0"/>
          <a:chExt cx="0" cy="0"/>
        </a:xfrm>
      </p:grpSpPr>
      <p:sp>
        <p:nvSpPr>
          <p:cNvPr id="7" name="Picture Placeholder 10">
            <a:extLst>
              <a:ext uri="{FF2B5EF4-FFF2-40B4-BE49-F238E27FC236}">
                <a16:creationId xmlns:a16="http://schemas.microsoft.com/office/drawing/2014/main" id="{FE6CB746-1DFB-4E06-9747-15AC7A330E5A}"/>
              </a:ext>
            </a:extLst>
          </p:cNvPr>
          <p:cNvSpPr>
            <a:spLocks noGrp="1"/>
          </p:cNvSpPr>
          <p:nvPr>
            <p:ph type="pic" sz="quarter" idx="10" hasCustomPrompt="1"/>
          </p:nvPr>
        </p:nvSpPr>
        <p:spPr>
          <a:xfrm>
            <a:off x="457200" y="457200"/>
            <a:ext cx="8650111" cy="5562600"/>
          </a:xfrm>
          <a:prstGeom prst="rect">
            <a:avLst/>
          </a:prstGeom>
          <a:solidFill>
            <a:schemeClr val="tx1"/>
          </a:solidFill>
        </p:spPr>
        <p:txBody>
          <a:bodyPr/>
          <a:lstStyle>
            <a:lvl1pPr marL="0" indent="0" algn="ctr">
              <a:buNone/>
              <a:defRPr sz="2400"/>
            </a:lvl1pPr>
          </a:lstStyle>
          <a:p>
            <a:r>
              <a:rPr lang="fr-FR"/>
              <a:t>	</a:t>
            </a:r>
          </a:p>
          <a:p>
            <a:endParaRPr lang="fr-FR"/>
          </a:p>
          <a:p>
            <a:endParaRPr lang="fr-FR"/>
          </a:p>
          <a:p>
            <a:endParaRPr lang="fr-FR"/>
          </a:p>
          <a:p>
            <a:r>
              <a:rPr lang="fr-FR"/>
              <a:t>PICTURE</a:t>
            </a:r>
          </a:p>
        </p:txBody>
      </p:sp>
      <p:sp>
        <p:nvSpPr>
          <p:cNvPr id="6" name="Text Placeholder 28">
            <a:extLst>
              <a:ext uri="{FF2B5EF4-FFF2-40B4-BE49-F238E27FC236}">
                <a16:creationId xmlns:a16="http://schemas.microsoft.com/office/drawing/2014/main" id="{DD774841-65E7-364B-80D9-BB66CDCAD435}"/>
              </a:ext>
            </a:extLst>
          </p:cNvPr>
          <p:cNvSpPr>
            <a:spLocks noGrp="1"/>
          </p:cNvSpPr>
          <p:nvPr>
            <p:ph type="body" sz="quarter" idx="24" hasCustomPrompt="1"/>
          </p:nvPr>
        </p:nvSpPr>
        <p:spPr>
          <a:xfrm>
            <a:off x="8650108" y="1905508"/>
            <a:ext cx="3081529" cy="3046988"/>
          </a:xfrm>
          <a:solidFill>
            <a:schemeClr val="accent1"/>
          </a:solidFill>
        </p:spPr>
        <p:txBody>
          <a:bodyPr lIns="274320" tIns="274320" rIns="274320" bIns="274320" anchor="ctr" anchorCtr="0">
            <a:spAutoFit/>
          </a:bodyPr>
          <a:lstStyle>
            <a:lvl1pPr marL="0" indent="0" algn="l">
              <a:lnSpc>
                <a:spcPct val="100000"/>
              </a:lnSpc>
              <a:buNone/>
              <a:defRPr sz="1800" b="0" cap="none" spc="50" baseline="0">
                <a:solidFill>
                  <a:schemeClr val="bg1"/>
                </a:solidFill>
              </a:defRPr>
            </a:lvl1pPr>
            <a:lvl3pPr marL="0" marR="0" indent="0" algn="l" defTabSz="914400" rtl="0" eaLnBrk="1" fontAlgn="auto" latinLnBrk="0" hangingPunct="1">
              <a:lnSpc>
                <a:spcPct val="100000"/>
              </a:lnSpc>
              <a:spcBef>
                <a:spcPts val="1800"/>
              </a:spcBef>
              <a:spcAft>
                <a:spcPts val="0"/>
              </a:spcAft>
              <a:buClrTx/>
              <a:buSzTx/>
              <a:buFont typeface="Arial" panose="020B0604020202020204" pitchFamily="34" charset="0"/>
              <a:buNone/>
              <a:tabLst/>
              <a:defRPr>
                <a:solidFill>
                  <a:schemeClr val="bg1"/>
                </a:solidFill>
              </a:defRPr>
            </a:lvl3pPr>
          </a:lstStyle>
          <a:p>
            <a:pPr marL="0" marR="0" lvl="0" indent="0" algn="l" defTabSz="914400" rtl="0" eaLnBrk="1" fontAlgn="auto" latinLnBrk="0" hangingPunct="1">
              <a:lnSpc>
                <a:spcPct val="100000"/>
              </a:lnSpc>
              <a:spcBef>
                <a:spcPts val="1800"/>
              </a:spcBef>
              <a:spcAft>
                <a:spcPts val="0"/>
              </a:spcAft>
              <a:buClrTx/>
              <a:buSzTx/>
              <a:buFont typeface="Arial" panose="020B0604020202020204" pitchFamily="34" charset="0"/>
              <a:buNone/>
              <a:tabLst/>
              <a:defRPr/>
            </a:pPr>
            <a:r>
              <a:rPr lang="en-US" dirty="0"/>
              <a:t>Lorem ipsum dolor sit amet, consectetur adipiscing elit, sed do eiusmod tempor incididunt ut labore et dolore magna aliqua. Lorem ipsum dolor sit amet, consectetur adipiscing elit, sed do</a:t>
            </a:r>
          </a:p>
        </p:txBody>
      </p:sp>
    </p:spTree>
    <p:extLst>
      <p:ext uri="{BB962C8B-B14F-4D97-AF65-F5344CB8AC3E}">
        <p14:creationId xmlns:p14="http://schemas.microsoft.com/office/powerpoint/2010/main" val="321824478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3_Container 6">
    <p:spTree>
      <p:nvGrpSpPr>
        <p:cNvPr id="1" name=""/>
        <p:cNvGrpSpPr/>
        <p:nvPr/>
      </p:nvGrpSpPr>
      <p:grpSpPr>
        <a:xfrm>
          <a:off x="0" y="0"/>
          <a:ext cx="0" cy="0"/>
          <a:chOff x="0" y="0"/>
          <a:chExt cx="0" cy="0"/>
        </a:xfrm>
      </p:grpSpPr>
      <p:sp>
        <p:nvSpPr>
          <p:cNvPr id="5" name="Content Placeholder 3">
            <a:extLst>
              <a:ext uri="{FF2B5EF4-FFF2-40B4-BE49-F238E27FC236}">
                <a16:creationId xmlns:a16="http://schemas.microsoft.com/office/drawing/2014/main" id="{99CBB099-EFB7-7E42-A77E-D18ACD563F2D}"/>
              </a:ext>
            </a:extLst>
          </p:cNvPr>
          <p:cNvSpPr>
            <a:spLocks noGrp="1"/>
          </p:cNvSpPr>
          <p:nvPr>
            <p:ph sz="quarter" idx="11"/>
          </p:nvPr>
        </p:nvSpPr>
        <p:spPr>
          <a:xfrm>
            <a:off x="914400" y="1557838"/>
            <a:ext cx="3044952" cy="4385760"/>
          </a:xfrm>
        </p:spPr>
        <p:txBody>
          <a:bodyPr anchor="ctr"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a:extLst>
              <a:ext uri="{FF2B5EF4-FFF2-40B4-BE49-F238E27FC236}">
                <a16:creationId xmlns:a16="http://schemas.microsoft.com/office/drawing/2014/main" id="{2515BBD8-5DBA-504E-A0B9-6A2B243F8327}"/>
              </a:ext>
            </a:extLst>
          </p:cNvPr>
          <p:cNvSpPr>
            <a:spLocks noGrp="1"/>
          </p:cNvSpPr>
          <p:nvPr>
            <p:ph sz="quarter" idx="24"/>
          </p:nvPr>
        </p:nvSpPr>
        <p:spPr>
          <a:xfrm>
            <a:off x="4873625" y="457200"/>
            <a:ext cx="6861175" cy="59436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1">
            <a:extLst>
              <a:ext uri="{FF2B5EF4-FFF2-40B4-BE49-F238E27FC236}">
                <a16:creationId xmlns:a16="http://schemas.microsoft.com/office/drawing/2014/main" id="{F32F7EA4-C300-B647-AFBF-5E20E5319EBF}"/>
              </a:ext>
            </a:extLst>
          </p:cNvPr>
          <p:cNvSpPr>
            <a:spLocks noGrp="1"/>
          </p:cNvSpPr>
          <p:nvPr>
            <p:ph type="title"/>
          </p:nvPr>
        </p:nvSpPr>
        <p:spPr>
          <a:xfrm>
            <a:off x="457200" y="265176"/>
            <a:ext cx="3502152" cy="1292662"/>
          </a:xfrm>
        </p:spPr>
        <p:txBody>
          <a:bodyPr/>
          <a:lstStyle/>
          <a:p>
            <a:r>
              <a:rPr lang="en-US"/>
              <a:t>Click to edit Master title style</a:t>
            </a:r>
          </a:p>
        </p:txBody>
      </p:sp>
    </p:spTree>
    <p:extLst>
      <p:ext uri="{BB962C8B-B14F-4D97-AF65-F5344CB8AC3E}">
        <p14:creationId xmlns:p14="http://schemas.microsoft.com/office/powerpoint/2010/main" val="404196762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DF6B124-B2BF-FA46-A23D-B87EB25472D9}"/>
              </a:ext>
            </a:extLst>
          </p:cNvPr>
          <p:cNvSpPr/>
          <p:nvPr userDrawn="1"/>
        </p:nvSpPr>
        <p:spPr>
          <a:xfrm>
            <a:off x="6096000" y="0"/>
            <a:ext cx="609195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Text Placeholder 4">
            <a:extLst>
              <a:ext uri="{FF2B5EF4-FFF2-40B4-BE49-F238E27FC236}">
                <a16:creationId xmlns:a16="http://schemas.microsoft.com/office/drawing/2014/main" id="{2B805A18-D656-5942-8AF0-52455E767397}"/>
              </a:ext>
            </a:extLst>
          </p:cNvPr>
          <p:cNvSpPr>
            <a:spLocks noGrp="1"/>
          </p:cNvSpPr>
          <p:nvPr>
            <p:ph type="body" sz="quarter" idx="29" hasCustomPrompt="1"/>
          </p:nvPr>
        </p:nvSpPr>
        <p:spPr>
          <a:xfrm>
            <a:off x="7015471" y="914401"/>
            <a:ext cx="4261104" cy="130059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4"/>
            <a:r>
              <a:rPr lang="en-US" dirty="0"/>
              <a:t>Heading</a:t>
            </a:r>
          </a:p>
          <a:p>
            <a:pPr lvl="3"/>
            <a:r>
              <a:rPr lang="en-US" dirty="0"/>
              <a:t>Second level</a:t>
            </a:r>
          </a:p>
        </p:txBody>
      </p:sp>
      <p:sp>
        <p:nvSpPr>
          <p:cNvPr id="16" name="Text Placeholder 4">
            <a:extLst>
              <a:ext uri="{FF2B5EF4-FFF2-40B4-BE49-F238E27FC236}">
                <a16:creationId xmlns:a16="http://schemas.microsoft.com/office/drawing/2014/main" id="{7C229D9E-840D-6949-8568-859708391F5E}"/>
              </a:ext>
            </a:extLst>
          </p:cNvPr>
          <p:cNvSpPr>
            <a:spLocks noGrp="1"/>
          </p:cNvSpPr>
          <p:nvPr>
            <p:ph type="body" sz="quarter" idx="28" hasCustomPrompt="1"/>
          </p:nvPr>
        </p:nvSpPr>
        <p:spPr>
          <a:xfrm>
            <a:off x="914400" y="914401"/>
            <a:ext cx="4261104" cy="1300596"/>
          </a:xfrm>
        </p:spPr>
        <p:txBody>
          <a:bodyPr/>
          <a:lstStyle/>
          <a:p>
            <a:pPr lvl="4"/>
            <a:r>
              <a:rPr lang="en-US" dirty="0"/>
              <a:t>Heading</a:t>
            </a:r>
          </a:p>
          <a:p>
            <a:pPr lvl="3"/>
            <a:r>
              <a:rPr lang="en-US" dirty="0"/>
              <a:t>Second level</a:t>
            </a:r>
          </a:p>
        </p:txBody>
      </p:sp>
      <p:cxnSp>
        <p:nvCxnSpPr>
          <p:cNvPr id="4" name="Straight Connector 3">
            <a:extLst>
              <a:ext uri="{FF2B5EF4-FFF2-40B4-BE49-F238E27FC236}">
                <a16:creationId xmlns:a16="http://schemas.microsoft.com/office/drawing/2014/main" id="{9CA3722C-604C-0540-A445-6A8E4B7CF2FE}"/>
              </a:ext>
            </a:extLst>
          </p:cNvPr>
          <p:cNvCxnSpPr>
            <a:cxnSpLocks/>
          </p:cNvCxnSpPr>
          <p:nvPr userDrawn="1"/>
        </p:nvCxnSpPr>
        <p:spPr>
          <a:xfrm>
            <a:off x="12624391" y="2349353"/>
            <a:ext cx="0" cy="4992623"/>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grpSp>
        <p:nvGrpSpPr>
          <p:cNvPr id="22" name="Group 21">
            <a:extLst>
              <a:ext uri="{FF2B5EF4-FFF2-40B4-BE49-F238E27FC236}">
                <a16:creationId xmlns:a16="http://schemas.microsoft.com/office/drawing/2014/main" id="{67B97C42-3B75-614F-8863-0243B5BF98A7}"/>
              </a:ext>
            </a:extLst>
          </p:cNvPr>
          <p:cNvGrpSpPr/>
          <p:nvPr userDrawn="1"/>
        </p:nvGrpSpPr>
        <p:grpSpPr>
          <a:xfrm>
            <a:off x="914387" y="2692397"/>
            <a:ext cx="2556578" cy="0"/>
            <a:chOff x="1767688" y="3588133"/>
            <a:chExt cx="2556578" cy="0"/>
          </a:xfrm>
        </p:grpSpPr>
        <p:cxnSp>
          <p:nvCxnSpPr>
            <p:cNvPr id="7" name="Connecteur droit 11">
              <a:extLst>
                <a:ext uri="{FF2B5EF4-FFF2-40B4-BE49-F238E27FC236}">
                  <a16:creationId xmlns:a16="http://schemas.microsoft.com/office/drawing/2014/main" id="{C6BB96F8-A933-774A-943B-E43E8389CADB}"/>
                </a:ext>
              </a:extLst>
            </p:cNvPr>
            <p:cNvCxnSpPr/>
            <p:nvPr userDrawn="1"/>
          </p:nvCxnSpPr>
          <p:spPr>
            <a:xfrm>
              <a:off x="1767688" y="3588133"/>
              <a:ext cx="2556578" cy="0"/>
            </a:xfrm>
            <a:prstGeom prst="line">
              <a:avLst/>
            </a:prstGeom>
            <a:ln w="5080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8" name="Connecteur droit 12">
              <a:extLst>
                <a:ext uri="{FF2B5EF4-FFF2-40B4-BE49-F238E27FC236}">
                  <a16:creationId xmlns:a16="http://schemas.microsoft.com/office/drawing/2014/main" id="{0E8B262C-6FCC-C945-B299-B8BD186E00F1}"/>
                </a:ext>
              </a:extLst>
            </p:cNvPr>
            <p:cNvCxnSpPr>
              <a:cxnSpLocks/>
            </p:cNvCxnSpPr>
            <p:nvPr userDrawn="1"/>
          </p:nvCxnSpPr>
          <p:spPr>
            <a:xfrm>
              <a:off x="1767688" y="3588133"/>
              <a:ext cx="624083" cy="0"/>
            </a:xfrm>
            <a:prstGeom prst="line">
              <a:avLst/>
            </a:prstGeom>
            <a:ln w="5080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15" name="Group 14">
            <a:extLst>
              <a:ext uri="{FF2B5EF4-FFF2-40B4-BE49-F238E27FC236}">
                <a16:creationId xmlns:a16="http://schemas.microsoft.com/office/drawing/2014/main" id="{0F1BE2B3-3FD3-2C48-9CFF-74BB5061BE71}"/>
              </a:ext>
            </a:extLst>
          </p:cNvPr>
          <p:cNvGrpSpPr/>
          <p:nvPr userDrawn="1"/>
        </p:nvGrpSpPr>
        <p:grpSpPr>
          <a:xfrm>
            <a:off x="7014458" y="2692397"/>
            <a:ext cx="2556578" cy="0"/>
            <a:chOff x="7863688" y="3588133"/>
            <a:chExt cx="2556578" cy="0"/>
          </a:xfrm>
        </p:grpSpPr>
        <p:cxnSp>
          <p:nvCxnSpPr>
            <p:cNvPr id="9" name="Connecteur droit 13">
              <a:extLst>
                <a:ext uri="{FF2B5EF4-FFF2-40B4-BE49-F238E27FC236}">
                  <a16:creationId xmlns:a16="http://schemas.microsoft.com/office/drawing/2014/main" id="{90B97C0C-9196-DE44-916B-2CF3B8122411}"/>
                </a:ext>
              </a:extLst>
            </p:cNvPr>
            <p:cNvCxnSpPr/>
            <p:nvPr userDrawn="1"/>
          </p:nvCxnSpPr>
          <p:spPr>
            <a:xfrm>
              <a:off x="7863688" y="3588133"/>
              <a:ext cx="2556578" cy="0"/>
            </a:xfrm>
            <a:prstGeom prst="line">
              <a:avLst/>
            </a:prstGeom>
            <a:ln w="508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0" name="Connecteur droit 14">
              <a:extLst>
                <a:ext uri="{FF2B5EF4-FFF2-40B4-BE49-F238E27FC236}">
                  <a16:creationId xmlns:a16="http://schemas.microsoft.com/office/drawing/2014/main" id="{1B882327-548E-8942-A963-9905A00DD385}"/>
                </a:ext>
              </a:extLst>
            </p:cNvPr>
            <p:cNvCxnSpPr>
              <a:cxnSpLocks/>
            </p:cNvCxnSpPr>
            <p:nvPr userDrawn="1"/>
          </p:nvCxnSpPr>
          <p:spPr>
            <a:xfrm>
              <a:off x="7863688" y="3588133"/>
              <a:ext cx="1943836" cy="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9" name="Text Placeholder 18">
            <a:extLst>
              <a:ext uri="{FF2B5EF4-FFF2-40B4-BE49-F238E27FC236}">
                <a16:creationId xmlns:a16="http://schemas.microsoft.com/office/drawing/2014/main" id="{459145CA-2E09-D344-8EE4-F018873D0A83}"/>
              </a:ext>
            </a:extLst>
          </p:cNvPr>
          <p:cNvSpPr>
            <a:spLocks noGrp="1"/>
          </p:cNvSpPr>
          <p:nvPr>
            <p:ph type="body" sz="quarter" idx="35"/>
          </p:nvPr>
        </p:nvSpPr>
        <p:spPr>
          <a:xfrm>
            <a:off x="914399" y="3169797"/>
            <a:ext cx="4263155" cy="2494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3" name="Text Placeholder 18">
            <a:extLst>
              <a:ext uri="{FF2B5EF4-FFF2-40B4-BE49-F238E27FC236}">
                <a16:creationId xmlns:a16="http://schemas.microsoft.com/office/drawing/2014/main" id="{9A5CCE73-92FE-1141-9A1C-47468775DC17}"/>
              </a:ext>
            </a:extLst>
          </p:cNvPr>
          <p:cNvSpPr>
            <a:spLocks noGrp="1"/>
          </p:cNvSpPr>
          <p:nvPr>
            <p:ph type="body" sz="quarter" idx="37"/>
          </p:nvPr>
        </p:nvSpPr>
        <p:spPr>
          <a:xfrm>
            <a:off x="7010400" y="3169797"/>
            <a:ext cx="4263155" cy="24944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51437786"/>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 Id="rId8" Type="http://schemas.openxmlformats.org/officeDocument/2006/relationships/slideLayout" Target="../slideLayouts/slideLayout8.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205.xml"/><Relationship Id="rId13" Type="http://schemas.openxmlformats.org/officeDocument/2006/relationships/theme" Target="../theme/theme10.xml"/><Relationship Id="rId3" Type="http://schemas.openxmlformats.org/officeDocument/2006/relationships/slideLayout" Target="../slideLayouts/slideLayout200.xml"/><Relationship Id="rId7" Type="http://schemas.openxmlformats.org/officeDocument/2006/relationships/slideLayout" Target="../slideLayouts/slideLayout204.xml"/><Relationship Id="rId12" Type="http://schemas.openxmlformats.org/officeDocument/2006/relationships/slideLayout" Target="../slideLayouts/slideLayout209.xml"/><Relationship Id="rId2" Type="http://schemas.openxmlformats.org/officeDocument/2006/relationships/slideLayout" Target="../slideLayouts/slideLayout199.xml"/><Relationship Id="rId1" Type="http://schemas.openxmlformats.org/officeDocument/2006/relationships/slideLayout" Target="../slideLayouts/slideLayout198.xml"/><Relationship Id="rId6" Type="http://schemas.openxmlformats.org/officeDocument/2006/relationships/slideLayout" Target="../slideLayouts/slideLayout203.xml"/><Relationship Id="rId11" Type="http://schemas.openxmlformats.org/officeDocument/2006/relationships/slideLayout" Target="../slideLayouts/slideLayout208.xml"/><Relationship Id="rId5" Type="http://schemas.openxmlformats.org/officeDocument/2006/relationships/slideLayout" Target="../slideLayouts/slideLayout202.xml"/><Relationship Id="rId10" Type="http://schemas.openxmlformats.org/officeDocument/2006/relationships/slideLayout" Target="../slideLayouts/slideLayout207.xml"/><Relationship Id="rId4" Type="http://schemas.openxmlformats.org/officeDocument/2006/relationships/slideLayout" Target="../slideLayouts/slideLayout201.xml"/><Relationship Id="rId9" Type="http://schemas.openxmlformats.org/officeDocument/2006/relationships/slideLayout" Target="../slideLayouts/slideLayout206.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217.xml"/><Relationship Id="rId13" Type="http://schemas.openxmlformats.org/officeDocument/2006/relationships/theme" Target="../theme/theme11.xml"/><Relationship Id="rId3" Type="http://schemas.openxmlformats.org/officeDocument/2006/relationships/slideLayout" Target="../slideLayouts/slideLayout212.xml"/><Relationship Id="rId7" Type="http://schemas.openxmlformats.org/officeDocument/2006/relationships/slideLayout" Target="../slideLayouts/slideLayout216.xml"/><Relationship Id="rId12" Type="http://schemas.openxmlformats.org/officeDocument/2006/relationships/slideLayout" Target="../slideLayouts/slideLayout221.xml"/><Relationship Id="rId2" Type="http://schemas.openxmlformats.org/officeDocument/2006/relationships/slideLayout" Target="../slideLayouts/slideLayout211.xml"/><Relationship Id="rId1" Type="http://schemas.openxmlformats.org/officeDocument/2006/relationships/slideLayout" Target="../slideLayouts/slideLayout210.xml"/><Relationship Id="rId6" Type="http://schemas.openxmlformats.org/officeDocument/2006/relationships/slideLayout" Target="../slideLayouts/slideLayout215.xml"/><Relationship Id="rId11" Type="http://schemas.openxmlformats.org/officeDocument/2006/relationships/slideLayout" Target="../slideLayouts/slideLayout220.xml"/><Relationship Id="rId5" Type="http://schemas.openxmlformats.org/officeDocument/2006/relationships/slideLayout" Target="../slideLayouts/slideLayout214.xml"/><Relationship Id="rId10" Type="http://schemas.openxmlformats.org/officeDocument/2006/relationships/slideLayout" Target="../slideLayouts/slideLayout219.xml"/><Relationship Id="rId4" Type="http://schemas.openxmlformats.org/officeDocument/2006/relationships/slideLayout" Target="../slideLayouts/slideLayout213.xml"/><Relationship Id="rId9" Type="http://schemas.openxmlformats.org/officeDocument/2006/relationships/slideLayout" Target="../slideLayouts/slideLayout218.xml"/><Relationship Id="rId14" Type="http://schemas.openxmlformats.org/officeDocument/2006/relationships/image" Target="../media/image1.png"/></Relationships>
</file>

<file path=ppt/slideMasters/_rels/slideMaster12.xml.rels><?xml version="1.0" encoding="UTF-8" standalone="yes"?>
<Relationships xmlns="http://schemas.openxmlformats.org/package/2006/relationships"><Relationship Id="rId8" Type="http://schemas.openxmlformats.org/officeDocument/2006/relationships/theme" Target="../theme/theme12.xml"/><Relationship Id="rId3" Type="http://schemas.openxmlformats.org/officeDocument/2006/relationships/slideLayout" Target="../slideLayouts/slideLayout224.xml"/><Relationship Id="rId7" Type="http://schemas.openxmlformats.org/officeDocument/2006/relationships/slideLayout" Target="../slideLayouts/slideLayout228.xml"/><Relationship Id="rId2" Type="http://schemas.openxmlformats.org/officeDocument/2006/relationships/slideLayout" Target="../slideLayouts/slideLayout223.xml"/><Relationship Id="rId1" Type="http://schemas.openxmlformats.org/officeDocument/2006/relationships/slideLayout" Target="../slideLayouts/slideLayout222.xml"/><Relationship Id="rId6" Type="http://schemas.openxmlformats.org/officeDocument/2006/relationships/slideLayout" Target="../slideLayouts/slideLayout227.xml"/><Relationship Id="rId5" Type="http://schemas.openxmlformats.org/officeDocument/2006/relationships/slideLayout" Target="../slideLayouts/slideLayout226.xml"/><Relationship Id="rId4" Type="http://schemas.openxmlformats.org/officeDocument/2006/relationships/slideLayout" Target="../slideLayouts/slideLayout225.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236.xml"/><Relationship Id="rId13" Type="http://schemas.openxmlformats.org/officeDocument/2006/relationships/slideLayout" Target="../slideLayouts/slideLayout241.xml"/><Relationship Id="rId18" Type="http://schemas.openxmlformats.org/officeDocument/2006/relationships/slideLayout" Target="../slideLayouts/slideLayout246.xml"/><Relationship Id="rId3" Type="http://schemas.openxmlformats.org/officeDocument/2006/relationships/slideLayout" Target="../slideLayouts/slideLayout231.xml"/><Relationship Id="rId21" Type="http://schemas.openxmlformats.org/officeDocument/2006/relationships/slideLayout" Target="../slideLayouts/slideLayout249.xml"/><Relationship Id="rId7" Type="http://schemas.openxmlformats.org/officeDocument/2006/relationships/slideLayout" Target="../slideLayouts/slideLayout235.xml"/><Relationship Id="rId12" Type="http://schemas.openxmlformats.org/officeDocument/2006/relationships/slideLayout" Target="../slideLayouts/slideLayout240.xml"/><Relationship Id="rId17" Type="http://schemas.openxmlformats.org/officeDocument/2006/relationships/slideLayout" Target="../slideLayouts/slideLayout245.xml"/><Relationship Id="rId2" Type="http://schemas.openxmlformats.org/officeDocument/2006/relationships/slideLayout" Target="../slideLayouts/slideLayout230.xml"/><Relationship Id="rId16" Type="http://schemas.openxmlformats.org/officeDocument/2006/relationships/slideLayout" Target="../slideLayouts/slideLayout244.xml"/><Relationship Id="rId20" Type="http://schemas.openxmlformats.org/officeDocument/2006/relationships/slideLayout" Target="../slideLayouts/slideLayout248.xml"/><Relationship Id="rId1" Type="http://schemas.openxmlformats.org/officeDocument/2006/relationships/slideLayout" Target="../slideLayouts/slideLayout229.xml"/><Relationship Id="rId6" Type="http://schemas.openxmlformats.org/officeDocument/2006/relationships/slideLayout" Target="../slideLayouts/slideLayout234.xml"/><Relationship Id="rId11" Type="http://schemas.openxmlformats.org/officeDocument/2006/relationships/slideLayout" Target="../slideLayouts/slideLayout239.xml"/><Relationship Id="rId24" Type="http://schemas.openxmlformats.org/officeDocument/2006/relationships/theme" Target="../theme/theme13.xml"/><Relationship Id="rId5" Type="http://schemas.openxmlformats.org/officeDocument/2006/relationships/slideLayout" Target="../slideLayouts/slideLayout233.xml"/><Relationship Id="rId15" Type="http://schemas.openxmlformats.org/officeDocument/2006/relationships/slideLayout" Target="../slideLayouts/slideLayout243.xml"/><Relationship Id="rId23" Type="http://schemas.openxmlformats.org/officeDocument/2006/relationships/slideLayout" Target="../slideLayouts/slideLayout251.xml"/><Relationship Id="rId10" Type="http://schemas.openxmlformats.org/officeDocument/2006/relationships/slideLayout" Target="../slideLayouts/slideLayout238.xml"/><Relationship Id="rId19" Type="http://schemas.openxmlformats.org/officeDocument/2006/relationships/slideLayout" Target="../slideLayouts/slideLayout247.xml"/><Relationship Id="rId4" Type="http://schemas.openxmlformats.org/officeDocument/2006/relationships/slideLayout" Target="../slideLayouts/slideLayout232.xml"/><Relationship Id="rId9" Type="http://schemas.openxmlformats.org/officeDocument/2006/relationships/slideLayout" Target="../slideLayouts/slideLayout237.xml"/><Relationship Id="rId14" Type="http://schemas.openxmlformats.org/officeDocument/2006/relationships/slideLayout" Target="../slideLayouts/slideLayout242.xml"/><Relationship Id="rId22" Type="http://schemas.openxmlformats.org/officeDocument/2006/relationships/slideLayout" Target="../slideLayouts/slideLayout250.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259.xml"/><Relationship Id="rId3" Type="http://schemas.openxmlformats.org/officeDocument/2006/relationships/slideLayout" Target="../slideLayouts/slideLayout254.xml"/><Relationship Id="rId7" Type="http://schemas.openxmlformats.org/officeDocument/2006/relationships/slideLayout" Target="../slideLayouts/slideLayout258.xml"/><Relationship Id="rId12" Type="http://schemas.openxmlformats.org/officeDocument/2006/relationships/theme" Target="../theme/theme14.xml"/><Relationship Id="rId2" Type="http://schemas.openxmlformats.org/officeDocument/2006/relationships/slideLayout" Target="../slideLayouts/slideLayout253.xml"/><Relationship Id="rId1" Type="http://schemas.openxmlformats.org/officeDocument/2006/relationships/slideLayout" Target="../slideLayouts/slideLayout252.xml"/><Relationship Id="rId6" Type="http://schemas.openxmlformats.org/officeDocument/2006/relationships/slideLayout" Target="../slideLayouts/slideLayout257.xml"/><Relationship Id="rId11" Type="http://schemas.openxmlformats.org/officeDocument/2006/relationships/slideLayout" Target="../slideLayouts/slideLayout262.xml"/><Relationship Id="rId5" Type="http://schemas.openxmlformats.org/officeDocument/2006/relationships/slideLayout" Target="../slideLayouts/slideLayout256.xml"/><Relationship Id="rId10" Type="http://schemas.openxmlformats.org/officeDocument/2006/relationships/slideLayout" Target="../slideLayouts/slideLayout261.xml"/><Relationship Id="rId4" Type="http://schemas.openxmlformats.org/officeDocument/2006/relationships/slideLayout" Target="../slideLayouts/slideLayout255.xml"/><Relationship Id="rId9" Type="http://schemas.openxmlformats.org/officeDocument/2006/relationships/slideLayout" Target="../slideLayouts/slideLayout26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theme" Target="../theme/theme2.xml"/><Relationship Id="rId2" Type="http://schemas.openxmlformats.org/officeDocument/2006/relationships/slideLayout" Target="../slideLayouts/slideLayout36.xml"/><Relationship Id="rId16" Type="http://schemas.openxmlformats.org/officeDocument/2006/relationships/slideLayout" Target="../slideLayouts/slideLayout50.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18" Type="http://schemas.openxmlformats.org/officeDocument/2006/relationships/slideLayout" Target="../slideLayouts/slideLayout68.xml"/><Relationship Id="rId3" Type="http://schemas.openxmlformats.org/officeDocument/2006/relationships/slideLayout" Target="../slideLayouts/slideLayout53.xml"/><Relationship Id="rId21" Type="http://schemas.openxmlformats.org/officeDocument/2006/relationships/slideLayout" Target="../slideLayouts/slideLayout71.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17" Type="http://schemas.openxmlformats.org/officeDocument/2006/relationships/slideLayout" Target="../slideLayouts/slideLayout67.xml"/><Relationship Id="rId25" Type="http://schemas.openxmlformats.org/officeDocument/2006/relationships/theme" Target="../theme/theme3.xml"/><Relationship Id="rId2" Type="http://schemas.openxmlformats.org/officeDocument/2006/relationships/slideLayout" Target="../slideLayouts/slideLayout52.xml"/><Relationship Id="rId16" Type="http://schemas.openxmlformats.org/officeDocument/2006/relationships/slideLayout" Target="../slideLayouts/slideLayout66.xml"/><Relationship Id="rId20" Type="http://schemas.openxmlformats.org/officeDocument/2006/relationships/slideLayout" Target="../slideLayouts/slideLayout70.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24" Type="http://schemas.openxmlformats.org/officeDocument/2006/relationships/slideLayout" Target="../slideLayouts/slideLayout74.xml"/><Relationship Id="rId5" Type="http://schemas.openxmlformats.org/officeDocument/2006/relationships/slideLayout" Target="../slideLayouts/slideLayout55.xml"/><Relationship Id="rId15" Type="http://schemas.openxmlformats.org/officeDocument/2006/relationships/slideLayout" Target="../slideLayouts/slideLayout65.xml"/><Relationship Id="rId23" Type="http://schemas.openxmlformats.org/officeDocument/2006/relationships/slideLayout" Target="../slideLayouts/slideLayout73.xml"/><Relationship Id="rId10" Type="http://schemas.openxmlformats.org/officeDocument/2006/relationships/slideLayout" Target="../slideLayouts/slideLayout60.xml"/><Relationship Id="rId19" Type="http://schemas.openxmlformats.org/officeDocument/2006/relationships/slideLayout" Target="../slideLayouts/slideLayout69.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slideLayout" Target="../slideLayouts/slideLayout64.xml"/><Relationship Id="rId22" Type="http://schemas.openxmlformats.org/officeDocument/2006/relationships/slideLayout" Target="../slideLayouts/slideLayout72.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87.xml"/><Relationship Id="rId18" Type="http://schemas.openxmlformats.org/officeDocument/2006/relationships/slideLayout" Target="../slideLayouts/slideLayout92.xml"/><Relationship Id="rId26" Type="http://schemas.openxmlformats.org/officeDocument/2006/relationships/slideLayout" Target="../slideLayouts/slideLayout100.xml"/><Relationship Id="rId39" Type="http://schemas.openxmlformats.org/officeDocument/2006/relationships/slideLayout" Target="../slideLayouts/slideLayout113.xml"/><Relationship Id="rId21" Type="http://schemas.openxmlformats.org/officeDocument/2006/relationships/slideLayout" Target="../slideLayouts/slideLayout95.xml"/><Relationship Id="rId34" Type="http://schemas.openxmlformats.org/officeDocument/2006/relationships/slideLayout" Target="../slideLayouts/slideLayout108.xml"/><Relationship Id="rId42" Type="http://schemas.openxmlformats.org/officeDocument/2006/relationships/slideLayout" Target="../slideLayouts/slideLayout116.xml"/><Relationship Id="rId7" Type="http://schemas.openxmlformats.org/officeDocument/2006/relationships/slideLayout" Target="../slideLayouts/slideLayout81.xml"/><Relationship Id="rId2" Type="http://schemas.openxmlformats.org/officeDocument/2006/relationships/slideLayout" Target="../slideLayouts/slideLayout76.xml"/><Relationship Id="rId16" Type="http://schemas.openxmlformats.org/officeDocument/2006/relationships/slideLayout" Target="../slideLayouts/slideLayout90.xml"/><Relationship Id="rId20" Type="http://schemas.openxmlformats.org/officeDocument/2006/relationships/slideLayout" Target="../slideLayouts/slideLayout94.xml"/><Relationship Id="rId29" Type="http://schemas.openxmlformats.org/officeDocument/2006/relationships/slideLayout" Target="../slideLayouts/slideLayout103.xml"/><Relationship Id="rId41" Type="http://schemas.openxmlformats.org/officeDocument/2006/relationships/slideLayout" Target="../slideLayouts/slideLayout115.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24" Type="http://schemas.openxmlformats.org/officeDocument/2006/relationships/slideLayout" Target="../slideLayouts/slideLayout98.xml"/><Relationship Id="rId32" Type="http://schemas.openxmlformats.org/officeDocument/2006/relationships/slideLayout" Target="../slideLayouts/slideLayout106.xml"/><Relationship Id="rId37" Type="http://schemas.openxmlformats.org/officeDocument/2006/relationships/slideLayout" Target="../slideLayouts/slideLayout111.xml"/><Relationship Id="rId40" Type="http://schemas.openxmlformats.org/officeDocument/2006/relationships/slideLayout" Target="../slideLayouts/slideLayout114.xml"/><Relationship Id="rId5" Type="http://schemas.openxmlformats.org/officeDocument/2006/relationships/slideLayout" Target="../slideLayouts/slideLayout79.xml"/><Relationship Id="rId15" Type="http://schemas.openxmlformats.org/officeDocument/2006/relationships/slideLayout" Target="../slideLayouts/slideLayout89.xml"/><Relationship Id="rId23" Type="http://schemas.openxmlformats.org/officeDocument/2006/relationships/slideLayout" Target="../slideLayouts/slideLayout97.xml"/><Relationship Id="rId28" Type="http://schemas.openxmlformats.org/officeDocument/2006/relationships/slideLayout" Target="../slideLayouts/slideLayout102.xml"/><Relationship Id="rId36" Type="http://schemas.openxmlformats.org/officeDocument/2006/relationships/slideLayout" Target="../slideLayouts/slideLayout110.xml"/><Relationship Id="rId10" Type="http://schemas.openxmlformats.org/officeDocument/2006/relationships/slideLayout" Target="../slideLayouts/slideLayout84.xml"/><Relationship Id="rId19" Type="http://schemas.openxmlformats.org/officeDocument/2006/relationships/slideLayout" Target="../slideLayouts/slideLayout93.xml"/><Relationship Id="rId31" Type="http://schemas.openxmlformats.org/officeDocument/2006/relationships/slideLayout" Target="../slideLayouts/slideLayout105.xml"/><Relationship Id="rId4" Type="http://schemas.openxmlformats.org/officeDocument/2006/relationships/slideLayout" Target="../slideLayouts/slideLayout78.xml"/><Relationship Id="rId9" Type="http://schemas.openxmlformats.org/officeDocument/2006/relationships/slideLayout" Target="../slideLayouts/slideLayout83.xml"/><Relationship Id="rId14" Type="http://schemas.openxmlformats.org/officeDocument/2006/relationships/slideLayout" Target="../slideLayouts/slideLayout88.xml"/><Relationship Id="rId22" Type="http://schemas.openxmlformats.org/officeDocument/2006/relationships/slideLayout" Target="../slideLayouts/slideLayout96.xml"/><Relationship Id="rId27" Type="http://schemas.openxmlformats.org/officeDocument/2006/relationships/slideLayout" Target="../slideLayouts/slideLayout101.xml"/><Relationship Id="rId30" Type="http://schemas.openxmlformats.org/officeDocument/2006/relationships/slideLayout" Target="../slideLayouts/slideLayout104.xml"/><Relationship Id="rId35" Type="http://schemas.openxmlformats.org/officeDocument/2006/relationships/slideLayout" Target="../slideLayouts/slideLayout109.xml"/><Relationship Id="rId43" Type="http://schemas.openxmlformats.org/officeDocument/2006/relationships/theme" Target="../theme/theme4.xml"/><Relationship Id="rId8" Type="http://schemas.openxmlformats.org/officeDocument/2006/relationships/slideLayout" Target="../slideLayouts/slideLayout82.xml"/><Relationship Id="rId3" Type="http://schemas.openxmlformats.org/officeDocument/2006/relationships/slideLayout" Target="../slideLayouts/slideLayout77.xml"/><Relationship Id="rId12" Type="http://schemas.openxmlformats.org/officeDocument/2006/relationships/slideLayout" Target="../slideLayouts/slideLayout86.xml"/><Relationship Id="rId17" Type="http://schemas.openxmlformats.org/officeDocument/2006/relationships/slideLayout" Target="../slideLayouts/slideLayout91.xml"/><Relationship Id="rId25" Type="http://schemas.openxmlformats.org/officeDocument/2006/relationships/slideLayout" Target="../slideLayouts/slideLayout99.xml"/><Relationship Id="rId33" Type="http://schemas.openxmlformats.org/officeDocument/2006/relationships/slideLayout" Target="../slideLayouts/slideLayout107.xml"/><Relationship Id="rId38" Type="http://schemas.openxmlformats.org/officeDocument/2006/relationships/slideLayout" Target="../slideLayouts/slideLayout112.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129.xml"/><Relationship Id="rId18" Type="http://schemas.openxmlformats.org/officeDocument/2006/relationships/slideLayout" Target="../slideLayouts/slideLayout134.xml"/><Relationship Id="rId26" Type="http://schemas.openxmlformats.org/officeDocument/2006/relationships/slideLayout" Target="../slideLayouts/slideLayout142.xml"/><Relationship Id="rId39" Type="http://schemas.openxmlformats.org/officeDocument/2006/relationships/slideLayout" Target="../slideLayouts/slideLayout155.xml"/><Relationship Id="rId21" Type="http://schemas.openxmlformats.org/officeDocument/2006/relationships/slideLayout" Target="../slideLayouts/slideLayout137.xml"/><Relationship Id="rId34" Type="http://schemas.openxmlformats.org/officeDocument/2006/relationships/slideLayout" Target="../slideLayouts/slideLayout150.xml"/><Relationship Id="rId42" Type="http://schemas.openxmlformats.org/officeDocument/2006/relationships/theme" Target="../theme/theme5.xml"/><Relationship Id="rId7" Type="http://schemas.openxmlformats.org/officeDocument/2006/relationships/slideLayout" Target="../slideLayouts/slideLayout123.xml"/><Relationship Id="rId2" Type="http://schemas.openxmlformats.org/officeDocument/2006/relationships/slideLayout" Target="../slideLayouts/slideLayout118.xml"/><Relationship Id="rId16" Type="http://schemas.openxmlformats.org/officeDocument/2006/relationships/slideLayout" Target="../slideLayouts/slideLayout132.xml"/><Relationship Id="rId20" Type="http://schemas.openxmlformats.org/officeDocument/2006/relationships/slideLayout" Target="../slideLayouts/slideLayout136.xml"/><Relationship Id="rId29" Type="http://schemas.openxmlformats.org/officeDocument/2006/relationships/slideLayout" Target="../slideLayouts/slideLayout145.xml"/><Relationship Id="rId41" Type="http://schemas.openxmlformats.org/officeDocument/2006/relationships/slideLayout" Target="../slideLayouts/slideLayout157.xml"/><Relationship Id="rId1" Type="http://schemas.openxmlformats.org/officeDocument/2006/relationships/slideLayout" Target="../slideLayouts/slideLayout117.xml"/><Relationship Id="rId6" Type="http://schemas.openxmlformats.org/officeDocument/2006/relationships/slideLayout" Target="../slideLayouts/slideLayout122.xml"/><Relationship Id="rId11" Type="http://schemas.openxmlformats.org/officeDocument/2006/relationships/slideLayout" Target="../slideLayouts/slideLayout127.xml"/><Relationship Id="rId24" Type="http://schemas.openxmlformats.org/officeDocument/2006/relationships/slideLayout" Target="../slideLayouts/slideLayout140.xml"/><Relationship Id="rId32" Type="http://schemas.openxmlformats.org/officeDocument/2006/relationships/slideLayout" Target="../slideLayouts/slideLayout148.xml"/><Relationship Id="rId37" Type="http://schemas.openxmlformats.org/officeDocument/2006/relationships/slideLayout" Target="../slideLayouts/slideLayout153.xml"/><Relationship Id="rId40" Type="http://schemas.openxmlformats.org/officeDocument/2006/relationships/slideLayout" Target="../slideLayouts/slideLayout156.xml"/><Relationship Id="rId5" Type="http://schemas.openxmlformats.org/officeDocument/2006/relationships/slideLayout" Target="../slideLayouts/slideLayout121.xml"/><Relationship Id="rId15" Type="http://schemas.openxmlformats.org/officeDocument/2006/relationships/slideLayout" Target="../slideLayouts/slideLayout131.xml"/><Relationship Id="rId23" Type="http://schemas.openxmlformats.org/officeDocument/2006/relationships/slideLayout" Target="../slideLayouts/slideLayout139.xml"/><Relationship Id="rId28" Type="http://schemas.openxmlformats.org/officeDocument/2006/relationships/slideLayout" Target="../slideLayouts/slideLayout144.xml"/><Relationship Id="rId36" Type="http://schemas.openxmlformats.org/officeDocument/2006/relationships/slideLayout" Target="../slideLayouts/slideLayout152.xml"/><Relationship Id="rId10" Type="http://schemas.openxmlformats.org/officeDocument/2006/relationships/slideLayout" Target="../slideLayouts/slideLayout126.xml"/><Relationship Id="rId19" Type="http://schemas.openxmlformats.org/officeDocument/2006/relationships/slideLayout" Target="../slideLayouts/slideLayout135.xml"/><Relationship Id="rId31" Type="http://schemas.openxmlformats.org/officeDocument/2006/relationships/slideLayout" Target="../slideLayouts/slideLayout147.xml"/><Relationship Id="rId44" Type="http://schemas.microsoft.com/office/2007/relationships/hdphoto" Target="../media/hdphoto1.wdp"/><Relationship Id="rId4" Type="http://schemas.openxmlformats.org/officeDocument/2006/relationships/slideLayout" Target="../slideLayouts/slideLayout120.xml"/><Relationship Id="rId9" Type="http://schemas.openxmlformats.org/officeDocument/2006/relationships/slideLayout" Target="../slideLayouts/slideLayout125.xml"/><Relationship Id="rId14" Type="http://schemas.openxmlformats.org/officeDocument/2006/relationships/slideLayout" Target="../slideLayouts/slideLayout130.xml"/><Relationship Id="rId22" Type="http://schemas.openxmlformats.org/officeDocument/2006/relationships/slideLayout" Target="../slideLayouts/slideLayout138.xml"/><Relationship Id="rId27" Type="http://schemas.openxmlformats.org/officeDocument/2006/relationships/slideLayout" Target="../slideLayouts/slideLayout143.xml"/><Relationship Id="rId30" Type="http://schemas.openxmlformats.org/officeDocument/2006/relationships/slideLayout" Target="../slideLayouts/slideLayout146.xml"/><Relationship Id="rId35" Type="http://schemas.openxmlformats.org/officeDocument/2006/relationships/slideLayout" Target="../slideLayouts/slideLayout151.xml"/><Relationship Id="rId43" Type="http://schemas.openxmlformats.org/officeDocument/2006/relationships/image" Target="../media/image1.png"/><Relationship Id="rId8" Type="http://schemas.openxmlformats.org/officeDocument/2006/relationships/slideLayout" Target="../slideLayouts/slideLayout124.xml"/><Relationship Id="rId3" Type="http://schemas.openxmlformats.org/officeDocument/2006/relationships/slideLayout" Target="../slideLayouts/slideLayout119.xml"/><Relationship Id="rId12" Type="http://schemas.openxmlformats.org/officeDocument/2006/relationships/slideLayout" Target="../slideLayouts/slideLayout128.xml"/><Relationship Id="rId17" Type="http://schemas.openxmlformats.org/officeDocument/2006/relationships/slideLayout" Target="../slideLayouts/slideLayout133.xml"/><Relationship Id="rId25" Type="http://schemas.openxmlformats.org/officeDocument/2006/relationships/slideLayout" Target="../slideLayouts/slideLayout141.xml"/><Relationship Id="rId33" Type="http://schemas.openxmlformats.org/officeDocument/2006/relationships/slideLayout" Target="../slideLayouts/slideLayout149.xml"/><Relationship Id="rId38" Type="http://schemas.openxmlformats.org/officeDocument/2006/relationships/slideLayout" Target="../slideLayouts/slideLayout154.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160.xml"/><Relationship Id="rId7" Type="http://schemas.openxmlformats.org/officeDocument/2006/relationships/theme" Target="../theme/theme6.xml"/><Relationship Id="rId2" Type="http://schemas.openxmlformats.org/officeDocument/2006/relationships/slideLayout" Target="../slideLayouts/slideLayout159.xml"/><Relationship Id="rId1" Type="http://schemas.openxmlformats.org/officeDocument/2006/relationships/slideLayout" Target="../slideLayouts/slideLayout158.xml"/><Relationship Id="rId6" Type="http://schemas.openxmlformats.org/officeDocument/2006/relationships/slideLayout" Target="../slideLayouts/slideLayout163.xml"/><Relationship Id="rId5" Type="http://schemas.openxmlformats.org/officeDocument/2006/relationships/slideLayout" Target="../slideLayouts/slideLayout162.xml"/><Relationship Id="rId4" Type="http://schemas.openxmlformats.org/officeDocument/2006/relationships/slideLayout" Target="../slideLayouts/slideLayout16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71.xml"/><Relationship Id="rId3" Type="http://schemas.openxmlformats.org/officeDocument/2006/relationships/slideLayout" Target="../slideLayouts/slideLayout166.xml"/><Relationship Id="rId7" Type="http://schemas.openxmlformats.org/officeDocument/2006/relationships/slideLayout" Target="../slideLayouts/slideLayout170.xml"/><Relationship Id="rId2" Type="http://schemas.openxmlformats.org/officeDocument/2006/relationships/slideLayout" Target="../slideLayouts/slideLayout165.xml"/><Relationship Id="rId1" Type="http://schemas.openxmlformats.org/officeDocument/2006/relationships/slideLayout" Target="../slideLayouts/slideLayout164.xml"/><Relationship Id="rId6" Type="http://schemas.openxmlformats.org/officeDocument/2006/relationships/slideLayout" Target="../slideLayouts/slideLayout169.xml"/><Relationship Id="rId5" Type="http://schemas.openxmlformats.org/officeDocument/2006/relationships/slideLayout" Target="../slideLayouts/slideLayout168.xml"/><Relationship Id="rId10" Type="http://schemas.openxmlformats.org/officeDocument/2006/relationships/theme" Target="../theme/theme7.xml"/><Relationship Id="rId4" Type="http://schemas.openxmlformats.org/officeDocument/2006/relationships/slideLayout" Target="../slideLayouts/slideLayout167.xml"/><Relationship Id="rId9" Type="http://schemas.openxmlformats.org/officeDocument/2006/relationships/slideLayout" Target="../slideLayouts/slideLayout172.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80.xml"/><Relationship Id="rId13" Type="http://schemas.openxmlformats.org/officeDocument/2006/relationships/slideLayout" Target="../slideLayouts/slideLayout185.xml"/><Relationship Id="rId18" Type="http://schemas.openxmlformats.org/officeDocument/2006/relationships/theme" Target="../theme/theme8.xml"/><Relationship Id="rId3" Type="http://schemas.openxmlformats.org/officeDocument/2006/relationships/slideLayout" Target="../slideLayouts/slideLayout175.xml"/><Relationship Id="rId7" Type="http://schemas.openxmlformats.org/officeDocument/2006/relationships/slideLayout" Target="../slideLayouts/slideLayout179.xml"/><Relationship Id="rId12" Type="http://schemas.openxmlformats.org/officeDocument/2006/relationships/slideLayout" Target="../slideLayouts/slideLayout184.xml"/><Relationship Id="rId17" Type="http://schemas.openxmlformats.org/officeDocument/2006/relationships/slideLayout" Target="../slideLayouts/slideLayout189.xml"/><Relationship Id="rId2" Type="http://schemas.openxmlformats.org/officeDocument/2006/relationships/slideLayout" Target="../slideLayouts/slideLayout174.xml"/><Relationship Id="rId16" Type="http://schemas.openxmlformats.org/officeDocument/2006/relationships/slideLayout" Target="../slideLayouts/slideLayout188.xml"/><Relationship Id="rId1" Type="http://schemas.openxmlformats.org/officeDocument/2006/relationships/slideLayout" Target="../slideLayouts/slideLayout173.xml"/><Relationship Id="rId6" Type="http://schemas.openxmlformats.org/officeDocument/2006/relationships/slideLayout" Target="../slideLayouts/slideLayout178.xml"/><Relationship Id="rId11" Type="http://schemas.openxmlformats.org/officeDocument/2006/relationships/slideLayout" Target="../slideLayouts/slideLayout183.xml"/><Relationship Id="rId5" Type="http://schemas.openxmlformats.org/officeDocument/2006/relationships/slideLayout" Target="../slideLayouts/slideLayout177.xml"/><Relationship Id="rId15" Type="http://schemas.openxmlformats.org/officeDocument/2006/relationships/slideLayout" Target="../slideLayouts/slideLayout187.xml"/><Relationship Id="rId10" Type="http://schemas.openxmlformats.org/officeDocument/2006/relationships/slideLayout" Target="../slideLayouts/slideLayout182.xml"/><Relationship Id="rId4" Type="http://schemas.openxmlformats.org/officeDocument/2006/relationships/slideLayout" Target="../slideLayouts/slideLayout176.xml"/><Relationship Id="rId9" Type="http://schemas.openxmlformats.org/officeDocument/2006/relationships/slideLayout" Target="../slideLayouts/slideLayout181.xml"/><Relationship Id="rId14" Type="http://schemas.openxmlformats.org/officeDocument/2006/relationships/slideLayout" Target="../slideLayouts/slideLayout1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97.xml"/><Relationship Id="rId3" Type="http://schemas.openxmlformats.org/officeDocument/2006/relationships/slideLayout" Target="../slideLayouts/slideLayout192.xml"/><Relationship Id="rId7" Type="http://schemas.openxmlformats.org/officeDocument/2006/relationships/slideLayout" Target="../slideLayouts/slideLayout196.xml"/><Relationship Id="rId2" Type="http://schemas.openxmlformats.org/officeDocument/2006/relationships/slideLayout" Target="../slideLayouts/slideLayout191.xml"/><Relationship Id="rId1" Type="http://schemas.openxmlformats.org/officeDocument/2006/relationships/slideLayout" Target="../slideLayouts/slideLayout190.xml"/><Relationship Id="rId6" Type="http://schemas.openxmlformats.org/officeDocument/2006/relationships/slideLayout" Target="../slideLayouts/slideLayout195.xml"/><Relationship Id="rId5" Type="http://schemas.openxmlformats.org/officeDocument/2006/relationships/slideLayout" Target="../slideLayouts/slideLayout194.xml"/><Relationship Id="rId4" Type="http://schemas.openxmlformats.org/officeDocument/2006/relationships/slideLayout" Target="../slideLayouts/slideLayout193.xml"/><Relationship Id="rId9"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2" name="Text Placeholder 28">
            <a:extLst>
              <a:ext uri="{FF2B5EF4-FFF2-40B4-BE49-F238E27FC236}">
                <a16:creationId xmlns:a16="http://schemas.microsoft.com/office/drawing/2014/main" id="{F0159536-C66C-914B-B21F-442E4E0D6DA3}"/>
              </a:ext>
            </a:extLst>
          </p:cNvPr>
          <p:cNvSpPr>
            <a:spLocks noGrp="1"/>
          </p:cNvSpPr>
          <p:nvPr>
            <p:ph type="body" idx="1"/>
          </p:nvPr>
        </p:nvSpPr>
        <p:spPr>
          <a:xfrm>
            <a:off x="457200" y="1557838"/>
            <a:ext cx="11277600" cy="4842962"/>
          </a:xfrm>
          <a:prstGeom prst="rect">
            <a:avLst/>
          </a:prstGeom>
          <a:noFill/>
        </p:spPr>
        <p:txBody>
          <a:bodyPr vert="horz" lIns="0" tIns="0" rIns="0" bIns="0" rtlCol="0" anchor="t" anchorCtr="0">
            <a:noAutofit/>
          </a:bodyPr>
          <a:lstStyle/>
          <a:p>
            <a:pPr lvl="0"/>
            <a:r>
              <a:rPr lang="en-US" dirty="0"/>
              <a:t>Body text</a:t>
            </a:r>
          </a:p>
          <a:p>
            <a:pPr lvl="1"/>
            <a:r>
              <a:rPr lang="en-US" dirty="0"/>
              <a:t>Bullets</a:t>
            </a:r>
          </a:p>
          <a:p>
            <a:pPr lvl="2"/>
            <a:r>
              <a:rPr lang="en-US" dirty="0"/>
              <a:t>Bullets two</a:t>
            </a:r>
          </a:p>
          <a:p>
            <a:pPr lvl="3"/>
            <a:r>
              <a:rPr lang="en-US" dirty="0"/>
              <a:t>Heading two</a:t>
            </a:r>
          </a:p>
          <a:p>
            <a:pPr lvl="4"/>
            <a:r>
              <a:rPr lang="en-US" dirty="0"/>
              <a:t>Heading one</a:t>
            </a:r>
          </a:p>
          <a:p>
            <a:pPr lvl="5"/>
            <a:r>
              <a:rPr lang="en-US" dirty="0"/>
              <a:t>Title</a:t>
            </a:r>
          </a:p>
          <a:p>
            <a:pPr lvl="6"/>
            <a:r>
              <a:rPr lang="en-US" dirty="0"/>
              <a:t>Body text</a:t>
            </a:r>
          </a:p>
        </p:txBody>
      </p:sp>
      <p:sp>
        <p:nvSpPr>
          <p:cNvPr id="23" name="Title Placeholder 1">
            <a:extLst>
              <a:ext uri="{FF2B5EF4-FFF2-40B4-BE49-F238E27FC236}">
                <a16:creationId xmlns:a16="http://schemas.microsoft.com/office/drawing/2014/main" id="{0BCBD550-6999-994B-8F9A-165E75EBF8F6}"/>
              </a:ext>
            </a:extLst>
          </p:cNvPr>
          <p:cNvSpPr>
            <a:spLocks noGrp="1"/>
          </p:cNvSpPr>
          <p:nvPr>
            <p:ph type="title"/>
          </p:nvPr>
        </p:nvSpPr>
        <p:spPr>
          <a:xfrm>
            <a:off x="457200" y="265176"/>
            <a:ext cx="11277600" cy="1292662"/>
          </a:xfrm>
          <a:prstGeom prst="rect">
            <a:avLst/>
          </a:prstGeom>
        </p:spPr>
        <p:txBody>
          <a:bodyPr vert="horz" wrap="square" lIns="0" tIns="0" rIns="0" bIns="457200" rtlCol="0" anchor="t" anchorCtr="0">
            <a:spAutoFit/>
          </a:bodyPr>
          <a:lstStyle/>
          <a:p>
            <a:r>
              <a:rPr lang="en-US" dirty="0"/>
              <a:t>Master title style</a:t>
            </a:r>
          </a:p>
        </p:txBody>
      </p:sp>
      <p:sp>
        <p:nvSpPr>
          <p:cNvPr id="7" name="TextBox 6">
            <a:extLst>
              <a:ext uri="{FF2B5EF4-FFF2-40B4-BE49-F238E27FC236}">
                <a16:creationId xmlns:a16="http://schemas.microsoft.com/office/drawing/2014/main" id="{D6F3C13F-7693-8041-800C-DE6EC0883E8F}"/>
              </a:ext>
            </a:extLst>
          </p:cNvPr>
          <p:cNvSpPr txBox="1">
            <a:spLocks noChangeArrowheads="1"/>
          </p:cNvSpPr>
          <p:nvPr userDrawn="1"/>
        </p:nvSpPr>
        <p:spPr bwMode="auto">
          <a:xfrm>
            <a:off x="11734800" y="64008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rIns="0" anchor="ctr" anchorCtr="0">
            <a:no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algn="ctr" eaLnBrk="1" hangingPunct="1"/>
            <a:fld id="{44C37EC8-212B-D845-8C24-DA27C0385206}" type="slidenum">
              <a:rPr lang="en-US" sz="800" b="0" i="0" u="none" strike="noStrike" kern="1200" cap="all" spc="100" baseline="0" smtClean="0">
                <a:solidFill>
                  <a:schemeClr val="tx1"/>
                </a:solidFill>
                <a:latin typeface="+mn-lt"/>
                <a:ea typeface="Arial" charset="0"/>
                <a:cs typeface="Arial" charset="0"/>
              </a:rPr>
              <a:pPr algn="ctr" eaLnBrk="1" hangingPunct="1"/>
              <a:t>‹#›</a:t>
            </a:fld>
            <a:endParaRPr lang="ru-RU" altLang="en-US" sz="800" b="0" i="0" cap="all" spc="100" baseline="0">
              <a:solidFill>
                <a:schemeClr val="tx1"/>
              </a:solidFill>
              <a:latin typeface="+mn-lt"/>
              <a:ea typeface="Arial" charset="0"/>
              <a:cs typeface="Arial" charset="0"/>
            </a:endParaRPr>
          </a:p>
        </p:txBody>
      </p:sp>
    </p:spTree>
    <p:extLst>
      <p:ext uri="{BB962C8B-B14F-4D97-AF65-F5344CB8AC3E}">
        <p14:creationId xmlns:p14="http://schemas.microsoft.com/office/powerpoint/2010/main" val="568388079"/>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 id="2147483690" r:id="rId15"/>
    <p:sldLayoutId id="2147483691" r:id="rId16"/>
    <p:sldLayoutId id="2147483692" r:id="rId17"/>
    <p:sldLayoutId id="2147483693" r:id="rId18"/>
    <p:sldLayoutId id="2147483694" r:id="rId19"/>
    <p:sldLayoutId id="2147483695" r:id="rId20"/>
    <p:sldLayoutId id="2147483696" r:id="rId21"/>
    <p:sldLayoutId id="2147483697" r:id="rId22"/>
    <p:sldLayoutId id="2147483698" r:id="rId23"/>
    <p:sldLayoutId id="2147483699" r:id="rId24"/>
    <p:sldLayoutId id="2147483700" r:id="rId25"/>
    <p:sldLayoutId id="2147483701" r:id="rId26"/>
    <p:sldLayoutId id="2147483702" r:id="rId27"/>
    <p:sldLayoutId id="2147483703" r:id="rId28"/>
    <p:sldLayoutId id="2147483704" r:id="rId29"/>
    <p:sldLayoutId id="2147483705" r:id="rId30"/>
    <p:sldLayoutId id="2147483706" r:id="rId31"/>
    <p:sldLayoutId id="2147483707" r:id="rId32"/>
    <p:sldLayoutId id="2147483708" r:id="rId33"/>
    <p:sldLayoutId id="2147483712" r:id="rId34"/>
  </p:sldLayoutIdLst>
  <p:txStyles>
    <p:titleStyle>
      <a:lvl1pPr algn="l" defTabSz="914400" rtl="0" eaLnBrk="1" latinLnBrk="0" hangingPunct="1">
        <a:lnSpc>
          <a:spcPct val="100000"/>
        </a:lnSpc>
        <a:spcBef>
          <a:spcPct val="0"/>
        </a:spcBef>
        <a:buNone/>
        <a:defRPr sz="5400" b="0" i="0" kern="1200" cap="none" spc="0" normalizeH="0" baseline="0">
          <a:solidFill>
            <a:srgbClr val="00A8C8"/>
          </a:solidFill>
          <a:latin typeface="Franklin Gothic Medium Cond" panose="020B0606030402020204" pitchFamily="34" charset="0"/>
          <a:ea typeface="+mj-ea"/>
          <a:cs typeface="+mj-cs"/>
        </a:defRPr>
      </a:lvl1pPr>
    </p:titleStyle>
    <p:bodyStyle>
      <a:lvl1pPr marL="0" indent="0" algn="l" defTabSz="914400" rtl="0" eaLnBrk="1" latinLnBrk="0" hangingPunct="1">
        <a:lnSpc>
          <a:spcPct val="100000"/>
        </a:lnSpc>
        <a:spcBef>
          <a:spcPts val="1200"/>
        </a:spcBef>
        <a:spcAft>
          <a:spcPts val="0"/>
        </a:spcAft>
        <a:buFont typeface="Arial" panose="020B0604020202020204" pitchFamily="34" charset="0"/>
        <a:buNone/>
        <a:defRPr sz="2000" b="0" kern="1200" cap="none" spc="50" baseline="0">
          <a:solidFill>
            <a:schemeClr val="tx1"/>
          </a:solidFill>
          <a:latin typeface="+mn-lt"/>
          <a:ea typeface="+mn-ea"/>
          <a:cs typeface="+mn-cs"/>
        </a:defRPr>
      </a:lvl1pPr>
      <a:lvl2pPr marL="228600" indent="-228600" algn="l" defTabSz="914400" rtl="0" eaLnBrk="1" latinLnBrk="0" hangingPunct="1">
        <a:lnSpc>
          <a:spcPct val="100000"/>
        </a:lnSpc>
        <a:spcBef>
          <a:spcPts val="600"/>
        </a:spcBef>
        <a:spcAft>
          <a:spcPts val="0"/>
        </a:spcAft>
        <a:buFont typeface="Arial" panose="020B0604020202020204" pitchFamily="34" charset="0"/>
        <a:buChar char="•"/>
        <a:defRPr sz="2000" b="0" kern="1200" cap="none" spc="50" baseline="0">
          <a:solidFill>
            <a:schemeClr val="tx1"/>
          </a:solidFill>
          <a:latin typeface="+mn-lt"/>
          <a:ea typeface="+mn-ea"/>
          <a:cs typeface="+mn-cs"/>
        </a:defRPr>
      </a:lvl2pPr>
      <a:lvl3pPr marL="457200" indent="-228600" algn="l" defTabSz="914400" rtl="0" eaLnBrk="1" latinLnBrk="0" hangingPunct="1">
        <a:lnSpc>
          <a:spcPct val="100000"/>
        </a:lnSpc>
        <a:spcBef>
          <a:spcPts val="600"/>
        </a:spcBef>
        <a:spcAft>
          <a:spcPts val="0"/>
        </a:spcAft>
        <a:buFont typeface="System Font Regular"/>
        <a:buChar char="-"/>
        <a:defRPr sz="2000" kern="1200" cap="none" spc="50" baseline="0">
          <a:solidFill>
            <a:schemeClr val="tx1"/>
          </a:solidFill>
          <a:latin typeface="+mn-lt"/>
          <a:ea typeface="+mn-ea"/>
          <a:cs typeface="+mn-cs"/>
        </a:defRPr>
      </a:lvl3pPr>
      <a:lvl4pPr marL="0" indent="0" algn="l" defTabSz="914400" rtl="0" eaLnBrk="1" latinLnBrk="0" hangingPunct="1">
        <a:lnSpc>
          <a:spcPct val="100000"/>
        </a:lnSpc>
        <a:spcBef>
          <a:spcPts val="0"/>
        </a:spcBef>
        <a:spcAft>
          <a:spcPts val="600"/>
        </a:spcAft>
        <a:buFont typeface="Arial" panose="020B0604020202020204" pitchFamily="34" charset="0"/>
        <a:buNone/>
        <a:defRPr sz="2400" b="0" i="0" kern="1200" cap="all" spc="200" baseline="0">
          <a:solidFill>
            <a:schemeClr val="tx1"/>
          </a:solidFill>
          <a:latin typeface="+mn-lt"/>
          <a:ea typeface="+mn-ea"/>
          <a:cs typeface="+mn-cs"/>
        </a:defRPr>
      </a:lvl4pPr>
      <a:lvl5pPr marL="0" indent="0" algn="l" defTabSz="914400" rtl="0" eaLnBrk="1" latinLnBrk="0" hangingPunct="1">
        <a:lnSpc>
          <a:spcPct val="100000"/>
        </a:lnSpc>
        <a:spcBef>
          <a:spcPts val="0"/>
        </a:spcBef>
        <a:spcAft>
          <a:spcPts val="1200"/>
        </a:spcAft>
        <a:buFont typeface="System Font Regular"/>
        <a:buNone/>
        <a:defRPr sz="4400" b="0" i="0" kern="1200" spc="0" baseline="0">
          <a:solidFill>
            <a:schemeClr val="tx1"/>
          </a:solidFill>
          <a:latin typeface="Franklin Gothic Medium Cond" panose="020B0606030402020204" pitchFamily="34" charset="0"/>
          <a:ea typeface="+mn-ea"/>
          <a:cs typeface="+mn-cs"/>
        </a:defRPr>
      </a:lvl5pPr>
      <a:lvl6pPr marL="0" indent="0" algn="l" defTabSz="914400" rtl="0" eaLnBrk="1" latinLnBrk="0" hangingPunct="1">
        <a:lnSpc>
          <a:spcPct val="100000"/>
        </a:lnSpc>
        <a:spcBef>
          <a:spcPts val="0"/>
        </a:spcBef>
        <a:spcAft>
          <a:spcPts val="1200"/>
        </a:spcAft>
        <a:buFont typeface="Arial" panose="020B0604020202020204" pitchFamily="34" charset="0"/>
        <a:buNone/>
        <a:defRPr sz="5400" b="0" i="0" kern="1200" cap="none" spc="0" baseline="0">
          <a:solidFill>
            <a:srgbClr val="00A8C8"/>
          </a:solidFill>
          <a:latin typeface="Franklin Gothic Medium Cond" panose="020B0606030402020204" pitchFamily="34" charset="0"/>
          <a:ea typeface="+mn-ea"/>
          <a:cs typeface="+mn-cs"/>
        </a:defRPr>
      </a:lvl6pPr>
      <a:lvl7pPr marL="0" indent="0" algn="l" defTabSz="914400" rtl="0" eaLnBrk="1" latinLnBrk="0" hangingPunct="1">
        <a:lnSpc>
          <a:spcPct val="100000"/>
        </a:lnSpc>
        <a:spcBef>
          <a:spcPts val="600"/>
        </a:spcBef>
        <a:spcAft>
          <a:spcPts val="0"/>
        </a:spcAft>
        <a:buFont typeface="System Font Regular"/>
        <a:buNone/>
        <a:defRPr sz="2000" kern="1200">
          <a:solidFill>
            <a:schemeClr val="tx1"/>
          </a:solidFill>
          <a:latin typeface="+mn-lt"/>
          <a:ea typeface="+mn-ea"/>
          <a:cs typeface="+mn-cs"/>
        </a:defRPr>
      </a:lvl7pPr>
      <a:lvl8pPr marL="3429000" indent="-228600" algn="l" defTabSz="914400" rtl="0" eaLnBrk="1" latinLnBrk="0" hangingPunct="1">
        <a:lnSpc>
          <a:spcPct val="100000"/>
        </a:lnSpc>
        <a:spcBef>
          <a:spcPts val="0"/>
        </a:spcBef>
        <a:buFont typeface="Arial" panose="020B0604020202020204" pitchFamily="34" charset="0"/>
        <a:buChar char="•"/>
        <a:defRPr sz="1200" kern="1200">
          <a:solidFill>
            <a:schemeClr val="tx1"/>
          </a:solidFill>
          <a:latin typeface="+mn-lt"/>
          <a:ea typeface="+mn-ea"/>
          <a:cs typeface="+mn-cs"/>
        </a:defRPr>
      </a:lvl8pPr>
      <a:lvl9pPr marL="3886200" indent="-228600" algn="l" defTabSz="914400" rtl="0" eaLnBrk="1" latinLnBrk="0" hangingPunct="1">
        <a:lnSpc>
          <a:spcPct val="100000"/>
        </a:lnSpc>
        <a:spcBef>
          <a:spcPts val="0"/>
        </a:spcBef>
        <a:buFont typeface="System Font Regular"/>
        <a:buChar char="-"/>
        <a:defRPr sz="12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pos="288">
          <p15:clr>
            <a:srgbClr val="A4A3A4"/>
          </p15:clr>
        </p15:guide>
        <p15:guide id="4" pos="7392">
          <p15:clr>
            <a:srgbClr val="A4A3A4"/>
          </p15:clr>
        </p15:guide>
        <p15:guide id="5" pos="1176">
          <p15:clr>
            <a:srgbClr val="A4A3A4"/>
          </p15:clr>
        </p15:guide>
        <p15:guide id="7" pos="2064">
          <p15:clr>
            <a:srgbClr val="A4A3A4"/>
          </p15:clr>
        </p15:guide>
        <p15:guide id="9" pos="2952">
          <p15:clr>
            <a:srgbClr val="A4A3A4"/>
          </p15:clr>
        </p15:guide>
        <p15:guide id="11" pos="3840">
          <p15:clr>
            <a:srgbClr val="A4A3A4"/>
          </p15:clr>
        </p15:guide>
        <p15:guide id="13" pos="4728">
          <p15:clr>
            <a:srgbClr val="A4A3A4"/>
          </p15:clr>
        </p15:guide>
        <p15:guide id="15" pos="5616">
          <p15:clr>
            <a:srgbClr val="A4A3A4"/>
          </p15:clr>
        </p15:guide>
        <p15:guide id="17" pos="6504">
          <p15:clr>
            <a:srgbClr val="A4A3A4"/>
          </p15:clr>
        </p15:guide>
        <p15:guide id="21" orient="horz" pos="288">
          <p15:clr>
            <a:srgbClr val="FDE53C"/>
          </p15:clr>
        </p15:guide>
        <p15:guide id="22" orient="horz" pos="4032">
          <p15:clr>
            <a:srgbClr val="FDE53C"/>
          </p15:clr>
        </p15:guide>
        <p15:guide id="23" orient="horz" pos="144">
          <p15:clr>
            <a:srgbClr val="FFFFFF"/>
          </p15:clr>
        </p15:guide>
        <p15:guide id="24" pos="7536">
          <p15:clr>
            <a:srgbClr val="FFFFFF"/>
          </p15:clr>
        </p15:guide>
        <p15:guide id="25" pos="144">
          <p15:clr>
            <a:srgbClr val="A4A3A4"/>
          </p15:clr>
        </p15:guide>
        <p15:guide id="26" orient="horz" pos="4176">
          <p15:clr>
            <a:srgbClr val="A4A3A4"/>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2" name="Text Placeholder 28">
            <a:extLst>
              <a:ext uri="{FF2B5EF4-FFF2-40B4-BE49-F238E27FC236}">
                <a16:creationId xmlns:a16="http://schemas.microsoft.com/office/drawing/2014/main" id="{F0159536-C66C-914B-B21F-442E4E0D6DA3}"/>
              </a:ext>
            </a:extLst>
          </p:cNvPr>
          <p:cNvSpPr>
            <a:spLocks noGrp="1"/>
          </p:cNvSpPr>
          <p:nvPr>
            <p:ph type="body" idx="1"/>
          </p:nvPr>
        </p:nvSpPr>
        <p:spPr>
          <a:xfrm>
            <a:off x="457200" y="1190357"/>
            <a:ext cx="11277600" cy="5210443"/>
          </a:xfrm>
          <a:prstGeom prst="rect">
            <a:avLst/>
          </a:prstGeom>
          <a:noFill/>
        </p:spPr>
        <p:txBody>
          <a:bodyPr vert="horz" lIns="0" tIns="0" rIns="0" bIns="0" rtlCol="0" anchor="t" anchorCtr="0">
            <a:noAutofit/>
          </a:bodyPr>
          <a:lstStyle/>
          <a:p>
            <a:pPr lvl="0"/>
            <a:r>
              <a:rPr lang="en-US" dirty="0"/>
              <a:t>Heading one</a:t>
            </a:r>
          </a:p>
          <a:p>
            <a:pPr lvl="1"/>
            <a:r>
              <a:rPr lang="en-US" dirty="0"/>
              <a:t>Heading two</a:t>
            </a:r>
          </a:p>
          <a:p>
            <a:pPr lvl="2"/>
            <a:r>
              <a:rPr lang="en-US" dirty="0"/>
              <a:t>Body text</a:t>
            </a:r>
          </a:p>
          <a:p>
            <a:pPr lvl="3"/>
            <a:r>
              <a:rPr lang="en-US" dirty="0"/>
              <a:t>Bullets one</a:t>
            </a:r>
          </a:p>
          <a:p>
            <a:pPr lvl="4"/>
            <a:r>
              <a:rPr lang="en-US" dirty="0"/>
              <a:t>Bullets two</a:t>
            </a:r>
          </a:p>
          <a:p>
            <a:pPr lvl="5"/>
            <a:r>
              <a:rPr lang="en-US" dirty="0"/>
              <a:t>Bullets three</a:t>
            </a:r>
          </a:p>
          <a:p>
            <a:pPr lvl="6"/>
            <a:r>
              <a:rPr lang="en-US" dirty="0"/>
              <a:t>Bullets four</a:t>
            </a:r>
          </a:p>
        </p:txBody>
      </p:sp>
      <p:sp>
        <p:nvSpPr>
          <p:cNvPr id="23" name="Title Placeholder 1">
            <a:extLst>
              <a:ext uri="{FF2B5EF4-FFF2-40B4-BE49-F238E27FC236}">
                <a16:creationId xmlns:a16="http://schemas.microsoft.com/office/drawing/2014/main" id="{0BCBD550-6999-994B-8F9A-165E75EBF8F6}"/>
              </a:ext>
            </a:extLst>
          </p:cNvPr>
          <p:cNvSpPr>
            <a:spLocks noGrp="1"/>
          </p:cNvSpPr>
          <p:nvPr>
            <p:ph type="title"/>
          </p:nvPr>
        </p:nvSpPr>
        <p:spPr>
          <a:xfrm>
            <a:off x="457200" y="267027"/>
            <a:ext cx="11277600" cy="923330"/>
          </a:xfrm>
          <a:prstGeom prst="rect">
            <a:avLst/>
          </a:prstGeom>
        </p:spPr>
        <p:txBody>
          <a:bodyPr vert="horz" wrap="square" lIns="0" tIns="0" rIns="0" bIns="228600" rtlCol="0" anchor="t" anchorCtr="0">
            <a:spAutoFit/>
          </a:bodyPr>
          <a:lstStyle/>
          <a:p>
            <a:r>
              <a:rPr lang="en-US"/>
              <a:t>Click to edit Master title style</a:t>
            </a:r>
            <a:endParaRPr lang="en-US" dirty="0"/>
          </a:p>
        </p:txBody>
      </p:sp>
      <p:sp>
        <p:nvSpPr>
          <p:cNvPr id="7" name="TextBox 6">
            <a:extLst>
              <a:ext uri="{FF2B5EF4-FFF2-40B4-BE49-F238E27FC236}">
                <a16:creationId xmlns:a16="http://schemas.microsoft.com/office/drawing/2014/main" id="{6118C045-A5E1-9B4D-989C-830A61DE8CEB}"/>
              </a:ext>
            </a:extLst>
          </p:cNvPr>
          <p:cNvSpPr txBox="1">
            <a:spLocks noChangeArrowheads="1"/>
          </p:cNvSpPr>
          <p:nvPr userDrawn="1"/>
        </p:nvSpPr>
        <p:spPr bwMode="auto">
          <a:xfrm>
            <a:off x="0" y="6400800"/>
            <a:ext cx="11734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228600" rIns="0" anchor="ctr" anchorCtr="0">
            <a:no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algn="l" eaLnBrk="1" hangingPunct="1"/>
            <a:r>
              <a:rPr lang="en-US" sz="800" b="0" i="0" u="none" strike="noStrike" kern="1200" cap="all" spc="100" baseline="0" dirty="0">
                <a:solidFill>
                  <a:schemeClr val="tx1"/>
                </a:solidFill>
                <a:latin typeface="+mn-lt"/>
                <a:ea typeface="Arial" charset="0"/>
                <a:cs typeface="Arial" charset="0"/>
              </a:rPr>
              <a:t>Coastal Protection and Restoration Authority</a:t>
            </a:r>
          </a:p>
        </p:txBody>
      </p:sp>
      <p:sp>
        <p:nvSpPr>
          <p:cNvPr id="8" name="TextBox 7">
            <a:extLst>
              <a:ext uri="{FF2B5EF4-FFF2-40B4-BE49-F238E27FC236}">
                <a16:creationId xmlns:a16="http://schemas.microsoft.com/office/drawing/2014/main" id="{1CC6369A-2A09-AD46-8471-56F7DACFF2C1}"/>
              </a:ext>
            </a:extLst>
          </p:cNvPr>
          <p:cNvSpPr txBox="1">
            <a:spLocks noChangeArrowheads="1"/>
          </p:cNvSpPr>
          <p:nvPr userDrawn="1"/>
        </p:nvSpPr>
        <p:spPr bwMode="auto">
          <a:xfrm>
            <a:off x="11734800" y="64008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rIns="0" anchor="ctr" anchorCtr="0">
            <a:no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algn="ctr" eaLnBrk="1" hangingPunct="1"/>
            <a:fld id="{44C37EC8-212B-D845-8C24-DA27C0385206}" type="slidenum">
              <a:rPr lang="en-US" sz="800" b="0" i="0" u="none" strike="noStrike" kern="1200" cap="all" spc="100" baseline="0" smtClean="0">
                <a:solidFill>
                  <a:schemeClr val="tx1"/>
                </a:solidFill>
                <a:latin typeface="+mn-lt"/>
                <a:ea typeface="Arial" charset="0"/>
                <a:cs typeface="Arial" charset="0"/>
              </a:rPr>
              <a:pPr algn="ctr" eaLnBrk="1" hangingPunct="1"/>
              <a:t>‹#›</a:t>
            </a:fld>
            <a:endParaRPr lang="ru-RU" altLang="en-US" sz="800" b="0" i="0" cap="all" spc="100" baseline="0" dirty="0">
              <a:solidFill>
                <a:schemeClr val="tx1"/>
              </a:solidFill>
              <a:latin typeface="+mn-lt"/>
              <a:ea typeface="Arial" charset="0"/>
              <a:cs typeface="Arial" charset="0"/>
            </a:endParaRPr>
          </a:p>
        </p:txBody>
      </p:sp>
    </p:spTree>
    <p:extLst>
      <p:ext uri="{BB962C8B-B14F-4D97-AF65-F5344CB8AC3E}">
        <p14:creationId xmlns:p14="http://schemas.microsoft.com/office/powerpoint/2010/main" val="29650584"/>
      </p:ext>
    </p:extLst>
  </p:cSld>
  <p:clrMap bg1="lt1" tx1="dk1" bg2="lt2" tx2="dk2" accent1="accent1" accent2="accent2" accent3="accent3" accent4="accent4" accent5="accent5" accent6="accent6" hlink="hlink" folHlink="folHlink"/>
  <p:sldLayoutIdLst>
    <p:sldLayoutId id="2147483916" r:id="rId1"/>
    <p:sldLayoutId id="2147483917" r:id="rId2"/>
    <p:sldLayoutId id="2147483918" r:id="rId3"/>
    <p:sldLayoutId id="2147483919" r:id="rId4"/>
    <p:sldLayoutId id="2147483920" r:id="rId5"/>
    <p:sldLayoutId id="2147483921" r:id="rId6"/>
    <p:sldLayoutId id="2147483922" r:id="rId7"/>
    <p:sldLayoutId id="2147483923" r:id="rId8"/>
    <p:sldLayoutId id="2147483924" r:id="rId9"/>
    <p:sldLayoutId id="2147483925" r:id="rId10"/>
    <p:sldLayoutId id="2147483926" r:id="rId11"/>
    <p:sldLayoutId id="2147483927" r:id="rId12"/>
  </p:sldLayoutIdLst>
  <p:txStyles>
    <p:titleStyle>
      <a:lvl1pPr algn="l" defTabSz="914400" rtl="0" eaLnBrk="1" latinLnBrk="0" hangingPunct="1">
        <a:lnSpc>
          <a:spcPts val="5400"/>
        </a:lnSpc>
        <a:spcBef>
          <a:spcPct val="0"/>
        </a:spcBef>
        <a:buNone/>
        <a:defRPr sz="5400" b="0" i="0" kern="1200" spc="0" baseline="0">
          <a:solidFill>
            <a:schemeClr val="accent1"/>
          </a:solidFill>
          <a:latin typeface="Franklin Gothic Medium Cond" panose="020B0606030402020204" pitchFamily="34" charset="0"/>
          <a:ea typeface="+mj-ea"/>
          <a:cs typeface="+mj-cs"/>
        </a:defRPr>
      </a:lvl1pPr>
    </p:titleStyle>
    <p:bodyStyle>
      <a:lvl1pPr marL="0" indent="0" algn="l" defTabSz="914400" rtl="0" eaLnBrk="1" latinLnBrk="0" hangingPunct="1">
        <a:lnSpc>
          <a:spcPts val="5400"/>
        </a:lnSpc>
        <a:spcBef>
          <a:spcPts val="1200"/>
        </a:spcBef>
        <a:spcAft>
          <a:spcPts val="1200"/>
        </a:spcAft>
        <a:buFont typeface="Arial" panose="020B0604020202020204" pitchFamily="34" charset="0"/>
        <a:buNone/>
        <a:defRPr sz="5400" b="0" i="0" kern="1200" spc="0" baseline="0">
          <a:solidFill>
            <a:schemeClr val="accent1"/>
          </a:solidFill>
          <a:latin typeface="Franklin Gothic Medium Cond" panose="020B0606030402020204" pitchFamily="34" charset="0"/>
          <a:ea typeface="+mn-ea"/>
          <a:cs typeface="+mn-cs"/>
        </a:defRPr>
      </a:lvl1pPr>
      <a:lvl2pPr marL="0" indent="0" algn="l" defTabSz="914400" rtl="0" eaLnBrk="1" latinLnBrk="0" hangingPunct="1">
        <a:lnSpc>
          <a:spcPct val="100000"/>
        </a:lnSpc>
        <a:spcBef>
          <a:spcPts val="600"/>
        </a:spcBef>
        <a:spcAft>
          <a:spcPts val="600"/>
        </a:spcAft>
        <a:buFont typeface="Arial" panose="020B0604020202020204" pitchFamily="34" charset="0"/>
        <a:buNone/>
        <a:defRPr sz="2400" b="0" kern="1200" cap="all" spc="200" baseline="0">
          <a:solidFill>
            <a:schemeClr val="tx1"/>
          </a:solidFill>
          <a:latin typeface="+mn-lt"/>
          <a:ea typeface="+mn-ea"/>
          <a:cs typeface="+mn-cs"/>
        </a:defRPr>
      </a:lvl2pPr>
      <a:lvl3pPr marL="0" indent="0" algn="l" defTabSz="914400" rtl="0" eaLnBrk="1" latinLnBrk="0" hangingPunct="1">
        <a:lnSpc>
          <a:spcPct val="100000"/>
        </a:lnSpc>
        <a:spcBef>
          <a:spcPts val="600"/>
        </a:spcBef>
        <a:spcAft>
          <a:spcPts val="600"/>
        </a:spcAft>
        <a:buFont typeface="Arial" panose="020B0604020202020204" pitchFamily="34" charset="0"/>
        <a:buNone/>
        <a:defRPr sz="2000" kern="1200" cap="none" spc="50" baseline="0">
          <a:solidFill>
            <a:schemeClr val="tx1"/>
          </a:solidFill>
          <a:latin typeface="+mn-lt"/>
          <a:ea typeface="+mn-ea"/>
          <a:cs typeface="+mn-cs"/>
        </a:defRPr>
      </a:lvl3pPr>
      <a:lvl4pPr marL="228600" indent="-228600" algn="l" defTabSz="914400" rtl="0" eaLnBrk="1" latinLnBrk="0" hangingPunct="1">
        <a:lnSpc>
          <a:spcPct val="100000"/>
        </a:lnSpc>
        <a:spcBef>
          <a:spcPts val="600"/>
        </a:spcBef>
        <a:spcAft>
          <a:spcPts val="600"/>
        </a:spcAft>
        <a:buFont typeface="Arial" panose="020B0604020202020204" pitchFamily="34" charset="0"/>
        <a:buChar char="•"/>
        <a:defRPr sz="2000" kern="1200" spc="50" baseline="0">
          <a:solidFill>
            <a:schemeClr val="tx1"/>
          </a:solidFill>
          <a:latin typeface="+mn-lt"/>
          <a:ea typeface="+mn-ea"/>
          <a:cs typeface="+mn-cs"/>
        </a:defRPr>
      </a:lvl4pPr>
      <a:lvl5pPr marL="457200" indent="-228600" algn="l" defTabSz="914400" rtl="0" eaLnBrk="1" latinLnBrk="0" hangingPunct="1">
        <a:lnSpc>
          <a:spcPct val="100000"/>
        </a:lnSpc>
        <a:spcBef>
          <a:spcPts val="600"/>
        </a:spcBef>
        <a:spcAft>
          <a:spcPts val="600"/>
        </a:spcAft>
        <a:buFont typeface="System Font Regular"/>
        <a:buChar char="-"/>
        <a:defRPr sz="2000" kern="1200" spc="50" baseline="0">
          <a:solidFill>
            <a:schemeClr val="tx1"/>
          </a:solidFill>
          <a:latin typeface="+mn-lt"/>
          <a:ea typeface="+mn-ea"/>
          <a:cs typeface="+mn-cs"/>
        </a:defRPr>
      </a:lvl5pPr>
      <a:lvl6pPr marL="685800" indent="-228600" algn="l" defTabSz="914400" rtl="0" eaLnBrk="1" latinLnBrk="0" hangingPunct="1">
        <a:lnSpc>
          <a:spcPct val="100000"/>
        </a:lnSpc>
        <a:spcBef>
          <a:spcPts val="600"/>
        </a:spcBef>
        <a:spcAft>
          <a:spcPts val="600"/>
        </a:spcAft>
        <a:buFont typeface="Arial" panose="020B0604020202020204" pitchFamily="34" charset="0"/>
        <a:buChar char="•"/>
        <a:defRPr sz="2000" kern="1200">
          <a:solidFill>
            <a:schemeClr val="tx1"/>
          </a:solidFill>
          <a:latin typeface="+mn-lt"/>
          <a:ea typeface="+mn-ea"/>
          <a:cs typeface="+mn-cs"/>
        </a:defRPr>
      </a:lvl6pPr>
      <a:lvl7pPr marL="914400" indent="-228600" algn="l" defTabSz="914400" rtl="0" eaLnBrk="1" latinLnBrk="0" hangingPunct="1">
        <a:lnSpc>
          <a:spcPct val="100000"/>
        </a:lnSpc>
        <a:spcBef>
          <a:spcPts val="600"/>
        </a:spcBef>
        <a:spcAft>
          <a:spcPts val="600"/>
        </a:spcAft>
        <a:buFont typeface="System Font Regular"/>
        <a:buChar char="-"/>
        <a:defRPr sz="2000" kern="1200">
          <a:solidFill>
            <a:schemeClr val="tx1"/>
          </a:solidFill>
          <a:latin typeface="+mn-lt"/>
          <a:ea typeface="+mn-ea"/>
          <a:cs typeface="+mn-cs"/>
        </a:defRPr>
      </a:lvl7pPr>
      <a:lvl8pPr marL="3429000" indent="-228600" algn="l" defTabSz="914400" rtl="0" eaLnBrk="1" latinLnBrk="0" hangingPunct="1">
        <a:lnSpc>
          <a:spcPct val="100000"/>
        </a:lnSpc>
        <a:spcBef>
          <a:spcPts val="0"/>
        </a:spcBef>
        <a:buFont typeface="Arial" panose="020B0604020202020204" pitchFamily="34" charset="0"/>
        <a:buChar char="•"/>
        <a:defRPr sz="1200" kern="1200">
          <a:solidFill>
            <a:schemeClr val="tx1"/>
          </a:solidFill>
          <a:latin typeface="+mn-lt"/>
          <a:ea typeface="+mn-ea"/>
          <a:cs typeface="+mn-cs"/>
        </a:defRPr>
      </a:lvl8pPr>
      <a:lvl9pPr marL="3886200" indent="-228600" algn="l" defTabSz="914400" rtl="0" eaLnBrk="1" latinLnBrk="0" hangingPunct="1">
        <a:lnSpc>
          <a:spcPct val="100000"/>
        </a:lnSpc>
        <a:spcBef>
          <a:spcPts val="0"/>
        </a:spcBef>
        <a:buFont typeface="System Font Regular"/>
        <a:buChar char="-"/>
        <a:defRPr sz="12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pos="288">
          <p15:clr>
            <a:srgbClr val="A4A3A4"/>
          </p15:clr>
        </p15:guide>
        <p15:guide id="4" pos="7392">
          <p15:clr>
            <a:srgbClr val="A4A3A4"/>
          </p15:clr>
        </p15:guide>
        <p15:guide id="5" pos="1176">
          <p15:clr>
            <a:srgbClr val="A4A3A4"/>
          </p15:clr>
        </p15:guide>
        <p15:guide id="7" pos="2064">
          <p15:clr>
            <a:srgbClr val="A4A3A4"/>
          </p15:clr>
        </p15:guide>
        <p15:guide id="9" pos="2952">
          <p15:clr>
            <a:srgbClr val="A4A3A4"/>
          </p15:clr>
        </p15:guide>
        <p15:guide id="11" pos="3840">
          <p15:clr>
            <a:srgbClr val="A4A3A4"/>
          </p15:clr>
        </p15:guide>
        <p15:guide id="13" pos="4728">
          <p15:clr>
            <a:srgbClr val="A4A3A4"/>
          </p15:clr>
        </p15:guide>
        <p15:guide id="15" pos="5616">
          <p15:clr>
            <a:srgbClr val="A4A3A4"/>
          </p15:clr>
        </p15:guide>
        <p15:guide id="17" pos="6504">
          <p15:clr>
            <a:srgbClr val="A4A3A4"/>
          </p15:clr>
        </p15:guide>
        <p15:guide id="21" orient="horz" pos="288">
          <p15:clr>
            <a:srgbClr val="FDE53C"/>
          </p15:clr>
        </p15:guide>
        <p15:guide id="22" orient="horz" pos="4032">
          <p15:clr>
            <a:srgbClr val="FDE53C"/>
          </p15:clr>
        </p15:guide>
        <p15:guide id="23" orient="horz" pos="144">
          <p15:clr>
            <a:srgbClr val="FFFFFF"/>
          </p15:clr>
        </p15:guide>
        <p15:guide id="24" pos="7536">
          <p15:clr>
            <a:srgbClr val="FFFFFF"/>
          </p15:clr>
        </p15:guide>
        <p15:guide id="25" pos="144">
          <p15:clr>
            <a:srgbClr val="FFFFFF"/>
          </p15:clr>
        </p15:guide>
        <p15:guide id="26" orient="horz" pos="4176">
          <p15:clr>
            <a:srgbClr val="FFFFFF"/>
          </p15:clr>
        </p15:guide>
        <p15:guide id="27" orient="horz" pos="3864">
          <p15:clr>
            <a:srgbClr val="FFFFFF"/>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t="-1000" b="-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15F359-58F9-4292-A425-0C77B240D6BA}" type="datetimeFigureOut">
              <a:rPr lang="en-US" smtClean="0"/>
              <a:t>4/26/2023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7291A4-907C-4752-A266-860B65D64140}" type="slidenum">
              <a:rPr lang="en-US" smtClean="0"/>
              <a:t>‹#›</a:t>
            </a:fld>
            <a:endParaRPr lang="en-US"/>
          </a:p>
        </p:txBody>
      </p:sp>
    </p:spTree>
    <p:extLst>
      <p:ext uri="{BB962C8B-B14F-4D97-AF65-F5344CB8AC3E}">
        <p14:creationId xmlns:p14="http://schemas.microsoft.com/office/powerpoint/2010/main" val="2651843260"/>
      </p:ext>
    </p:extLst>
  </p:cSld>
  <p:clrMap bg1="lt1" tx1="dk1" bg2="lt2" tx2="dk2" accent1="accent1" accent2="accent2" accent3="accent3" accent4="accent4" accent5="accent5" accent6="accent6" hlink="hlink" folHlink="folHlink"/>
  <p:sldLayoutIdLst>
    <p:sldLayoutId id="2147483929" r:id="rId1"/>
    <p:sldLayoutId id="2147483930" r:id="rId2"/>
    <p:sldLayoutId id="2147483931" r:id="rId3"/>
    <p:sldLayoutId id="2147483932" r:id="rId4"/>
    <p:sldLayoutId id="2147483933" r:id="rId5"/>
    <p:sldLayoutId id="2147483934" r:id="rId6"/>
    <p:sldLayoutId id="2147483935" r:id="rId7"/>
    <p:sldLayoutId id="2147483936" r:id="rId8"/>
    <p:sldLayoutId id="2147483937" r:id="rId9"/>
    <p:sldLayoutId id="2147483938" r:id="rId10"/>
    <p:sldLayoutId id="2147483939" r:id="rId11"/>
    <p:sldLayoutId id="214748394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2" name="Text Placeholder 21">
            <a:extLst>
              <a:ext uri="{FF2B5EF4-FFF2-40B4-BE49-F238E27FC236}">
                <a16:creationId xmlns:a16="http://schemas.microsoft.com/office/drawing/2014/main" id="{DE742C53-71BC-9D23-6F89-CE79146DAE38}"/>
              </a:ext>
            </a:extLst>
          </p:cNvPr>
          <p:cNvSpPr>
            <a:spLocks noGrp="1"/>
          </p:cNvSpPr>
          <p:nvPr>
            <p:ph type="body" idx="1"/>
          </p:nvPr>
        </p:nvSpPr>
        <p:spPr>
          <a:xfrm>
            <a:off x="230124" y="1420883"/>
            <a:ext cx="11199876" cy="5208517"/>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dirty="0"/>
              <a:t>Fifth level</a:t>
            </a:r>
          </a:p>
          <a:p>
            <a:pPr lvl="5"/>
            <a:r>
              <a:rPr lang="en-US" dirty="0"/>
              <a:t>Sixth level</a:t>
            </a:r>
          </a:p>
          <a:p>
            <a:pPr lvl="6"/>
            <a:r>
              <a:rPr lang="en-US" dirty="0"/>
              <a:t>Seventh Level</a:t>
            </a:r>
          </a:p>
          <a:p>
            <a:pPr lvl="7"/>
            <a:r>
              <a:rPr lang="en-US" dirty="0"/>
              <a:t>Last Bullet</a:t>
            </a:r>
          </a:p>
          <a:p>
            <a:pPr lvl="8"/>
            <a:r>
              <a:rPr lang="en-US" dirty="0"/>
              <a:t>Fourth level 2</a:t>
            </a:r>
          </a:p>
        </p:txBody>
      </p:sp>
      <p:sp>
        <p:nvSpPr>
          <p:cNvPr id="5" name="Title Placeholder 4">
            <a:extLst>
              <a:ext uri="{FF2B5EF4-FFF2-40B4-BE49-F238E27FC236}">
                <a16:creationId xmlns:a16="http://schemas.microsoft.com/office/drawing/2014/main" id="{2042908A-54BA-8FF8-C378-EEDC4C9F65A9}"/>
              </a:ext>
            </a:extLst>
          </p:cNvPr>
          <p:cNvSpPr>
            <a:spLocks noGrp="1"/>
          </p:cNvSpPr>
          <p:nvPr>
            <p:ph type="title"/>
          </p:nvPr>
        </p:nvSpPr>
        <p:spPr>
          <a:xfrm>
            <a:off x="228600" y="228600"/>
            <a:ext cx="11199876" cy="923330"/>
          </a:xfrm>
          <a:prstGeom prst="rect">
            <a:avLst/>
          </a:prstGeom>
        </p:spPr>
        <p:txBody>
          <a:bodyPr vert="horz" wrap="square" lIns="0" tIns="0" rIns="0" bIns="182880" rtlCol="0" anchor="t" anchorCtr="0">
            <a:spAutoFit/>
          </a:bodyPr>
          <a:lstStyle/>
          <a:p>
            <a:r>
              <a:rPr lang="en-US"/>
              <a:t>Click to edit Master title style</a:t>
            </a:r>
          </a:p>
        </p:txBody>
      </p:sp>
      <p:sp>
        <p:nvSpPr>
          <p:cNvPr id="13" name="object 2">
            <a:extLst>
              <a:ext uri="{FF2B5EF4-FFF2-40B4-BE49-F238E27FC236}">
                <a16:creationId xmlns:a16="http://schemas.microsoft.com/office/drawing/2014/main" id="{1CA1CA30-5264-AA5C-B7F8-F56D657D7260}"/>
              </a:ext>
            </a:extLst>
          </p:cNvPr>
          <p:cNvSpPr txBox="1"/>
          <p:nvPr userDrawn="1"/>
        </p:nvSpPr>
        <p:spPr>
          <a:xfrm rot="5400000">
            <a:off x="10462967" y="1529207"/>
            <a:ext cx="2731770" cy="105157"/>
          </a:xfrm>
          <a:prstGeom prst="rect">
            <a:avLst/>
          </a:prstGeom>
        </p:spPr>
        <p:txBody>
          <a:bodyPr vert="horz" wrap="square" lIns="0" tIns="12700" rIns="0" bIns="0" rtlCol="0">
            <a:spAutoFit/>
          </a:bodyPr>
          <a:lstStyle/>
          <a:p>
            <a:pPr marL="0">
              <a:lnSpc>
                <a:spcPct val="100000"/>
              </a:lnSpc>
              <a:spcBef>
                <a:spcPts val="0"/>
              </a:spcBef>
            </a:pPr>
            <a:r>
              <a:rPr lang="en-US" sz="600" cap="all" spc="70" baseline="0" dirty="0">
                <a:latin typeface="+mn-lt"/>
                <a:cs typeface="Gotham-Book"/>
              </a:rPr>
              <a:t>Coastal Protection and Restoration Authority</a:t>
            </a:r>
            <a:endParaRPr sz="600" cap="all" spc="70" baseline="0">
              <a:latin typeface="+mn-lt"/>
              <a:cs typeface="Gotham-Book"/>
            </a:endParaRPr>
          </a:p>
        </p:txBody>
      </p:sp>
      <p:sp>
        <p:nvSpPr>
          <p:cNvPr id="15" name="object 5">
            <a:extLst>
              <a:ext uri="{FF2B5EF4-FFF2-40B4-BE49-F238E27FC236}">
                <a16:creationId xmlns:a16="http://schemas.microsoft.com/office/drawing/2014/main" id="{DDCE0945-A2F7-AAC8-042E-035E98DF0BD0}"/>
              </a:ext>
            </a:extLst>
          </p:cNvPr>
          <p:cNvSpPr txBox="1"/>
          <p:nvPr userDrawn="1"/>
        </p:nvSpPr>
        <p:spPr>
          <a:xfrm rot="5400000">
            <a:off x="11344220" y="6105118"/>
            <a:ext cx="969264" cy="105157"/>
          </a:xfrm>
          <a:prstGeom prst="rect">
            <a:avLst/>
          </a:prstGeom>
        </p:spPr>
        <p:txBody>
          <a:bodyPr vert="horz" wrap="square" lIns="0" tIns="12700" rIns="0" bIns="0" rtlCol="0">
            <a:spAutoFit/>
          </a:bodyPr>
          <a:lstStyle/>
          <a:p>
            <a:pPr marL="0" algn="r">
              <a:lnSpc>
                <a:spcPct val="100000"/>
              </a:lnSpc>
              <a:spcBef>
                <a:spcPts val="0"/>
              </a:spcBef>
            </a:pPr>
            <a:fld id="{C4AAEFDA-CE34-8146-8986-8AC384716775}" type="slidenum">
              <a:rPr lang="en-US" sz="600" spc="70" baseline="0" dirty="0">
                <a:latin typeface="+mn-lt"/>
                <a:cs typeface="Gotham-Book"/>
              </a:rPr>
              <a:t>‹#›</a:t>
            </a:fld>
            <a:endParaRPr sz="600" spc="70" baseline="0">
              <a:latin typeface="+mn-lt"/>
              <a:cs typeface="Gotham-Book"/>
            </a:endParaRPr>
          </a:p>
        </p:txBody>
      </p:sp>
      <p:sp>
        <p:nvSpPr>
          <p:cNvPr id="2" name="Footer Placeholder 5">
            <a:extLst>
              <a:ext uri="{FF2B5EF4-FFF2-40B4-BE49-F238E27FC236}">
                <a16:creationId xmlns:a16="http://schemas.microsoft.com/office/drawing/2014/main" id="{AD71BCF5-C653-DDBE-5C5D-F573D039B828}"/>
              </a:ext>
            </a:extLst>
          </p:cNvPr>
          <p:cNvSpPr>
            <a:spLocks noGrp="1"/>
          </p:cNvSpPr>
          <p:nvPr>
            <p:ph type="ftr" sz="quarter" idx="3"/>
          </p:nvPr>
        </p:nvSpPr>
        <p:spPr>
          <a:xfrm rot="5400000">
            <a:off x="10728751" y="4845885"/>
            <a:ext cx="2194560" cy="110800"/>
          </a:xfrm>
          <a:prstGeom prst="rect">
            <a:avLst/>
          </a:prstGeom>
        </p:spPr>
        <p:txBody>
          <a:bodyPr vert="horz" lIns="0" tIns="18288" rIns="0" bIns="0" rtlCol="0" anchor="ctr">
            <a:spAutoFit/>
          </a:bodyPr>
          <a:lstStyle>
            <a:lvl1pPr algn="ctr">
              <a:defRPr sz="600" b="0" i="0" cap="all" spc="70" baseline="0">
                <a:solidFill>
                  <a:schemeClr val="tx1"/>
                </a:solidFill>
                <a:latin typeface="+mn-lt"/>
                <a:cs typeface="Gotham Book" pitchFamily="2" charset="0"/>
              </a:defRPr>
            </a:lvl1pPr>
          </a:lstStyle>
          <a:p>
            <a:pPr algn="l"/>
            <a:endParaRPr lang="en-US"/>
          </a:p>
        </p:txBody>
      </p:sp>
    </p:spTree>
    <p:extLst>
      <p:ext uri="{BB962C8B-B14F-4D97-AF65-F5344CB8AC3E}">
        <p14:creationId xmlns:p14="http://schemas.microsoft.com/office/powerpoint/2010/main" val="3146721801"/>
      </p:ext>
    </p:extLst>
  </p:cSld>
  <p:clrMap bg1="lt1" tx1="dk1" bg2="lt2" tx2="dk2" accent1="accent1" accent2="accent2" accent3="accent3" accent4="accent4" accent5="accent5" accent6="accent6" hlink="hlink" folHlink="folHlink"/>
  <p:sldLayoutIdLst>
    <p:sldLayoutId id="2147483942" r:id="rId1"/>
    <p:sldLayoutId id="2147483943" r:id="rId2"/>
    <p:sldLayoutId id="2147483944" r:id="rId3"/>
    <p:sldLayoutId id="2147483945" r:id="rId4"/>
    <p:sldLayoutId id="2147483946" r:id="rId5"/>
    <p:sldLayoutId id="2147483947" r:id="rId6"/>
    <p:sldLayoutId id="2147483948" r:id="rId7"/>
  </p:sldLayoutIdLst>
  <p:hf sldNum="0" hdr="0" dt="0"/>
  <p:txStyles>
    <p:titleStyle>
      <a:lvl1pPr>
        <a:lnSpc>
          <a:spcPct val="80000"/>
        </a:lnSpc>
        <a:defRPr lang="en-US" sz="6000" b="0" i="0" cap="none" spc="0" baseline="0">
          <a:solidFill>
            <a:schemeClr val="accent1"/>
          </a:solidFill>
          <a:latin typeface="Franklin Gothic Medium Cond" panose="020B0606030402020204" pitchFamily="34" charset="0"/>
          <a:ea typeface="+mj-ea"/>
          <a:cs typeface="Gotham-Book"/>
        </a:defRPr>
      </a:lvl1pPr>
    </p:titleStyle>
    <p:bodyStyle>
      <a:lvl1pPr marL="0">
        <a:lnSpc>
          <a:spcPct val="100000"/>
        </a:lnSpc>
        <a:spcBef>
          <a:spcPts val="600"/>
        </a:spcBef>
        <a:spcAft>
          <a:spcPts val="600"/>
        </a:spcAft>
        <a:defRPr lang="en-US" sz="1600" dirty="0">
          <a:latin typeface="+mn-lt"/>
          <a:ea typeface="+mn-ea"/>
          <a:cs typeface="Gotham-Book"/>
        </a:defRPr>
      </a:lvl1pPr>
      <a:lvl2pPr marL="228600" indent="-228600">
        <a:lnSpc>
          <a:spcPct val="100000"/>
        </a:lnSpc>
        <a:spcBef>
          <a:spcPts val="600"/>
        </a:spcBef>
        <a:spcAft>
          <a:spcPts val="0"/>
        </a:spcAft>
        <a:buFont typeface="Arial" panose="020B0604020202020204" pitchFamily="34" charset="0"/>
        <a:buChar char="•"/>
        <a:defRPr lang="en-US" sz="1600" b="0" i="0" dirty="0">
          <a:latin typeface="+mn-lt"/>
          <a:ea typeface="+mn-ea"/>
          <a:cs typeface="Gotham Book" pitchFamily="2" charset="0"/>
        </a:defRPr>
      </a:lvl2pPr>
      <a:lvl3pPr marL="457200" indent="-228600">
        <a:lnSpc>
          <a:spcPct val="100000"/>
        </a:lnSpc>
        <a:spcBef>
          <a:spcPts val="600"/>
        </a:spcBef>
        <a:spcAft>
          <a:spcPts val="0"/>
        </a:spcAft>
        <a:buFont typeface="System Font Regular"/>
        <a:buChar char="-"/>
        <a:defRPr sz="1600" b="0" i="0">
          <a:latin typeface="+mn-lt"/>
          <a:ea typeface="+mn-ea"/>
          <a:cs typeface="Gotham Book" pitchFamily="2" charset="0"/>
        </a:defRPr>
      </a:lvl3pPr>
      <a:lvl4pPr marL="0">
        <a:lnSpc>
          <a:spcPct val="120000"/>
        </a:lnSpc>
        <a:spcBef>
          <a:spcPts val="600"/>
        </a:spcBef>
        <a:spcAft>
          <a:spcPts val="600"/>
        </a:spcAft>
        <a:defRPr lang="en-US" sz="1600" b="0" i="0" cap="all" spc="100" baseline="0" dirty="0">
          <a:solidFill>
            <a:schemeClr val="tx1"/>
          </a:solidFill>
          <a:latin typeface="+mn-lt"/>
          <a:ea typeface="+mn-ea"/>
          <a:cs typeface="Gotham-Book"/>
        </a:defRPr>
      </a:lvl4pPr>
      <a:lvl5pPr marL="0">
        <a:lnSpc>
          <a:spcPct val="100000"/>
        </a:lnSpc>
        <a:spcBef>
          <a:spcPts val="600"/>
        </a:spcBef>
        <a:spcAft>
          <a:spcPts val="600"/>
        </a:spcAft>
        <a:defRPr lang="en-US" sz="2500" b="0" i="0" cap="all" spc="150" baseline="0" dirty="0">
          <a:latin typeface="Franklin Gothic Medium Cond" panose="020B0606030402020204" pitchFamily="34" charset="0"/>
          <a:ea typeface="+mn-ea"/>
          <a:cs typeface="Gotham-Book"/>
        </a:defRPr>
      </a:lvl5pPr>
      <a:lvl6pPr marL="0">
        <a:lnSpc>
          <a:spcPct val="80000"/>
        </a:lnSpc>
        <a:spcBef>
          <a:spcPts val="600"/>
        </a:spcBef>
        <a:spcAft>
          <a:spcPts val="0"/>
        </a:spcAft>
        <a:defRPr sz="3600" b="0" i="0" cap="none" spc="0" baseline="0">
          <a:latin typeface="Franklin Gothic Medium Cond" panose="020B0606030402020204" pitchFamily="34" charset="0"/>
          <a:ea typeface="+mn-ea"/>
          <a:cs typeface="+mn-cs"/>
        </a:defRPr>
      </a:lvl6pPr>
      <a:lvl7pPr marL="0">
        <a:lnSpc>
          <a:spcPct val="80000"/>
        </a:lnSpc>
        <a:spcBef>
          <a:spcPts val="600"/>
        </a:spcBef>
        <a:spcAft>
          <a:spcPts val="1200"/>
        </a:spcAft>
        <a:defRPr sz="6000" b="0" i="0" cap="none" spc="0" baseline="0">
          <a:solidFill>
            <a:schemeClr val="accent1"/>
          </a:solidFill>
          <a:latin typeface="Franklin Gothic Medium Cond" panose="020B0606030402020204" pitchFamily="34" charset="0"/>
          <a:ea typeface="+mn-ea"/>
          <a:cs typeface="+mn-cs"/>
        </a:defRPr>
      </a:lvl7pPr>
      <a:lvl8pPr marL="228600" indent="-228600">
        <a:lnSpc>
          <a:spcPct val="100000"/>
        </a:lnSpc>
        <a:spcBef>
          <a:spcPts val="600"/>
        </a:spcBef>
        <a:spcAft>
          <a:spcPts val="600"/>
        </a:spcAft>
        <a:buFont typeface="Arial" panose="020B0604020202020204" pitchFamily="34" charset="0"/>
        <a:buChar char="•"/>
        <a:defRPr sz="1600" b="0" i="0" cap="none" spc="0" baseline="0">
          <a:solidFill>
            <a:schemeClr val="tx1"/>
          </a:solidFill>
          <a:latin typeface="+mn-lt"/>
          <a:ea typeface="+mn-ea"/>
          <a:cs typeface="Gotham Book" pitchFamily="2" charset="0"/>
        </a:defRPr>
      </a:lvl8pPr>
      <a:lvl9pPr marL="0">
        <a:lnSpc>
          <a:spcPct val="120000"/>
        </a:lnSpc>
        <a:spcBef>
          <a:spcPts val="1200"/>
        </a:spcBef>
        <a:spcAft>
          <a:spcPts val="600"/>
        </a:spcAft>
        <a:defRPr sz="1600" b="0" i="0" cap="all" spc="100" baseline="0">
          <a:latin typeface="+mn-lt"/>
          <a:ea typeface="+mn-ea"/>
          <a:cs typeface="Gotham Book" pitchFamily="2" charset="0"/>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extLst>
    <p:ext uri="{27BBF7A9-308A-43DC-89C8-2F10F3537804}">
      <p15:sldGuideLst xmlns:p15="http://schemas.microsoft.com/office/powerpoint/2012/main">
        <p15:guide id="3" orient="horz" pos="144">
          <p15:clr>
            <a:srgbClr val="F26B43"/>
          </p15:clr>
        </p15:guide>
        <p15:guide id="4" orient="horz" pos="4176">
          <p15:clr>
            <a:srgbClr val="F26B43"/>
          </p15:clr>
        </p15:guide>
        <p15:guide id="5" pos="144">
          <p15:clr>
            <a:srgbClr val="F26B43"/>
          </p15:clr>
        </p15:guide>
        <p15:guide id="6" pos="7536">
          <p15:clr>
            <a:srgbClr val="F26B43"/>
          </p15:clr>
        </p15:guide>
        <p15:guide id="7" orient="horz" pos="3840">
          <p15:clr>
            <a:srgbClr val="FFFFFF"/>
          </p15:clr>
        </p15:guide>
        <p15:guide id="8" orient="horz" pos="480">
          <p15:clr>
            <a:srgbClr val="FFFFFF"/>
          </p15:clr>
        </p15:guide>
        <p15:guide id="9" pos="7200">
          <p15:clr>
            <a:srgbClr val="FFFFFF"/>
          </p15:clr>
        </p15:guide>
        <p15:guide id="10" pos="480">
          <p15:clr>
            <a:srgbClr val="FFFFFF"/>
          </p15:clr>
        </p15:guide>
      </p15:sldGuideLst>
    </p:ext>
  </p:extLst>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2" name="Text Placeholder 28">
            <a:extLst>
              <a:ext uri="{FF2B5EF4-FFF2-40B4-BE49-F238E27FC236}">
                <a16:creationId xmlns:a16="http://schemas.microsoft.com/office/drawing/2014/main" id="{F0159536-C66C-914B-B21F-442E4E0D6DA3}"/>
              </a:ext>
            </a:extLst>
          </p:cNvPr>
          <p:cNvSpPr>
            <a:spLocks noGrp="1"/>
          </p:cNvSpPr>
          <p:nvPr>
            <p:ph type="body" idx="1"/>
          </p:nvPr>
        </p:nvSpPr>
        <p:spPr>
          <a:xfrm>
            <a:off x="457200" y="1373172"/>
            <a:ext cx="11277600" cy="5027628"/>
          </a:xfrm>
          <a:prstGeom prst="rect">
            <a:avLst/>
          </a:prstGeom>
          <a:noFill/>
        </p:spPr>
        <p:txBody>
          <a:bodyPr vert="horz" lIns="0" tIns="0" rIns="0" bIns="0" rtlCol="0" anchor="t" anchorCtr="0">
            <a:noAutofit/>
          </a:bodyPr>
          <a:lstStyle/>
          <a:p>
            <a:pPr lvl="0"/>
            <a:r>
              <a:rPr lang="en-US" dirty="0"/>
              <a:t>Body text</a:t>
            </a:r>
          </a:p>
          <a:p>
            <a:pPr lvl="1"/>
            <a:r>
              <a:rPr lang="en-US" dirty="0"/>
              <a:t>Bullets</a:t>
            </a:r>
          </a:p>
          <a:p>
            <a:pPr lvl="2"/>
            <a:r>
              <a:rPr lang="en-US" dirty="0"/>
              <a:t>Bullets two</a:t>
            </a:r>
          </a:p>
          <a:p>
            <a:pPr lvl="3"/>
            <a:r>
              <a:rPr lang="en-US" dirty="0"/>
              <a:t>Heading two</a:t>
            </a:r>
          </a:p>
          <a:p>
            <a:pPr lvl="4"/>
            <a:r>
              <a:rPr lang="en-US" dirty="0"/>
              <a:t>Heading one</a:t>
            </a:r>
          </a:p>
          <a:p>
            <a:pPr lvl="5"/>
            <a:r>
              <a:rPr lang="en-US" dirty="0"/>
              <a:t>Titl</a:t>
            </a:r>
            <a:br>
              <a:rPr lang="en-US" dirty="0"/>
            </a:br>
            <a:r>
              <a:rPr lang="en-US" dirty="0"/>
              <a:t>e</a:t>
            </a:r>
          </a:p>
          <a:p>
            <a:pPr lvl="6"/>
            <a:r>
              <a:rPr lang="en-US" dirty="0"/>
              <a:t>Body t</a:t>
            </a:r>
            <a:br>
              <a:rPr lang="en-US" dirty="0"/>
            </a:br>
            <a:r>
              <a:rPr lang="en-US" dirty="0"/>
              <a:t>ext</a:t>
            </a:r>
          </a:p>
        </p:txBody>
      </p:sp>
      <p:sp>
        <p:nvSpPr>
          <p:cNvPr id="23" name="Title Placeholder 1">
            <a:extLst>
              <a:ext uri="{FF2B5EF4-FFF2-40B4-BE49-F238E27FC236}">
                <a16:creationId xmlns:a16="http://schemas.microsoft.com/office/drawing/2014/main" id="{0BCBD550-6999-994B-8F9A-165E75EBF8F6}"/>
              </a:ext>
            </a:extLst>
          </p:cNvPr>
          <p:cNvSpPr>
            <a:spLocks noGrp="1"/>
          </p:cNvSpPr>
          <p:nvPr>
            <p:ph type="title"/>
          </p:nvPr>
        </p:nvSpPr>
        <p:spPr>
          <a:xfrm>
            <a:off x="457200" y="265176"/>
            <a:ext cx="11277600" cy="1061829"/>
          </a:xfrm>
          <a:prstGeom prst="rect">
            <a:avLst/>
          </a:prstGeom>
        </p:spPr>
        <p:txBody>
          <a:bodyPr vert="horz" wrap="square" lIns="0" tIns="91440" rIns="0" bIns="274320" rtlCol="0" anchor="t" anchorCtr="0">
            <a:spAutoFit/>
          </a:bodyPr>
          <a:lstStyle/>
          <a:p>
            <a:r>
              <a:rPr lang="en-US" dirty="0"/>
              <a:t>Master title style</a:t>
            </a:r>
          </a:p>
        </p:txBody>
      </p:sp>
      <p:sp>
        <p:nvSpPr>
          <p:cNvPr id="6" name="TextBox 5">
            <a:extLst>
              <a:ext uri="{FF2B5EF4-FFF2-40B4-BE49-F238E27FC236}">
                <a16:creationId xmlns:a16="http://schemas.microsoft.com/office/drawing/2014/main" id="{B2F3EBFB-FAAF-1E43-A04B-F857773CF15A}"/>
              </a:ext>
            </a:extLst>
          </p:cNvPr>
          <p:cNvSpPr txBox="1">
            <a:spLocks noChangeArrowheads="1"/>
          </p:cNvSpPr>
          <p:nvPr userDrawn="1"/>
        </p:nvSpPr>
        <p:spPr bwMode="auto">
          <a:xfrm>
            <a:off x="0" y="6400800"/>
            <a:ext cx="11734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228600" rIns="0" anchor="ctr" anchorCtr="0">
            <a:no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algn="l" eaLnBrk="1" hangingPunct="1"/>
            <a:r>
              <a:rPr lang="en-US" sz="800" b="0" i="0" u="none" strike="noStrike" kern="1200" cap="all" spc="100" baseline="0" dirty="0">
                <a:solidFill>
                  <a:schemeClr val="tx1"/>
                </a:solidFill>
                <a:latin typeface="+mn-lt"/>
                <a:ea typeface="Arial" charset="0"/>
                <a:cs typeface="Arial" charset="0"/>
              </a:rPr>
              <a:t>Coastal Protection and Restoration Authority</a:t>
            </a:r>
          </a:p>
        </p:txBody>
      </p:sp>
      <p:sp>
        <p:nvSpPr>
          <p:cNvPr id="7" name="TextBox 6">
            <a:extLst>
              <a:ext uri="{FF2B5EF4-FFF2-40B4-BE49-F238E27FC236}">
                <a16:creationId xmlns:a16="http://schemas.microsoft.com/office/drawing/2014/main" id="{D6F3C13F-7693-8041-800C-DE6EC0883E8F}"/>
              </a:ext>
            </a:extLst>
          </p:cNvPr>
          <p:cNvSpPr txBox="1">
            <a:spLocks noChangeArrowheads="1"/>
          </p:cNvSpPr>
          <p:nvPr userDrawn="1"/>
        </p:nvSpPr>
        <p:spPr bwMode="auto">
          <a:xfrm>
            <a:off x="11734800" y="64008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rIns="0" anchor="ctr" anchorCtr="0">
            <a:no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algn="ctr" eaLnBrk="1" hangingPunct="1"/>
            <a:fld id="{44C37EC8-212B-D845-8C24-DA27C0385206}" type="slidenum">
              <a:rPr lang="en-US" sz="800" b="0" i="0" u="none" strike="noStrike" kern="1200" cap="all" spc="100" baseline="0" smtClean="0">
                <a:solidFill>
                  <a:schemeClr val="tx1"/>
                </a:solidFill>
                <a:latin typeface="+mn-lt"/>
                <a:ea typeface="Arial" charset="0"/>
                <a:cs typeface="Arial" charset="0"/>
              </a:rPr>
              <a:pPr algn="ctr" eaLnBrk="1" hangingPunct="1"/>
              <a:t>‹#›</a:t>
            </a:fld>
            <a:endParaRPr lang="ru-RU" altLang="en-US" sz="800" b="0" i="0" cap="all" spc="100" baseline="0">
              <a:solidFill>
                <a:schemeClr val="tx1"/>
              </a:solidFill>
              <a:latin typeface="+mn-lt"/>
              <a:ea typeface="Arial" charset="0"/>
              <a:cs typeface="Arial" charset="0"/>
            </a:endParaRPr>
          </a:p>
        </p:txBody>
      </p:sp>
    </p:spTree>
    <p:extLst>
      <p:ext uri="{BB962C8B-B14F-4D97-AF65-F5344CB8AC3E}">
        <p14:creationId xmlns:p14="http://schemas.microsoft.com/office/powerpoint/2010/main" val="173428621"/>
      </p:ext>
    </p:extLst>
  </p:cSld>
  <p:clrMap bg1="lt1" tx1="dk1" bg2="lt2" tx2="dk2" accent1="accent1" accent2="accent2" accent3="accent3" accent4="accent4" accent5="accent5" accent6="accent6" hlink="hlink" folHlink="folHlink"/>
  <p:sldLayoutIdLst>
    <p:sldLayoutId id="2147483950" r:id="rId1"/>
    <p:sldLayoutId id="2147483951" r:id="rId2"/>
    <p:sldLayoutId id="2147483952" r:id="rId3"/>
    <p:sldLayoutId id="2147483953" r:id="rId4"/>
    <p:sldLayoutId id="2147483954" r:id="rId5"/>
    <p:sldLayoutId id="2147483955" r:id="rId6"/>
    <p:sldLayoutId id="2147483956" r:id="rId7"/>
    <p:sldLayoutId id="2147483957" r:id="rId8"/>
    <p:sldLayoutId id="2147483958" r:id="rId9"/>
    <p:sldLayoutId id="2147483959" r:id="rId10"/>
    <p:sldLayoutId id="2147483960" r:id="rId11"/>
    <p:sldLayoutId id="2147483961" r:id="rId12"/>
    <p:sldLayoutId id="2147483962" r:id="rId13"/>
    <p:sldLayoutId id="2147483963" r:id="rId14"/>
    <p:sldLayoutId id="2147483964" r:id="rId15"/>
    <p:sldLayoutId id="2147483965" r:id="rId16"/>
    <p:sldLayoutId id="2147483966" r:id="rId17"/>
    <p:sldLayoutId id="2147483967" r:id="rId18"/>
    <p:sldLayoutId id="2147483968" r:id="rId19"/>
    <p:sldLayoutId id="2147483969" r:id="rId20"/>
    <p:sldLayoutId id="2147483970" r:id="rId21"/>
    <p:sldLayoutId id="2147483971" r:id="rId22"/>
    <p:sldLayoutId id="2147483972" r:id="rId23"/>
  </p:sldLayoutIdLst>
  <p:txStyles>
    <p:titleStyle>
      <a:lvl1pPr algn="l" defTabSz="914400" rtl="0" eaLnBrk="1" latinLnBrk="0" hangingPunct="1">
        <a:lnSpc>
          <a:spcPts val="5400"/>
        </a:lnSpc>
        <a:spcBef>
          <a:spcPct val="0"/>
        </a:spcBef>
        <a:buNone/>
        <a:defRPr sz="5400" b="0" i="0" kern="1200" cap="none" spc="0" normalizeH="0" baseline="0">
          <a:solidFill>
            <a:schemeClr val="accent1"/>
          </a:solidFill>
          <a:latin typeface="Franklin Gothic Medium Cond" panose="020B0606030402020204" pitchFamily="34" charset="0"/>
          <a:ea typeface="+mj-ea"/>
          <a:cs typeface="+mj-cs"/>
        </a:defRPr>
      </a:lvl1pPr>
    </p:titleStyle>
    <p:bodyStyle>
      <a:lvl1pPr marL="0" indent="0" algn="l" defTabSz="914400" rtl="0" eaLnBrk="1" latinLnBrk="0" hangingPunct="1">
        <a:lnSpc>
          <a:spcPct val="100000"/>
        </a:lnSpc>
        <a:spcBef>
          <a:spcPts val="600"/>
        </a:spcBef>
        <a:spcAft>
          <a:spcPts val="600"/>
        </a:spcAft>
        <a:buFont typeface="Arial" panose="020B0604020202020204" pitchFamily="34" charset="0"/>
        <a:buNone/>
        <a:defRPr sz="2000" b="0" kern="1200" cap="none" spc="50" baseline="0">
          <a:solidFill>
            <a:schemeClr val="tx1"/>
          </a:solidFill>
          <a:latin typeface="+mn-lt"/>
          <a:ea typeface="+mn-ea"/>
          <a:cs typeface="+mn-cs"/>
        </a:defRPr>
      </a:lvl1pPr>
      <a:lvl2pPr marL="228600" indent="-228600" algn="l" defTabSz="914400" rtl="0" eaLnBrk="1" latinLnBrk="0" hangingPunct="1">
        <a:lnSpc>
          <a:spcPct val="100000"/>
        </a:lnSpc>
        <a:spcBef>
          <a:spcPts val="600"/>
        </a:spcBef>
        <a:spcAft>
          <a:spcPts val="600"/>
        </a:spcAft>
        <a:buFont typeface="Arial" panose="020B0604020202020204" pitchFamily="34" charset="0"/>
        <a:buChar char="•"/>
        <a:defRPr sz="2000" b="0" kern="1200" cap="none" spc="50" baseline="0">
          <a:solidFill>
            <a:schemeClr val="tx1"/>
          </a:solidFill>
          <a:latin typeface="+mn-lt"/>
          <a:ea typeface="+mn-ea"/>
          <a:cs typeface="+mn-cs"/>
        </a:defRPr>
      </a:lvl2pPr>
      <a:lvl3pPr marL="457200" indent="-228600" algn="l" defTabSz="914400" rtl="0" eaLnBrk="1" latinLnBrk="0" hangingPunct="1">
        <a:lnSpc>
          <a:spcPct val="100000"/>
        </a:lnSpc>
        <a:spcBef>
          <a:spcPts val="600"/>
        </a:spcBef>
        <a:spcAft>
          <a:spcPts val="600"/>
        </a:spcAft>
        <a:buFont typeface="System Font Regular"/>
        <a:buChar char="-"/>
        <a:defRPr sz="2000" kern="1200" cap="none" spc="50" baseline="0">
          <a:solidFill>
            <a:schemeClr val="tx1"/>
          </a:solidFill>
          <a:latin typeface="+mn-lt"/>
          <a:ea typeface="+mn-ea"/>
          <a:cs typeface="+mn-cs"/>
        </a:defRPr>
      </a:lvl3pPr>
      <a:lvl4pPr marL="0" indent="0" algn="l" defTabSz="914400" rtl="0" eaLnBrk="1" latinLnBrk="0" hangingPunct="1">
        <a:lnSpc>
          <a:spcPct val="100000"/>
        </a:lnSpc>
        <a:spcBef>
          <a:spcPts val="600"/>
        </a:spcBef>
        <a:spcAft>
          <a:spcPts val="600"/>
        </a:spcAft>
        <a:buFont typeface="Arial" panose="020B0604020202020204" pitchFamily="34" charset="0"/>
        <a:buNone/>
        <a:defRPr sz="2000" b="0" i="0" kern="1200" cap="all" spc="200" baseline="0">
          <a:solidFill>
            <a:schemeClr val="tx1"/>
          </a:solidFill>
          <a:latin typeface="+mn-lt"/>
          <a:ea typeface="+mn-ea"/>
          <a:cs typeface="+mn-cs"/>
        </a:defRPr>
      </a:lvl4pPr>
      <a:lvl5pPr marL="0" indent="0" algn="l" defTabSz="914400" rtl="0" eaLnBrk="1" latinLnBrk="0" hangingPunct="1">
        <a:lnSpc>
          <a:spcPct val="100000"/>
        </a:lnSpc>
        <a:spcBef>
          <a:spcPts val="600"/>
        </a:spcBef>
        <a:spcAft>
          <a:spcPts val="600"/>
        </a:spcAft>
        <a:buFont typeface="System Font Regular"/>
        <a:buNone/>
        <a:defRPr sz="4400" b="0" i="0" kern="1200" spc="0" baseline="0">
          <a:solidFill>
            <a:schemeClr val="tx1"/>
          </a:solidFill>
          <a:latin typeface="Franklin Gothic Medium Cond" panose="020B0606030402020204" pitchFamily="34" charset="0"/>
          <a:ea typeface="+mn-ea"/>
          <a:cs typeface="+mn-cs"/>
        </a:defRPr>
      </a:lvl5pPr>
      <a:lvl6pPr marL="0" indent="0" algn="l" defTabSz="914400" rtl="0" eaLnBrk="1" latinLnBrk="0" hangingPunct="1">
        <a:lnSpc>
          <a:spcPts val="5400"/>
        </a:lnSpc>
        <a:spcBef>
          <a:spcPts val="1800"/>
        </a:spcBef>
        <a:spcAft>
          <a:spcPts val="1800"/>
        </a:spcAft>
        <a:buFont typeface="Arial" panose="020B0604020202020204" pitchFamily="34" charset="0"/>
        <a:buNone/>
        <a:defRPr sz="5400" b="0" i="0" kern="1200" cap="none" spc="0" baseline="0">
          <a:solidFill>
            <a:schemeClr val="accent1"/>
          </a:solidFill>
          <a:latin typeface="Franklin Gothic Medium Cond" panose="020B0606030402020204" pitchFamily="34" charset="0"/>
          <a:ea typeface="+mn-ea"/>
          <a:cs typeface="+mn-cs"/>
        </a:defRPr>
      </a:lvl6pPr>
      <a:lvl7pPr marL="0" indent="0" algn="l" defTabSz="914400" rtl="0" eaLnBrk="1" latinLnBrk="0" hangingPunct="1">
        <a:lnSpc>
          <a:spcPts val="2000"/>
        </a:lnSpc>
        <a:spcBef>
          <a:spcPts val="600"/>
        </a:spcBef>
        <a:spcAft>
          <a:spcPts val="0"/>
        </a:spcAft>
        <a:buFont typeface="System Font Regular"/>
        <a:buNone/>
        <a:defRPr sz="1500" kern="1200" cap="all" spc="200" baseline="0">
          <a:solidFill>
            <a:schemeClr val="tx1"/>
          </a:solidFill>
          <a:highlight>
            <a:srgbClr val="A2DCE9"/>
          </a:highlight>
          <a:latin typeface="+mn-lt"/>
          <a:ea typeface="+mn-ea"/>
          <a:cs typeface="+mn-cs"/>
        </a:defRPr>
      </a:lvl7pPr>
      <a:lvl8pPr marL="3429000" indent="-228600" algn="l" defTabSz="914400" rtl="0" eaLnBrk="1" latinLnBrk="0" hangingPunct="1">
        <a:lnSpc>
          <a:spcPct val="100000"/>
        </a:lnSpc>
        <a:spcBef>
          <a:spcPts val="0"/>
        </a:spcBef>
        <a:buFont typeface="Arial" panose="020B0604020202020204" pitchFamily="34" charset="0"/>
        <a:buChar char="•"/>
        <a:defRPr sz="1200" kern="1200">
          <a:solidFill>
            <a:schemeClr val="tx1"/>
          </a:solidFill>
          <a:latin typeface="+mn-lt"/>
          <a:ea typeface="+mn-ea"/>
          <a:cs typeface="+mn-cs"/>
        </a:defRPr>
      </a:lvl8pPr>
      <a:lvl9pPr marL="3886200" indent="-228600" algn="l" defTabSz="914400" rtl="0" eaLnBrk="1" latinLnBrk="0" hangingPunct="1">
        <a:lnSpc>
          <a:spcPct val="100000"/>
        </a:lnSpc>
        <a:spcBef>
          <a:spcPts val="0"/>
        </a:spcBef>
        <a:buFont typeface="System Font Regular"/>
        <a:buChar char="-"/>
        <a:defRPr sz="12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pos="288">
          <p15:clr>
            <a:srgbClr val="A4A3A4"/>
          </p15:clr>
        </p15:guide>
        <p15:guide id="4" pos="7392">
          <p15:clr>
            <a:srgbClr val="A4A3A4"/>
          </p15:clr>
        </p15:guide>
        <p15:guide id="5" pos="1176">
          <p15:clr>
            <a:srgbClr val="A4A3A4"/>
          </p15:clr>
        </p15:guide>
        <p15:guide id="7" pos="2064">
          <p15:clr>
            <a:srgbClr val="A4A3A4"/>
          </p15:clr>
        </p15:guide>
        <p15:guide id="9" pos="2952">
          <p15:clr>
            <a:srgbClr val="A4A3A4"/>
          </p15:clr>
        </p15:guide>
        <p15:guide id="11" pos="3840">
          <p15:clr>
            <a:srgbClr val="A4A3A4"/>
          </p15:clr>
        </p15:guide>
        <p15:guide id="13" pos="4728">
          <p15:clr>
            <a:srgbClr val="A4A3A4"/>
          </p15:clr>
        </p15:guide>
        <p15:guide id="15" pos="5616">
          <p15:clr>
            <a:srgbClr val="A4A3A4"/>
          </p15:clr>
        </p15:guide>
        <p15:guide id="17" pos="6504">
          <p15:clr>
            <a:srgbClr val="A4A3A4"/>
          </p15:clr>
        </p15:guide>
        <p15:guide id="21" orient="horz" pos="288">
          <p15:clr>
            <a:srgbClr val="FDE53C"/>
          </p15:clr>
        </p15:guide>
        <p15:guide id="22" orient="horz" pos="4032">
          <p15:clr>
            <a:srgbClr val="FDE53C"/>
          </p15:clr>
        </p15:guide>
        <p15:guide id="23" orient="horz" pos="144">
          <p15:clr>
            <a:srgbClr val="FFFFFF"/>
          </p15:clr>
        </p15:guide>
        <p15:guide id="24" pos="7536">
          <p15:clr>
            <a:srgbClr val="FFFFFF"/>
          </p15:clr>
        </p15:guide>
        <p15:guide id="25" pos="144">
          <p15:clr>
            <a:srgbClr val="A4A3A4"/>
          </p15:clr>
        </p15:guide>
        <p15:guide id="26" orient="horz" pos="4176">
          <p15:clr>
            <a:srgbClr val="A4A3A4"/>
          </p15:clr>
        </p15:guide>
        <p15:guide id="27" orient="horz" pos="3840">
          <p15:clr>
            <a:srgbClr val="FFFFFF"/>
          </p15:clr>
        </p15:guide>
      </p15:sldGuideLst>
    </p:ext>
  </p:extLst>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D49E94-B9DF-4057-84CD-E0B224FBCD99}" type="datetimeFigureOut">
              <a:rPr lang="en-US" smtClean="0"/>
              <a:t>4/26/2023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2C2E32-3733-42D3-BD11-154914FC7193}" type="slidenum">
              <a:rPr lang="en-US" smtClean="0"/>
              <a:t>‹#›</a:t>
            </a:fld>
            <a:endParaRPr lang="en-US"/>
          </a:p>
        </p:txBody>
      </p:sp>
    </p:spTree>
    <p:extLst>
      <p:ext uri="{BB962C8B-B14F-4D97-AF65-F5344CB8AC3E}">
        <p14:creationId xmlns:p14="http://schemas.microsoft.com/office/powerpoint/2010/main" val="1789930940"/>
      </p:ext>
    </p:extLst>
  </p:cSld>
  <p:clrMap bg1="lt1" tx1="dk1" bg2="lt2" tx2="dk2" accent1="accent1" accent2="accent2" accent3="accent3" accent4="accent4" accent5="accent5" accent6="accent6" hlink="hlink" folHlink="folHlink"/>
  <p:sldLayoutIdLst>
    <p:sldLayoutId id="2147483974" r:id="rId1"/>
    <p:sldLayoutId id="2147483975" r:id="rId2"/>
    <p:sldLayoutId id="2147483976" r:id="rId3"/>
    <p:sldLayoutId id="2147483977" r:id="rId4"/>
    <p:sldLayoutId id="2147483978" r:id="rId5"/>
    <p:sldLayoutId id="2147483979" r:id="rId6"/>
    <p:sldLayoutId id="2147483980" r:id="rId7"/>
    <p:sldLayoutId id="2147483981" r:id="rId8"/>
    <p:sldLayoutId id="2147483982" r:id="rId9"/>
    <p:sldLayoutId id="2147483983" r:id="rId10"/>
    <p:sldLayoutId id="21474839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2" name="Text Placeholder 28">
            <a:extLst>
              <a:ext uri="{FF2B5EF4-FFF2-40B4-BE49-F238E27FC236}">
                <a16:creationId xmlns:a16="http://schemas.microsoft.com/office/drawing/2014/main" id="{F0159536-C66C-914B-B21F-442E4E0D6DA3}"/>
              </a:ext>
            </a:extLst>
          </p:cNvPr>
          <p:cNvSpPr>
            <a:spLocks noGrp="1"/>
          </p:cNvSpPr>
          <p:nvPr>
            <p:ph type="body" idx="1"/>
          </p:nvPr>
        </p:nvSpPr>
        <p:spPr>
          <a:xfrm>
            <a:off x="457200" y="1557838"/>
            <a:ext cx="11277600" cy="4842962"/>
          </a:xfrm>
          <a:prstGeom prst="rect">
            <a:avLst/>
          </a:prstGeom>
          <a:noFill/>
        </p:spPr>
        <p:txBody>
          <a:bodyPr vert="horz" lIns="0" tIns="0" rIns="0" bIns="0" rtlCol="0" anchor="t" anchorCtr="0">
            <a:noAutofit/>
          </a:bodyPr>
          <a:lstStyle/>
          <a:p>
            <a:pPr lvl="0"/>
            <a:r>
              <a:rPr lang="en-US" dirty="0"/>
              <a:t>Body text</a:t>
            </a:r>
          </a:p>
          <a:p>
            <a:pPr lvl="1"/>
            <a:r>
              <a:rPr lang="en-US" dirty="0"/>
              <a:t>Bullets</a:t>
            </a:r>
          </a:p>
          <a:p>
            <a:pPr lvl="2"/>
            <a:r>
              <a:rPr lang="en-US" dirty="0"/>
              <a:t>Bullets two</a:t>
            </a:r>
          </a:p>
          <a:p>
            <a:pPr lvl="3"/>
            <a:r>
              <a:rPr lang="en-US" dirty="0"/>
              <a:t>Heading two</a:t>
            </a:r>
          </a:p>
          <a:p>
            <a:pPr lvl="4"/>
            <a:r>
              <a:rPr lang="en-US" dirty="0"/>
              <a:t>Heading one</a:t>
            </a:r>
          </a:p>
          <a:p>
            <a:pPr lvl="5"/>
            <a:r>
              <a:rPr lang="en-US" dirty="0"/>
              <a:t>Title</a:t>
            </a:r>
          </a:p>
          <a:p>
            <a:pPr lvl="6"/>
            <a:r>
              <a:rPr lang="en-US" dirty="0"/>
              <a:t>Body text</a:t>
            </a:r>
          </a:p>
        </p:txBody>
      </p:sp>
      <p:sp>
        <p:nvSpPr>
          <p:cNvPr id="23" name="Title Placeholder 1">
            <a:extLst>
              <a:ext uri="{FF2B5EF4-FFF2-40B4-BE49-F238E27FC236}">
                <a16:creationId xmlns:a16="http://schemas.microsoft.com/office/drawing/2014/main" id="{0BCBD550-6999-994B-8F9A-165E75EBF8F6}"/>
              </a:ext>
            </a:extLst>
          </p:cNvPr>
          <p:cNvSpPr>
            <a:spLocks noGrp="1"/>
          </p:cNvSpPr>
          <p:nvPr>
            <p:ph type="title"/>
          </p:nvPr>
        </p:nvSpPr>
        <p:spPr>
          <a:xfrm>
            <a:off x="457200" y="265176"/>
            <a:ext cx="11277600" cy="1292662"/>
          </a:xfrm>
          <a:prstGeom prst="rect">
            <a:avLst/>
          </a:prstGeom>
        </p:spPr>
        <p:txBody>
          <a:bodyPr vert="horz" wrap="square" lIns="0" tIns="0" rIns="0" bIns="457200" rtlCol="0" anchor="t" anchorCtr="0">
            <a:spAutoFit/>
          </a:bodyPr>
          <a:lstStyle/>
          <a:p>
            <a:r>
              <a:rPr lang="en-US" dirty="0"/>
              <a:t>Master title style</a:t>
            </a:r>
          </a:p>
        </p:txBody>
      </p:sp>
      <p:sp>
        <p:nvSpPr>
          <p:cNvPr id="6" name="TextBox 5">
            <a:extLst>
              <a:ext uri="{FF2B5EF4-FFF2-40B4-BE49-F238E27FC236}">
                <a16:creationId xmlns:a16="http://schemas.microsoft.com/office/drawing/2014/main" id="{B2F3EBFB-FAAF-1E43-A04B-F857773CF15A}"/>
              </a:ext>
            </a:extLst>
          </p:cNvPr>
          <p:cNvSpPr txBox="1">
            <a:spLocks noChangeArrowheads="1"/>
          </p:cNvSpPr>
          <p:nvPr userDrawn="1"/>
        </p:nvSpPr>
        <p:spPr bwMode="auto">
          <a:xfrm>
            <a:off x="0" y="6400800"/>
            <a:ext cx="11734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228600" rIns="0" anchor="ctr" anchorCtr="0">
            <a:no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algn="l" eaLnBrk="1" hangingPunct="1"/>
            <a:r>
              <a:rPr lang="en-US" sz="800" b="0" i="0" u="none" strike="noStrike" kern="1200" cap="all" spc="100" baseline="0" dirty="0">
                <a:solidFill>
                  <a:schemeClr val="tx1"/>
                </a:solidFill>
                <a:latin typeface="+mn-lt"/>
                <a:ea typeface="Arial" charset="0"/>
                <a:cs typeface="Arial" charset="0"/>
              </a:rPr>
              <a:t>Coastal Protection and Restoration Authority  /  Mid-Basin Sediment Diversion Program</a:t>
            </a:r>
          </a:p>
        </p:txBody>
      </p:sp>
      <p:sp>
        <p:nvSpPr>
          <p:cNvPr id="7" name="TextBox 6">
            <a:extLst>
              <a:ext uri="{FF2B5EF4-FFF2-40B4-BE49-F238E27FC236}">
                <a16:creationId xmlns:a16="http://schemas.microsoft.com/office/drawing/2014/main" id="{D6F3C13F-7693-8041-800C-DE6EC0883E8F}"/>
              </a:ext>
            </a:extLst>
          </p:cNvPr>
          <p:cNvSpPr txBox="1">
            <a:spLocks noChangeArrowheads="1"/>
          </p:cNvSpPr>
          <p:nvPr userDrawn="1"/>
        </p:nvSpPr>
        <p:spPr bwMode="auto">
          <a:xfrm>
            <a:off x="11734800" y="64008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rIns="0" anchor="ctr" anchorCtr="0">
            <a:no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algn="ctr" eaLnBrk="1" hangingPunct="1"/>
            <a:fld id="{44C37EC8-212B-D845-8C24-DA27C0385206}" type="slidenum">
              <a:rPr lang="en-US" sz="800" b="0" i="0" u="none" strike="noStrike" kern="1200" cap="all" spc="100" baseline="0" smtClean="0">
                <a:solidFill>
                  <a:schemeClr val="tx1"/>
                </a:solidFill>
                <a:latin typeface="+mn-lt"/>
                <a:ea typeface="Arial" charset="0"/>
                <a:cs typeface="Arial" charset="0"/>
              </a:rPr>
              <a:pPr algn="ctr" eaLnBrk="1" hangingPunct="1"/>
              <a:t>‹#›</a:t>
            </a:fld>
            <a:endParaRPr lang="ru-RU" altLang="en-US" sz="800" b="0" i="0" cap="all" spc="100" baseline="0">
              <a:solidFill>
                <a:schemeClr val="tx1"/>
              </a:solidFill>
              <a:latin typeface="+mn-lt"/>
              <a:ea typeface="Arial" charset="0"/>
              <a:cs typeface="Arial" charset="0"/>
            </a:endParaRPr>
          </a:p>
        </p:txBody>
      </p:sp>
    </p:spTree>
    <p:extLst>
      <p:ext uri="{BB962C8B-B14F-4D97-AF65-F5344CB8AC3E}">
        <p14:creationId xmlns:p14="http://schemas.microsoft.com/office/powerpoint/2010/main" val="972927589"/>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95" r:id="rId10"/>
    <p:sldLayoutId id="2147483672" r:id="rId11"/>
    <p:sldLayoutId id="2147483674" r:id="rId12"/>
    <p:sldLayoutId id="2147483800" r:id="rId13"/>
    <p:sldLayoutId id="2147483816" r:id="rId14"/>
    <p:sldLayoutId id="2147483819" r:id="rId15"/>
    <p:sldLayoutId id="2147483821" r:id="rId16"/>
  </p:sldLayoutIdLst>
  <p:txStyles>
    <p:titleStyle>
      <a:lvl1pPr algn="l" defTabSz="914400" rtl="0" eaLnBrk="1" latinLnBrk="0" hangingPunct="1">
        <a:lnSpc>
          <a:spcPct val="100000"/>
        </a:lnSpc>
        <a:spcBef>
          <a:spcPct val="0"/>
        </a:spcBef>
        <a:buNone/>
        <a:defRPr sz="5400" b="0" i="0" kern="1200" cap="none" spc="0" normalizeH="0" baseline="0">
          <a:solidFill>
            <a:schemeClr val="accent1"/>
          </a:solidFill>
          <a:latin typeface="Franklin Gothic Medium Cond" panose="020B0606030402020204" pitchFamily="34" charset="0"/>
          <a:ea typeface="+mj-ea"/>
          <a:cs typeface="+mj-cs"/>
        </a:defRPr>
      </a:lvl1pPr>
    </p:titleStyle>
    <p:bodyStyle>
      <a:lvl1pPr marL="0" indent="0" algn="l" defTabSz="914400" rtl="0" eaLnBrk="1" latinLnBrk="0" hangingPunct="1">
        <a:lnSpc>
          <a:spcPct val="100000"/>
        </a:lnSpc>
        <a:spcBef>
          <a:spcPts val="1200"/>
        </a:spcBef>
        <a:spcAft>
          <a:spcPts val="0"/>
        </a:spcAft>
        <a:buFont typeface="Arial" panose="020B0604020202020204" pitchFamily="34" charset="0"/>
        <a:buNone/>
        <a:defRPr sz="2000" b="0" kern="1200" cap="none" spc="50" baseline="0">
          <a:solidFill>
            <a:schemeClr val="tx1"/>
          </a:solidFill>
          <a:latin typeface="+mn-lt"/>
          <a:ea typeface="+mn-ea"/>
          <a:cs typeface="+mn-cs"/>
        </a:defRPr>
      </a:lvl1pPr>
      <a:lvl2pPr marL="228600" indent="-228600" algn="l" defTabSz="914400" rtl="0" eaLnBrk="1" latinLnBrk="0" hangingPunct="1">
        <a:lnSpc>
          <a:spcPct val="100000"/>
        </a:lnSpc>
        <a:spcBef>
          <a:spcPts val="600"/>
        </a:spcBef>
        <a:spcAft>
          <a:spcPts val="0"/>
        </a:spcAft>
        <a:buFont typeface="Arial" panose="020B0604020202020204" pitchFamily="34" charset="0"/>
        <a:buChar char="•"/>
        <a:defRPr sz="2000" b="0" kern="1200" cap="none" spc="50" baseline="0">
          <a:solidFill>
            <a:schemeClr val="tx1"/>
          </a:solidFill>
          <a:latin typeface="+mn-lt"/>
          <a:ea typeface="+mn-ea"/>
          <a:cs typeface="+mn-cs"/>
        </a:defRPr>
      </a:lvl2pPr>
      <a:lvl3pPr marL="457200" indent="-228600" algn="l" defTabSz="914400" rtl="0" eaLnBrk="1" latinLnBrk="0" hangingPunct="1">
        <a:lnSpc>
          <a:spcPct val="100000"/>
        </a:lnSpc>
        <a:spcBef>
          <a:spcPts val="600"/>
        </a:spcBef>
        <a:spcAft>
          <a:spcPts val="0"/>
        </a:spcAft>
        <a:buFont typeface="System Font Regular"/>
        <a:buChar char="-"/>
        <a:defRPr sz="2000" kern="1200" cap="none" spc="50" baseline="0">
          <a:solidFill>
            <a:schemeClr val="tx1"/>
          </a:solidFill>
          <a:latin typeface="+mn-lt"/>
          <a:ea typeface="+mn-ea"/>
          <a:cs typeface="+mn-cs"/>
        </a:defRPr>
      </a:lvl3pPr>
      <a:lvl4pPr marL="0" indent="0" algn="l" defTabSz="914400" rtl="0" eaLnBrk="1" latinLnBrk="0" hangingPunct="1">
        <a:lnSpc>
          <a:spcPct val="100000"/>
        </a:lnSpc>
        <a:spcBef>
          <a:spcPts val="1200"/>
        </a:spcBef>
        <a:spcAft>
          <a:spcPts val="0"/>
        </a:spcAft>
        <a:buFont typeface="Arial" panose="020B0604020202020204" pitchFamily="34" charset="0"/>
        <a:buNone/>
        <a:defRPr sz="2000" b="0" i="0" kern="1200" cap="all" spc="200" baseline="0">
          <a:solidFill>
            <a:schemeClr val="accent1"/>
          </a:solidFill>
          <a:latin typeface="+mn-lt"/>
          <a:ea typeface="+mn-ea"/>
          <a:cs typeface="+mn-cs"/>
        </a:defRPr>
      </a:lvl4pPr>
      <a:lvl5pPr marL="0" indent="0" algn="l" defTabSz="914400" rtl="0" eaLnBrk="1" latinLnBrk="0" hangingPunct="1">
        <a:lnSpc>
          <a:spcPct val="100000"/>
        </a:lnSpc>
        <a:spcBef>
          <a:spcPts val="1200"/>
        </a:spcBef>
        <a:spcAft>
          <a:spcPts val="0"/>
        </a:spcAft>
        <a:buFont typeface="System Font Regular"/>
        <a:buNone/>
        <a:defRPr sz="3200" b="0" i="0" kern="1200" cap="none" spc="0" baseline="0">
          <a:solidFill>
            <a:schemeClr val="tx1"/>
          </a:solidFill>
          <a:latin typeface="Franklin Gothic Medium Cond" panose="020B0606030402020204" pitchFamily="34" charset="0"/>
          <a:ea typeface="+mn-ea"/>
          <a:cs typeface="+mn-cs"/>
        </a:defRPr>
      </a:lvl5pPr>
      <a:lvl6pPr marL="0" indent="0" algn="l" defTabSz="914400" rtl="0" eaLnBrk="1" latinLnBrk="0" hangingPunct="1">
        <a:lnSpc>
          <a:spcPts val="5400"/>
        </a:lnSpc>
        <a:spcBef>
          <a:spcPts val="0"/>
        </a:spcBef>
        <a:spcAft>
          <a:spcPts val="0"/>
        </a:spcAft>
        <a:buFont typeface="Arial" panose="020B0604020202020204" pitchFamily="34" charset="0"/>
        <a:buNone/>
        <a:defRPr sz="5400" b="0" i="0" kern="1200" cap="none" spc="0" baseline="0">
          <a:solidFill>
            <a:schemeClr val="accent1"/>
          </a:solidFill>
          <a:latin typeface="Franklin Gothic Medium Cond" panose="020B0606030402020204" pitchFamily="34" charset="0"/>
          <a:ea typeface="+mn-ea"/>
          <a:cs typeface="+mn-cs"/>
        </a:defRPr>
      </a:lvl6pPr>
      <a:lvl7pPr marL="0" indent="0" algn="l" defTabSz="914400" rtl="0" eaLnBrk="1" latinLnBrk="0" hangingPunct="1">
        <a:lnSpc>
          <a:spcPct val="100000"/>
        </a:lnSpc>
        <a:spcBef>
          <a:spcPts val="600"/>
        </a:spcBef>
        <a:spcAft>
          <a:spcPts val="0"/>
        </a:spcAft>
        <a:buFont typeface="System Font Regular"/>
        <a:buNone/>
        <a:defRPr sz="2000" kern="1200" spc="50" baseline="0">
          <a:solidFill>
            <a:schemeClr val="tx1"/>
          </a:solidFill>
          <a:latin typeface="+mn-lt"/>
          <a:ea typeface="+mn-ea"/>
          <a:cs typeface="+mn-cs"/>
        </a:defRPr>
      </a:lvl7pPr>
      <a:lvl8pPr marL="3429000" indent="-228600" algn="l" defTabSz="914400" rtl="0" eaLnBrk="1" latinLnBrk="0" hangingPunct="1">
        <a:lnSpc>
          <a:spcPct val="100000"/>
        </a:lnSpc>
        <a:spcBef>
          <a:spcPts val="0"/>
        </a:spcBef>
        <a:buFont typeface="Arial" panose="020B0604020202020204" pitchFamily="34" charset="0"/>
        <a:buChar char="•"/>
        <a:defRPr sz="1200" kern="1200">
          <a:solidFill>
            <a:schemeClr val="tx1"/>
          </a:solidFill>
          <a:latin typeface="+mn-lt"/>
          <a:ea typeface="+mn-ea"/>
          <a:cs typeface="+mn-cs"/>
        </a:defRPr>
      </a:lvl8pPr>
      <a:lvl9pPr marL="3886200" indent="-228600" algn="l" defTabSz="914400" rtl="0" eaLnBrk="1" latinLnBrk="0" hangingPunct="1">
        <a:lnSpc>
          <a:spcPct val="100000"/>
        </a:lnSpc>
        <a:spcBef>
          <a:spcPts val="0"/>
        </a:spcBef>
        <a:buFont typeface="System Font Regular"/>
        <a:buChar char="-"/>
        <a:defRPr sz="12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pos="288">
          <p15:clr>
            <a:srgbClr val="A4A3A4"/>
          </p15:clr>
        </p15:guide>
        <p15:guide id="4" pos="7392">
          <p15:clr>
            <a:srgbClr val="A4A3A4"/>
          </p15:clr>
        </p15:guide>
        <p15:guide id="5" pos="1176">
          <p15:clr>
            <a:srgbClr val="A4A3A4"/>
          </p15:clr>
        </p15:guide>
        <p15:guide id="7" pos="2064">
          <p15:clr>
            <a:srgbClr val="A4A3A4"/>
          </p15:clr>
        </p15:guide>
        <p15:guide id="9" pos="2952">
          <p15:clr>
            <a:srgbClr val="A4A3A4"/>
          </p15:clr>
        </p15:guide>
        <p15:guide id="11" pos="3840">
          <p15:clr>
            <a:srgbClr val="A4A3A4"/>
          </p15:clr>
        </p15:guide>
        <p15:guide id="13" pos="4728">
          <p15:clr>
            <a:srgbClr val="A4A3A4"/>
          </p15:clr>
        </p15:guide>
        <p15:guide id="15" pos="5616">
          <p15:clr>
            <a:srgbClr val="A4A3A4"/>
          </p15:clr>
        </p15:guide>
        <p15:guide id="17" pos="6504">
          <p15:clr>
            <a:srgbClr val="A4A3A4"/>
          </p15:clr>
        </p15:guide>
        <p15:guide id="21" orient="horz" pos="288">
          <p15:clr>
            <a:srgbClr val="FDE53C"/>
          </p15:clr>
        </p15:guide>
        <p15:guide id="22" orient="horz" pos="4032">
          <p15:clr>
            <a:srgbClr val="FDE53C"/>
          </p15:clr>
        </p15:guide>
        <p15:guide id="23" orient="horz" pos="144">
          <p15:clr>
            <a:srgbClr val="FFFFFF"/>
          </p15:clr>
        </p15:guide>
        <p15:guide id="24" pos="7536">
          <p15:clr>
            <a:srgbClr val="FFFFFF"/>
          </p15:clr>
        </p15:guide>
        <p15:guide id="25" pos="144">
          <p15:clr>
            <a:srgbClr val="A4A3A4"/>
          </p15:clr>
        </p15:guide>
        <p15:guide id="26" orient="horz" pos="4176">
          <p15:clr>
            <a:srgbClr val="A4A3A4"/>
          </p15:clr>
        </p15:guide>
        <p15:guide id="27" orient="horz" pos="3864">
          <p15:clr>
            <a:srgbClr val="FFFFFF"/>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2" name="Text Placeholder 28">
            <a:extLst>
              <a:ext uri="{FF2B5EF4-FFF2-40B4-BE49-F238E27FC236}">
                <a16:creationId xmlns:a16="http://schemas.microsoft.com/office/drawing/2014/main" id="{F0159536-C66C-914B-B21F-442E4E0D6DA3}"/>
              </a:ext>
            </a:extLst>
          </p:cNvPr>
          <p:cNvSpPr>
            <a:spLocks noGrp="1"/>
          </p:cNvSpPr>
          <p:nvPr>
            <p:ph type="body" idx="1"/>
          </p:nvPr>
        </p:nvSpPr>
        <p:spPr>
          <a:xfrm>
            <a:off x="457200" y="1373172"/>
            <a:ext cx="11277600" cy="5027628"/>
          </a:xfrm>
          <a:prstGeom prst="rect">
            <a:avLst/>
          </a:prstGeom>
          <a:noFill/>
        </p:spPr>
        <p:txBody>
          <a:bodyPr vert="horz" lIns="0" tIns="0" rIns="0" bIns="0" rtlCol="0" anchor="t" anchorCtr="0">
            <a:noAutofit/>
          </a:bodyPr>
          <a:lstStyle/>
          <a:p>
            <a:pPr lvl="0"/>
            <a:r>
              <a:rPr lang="en-US" dirty="0"/>
              <a:t>Body text</a:t>
            </a:r>
          </a:p>
          <a:p>
            <a:pPr lvl="1"/>
            <a:r>
              <a:rPr lang="en-US" dirty="0"/>
              <a:t>Bullets</a:t>
            </a:r>
          </a:p>
          <a:p>
            <a:pPr lvl="2"/>
            <a:r>
              <a:rPr lang="en-US" dirty="0"/>
              <a:t>Bullets two</a:t>
            </a:r>
          </a:p>
          <a:p>
            <a:pPr lvl="3"/>
            <a:r>
              <a:rPr lang="en-US" dirty="0"/>
              <a:t>Heading two</a:t>
            </a:r>
          </a:p>
          <a:p>
            <a:pPr lvl="4"/>
            <a:r>
              <a:rPr lang="en-US" dirty="0"/>
              <a:t>Heading one</a:t>
            </a:r>
          </a:p>
          <a:p>
            <a:pPr lvl="5"/>
            <a:r>
              <a:rPr lang="en-US" dirty="0"/>
              <a:t>Titl</a:t>
            </a:r>
            <a:br>
              <a:rPr lang="en-US" dirty="0"/>
            </a:br>
            <a:r>
              <a:rPr lang="en-US" dirty="0"/>
              <a:t>e</a:t>
            </a:r>
          </a:p>
          <a:p>
            <a:pPr lvl="6"/>
            <a:r>
              <a:rPr lang="en-US" dirty="0"/>
              <a:t>Body t</a:t>
            </a:r>
            <a:br>
              <a:rPr lang="en-US" dirty="0"/>
            </a:br>
            <a:r>
              <a:rPr lang="en-US" dirty="0"/>
              <a:t>ext</a:t>
            </a:r>
          </a:p>
        </p:txBody>
      </p:sp>
      <p:sp>
        <p:nvSpPr>
          <p:cNvPr id="23" name="Title Placeholder 1">
            <a:extLst>
              <a:ext uri="{FF2B5EF4-FFF2-40B4-BE49-F238E27FC236}">
                <a16:creationId xmlns:a16="http://schemas.microsoft.com/office/drawing/2014/main" id="{0BCBD550-6999-994B-8F9A-165E75EBF8F6}"/>
              </a:ext>
            </a:extLst>
          </p:cNvPr>
          <p:cNvSpPr>
            <a:spLocks noGrp="1"/>
          </p:cNvSpPr>
          <p:nvPr>
            <p:ph type="title"/>
          </p:nvPr>
        </p:nvSpPr>
        <p:spPr>
          <a:xfrm>
            <a:off x="457200" y="265176"/>
            <a:ext cx="11277600" cy="1061829"/>
          </a:xfrm>
          <a:prstGeom prst="rect">
            <a:avLst/>
          </a:prstGeom>
        </p:spPr>
        <p:txBody>
          <a:bodyPr vert="horz" wrap="square" lIns="0" tIns="91440" rIns="0" bIns="274320" rtlCol="0" anchor="t" anchorCtr="0">
            <a:spAutoFit/>
          </a:bodyPr>
          <a:lstStyle/>
          <a:p>
            <a:r>
              <a:rPr lang="en-US" dirty="0"/>
              <a:t>Master title style</a:t>
            </a:r>
          </a:p>
        </p:txBody>
      </p:sp>
      <p:sp>
        <p:nvSpPr>
          <p:cNvPr id="6" name="TextBox 5">
            <a:extLst>
              <a:ext uri="{FF2B5EF4-FFF2-40B4-BE49-F238E27FC236}">
                <a16:creationId xmlns:a16="http://schemas.microsoft.com/office/drawing/2014/main" id="{B2F3EBFB-FAAF-1E43-A04B-F857773CF15A}"/>
              </a:ext>
            </a:extLst>
          </p:cNvPr>
          <p:cNvSpPr txBox="1">
            <a:spLocks noChangeArrowheads="1"/>
          </p:cNvSpPr>
          <p:nvPr userDrawn="1"/>
        </p:nvSpPr>
        <p:spPr bwMode="auto">
          <a:xfrm>
            <a:off x="0" y="6400800"/>
            <a:ext cx="11734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228600" rIns="0" anchor="ctr" anchorCtr="0">
            <a:no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algn="l" eaLnBrk="1" hangingPunct="1"/>
            <a:r>
              <a:rPr lang="en-US" sz="800" b="0" i="0" u="none" strike="noStrike" kern="1200" cap="all" spc="100" baseline="0" dirty="0">
                <a:solidFill>
                  <a:schemeClr val="tx1"/>
                </a:solidFill>
                <a:latin typeface="+mn-lt"/>
                <a:ea typeface="Arial" charset="0"/>
                <a:cs typeface="Arial" charset="0"/>
              </a:rPr>
              <a:t>Coastal Protection and Restoration Authority</a:t>
            </a:r>
          </a:p>
        </p:txBody>
      </p:sp>
      <p:sp>
        <p:nvSpPr>
          <p:cNvPr id="7" name="TextBox 6">
            <a:extLst>
              <a:ext uri="{FF2B5EF4-FFF2-40B4-BE49-F238E27FC236}">
                <a16:creationId xmlns:a16="http://schemas.microsoft.com/office/drawing/2014/main" id="{D6F3C13F-7693-8041-800C-DE6EC0883E8F}"/>
              </a:ext>
            </a:extLst>
          </p:cNvPr>
          <p:cNvSpPr txBox="1">
            <a:spLocks noChangeArrowheads="1"/>
          </p:cNvSpPr>
          <p:nvPr userDrawn="1"/>
        </p:nvSpPr>
        <p:spPr bwMode="auto">
          <a:xfrm>
            <a:off x="11734800" y="64008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rIns="0" anchor="ctr" anchorCtr="0">
            <a:no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algn="ctr" eaLnBrk="1" hangingPunct="1"/>
            <a:fld id="{44C37EC8-212B-D845-8C24-DA27C0385206}" type="slidenum">
              <a:rPr lang="en-US" sz="800" b="0" i="0" u="none" strike="noStrike" kern="1200" cap="all" spc="100" baseline="0" smtClean="0">
                <a:solidFill>
                  <a:schemeClr val="tx1"/>
                </a:solidFill>
                <a:latin typeface="+mn-lt"/>
                <a:ea typeface="Arial" charset="0"/>
                <a:cs typeface="Arial" charset="0"/>
              </a:rPr>
              <a:pPr algn="ctr" eaLnBrk="1" hangingPunct="1"/>
              <a:t>‹#›</a:t>
            </a:fld>
            <a:endParaRPr lang="ru-RU" altLang="en-US" sz="800" b="0" i="0" cap="all" spc="100" baseline="0">
              <a:solidFill>
                <a:schemeClr val="tx1"/>
              </a:solidFill>
              <a:latin typeface="+mn-lt"/>
              <a:ea typeface="Arial" charset="0"/>
              <a:cs typeface="Arial" charset="0"/>
            </a:endParaRPr>
          </a:p>
        </p:txBody>
      </p:sp>
    </p:spTree>
    <p:extLst>
      <p:ext uri="{BB962C8B-B14F-4D97-AF65-F5344CB8AC3E}">
        <p14:creationId xmlns:p14="http://schemas.microsoft.com/office/powerpoint/2010/main" val="2658445465"/>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 id="2147483740" r:id="rId12"/>
    <p:sldLayoutId id="2147483741" r:id="rId13"/>
    <p:sldLayoutId id="2147483742" r:id="rId14"/>
    <p:sldLayoutId id="2147483743" r:id="rId15"/>
    <p:sldLayoutId id="2147483744" r:id="rId16"/>
    <p:sldLayoutId id="2147483745" r:id="rId17"/>
    <p:sldLayoutId id="2147483746" r:id="rId18"/>
    <p:sldLayoutId id="2147483747" r:id="rId19"/>
    <p:sldLayoutId id="2147483748" r:id="rId20"/>
    <p:sldLayoutId id="2147483749" r:id="rId21"/>
    <p:sldLayoutId id="2147483751" r:id="rId22"/>
    <p:sldLayoutId id="2147483796" r:id="rId23"/>
    <p:sldLayoutId id="2147483826" r:id="rId24"/>
  </p:sldLayoutIdLst>
  <p:txStyles>
    <p:titleStyle>
      <a:lvl1pPr algn="l" defTabSz="914400" rtl="0" eaLnBrk="1" latinLnBrk="0" hangingPunct="1">
        <a:lnSpc>
          <a:spcPts val="5400"/>
        </a:lnSpc>
        <a:spcBef>
          <a:spcPct val="0"/>
        </a:spcBef>
        <a:buNone/>
        <a:defRPr sz="5400" b="0" i="0" kern="1200" cap="none" spc="0" normalizeH="0" baseline="0">
          <a:solidFill>
            <a:schemeClr val="accent1"/>
          </a:solidFill>
          <a:latin typeface="Franklin Gothic Medium Cond" panose="020B0606030402020204" pitchFamily="34" charset="0"/>
          <a:ea typeface="+mj-ea"/>
          <a:cs typeface="+mj-cs"/>
        </a:defRPr>
      </a:lvl1pPr>
    </p:titleStyle>
    <p:bodyStyle>
      <a:lvl1pPr marL="0" indent="0" algn="l" defTabSz="914400" rtl="0" eaLnBrk="1" latinLnBrk="0" hangingPunct="1">
        <a:lnSpc>
          <a:spcPct val="100000"/>
        </a:lnSpc>
        <a:spcBef>
          <a:spcPts val="600"/>
        </a:spcBef>
        <a:spcAft>
          <a:spcPts val="600"/>
        </a:spcAft>
        <a:buFont typeface="Arial" panose="020B0604020202020204" pitchFamily="34" charset="0"/>
        <a:buNone/>
        <a:defRPr sz="2000" b="0" kern="1200" cap="none" spc="50" baseline="0">
          <a:solidFill>
            <a:schemeClr val="tx1"/>
          </a:solidFill>
          <a:latin typeface="+mn-lt"/>
          <a:ea typeface="+mn-ea"/>
          <a:cs typeface="+mn-cs"/>
        </a:defRPr>
      </a:lvl1pPr>
      <a:lvl2pPr marL="228600" indent="-228600" algn="l" defTabSz="914400" rtl="0" eaLnBrk="1" latinLnBrk="0" hangingPunct="1">
        <a:lnSpc>
          <a:spcPct val="100000"/>
        </a:lnSpc>
        <a:spcBef>
          <a:spcPts val="600"/>
        </a:spcBef>
        <a:spcAft>
          <a:spcPts val="600"/>
        </a:spcAft>
        <a:buFont typeface="Arial" panose="020B0604020202020204" pitchFamily="34" charset="0"/>
        <a:buChar char="•"/>
        <a:defRPr sz="2000" b="0" kern="1200" cap="none" spc="50" baseline="0">
          <a:solidFill>
            <a:schemeClr val="tx1"/>
          </a:solidFill>
          <a:latin typeface="+mn-lt"/>
          <a:ea typeface="+mn-ea"/>
          <a:cs typeface="+mn-cs"/>
        </a:defRPr>
      </a:lvl2pPr>
      <a:lvl3pPr marL="457200" indent="-228600" algn="l" defTabSz="914400" rtl="0" eaLnBrk="1" latinLnBrk="0" hangingPunct="1">
        <a:lnSpc>
          <a:spcPct val="100000"/>
        </a:lnSpc>
        <a:spcBef>
          <a:spcPts val="600"/>
        </a:spcBef>
        <a:spcAft>
          <a:spcPts val="600"/>
        </a:spcAft>
        <a:buFont typeface="System Font Regular"/>
        <a:buChar char="-"/>
        <a:defRPr sz="2000" kern="1200" cap="none" spc="50" baseline="0">
          <a:solidFill>
            <a:schemeClr val="tx1"/>
          </a:solidFill>
          <a:latin typeface="+mn-lt"/>
          <a:ea typeface="+mn-ea"/>
          <a:cs typeface="+mn-cs"/>
        </a:defRPr>
      </a:lvl3pPr>
      <a:lvl4pPr marL="0" indent="0" algn="l" defTabSz="914400" rtl="0" eaLnBrk="1" latinLnBrk="0" hangingPunct="1">
        <a:lnSpc>
          <a:spcPct val="100000"/>
        </a:lnSpc>
        <a:spcBef>
          <a:spcPts val="600"/>
        </a:spcBef>
        <a:spcAft>
          <a:spcPts val="600"/>
        </a:spcAft>
        <a:buFont typeface="Arial" panose="020B0604020202020204" pitchFamily="34" charset="0"/>
        <a:buNone/>
        <a:defRPr sz="2000" b="0" i="0" kern="1200" cap="all" spc="200" baseline="0">
          <a:solidFill>
            <a:schemeClr val="tx1"/>
          </a:solidFill>
          <a:latin typeface="+mn-lt"/>
          <a:ea typeface="+mn-ea"/>
          <a:cs typeface="+mn-cs"/>
        </a:defRPr>
      </a:lvl4pPr>
      <a:lvl5pPr marL="0" indent="0" algn="l" defTabSz="914400" rtl="0" eaLnBrk="1" latinLnBrk="0" hangingPunct="1">
        <a:lnSpc>
          <a:spcPct val="100000"/>
        </a:lnSpc>
        <a:spcBef>
          <a:spcPts val="600"/>
        </a:spcBef>
        <a:spcAft>
          <a:spcPts val="600"/>
        </a:spcAft>
        <a:buFont typeface="System Font Regular"/>
        <a:buNone/>
        <a:defRPr sz="4400" b="0" i="0" kern="1200" spc="0" baseline="0">
          <a:solidFill>
            <a:schemeClr val="tx1"/>
          </a:solidFill>
          <a:latin typeface="Franklin Gothic Medium Cond" panose="020B0606030402020204" pitchFamily="34" charset="0"/>
          <a:ea typeface="+mn-ea"/>
          <a:cs typeface="+mn-cs"/>
        </a:defRPr>
      </a:lvl5pPr>
      <a:lvl6pPr marL="0" indent="0" algn="l" defTabSz="914400" rtl="0" eaLnBrk="1" latinLnBrk="0" hangingPunct="1">
        <a:lnSpc>
          <a:spcPts val="5400"/>
        </a:lnSpc>
        <a:spcBef>
          <a:spcPts val="1800"/>
        </a:spcBef>
        <a:spcAft>
          <a:spcPts val="1800"/>
        </a:spcAft>
        <a:buFont typeface="Arial" panose="020B0604020202020204" pitchFamily="34" charset="0"/>
        <a:buNone/>
        <a:defRPr sz="5400" b="0" i="0" kern="1200" cap="none" spc="0" baseline="0">
          <a:solidFill>
            <a:schemeClr val="accent1"/>
          </a:solidFill>
          <a:latin typeface="Franklin Gothic Medium Cond" panose="020B0606030402020204" pitchFamily="34" charset="0"/>
          <a:ea typeface="+mn-ea"/>
          <a:cs typeface="+mn-cs"/>
        </a:defRPr>
      </a:lvl6pPr>
      <a:lvl7pPr marL="0" indent="0" algn="l" defTabSz="914400" rtl="0" eaLnBrk="1" latinLnBrk="0" hangingPunct="1">
        <a:lnSpc>
          <a:spcPts val="2000"/>
        </a:lnSpc>
        <a:spcBef>
          <a:spcPts val="600"/>
        </a:spcBef>
        <a:spcAft>
          <a:spcPts val="0"/>
        </a:spcAft>
        <a:buFont typeface="System Font Regular"/>
        <a:buNone/>
        <a:defRPr sz="1500" kern="1200" cap="all" spc="200" baseline="0">
          <a:solidFill>
            <a:schemeClr val="tx1"/>
          </a:solidFill>
          <a:highlight>
            <a:srgbClr val="A2DCE9"/>
          </a:highlight>
          <a:latin typeface="+mn-lt"/>
          <a:ea typeface="+mn-ea"/>
          <a:cs typeface="+mn-cs"/>
        </a:defRPr>
      </a:lvl7pPr>
      <a:lvl8pPr marL="3429000" indent="-228600" algn="l" defTabSz="914400" rtl="0" eaLnBrk="1" latinLnBrk="0" hangingPunct="1">
        <a:lnSpc>
          <a:spcPct val="100000"/>
        </a:lnSpc>
        <a:spcBef>
          <a:spcPts val="0"/>
        </a:spcBef>
        <a:buFont typeface="Arial" panose="020B0604020202020204" pitchFamily="34" charset="0"/>
        <a:buChar char="•"/>
        <a:defRPr sz="1200" kern="1200">
          <a:solidFill>
            <a:schemeClr val="tx1"/>
          </a:solidFill>
          <a:latin typeface="+mn-lt"/>
          <a:ea typeface="+mn-ea"/>
          <a:cs typeface="+mn-cs"/>
        </a:defRPr>
      </a:lvl8pPr>
      <a:lvl9pPr marL="3886200" indent="-228600" algn="l" defTabSz="914400" rtl="0" eaLnBrk="1" latinLnBrk="0" hangingPunct="1">
        <a:lnSpc>
          <a:spcPct val="100000"/>
        </a:lnSpc>
        <a:spcBef>
          <a:spcPts val="0"/>
        </a:spcBef>
        <a:buFont typeface="System Font Regular"/>
        <a:buChar char="-"/>
        <a:defRPr sz="12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pos="288">
          <p15:clr>
            <a:srgbClr val="A4A3A4"/>
          </p15:clr>
        </p15:guide>
        <p15:guide id="4" pos="7392">
          <p15:clr>
            <a:srgbClr val="A4A3A4"/>
          </p15:clr>
        </p15:guide>
        <p15:guide id="5" pos="1176">
          <p15:clr>
            <a:srgbClr val="A4A3A4"/>
          </p15:clr>
        </p15:guide>
        <p15:guide id="7" pos="2064">
          <p15:clr>
            <a:srgbClr val="A4A3A4"/>
          </p15:clr>
        </p15:guide>
        <p15:guide id="9" pos="2952">
          <p15:clr>
            <a:srgbClr val="A4A3A4"/>
          </p15:clr>
        </p15:guide>
        <p15:guide id="11" pos="3840">
          <p15:clr>
            <a:srgbClr val="A4A3A4"/>
          </p15:clr>
        </p15:guide>
        <p15:guide id="13" pos="4728">
          <p15:clr>
            <a:srgbClr val="A4A3A4"/>
          </p15:clr>
        </p15:guide>
        <p15:guide id="15" pos="5616">
          <p15:clr>
            <a:srgbClr val="A4A3A4"/>
          </p15:clr>
        </p15:guide>
        <p15:guide id="17" pos="6504">
          <p15:clr>
            <a:srgbClr val="A4A3A4"/>
          </p15:clr>
        </p15:guide>
        <p15:guide id="21" orient="horz" pos="288">
          <p15:clr>
            <a:srgbClr val="FDE53C"/>
          </p15:clr>
        </p15:guide>
        <p15:guide id="22" orient="horz" pos="4032">
          <p15:clr>
            <a:srgbClr val="FDE53C"/>
          </p15:clr>
        </p15:guide>
        <p15:guide id="23" orient="horz" pos="144">
          <p15:clr>
            <a:srgbClr val="FFFFFF"/>
          </p15:clr>
        </p15:guide>
        <p15:guide id="24" pos="7536">
          <p15:clr>
            <a:srgbClr val="FFFFFF"/>
          </p15:clr>
        </p15:guide>
        <p15:guide id="25" pos="144">
          <p15:clr>
            <a:srgbClr val="A4A3A4"/>
          </p15:clr>
        </p15:guide>
        <p15:guide id="26" orient="horz" pos="4176">
          <p15:clr>
            <a:srgbClr val="A4A3A4"/>
          </p15:clr>
        </p15:guide>
        <p15:guide id="27" orient="horz" pos="3840">
          <p15:clr>
            <a:srgbClr val="FFFFFF"/>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2" name="Text Placeholder 28">
            <a:extLst>
              <a:ext uri="{FF2B5EF4-FFF2-40B4-BE49-F238E27FC236}">
                <a16:creationId xmlns:a16="http://schemas.microsoft.com/office/drawing/2014/main" id="{F0159536-C66C-914B-B21F-442E4E0D6DA3}"/>
              </a:ext>
            </a:extLst>
          </p:cNvPr>
          <p:cNvSpPr>
            <a:spLocks noGrp="1"/>
          </p:cNvSpPr>
          <p:nvPr>
            <p:ph type="body" idx="1"/>
          </p:nvPr>
        </p:nvSpPr>
        <p:spPr>
          <a:xfrm>
            <a:off x="457200" y="1557838"/>
            <a:ext cx="11277600" cy="4842962"/>
          </a:xfrm>
          <a:prstGeom prst="rect">
            <a:avLst/>
          </a:prstGeom>
          <a:noFill/>
        </p:spPr>
        <p:txBody>
          <a:bodyPr vert="horz" lIns="0" tIns="0" rIns="0" bIns="0" rtlCol="0" anchor="t" anchorCtr="0">
            <a:noAutofit/>
          </a:bodyPr>
          <a:lstStyle/>
          <a:p>
            <a:pPr lvl="0"/>
            <a:r>
              <a:rPr lang="en-US" dirty="0"/>
              <a:t>Body text</a:t>
            </a:r>
          </a:p>
          <a:p>
            <a:pPr lvl="1"/>
            <a:r>
              <a:rPr lang="en-US" dirty="0"/>
              <a:t>Bullets</a:t>
            </a:r>
          </a:p>
          <a:p>
            <a:pPr lvl="2"/>
            <a:r>
              <a:rPr lang="en-US" dirty="0"/>
              <a:t>Bullets two</a:t>
            </a:r>
          </a:p>
          <a:p>
            <a:pPr lvl="3"/>
            <a:r>
              <a:rPr lang="en-US" dirty="0"/>
              <a:t>Heading two</a:t>
            </a:r>
          </a:p>
          <a:p>
            <a:pPr lvl="4"/>
            <a:r>
              <a:rPr lang="en-US" dirty="0"/>
              <a:t>Heading one</a:t>
            </a:r>
          </a:p>
          <a:p>
            <a:pPr lvl="5"/>
            <a:r>
              <a:rPr lang="en-US" dirty="0"/>
              <a:t>Title</a:t>
            </a:r>
          </a:p>
          <a:p>
            <a:pPr lvl="6"/>
            <a:r>
              <a:rPr lang="en-US" dirty="0"/>
              <a:t>Body text</a:t>
            </a:r>
          </a:p>
        </p:txBody>
      </p:sp>
      <p:sp>
        <p:nvSpPr>
          <p:cNvPr id="23" name="Title Placeholder 1">
            <a:extLst>
              <a:ext uri="{FF2B5EF4-FFF2-40B4-BE49-F238E27FC236}">
                <a16:creationId xmlns:a16="http://schemas.microsoft.com/office/drawing/2014/main" id="{0BCBD550-6999-994B-8F9A-165E75EBF8F6}"/>
              </a:ext>
            </a:extLst>
          </p:cNvPr>
          <p:cNvSpPr>
            <a:spLocks noGrp="1"/>
          </p:cNvSpPr>
          <p:nvPr>
            <p:ph type="title"/>
          </p:nvPr>
        </p:nvSpPr>
        <p:spPr>
          <a:xfrm>
            <a:off x="457200" y="265176"/>
            <a:ext cx="11277600" cy="1292662"/>
          </a:xfrm>
          <a:prstGeom prst="rect">
            <a:avLst/>
          </a:prstGeom>
        </p:spPr>
        <p:txBody>
          <a:bodyPr vert="horz" wrap="square" lIns="0" tIns="0" rIns="0" bIns="457200" rtlCol="0" anchor="t" anchorCtr="0">
            <a:spAutoFit/>
          </a:bodyPr>
          <a:lstStyle/>
          <a:p>
            <a:r>
              <a:rPr lang="en-US" dirty="0"/>
              <a:t>Master title style</a:t>
            </a:r>
          </a:p>
        </p:txBody>
      </p:sp>
      <p:sp>
        <p:nvSpPr>
          <p:cNvPr id="6" name="TextBox 5">
            <a:extLst>
              <a:ext uri="{FF2B5EF4-FFF2-40B4-BE49-F238E27FC236}">
                <a16:creationId xmlns:a16="http://schemas.microsoft.com/office/drawing/2014/main" id="{B2F3EBFB-FAAF-1E43-A04B-F857773CF15A}"/>
              </a:ext>
            </a:extLst>
          </p:cNvPr>
          <p:cNvSpPr txBox="1">
            <a:spLocks noChangeArrowheads="1"/>
          </p:cNvSpPr>
          <p:nvPr userDrawn="1"/>
        </p:nvSpPr>
        <p:spPr bwMode="auto">
          <a:xfrm>
            <a:off x="0" y="6400800"/>
            <a:ext cx="11734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228600" rIns="0" anchor="ctr" anchorCtr="0">
            <a:no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algn="l" eaLnBrk="1" hangingPunct="1"/>
            <a:r>
              <a:rPr lang="en-US" sz="800" b="0" i="0" u="none" strike="noStrike" kern="1200" cap="all" spc="100" baseline="0" dirty="0">
                <a:solidFill>
                  <a:schemeClr val="tx1"/>
                </a:solidFill>
                <a:latin typeface="+mn-lt"/>
                <a:ea typeface="Arial" charset="0"/>
                <a:cs typeface="Arial" charset="0"/>
              </a:rPr>
              <a:t>Governor’s Office of Coastal Activities</a:t>
            </a:r>
          </a:p>
        </p:txBody>
      </p:sp>
      <p:sp>
        <p:nvSpPr>
          <p:cNvPr id="7" name="TextBox 6">
            <a:extLst>
              <a:ext uri="{FF2B5EF4-FFF2-40B4-BE49-F238E27FC236}">
                <a16:creationId xmlns:a16="http://schemas.microsoft.com/office/drawing/2014/main" id="{D6F3C13F-7693-8041-800C-DE6EC0883E8F}"/>
              </a:ext>
            </a:extLst>
          </p:cNvPr>
          <p:cNvSpPr txBox="1">
            <a:spLocks noChangeArrowheads="1"/>
          </p:cNvSpPr>
          <p:nvPr userDrawn="1"/>
        </p:nvSpPr>
        <p:spPr bwMode="auto">
          <a:xfrm>
            <a:off x="11734800" y="64008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rIns="0" anchor="ctr" anchorCtr="0">
            <a:no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algn="ctr" eaLnBrk="1" hangingPunct="1"/>
            <a:fld id="{44C37EC8-212B-D845-8C24-DA27C0385206}" type="slidenum">
              <a:rPr lang="en-US" sz="800" b="0" i="0" u="none" strike="noStrike" kern="1200" cap="all" spc="100" baseline="0" smtClean="0">
                <a:solidFill>
                  <a:schemeClr val="tx1"/>
                </a:solidFill>
                <a:latin typeface="+mn-lt"/>
                <a:ea typeface="Arial" charset="0"/>
                <a:cs typeface="Arial" charset="0"/>
              </a:rPr>
              <a:pPr algn="ctr" eaLnBrk="1" hangingPunct="1"/>
              <a:t>‹#›</a:t>
            </a:fld>
            <a:endParaRPr lang="ru-RU" altLang="en-US" sz="800" b="0" i="0" cap="all" spc="100" baseline="0">
              <a:solidFill>
                <a:schemeClr val="tx1"/>
              </a:solidFill>
              <a:latin typeface="+mn-lt"/>
              <a:ea typeface="Arial" charset="0"/>
              <a:cs typeface="Arial" charset="0"/>
            </a:endParaRPr>
          </a:p>
        </p:txBody>
      </p:sp>
    </p:spTree>
    <p:extLst>
      <p:ext uri="{BB962C8B-B14F-4D97-AF65-F5344CB8AC3E}">
        <p14:creationId xmlns:p14="http://schemas.microsoft.com/office/powerpoint/2010/main" val="1758991723"/>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 id="2147483764" r:id="rId12"/>
    <p:sldLayoutId id="2147483765" r:id="rId13"/>
    <p:sldLayoutId id="2147483766" r:id="rId14"/>
    <p:sldLayoutId id="2147483767" r:id="rId15"/>
    <p:sldLayoutId id="2147483768" r:id="rId16"/>
    <p:sldLayoutId id="2147483769" r:id="rId17"/>
    <p:sldLayoutId id="2147483770" r:id="rId18"/>
    <p:sldLayoutId id="2147483771" r:id="rId19"/>
    <p:sldLayoutId id="2147483772" r:id="rId20"/>
    <p:sldLayoutId id="2147483773" r:id="rId21"/>
    <p:sldLayoutId id="2147483774" r:id="rId22"/>
    <p:sldLayoutId id="2147483775" r:id="rId23"/>
    <p:sldLayoutId id="2147483776" r:id="rId24"/>
    <p:sldLayoutId id="2147483777" r:id="rId25"/>
    <p:sldLayoutId id="2147483778" r:id="rId26"/>
    <p:sldLayoutId id="2147483779" r:id="rId27"/>
    <p:sldLayoutId id="2147483780" r:id="rId28"/>
    <p:sldLayoutId id="2147483781" r:id="rId29"/>
    <p:sldLayoutId id="2147483782" r:id="rId30"/>
    <p:sldLayoutId id="2147483783" r:id="rId31"/>
    <p:sldLayoutId id="2147483784" r:id="rId32"/>
    <p:sldLayoutId id="2147483785" r:id="rId33"/>
    <p:sldLayoutId id="2147483786" r:id="rId34"/>
    <p:sldLayoutId id="2147483787" r:id="rId35"/>
    <p:sldLayoutId id="2147483788" r:id="rId36"/>
    <p:sldLayoutId id="2147483789" r:id="rId37"/>
    <p:sldLayoutId id="2147483790" r:id="rId38"/>
    <p:sldLayoutId id="2147483791" r:id="rId39"/>
    <p:sldLayoutId id="2147483792" r:id="rId40"/>
    <p:sldLayoutId id="2147483793" r:id="rId41"/>
    <p:sldLayoutId id="2147483798" r:id="rId42"/>
  </p:sldLayoutIdLst>
  <p:txStyles>
    <p:titleStyle>
      <a:lvl1pPr algn="l" defTabSz="914400" rtl="0" eaLnBrk="1" latinLnBrk="0" hangingPunct="1">
        <a:lnSpc>
          <a:spcPct val="100000"/>
        </a:lnSpc>
        <a:spcBef>
          <a:spcPct val="0"/>
        </a:spcBef>
        <a:buNone/>
        <a:defRPr sz="5400" b="0" i="0" kern="1200" cap="none" spc="0" normalizeH="0" baseline="0">
          <a:solidFill>
            <a:schemeClr val="accent1"/>
          </a:solidFill>
          <a:latin typeface="Franklin Gothic Medium Cond" panose="020B0606030402020204" pitchFamily="34" charset="0"/>
          <a:ea typeface="+mj-ea"/>
          <a:cs typeface="+mj-cs"/>
        </a:defRPr>
      </a:lvl1pPr>
    </p:titleStyle>
    <p:bodyStyle>
      <a:lvl1pPr marL="0" indent="0" algn="l" defTabSz="914400" rtl="0" eaLnBrk="1" latinLnBrk="0" hangingPunct="1">
        <a:lnSpc>
          <a:spcPct val="100000"/>
        </a:lnSpc>
        <a:spcBef>
          <a:spcPts val="1200"/>
        </a:spcBef>
        <a:spcAft>
          <a:spcPts val="0"/>
        </a:spcAft>
        <a:buFont typeface="Arial" panose="020B0604020202020204" pitchFamily="34" charset="0"/>
        <a:buNone/>
        <a:defRPr sz="2000" b="0" kern="1200" cap="none" spc="50" baseline="0">
          <a:solidFill>
            <a:schemeClr val="tx1"/>
          </a:solidFill>
          <a:latin typeface="+mn-lt"/>
          <a:ea typeface="+mn-ea"/>
          <a:cs typeface="+mn-cs"/>
        </a:defRPr>
      </a:lvl1pPr>
      <a:lvl2pPr marL="228600" indent="-228600" algn="l" defTabSz="914400" rtl="0" eaLnBrk="1" latinLnBrk="0" hangingPunct="1">
        <a:lnSpc>
          <a:spcPct val="100000"/>
        </a:lnSpc>
        <a:spcBef>
          <a:spcPts val="600"/>
        </a:spcBef>
        <a:spcAft>
          <a:spcPts val="0"/>
        </a:spcAft>
        <a:buFont typeface="Arial" panose="020B0604020202020204" pitchFamily="34" charset="0"/>
        <a:buChar char="•"/>
        <a:defRPr sz="2000" b="0" kern="1200" cap="none" spc="50" baseline="0">
          <a:solidFill>
            <a:schemeClr val="tx1"/>
          </a:solidFill>
          <a:latin typeface="+mn-lt"/>
          <a:ea typeface="+mn-ea"/>
          <a:cs typeface="+mn-cs"/>
        </a:defRPr>
      </a:lvl2pPr>
      <a:lvl3pPr marL="457200" indent="-228600" algn="l" defTabSz="914400" rtl="0" eaLnBrk="1" latinLnBrk="0" hangingPunct="1">
        <a:lnSpc>
          <a:spcPct val="100000"/>
        </a:lnSpc>
        <a:spcBef>
          <a:spcPts val="600"/>
        </a:spcBef>
        <a:spcAft>
          <a:spcPts val="0"/>
        </a:spcAft>
        <a:buFont typeface="System Font Regular"/>
        <a:buChar char="-"/>
        <a:defRPr sz="2000" kern="1200" cap="none" spc="50" baseline="0">
          <a:solidFill>
            <a:schemeClr val="tx1"/>
          </a:solidFill>
          <a:latin typeface="+mn-lt"/>
          <a:ea typeface="+mn-ea"/>
          <a:cs typeface="+mn-cs"/>
        </a:defRPr>
      </a:lvl3pPr>
      <a:lvl4pPr marL="0" indent="0" algn="l" defTabSz="914400" rtl="0" eaLnBrk="1" latinLnBrk="0" hangingPunct="1">
        <a:lnSpc>
          <a:spcPct val="100000"/>
        </a:lnSpc>
        <a:spcBef>
          <a:spcPts val="0"/>
        </a:spcBef>
        <a:spcAft>
          <a:spcPts val="600"/>
        </a:spcAft>
        <a:buFont typeface="Arial" panose="020B0604020202020204" pitchFamily="34" charset="0"/>
        <a:buNone/>
        <a:defRPr sz="2400" b="0" i="0" kern="1200" cap="all" spc="200" baseline="0">
          <a:solidFill>
            <a:schemeClr val="tx1"/>
          </a:solidFill>
          <a:latin typeface="+mn-lt"/>
          <a:ea typeface="+mn-ea"/>
          <a:cs typeface="+mn-cs"/>
        </a:defRPr>
      </a:lvl4pPr>
      <a:lvl5pPr marL="0" indent="0" algn="l" defTabSz="914400" rtl="0" eaLnBrk="1" latinLnBrk="0" hangingPunct="1">
        <a:lnSpc>
          <a:spcPct val="100000"/>
        </a:lnSpc>
        <a:spcBef>
          <a:spcPts val="0"/>
        </a:spcBef>
        <a:spcAft>
          <a:spcPts val="1200"/>
        </a:spcAft>
        <a:buFont typeface="System Font Regular"/>
        <a:buNone/>
        <a:defRPr sz="4400" b="0" i="0" kern="1200" spc="0" baseline="0">
          <a:solidFill>
            <a:schemeClr val="tx1"/>
          </a:solidFill>
          <a:latin typeface="Franklin Gothic Medium Cond" panose="020B0606030402020204" pitchFamily="34" charset="0"/>
          <a:ea typeface="+mn-ea"/>
          <a:cs typeface="+mn-cs"/>
        </a:defRPr>
      </a:lvl5pPr>
      <a:lvl6pPr marL="0" indent="0" algn="l" defTabSz="914400" rtl="0" eaLnBrk="1" latinLnBrk="0" hangingPunct="1">
        <a:lnSpc>
          <a:spcPct val="100000"/>
        </a:lnSpc>
        <a:spcBef>
          <a:spcPts val="0"/>
        </a:spcBef>
        <a:spcAft>
          <a:spcPts val="1200"/>
        </a:spcAft>
        <a:buFont typeface="Arial" panose="020B0604020202020204" pitchFamily="34" charset="0"/>
        <a:buNone/>
        <a:defRPr sz="5400" b="0" i="0" kern="1200" cap="none" spc="0" baseline="0">
          <a:solidFill>
            <a:schemeClr val="accent1"/>
          </a:solidFill>
          <a:latin typeface="Franklin Gothic Medium Cond" panose="020B0606030402020204" pitchFamily="34" charset="0"/>
          <a:ea typeface="+mn-ea"/>
          <a:cs typeface="+mn-cs"/>
        </a:defRPr>
      </a:lvl6pPr>
      <a:lvl7pPr marL="0" indent="0" algn="l" defTabSz="914400" rtl="0" eaLnBrk="1" latinLnBrk="0" hangingPunct="1">
        <a:lnSpc>
          <a:spcPct val="100000"/>
        </a:lnSpc>
        <a:spcBef>
          <a:spcPts val="600"/>
        </a:spcBef>
        <a:spcAft>
          <a:spcPts val="0"/>
        </a:spcAft>
        <a:buFont typeface="System Font Regular"/>
        <a:buNone/>
        <a:defRPr sz="2000" kern="1200">
          <a:solidFill>
            <a:schemeClr val="tx1"/>
          </a:solidFill>
          <a:latin typeface="+mn-lt"/>
          <a:ea typeface="+mn-ea"/>
          <a:cs typeface="+mn-cs"/>
        </a:defRPr>
      </a:lvl7pPr>
      <a:lvl8pPr marL="3429000" indent="-228600" algn="l" defTabSz="914400" rtl="0" eaLnBrk="1" latinLnBrk="0" hangingPunct="1">
        <a:lnSpc>
          <a:spcPct val="100000"/>
        </a:lnSpc>
        <a:spcBef>
          <a:spcPts val="0"/>
        </a:spcBef>
        <a:buFont typeface="Arial" panose="020B0604020202020204" pitchFamily="34" charset="0"/>
        <a:buChar char="•"/>
        <a:defRPr sz="1200" kern="1200">
          <a:solidFill>
            <a:schemeClr val="tx1"/>
          </a:solidFill>
          <a:latin typeface="+mn-lt"/>
          <a:ea typeface="+mn-ea"/>
          <a:cs typeface="+mn-cs"/>
        </a:defRPr>
      </a:lvl8pPr>
      <a:lvl9pPr marL="3886200" indent="-228600" algn="l" defTabSz="914400" rtl="0" eaLnBrk="1" latinLnBrk="0" hangingPunct="1">
        <a:lnSpc>
          <a:spcPct val="100000"/>
        </a:lnSpc>
        <a:spcBef>
          <a:spcPts val="0"/>
        </a:spcBef>
        <a:buFont typeface="System Font Regular"/>
        <a:buChar char="-"/>
        <a:defRPr sz="12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pos="288">
          <p15:clr>
            <a:srgbClr val="A4A3A4"/>
          </p15:clr>
        </p15:guide>
        <p15:guide id="4" pos="7392">
          <p15:clr>
            <a:srgbClr val="A4A3A4"/>
          </p15:clr>
        </p15:guide>
        <p15:guide id="5" pos="1176">
          <p15:clr>
            <a:srgbClr val="A4A3A4"/>
          </p15:clr>
        </p15:guide>
        <p15:guide id="7" pos="2064">
          <p15:clr>
            <a:srgbClr val="A4A3A4"/>
          </p15:clr>
        </p15:guide>
        <p15:guide id="9" pos="2952">
          <p15:clr>
            <a:srgbClr val="A4A3A4"/>
          </p15:clr>
        </p15:guide>
        <p15:guide id="11" pos="3840">
          <p15:clr>
            <a:srgbClr val="A4A3A4"/>
          </p15:clr>
        </p15:guide>
        <p15:guide id="13" pos="4728">
          <p15:clr>
            <a:srgbClr val="A4A3A4"/>
          </p15:clr>
        </p15:guide>
        <p15:guide id="15" pos="5616">
          <p15:clr>
            <a:srgbClr val="A4A3A4"/>
          </p15:clr>
        </p15:guide>
        <p15:guide id="17" pos="6504">
          <p15:clr>
            <a:srgbClr val="A4A3A4"/>
          </p15:clr>
        </p15:guide>
        <p15:guide id="21" orient="horz" pos="288">
          <p15:clr>
            <a:srgbClr val="FDE53C"/>
          </p15:clr>
        </p15:guide>
        <p15:guide id="22" orient="horz" pos="4032">
          <p15:clr>
            <a:srgbClr val="FDE53C"/>
          </p15:clr>
        </p15:guide>
        <p15:guide id="23" orient="horz" pos="144">
          <p15:clr>
            <a:srgbClr val="FFFFFF"/>
          </p15:clr>
        </p15:guide>
        <p15:guide id="24" pos="7536">
          <p15:clr>
            <a:srgbClr val="FFFFFF"/>
          </p15:clr>
        </p15:guide>
        <p15:guide id="25" pos="144">
          <p15:clr>
            <a:srgbClr val="A4A3A4"/>
          </p15:clr>
        </p15:guide>
        <p15:guide id="26" orient="horz" pos="4176">
          <p15:clr>
            <a:srgbClr val="A4A3A4"/>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3">
            <a:alphaModFix amt="88000"/>
            <a:extLst>
              <a:ext uri="{BEBA8EAE-BF5A-486C-A8C5-ECC9F3942E4B}">
                <a14:imgProps xmlns:a14="http://schemas.microsoft.com/office/drawing/2010/main">
                  <a14:imgLayer r:embed="rId44">
                    <a14:imgEffect>
                      <a14:sharpenSoften amount="50000"/>
                    </a14:imgEffect>
                    <a14:imgEffect>
                      <a14:brightnessContrast contrast="-20000"/>
                    </a14:imgEffect>
                  </a14:imgLayer>
                </a14:imgProps>
              </a:ext>
            </a:extLst>
          </a:blip>
          <a:srcRect/>
          <a:stretch>
            <a:fillRect t="-1000" b="-1000"/>
          </a:stretch>
        </a:blipFill>
        <a:effectLst/>
      </p:bgPr>
    </p:bg>
    <p:spTree>
      <p:nvGrpSpPr>
        <p:cNvPr id="1" name=""/>
        <p:cNvGrpSpPr/>
        <p:nvPr/>
      </p:nvGrpSpPr>
      <p:grpSpPr>
        <a:xfrm>
          <a:off x="0" y="0"/>
          <a:ext cx="0" cy="0"/>
          <a:chOff x="0" y="0"/>
          <a:chExt cx="0" cy="0"/>
        </a:xfrm>
      </p:grpSpPr>
      <p:sp>
        <p:nvSpPr>
          <p:cNvPr id="22" name="Text Placeholder 28">
            <a:extLst>
              <a:ext uri="{FF2B5EF4-FFF2-40B4-BE49-F238E27FC236}">
                <a16:creationId xmlns:a16="http://schemas.microsoft.com/office/drawing/2014/main" id="{F0159536-C66C-914B-B21F-442E4E0D6DA3}"/>
              </a:ext>
            </a:extLst>
          </p:cNvPr>
          <p:cNvSpPr>
            <a:spLocks noGrp="1"/>
          </p:cNvSpPr>
          <p:nvPr>
            <p:ph type="body" idx="1"/>
          </p:nvPr>
        </p:nvSpPr>
        <p:spPr>
          <a:xfrm>
            <a:off x="457200" y="1557838"/>
            <a:ext cx="11277600" cy="4842962"/>
          </a:xfrm>
          <a:prstGeom prst="rect">
            <a:avLst/>
          </a:prstGeom>
          <a:noFill/>
        </p:spPr>
        <p:txBody>
          <a:bodyPr vert="horz" lIns="0" tIns="0" rIns="0" bIns="0" rtlCol="0" anchor="t" anchorCtr="0">
            <a:noAutofit/>
          </a:bodyPr>
          <a:lstStyle/>
          <a:p>
            <a:pPr lvl="0"/>
            <a:r>
              <a:rPr lang="en-US" dirty="0"/>
              <a:t>Body text</a:t>
            </a:r>
          </a:p>
          <a:p>
            <a:pPr lvl="1"/>
            <a:r>
              <a:rPr lang="en-US" dirty="0"/>
              <a:t>Bullets</a:t>
            </a:r>
          </a:p>
          <a:p>
            <a:pPr lvl="2"/>
            <a:r>
              <a:rPr lang="en-US" dirty="0"/>
              <a:t>Bullets two</a:t>
            </a:r>
          </a:p>
          <a:p>
            <a:pPr lvl="3"/>
            <a:r>
              <a:rPr lang="en-US" dirty="0"/>
              <a:t>Heading two</a:t>
            </a:r>
          </a:p>
          <a:p>
            <a:pPr lvl="4"/>
            <a:r>
              <a:rPr lang="en-US" dirty="0"/>
              <a:t>Heading one</a:t>
            </a:r>
          </a:p>
          <a:p>
            <a:pPr lvl="5"/>
            <a:r>
              <a:rPr lang="en-US" dirty="0"/>
              <a:t>Title</a:t>
            </a:r>
          </a:p>
          <a:p>
            <a:pPr lvl="6"/>
            <a:r>
              <a:rPr lang="en-US" dirty="0"/>
              <a:t>Body text</a:t>
            </a:r>
          </a:p>
        </p:txBody>
      </p:sp>
      <p:sp>
        <p:nvSpPr>
          <p:cNvPr id="23" name="Title Placeholder 1">
            <a:extLst>
              <a:ext uri="{FF2B5EF4-FFF2-40B4-BE49-F238E27FC236}">
                <a16:creationId xmlns:a16="http://schemas.microsoft.com/office/drawing/2014/main" id="{0BCBD550-6999-994B-8F9A-165E75EBF8F6}"/>
              </a:ext>
            </a:extLst>
          </p:cNvPr>
          <p:cNvSpPr>
            <a:spLocks noGrp="1"/>
          </p:cNvSpPr>
          <p:nvPr>
            <p:ph type="title"/>
          </p:nvPr>
        </p:nvSpPr>
        <p:spPr>
          <a:xfrm>
            <a:off x="457200" y="265176"/>
            <a:ext cx="11277600" cy="1292662"/>
          </a:xfrm>
          <a:prstGeom prst="rect">
            <a:avLst/>
          </a:prstGeom>
        </p:spPr>
        <p:txBody>
          <a:bodyPr vert="horz" wrap="square" lIns="0" tIns="0" rIns="0" bIns="457200" rtlCol="0" anchor="t" anchorCtr="0">
            <a:spAutoFit/>
          </a:bodyPr>
          <a:lstStyle/>
          <a:p>
            <a:r>
              <a:rPr lang="en-US" dirty="0"/>
              <a:t>Master title style</a:t>
            </a:r>
          </a:p>
        </p:txBody>
      </p:sp>
      <p:sp>
        <p:nvSpPr>
          <p:cNvPr id="7" name="TextBox 6">
            <a:extLst>
              <a:ext uri="{FF2B5EF4-FFF2-40B4-BE49-F238E27FC236}">
                <a16:creationId xmlns:a16="http://schemas.microsoft.com/office/drawing/2014/main" id="{D6F3C13F-7693-8041-800C-DE6EC0883E8F}"/>
              </a:ext>
            </a:extLst>
          </p:cNvPr>
          <p:cNvSpPr txBox="1">
            <a:spLocks noChangeArrowheads="1"/>
          </p:cNvSpPr>
          <p:nvPr userDrawn="1"/>
        </p:nvSpPr>
        <p:spPr bwMode="auto">
          <a:xfrm>
            <a:off x="11734800" y="64008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rIns="0" anchor="ctr" anchorCtr="0">
            <a:no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algn="ctr" eaLnBrk="1" hangingPunct="1"/>
            <a:fld id="{44C37EC8-212B-D845-8C24-DA27C0385206}" type="slidenum">
              <a:rPr lang="en-US" sz="800" b="0" i="0" u="none" strike="noStrike" kern="1200" cap="all" spc="100" baseline="0" smtClean="0">
                <a:solidFill>
                  <a:schemeClr val="tx1"/>
                </a:solidFill>
                <a:latin typeface="+mn-lt"/>
                <a:ea typeface="Arial" charset="0"/>
                <a:cs typeface="Arial" charset="0"/>
              </a:rPr>
              <a:pPr algn="ctr" eaLnBrk="1" hangingPunct="1"/>
              <a:t>‹#›</a:t>
            </a:fld>
            <a:endParaRPr lang="ru-RU" altLang="en-US" sz="800" b="0" i="0" cap="all" spc="100" baseline="0">
              <a:solidFill>
                <a:schemeClr val="tx1"/>
              </a:solidFill>
              <a:latin typeface="+mn-lt"/>
              <a:ea typeface="Arial" charset="0"/>
              <a:cs typeface="Arial" charset="0"/>
            </a:endParaRPr>
          </a:p>
        </p:txBody>
      </p:sp>
    </p:spTree>
    <p:extLst>
      <p:ext uri="{BB962C8B-B14F-4D97-AF65-F5344CB8AC3E}">
        <p14:creationId xmlns:p14="http://schemas.microsoft.com/office/powerpoint/2010/main" val="4001077307"/>
      </p:ext>
    </p:extLst>
  </p:cSld>
  <p:clrMap bg1="lt1" tx1="dk1" bg2="lt2" tx2="dk2" accent1="accent1" accent2="accent2" accent3="accent3" accent4="accent4" accent5="accent5" accent6="accent6" hlink="hlink" folHlink="folHlink"/>
  <p:sldLayoutIdLst>
    <p:sldLayoutId id="2147483828" r:id="rId1"/>
    <p:sldLayoutId id="2147483829" r:id="rId2"/>
    <p:sldLayoutId id="2147483830" r:id="rId3"/>
    <p:sldLayoutId id="2147483831" r:id="rId4"/>
    <p:sldLayoutId id="2147483832" r:id="rId5"/>
    <p:sldLayoutId id="2147483833" r:id="rId6"/>
    <p:sldLayoutId id="2147483834" r:id="rId7"/>
    <p:sldLayoutId id="2147483835" r:id="rId8"/>
    <p:sldLayoutId id="2147483836" r:id="rId9"/>
    <p:sldLayoutId id="2147483837" r:id="rId10"/>
    <p:sldLayoutId id="2147483838" r:id="rId11"/>
    <p:sldLayoutId id="2147483839" r:id="rId12"/>
    <p:sldLayoutId id="2147483840" r:id="rId13"/>
    <p:sldLayoutId id="2147483841" r:id="rId14"/>
    <p:sldLayoutId id="2147483842" r:id="rId15"/>
    <p:sldLayoutId id="2147483843" r:id="rId16"/>
    <p:sldLayoutId id="2147483844" r:id="rId17"/>
    <p:sldLayoutId id="2147483845" r:id="rId18"/>
    <p:sldLayoutId id="2147483846" r:id="rId19"/>
    <p:sldLayoutId id="2147483847" r:id="rId20"/>
    <p:sldLayoutId id="2147483848" r:id="rId21"/>
    <p:sldLayoutId id="2147483849" r:id="rId22"/>
    <p:sldLayoutId id="2147483850" r:id="rId23"/>
    <p:sldLayoutId id="2147483851" r:id="rId24"/>
    <p:sldLayoutId id="2147483852" r:id="rId25"/>
    <p:sldLayoutId id="2147483853" r:id="rId26"/>
    <p:sldLayoutId id="2147483854" r:id="rId27"/>
    <p:sldLayoutId id="2147483855" r:id="rId28"/>
    <p:sldLayoutId id="2147483856" r:id="rId29"/>
    <p:sldLayoutId id="2147483857" r:id="rId30"/>
    <p:sldLayoutId id="2147483858" r:id="rId31"/>
    <p:sldLayoutId id="2147483859" r:id="rId32"/>
    <p:sldLayoutId id="2147483860" r:id="rId33"/>
    <p:sldLayoutId id="2147483861" r:id="rId34"/>
    <p:sldLayoutId id="2147483862" r:id="rId35"/>
    <p:sldLayoutId id="2147483863" r:id="rId36"/>
    <p:sldLayoutId id="2147483865" r:id="rId37"/>
    <p:sldLayoutId id="2147483866" r:id="rId38"/>
    <p:sldLayoutId id="2147483867" r:id="rId39"/>
    <p:sldLayoutId id="2147483868" r:id="rId40"/>
    <p:sldLayoutId id="2147483869" r:id="rId41"/>
  </p:sldLayoutIdLst>
  <p:txStyles>
    <p:titleStyle>
      <a:lvl1pPr algn="l" defTabSz="914400" rtl="0" eaLnBrk="1" latinLnBrk="0" hangingPunct="1">
        <a:lnSpc>
          <a:spcPct val="100000"/>
        </a:lnSpc>
        <a:spcBef>
          <a:spcPct val="0"/>
        </a:spcBef>
        <a:buNone/>
        <a:defRPr sz="5400" b="0" i="0" kern="1200" cap="none" spc="0" normalizeH="0" baseline="0">
          <a:solidFill>
            <a:schemeClr val="accent1"/>
          </a:solidFill>
          <a:latin typeface="Franklin Gothic Medium Cond" panose="020B0606030402020204" pitchFamily="34" charset="0"/>
          <a:ea typeface="+mj-ea"/>
          <a:cs typeface="+mj-cs"/>
        </a:defRPr>
      </a:lvl1pPr>
    </p:titleStyle>
    <p:bodyStyle>
      <a:lvl1pPr marL="0" indent="0" algn="l" defTabSz="914400" rtl="0" eaLnBrk="1" latinLnBrk="0" hangingPunct="1">
        <a:lnSpc>
          <a:spcPct val="100000"/>
        </a:lnSpc>
        <a:spcBef>
          <a:spcPts val="1200"/>
        </a:spcBef>
        <a:spcAft>
          <a:spcPts val="0"/>
        </a:spcAft>
        <a:buFont typeface="Arial" panose="020B0604020202020204" pitchFamily="34" charset="0"/>
        <a:buNone/>
        <a:defRPr sz="2000" b="0" kern="1200" cap="none" spc="50" baseline="0">
          <a:solidFill>
            <a:schemeClr val="tx1"/>
          </a:solidFill>
          <a:latin typeface="+mn-lt"/>
          <a:ea typeface="+mn-ea"/>
          <a:cs typeface="+mn-cs"/>
        </a:defRPr>
      </a:lvl1pPr>
      <a:lvl2pPr marL="228600" indent="-228600" algn="l" defTabSz="914400" rtl="0" eaLnBrk="1" latinLnBrk="0" hangingPunct="1">
        <a:lnSpc>
          <a:spcPct val="100000"/>
        </a:lnSpc>
        <a:spcBef>
          <a:spcPts val="600"/>
        </a:spcBef>
        <a:spcAft>
          <a:spcPts val="0"/>
        </a:spcAft>
        <a:buFont typeface="Arial" panose="020B0604020202020204" pitchFamily="34" charset="0"/>
        <a:buChar char="•"/>
        <a:defRPr sz="2000" b="0" kern="1200" cap="none" spc="50" baseline="0">
          <a:solidFill>
            <a:schemeClr val="tx1"/>
          </a:solidFill>
          <a:latin typeface="+mn-lt"/>
          <a:ea typeface="+mn-ea"/>
          <a:cs typeface="+mn-cs"/>
        </a:defRPr>
      </a:lvl2pPr>
      <a:lvl3pPr marL="457200" indent="-228600" algn="l" defTabSz="914400" rtl="0" eaLnBrk="1" latinLnBrk="0" hangingPunct="1">
        <a:lnSpc>
          <a:spcPct val="100000"/>
        </a:lnSpc>
        <a:spcBef>
          <a:spcPts val="600"/>
        </a:spcBef>
        <a:spcAft>
          <a:spcPts val="0"/>
        </a:spcAft>
        <a:buFont typeface="System Font Regular"/>
        <a:buChar char="-"/>
        <a:defRPr sz="2000" kern="1200" cap="none" spc="50" baseline="0">
          <a:solidFill>
            <a:schemeClr val="tx1"/>
          </a:solidFill>
          <a:latin typeface="+mn-lt"/>
          <a:ea typeface="+mn-ea"/>
          <a:cs typeface="+mn-cs"/>
        </a:defRPr>
      </a:lvl3pPr>
      <a:lvl4pPr marL="0" indent="0" algn="l" defTabSz="914400" rtl="0" eaLnBrk="1" latinLnBrk="0" hangingPunct="1">
        <a:lnSpc>
          <a:spcPct val="100000"/>
        </a:lnSpc>
        <a:spcBef>
          <a:spcPts val="0"/>
        </a:spcBef>
        <a:spcAft>
          <a:spcPts val="600"/>
        </a:spcAft>
        <a:buFont typeface="Arial" panose="020B0604020202020204" pitchFamily="34" charset="0"/>
        <a:buNone/>
        <a:defRPr sz="2400" b="0" i="0" kern="1200" cap="all" spc="200" baseline="0">
          <a:solidFill>
            <a:schemeClr val="tx1"/>
          </a:solidFill>
          <a:latin typeface="+mn-lt"/>
          <a:ea typeface="+mn-ea"/>
          <a:cs typeface="+mn-cs"/>
        </a:defRPr>
      </a:lvl4pPr>
      <a:lvl5pPr marL="0" indent="0" algn="l" defTabSz="914400" rtl="0" eaLnBrk="1" latinLnBrk="0" hangingPunct="1">
        <a:lnSpc>
          <a:spcPct val="100000"/>
        </a:lnSpc>
        <a:spcBef>
          <a:spcPts val="0"/>
        </a:spcBef>
        <a:spcAft>
          <a:spcPts val="1200"/>
        </a:spcAft>
        <a:buFont typeface="System Font Regular"/>
        <a:buNone/>
        <a:defRPr sz="4400" b="0" i="0" kern="1200" spc="0" baseline="0">
          <a:solidFill>
            <a:schemeClr val="tx1"/>
          </a:solidFill>
          <a:latin typeface="Franklin Gothic Medium Cond" panose="020B0606030402020204" pitchFamily="34" charset="0"/>
          <a:ea typeface="+mn-ea"/>
          <a:cs typeface="+mn-cs"/>
        </a:defRPr>
      </a:lvl5pPr>
      <a:lvl6pPr marL="0" indent="0" algn="l" defTabSz="914400" rtl="0" eaLnBrk="1" latinLnBrk="0" hangingPunct="1">
        <a:lnSpc>
          <a:spcPct val="100000"/>
        </a:lnSpc>
        <a:spcBef>
          <a:spcPts val="0"/>
        </a:spcBef>
        <a:spcAft>
          <a:spcPts val="1200"/>
        </a:spcAft>
        <a:buFont typeface="Arial" panose="020B0604020202020204" pitchFamily="34" charset="0"/>
        <a:buNone/>
        <a:defRPr sz="5400" b="0" i="0" kern="1200" cap="none" spc="0" baseline="0">
          <a:solidFill>
            <a:schemeClr val="accent1"/>
          </a:solidFill>
          <a:latin typeface="Franklin Gothic Medium Cond" panose="020B0606030402020204" pitchFamily="34" charset="0"/>
          <a:ea typeface="+mn-ea"/>
          <a:cs typeface="+mn-cs"/>
        </a:defRPr>
      </a:lvl6pPr>
      <a:lvl7pPr marL="0" indent="0" algn="l" defTabSz="914400" rtl="0" eaLnBrk="1" latinLnBrk="0" hangingPunct="1">
        <a:lnSpc>
          <a:spcPct val="100000"/>
        </a:lnSpc>
        <a:spcBef>
          <a:spcPts val="600"/>
        </a:spcBef>
        <a:spcAft>
          <a:spcPts val="0"/>
        </a:spcAft>
        <a:buFont typeface="System Font Regular"/>
        <a:buNone/>
        <a:defRPr sz="2000" kern="1200">
          <a:solidFill>
            <a:schemeClr val="tx1"/>
          </a:solidFill>
          <a:latin typeface="+mn-lt"/>
          <a:ea typeface="+mn-ea"/>
          <a:cs typeface="+mn-cs"/>
        </a:defRPr>
      </a:lvl7pPr>
      <a:lvl8pPr marL="3429000" indent="-228600" algn="l" defTabSz="914400" rtl="0" eaLnBrk="1" latinLnBrk="0" hangingPunct="1">
        <a:lnSpc>
          <a:spcPct val="100000"/>
        </a:lnSpc>
        <a:spcBef>
          <a:spcPts val="0"/>
        </a:spcBef>
        <a:buFont typeface="Arial" panose="020B0604020202020204" pitchFamily="34" charset="0"/>
        <a:buChar char="•"/>
        <a:defRPr sz="1200" kern="1200">
          <a:solidFill>
            <a:schemeClr val="tx1"/>
          </a:solidFill>
          <a:latin typeface="+mn-lt"/>
          <a:ea typeface="+mn-ea"/>
          <a:cs typeface="+mn-cs"/>
        </a:defRPr>
      </a:lvl8pPr>
      <a:lvl9pPr marL="3886200" indent="-228600" algn="l" defTabSz="914400" rtl="0" eaLnBrk="1" latinLnBrk="0" hangingPunct="1">
        <a:lnSpc>
          <a:spcPct val="100000"/>
        </a:lnSpc>
        <a:spcBef>
          <a:spcPts val="0"/>
        </a:spcBef>
        <a:buFont typeface="System Font Regular"/>
        <a:buChar char="-"/>
        <a:defRPr sz="12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pos="288">
          <p15:clr>
            <a:srgbClr val="A4A3A4"/>
          </p15:clr>
        </p15:guide>
        <p15:guide id="4" pos="7392">
          <p15:clr>
            <a:srgbClr val="A4A3A4"/>
          </p15:clr>
        </p15:guide>
        <p15:guide id="5" pos="1176">
          <p15:clr>
            <a:srgbClr val="A4A3A4"/>
          </p15:clr>
        </p15:guide>
        <p15:guide id="7" pos="2064">
          <p15:clr>
            <a:srgbClr val="A4A3A4"/>
          </p15:clr>
        </p15:guide>
        <p15:guide id="9" pos="2952">
          <p15:clr>
            <a:srgbClr val="A4A3A4"/>
          </p15:clr>
        </p15:guide>
        <p15:guide id="11" pos="3840">
          <p15:clr>
            <a:srgbClr val="A4A3A4"/>
          </p15:clr>
        </p15:guide>
        <p15:guide id="13" pos="4728">
          <p15:clr>
            <a:srgbClr val="A4A3A4"/>
          </p15:clr>
        </p15:guide>
        <p15:guide id="15" pos="5616">
          <p15:clr>
            <a:srgbClr val="A4A3A4"/>
          </p15:clr>
        </p15:guide>
        <p15:guide id="17" pos="6504">
          <p15:clr>
            <a:srgbClr val="A4A3A4"/>
          </p15:clr>
        </p15:guide>
        <p15:guide id="21" orient="horz" pos="288">
          <p15:clr>
            <a:srgbClr val="FDE53C"/>
          </p15:clr>
        </p15:guide>
        <p15:guide id="22" orient="horz" pos="4032">
          <p15:clr>
            <a:srgbClr val="FDE53C"/>
          </p15:clr>
        </p15:guide>
        <p15:guide id="23" orient="horz" pos="144">
          <p15:clr>
            <a:srgbClr val="FFFFFF"/>
          </p15:clr>
        </p15:guide>
        <p15:guide id="24" pos="7536">
          <p15:clr>
            <a:srgbClr val="FFFFFF"/>
          </p15:clr>
        </p15:guide>
        <p15:guide id="25" pos="144">
          <p15:clr>
            <a:srgbClr val="A4A3A4"/>
          </p15:clr>
        </p15:guide>
        <p15:guide id="26" orient="horz" pos="4176">
          <p15:clr>
            <a:srgbClr val="A4A3A4"/>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2" name="Text Placeholder 28">
            <a:extLst>
              <a:ext uri="{FF2B5EF4-FFF2-40B4-BE49-F238E27FC236}">
                <a16:creationId xmlns:a16="http://schemas.microsoft.com/office/drawing/2014/main" id="{F0159536-C66C-914B-B21F-442E4E0D6DA3}"/>
              </a:ext>
            </a:extLst>
          </p:cNvPr>
          <p:cNvSpPr>
            <a:spLocks noGrp="1"/>
          </p:cNvSpPr>
          <p:nvPr>
            <p:ph type="body" idx="1"/>
          </p:nvPr>
        </p:nvSpPr>
        <p:spPr>
          <a:xfrm>
            <a:off x="457200" y="1190357"/>
            <a:ext cx="11277600" cy="5210443"/>
          </a:xfrm>
          <a:prstGeom prst="rect">
            <a:avLst/>
          </a:prstGeom>
          <a:noFill/>
        </p:spPr>
        <p:txBody>
          <a:bodyPr vert="horz" lIns="0" tIns="0" rIns="0" bIns="0" rtlCol="0" anchor="t" anchorCtr="0">
            <a:noAutofit/>
          </a:bodyPr>
          <a:lstStyle/>
          <a:p>
            <a:pPr lvl="0"/>
            <a:r>
              <a:rPr lang="en-US" dirty="0"/>
              <a:t>Heading one</a:t>
            </a:r>
          </a:p>
          <a:p>
            <a:pPr lvl="1"/>
            <a:r>
              <a:rPr lang="en-US" dirty="0"/>
              <a:t>Heading two</a:t>
            </a:r>
          </a:p>
          <a:p>
            <a:pPr lvl="2"/>
            <a:r>
              <a:rPr lang="en-US" dirty="0"/>
              <a:t>Body text</a:t>
            </a:r>
          </a:p>
          <a:p>
            <a:pPr lvl="3"/>
            <a:r>
              <a:rPr lang="en-US" dirty="0"/>
              <a:t>Bullets one</a:t>
            </a:r>
          </a:p>
          <a:p>
            <a:pPr lvl="4"/>
            <a:r>
              <a:rPr lang="en-US" dirty="0"/>
              <a:t>Bullets two</a:t>
            </a:r>
          </a:p>
          <a:p>
            <a:pPr lvl="5"/>
            <a:r>
              <a:rPr lang="en-US" dirty="0"/>
              <a:t>Bullets three</a:t>
            </a:r>
          </a:p>
          <a:p>
            <a:pPr lvl="6"/>
            <a:r>
              <a:rPr lang="en-US" dirty="0"/>
              <a:t>Bullets four</a:t>
            </a:r>
          </a:p>
        </p:txBody>
      </p:sp>
      <p:sp>
        <p:nvSpPr>
          <p:cNvPr id="23" name="Title Placeholder 1">
            <a:extLst>
              <a:ext uri="{FF2B5EF4-FFF2-40B4-BE49-F238E27FC236}">
                <a16:creationId xmlns:a16="http://schemas.microsoft.com/office/drawing/2014/main" id="{0BCBD550-6999-994B-8F9A-165E75EBF8F6}"/>
              </a:ext>
            </a:extLst>
          </p:cNvPr>
          <p:cNvSpPr>
            <a:spLocks noGrp="1"/>
          </p:cNvSpPr>
          <p:nvPr>
            <p:ph type="title"/>
          </p:nvPr>
        </p:nvSpPr>
        <p:spPr>
          <a:xfrm>
            <a:off x="457200" y="267027"/>
            <a:ext cx="11277600" cy="923330"/>
          </a:xfrm>
          <a:prstGeom prst="rect">
            <a:avLst/>
          </a:prstGeom>
        </p:spPr>
        <p:txBody>
          <a:bodyPr vert="horz" wrap="square" lIns="0" tIns="0" rIns="0" bIns="228600" rtlCol="0" anchor="t" anchorCtr="0">
            <a:spAutoFit/>
          </a:bodyPr>
          <a:lstStyle/>
          <a:p>
            <a:r>
              <a:rPr lang="en-US" dirty="0"/>
              <a:t>Click to edit Master title style</a:t>
            </a:r>
          </a:p>
        </p:txBody>
      </p:sp>
      <p:sp>
        <p:nvSpPr>
          <p:cNvPr id="7" name="TextBox 6">
            <a:extLst>
              <a:ext uri="{FF2B5EF4-FFF2-40B4-BE49-F238E27FC236}">
                <a16:creationId xmlns:a16="http://schemas.microsoft.com/office/drawing/2014/main" id="{6118C045-A5E1-9B4D-989C-830A61DE8CEB}"/>
              </a:ext>
            </a:extLst>
          </p:cNvPr>
          <p:cNvSpPr txBox="1">
            <a:spLocks noChangeArrowheads="1"/>
          </p:cNvSpPr>
          <p:nvPr userDrawn="1"/>
        </p:nvSpPr>
        <p:spPr bwMode="auto">
          <a:xfrm>
            <a:off x="0" y="6400800"/>
            <a:ext cx="11734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228600" rIns="0" anchor="ctr" anchorCtr="0">
            <a:no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algn="l" eaLnBrk="1" hangingPunct="1"/>
            <a:r>
              <a:rPr lang="en-US" sz="800" b="0" i="0" u="none" strike="noStrike" kern="1200" cap="all" spc="100" baseline="0" dirty="0">
                <a:solidFill>
                  <a:schemeClr val="tx1"/>
                </a:solidFill>
                <a:latin typeface="+mn-lt"/>
                <a:ea typeface="Arial" charset="0"/>
                <a:cs typeface="Arial" charset="0"/>
              </a:rPr>
              <a:t>Coastal Protection and Restoration Authority</a:t>
            </a:r>
          </a:p>
        </p:txBody>
      </p:sp>
      <p:sp>
        <p:nvSpPr>
          <p:cNvPr id="8" name="TextBox 7">
            <a:extLst>
              <a:ext uri="{FF2B5EF4-FFF2-40B4-BE49-F238E27FC236}">
                <a16:creationId xmlns:a16="http://schemas.microsoft.com/office/drawing/2014/main" id="{1CC6369A-2A09-AD46-8471-56F7DACFF2C1}"/>
              </a:ext>
            </a:extLst>
          </p:cNvPr>
          <p:cNvSpPr txBox="1">
            <a:spLocks noChangeArrowheads="1"/>
          </p:cNvSpPr>
          <p:nvPr userDrawn="1"/>
        </p:nvSpPr>
        <p:spPr bwMode="auto">
          <a:xfrm>
            <a:off x="11734800" y="64008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rIns="0" anchor="ctr" anchorCtr="0">
            <a:no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algn="ctr" eaLnBrk="1" hangingPunct="1"/>
            <a:fld id="{44C37EC8-212B-D845-8C24-DA27C0385206}" type="slidenum">
              <a:rPr lang="en-US" sz="800" b="0" i="0" u="none" strike="noStrike" kern="1200" cap="all" spc="100" baseline="0" smtClean="0">
                <a:solidFill>
                  <a:schemeClr val="tx1"/>
                </a:solidFill>
                <a:latin typeface="+mn-lt"/>
                <a:ea typeface="Arial" charset="0"/>
                <a:cs typeface="Arial" charset="0"/>
              </a:rPr>
              <a:pPr algn="ctr" eaLnBrk="1" hangingPunct="1"/>
              <a:t>‹#›</a:t>
            </a:fld>
            <a:endParaRPr lang="ru-RU" altLang="en-US" sz="800" b="0" i="0" cap="all" spc="100" baseline="0" dirty="0">
              <a:solidFill>
                <a:schemeClr val="tx1"/>
              </a:solidFill>
              <a:latin typeface="+mn-lt"/>
              <a:ea typeface="Arial" charset="0"/>
              <a:cs typeface="Arial" charset="0"/>
            </a:endParaRPr>
          </a:p>
        </p:txBody>
      </p:sp>
    </p:spTree>
    <p:extLst>
      <p:ext uri="{BB962C8B-B14F-4D97-AF65-F5344CB8AC3E}">
        <p14:creationId xmlns:p14="http://schemas.microsoft.com/office/powerpoint/2010/main" val="2864579886"/>
      </p:ext>
    </p:extLst>
  </p:cSld>
  <p:clrMap bg1="lt1" tx1="dk1" bg2="lt2" tx2="dk2" accent1="accent1" accent2="accent2" accent3="accent3" accent4="accent4" accent5="accent5" accent6="accent6" hlink="hlink" folHlink="folHlink"/>
  <p:sldLayoutIdLst>
    <p:sldLayoutId id="2147483872" r:id="rId1"/>
    <p:sldLayoutId id="2147483873" r:id="rId2"/>
    <p:sldLayoutId id="2147483874" r:id="rId3"/>
    <p:sldLayoutId id="2147483875" r:id="rId4"/>
    <p:sldLayoutId id="2147483876" r:id="rId5"/>
    <p:sldLayoutId id="2147483877" r:id="rId6"/>
  </p:sldLayoutIdLst>
  <p:txStyles>
    <p:titleStyle>
      <a:lvl1pPr algn="l" defTabSz="914400" rtl="0" eaLnBrk="1" latinLnBrk="0" hangingPunct="1">
        <a:lnSpc>
          <a:spcPts val="5400"/>
        </a:lnSpc>
        <a:spcBef>
          <a:spcPct val="0"/>
        </a:spcBef>
        <a:buNone/>
        <a:defRPr sz="5400" b="0" i="0" kern="1200" spc="0" baseline="0">
          <a:solidFill>
            <a:schemeClr val="accent1"/>
          </a:solidFill>
          <a:latin typeface="Franklin Gothic Medium Cond" panose="020B0606030402020204" pitchFamily="34" charset="0"/>
          <a:ea typeface="+mj-ea"/>
          <a:cs typeface="+mj-cs"/>
        </a:defRPr>
      </a:lvl1pPr>
    </p:titleStyle>
    <p:bodyStyle>
      <a:lvl1pPr marL="0" indent="0" algn="l" defTabSz="914400" rtl="0" eaLnBrk="1" latinLnBrk="0" hangingPunct="1">
        <a:lnSpc>
          <a:spcPts val="5400"/>
        </a:lnSpc>
        <a:spcBef>
          <a:spcPts val="1200"/>
        </a:spcBef>
        <a:spcAft>
          <a:spcPts val="1200"/>
        </a:spcAft>
        <a:buFont typeface="Arial" panose="020B0604020202020204" pitchFamily="34" charset="0"/>
        <a:buNone/>
        <a:defRPr sz="5400" b="0" i="0" kern="1200" spc="0" baseline="0">
          <a:solidFill>
            <a:schemeClr val="accent1"/>
          </a:solidFill>
          <a:latin typeface="Franklin Gothic Medium Cond" panose="020B0606030402020204" pitchFamily="34" charset="0"/>
          <a:ea typeface="+mn-ea"/>
          <a:cs typeface="+mn-cs"/>
        </a:defRPr>
      </a:lvl1pPr>
      <a:lvl2pPr marL="0" indent="0" algn="l" defTabSz="914400" rtl="0" eaLnBrk="1" latinLnBrk="0" hangingPunct="1">
        <a:lnSpc>
          <a:spcPct val="100000"/>
        </a:lnSpc>
        <a:spcBef>
          <a:spcPts val="600"/>
        </a:spcBef>
        <a:spcAft>
          <a:spcPts val="600"/>
        </a:spcAft>
        <a:buFont typeface="Arial" panose="020B0604020202020204" pitchFamily="34" charset="0"/>
        <a:buNone/>
        <a:defRPr sz="2400" b="0" kern="1200" cap="all" spc="200" baseline="0">
          <a:solidFill>
            <a:schemeClr val="tx1"/>
          </a:solidFill>
          <a:latin typeface="+mn-lt"/>
          <a:ea typeface="+mn-ea"/>
          <a:cs typeface="+mn-cs"/>
        </a:defRPr>
      </a:lvl2pPr>
      <a:lvl3pPr marL="0" indent="0" algn="l" defTabSz="914400" rtl="0" eaLnBrk="1" latinLnBrk="0" hangingPunct="1">
        <a:lnSpc>
          <a:spcPct val="100000"/>
        </a:lnSpc>
        <a:spcBef>
          <a:spcPts val="600"/>
        </a:spcBef>
        <a:spcAft>
          <a:spcPts val="600"/>
        </a:spcAft>
        <a:buFont typeface="Arial" panose="020B0604020202020204" pitchFamily="34" charset="0"/>
        <a:buNone/>
        <a:defRPr sz="2000" kern="1200" cap="none" spc="50" baseline="0">
          <a:solidFill>
            <a:schemeClr val="tx1"/>
          </a:solidFill>
          <a:latin typeface="+mn-lt"/>
          <a:ea typeface="+mn-ea"/>
          <a:cs typeface="+mn-cs"/>
        </a:defRPr>
      </a:lvl3pPr>
      <a:lvl4pPr marL="228600" indent="-228600" algn="l" defTabSz="914400" rtl="0" eaLnBrk="1" latinLnBrk="0" hangingPunct="1">
        <a:lnSpc>
          <a:spcPct val="100000"/>
        </a:lnSpc>
        <a:spcBef>
          <a:spcPts val="600"/>
        </a:spcBef>
        <a:spcAft>
          <a:spcPts val="600"/>
        </a:spcAft>
        <a:buFont typeface="Arial" panose="020B0604020202020204" pitchFamily="34" charset="0"/>
        <a:buChar char="•"/>
        <a:defRPr sz="2000" kern="1200" spc="50" baseline="0">
          <a:solidFill>
            <a:schemeClr val="tx1"/>
          </a:solidFill>
          <a:latin typeface="+mn-lt"/>
          <a:ea typeface="+mn-ea"/>
          <a:cs typeface="+mn-cs"/>
        </a:defRPr>
      </a:lvl4pPr>
      <a:lvl5pPr marL="457200" indent="-228600" algn="l" defTabSz="914400" rtl="0" eaLnBrk="1" latinLnBrk="0" hangingPunct="1">
        <a:lnSpc>
          <a:spcPct val="100000"/>
        </a:lnSpc>
        <a:spcBef>
          <a:spcPts val="600"/>
        </a:spcBef>
        <a:spcAft>
          <a:spcPts val="600"/>
        </a:spcAft>
        <a:buFont typeface="System Font Regular"/>
        <a:buChar char="-"/>
        <a:defRPr sz="2000" kern="1200" spc="50" baseline="0">
          <a:solidFill>
            <a:schemeClr val="tx1"/>
          </a:solidFill>
          <a:latin typeface="+mn-lt"/>
          <a:ea typeface="+mn-ea"/>
          <a:cs typeface="+mn-cs"/>
        </a:defRPr>
      </a:lvl5pPr>
      <a:lvl6pPr marL="685800" indent="-228600" algn="l" defTabSz="914400" rtl="0" eaLnBrk="1" latinLnBrk="0" hangingPunct="1">
        <a:lnSpc>
          <a:spcPct val="100000"/>
        </a:lnSpc>
        <a:spcBef>
          <a:spcPts val="600"/>
        </a:spcBef>
        <a:spcAft>
          <a:spcPts val="600"/>
        </a:spcAft>
        <a:buFont typeface="Arial" panose="020B0604020202020204" pitchFamily="34" charset="0"/>
        <a:buChar char="•"/>
        <a:defRPr sz="2000" kern="1200">
          <a:solidFill>
            <a:schemeClr val="tx1"/>
          </a:solidFill>
          <a:latin typeface="+mn-lt"/>
          <a:ea typeface="+mn-ea"/>
          <a:cs typeface="+mn-cs"/>
        </a:defRPr>
      </a:lvl6pPr>
      <a:lvl7pPr marL="914400" indent="-228600" algn="l" defTabSz="914400" rtl="0" eaLnBrk="1" latinLnBrk="0" hangingPunct="1">
        <a:lnSpc>
          <a:spcPct val="100000"/>
        </a:lnSpc>
        <a:spcBef>
          <a:spcPts val="600"/>
        </a:spcBef>
        <a:spcAft>
          <a:spcPts val="600"/>
        </a:spcAft>
        <a:buFont typeface="System Font Regular"/>
        <a:buChar char="-"/>
        <a:defRPr sz="2000" kern="1200">
          <a:solidFill>
            <a:schemeClr val="tx1"/>
          </a:solidFill>
          <a:latin typeface="+mn-lt"/>
          <a:ea typeface="+mn-ea"/>
          <a:cs typeface="+mn-cs"/>
        </a:defRPr>
      </a:lvl7pPr>
      <a:lvl8pPr marL="3429000" indent="-228600" algn="l" defTabSz="914400" rtl="0" eaLnBrk="1" latinLnBrk="0" hangingPunct="1">
        <a:lnSpc>
          <a:spcPct val="100000"/>
        </a:lnSpc>
        <a:spcBef>
          <a:spcPts val="0"/>
        </a:spcBef>
        <a:buFont typeface="Arial" panose="020B0604020202020204" pitchFamily="34" charset="0"/>
        <a:buChar char="•"/>
        <a:defRPr sz="1200" kern="1200">
          <a:solidFill>
            <a:schemeClr val="tx1"/>
          </a:solidFill>
          <a:latin typeface="+mn-lt"/>
          <a:ea typeface="+mn-ea"/>
          <a:cs typeface="+mn-cs"/>
        </a:defRPr>
      </a:lvl8pPr>
      <a:lvl9pPr marL="3886200" indent="-228600" algn="l" defTabSz="914400" rtl="0" eaLnBrk="1" latinLnBrk="0" hangingPunct="1">
        <a:lnSpc>
          <a:spcPct val="100000"/>
        </a:lnSpc>
        <a:spcBef>
          <a:spcPts val="0"/>
        </a:spcBef>
        <a:buFont typeface="System Font Regular"/>
        <a:buChar char="-"/>
        <a:defRPr sz="12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pos="288">
          <p15:clr>
            <a:srgbClr val="A4A3A4"/>
          </p15:clr>
        </p15:guide>
        <p15:guide id="4" pos="7392">
          <p15:clr>
            <a:srgbClr val="A4A3A4"/>
          </p15:clr>
        </p15:guide>
        <p15:guide id="5" pos="1176">
          <p15:clr>
            <a:srgbClr val="A4A3A4"/>
          </p15:clr>
        </p15:guide>
        <p15:guide id="7" pos="2064">
          <p15:clr>
            <a:srgbClr val="A4A3A4"/>
          </p15:clr>
        </p15:guide>
        <p15:guide id="9" pos="2952">
          <p15:clr>
            <a:srgbClr val="A4A3A4"/>
          </p15:clr>
        </p15:guide>
        <p15:guide id="11" pos="3840">
          <p15:clr>
            <a:srgbClr val="A4A3A4"/>
          </p15:clr>
        </p15:guide>
        <p15:guide id="13" pos="4728">
          <p15:clr>
            <a:srgbClr val="A4A3A4"/>
          </p15:clr>
        </p15:guide>
        <p15:guide id="15" pos="5616">
          <p15:clr>
            <a:srgbClr val="A4A3A4"/>
          </p15:clr>
        </p15:guide>
        <p15:guide id="17" pos="6504">
          <p15:clr>
            <a:srgbClr val="A4A3A4"/>
          </p15:clr>
        </p15:guide>
        <p15:guide id="21" orient="horz" pos="288">
          <p15:clr>
            <a:srgbClr val="FDE53C"/>
          </p15:clr>
        </p15:guide>
        <p15:guide id="22" orient="horz" pos="4032">
          <p15:clr>
            <a:srgbClr val="FDE53C"/>
          </p15:clr>
        </p15:guide>
        <p15:guide id="23" orient="horz" pos="144">
          <p15:clr>
            <a:srgbClr val="FFFFFF"/>
          </p15:clr>
        </p15:guide>
        <p15:guide id="24" pos="7536">
          <p15:clr>
            <a:srgbClr val="FFFFFF"/>
          </p15:clr>
        </p15:guide>
        <p15:guide id="25" pos="144">
          <p15:clr>
            <a:srgbClr val="FFFFFF"/>
          </p15:clr>
        </p15:guide>
        <p15:guide id="26" orient="horz" pos="4176">
          <p15:clr>
            <a:srgbClr val="FFFFFF"/>
          </p15:clr>
        </p15:guide>
        <p15:guide id="27" orient="horz" pos="3864">
          <p15:clr>
            <a:srgbClr val="FFFFFF"/>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2" name="Text Placeholder 28">
            <a:extLst>
              <a:ext uri="{FF2B5EF4-FFF2-40B4-BE49-F238E27FC236}">
                <a16:creationId xmlns:a16="http://schemas.microsoft.com/office/drawing/2014/main" id="{F0159536-C66C-914B-B21F-442E4E0D6DA3}"/>
              </a:ext>
            </a:extLst>
          </p:cNvPr>
          <p:cNvSpPr>
            <a:spLocks noGrp="1"/>
          </p:cNvSpPr>
          <p:nvPr>
            <p:ph type="body" idx="1"/>
          </p:nvPr>
        </p:nvSpPr>
        <p:spPr>
          <a:xfrm>
            <a:off x="457200" y="1557838"/>
            <a:ext cx="11277600" cy="4842962"/>
          </a:xfrm>
          <a:prstGeom prst="rect">
            <a:avLst/>
          </a:prstGeom>
          <a:noFill/>
        </p:spPr>
        <p:txBody>
          <a:bodyPr vert="horz" lIns="0" tIns="0" rIns="0" bIns="0" rtlCol="0" anchor="t" anchorCtr="0">
            <a:noAutofit/>
          </a:bodyPr>
          <a:lstStyle/>
          <a:p>
            <a:pPr lvl="0"/>
            <a:r>
              <a:rPr lang="en-US" dirty="0"/>
              <a:t>Body text</a:t>
            </a:r>
          </a:p>
          <a:p>
            <a:pPr lvl="1"/>
            <a:r>
              <a:rPr lang="en-US" dirty="0"/>
              <a:t>Bullets</a:t>
            </a:r>
          </a:p>
          <a:p>
            <a:pPr lvl="2"/>
            <a:r>
              <a:rPr lang="en-US" dirty="0"/>
              <a:t>Bullets two</a:t>
            </a:r>
          </a:p>
          <a:p>
            <a:pPr lvl="3"/>
            <a:r>
              <a:rPr lang="en-US" dirty="0"/>
              <a:t>Heading two</a:t>
            </a:r>
          </a:p>
          <a:p>
            <a:pPr lvl="4"/>
            <a:r>
              <a:rPr lang="en-US" dirty="0"/>
              <a:t>Heading one</a:t>
            </a:r>
          </a:p>
          <a:p>
            <a:pPr lvl="5"/>
            <a:r>
              <a:rPr lang="en-US" dirty="0"/>
              <a:t>Title</a:t>
            </a:r>
          </a:p>
          <a:p>
            <a:pPr lvl="6"/>
            <a:r>
              <a:rPr lang="en-US" dirty="0"/>
              <a:t>Body text</a:t>
            </a:r>
          </a:p>
        </p:txBody>
      </p:sp>
      <p:sp>
        <p:nvSpPr>
          <p:cNvPr id="23" name="Title Placeholder 1">
            <a:extLst>
              <a:ext uri="{FF2B5EF4-FFF2-40B4-BE49-F238E27FC236}">
                <a16:creationId xmlns:a16="http://schemas.microsoft.com/office/drawing/2014/main" id="{0BCBD550-6999-994B-8F9A-165E75EBF8F6}"/>
              </a:ext>
            </a:extLst>
          </p:cNvPr>
          <p:cNvSpPr>
            <a:spLocks noGrp="1"/>
          </p:cNvSpPr>
          <p:nvPr>
            <p:ph type="title"/>
          </p:nvPr>
        </p:nvSpPr>
        <p:spPr>
          <a:xfrm>
            <a:off x="457200" y="265176"/>
            <a:ext cx="11277600" cy="1292662"/>
          </a:xfrm>
          <a:prstGeom prst="rect">
            <a:avLst/>
          </a:prstGeom>
        </p:spPr>
        <p:txBody>
          <a:bodyPr vert="horz" wrap="square" lIns="0" tIns="0" rIns="0" bIns="457200" rtlCol="0" anchor="t" anchorCtr="0">
            <a:spAutoFit/>
          </a:bodyPr>
          <a:lstStyle/>
          <a:p>
            <a:r>
              <a:rPr lang="en-US" dirty="0"/>
              <a:t>Master title style</a:t>
            </a:r>
          </a:p>
        </p:txBody>
      </p:sp>
      <p:sp>
        <p:nvSpPr>
          <p:cNvPr id="6" name="TextBox 5">
            <a:extLst>
              <a:ext uri="{FF2B5EF4-FFF2-40B4-BE49-F238E27FC236}">
                <a16:creationId xmlns:a16="http://schemas.microsoft.com/office/drawing/2014/main" id="{B2F3EBFB-FAAF-1E43-A04B-F857773CF15A}"/>
              </a:ext>
            </a:extLst>
          </p:cNvPr>
          <p:cNvSpPr txBox="1">
            <a:spLocks noChangeArrowheads="1"/>
          </p:cNvSpPr>
          <p:nvPr userDrawn="1"/>
        </p:nvSpPr>
        <p:spPr bwMode="auto">
          <a:xfrm>
            <a:off x="0" y="6400800"/>
            <a:ext cx="11734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228600" rIns="0" anchor="ctr" anchorCtr="0">
            <a:no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algn="l" eaLnBrk="1" hangingPunct="1"/>
            <a:r>
              <a:rPr lang="en-US" sz="800" b="0" i="0" u="none" strike="noStrike" kern="1200" cap="all" spc="100" baseline="0" dirty="0">
                <a:solidFill>
                  <a:schemeClr val="tx1"/>
                </a:solidFill>
                <a:latin typeface="+mn-lt"/>
                <a:ea typeface="Arial" charset="0"/>
                <a:cs typeface="Arial" charset="0"/>
              </a:rPr>
              <a:t>Coastal Protection and Restoration Authority  /  Mid-Basin Sediment Diversion Program</a:t>
            </a:r>
          </a:p>
        </p:txBody>
      </p:sp>
      <p:sp>
        <p:nvSpPr>
          <p:cNvPr id="7" name="TextBox 6">
            <a:extLst>
              <a:ext uri="{FF2B5EF4-FFF2-40B4-BE49-F238E27FC236}">
                <a16:creationId xmlns:a16="http://schemas.microsoft.com/office/drawing/2014/main" id="{D6F3C13F-7693-8041-800C-DE6EC0883E8F}"/>
              </a:ext>
            </a:extLst>
          </p:cNvPr>
          <p:cNvSpPr txBox="1">
            <a:spLocks noChangeArrowheads="1"/>
          </p:cNvSpPr>
          <p:nvPr userDrawn="1"/>
        </p:nvSpPr>
        <p:spPr bwMode="auto">
          <a:xfrm>
            <a:off x="11734800" y="64008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rIns="0" anchor="ctr" anchorCtr="0">
            <a:no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algn="ctr" eaLnBrk="1" hangingPunct="1"/>
            <a:fld id="{44C37EC8-212B-D845-8C24-DA27C0385206}" type="slidenum">
              <a:rPr lang="en-US" sz="800" b="0" i="0" u="none" strike="noStrike" kern="1200" cap="all" spc="100" baseline="0" smtClean="0">
                <a:solidFill>
                  <a:schemeClr val="tx1"/>
                </a:solidFill>
                <a:latin typeface="+mn-lt"/>
                <a:ea typeface="Arial" charset="0"/>
                <a:cs typeface="Arial" charset="0"/>
              </a:rPr>
              <a:pPr algn="ctr" eaLnBrk="1" hangingPunct="1"/>
              <a:t>‹#›</a:t>
            </a:fld>
            <a:endParaRPr lang="ru-RU" altLang="en-US" sz="800" b="0" i="0" cap="all" spc="100" baseline="0">
              <a:solidFill>
                <a:schemeClr val="tx1"/>
              </a:solidFill>
              <a:latin typeface="+mn-lt"/>
              <a:ea typeface="Arial" charset="0"/>
              <a:cs typeface="Arial" charset="0"/>
            </a:endParaRPr>
          </a:p>
        </p:txBody>
      </p:sp>
    </p:spTree>
    <p:extLst>
      <p:ext uri="{BB962C8B-B14F-4D97-AF65-F5344CB8AC3E}">
        <p14:creationId xmlns:p14="http://schemas.microsoft.com/office/powerpoint/2010/main" val="1845155907"/>
      </p:ext>
    </p:extLst>
  </p:cSld>
  <p:clrMap bg1="lt1" tx1="dk1" bg2="lt2" tx2="dk2" accent1="accent1" accent2="accent2" accent3="accent3" accent4="accent4" accent5="accent5" accent6="accent6" hlink="hlink" folHlink="folHlink"/>
  <p:sldLayoutIdLst>
    <p:sldLayoutId id="2147483879" r:id="rId1"/>
    <p:sldLayoutId id="2147483880" r:id="rId2"/>
    <p:sldLayoutId id="2147483881" r:id="rId3"/>
    <p:sldLayoutId id="2147483882" r:id="rId4"/>
    <p:sldLayoutId id="2147483883" r:id="rId5"/>
    <p:sldLayoutId id="2147483884" r:id="rId6"/>
    <p:sldLayoutId id="2147483885" r:id="rId7"/>
    <p:sldLayoutId id="2147483886" r:id="rId8"/>
    <p:sldLayoutId id="2147483887" r:id="rId9"/>
  </p:sldLayoutIdLst>
  <p:txStyles>
    <p:titleStyle>
      <a:lvl1pPr algn="l" defTabSz="914400" rtl="0" eaLnBrk="1" latinLnBrk="0" hangingPunct="1">
        <a:lnSpc>
          <a:spcPct val="100000"/>
        </a:lnSpc>
        <a:spcBef>
          <a:spcPct val="0"/>
        </a:spcBef>
        <a:buNone/>
        <a:defRPr sz="5400" b="0" i="0" kern="1200" cap="none" spc="0" normalizeH="0" baseline="0">
          <a:solidFill>
            <a:schemeClr val="accent1"/>
          </a:solidFill>
          <a:latin typeface="Franklin Gothic Medium Cond" panose="020B0606030402020204" pitchFamily="34" charset="0"/>
          <a:ea typeface="+mj-ea"/>
          <a:cs typeface="+mj-cs"/>
        </a:defRPr>
      </a:lvl1pPr>
    </p:titleStyle>
    <p:bodyStyle>
      <a:lvl1pPr marL="0" indent="0" algn="l" defTabSz="914400" rtl="0" eaLnBrk="1" latinLnBrk="0" hangingPunct="1">
        <a:lnSpc>
          <a:spcPct val="100000"/>
        </a:lnSpc>
        <a:spcBef>
          <a:spcPts val="1200"/>
        </a:spcBef>
        <a:spcAft>
          <a:spcPts val="0"/>
        </a:spcAft>
        <a:buFont typeface="Arial" panose="020B0604020202020204" pitchFamily="34" charset="0"/>
        <a:buNone/>
        <a:defRPr sz="2000" b="0" kern="1200" cap="none" spc="50" baseline="0">
          <a:solidFill>
            <a:schemeClr val="tx1"/>
          </a:solidFill>
          <a:latin typeface="+mn-lt"/>
          <a:ea typeface="+mn-ea"/>
          <a:cs typeface="+mn-cs"/>
        </a:defRPr>
      </a:lvl1pPr>
      <a:lvl2pPr marL="228600" indent="-228600" algn="l" defTabSz="914400" rtl="0" eaLnBrk="1" latinLnBrk="0" hangingPunct="1">
        <a:lnSpc>
          <a:spcPct val="100000"/>
        </a:lnSpc>
        <a:spcBef>
          <a:spcPts val="600"/>
        </a:spcBef>
        <a:spcAft>
          <a:spcPts val="0"/>
        </a:spcAft>
        <a:buFont typeface="Arial" panose="020B0604020202020204" pitchFamily="34" charset="0"/>
        <a:buChar char="•"/>
        <a:defRPr sz="2000" b="0" kern="1200" cap="none" spc="50" baseline="0">
          <a:solidFill>
            <a:schemeClr val="tx1"/>
          </a:solidFill>
          <a:latin typeface="+mn-lt"/>
          <a:ea typeface="+mn-ea"/>
          <a:cs typeface="+mn-cs"/>
        </a:defRPr>
      </a:lvl2pPr>
      <a:lvl3pPr marL="457200" indent="-228600" algn="l" defTabSz="914400" rtl="0" eaLnBrk="1" latinLnBrk="0" hangingPunct="1">
        <a:lnSpc>
          <a:spcPct val="100000"/>
        </a:lnSpc>
        <a:spcBef>
          <a:spcPts val="600"/>
        </a:spcBef>
        <a:spcAft>
          <a:spcPts val="0"/>
        </a:spcAft>
        <a:buFont typeface="System Font Regular"/>
        <a:buChar char="-"/>
        <a:defRPr sz="2000" kern="1200" cap="none" spc="50" baseline="0">
          <a:solidFill>
            <a:schemeClr val="tx1"/>
          </a:solidFill>
          <a:latin typeface="+mn-lt"/>
          <a:ea typeface="+mn-ea"/>
          <a:cs typeface="+mn-cs"/>
        </a:defRPr>
      </a:lvl3pPr>
      <a:lvl4pPr marL="0" indent="0" algn="l" defTabSz="914400" rtl="0" eaLnBrk="1" latinLnBrk="0" hangingPunct="1">
        <a:lnSpc>
          <a:spcPct val="100000"/>
        </a:lnSpc>
        <a:spcBef>
          <a:spcPts val="1200"/>
        </a:spcBef>
        <a:spcAft>
          <a:spcPts val="0"/>
        </a:spcAft>
        <a:buFont typeface="Arial" panose="020B0604020202020204" pitchFamily="34" charset="0"/>
        <a:buNone/>
        <a:defRPr sz="2000" b="0" i="0" kern="1200" cap="all" spc="200" baseline="0">
          <a:solidFill>
            <a:schemeClr val="accent1"/>
          </a:solidFill>
          <a:latin typeface="+mn-lt"/>
          <a:ea typeface="+mn-ea"/>
          <a:cs typeface="+mn-cs"/>
        </a:defRPr>
      </a:lvl4pPr>
      <a:lvl5pPr marL="0" indent="0" algn="l" defTabSz="914400" rtl="0" eaLnBrk="1" latinLnBrk="0" hangingPunct="1">
        <a:lnSpc>
          <a:spcPct val="100000"/>
        </a:lnSpc>
        <a:spcBef>
          <a:spcPts val="1200"/>
        </a:spcBef>
        <a:spcAft>
          <a:spcPts val="0"/>
        </a:spcAft>
        <a:buFont typeface="System Font Regular"/>
        <a:buNone/>
        <a:defRPr sz="3200" b="0" i="0" kern="1200" cap="none" spc="0" baseline="0">
          <a:solidFill>
            <a:schemeClr val="tx1"/>
          </a:solidFill>
          <a:latin typeface="Franklin Gothic Medium Cond" panose="020B0606030402020204" pitchFamily="34" charset="0"/>
          <a:ea typeface="+mn-ea"/>
          <a:cs typeface="+mn-cs"/>
        </a:defRPr>
      </a:lvl5pPr>
      <a:lvl6pPr marL="0" indent="0" algn="l" defTabSz="914400" rtl="0" eaLnBrk="1" latinLnBrk="0" hangingPunct="1">
        <a:lnSpc>
          <a:spcPts val="5400"/>
        </a:lnSpc>
        <a:spcBef>
          <a:spcPts val="0"/>
        </a:spcBef>
        <a:spcAft>
          <a:spcPts val="0"/>
        </a:spcAft>
        <a:buFont typeface="Arial" panose="020B0604020202020204" pitchFamily="34" charset="0"/>
        <a:buNone/>
        <a:defRPr sz="5400" b="0" i="0" kern="1200" cap="none" spc="0" baseline="0">
          <a:solidFill>
            <a:schemeClr val="accent1"/>
          </a:solidFill>
          <a:latin typeface="Franklin Gothic Medium Cond" panose="020B0606030402020204" pitchFamily="34" charset="0"/>
          <a:ea typeface="+mn-ea"/>
          <a:cs typeface="+mn-cs"/>
        </a:defRPr>
      </a:lvl6pPr>
      <a:lvl7pPr marL="0" indent="0" algn="l" defTabSz="914400" rtl="0" eaLnBrk="1" latinLnBrk="0" hangingPunct="1">
        <a:lnSpc>
          <a:spcPct val="100000"/>
        </a:lnSpc>
        <a:spcBef>
          <a:spcPts val="600"/>
        </a:spcBef>
        <a:spcAft>
          <a:spcPts val="0"/>
        </a:spcAft>
        <a:buFont typeface="System Font Regular"/>
        <a:buNone/>
        <a:defRPr sz="2000" kern="1200" spc="50" baseline="0">
          <a:solidFill>
            <a:schemeClr val="tx1"/>
          </a:solidFill>
          <a:latin typeface="+mn-lt"/>
          <a:ea typeface="+mn-ea"/>
          <a:cs typeface="+mn-cs"/>
        </a:defRPr>
      </a:lvl7pPr>
      <a:lvl8pPr marL="3429000" indent="-228600" algn="l" defTabSz="914400" rtl="0" eaLnBrk="1" latinLnBrk="0" hangingPunct="1">
        <a:lnSpc>
          <a:spcPct val="100000"/>
        </a:lnSpc>
        <a:spcBef>
          <a:spcPts val="0"/>
        </a:spcBef>
        <a:buFont typeface="Arial" panose="020B0604020202020204" pitchFamily="34" charset="0"/>
        <a:buChar char="•"/>
        <a:defRPr sz="1200" kern="1200">
          <a:solidFill>
            <a:schemeClr val="tx1"/>
          </a:solidFill>
          <a:latin typeface="+mn-lt"/>
          <a:ea typeface="+mn-ea"/>
          <a:cs typeface="+mn-cs"/>
        </a:defRPr>
      </a:lvl8pPr>
      <a:lvl9pPr marL="3886200" indent="-228600" algn="l" defTabSz="914400" rtl="0" eaLnBrk="1" latinLnBrk="0" hangingPunct="1">
        <a:lnSpc>
          <a:spcPct val="100000"/>
        </a:lnSpc>
        <a:spcBef>
          <a:spcPts val="0"/>
        </a:spcBef>
        <a:buFont typeface="System Font Regular"/>
        <a:buChar char="-"/>
        <a:defRPr sz="12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pos="288">
          <p15:clr>
            <a:srgbClr val="A4A3A4"/>
          </p15:clr>
        </p15:guide>
        <p15:guide id="4" pos="7392">
          <p15:clr>
            <a:srgbClr val="A4A3A4"/>
          </p15:clr>
        </p15:guide>
        <p15:guide id="5" pos="1176">
          <p15:clr>
            <a:srgbClr val="A4A3A4"/>
          </p15:clr>
        </p15:guide>
        <p15:guide id="7" pos="2064">
          <p15:clr>
            <a:srgbClr val="A4A3A4"/>
          </p15:clr>
        </p15:guide>
        <p15:guide id="9" pos="2952">
          <p15:clr>
            <a:srgbClr val="A4A3A4"/>
          </p15:clr>
        </p15:guide>
        <p15:guide id="11" pos="3840">
          <p15:clr>
            <a:srgbClr val="A4A3A4"/>
          </p15:clr>
        </p15:guide>
        <p15:guide id="13" pos="4728">
          <p15:clr>
            <a:srgbClr val="A4A3A4"/>
          </p15:clr>
        </p15:guide>
        <p15:guide id="15" pos="5616">
          <p15:clr>
            <a:srgbClr val="A4A3A4"/>
          </p15:clr>
        </p15:guide>
        <p15:guide id="17" pos="6504">
          <p15:clr>
            <a:srgbClr val="A4A3A4"/>
          </p15:clr>
        </p15:guide>
        <p15:guide id="21" orient="horz" pos="288">
          <p15:clr>
            <a:srgbClr val="FDE53C"/>
          </p15:clr>
        </p15:guide>
        <p15:guide id="22" orient="horz" pos="4032">
          <p15:clr>
            <a:srgbClr val="FDE53C"/>
          </p15:clr>
        </p15:guide>
        <p15:guide id="23" orient="horz" pos="144">
          <p15:clr>
            <a:srgbClr val="FFFFFF"/>
          </p15:clr>
        </p15:guide>
        <p15:guide id="24" pos="7536">
          <p15:clr>
            <a:srgbClr val="FFFFFF"/>
          </p15:clr>
        </p15:guide>
        <p15:guide id="25" pos="144">
          <p15:clr>
            <a:srgbClr val="A4A3A4"/>
          </p15:clr>
        </p15:guide>
        <p15:guide id="26" orient="horz" pos="4176">
          <p15:clr>
            <a:srgbClr val="A4A3A4"/>
          </p15:clr>
        </p15:guide>
        <p15:guide id="27" orient="horz" pos="3864">
          <p15:clr>
            <a:srgbClr val="FFFFFF"/>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object 2">
            <a:extLst>
              <a:ext uri="{FF2B5EF4-FFF2-40B4-BE49-F238E27FC236}">
                <a16:creationId xmlns:a16="http://schemas.microsoft.com/office/drawing/2014/main" id="{600FB9D6-9F65-F5B8-2E78-D95F115CC479}"/>
              </a:ext>
            </a:extLst>
          </p:cNvPr>
          <p:cNvSpPr txBox="1"/>
          <p:nvPr userDrawn="1"/>
        </p:nvSpPr>
        <p:spPr>
          <a:xfrm>
            <a:off x="215900" y="299719"/>
            <a:ext cx="2731770" cy="105157"/>
          </a:xfrm>
          <a:prstGeom prst="rect">
            <a:avLst/>
          </a:prstGeom>
        </p:spPr>
        <p:txBody>
          <a:bodyPr vert="horz" wrap="square" lIns="0" tIns="12700" rIns="0" bIns="0" rtlCol="0">
            <a:spAutoFit/>
          </a:bodyPr>
          <a:lstStyle/>
          <a:p>
            <a:pPr marL="0">
              <a:lnSpc>
                <a:spcPct val="100000"/>
              </a:lnSpc>
              <a:spcBef>
                <a:spcPts val="0"/>
              </a:spcBef>
            </a:pPr>
            <a:r>
              <a:rPr lang="en-US" sz="600" cap="all" spc="70" baseline="0" dirty="0">
                <a:solidFill>
                  <a:schemeClr val="tx1"/>
                </a:solidFill>
                <a:latin typeface="+mn-lt"/>
                <a:cs typeface="Gotham-Book"/>
              </a:rPr>
              <a:t>Coastal Protection and Restoration Authority</a:t>
            </a:r>
            <a:endParaRPr sz="600" cap="all" spc="70" baseline="0">
              <a:solidFill>
                <a:schemeClr val="tx1"/>
              </a:solidFill>
              <a:latin typeface="+mn-lt"/>
              <a:cs typeface="Gotham-Book"/>
            </a:endParaRPr>
          </a:p>
        </p:txBody>
      </p:sp>
      <p:sp>
        <p:nvSpPr>
          <p:cNvPr id="15" name="object 5">
            <a:extLst>
              <a:ext uri="{FF2B5EF4-FFF2-40B4-BE49-F238E27FC236}">
                <a16:creationId xmlns:a16="http://schemas.microsoft.com/office/drawing/2014/main" id="{258FB71C-5F20-B86E-8FE8-7A8E0EE38CB1}"/>
              </a:ext>
            </a:extLst>
          </p:cNvPr>
          <p:cNvSpPr txBox="1"/>
          <p:nvPr userDrawn="1"/>
        </p:nvSpPr>
        <p:spPr>
          <a:xfrm>
            <a:off x="10991090" y="299720"/>
            <a:ext cx="969264" cy="105157"/>
          </a:xfrm>
          <a:prstGeom prst="rect">
            <a:avLst/>
          </a:prstGeom>
        </p:spPr>
        <p:txBody>
          <a:bodyPr vert="horz" wrap="square" lIns="0" tIns="12700" rIns="0" bIns="0" rtlCol="0">
            <a:spAutoFit/>
          </a:bodyPr>
          <a:lstStyle/>
          <a:p>
            <a:pPr marL="0" algn="r">
              <a:lnSpc>
                <a:spcPct val="100000"/>
              </a:lnSpc>
              <a:spcBef>
                <a:spcPts val="0"/>
              </a:spcBef>
            </a:pPr>
            <a:fld id="{7D64DDED-554E-0140-B431-AE921B773174}" type="slidenum">
              <a:rPr lang="en-US" sz="600" spc="70" baseline="0" dirty="0">
                <a:solidFill>
                  <a:schemeClr val="tx1"/>
                </a:solidFill>
                <a:latin typeface="+mn-lt"/>
                <a:cs typeface="Gotham-Book"/>
              </a:rPr>
              <a:pPr marL="0" algn="r">
                <a:lnSpc>
                  <a:spcPct val="100000"/>
                </a:lnSpc>
                <a:spcBef>
                  <a:spcPts val="0"/>
                </a:spcBef>
              </a:pPr>
              <a:t>‹#›</a:t>
            </a:fld>
            <a:endParaRPr sz="600" spc="70" baseline="0">
              <a:solidFill>
                <a:schemeClr val="tx1"/>
              </a:solidFill>
              <a:latin typeface="+mn-lt"/>
              <a:cs typeface="Gotham-Book"/>
            </a:endParaRPr>
          </a:p>
        </p:txBody>
      </p:sp>
      <p:sp>
        <p:nvSpPr>
          <p:cNvPr id="22" name="Text Placeholder 21">
            <a:extLst>
              <a:ext uri="{FF2B5EF4-FFF2-40B4-BE49-F238E27FC236}">
                <a16:creationId xmlns:a16="http://schemas.microsoft.com/office/drawing/2014/main" id="{DE742C53-71BC-9D23-6F89-CE79146DAE38}"/>
              </a:ext>
            </a:extLst>
          </p:cNvPr>
          <p:cNvSpPr>
            <a:spLocks noGrp="1"/>
          </p:cNvSpPr>
          <p:nvPr>
            <p:ph type="body" idx="1"/>
          </p:nvPr>
        </p:nvSpPr>
        <p:spPr>
          <a:xfrm>
            <a:off x="230124" y="1951235"/>
            <a:ext cx="11731752" cy="4681213"/>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a:t>
            </a:r>
            <a:br>
              <a:rPr lang="en-US"/>
            </a:br>
            <a:r>
              <a:rPr lang="en-US"/>
              <a:t>level</a:t>
            </a:r>
          </a:p>
          <a:p>
            <a:pPr lvl="4"/>
            <a:r>
              <a:rPr lang="en-US" dirty="0"/>
              <a:t>Fifth level</a:t>
            </a:r>
          </a:p>
          <a:p>
            <a:pPr lvl="5"/>
            <a:r>
              <a:rPr lang="en-US" dirty="0"/>
              <a:t>Sixth level</a:t>
            </a:r>
          </a:p>
          <a:p>
            <a:pPr lvl="6"/>
            <a:r>
              <a:rPr lang="en-US" dirty="0"/>
              <a:t>Seventh Level</a:t>
            </a:r>
          </a:p>
          <a:p>
            <a:pPr lvl="7"/>
            <a:r>
              <a:rPr lang="en-US" dirty="0"/>
              <a:t>Last Bullet</a:t>
            </a:r>
          </a:p>
          <a:p>
            <a:pPr lvl="8"/>
            <a:r>
              <a:rPr lang="en-US" dirty="0"/>
              <a:t>Fourth level 2</a:t>
            </a:r>
          </a:p>
        </p:txBody>
      </p:sp>
      <p:sp>
        <p:nvSpPr>
          <p:cNvPr id="5" name="Title Placeholder 4">
            <a:extLst>
              <a:ext uri="{FF2B5EF4-FFF2-40B4-BE49-F238E27FC236}">
                <a16:creationId xmlns:a16="http://schemas.microsoft.com/office/drawing/2014/main" id="{2042908A-54BA-8FF8-C378-EEDC4C9F65A9}"/>
              </a:ext>
            </a:extLst>
          </p:cNvPr>
          <p:cNvSpPr>
            <a:spLocks noGrp="1"/>
          </p:cNvSpPr>
          <p:nvPr>
            <p:ph type="title"/>
          </p:nvPr>
        </p:nvSpPr>
        <p:spPr>
          <a:xfrm>
            <a:off x="228600" y="758952"/>
            <a:ext cx="11731752" cy="923330"/>
          </a:xfrm>
          <a:prstGeom prst="rect">
            <a:avLst/>
          </a:prstGeom>
        </p:spPr>
        <p:txBody>
          <a:bodyPr vert="horz" lIns="0" tIns="0" rIns="0" bIns="182880" rtlCol="0" anchor="t" anchorCtr="0">
            <a:spAutoFit/>
          </a:bodyPr>
          <a:lstStyle/>
          <a:p>
            <a:r>
              <a:rPr lang="en-US"/>
              <a:t>Click to edit Master title style</a:t>
            </a:r>
          </a:p>
        </p:txBody>
      </p:sp>
      <p:sp>
        <p:nvSpPr>
          <p:cNvPr id="6" name="Footer Placeholder 5">
            <a:extLst>
              <a:ext uri="{FF2B5EF4-FFF2-40B4-BE49-F238E27FC236}">
                <a16:creationId xmlns:a16="http://schemas.microsoft.com/office/drawing/2014/main" id="{C03B5998-BD85-28B8-77E3-C9FAE7DDB457}"/>
              </a:ext>
            </a:extLst>
          </p:cNvPr>
          <p:cNvSpPr>
            <a:spLocks noGrp="1"/>
          </p:cNvSpPr>
          <p:nvPr>
            <p:ph type="ftr" sz="quarter" idx="3"/>
          </p:nvPr>
        </p:nvSpPr>
        <p:spPr>
          <a:xfrm>
            <a:off x="4288536" y="299719"/>
            <a:ext cx="4572000" cy="110800"/>
          </a:xfrm>
          <a:prstGeom prst="rect">
            <a:avLst/>
          </a:prstGeom>
        </p:spPr>
        <p:txBody>
          <a:bodyPr vert="horz" lIns="0" tIns="18288" rIns="0" bIns="0" rtlCol="0" anchor="ctr">
            <a:spAutoFit/>
          </a:bodyPr>
          <a:lstStyle>
            <a:lvl1pPr algn="ctr">
              <a:defRPr sz="600" b="0" i="0" cap="all" spc="70" baseline="0">
                <a:solidFill>
                  <a:schemeClr val="tx1"/>
                </a:solidFill>
                <a:latin typeface="+mn-lt"/>
                <a:cs typeface="Gotham Book" pitchFamily="2" charset="0"/>
              </a:defRPr>
            </a:lvl1pPr>
          </a:lstStyle>
          <a:p>
            <a:pPr algn="l"/>
            <a:endParaRPr lang="en-US"/>
          </a:p>
        </p:txBody>
      </p:sp>
    </p:spTree>
    <p:extLst>
      <p:ext uri="{BB962C8B-B14F-4D97-AF65-F5344CB8AC3E}">
        <p14:creationId xmlns:p14="http://schemas.microsoft.com/office/powerpoint/2010/main" val="758405892"/>
      </p:ext>
    </p:extLst>
  </p:cSld>
  <p:clrMap bg1="lt1" tx1="dk1" bg2="lt2" tx2="dk2" accent1="accent1" accent2="accent2" accent3="accent3" accent4="accent4" accent5="accent5" accent6="accent6" hlink="hlink" folHlink="folHlink"/>
  <p:sldLayoutIdLst>
    <p:sldLayoutId id="2147483889" r:id="rId1"/>
    <p:sldLayoutId id="2147483890" r:id="rId2"/>
    <p:sldLayoutId id="2147483891" r:id="rId3"/>
    <p:sldLayoutId id="2147483892" r:id="rId4"/>
    <p:sldLayoutId id="2147483893" r:id="rId5"/>
    <p:sldLayoutId id="2147483894" r:id="rId6"/>
    <p:sldLayoutId id="2147483895" r:id="rId7"/>
    <p:sldLayoutId id="2147483896" r:id="rId8"/>
    <p:sldLayoutId id="2147483897" r:id="rId9"/>
    <p:sldLayoutId id="2147483898" r:id="rId10"/>
    <p:sldLayoutId id="2147483899" r:id="rId11"/>
    <p:sldLayoutId id="2147483900" r:id="rId12"/>
    <p:sldLayoutId id="2147483901" r:id="rId13"/>
    <p:sldLayoutId id="2147483902" r:id="rId14"/>
    <p:sldLayoutId id="2147483903" r:id="rId15"/>
    <p:sldLayoutId id="2147483904" r:id="rId16"/>
    <p:sldLayoutId id="2147483905" r:id="rId17"/>
  </p:sldLayoutIdLst>
  <p:hf sldNum="0" hdr="0" dt="0"/>
  <p:txStyles>
    <p:titleStyle>
      <a:lvl1pPr>
        <a:lnSpc>
          <a:spcPct val="80000"/>
        </a:lnSpc>
        <a:defRPr lang="en-US" sz="6000" b="0" i="0" cap="none" spc="0" baseline="0">
          <a:solidFill>
            <a:schemeClr val="accent1"/>
          </a:solidFill>
          <a:latin typeface="Franklin Gothic Medium Cond" panose="020B0606030402020204" pitchFamily="34" charset="0"/>
          <a:ea typeface="+mj-ea"/>
          <a:cs typeface="Gotham-Book"/>
        </a:defRPr>
      </a:lvl1pPr>
    </p:titleStyle>
    <p:bodyStyle>
      <a:lvl1pPr marL="0">
        <a:lnSpc>
          <a:spcPct val="100000"/>
        </a:lnSpc>
        <a:spcBef>
          <a:spcPts val="600"/>
        </a:spcBef>
        <a:spcAft>
          <a:spcPts val="600"/>
        </a:spcAft>
        <a:defRPr lang="en-US" sz="1600" dirty="0">
          <a:solidFill>
            <a:schemeClr val="tx1"/>
          </a:solidFill>
          <a:latin typeface="+mn-lt"/>
          <a:ea typeface="+mn-ea"/>
          <a:cs typeface="Gotham-Book"/>
        </a:defRPr>
      </a:lvl1pPr>
      <a:lvl2pPr marL="228600" indent="-228600">
        <a:lnSpc>
          <a:spcPct val="100000"/>
        </a:lnSpc>
        <a:spcBef>
          <a:spcPts val="600"/>
        </a:spcBef>
        <a:spcAft>
          <a:spcPts val="0"/>
        </a:spcAft>
        <a:buFont typeface="Arial" panose="020B0604020202020204" pitchFamily="34" charset="0"/>
        <a:buChar char="•"/>
        <a:defRPr lang="en-US" sz="1600" b="0" i="0" dirty="0">
          <a:solidFill>
            <a:schemeClr val="tx1"/>
          </a:solidFill>
          <a:latin typeface="+mn-lt"/>
          <a:ea typeface="+mn-ea"/>
          <a:cs typeface="Gotham Book" pitchFamily="2" charset="0"/>
        </a:defRPr>
      </a:lvl2pPr>
      <a:lvl3pPr marL="457200" indent="-228600">
        <a:lnSpc>
          <a:spcPct val="100000"/>
        </a:lnSpc>
        <a:spcBef>
          <a:spcPts val="600"/>
        </a:spcBef>
        <a:spcAft>
          <a:spcPts val="0"/>
        </a:spcAft>
        <a:buFont typeface="System Font Regular"/>
        <a:buChar char="-"/>
        <a:defRPr sz="1600" b="0" i="0">
          <a:solidFill>
            <a:schemeClr val="tx1"/>
          </a:solidFill>
          <a:latin typeface="+mn-lt"/>
          <a:ea typeface="+mn-ea"/>
          <a:cs typeface="Gotham Book" pitchFamily="2" charset="0"/>
        </a:defRPr>
      </a:lvl3pPr>
      <a:lvl4pPr marL="0">
        <a:lnSpc>
          <a:spcPct val="120000"/>
        </a:lnSpc>
        <a:spcBef>
          <a:spcPts val="600"/>
        </a:spcBef>
        <a:spcAft>
          <a:spcPts val="600"/>
        </a:spcAft>
        <a:defRPr lang="en-US" sz="1600" b="0" i="0" cap="all" spc="100" baseline="0" dirty="0">
          <a:solidFill>
            <a:schemeClr val="tx1"/>
          </a:solidFill>
          <a:latin typeface="+mn-lt"/>
          <a:ea typeface="+mn-ea"/>
          <a:cs typeface="Gotham-Book"/>
        </a:defRPr>
      </a:lvl4pPr>
      <a:lvl5pPr marL="0">
        <a:lnSpc>
          <a:spcPct val="100000"/>
        </a:lnSpc>
        <a:spcBef>
          <a:spcPts val="600"/>
        </a:spcBef>
        <a:spcAft>
          <a:spcPts val="600"/>
        </a:spcAft>
        <a:defRPr lang="en-US" sz="2500" b="0" i="0" cap="all" spc="150" baseline="0" dirty="0">
          <a:solidFill>
            <a:schemeClr val="tx1"/>
          </a:solidFill>
          <a:latin typeface="Franklin Gothic Medium Cond" panose="020B0606030402020204" pitchFamily="34" charset="0"/>
          <a:ea typeface="+mn-ea"/>
          <a:cs typeface="Gotham-Book"/>
        </a:defRPr>
      </a:lvl5pPr>
      <a:lvl6pPr marL="0">
        <a:lnSpc>
          <a:spcPct val="80000"/>
        </a:lnSpc>
        <a:spcBef>
          <a:spcPts val="600"/>
        </a:spcBef>
        <a:spcAft>
          <a:spcPts val="0"/>
        </a:spcAft>
        <a:defRPr sz="3600" b="0" i="0" cap="none" spc="0" baseline="0">
          <a:solidFill>
            <a:schemeClr val="tx1"/>
          </a:solidFill>
          <a:latin typeface="Franklin Gothic Medium Cond" panose="020B0606030402020204" pitchFamily="34" charset="0"/>
          <a:ea typeface="+mn-ea"/>
          <a:cs typeface="+mn-cs"/>
        </a:defRPr>
      </a:lvl6pPr>
      <a:lvl7pPr marL="0">
        <a:lnSpc>
          <a:spcPct val="80000"/>
        </a:lnSpc>
        <a:spcBef>
          <a:spcPts val="600"/>
        </a:spcBef>
        <a:spcAft>
          <a:spcPts val="1200"/>
        </a:spcAft>
        <a:defRPr sz="6000" b="0" i="0" cap="none" spc="0" baseline="0">
          <a:solidFill>
            <a:schemeClr val="accent1"/>
          </a:solidFill>
          <a:latin typeface="Franklin Gothic Medium Cond" panose="020B0606030402020204" pitchFamily="34" charset="0"/>
          <a:ea typeface="+mn-ea"/>
          <a:cs typeface="+mn-cs"/>
        </a:defRPr>
      </a:lvl7pPr>
      <a:lvl8pPr marL="228600" indent="-228600">
        <a:lnSpc>
          <a:spcPct val="100000"/>
        </a:lnSpc>
        <a:spcBef>
          <a:spcPts val="600"/>
        </a:spcBef>
        <a:spcAft>
          <a:spcPts val="600"/>
        </a:spcAft>
        <a:buFont typeface="Arial" panose="020B0604020202020204" pitchFamily="34" charset="0"/>
        <a:buChar char="•"/>
        <a:defRPr sz="1600" b="0" i="0" cap="none" spc="0" baseline="0">
          <a:solidFill>
            <a:schemeClr val="tx1"/>
          </a:solidFill>
          <a:latin typeface="+mn-lt"/>
          <a:ea typeface="+mn-ea"/>
          <a:cs typeface="Gotham Book" pitchFamily="2" charset="0"/>
        </a:defRPr>
      </a:lvl8pPr>
      <a:lvl9pPr marL="0">
        <a:lnSpc>
          <a:spcPct val="120000"/>
        </a:lnSpc>
        <a:spcBef>
          <a:spcPts val="1200"/>
        </a:spcBef>
        <a:spcAft>
          <a:spcPts val="600"/>
        </a:spcAft>
        <a:defRPr sz="1600" b="0" i="0" cap="all" spc="100" baseline="0">
          <a:solidFill>
            <a:schemeClr val="tx1"/>
          </a:solidFill>
          <a:latin typeface="+mn-lt"/>
          <a:ea typeface="+mn-ea"/>
          <a:cs typeface="Gotham Book" pitchFamily="2" charset="0"/>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extLst>
    <p:ext uri="{27BBF7A9-308A-43DC-89C8-2F10F3537804}">
      <p15:sldGuideLst xmlns:p15="http://schemas.microsoft.com/office/powerpoint/2012/main">
        <p15:guide id="3" orient="horz" pos="144">
          <p15:clr>
            <a:srgbClr val="F26B43"/>
          </p15:clr>
        </p15:guide>
        <p15:guide id="4" orient="horz" pos="4176">
          <p15:clr>
            <a:srgbClr val="F26B43"/>
          </p15:clr>
        </p15:guide>
        <p15:guide id="5" pos="144">
          <p15:clr>
            <a:srgbClr val="F26B43"/>
          </p15:clr>
        </p15:guide>
        <p15:guide id="6" pos="7536">
          <p15:clr>
            <a:srgbClr val="F26B43"/>
          </p15:clr>
        </p15:guide>
        <p15:guide id="7" orient="horz" pos="3840">
          <p15:clr>
            <a:srgbClr val="FFFFFF"/>
          </p15:clr>
        </p15:guide>
        <p15:guide id="8" orient="horz" pos="480">
          <p15:clr>
            <a:srgbClr val="FFFFFF"/>
          </p15:clr>
        </p15:guide>
        <p15:guide id="9" pos="7200">
          <p15:clr>
            <a:srgbClr val="FFFFFF"/>
          </p15:clr>
        </p15:guide>
        <p15:guide id="10" pos="480">
          <p15:clr>
            <a:srgbClr val="FFFFFF"/>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2" name="Text Placeholder 28">
            <a:extLst>
              <a:ext uri="{FF2B5EF4-FFF2-40B4-BE49-F238E27FC236}">
                <a16:creationId xmlns:a16="http://schemas.microsoft.com/office/drawing/2014/main" id="{F0159536-C66C-914B-B21F-442E4E0D6DA3}"/>
              </a:ext>
            </a:extLst>
          </p:cNvPr>
          <p:cNvSpPr>
            <a:spLocks noGrp="1"/>
          </p:cNvSpPr>
          <p:nvPr>
            <p:ph type="body" idx="1"/>
          </p:nvPr>
        </p:nvSpPr>
        <p:spPr>
          <a:xfrm>
            <a:off x="457200" y="1190357"/>
            <a:ext cx="11277600" cy="5210443"/>
          </a:xfrm>
          <a:prstGeom prst="rect">
            <a:avLst/>
          </a:prstGeom>
          <a:noFill/>
        </p:spPr>
        <p:txBody>
          <a:bodyPr vert="horz" lIns="0" tIns="0" rIns="0" bIns="0" rtlCol="0" anchor="t" anchorCtr="0">
            <a:noAutofit/>
          </a:bodyPr>
          <a:lstStyle/>
          <a:p>
            <a:pPr lvl="0"/>
            <a:r>
              <a:rPr lang="en-US" dirty="0"/>
              <a:t>Heading one</a:t>
            </a:r>
          </a:p>
          <a:p>
            <a:pPr lvl="1"/>
            <a:r>
              <a:rPr lang="en-US" dirty="0"/>
              <a:t>Heading two</a:t>
            </a:r>
          </a:p>
          <a:p>
            <a:pPr lvl="2"/>
            <a:r>
              <a:rPr lang="en-US" dirty="0"/>
              <a:t>Body text</a:t>
            </a:r>
          </a:p>
          <a:p>
            <a:pPr lvl="3"/>
            <a:r>
              <a:rPr lang="en-US" dirty="0"/>
              <a:t>Bullets one</a:t>
            </a:r>
          </a:p>
          <a:p>
            <a:pPr lvl="4"/>
            <a:r>
              <a:rPr lang="en-US" dirty="0"/>
              <a:t>Bullets two</a:t>
            </a:r>
          </a:p>
          <a:p>
            <a:pPr lvl="5"/>
            <a:r>
              <a:rPr lang="en-US" dirty="0"/>
              <a:t>Bullets three</a:t>
            </a:r>
          </a:p>
          <a:p>
            <a:pPr lvl="6"/>
            <a:r>
              <a:rPr lang="en-US" dirty="0"/>
              <a:t>Bullets four</a:t>
            </a:r>
          </a:p>
        </p:txBody>
      </p:sp>
      <p:sp>
        <p:nvSpPr>
          <p:cNvPr id="23" name="Title Placeholder 1">
            <a:extLst>
              <a:ext uri="{FF2B5EF4-FFF2-40B4-BE49-F238E27FC236}">
                <a16:creationId xmlns:a16="http://schemas.microsoft.com/office/drawing/2014/main" id="{0BCBD550-6999-994B-8F9A-165E75EBF8F6}"/>
              </a:ext>
            </a:extLst>
          </p:cNvPr>
          <p:cNvSpPr>
            <a:spLocks noGrp="1"/>
          </p:cNvSpPr>
          <p:nvPr>
            <p:ph type="title"/>
          </p:nvPr>
        </p:nvSpPr>
        <p:spPr>
          <a:xfrm>
            <a:off x="457200" y="267027"/>
            <a:ext cx="11277600" cy="923330"/>
          </a:xfrm>
          <a:prstGeom prst="rect">
            <a:avLst/>
          </a:prstGeom>
        </p:spPr>
        <p:txBody>
          <a:bodyPr vert="horz" wrap="square" lIns="0" tIns="0" rIns="0" bIns="228600" rtlCol="0" anchor="t" anchorCtr="0">
            <a:spAutoFit/>
          </a:bodyPr>
          <a:lstStyle/>
          <a:p>
            <a:r>
              <a:rPr lang="en-US" dirty="0"/>
              <a:t>Click to edit Master title style</a:t>
            </a:r>
          </a:p>
        </p:txBody>
      </p:sp>
      <p:sp>
        <p:nvSpPr>
          <p:cNvPr id="7" name="TextBox 6">
            <a:extLst>
              <a:ext uri="{FF2B5EF4-FFF2-40B4-BE49-F238E27FC236}">
                <a16:creationId xmlns:a16="http://schemas.microsoft.com/office/drawing/2014/main" id="{6118C045-A5E1-9B4D-989C-830A61DE8CEB}"/>
              </a:ext>
            </a:extLst>
          </p:cNvPr>
          <p:cNvSpPr txBox="1">
            <a:spLocks noChangeArrowheads="1"/>
          </p:cNvSpPr>
          <p:nvPr userDrawn="1"/>
        </p:nvSpPr>
        <p:spPr bwMode="auto">
          <a:xfrm>
            <a:off x="0" y="6400800"/>
            <a:ext cx="11734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228600" rIns="0" anchor="ctr" anchorCtr="0">
            <a:no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algn="l" eaLnBrk="1" hangingPunct="1"/>
            <a:r>
              <a:rPr lang="en-US" sz="800" b="0" i="0" u="none" strike="noStrike" kern="1200" cap="all" spc="100" baseline="0" dirty="0">
                <a:solidFill>
                  <a:schemeClr val="tx1"/>
                </a:solidFill>
                <a:latin typeface="+mn-lt"/>
                <a:ea typeface="Arial" charset="0"/>
                <a:cs typeface="Arial" charset="0"/>
              </a:rPr>
              <a:t>Coastal Protection and Restoration Authority</a:t>
            </a:r>
          </a:p>
        </p:txBody>
      </p:sp>
      <p:sp>
        <p:nvSpPr>
          <p:cNvPr id="8" name="TextBox 7">
            <a:extLst>
              <a:ext uri="{FF2B5EF4-FFF2-40B4-BE49-F238E27FC236}">
                <a16:creationId xmlns:a16="http://schemas.microsoft.com/office/drawing/2014/main" id="{1CC6369A-2A09-AD46-8471-56F7DACFF2C1}"/>
              </a:ext>
            </a:extLst>
          </p:cNvPr>
          <p:cNvSpPr txBox="1">
            <a:spLocks noChangeArrowheads="1"/>
          </p:cNvSpPr>
          <p:nvPr userDrawn="1"/>
        </p:nvSpPr>
        <p:spPr bwMode="auto">
          <a:xfrm>
            <a:off x="11734800" y="64008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rIns="0" anchor="ctr" anchorCtr="0">
            <a:no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algn="ctr" eaLnBrk="1" hangingPunct="1"/>
            <a:fld id="{44C37EC8-212B-D845-8C24-DA27C0385206}" type="slidenum">
              <a:rPr lang="en-US" sz="800" b="0" i="0" u="none" strike="noStrike" kern="1200" cap="all" spc="100" baseline="0" smtClean="0">
                <a:solidFill>
                  <a:schemeClr val="tx1"/>
                </a:solidFill>
                <a:latin typeface="+mn-lt"/>
                <a:ea typeface="Arial" charset="0"/>
                <a:cs typeface="Arial" charset="0"/>
              </a:rPr>
              <a:pPr algn="ctr" eaLnBrk="1" hangingPunct="1"/>
              <a:t>‹#›</a:t>
            </a:fld>
            <a:endParaRPr lang="ru-RU" altLang="en-US" sz="800" b="0" i="0" cap="all" spc="100" baseline="0" dirty="0">
              <a:solidFill>
                <a:schemeClr val="tx1"/>
              </a:solidFill>
              <a:latin typeface="+mn-lt"/>
              <a:ea typeface="Arial" charset="0"/>
              <a:cs typeface="Arial" charset="0"/>
            </a:endParaRPr>
          </a:p>
        </p:txBody>
      </p:sp>
    </p:spTree>
    <p:extLst>
      <p:ext uri="{BB962C8B-B14F-4D97-AF65-F5344CB8AC3E}">
        <p14:creationId xmlns:p14="http://schemas.microsoft.com/office/powerpoint/2010/main" val="2251274219"/>
      </p:ext>
    </p:extLst>
  </p:cSld>
  <p:clrMap bg1="lt1" tx1="dk1" bg2="lt2" tx2="dk2" accent1="accent1" accent2="accent2" accent3="accent3" accent4="accent4" accent5="accent5" accent6="accent6" hlink="hlink" folHlink="folHlink"/>
  <p:sldLayoutIdLst>
    <p:sldLayoutId id="2147483907" r:id="rId1"/>
    <p:sldLayoutId id="2147483908" r:id="rId2"/>
    <p:sldLayoutId id="2147483909" r:id="rId3"/>
    <p:sldLayoutId id="2147483910" r:id="rId4"/>
    <p:sldLayoutId id="2147483911" r:id="rId5"/>
    <p:sldLayoutId id="2147483912" r:id="rId6"/>
    <p:sldLayoutId id="2147483913" r:id="rId7"/>
    <p:sldLayoutId id="2147483914" r:id="rId8"/>
  </p:sldLayoutIdLst>
  <p:txStyles>
    <p:titleStyle>
      <a:lvl1pPr algn="l" defTabSz="914400" rtl="0" eaLnBrk="1" latinLnBrk="0" hangingPunct="1">
        <a:lnSpc>
          <a:spcPts val="5400"/>
        </a:lnSpc>
        <a:spcBef>
          <a:spcPct val="0"/>
        </a:spcBef>
        <a:buNone/>
        <a:defRPr sz="5400" b="0" i="0" kern="1200" spc="0" baseline="0">
          <a:solidFill>
            <a:schemeClr val="accent1"/>
          </a:solidFill>
          <a:latin typeface="Franklin Gothic Medium Cond" panose="020B0606030402020204" pitchFamily="34" charset="0"/>
          <a:ea typeface="+mj-ea"/>
          <a:cs typeface="+mj-cs"/>
        </a:defRPr>
      </a:lvl1pPr>
    </p:titleStyle>
    <p:bodyStyle>
      <a:lvl1pPr marL="0" indent="0" algn="l" defTabSz="914400" rtl="0" eaLnBrk="1" latinLnBrk="0" hangingPunct="1">
        <a:lnSpc>
          <a:spcPts val="5400"/>
        </a:lnSpc>
        <a:spcBef>
          <a:spcPts val="1200"/>
        </a:spcBef>
        <a:spcAft>
          <a:spcPts val="1200"/>
        </a:spcAft>
        <a:buFont typeface="Arial" panose="020B0604020202020204" pitchFamily="34" charset="0"/>
        <a:buNone/>
        <a:defRPr sz="5400" b="0" i="0" kern="1200" spc="0" baseline="0">
          <a:solidFill>
            <a:schemeClr val="accent1"/>
          </a:solidFill>
          <a:latin typeface="Franklin Gothic Medium Cond" panose="020B0606030402020204" pitchFamily="34" charset="0"/>
          <a:ea typeface="+mn-ea"/>
          <a:cs typeface="+mn-cs"/>
        </a:defRPr>
      </a:lvl1pPr>
      <a:lvl2pPr marL="0" indent="0" algn="l" defTabSz="914400" rtl="0" eaLnBrk="1" latinLnBrk="0" hangingPunct="1">
        <a:lnSpc>
          <a:spcPct val="100000"/>
        </a:lnSpc>
        <a:spcBef>
          <a:spcPts val="600"/>
        </a:spcBef>
        <a:spcAft>
          <a:spcPts val="600"/>
        </a:spcAft>
        <a:buFont typeface="Arial" panose="020B0604020202020204" pitchFamily="34" charset="0"/>
        <a:buNone/>
        <a:defRPr sz="2400" b="0" kern="1200" cap="all" spc="200" baseline="0">
          <a:solidFill>
            <a:schemeClr val="tx1"/>
          </a:solidFill>
          <a:latin typeface="+mn-lt"/>
          <a:ea typeface="+mn-ea"/>
          <a:cs typeface="+mn-cs"/>
        </a:defRPr>
      </a:lvl2pPr>
      <a:lvl3pPr marL="0" indent="0" algn="l" defTabSz="914400" rtl="0" eaLnBrk="1" latinLnBrk="0" hangingPunct="1">
        <a:lnSpc>
          <a:spcPct val="100000"/>
        </a:lnSpc>
        <a:spcBef>
          <a:spcPts val="600"/>
        </a:spcBef>
        <a:spcAft>
          <a:spcPts val="600"/>
        </a:spcAft>
        <a:buFont typeface="Arial" panose="020B0604020202020204" pitchFamily="34" charset="0"/>
        <a:buNone/>
        <a:defRPr sz="2000" kern="1200" cap="none" spc="50" baseline="0">
          <a:solidFill>
            <a:schemeClr val="tx1"/>
          </a:solidFill>
          <a:latin typeface="+mn-lt"/>
          <a:ea typeface="+mn-ea"/>
          <a:cs typeface="+mn-cs"/>
        </a:defRPr>
      </a:lvl3pPr>
      <a:lvl4pPr marL="228600" indent="-228600" algn="l" defTabSz="914400" rtl="0" eaLnBrk="1" latinLnBrk="0" hangingPunct="1">
        <a:lnSpc>
          <a:spcPct val="100000"/>
        </a:lnSpc>
        <a:spcBef>
          <a:spcPts val="600"/>
        </a:spcBef>
        <a:spcAft>
          <a:spcPts val="600"/>
        </a:spcAft>
        <a:buFont typeface="Arial" panose="020B0604020202020204" pitchFamily="34" charset="0"/>
        <a:buChar char="•"/>
        <a:defRPr sz="2000" kern="1200" spc="50" baseline="0">
          <a:solidFill>
            <a:schemeClr val="tx1"/>
          </a:solidFill>
          <a:latin typeface="+mn-lt"/>
          <a:ea typeface="+mn-ea"/>
          <a:cs typeface="+mn-cs"/>
        </a:defRPr>
      </a:lvl4pPr>
      <a:lvl5pPr marL="457200" indent="-228600" algn="l" defTabSz="914400" rtl="0" eaLnBrk="1" latinLnBrk="0" hangingPunct="1">
        <a:lnSpc>
          <a:spcPct val="100000"/>
        </a:lnSpc>
        <a:spcBef>
          <a:spcPts val="600"/>
        </a:spcBef>
        <a:spcAft>
          <a:spcPts val="600"/>
        </a:spcAft>
        <a:buFont typeface="System Font Regular"/>
        <a:buChar char="-"/>
        <a:defRPr sz="2000" kern="1200" spc="50" baseline="0">
          <a:solidFill>
            <a:schemeClr val="tx1"/>
          </a:solidFill>
          <a:latin typeface="+mn-lt"/>
          <a:ea typeface="+mn-ea"/>
          <a:cs typeface="+mn-cs"/>
        </a:defRPr>
      </a:lvl5pPr>
      <a:lvl6pPr marL="685800" indent="-228600" algn="l" defTabSz="914400" rtl="0" eaLnBrk="1" latinLnBrk="0" hangingPunct="1">
        <a:lnSpc>
          <a:spcPct val="100000"/>
        </a:lnSpc>
        <a:spcBef>
          <a:spcPts val="600"/>
        </a:spcBef>
        <a:spcAft>
          <a:spcPts val="600"/>
        </a:spcAft>
        <a:buFont typeface="Arial" panose="020B0604020202020204" pitchFamily="34" charset="0"/>
        <a:buChar char="•"/>
        <a:defRPr sz="2000" kern="1200">
          <a:solidFill>
            <a:schemeClr val="tx1"/>
          </a:solidFill>
          <a:latin typeface="+mn-lt"/>
          <a:ea typeface="+mn-ea"/>
          <a:cs typeface="+mn-cs"/>
        </a:defRPr>
      </a:lvl6pPr>
      <a:lvl7pPr marL="914400" indent="-228600" algn="l" defTabSz="914400" rtl="0" eaLnBrk="1" latinLnBrk="0" hangingPunct="1">
        <a:lnSpc>
          <a:spcPct val="100000"/>
        </a:lnSpc>
        <a:spcBef>
          <a:spcPts val="600"/>
        </a:spcBef>
        <a:spcAft>
          <a:spcPts val="600"/>
        </a:spcAft>
        <a:buFont typeface="System Font Regular"/>
        <a:buChar char="-"/>
        <a:defRPr sz="2000" kern="1200">
          <a:solidFill>
            <a:schemeClr val="tx1"/>
          </a:solidFill>
          <a:latin typeface="+mn-lt"/>
          <a:ea typeface="+mn-ea"/>
          <a:cs typeface="+mn-cs"/>
        </a:defRPr>
      </a:lvl7pPr>
      <a:lvl8pPr marL="3429000" indent="-228600" algn="l" defTabSz="914400" rtl="0" eaLnBrk="1" latinLnBrk="0" hangingPunct="1">
        <a:lnSpc>
          <a:spcPct val="100000"/>
        </a:lnSpc>
        <a:spcBef>
          <a:spcPts val="0"/>
        </a:spcBef>
        <a:buFont typeface="Arial" panose="020B0604020202020204" pitchFamily="34" charset="0"/>
        <a:buChar char="•"/>
        <a:defRPr sz="1200" kern="1200">
          <a:solidFill>
            <a:schemeClr val="tx1"/>
          </a:solidFill>
          <a:latin typeface="+mn-lt"/>
          <a:ea typeface="+mn-ea"/>
          <a:cs typeface="+mn-cs"/>
        </a:defRPr>
      </a:lvl8pPr>
      <a:lvl9pPr marL="3886200" indent="-228600" algn="l" defTabSz="914400" rtl="0" eaLnBrk="1" latinLnBrk="0" hangingPunct="1">
        <a:lnSpc>
          <a:spcPct val="100000"/>
        </a:lnSpc>
        <a:spcBef>
          <a:spcPts val="0"/>
        </a:spcBef>
        <a:buFont typeface="System Font Regular"/>
        <a:buChar char="-"/>
        <a:defRPr sz="12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pos="288">
          <p15:clr>
            <a:srgbClr val="A4A3A4"/>
          </p15:clr>
        </p15:guide>
        <p15:guide id="4" pos="7392">
          <p15:clr>
            <a:srgbClr val="A4A3A4"/>
          </p15:clr>
        </p15:guide>
        <p15:guide id="5" pos="1176">
          <p15:clr>
            <a:srgbClr val="A4A3A4"/>
          </p15:clr>
        </p15:guide>
        <p15:guide id="7" pos="2064">
          <p15:clr>
            <a:srgbClr val="A4A3A4"/>
          </p15:clr>
        </p15:guide>
        <p15:guide id="9" pos="2952">
          <p15:clr>
            <a:srgbClr val="A4A3A4"/>
          </p15:clr>
        </p15:guide>
        <p15:guide id="11" pos="3840">
          <p15:clr>
            <a:srgbClr val="A4A3A4"/>
          </p15:clr>
        </p15:guide>
        <p15:guide id="13" pos="4728">
          <p15:clr>
            <a:srgbClr val="A4A3A4"/>
          </p15:clr>
        </p15:guide>
        <p15:guide id="15" pos="5616">
          <p15:clr>
            <a:srgbClr val="A4A3A4"/>
          </p15:clr>
        </p15:guide>
        <p15:guide id="17" pos="6504">
          <p15:clr>
            <a:srgbClr val="A4A3A4"/>
          </p15:clr>
        </p15:guide>
        <p15:guide id="21" orient="horz" pos="288">
          <p15:clr>
            <a:srgbClr val="FDE53C"/>
          </p15:clr>
        </p15:guide>
        <p15:guide id="22" orient="horz" pos="4032">
          <p15:clr>
            <a:srgbClr val="FDE53C"/>
          </p15:clr>
        </p15:guide>
        <p15:guide id="23" orient="horz" pos="144">
          <p15:clr>
            <a:srgbClr val="FFFFFF"/>
          </p15:clr>
        </p15:guide>
        <p15:guide id="24" pos="7536">
          <p15:clr>
            <a:srgbClr val="FFFFFF"/>
          </p15:clr>
        </p15:guide>
        <p15:guide id="25" pos="144">
          <p15:clr>
            <a:srgbClr val="FFFFFF"/>
          </p15:clr>
        </p15:guide>
        <p15:guide id="26" orient="horz" pos="4176">
          <p15:clr>
            <a:srgbClr val="FFFFFF"/>
          </p15:clr>
        </p15:guide>
        <p15:guide id="27" orient="horz" pos="3864">
          <p15:clr>
            <a:srgbClr val="FFFFFF"/>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90.xml"/></Relationships>
</file>

<file path=ppt/slides/_rels/slide1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0.xml"/><Relationship Id="rId1" Type="http://schemas.openxmlformats.org/officeDocument/2006/relationships/slideLayout" Target="../slideLayouts/slideLayout223.xml"/><Relationship Id="rId4" Type="http://schemas.openxmlformats.org/officeDocument/2006/relationships/image" Target="../media/image55.png"/></Relationships>
</file>

<file path=ppt/slides/_rels/slide1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1.xml"/><Relationship Id="rId1" Type="http://schemas.openxmlformats.org/officeDocument/2006/relationships/slideLayout" Target="../slideLayouts/slideLayout223.xml"/><Relationship Id="rId4" Type="http://schemas.openxmlformats.org/officeDocument/2006/relationships/image" Target="../media/image56.png"/></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2.xml"/><Relationship Id="rId1" Type="http://schemas.openxmlformats.org/officeDocument/2006/relationships/slideLayout" Target="../slideLayouts/slideLayout223.xml"/><Relationship Id="rId5" Type="http://schemas.openxmlformats.org/officeDocument/2006/relationships/image" Target="../media/image54.png"/><Relationship Id="rId4" Type="http://schemas.openxmlformats.org/officeDocument/2006/relationships/image" Target="../media/image57.wmf"/></Relationships>
</file>

<file path=ppt/slides/_rels/slide1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3.xml"/><Relationship Id="rId1" Type="http://schemas.openxmlformats.org/officeDocument/2006/relationships/slideLayout" Target="../slideLayouts/slideLayout223.xml"/><Relationship Id="rId4" Type="http://schemas.openxmlformats.org/officeDocument/2006/relationships/image" Target="../media/image58.jpeg"/></Relationships>
</file>

<file path=ppt/slides/_rels/slide1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4.xml"/><Relationship Id="rId1" Type="http://schemas.openxmlformats.org/officeDocument/2006/relationships/slideLayout" Target="../slideLayouts/slideLayout253.xml"/><Relationship Id="rId4" Type="http://schemas.openxmlformats.org/officeDocument/2006/relationships/image" Target="../media/image60.jpeg"/></Relationships>
</file>

<file path=ppt/slides/_rels/slide1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5.xml"/><Relationship Id="rId1" Type="http://schemas.openxmlformats.org/officeDocument/2006/relationships/slideLayout" Target="../slideLayouts/slideLayout216.xml"/></Relationships>
</file>

<file path=ppt/slides/_rels/slide1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6.xml"/><Relationship Id="rId1" Type="http://schemas.openxmlformats.org/officeDocument/2006/relationships/slideLayout" Target="../slideLayouts/slideLayout216.xml"/></Relationships>
</file>

<file path=ppt/slides/_rels/slide1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7.xml"/><Relationship Id="rId1" Type="http://schemas.openxmlformats.org/officeDocument/2006/relationships/slideLayout" Target="../slideLayouts/slideLayout216.xml"/></Relationships>
</file>

<file path=ppt/slides/_rels/slide1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8.xml"/><Relationship Id="rId1" Type="http://schemas.openxmlformats.org/officeDocument/2006/relationships/slideLayout" Target="../slideLayouts/slideLayout216.xml"/></Relationships>
</file>

<file path=ppt/slides/_rels/slide1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9.xml"/><Relationship Id="rId1" Type="http://schemas.openxmlformats.org/officeDocument/2006/relationships/slideLayout" Target="../slideLayouts/slideLayout216.xml"/></Relationships>
</file>

<file path=ppt/slides/_rels/slide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xml"/><Relationship Id="rId1" Type="http://schemas.openxmlformats.org/officeDocument/2006/relationships/slideLayout" Target="../slideLayouts/slideLayout253.xml"/></Relationships>
</file>

<file path=ppt/slides/_rels/slide2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0.xml"/><Relationship Id="rId1" Type="http://schemas.openxmlformats.org/officeDocument/2006/relationships/slideLayout" Target="../slideLayouts/slideLayout216.xml"/></Relationships>
</file>

<file path=ppt/slides/_rels/slide2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1.xml"/><Relationship Id="rId1" Type="http://schemas.openxmlformats.org/officeDocument/2006/relationships/slideLayout" Target="../slideLayouts/slideLayout216.xml"/></Relationships>
</file>

<file path=ppt/slides/_rels/slide22.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slideLayout" Target="../slideLayouts/slideLayout34.xml"/><Relationship Id="rId7" Type="http://schemas.openxmlformats.org/officeDocument/2006/relationships/image" Target="../media/image63.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62.png"/><Relationship Id="rId5" Type="http://schemas.openxmlformats.org/officeDocument/2006/relationships/image" Target="../media/image1.png"/><Relationship Id="rId10" Type="http://schemas.openxmlformats.org/officeDocument/2006/relationships/image" Target="../media/image66.png"/><Relationship Id="rId4" Type="http://schemas.openxmlformats.org/officeDocument/2006/relationships/notesSlide" Target="../notesSlides/notesSlide22.xml"/><Relationship Id="rId9" Type="http://schemas.openxmlformats.org/officeDocument/2006/relationships/image" Target="../media/image65.png"/></Relationships>
</file>

<file path=ppt/slides/_rels/slide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xml"/><Relationship Id="rId1" Type="http://schemas.openxmlformats.org/officeDocument/2006/relationships/slideLayout" Target="../slideLayouts/slideLayout183.xml"/><Relationship Id="rId6" Type="http://schemas.openxmlformats.org/officeDocument/2006/relationships/image" Target="../media/image42.jpeg"/><Relationship Id="rId5" Type="http://schemas.openxmlformats.org/officeDocument/2006/relationships/image" Target="../media/image41.png"/><Relationship Id="rId4" Type="http://schemas.openxmlformats.org/officeDocument/2006/relationships/image" Target="../media/image40.jpeg"/></Relationships>
</file>

<file path=ppt/slides/_rels/slide4.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chart" Target="../charts/chart1.xml"/><Relationship Id="rId7" Type="http://schemas.openxmlformats.org/officeDocument/2006/relationships/image" Target="../media/image46.png"/><Relationship Id="rId2" Type="http://schemas.openxmlformats.org/officeDocument/2006/relationships/notesSlide" Target="../notesSlides/notesSlide4.xml"/><Relationship Id="rId1" Type="http://schemas.openxmlformats.org/officeDocument/2006/relationships/slideLayout" Target="../slideLayouts/slideLayout179.xml"/><Relationship Id="rId6" Type="http://schemas.openxmlformats.org/officeDocument/2006/relationships/image" Target="../media/image45.png"/><Relationship Id="rId11" Type="http://schemas.openxmlformats.org/officeDocument/2006/relationships/image" Target="../media/image50.png"/><Relationship Id="rId5" Type="http://schemas.openxmlformats.org/officeDocument/2006/relationships/image" Target="../media/image44.pn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0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02.xml"/></Relationships>
</file>

<file path=ppt/slides/_rels/slide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7.xml"/><Relationship Id="rId1" Type="http://schemas.openxmlformats.org/officeDocument/2006/relationships/slideLayout" Target="../slideLayouts/slideLayout202.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158.xml"/><Relationship Id="rId4" Type="http://schemas.openxmlformats.org/officeDocument/2006/relationships/image" Target="../media/image52.png"/></Relationships>
</file>

<file path=ppt/slides/_rels/slide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9.xml"/><Relationship Id="rId1" Type="http://schemas.openxmlformats.org/officeDocument/2006/relationships/slideLayout" Target="../slideLayouts/slideLayout232.xml"/><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C45377E9-21AD-C54B-912E-A7B167199A2E}"/>
              </a:ext>
            </a:extLst>
          </p:cNvPr>
          <p:cNvSpPr>
            <a:spLocks noGrp="1"/>
          </p:cNvSpPr>
          <p:nvPr>
            <p:ph type="body" sz="quarter" idx="19"/>
          </p:nvPr>
        </p:nvSpPr>
        <p:spPr/>
        <p:txBody>
          <a:bodyPr/>
          <a:lstStyle/>
          <a:p>
            <a:r>
              <a:rPr lang="en-US" dirty="0"/>
              <a:t>APRIL 27, 2023</a:t>
            </a:r>
          </a:p>
        </p:txBody>
      </p:sp>
      <p:sp>
        <p:nvSpPr>
          <p:cNvPr id="5" name="Text Placeholder 4">
            <a:extLst>
              <a:ext uri="{FF2B5EF4-FFF2-40B4-BE49-F238E27FC236}">
                <a16:creationId xmlns:a16="http://schemas.microsoft.com/office/drawing/2014/main" id="{A75CB86D-0926-4958-8E24-419F326A14D1}"/>
              </a:ext>
            </a:extLst>
          </p:cNvPr>
          <p:cNvSpPr>
            <a:spLocks noGrp="1"/>
          </p:cNvSpPr>
          <p:nvPr>
            <p:ph type="body" sz="quarter" idx="10"/>
          </p:nvPr>
        </p:nvSpPr>
        <p:spPr/>
        <p:txBody>
          <a:bodyPr/>
          <a:lstStyle/>
          <a:p>
            <a:r>
              <a:rPr lang="en-US" dirty="0"/>
              <a:t>Coastal Update</a:t>
            </a:r>
          </a:p>
          <a:p>
            <a:pPr lvl="1">
              <a:spcBef>
                <a:spcPts val="0"/>
              </a:spcBef>
            </a:pPr>
            <a:r>
              <a:rPr lang="en-US" dirty="0">
                <a:latin typeface="proxima-nova"/>
              </a:rPr>
              <a:t>ALBL Annual Workshop</a:t>
            </a:r>
          </a:p>
        </p:txBody>
      </p:sp>
      <p:sp>
        <p:nvSpPr>
          <p:cNvPr id="4" name="Text Placeholder 11">
            <a:extLst>
              <a:ext uri="{FF2B5EF4-FFF2-40B4-BE49-F238E27FC236}">
                <a16:creationId xmlns:a16="http://schemas.microsoft.com/office/drawing/2014/main" id="{C45377E9-21AD-C54B-912E-A7B167199A2E}"/>
              </a:ext>
            </a:extLst>
          </p:cNvPr>
          <p:cNvSpPr>
            <a:spLocks noGrp="1"/>
          </p:cNvSpPr>
          <p:nvPr>
            <p:ph type="body" sz="quarter" idx="19"/>
          </p:nvPr>
        </p:nvSpPr>
        <p:spPr>
          <a:xfrm>
            <a:off x="457200" y="6057898"/>
            <a:ext cx="2819400" cy="228599"/>
          </a:xfrm>
        </p:spPr>
        <p:txBody>
          <a:bodyPr/>
          <a:lstStyle/>
          <a:p>
            <a:pPr algn="l"/>
            <a:r>
              <a:rPr lang="en-US" dirty="0"/>
              <a:t>Chip kline, cpra chairman</a:t>
            </a:r>
          </a:p>
        </p:txBody>
      </p:sp>
    </p:spTree>
    <p:extLst>
      <p:ext uri="{BB962C8B-B14F-4D97-AF65-F5344CB8AC3E}">
        <p14:creationId xmlns:p14="http://schemas.microsoft.com/office/powerpoint/2010/main" val="12348269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E5310EB-7FA6-1B4A-B3FF-8640CDB296D5}"/>
              </a:ext>
            </a:extLst>
          </p:cNvPr>
          <p:cNvSpPr>
            <a:spLocks noGrp="1"/>
          </p:cNvSpPr>
          <p:nvPr>
            <p:ph type="title"/>
          </p:nvPr>
        </p:nvSpPr>
        <p:spPr>
          <a:xfrm rot="16200000">
            <a:off x="-2167486" y="2596343"/>
            <a:ext cx="6397478" cy="1661993"/>
          </a:xfrm>
        </p:spPr>
        <p:txBody>
          <a:bodyPr/>
          <a:lstStyle/>
          <a:p>
            <a:r>
              <a:rPr lang="en-US" dirty="0"/>
              <a:t>St. Tammany Parish Feasibility Study</a:t>
            </a:r>
          </a:p>
        </p:txBody>
      </p:sp>
      <p:sp>
        <p:nvSpPr>
          <p:cNvPr id="5" name="Content Placeholder 4">
            <a:extLst>
              <a:ext uri="{FF2B5EF4-FFF2-40B4-BE49-F238E27FC236}">
                <a16:creationId xmlns:a16="http://schemas.microsoft.com/office/drawing/2014/main" id="{87F8A3C2-0227-C866-79AD-F64D6AA0BDF9}"/>
              </a:ext>
            </a:extLst>
          </p:cNvPr>
          <p:cNvSpPr>
            <a:spLocks noGrp="1"/>
          </p:cNvSpPr>
          <p:nvPr>
            <p:ph sz="quarter" idx="10"/>
          </p:nvPr>
        </p:nvSpPr>
        <p:spPr>
          <a:xfrm>
            <a:off x="1862250" y="228600"/>
            <a:ext cx="8860602" cy="1000274"/>
          </a:xfrm>
        </p:spPr>
        <p:txBody>
          <a:bodyPr bIns="228600">
            <a:spAutoFit/>
          </a:bodyPr>
          <a:lstStyle/>
          <a:p>
            <a:pPr lvl="4"/>
            <a:r>
              <a:rPr lang="en-US" dirty="0"/>
              <a:t>Provides protection to 150,000 </a:t>
            </a:r>
            <a:r>
              <a:rPr lang="en-US" dirty="0" err="1"/>
              <a:t>LouisiANANS</a:t>
            </a:r>
            <a:r>
              <a:rPr lang="en-US" dirty="0"/>
              <a:t> </a:t>
            </a:r>
            <a:br>
              <a:rPr lang="en-US" dirty="0"/>
            </a:br>
            <a:r>
              <a:rPr lang="en-US" dirty="0"/>
              <a:t>and 1,700 miles of farmland</a:t>
            </a:r>
          </a:p>
        </p:txBody>
      </p:sp>
      <p:pic>
        <p:nvPicPr>
          <p:cNvPr id="8" name="object 8">
            <a:extLst>
              <a:ext uri="{FF2B5EF4-FFF2-40B4-BE49-F238E27FC236}">
                <a16:creationId xmlns:a16="http://schemas.microsoft.com/office/drawing/2014/main" id="{9B3D9092-3B9F-2DA2-7655-FBE3C72130BF}"/>
              </a:ext>
            </a:extLst>
          </p:cNvPr>
          <p:cNvPicPr>
            <a:picLocks noChangeAspect="1"/>
          </p:cNvPicPr>
          <p:nvPr/>
        </p:nvPicPr>
        <p:blipFill>
          <a:blip r:embed="rId3" cstate="print"/>
          <a:stretch>
            <a:fillRect/>
          </a:stretch>
        </p:blipFill>
        <p:spPr>
          <a:xfrm>
            <a:off x="230124" y="5809476"/>
            <a:ext cx="822960" cy="822972"/>
          </a:xfrm>
          <a:prstGeom prst="rect">
            <a:avLst/>
          </a:prstGeom>
        </p:spPr>
      </p:pic>
      <p:sp>
        <p:nvSpPr>
          <p:cNvPr id="9" name="Text Placeholder 21">
            <a:extLst>
              <a:ext uri="{FF2B5EF4-FFF2-40B4-BE49-F238E27FC236}">
                <a16:creationId xmlns:a16="http://schemas.microsoft.com/office/drawing/2014/main" id="{1C5B4A0C-53F7-1B98-A52C-91BEFB42AADF}"/>
              </a:ext>
            </a:extLst>
          </p:cNvPr>
          <p:cNvSpPr txBox="1">
            <a:spLocks/>
          </p:cNvSpPr>
          <p:nvPr/>
        </p:nvSpPr>
        <p:spPr>
          <a:xfrm>
            <a:off x="1324069" y="6275094"/>
            <a:ext cx="1076363" cy="357354"/>
          </a:xfrm>
          <a:prstGeom prst="rect">
            <a:avLst/>
          </a:prstGeom>
        </p:spPr>
        <p:txBody>
          <a:bodyPr vert="horz" lIns="0" tIns="0" rIns="0" bIns="0" rtlCol="0" anchor="b" anchorCtr="0">
            <a:noAutofit/>
          </a:bodyPr>
          <a:lstStyle>
            <a:lvl1pPr marL="0">
              <a:lnSpc>
                <a:spcPct val="139000"/>
              </a:lnSpc>
              <a:spcBef>
                <a:spcPts val="600"/>
              </a:spcBef>
              <a:spcAft>
                <a:spcPts val="600"/>
              </a:spcAft>
              <a:defRPr lang="en-US" sz="600" spc="30" baseline="0">
                <a:latin typeface="Gotham-Book"/>
                <a:ea typeface="+mn-ea"/>
                <a:cs typeface="Gotham-Book"/>
              </a:defRPr>
            </a:lvl1pPr>
            <a:lvl2pPr marL="228600" indent="-228600">
              <a:lnSpc>
                <a:spcPct val="120000"/>
              </a:lnSpc>
              <a:spcBef>
                <a:spcPts val="600"/>
              </a:spcBef>
              <a:spcAft>
                <a:spcPts val="0"/>
              </a:spcAft>
              <a:buFont typeface="Arial" panose="020B0604020202020204" pitchFamily="34" charset="0"/>
              <a:buChar char="•"/>
              <a:defRPr lang="en-US" sz="1200" b="0" i="0" dirty="0">
                <a:latin typeface="Gotham Book" pitchFamily="2" charset="0"/>
                <a:ea typeface="+mn-ea"/>
                <a:cs typeface="Gotham Book" pitchFamily="2" charset="0"/>
              </a:defRPr>
            </a:lvl2pPr>
            <a:lvl3pPr marL="457200" indent="-228600">
              <a:lnSpc>
                <a:spcPct val="120000"/>
              </a:lnSpc>
              <a:spcBef>
                <a:spcPts val="600"/>
              </a:spcBef>
              <a:spcAft>
                <a:spcPts val="0"/>
              </a:spcAft>
              <a:buFont typeface="System Font Regular"/>
              <a:buChar char="-"/>
              <a:defRPr sz="1200" b="0" i="0">
                <a:latin typeface="Gotham Book" pitchFamily="2" charset="0"/>
                <a:ea typeface="+mn-ea"/>
                <a:cs typeface="Gotham Book" pitchFamily="2" charset="0"/>
              </a:defRPr>
            </a:lvl3pPr>
            <a:lvl4pPr marL="0">
              <a:lnSpc>
                <a:spcPct val="120000"/>
              </a:lnSpc>
              <a:spcBef>
                <a:spcPts val="600"/>
              </a:spcBef>
              <a:spcAft>
                <a:spcPts val="600"/>
              </a:spcAft>
              <a:defRPr lang="en-US" sz="1200" b="1" i="0" cap="all" spc="100" baseline="0" dirty="0">
                <a:solidFill>
                  <a:schemeClr val="tx1"/>
                </a:solidFill>
                <a:latin typeface="Gotham-Book"/>
                <a:ea typeface="+mn-ea"/>
                <a:cs typeface="Gotham-Book"/>
              </a:defRPr>
            </a:lvl4pPr>
            <a:lvl5pPr marL="0">
              <a:lnSpc>
                <a:spcPts val="2500"/>
              </a:lnSpc>
              <a:spcBef>
                <a:spcPts val="600"/>
              </a:spcBef>
              <a:spcAft>
                <a:spcPts val="600"/>
              </a:spcAft>
              <a:defRPr lang="en-US" sz="2500" b="0" i="0" cap="all" spc="150" baseline="0" dirty="0">
                <a:latin typeface="Dharma Gothic E Light" pitchFamily="82" charset="77"/>
                <a:ea typeface="+mn-ea"/>
                <a:cs typeface="Gotham-Book"/>
              </a:defRPr>
            </a:lvl5pPr>
            <a:lvl6pPr marL="0">
              <a:lnSpc>
                <a:spcPts val="4000"/>
              </a:lnSpc>
              <a:spcBef>
                <a:spcPts val="600"/>
              </a:spcBef>
              <a:spcAft>
                <a:spcPts val="0"/>
              </a:spcAft>
              <a:defRPr sz="4000" b="0" i="0" cap="all" spc="100" baseline="0">
                <a:latin typeface="Dharma Gothic E Light" pitchFamily="82" charset="77"/>
                <a:ea typeface="+mn-ea"/>
                <a:cs typeface="+mn-cs"/>
              </a:defRPr>
            </a:lvl6pPr>
            <a:lvl7pPr marL="0">
              <a:lnSpc>
                <a:spcPts val="7500"/>
              </a:lnSpc>
              <a:spcBef>
                <a:spcPts val="600"/>
              </a:spcBef>
              <a:spcAft>
                <a:spcPts val="1200"/>
              </a:spcAft>
              <a:defRPr sz="7500" b="0" i="0" cap="all" spc="250" baseline="0">
                <a:solidFill>
                  <a:schemeClr val="accent1"/>
                </a:solidFill>
                <a:latin typeface="Dharma Gothic E Light" pitchFamily="82" charset="77"/>
                <a:ea typeface="+mn-ea"/>
                <a:cs typeface="+mn-cs"/>
              </a:defRPr>
            </a:lvl7pPr>
            <a:lvl8pPr marL="228600" indent="-228600">
              <a:lnSpc>
                <a:spcPct val="120000"/>
              </a:lnSpc>
              <a:spcBef>
                <a:spcPts val="600"/>
              </a:spcBef>
              <a:spcAft>
                <a:spcPts val="600"/>
              </a:spcAft>
              <a:buFont typeface="Arial" panose="020B0604020202020204" pitchFamily="34" charset="0"/>
              <a:buChar char="•"/>
              <a:defRPr sz="1200" b="0" i="0" cap="none" spc="0" baseline="0">
                <a:solidFill>
                  <a:schemeClr val="tx1"/>
                </a:solidFill>
                <a:latin typeface="Gotham Book" pitchFamily="2" charset="0"/>
                <a:ea typeface="+mn-ea"/>
                <a:cs typeface="Gotham Book" pitchFamily="2" charset="0"/>
              </a:defRPr>
            </a:lvl8pPr>
            <a:lvl9pPr marL="0">
              <a:lnSpc>
                <a:spcPct val="120000"/>
              </a:lnSpc>
              <a:spcBef>
                <a:spcPts val="1200"/>
              </a:spcBef>
              <a:spcAft>
                <a:spcPts val="600"/>
              </a:spcAft>
              <a:defRPr sz="1200" b="0" i="0" cap="all" spc="100" baseline="0">
                <a:latin typeface="Gotham Book" pitchFamily="2" charset="0"/>
                <a:ea typeface="+mn-ea"/>
                <a:cs typeface="Gotham Book" pitchFamily="2" charset="0"/>
              </a:defRPr>
            </a:lvl9pPr>
          </a:lstStyle>
          <a:p>
            <a:pPr marL="0" marR="0" lvl="0" indent="0" algn="l" defTabSz="914400" rtl="0" eaLnBrk="1" fontAlgn="auto" latinLnBrk="0" hangingPunct="1">
              <a:lnSpc>
                <a:spcPct val="139000"/>
              </a:lnSpc>
              <a:spcBef>
                <a:spcPts val="600"/>
              </a:spcBef>
              <a:spcAft>
                <a:spcPts val="600"/>
              </a:spcAft>
              <a:buClrTx/>
              <a:buSzTx/>
              <a:buFontTx/>
              <a:buNone/>
              <a:tabLst/>
              <a:defRPr/>
            </a:pPr>
            <a:r>
              <a:rPr kumimoji="0" lang="en-US" sz="600" b="0" i="0" u="none" strike="noStrike" kern="0" cap="none" spc="30" normalizeH="0" baseline="0" noProof="0" dirty="0">
                <a:ln>
                  <a:noFill/>
                </a:ln>
                <a:solidFill>
                  <a:sysClr val="windowText" lastClr="000000"/>
                </a:solidFill>
                <a:effectLst/>
                <a:uLnTx/>
                <a:uFillTx/>
                <a:latin typeface="Arial" panose="020B0604020202020204"/>
                <a:ea typeface="+mn-ea"/>
                <a:cs typeface="Gotham-Book"/>
              </a:rPr>
              <a:t>Photo credit: stldcd.com</a:t>
            </a:r>
          </a:p>
        </p:txBody>
      </p:sp>
      <p:pic>
        <p:nvPicPr>
          <p:cNvPr id="3" name="Picture 2"/>
          <p:cNvPicPr>
            <a:picLocks noChangeAspect="1"/>
          </p:cNvPicPr>
          <p:nvPr/>
        </p:nvPicPr>
        <p:blipFill>
          <a:blip r:embed="rId4"/>
          <a:stretch>
            <a:fillRect/>
          </a:stretch>
        </p:blipFill>
        <p:spPr>
          <a:xfrm>
            <a:off x="1862250" y="1150225"/>
            <a:ext cx="9143183" cy="5021975"/>
          </a:xfrm>
          <a:prstGeom prst="rect">
            <a:avLst/>
          </a:prstGeom>
        </p:spPr>
      </p:pic>
    </p:spTree>
    <p:extLst>
      <p:ext uri="{BB962C8B-B14F-4D97-AF65-F5344CB8AC3E}">
        <p14:creationId xmlns:p14="http://schemas.microsoft.com/office/powerpoint/2010/main" val="7783334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E5310EB-7FA6-1B4A-B3FF-8640CDB296D5}"/>
              </a:ext>
            </a:extLst>
          </p:cNvPr>
          <p:cNvSpPr>
            <a:spLocks noGrp="1"/>
          </p:cNvSpPr>
          <p:nvPr>
            <p:ph type="title"/>
          </p:nvPr>
        </p:nvSpPr>
        <p:spPr>
          <a:xfrm rot="16200000">
            <a:off x="-2372859" y="2596343"/>
            <a:ext cx="6397478" cy="1661993"/>
          </a:xfrm>
        </p:spPr>
        <p:txBody>
          <a:bodyPr/>
          <a:lstStyle/>
          <a:p>
            <a:r>
              <a:rPr lang="en-US" dirty="0"/>
              <a:t>Morganza to</a:t>
            </a:r>
            <a:br>
              <a:rPr lang="en-US" dirty="0"/>
            </a:br>
            <a:r>
              <a:rPr lang="en-US" dirty="0"/>
              <a:t>the Gulf System</a:t>
            </a:r>
          </a:p>
        </p:txBody>
      </p:sp>
      <p:sp>
        <p:nvSpPr>
          <p:cNvPr id="5" name="Content Placeholder 4">
            <a:extLst>
              <a:ext uri="{FF2B5EF4-FFF2-40B4-BE49-F238E27FC236}">
                <a16:creationId xmlns:a16="http://schemas.microsoft.com/office/drawing/2014/main" id="{87F8A3C2-0227-C866-79AD-F64D6AA0BDF9}"/>
              </a:ext>
            </a:extLst>
          </p:cNvPr>
          <p:cNvSpPr>
            <a:spLocks noGrp="1"/>
          </p:cNvSpPr>
          <p:nvPr>
            <p:ph sz="quarter" idx="10"/>
          </p:nvPr>
        </p:nvSpPr>
        <p:spPr>
          <a:xfrm>
            <a:off x="2569398" y="228598"/>
            <a:ext cx="8860602" cy="1000274"/>
          </a:xfrm>
        </p:spPr>
        <p:txBody>
          <a:bodyPr bIns="228600">
            <a:spAutoFit/>
          </a:bodyPr>
          <a:lstStyle/>
          <a:p>
            <a:pPr lvl="4"/>
            <a:r>
              <a:rPr lang="en-US" dirty="0"/>
              <a:t>Provides protection to 150,000 </a:t>
            </a:r>
            <a:r>
              <a:rPr lang="en-US" dirty="0" err="1"/>
              <a:t>LouisiANANS</a:t>
            </a:r>
            <a:r>
              <a:rPr lang="en-US" dirty="0"/>
              <a:t> </a:t>
            </a:r>
            <a:br>
              <a:rPr lang="en-US" dirty="0"/>
            </a:br>
            <a:r>
              <a:rPr lang="en-US" dirty="0"/>
              <a:t>and 1,700 miles of farmland</a:t>
            </a:r>
          </a:p>
        </p:txBody>
      </p:sp>
      <p:pic>
        <p:nvPicPr>
          <p:cNvPr id="8" name="object 8">
            <a:extLst>
              <a:ext uri="{FF2B5EF4-FFF2-40B4-BE49-F238E27FC236}">
                <a16:creationId xmlns:a16="http://schemas.microsoft.com/office/drawing/2014/main" id="{9B3D9092-3B9F-2DA2-7655-FBE3C72130BF}"/>
              </a:ext>
            </a:extLst>
          </p:cNvPr>
          <p:cNvPicPr>
            <a:picLocks noChangeAspect="1"/>
          </p:cNvPicPr>
          <p:nvPr/>
        </p:nvPicPr>
        <p:blipFill>
          <a:blip r:embed="rId3" cstate="print"/>
          <a:stretch>
            <a:fillRect/>
          </a:stretch>
        </p:blipFill>
        <p:spPr>
          <a:xfrm>
            <a:off x="230124" y="5809476"/>
            <a:ext cx="822960" cy="822972"/>
          </a:xfrm>
          <a:prstGeom prst="rect">
            <a:avLst/>
          </a:prstGeom>
        </p:spPr>
      </p:pic>
      <p:pic>
        <p:nvPicPr>
          <p:cNvPr id="7" name="Picture 6">
            <a:extLst>
              <a:ext uri="{FF2B5EF4-FFF2-40B4-BE49-F238E27FC236}">
                <a16:creationId xmlns:a16="http://schemas.microsoft.com/office/drawing/2014/main" id="{D01CFE6F-8B57-1D01-229D-9B11280A72F8}"/>
              </a:ext>
            </a:extLst>
          </p:cNvPr>
          <p:cNvPicPr>
            <a:picLocks noChangeAspect="1"/>
          </p:cNvPicPr>
          <p:nvPr/>
        </p:nvPicPr>
        <p:blipFill rotWithShape="1">
          <a:blip r:embed="rId4"/>
          <a:srcRect t="10352" b="50"/>
          <a:stretch/>
        </p:blipFill>
        <p:spPr>
          <a:xfrm>
            <a:off x="2569398" y="1228872"/>
            <a:ext cx="8691637" cy="5400526"/>
          </a:xfrm>
          <a:prstGeom prst="rect">
            <a:avLst/>
          </a:prstGeom>
        </p:spPr>
      </p:pic>
      <p:sp>
        <p:nvSpPr>
          <p:cNvPr id="9" name="Text Placeholder 21">
            <a:extLst>
              <a:ext uri="{FF2B5EF4-FFF2-40B4-BE49-F238E27FC236}">
                <a16:creationId xmlns:a16="http://schemas.microsoft.com/office/drawing/2014/main" id="{1C5B4A0C-53F7-1B98-A52C-91BEFB42AADF}"/>
              </a:ext>
            </a:extLst>
          </p:cNvPr>
          <p:cNvSpPr txBox="1">
            <a:spLocks/>
          </p:cNvSpPr>
          <p:nvPr/>
        </p:nvSpPr>
        <p:spPr>
          <a:xfrm>
            <a:off x="1324069" y="6275094"/>
            <a:ext cx="1076363" cy="357354"/>
          </a:xfrm>
          <a:prstGeom prst="rect">
            <a:avLst/>
          </a:prstGeom>
        </p:spPr>
        <p:txBody>
          <a:bodyPr vert="horz" lIns="0" tIns="0" rIns="0" bIns="0" rtlCol="0" anchor="b" anchorCtr="0">
            <a:noAutofit/>
          </a:bodyPr>
          <a:lstStyle>
            <a:lvl1pPr marL="0">
              <a:lnSpc>
                <a:spcPct val="139000"/>
              </a:lnSpc>
              <a:spcBef>
                <a:spcPts val="600"/>
              </a:spcBef>
              <a:spcAft>
                <a:spcPts val="600"/>
              </a:spcAft>
              <a:defRPr lang="en-US" sz="600" spc="30" baseline="0">
                <a:latin typeface="Gotham-Book"/>
                <a:ea typeface="+mn-ea"/>
                <a:cs typeface="Gotham-Book"/>
              </a:defRPr>
            </a:lvl1pPr>
            <a:lvl2pPr marL="228600" indent="-228600">
              <a:lnSpc>
                <a:spcPct val="120000"/>
              </a:lnSpc>
              <a:spcBef>
                <a:spcPts val="600"/>
              </a:spcBef>
              <a:spcAft>
                <a:spcPts val="0"/>
              </a:spcAft>
              <a:buFont typeface="Arial" panose="020B0604020202020204" pitchFamily="34" charset="0"/>
              <a:buChar char="•"/>
              <a:defRPr lang="en-US" sz="1200" b="0" i="0" dirty="0">
                <a:latin typeface="Gotham Book" pitchFamily="2" charset="0"/>
                <a:ea typeface="+mn-ea"/>
                <a:cs typeface="Gotham Book" pitchFamily="2" charset="0"/>
              </a:defRPr>
            </a:lvl2pPr>
            <a:lvl3pPr marL="457200" indent="-228600">
              <a:lnSpc>
                <a:spcPct val="120000"/>
              </a:lnSpc>
              <a:spcBef>
                <a:spcPts val="600"/>
              </a:spcBef>
              <a:spcAft>
                <a:spcPts val="0"/>
              </a:spcAft>
              <a:buFont typeface="System Font Regular"/>
              <a:buChar char="-"/>
              <a:defRPr sz="1200" b="0" i="0">
                <a:latin typeface="Gotham Book" pitchFamily="2" charset="0"/>
                <a:ea typeface="+mn-ea"/>
                <a:cs typeface="Gotham Book" pitchFamily="2" charset="0"/>
              </a:defRPr>
            </a:lvl3pPr>
            <a:lvl4pPr marL="0">
              <a:lnSpc>
                <a:spcPct val="120000"/>
              </a:lnSpc>
              <a:spcBef>
                <a:spcPts val="600"/>
              </a:spcBef>
              <a:spcAft>
                <a:spcPts val="600"/>
              </a:spcAft>
              <a:defRPr lang="en-US" sz="1200" b="1" i="0" cap="all" spc="100" baseline="0" dirty="0">
                <a:solidFill>
                  <a:schemeClr val="tx1"/>
                </a:solidFill>
                <a:latin typeface="Gotham-Book"/>
                <a:ea typeface="+mn-ea"/>
                <a:cs typeface="Gotham-Book"/>
              </a:defRPr>
            </a:lvl4pPr>
            <a:lvl5pPr marL="0">
              <a:lnSpc>
                <a:spcPts val="2500"/>
              </a:lnSpc>
              <a:spcBef>
                <a:spcPts val="600"/>
              </a:spcBef>
              <a:spcAft>
                <a:spcPts val="600"/>
              </a:spcAft>
              <a:defRPr lang="en-US" sz="2500" b="0" i="0" cap="all" spc="150" baseline="0" dirty="0">
                <a:latin typeface="Dharma Gothic E Light" pitchFamily="82" charset="77"/>
                <a:ea typeface="+mn-ea"/>
                <a:cs typeface="Gotham-Book"/>
              </a:defRPr>
            </a:lvl5pPr>
            <a:lvl6pPr marL="0">
              <a:lnSpc>
                <a:spcPts val="4000"/>
              </a:lnSpc>
              <a:spcBef>
                <a:spcPts val="600"/>
              </a:spcBef>
              <a:spcAft>
                <a:spcPts val="0"/>
              </a:spcAft>
              <a:defRPr sz="4000" b="0" i="0" cap="all" spc="100" baseline="0">
                <a:latin typeface="Dharma Gothic E Light" pitchFamily="82" charset="77"/>
                <a:ea typeface="+mn-ea"/>
                <a:cs typeface="+mn-cs"/>
              </a:defRPr>
            </a:lvl6pPr>
            <a:lvl7pPr marL="0">
              <a:lnSpc>
                <a:spcPts val="7500"/>
              </a:lnSpc>
              <a:spcBef>
                <a:spcPts val="600"/>
              </a:spcBef>
              <a:spcAft>
                <a:spcPts val="1200"/>
              </a:spcAft>
              <a:defRPr sz="7500" b="0" i="0" cap="all" spc="250" baseline="0">
                <a:solidFill>
                  <a:schemeClr val="accent1"/>
                </a:solidFill>
                <a:latin typeface="Dharma Gothic E Light" pitchFamily="82" charset="77"/>
                <a:ea typeface="+mn-ea"/>
                <a:cs typeface="+mn-cs"/>
              </a:defRPr>
            </a:lvl7pPr>
            <a:lvl8pPr marL="228600" indent="-228600">
              <a:lnSpc>
                <a:spcPct val="120000"/>
              </a:lnSpc>
              <a:spcBef>
                <a:spcPts val="600"/>
              </a:spcBef>
              <a:spcAft>
                <a:spcPts val="600"/>
              </a:spcAft>
              <a:buFont typeface="Arial" panose="020B0604020202020204" pitchFamily="34" charset="0"/>
              <a:buChar char="•"/>
              <a:defRPr sz="1200" b="0" i="0" cap="none" spc="0" baseline="0">
                <a:solidFill>
                  <a:schemeClr val="tx1"/>
                </a:solidFill>
                <a:latin typeface="Gotham Book" pitchFamily="2" charset="0"/>
                <a:ea typeface="+mn-ea"/>
                <a:cs typeface="Gotham Book" pitchFamily="2" charset="0"/>
              </a:defRPr>
            </a:lvl8pPr>
            <a:lvl9pPr marL="0">
              <a:lnSpc>
                <a:spcPct val="120000"/>
              </a:lnSpc>
              <a:spcBef>
                <a:spcPts val="1200"/>
              </a:spcBef>
              <a:spcAft>
                <a:spcPts val="600"/>
              </a:spcAft>
              <a:defRPr sz="1200" b="0" i="0" cap="all" spc="100" baseline="0">
                <a:latin typeface="Gotham Book" pitchFamily="2" charset="0"/>
                <a:ea typeface="+mn-ea"/>
                <a:cs typeface="Gotham Book" pitchFamily="2" charset="0"/>
              </a:defRPr>
            </a:lvl9pPr>
          </a:lstStyle>
          <a:p>
            <a:pPr marL="0" marR="0" lvl="0" indent="0" algn="l" defTabSz="914400" rtl="0" eaLnBrk="1" fontAlgn="auto" latinLnBrk="0" hangingPunct="1">
              <a:lnSpc>
                <a:spcPct val="139000"/>
              </a:lnSpc>
              <a:spcBef>
                <a:spcPts val="600"/>
              </a:spcBef>
              <a:spcAft>
                <a:spcPts val="600"/>
              </a:spcAft>
              <a:buClrTx/>
              <a:buSzTx/>
              <a:buFontTx/>
              <a:buNone/>
              <a:tabLst/>
              <a:defRPr/>
            </a:pPr>
            <a:r>
              <a:rPr kumimoji="0" lang="en-US" sz="600" b="0" i="0" u="none" strike="noStrike" kern="0" cap="none" spc="30" normalizeH="0" baseline="0" noProof="0" dirty="0">
                <a:ln>
                  <a:noFill/>
                </a:ln>
                <a:solidFill>
                  <a:sysClr val="windowText" lastClr="000000"/>
                </a:solidFill>
                <a:effectLst/>
                <a:uLnTx/>
                <a:uFillTx/>
                <a:latin typeface="Arial" panose="020B0604020202020204"/>
                <a:ea typeface="+mn-ea"/>
                <a:cs typeface="Gotham-Book"/>
              </a:rPr>
              <a:t>Photo credit: Nola.com</a:t>
            </a:r>
          </a:p>
        </p:txBody>
      </p:sp>
    </p:spTree>
    <p:extLst>
      <p:ext uri="{BB962C8B-B14F-4D97-AF65-F5344CB8AC3E}">
        <p14:creationId xmlns:p14="http://schemas.microsoft.com/office/powerpoint/2010/main" val="20665584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16200000">
            <a:off x="-1952385" y="2251531"/>
            <a:ext cx="5565922" cy="1513416"/>
          </a:xfrm>
        </p:spPr>
        <p:txBody>
          <a:bodyPr/>
          <a:lstStyle/>
          <a:p>
            <a:r>
              <a:rPr lang="en-US" dirty="0"/>
              <a:t>Upper Barataria Risk Reduction</a:t>
            </a:r>
          </a:p>
        </p:txBody>
      </p:sp>
      <p:graphicFrame>
        <p:nvGraphicFramePr>
          <p:cNvPr id="5" name="Object 4"/>
          <p:cNvGraphicFramePr>
            <a:graphicFrameLocks noChangeAspect="1"/>
          </p:cNvGraphicFramePr>
          <p:nvPr>
            <p:extLst>
              <p:ext uri="{D42A27DB-BD31-4B8C-83A1-F6EECF244321}">
                <p14:modId xmlns:p14="http://schemas.microsoft.com/office/powerpoint/2010/main" val="2359923499"/>
              </p:ext>
            </p:extLst>
          </p:nvPr>
        </p:nvGraphicFramePr>
        <p:xfrm>
          <a:off x="3286125" y="1629629"/>
          <a:ext cx="6472238" cy="4824142"/>
        </p:xfrm>
        <a:graphic>
          <a:graphicData uri="http://schemas.openxmlformats.org/presentationml/2006/ole">
            <mc:AlternateContent xmlns:mc="http://schemas.openxmlformats.org/markup-compatibility/2006">
              <mc:Choice xmlns:v="urn:schemas-microsoft-com:vml" Requires="v">
                <p:oleObj r:id="rId3" imgW="13206240" imgH="9917280" progId="">
                  <p:embed/>
                </p:oleObj>
              </mc:Choice>
              <mc:Fallback>
                <p:oleObj r:id="rId3" imgW="13206240" imgH="9917280" progId="">
                  <p:embed/>
                  <p:pic>
                    <p:nvPicPr>
                      <p:cNvPr id="0" name=""/>
                      <p:cNvPicPr/>
                      <p:nvPr/>
                    </p:nvPicPr>
                    <p:blipFill>
                      <a:blip r:embed="rId4"/>
                      <a:stretch>
                        <a:fillRect/>
                      </a:stretch>
                    </p:blipFill>
                    <p:spPr>
                      <a:xfrm>
                        <a:off x="3286125" y="1629629"/>
                        <a:ext cx="6472238" cy="4824142"/>
                      </a:xfrm>
                      <a:prstGeom prst="rect">
                        <a:avLst/>
                      </a:prstGeom>
                    </p:spPr>
                  </p:pic>
                </p:oleObj>
              </mc:Fallback>
            </mc:AlternateContent>
          </a:graphicData>
        </a:graphic>
      </p:graphicFrame>
      <p:sp>
        <p:nvSpPr>
          <p:cNvPr id="6" name="Content Placeholder 4">
            <a:extLst>
              <a:ext uri="{FF2B5EF4-FFF2-40B4-BE49-F238E27FC236}">
                <a16:creationId xmlns:a16="http://schemas.microsoft.com/office/drawing/2014/main" id="{87F8A3C2-0227-C866-79AD-F64D6AA0BDF9}"/>
              </a:ext>
            </a:extLst>
          </p:cNvPr>
          <p:cNvSpPr txBox="1">
            <a:spLocks/>
          </p:cNvSpPr>
          <p:nvPr/>
        </p:nvSpPr>
        <p:spPr>
          <a:xfrm>
            <a:off x="1712148" y="274063"/>
            <a:ext cx="8860602" cy="1384995"/>
          </a:xfrm>
          <a:prstGeom prst="rect">
            <a:avLst/>
          </a:prstGeom>
        </p:spPr>
        <p:txBody>
          <a:bodyPr vert="horz" lIns="0" tIns="0" rIns="0" bIns="228600" rtlCol="0">
            <a:spAutoFit/>
          </a:bodyPr>
          <a:lstStyle>
            <a:lvl1pPr marL="0">
              <a:lnSpc>
                <a:spcPct val="100000"/>
              </a:lnSpc>
              <a:spcBef>
                <a:spcPts val="600"/>
              </a:spcBef>
              <a:spcAft>
                <a:spcPts val="600"/>
              </a:spcAft>
              <a:defRPr lang="en-US" sz="1600">
                <a:latin typeface="+mn-lt"/>
                <a:ea typeface="+mn-ea"/>
                <a:cs typeface="Gotham-Book"/>
              </a:defRPr>
            </a:lvl1pPr>
            <a:lvl2pPr marL="228600" indent="-228600">
              <a:lnSpc>
                <a:spcPct val="100000"/>
              </a:lnSpc>
              <a:spcBef>
                <a:spcPts val="600"/>
              </a:spcBef>
              <a:spcAft>
                <a:spcPts val="0"/>
              </a:spcAft>
              <a:buFont typeface="Arial" panose="020B0604020202020204" pitchFamily="34" charset="0"/>
              <a:buChar char="•"/>
              <a:defRPr lang="en-US" sz="1600" b="0" i="0">
                <a:latin typeface="+mn-lt"/>
                <a:ea typeface="+mn-ea"/>
                <a:cs typeface="Gotham Book" pitchFamily="2" charset="0"/>
              </a:defRPr>
            </a:lvl2pPr>
            <a:lvl3pPr marL="457200" indent="-228600">
              <a:lnSpc>
                <a:spcPct val="100000"/>
              </a:lnSpc>
              <a:spcBef>
                <a:spcPts val="600"/>
              </a:spcBef>
              <a:spcAft>
                <a:spcPts val="0"/>
              </a:spcAft>
              <a:buFont typeface="System Font Regular"/>
              <a:buChar char="-"/>
              <a:defRPr sz="1600" b="0" i="0">
                <a:latin typeface="+mn-lt"/>
                <a:ea typeface="+mn-ea"/>
                <a:cs typeface="Gotham Book" pitchFamily="2" charset="0"/>
              </a:defRPr>
            </a:lvl3pPr>
            <a:lvl4pPr marL="0">
              <a:lnSpc>
                <a:spcPct val="120000"/>
              </a:lnSpc>
              <a:spcBef>
                <a:spcPts val="600"/>
              </a:spcBef>
              <a:spcAft>
                <a:spcPts val="600"/>
              </a:spcAft>
              <a:defRPr lang="en-US" sz="1600" b="0" i="0" cap="all" spc="100" baseline="0">
                <a:solidFill>
                  <a:schemeClr val="tx1"/>
                </a:solidFill>
                <a:latin typeface="+mn-lt"/>
                <a:ea typeface="+mn-ea"/>
                <a:cs typeface="Gotham-Book"/>
              </a:defRPr>
            </a:lvl4pPr>
            <a:lvl5pPr marL="0">
              <a:lnSpc>
                <a:spcPct val="100000"/>
              </a:lnSpc>
              <a:spcBef>
                <a:spcPts val="600"/>
              </a:spcBef>
              <a:spcAft>
                <a:spcPts val="600"/>
              </a:spcAft>
              <a:defRPr lang="en-US" sz="2500" b="0" i="0" cap="all" spc="150" baseline="0" dirty="0">
                <a:latin typeface="Franklin Gothic Medium Cond" panose="020B0606030402020204" pitchFamily="34" charset="0"/>
                <a:ea typeface="+mn-ea"/>
                <a:cs typeface="Gotham-Book"/>
              </a:defRPr>
            </a:lvl5pPr>
            <a:lvl6pPr marL="0">
              <a:lnSpc>
                <a:spcPct val="80000"/>
              </a:lnSpc>
              <a:spcBef>
                <a:spcPts val="600"/>
              </a:spcBef>
              <a:spcAft>
                <a:spcPts val="0"/>
              </a:spcAft>
              <a:defRPr sz="3600" b="0" i="0" cap="none" spc="0" baseline="0">
                <a:latin typeface="Franklin Gothic Medium Cond" panose="020B0606030402020204" pitchFamily="34" charset="0"/>
                <a:ea typeface="+mn-ea"/>
                <a:cs typeface="+mn-cs"/>
              </a:defRPr>
            </a:lvl6pPr>
            <a:lvl7pPr marL="0">
              <a:lnSpc>
                <a:spcPct val="80000"/>
              </a:lnSpc>
              <a:spcBef>
                <a:spcPts val="600"/>
              </a:spcBef>
              <a:spcAft>
                <a:spcPts val="1200"/>
              </a:spcAft>
              <a:defRPr sz="6000" b="0" i="0" cap="none" spc="0" baseline="0">
                <a:solidFill>
                  <a:schemeClr val="accent1"/>
                </a:solidFill>
                <a:latin typeface="Franklin Gothic Medium Cond" panose="020B0606030402020204" pitchFamily="34" charset="0"/>
                <a:ea typeface="+mn-ea"/>
                <a:cs typeface="+mn-cs"/>
              </a:defRPr>
            </a:lvl7pPr>
            <a:lvl8pPr marL="228600" indent="-228600">
              <a:lnSpc>
                <a:spcPct val="100000"/>
              </a:lnSpc>
              <a:spcBef>
                <a:spcPts val="600"/>
              </a:spcBef>
              <a:spcAft>
                <a:spcPts val="600"/>
              </a:spcAft>
              <a:buFont typeface="Arial" panose="020B0604020202020204" pitchFamily="34" charset="0"/>
              <a:buChar char="•"/>
              <a:defRPr sz="1600" b="0" i="0" cap="none" spc="0" baseline="0">
                <a:solidFill>
                  <a:schemeClr val="tx1"/>
                </a:solidFill>
                <a:latin typeface="+mn-lt"/>
                <a:ea typeface="+mn-ea"/>
                <a:cs typeface="Gotham Book" pitchFamily="2" charset="0"/>
              </a:defRPr>
            </a:lvl8pPr>
            <a:lvl9pPr marL="0">
              <a:lnSpc>
                <a:spcPct val="120000"/>
              </a:lnSpc>
              <a:spcBef>
                <a:spcPts val="1200"/>
              </a:spcBef>
              <a:spcAft>
                <a:spcPts val="600"/>
              </a:spcAft>
              <a:defRPr sz="1600" b="0" i="0" cap="all" spc="100" baseline="0">
                <a:latin typeface="+mn-lt"/>
                <a:ea typeface="+mn-ea"/>
                <a:cs typeface="Gotham Book" pitchFamily="2" charset="0"/>
              </a:defRPr>
            </a:lvl9pPr>
          </a:lstStyle>
          <a:p>
            <a:pPr lvl="4"/>
            <a:r>
              <a:rPr lang="en-US" kern="0" dirty="0">
                <a:solidFill>
                  <a:sysClr val="windowText" lastClr="000000"/>
                </a:solidFill>
              </a:rPr>
              <a:t>levee alignment Provides IMPROVEMENTS TO 12.3 miles of existing levees/FLOODWALLS &amp; 18.3 miles of new levee and floodwall construction</a:t>
            </a:r>
          </a:p>
        </p:txBody>
      </p:sp>
      <p:pic>
        <p:nvPicPr>
          <p:cNvPr id="7" name="object 8">
            <a:extLst>
              <a:ext uri="{FF2B5EF4-FFF2-40B4-BE49-F238E27FC236}">
                <a16:creationId xmlns:a16="http://schemas.microsoft.com/office/drawing/2014/main" id="{9B3D9092-3B9F-2DA2-7655-FBE3C72130BF}"/>
              </a:ext>
            </a:extLst>
          </p:cNvPr>
          <p:cNvPicPr>
            <a:picLocks noChangeAspect="1"/>
          </p:cNvPicPr>
          <p:nvPr/>
        </p:nvPicPr>
        <p:blipFill>
          <a:blip r:embed="rId5" cstate="print"/>
          <a:stretch>
            <a:fillRect/>
          </a:stretch>
        </p:blipFill>
        <p:spPr>
          <a:xfrm>
            <a:off x="230124" y="5809476"/>
            <a:ext cx="822960" cy="822972"/>
          </a:xfrm>
          <a:prstGeom prst="rect">
            <a:avLst/>
          </a:prstGeom>
        </p:spPr>
      </p:pic>
      <p:sp>
        <p:nvSpPr>
          <p:cNvPr id="8" name="Text Placeholder 21">
            <a:extLst>
              <a:ext uri="{FF2B5EF4-FFF2-40B4-BE49-F238E27FC236}">
                <a16:creationId xmlns:a16="http://schemas.microsoft.com/office/drawing/2014/main" id="{1C5B4A0C-53F7-1B98-A52C-91BEFB42AADF}"/>
              </a:ext>
            </a:extLst>
          </p:cNvPr>
          <p:cNvSpPr txBox="1">
            <a:spLocks/>
          </p:cNvSpPr>
          <p:nvPr/>
        </p:nvSpPr>
        <p:spPr>
          <a:xfrm>
            <a:off x="1324069" y="6275094"/>
            <a:ext cx="1266731" cy="357354"/>
          </a:xfrm>
          <a:prstGeom prst="rect">
            <a:avLst/>
          </a:prstGeom>
        </p:spPr>
        <p:txBody>
          <a:bodyPr vert="horz" lIns="0" tIns="0" rIns="0" bIns="0" rtlCol="0" anchor="b" anchorCtr="0">
            <a:noAutofit/>
          </a:bodyPr>
          <a:lstStyle>
            <a:lvl1pPr marL="0">
              <a:lnSpc>
                <a:spcPct val="139000"/>
              </a:lnSpc>
              <a:spcBef>
                <a:spcPts val="600"/>
              </a:spcBef>
              <a:spcAft>
                <a:spcPts val="600"/>
              </a:spcAft>
              <a:defRPr lang="en-US" sz="600" spc="30" baseline="0">
                <a:latin typeface="Gotham-Book"/>
                <a:ea typeface="+mn-ea"/>
                <a:cs typeface="Gotham-Book"/>
              </a:defRPr>
            </a:lvl1pPr>
            <a:lvl2pPr marL="228600" indent="-228600">
              <a:lnSpc>
                <a:spcPct val="120000"/>
              </a:lnSpc>
              <a:spcBef>
                <a:spcPts val="600"/>
              </a:spcBef>
              <a:spcAft>
                <a:spcPts val="0"/>
              </a:spcAft>
              <a:buFont typeface="Arial" panose="020B0604020202020204" pitchFamily="34" charset="0"/>
              <a:buChar char="•"/>
              <a:defRPr lang="en-US" sz="1200" b="0" i="0" dirty="0">
                <a:latin typeface="Gotham Book" pitchFamily="2" charset="0"/>
                <a:ea typeface="+mn-ea"/>
                <a:cs typeface="Gotham Book" pitchFamily="2" charset="0"/>
              </a:defRPr>
            </a:lvl2pPr>
            <a:lvl3pPr marL="457200" indent="-228600">
              <a:lnSpc>
                <a:spcPct val="120000"/>
              </a:lnSpc>
              <a:spcBef>
                <a:spcPts val="600"/>
              </a:spcBef>
              <a:spcAft>
                <a:spcPts val="0"/>
              </a:spcAft>
              <a:buFont typeface="System Font Regular"/>
              <a:buChar char="-"/>
              <a:defRPr sz="1200" b="0" i="0">
                <a:latin typeface="Gotham Book" pitchFamily="2" charset="0"/>
                <a:ea typeface="+mn-ea"/>
                <a:cs typeface="Gotham Book" pitchFamily="2" charset="0"/>
              </a:defRPr>
            </a:lvl3pPr>
            <a:lvl4pPr marL="0">
              <a:lnSpc>
                <a:spcPct val="120000"/>
              </a:lnSpc>
              <a:spcBef>
                <a:spcPts val="600"/>
              </a:spcBef>
              <a:spcAft>
                <a:spcPts val="600"/>
              </a:spcAft>
              <a:defRPr lang="en-US" sz="1200" b="1" i="0" cap="all" spc="100" baseline="0" dirty="0">
                <a:solidFill>
                  <a:schemeClr val="tx1"/>
                </a:solidFill>
                <a:latin typeface="Gotham-Book"/>
                <a:ea typeface="+mn-ea"/>
                <a:cs typeface="Gotham-Book"/>
              </a:defRPr>
            </a:lvl4pPr>
            <a:lvl5pPr marL="0">
              <a:lnSpc>
                <a:spcPts val="2500"/>
              </a:lnSpc>
              <a:spcBef>
                <a:spcPts val="600"/>
              </a:spcBef>
              <a:spcAft>
                <a:spcPts val="600"/>
              </a:spcAft>
              <a:defRPr lang="en-US" sz="2500" b="0" i="0" cap="all" spc="150" baseline="0" dirty="0">
                <a:latin typeface="Dharma Gothic E Light" pitchFamily="82" charset="77"/>
                <a:ea typeface="+mn-ea"/>
                <a:cs typeface="Gotham-Book"/>
              </a:defRPr>
            </a:lvl5pPr>
            <a:lvl6pPr marL="0">
              <a:lnSpc>
                <a:spcPts val="4000"/>
              </a:lnSpc>
              <a:spcBef>
                <a:spcPts val="600"/>
              </a:spcBef>
              <a:spcAft>
                <a:spcPts val="0"/>
              </a:spcAft>
              <a:defRPr sz="4000" b="0" i="0" cap="all" spc="100" baseline="0">
                <a:latin typeface="Dharma Gothic E Light" pitchFamily="82" charset="77"/>
                <a:ea typeface="+mn-ea"/>
                <a:cs typeface="+mn-cs"/>
              </a:defRPr>
            </a:lvl6pPr>
            <a:lvl7pPr marL="0">
              <a:lnSpc>
                <a:spcPts val="7500"/>
              </a:lnSpc>
              <a:spcBef>
                <a:spcPts val="600"/>
              </a:spcBef>
              <a:spcAft>
                <a:spcPts val="1200"/>
              </a:spcAft>
              <a:defRPr sz="7500" b="0" i="0" cap="all" spc="250" baseline="0">
                <a:solidFill>
                  <a:schemeClr val="accent1"/>
                </a:solidFill>
                <a:latin typeface="Dharma Gothic E Light" pitchFamily="82" charset="77"/>
                <a:ea typeface="+mn-ea"/>
                <a:cs typeface="+mn-cs"/>
              </a:defRPr>
            </a:lvl7pPr>
            <a:lvl8pPr marL="228600" indent="-228600">
              <a:lnSpc>
                <a:spcPct val="120000"/>
              </a:lnSpc>
              <a:spcBef>
                <a:spcPts val="600"/>
              </a:spcBef>
              <a:spcAft>
                <a:spcPts val="600"/>
              </a:spcAft>
              <a:buFont typeface="Arial" panose="020B0604020202020204" pitchFamily="34" charset="0"/>
              <a:buChar char="•"/>
              <a:defRPr sz="1200" b="0" i="0" cap="none" spc="0" baseline="0">
                <a:solidFill>
                  <a:schemeClr val="tx1"/>
                </a:solidFill>
                <a:latin typeface="Gotham Book" pitchFamily="2" charset="0"/>
                <a:ea typeface="+mn-ea"/>
                <a:cs typeface="Gotham Book" pitchFamily="2" charset="0"/>
              </a:defRPr>
            </a:lvl8pPr>
            <a:lvl9pPr marL="0">
              <a:lnSpc>
                <a:spcPct val="120000"/>
              </a:lnSpc>
              <a:spcBef>
                <a:spcPts val="1200"/>
              </a:spcBef>
              <a:spcAft>
                <a:spcPts val="600"/>
              </a:spcAft>
              <a:defRPr sz="1200" b="0" i="0" cap="all" spc="100" baseline="0">
                <a:latin typeface="Gotham Book" pitchFamily="2" charset="0"/>
                <a:ea typeface="+mn-ea"/>
                <a:cs typeface="Gotham Book" pitchFamily="2" charset="0"/>
              </a:defRPr>
            </a:lvl9pPr>
          </a:lstStyle>
          <a:p>
            <a:pPr marL="0" marR="0" lvl="0" indent="0" algn="l" defTabSz="914400" rtl="0" eaLnBrk="1" fontAlgn="auto" latinLnBrk="0" hangingPunct="1">
              <a:lnSpc>
                <a:spcPct val="139000"/>
              </a:lnSpc>
              <a:spcBef>
                <a:spcPts val="600"/>
              </a:spcBef>
              <a:spcAft>
                <a:spcPts val="600"/>
              </a:spcAft>
              <a:buClrTx/>
              <a:buSzTx/>
              <a:buFontTx/>
              <a:buNone/>
              <a:tabLst/>
              <a:defRPr/>
            </a:pPr>
            <a:r>
              <a:rPr kumimoji="0" lang="en-US" sz="600" b="0" i="0" u="none" strike="noStrike" kern="0" cap="none" spc="30" normalizeH="0" baseline="0" noProof="0" dirty="0">
                <a:ln>
                  <a:noFill/>
                </a:ln>
                <a:solidFill>
                  <a:sysClr val="windowText" lastClr="000000"/>
                </a:solidFill>
                <a:effectLst/>
                <a:uLnTx/>
                <a:uFillTx/>
                <a:latin typeface="Arial" panose="020B0604020202020204"/>
                <a:ea typeface="+mn-ea"/>
                <a:cs typeface="Gotham-Book"/>
              </a:rPr>
              <a:t>Photo credit:</a:t>
            </a:r>
            <a:r>
              <a:rPr kumimoji="0" lang="en-US" sz="600" b="0" i="0" u="none" strike="noStrike" kern="0" cap="none" spc="30" normalizeH="0" noProof="0" dirty="0">
                <a:ln>
                  <a:noFill/>
                </a:ln>
                <a:solidFill>
                  <a:sysClr val="windowText" lastClr="000000"/>
                </a:solidFill>
                <a:effectLst/>
                <a:uLnTx/>
                <a:uFillTx/>
                <a:latin typeface="Arial" panose="020B0604020202020204"/>
                <a:ea typeface="+mn-ea"/>
                <a:cs typeface="Gotham-Book"/>
              </a:rPr>
              <a:t> mvn.usace.army.mil</a:t>
            </a:r>
            <a:endParaRPr kumimoji="0" lang="en-US" sz="600" b="0" i="0" u="none" strike="noStrike" kern="0" cap="none" spc="30" normalizeH="0" baseline="0" noProof="0" dirty="0">
              <a:ln>
                <a:noFill/>
              </a:ln>
              <a:solidFill>
                <a:sysClr val="windowText" lastClr="000000"/>
              </a:solidFill>
              <a:effectLst/>
              <a:uLnTx/>
              <a:uFillTx/>
              <a:latin typeface="Arial" panose="020B0604020202020204"/>
              <a:ea typeface="+mn-ea"/>
              <a:cs typeface="Gotham-Book"/>
            </a:endParaRPr>
          </a:p>
        </p:txBody>
      </p:sp>
    </p:spTree>
    <p:extLst>
      <p:ext uri="{BB962C8B-B14F-4D97-AF65-F5344CB8AC3E}">
        <p14:creationId xmlns:p14="http://schemas.microsoft.com/office/powerpoint/2010/main" val="12615266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16200000">
            <a:off x="-1897166" y="2195519"/>
            <a:ext cx="5565922" cy="1661993"/>
          </a:xfrm>
        </p:spPr>
        <p:txBody>
          <a:bodyPr/>
          <a:lstStyle/>
          <a:p>
            <a:r>
              <a:rPr lang="en-US" dirty="0"/>
              <a:t>West Shore Lake Pontchartrain</a:t>
            </a:r>
          </a:p>
        </p:txBody>
      </p:sp>
      <p:pic>
        <p:nvPicPr>
          <p:cNvPr id="7" name="object 8">
            <a:extLst>
              <a:ext uri="{FF2B5EF4-FFF2-40B4-BE49-F238E27FC236}">
                <a16:creationId xmlns:a16="http://schemas.microsoft.com/office/drawing/2014/main" id="{9B3D9092-3B9F-2DA2-7655-FBE3C72130BF}"/>
              </a:ext>
            </a:extLst>
          </p:cNvPr>
          <p:cNvPicPr>
            <a:picLocks noChangeAspect="1"/>
          </p:cNvPicPr>
          <p:nvPr/>
        </p:nvPicPr>
        <p:blipFill>
          <a:blip r:embed="rId3" cstate="print"/>
          <a:stretch>
            <a:fillRect/>
          </a:stretch>
        </p:blipFill>
        <p:spPr>
          <a:xfrm>
            <a:off x="230124" y="5809476"/>
            <a:ext cx="822960" cy="822972"/>
          </a:xfrm>
          <a:prstGeom prst="rect">
            <a:avLst/>
          </a:prstGeom>
        </p:spPr>
      </p:pic>
      <p:sp>
        <p:nvSpPr>
          <p:cNvPr id="8" name="Text Placeholder 21">
            <a:extLst>
              <a:ext uri="{FF2B5EF4-FFF2-40B4-BE49-F238E27FC236}">
                <a16:creationId xmlns:a16="http://schemas.microsoft.com/office/drawing/2014/main" id="{1C5B4A0C-53F7-1B98-A52C-91BEFB42AADF}"/>
              </a:ext>
            </a:extLst>
          </p:cNvPr>
          <p:cNvSpPr txBox="1">
            <a:spLocks/>
          </p:cNvSpPr>
          <p:nvPr/>
        </p:nvSpPr>
        <p:spPr>
          <a:xfrm>
            <a:off x="1324069" y="6275094"/>
            <a:ext cx="1266731" cy="357354"/>
          </a:xfrm>
          <a:prstGeom prst="rect">
            <a:avLst/>
          </a:prstGeom>
        </p:spPr>
        <p:txBody>
          <a:bodyPr vert="horz" lIns="0" tIns="0" rIns="0" bIns="0" rtlCol="0" anchor="b" anchorCtr="0">
            <a:noAutofit/>
          </a:bodyPr>
          <a:lstStyle>
            <a:lvl1pPr marL="0">
              <a:lnSpc>
                <a:spcPct val="139000"/>
              </a:lnSpc>
              <a:spcBef>
                <a:spcPts val="600"/>
              </a:spcBef>
              <a:spcAft>
                <a:spcPts val="600"/>
              </a:spcAft>
              <a:defRPr lang="en-US" sz="600" spc="30" baseline="0">
                <a:latin typeface="Gotham-Book"/>
                <a:ea typeface="+mn-ea"/>
                <a:cs typeface="Gotham-Book"/>
              </a:defRPr>
            </a:lvl1pPr>
            <a:lvl2pPr marL="228600" indent="-228600">
              <a:lnSpc>
                <a:spcPct val="120000"/>
              </a:lnSpc>
              <a:spcBef>
                <a:spcPts val="600"/>
              </a:spcBef>
              <a:spcAft>
                <a:spcPts val="0"/>
              </a:spcAft>
              <a:buFont typeface="Arial" panose="020B0604020202020204" pitchFamily="34" charset="0"/>
              <a:buChar char="•"/>
              <a:defRPr lang="en-US" sz="1200" b="0" i="0" dirty="0">
                <a:latin typeface="Gotham Book" pitchFamily="2" charset="0"/>
                <a:ea typeface="+mn-ea"/>
                <a:cs typeface="Gotham Book" pitchFamily="2" charset="0"/>
              </a:defRPr>
            </a:lvl2pPr>
            <a:lvl3pPr marL="457200" indent="-228600">
              <a:lnSpc>
                <a:spcPct val="120000"/>
              </a:lnSpc>
              <a:spcBef>
                <a:spcPts val="600"/>
              </a:spcBef>
              <a:spcAft>
                <a:spcPts val="0"/>
              </a:spcAft>
              <a:buFont typeface="System Font Regular"/>
              <a:buChar char="-"/>
              <a:defRPr sz="1200" b="0" i="0">
                <a:latin typeface="Gotham Book" pitchFamily="2" charset="0"/>
                <a:ea typeface="+mn-ea"/>
                <a:cs typeface="Gotham Book" pitchFamily="2" charset="0"/>
              </a:defRPr>
            </a:lvl3pPr>
            <a:lvl4pPr marL="0">
              <a:lnSpc>
                <a:spcPct val="120000"/>
              </a:lnSpc>
              <a:spcBef>
                <a:spcPts val="600"/>
              </a:spcBef>
              <a:spcAft>
                <a:spcPts val="600"/>
              </a:spcAft>
              <a:defRPr lang="en-US" sz="1200" b="1" i="0" cap="all" spc="100" baseline="0" dirty="0">
                <a:solidFill>
                  <a:schemeClr val="tx1"/>
                </a:solidFill>
                <a:latin typeface="Gotham-Book"/>
                <a:ea typeface="+mn-ea"/>
                <a:cs typeface="Gotham-Book"/>
              </a:defRPr>
            </a:lvl4pPr>
            <a:lvl5pPr marL="0">
              <a:lnSpc>
                <a:spcPts val="2500"/>
              </a:lnSpc>
              <a:spcBef>
                <a:spcPts val="600"/>
              </a:spcBef>
              <a:spcAft>
                <a:spcPts val="600"/>
              </a:spcAft>
              <a:defRPr lang="en-US" sz="2500" b="0" i="0" cap="all" spc="150" baseline="0" dirty="0">
                <a:latin typeface="Dharma Gothic E Light" pitchFamily="82" charset="77"/>
                <a:ea typeface="+mn-ea"/>
                <a:cs typeface="Gotham-Book"/>
              </a:defRPr>
            </a:lvl5pPr>
            <a:lvl6pPr marL="0">
              <a:lnSpc>
                <a:spcPts val="4000"/>
              </a:lnSpc>
              <a:spcBef>
                <a:spcPts val="600"/>
              </a:spcBef>
              <a:spcAft>
                <a:spcPts val="0"/>
              </a:spcAft>
              <a:defRPr sz="4000" b="0" i="0" cap="all" spc="100" baseline="0">
                <a:latin typeface="Dharma Gothic E Light" pitchFamily="82" charset="77"/>
                <a:ea typeface="+mn-ea"/>
                <a:cs typeface="+mn-cs"/>
              </a:defRPr>
            </a:lvl6pPr>
            <a:lvl7pPr marL="0">
              <a:lnSpc>
                <a:spcPts val="7500"/>
              </a:lnSpc>
              <a:spcBef>
                <a:spcPts val="600"/>
              </a:spcBef>
              <a:spcAft>
                <a:spcPts val="1200"/>
              </a:spcAft>
              <a:defRPr sz="7500" b="0" i="0" cap="all" spc="250" baseline="0">
                <a:solidFill>
                  <a:schemeClr val="accent1"/>
                </a:solidFill>
                <a:latin typeface="Dharma Gothic E Light" pitchFamily="82" charset="77"/>
                <a:ea typeface="+mn-ea"/>
                <a:cs typeface="+mn-cs"/>
              </a:defRPr>
            </a:lvl7pPr>
            <a:lvl8pPr marL="228600" indent="-228600">
              <a:lnSpc>
                <a:spcPct val="120000"/>
              </a:lnSpc>
              <a:spcBef>
                <a:spcPts val="600"/>
              </a:spcBef>
              <a:spcAft>
                <a:spcPts val="600"/>
              </a:spcAft>
              <a:buFont typeface="Arial" panose="020B0604020202020204" pitchFamily="34" charset="0"/>
              <a:buChar char="•"/>
              <a:defRPr sz="1200" b="0" i="0" cap="none" spc="0" baseline="0">
                <a:solidFill>
                  <a:schemeClr val="tx1"/>
                </a:solidFill>
                <a:latin typeface="Gotham Book" pitchFamily="2" charset="0"/>
                <a:ea typeface="+mn-ea"/>
                <a:cs typeface="Gotham Book" pitchFamily="2" charset="0"/>
              </a:defRPr>
            </a:lvl8pPr>
            <a:lvl9pPr marL="0">
              <a:lnSpc>
                <a:spcPct val="120000"/>
              </a:lnSpc>
              <a:spcBef>
                <a:spcPts val="1200"/>
              </a:spcBef>
              <a:spcAft>
                <a:spcPts val="600"/>
              </a:spcAft>
              <a:defRPr sz="1200" b="0" i="0" cap="all" spc="100" baseline="0">
                <a:latin typeface="Gotham Book" pitchFamily="2" charset="0"/>
                <a:ea typeface="+mn-ea"/>
                <a:cs typeface="Gotham Book" pitchFamily="2" charset="0"/>
              </a:defRPr>
            </a:lvl9pPr>
          </a:lstStyle>
          <a:p>
            <a:pPr marL="0" marR="0" lvl="0" indent="0" algn="l" defTabSz="914400" rtl="0" eaLnBrk="1" fontAlgn="auto" latinLnBrk="0" hangingPunct="1">
              <a:lnSpc>
                <a:spcPct val="139000"/>
              </a:lnSpc>
              <a:spcBef>
                <a:spcPts val="600"/>
              </a:spcBef>
              <a:spcAft>
                <a:spcPts val="600"/>
              </a:spcAft>
              <a:buClrTx/>
              <a:buSzTx/>
              <a:buFontTx/>
              <a:buNone/>
              <a:tabLst/>
              <a:defRPr/>
            </a:pPr>
            <a:r>
              <a:rPr kumimoji="0" lang="en-US" sz="600" b="0" i="0" u="none" strike="noStrike" kern="0" cap="none" spc="30" normalizeH="0" baseline="0" noProof="0" dirty="0">
                <a:ln>
                  <a:noFill/>
                </a:ln>
                <a:solidFill>
                  <a:sysClr val="windowText" lastClr="000000"/>
                </a:solidFill>
                <a:effectLst/>
                <a:uLnTx/>
                <a:uFillTx/>
                <a:latin typeface="Arial" panose="020B0604020202020204"/>
                <a:ea typeface="+mn-ea"/>
                <a:cs typeface="Gotham-Book"/>
              </a:rPr>
              <a:t>Photo credit:</a:t>
            </a:r>
            <a:r>
              <a:rPr kumimoji="0" lang="en-US" sz="600" b="0" i="0" u="none" strike="noStrike" kern="0" cap="none" spc="30" normalizeH="0" noProof="0" dirty="0">
                <a:ln>
                  <a:noFill/>
                </a:ln>
                <a:solidFill>
                  <a:sysClr val="windowText" lastClr="000000"/>
                </a:solidFill>
                <a:effectLst/>
                <a:uLnTx/>
                <a:uFillTx/>
                <a:latin typeface="Arial" panose="020B0604020202020204"/>
                <a:ea typeface="+mn-ea"/>
                <a:cs typeface="Gotham-Book"/>
              </a:rPr>
              <a:t> mvn.usace.army.mil</a:t>
            </a:r>
            <a:endParaRPr kumimoji="0" lang="en-US" sz="600" b="0" i="0" u="none" strike="noStrike" kern="0" cap="none" spc="30" normalizeH="0" baseline="0" noProof="0" dirty="0">
              <a:ln>
                <a:noFill/>
              </a:ln>
              <a:solidFill>
                <a:sysClr val="windowText" lastClr="000000"/>
              </a:solidFill>
              <a:effectLst/>
              <a:uLnTx/>
              <a:uFillTx/>
              <a:latin typeface="Arial" panose="020B0604020202020204"/>
              <a:ea typeface="+mn-ea"/>
              <a:cs typeface="Gotham-Book"/>
            </a:endParaRPr>
          </a:p>
        </p:txBody>
      </p:sp>
      <p:sp>
        <p:nvSpPr>
          <p:cNvPr id="9" name="Content Placeholder 4">
            <a:extLst>
              <a:ext uri="{FF2B5EF4-FFF2-40B4-BE49-F238E27FC236}">
                <a16:creationId xmlns:a16="http://schemas.microsoft.com/office/drawing/2014/main" id="{87F8A3C2-0227-C866-79AD-F64D6AA0BDF9}"/>
              </a:ext>
            </a:extLst>
          </p:cNvPr>
          <p:cNvSpPr>
            <a:spLocks noGrp="1"/>
          </p:cNvSpPr>
          <p:nvPr>
            <p:ph sz="quarter" idx="10"/>
          </p:nvPr>
        </p:nvSpPr>
        <p:spPr>
          <a:xfrm>
            <a:off x="1862184" y="243554"/>
            <a:ext cx="8860602" cy="1384995"/>
          </a:xfrm>
        </p:spPr>
        <p:txBody>
          <a:bodyPr bIns="228600">
            <a:spAutoFit/>
          </a:bodyPr>
          <a:lstStyle/>
          <a:p>
            <a:pPr lvl="4"/>
            <a:r>
              <a:rPr lang="en-US" dirty="0"/>
              <a:t>Provides HURRICANE protection to 60,000 Louisianans WHO CURRENTLY HAVE LITTLE TO NO HURRICANE RISK REDUCTION IN PLACE</a:t>
            </a:r>
          </a:p>
        </p:txBody>
      </p:sp>
      <p:pic>
        <p:nvPicPr>
          <p:cNvPr id="2054" name="Picture 6" descr="No photo description available."/>
          <p:cNvPicPr>
            <a:picLocks noChangeAspect="1" noChangeArrowheads="1"/>
          </p:cNvPicPr>
          <p:nvPr/>
        </p:nvPicPr>
        <p:blipFill rotWithShape="1">
          <a:blip r:embed="rId4">
            <a:extLst>
              <a:ext uri="{28A0092B-C50C-407E-A947-70E740481C1C}">
                <a14:useLocalDpi xmlns:a14="http://schemas.microsoft.com/office/drawing/2010/main" val="0"/>
              </a:ext>
            </a:extLst>
          </a:blip>
          <a:srcRect l="2949" t="13001" r="2819" b="4628"/>
          <a:stretch/>
        </p:blipFill>
        <p:spPr bwMode="auto">
          <a:xfrm>
            <a:off x="1957434" y="1479063"/>
            <a:ext cx="8765352" cy="49570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1373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2" name="Text Placeholder 13">
            <a:extLst>
              <a:ext uri="{FF2B5EF4-FFF2-40B4-BE49-F238E27FC236}">
                <a16:creationId xmlns:a16="http://schemas.microsoft.com/office/drawing/2014/main" id="{509708B2-761E-1B40-BA1F-A8D85A4D3303}"/>
              </a:ext>
            </a:extLst>
          </p:cNvPr>
          <p:cNvSpPr txBox="1">
            <a:spLocks/>
          </p:cNvSpPr>
          <p:nvPr/>
        </p:nvSpPr>
        <p:spPr>
          <a:xfrm>
            <a:off x="313765" y="265176"/>
            <a:ext cx="11421034" cy="2923877"/>
          </a:xfrm>
          <a:prstGeom prst="rect">
            <a:avLst/>
          </a:prstGeom>
          <a:noFill/>
        </p:spPr>
        <p:txBody>
          <a:bodyPr vert="horz" wrap="square" lIns="0" tIns="0" rIns="0" bIns="365760" rtlCol="0" anchor="t" anchorCtr="0">
            <a:spAutoFit/>
          </a:bodyPr>
          <a:lstStyle>
            <a:lvl1pPr marL="0" indent="0" algn="l" defTabSz="914400" rtl="0" eaLnBrk="1" latinLnBrk="0" hangingPunct="1">
              <a:lnSpc>
                <a:spcPts val="5400"/>
              </a:lnSpc>
              <a:spcBef>
                <a:spcPts val="0"/>
              </a:spcBef>
              <a:spcAft>
                <a:spcPts val="1200"/>
              </a:spcAft>
              <a:buFont typeface="Arial" panose="020B0604020202020204" pitchFamily="34" charset="0"/>
              <a:buNone/>
              <a:defRPr sz="5400" b="0" i="0" kern="1200" spc="0" baseline="0">
                <a:solidFill>
                  <a:schemeClr val="accent1"/>
                </a:solidFill>
                <a:latin typeface="Franklin Gothic Medium Cond" panose="020B0606030402020204" pitchFamily="34" charset="0"/>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2400" b="0" kern="1200" cap="all" spc="200" baseline="0">
                <a:solidFill>
                  <a:schemeClr val="tx1"/>
                </a:solidFill>
                <a:latin typeface="+mn-lt"/>
                <a:ea typeface="+mn-ea"/>
                <a:cs typeface="+mn-cs"/>
              </a:defRPr>
            </a:lvl2pPr>
            <a:lvl3pPr marL="0" indent="0" algn="l" defTabSz="914400" rtl="0" eaLnBrk="1" latinLnBrk="0" hangingPunct="1">
              <a:lnSpc>
                <a:spcPct val="100000"/>
              </a:lnSpc>
              <a:spcBef>
                <a:spcPts val="600"/>
              </a:spcBef>
              <a:spcAft>
                <a:spcPts val="600"/>
              </a:spcAft>
              <a:buFont typeface="Arial" panose="020B0604020202020204" pitchFamily="34" charset="0"/>
              <a:buNone/>
              <a:defRPr sz="2000" kern="1200" cap="none" spc="50" baseline="0">
                <a:solidFill>
                  <a:schemeClr val="tx1"/>
                </a:solidFill>
                <a:latin typeface="+mn-lt"/>
                <a:ea typeface="+mn-ea"/>
                <a:cs typeface="+mn-cs"/>
              </a:defRPr>
            </a:lvl3pPr>
            <a:lvl4pPr marL="228600" indent="-228600" algn="l" defTabSz="914400" rtl="0" eaLnBrk="1" latinLnBrk="0" hangingPunct="1">
              <a:lnSpc>
                <a:spcPct val="100000"/>
              </a:lnSpc>
              <a:spcBef>
                <a:spcPts val="600"/>
              </a:spcBef>
              <a:spcAft>
                <a:spcPts val="600"/>
              </a:spcAft>
              <a:buFont typeface="Arial" panose="020B0604020202020204" pitchFamily="34" charset="0"/>
              <a:buChar char="•"/>
              <a:defRPr sz="2000" kern="1200" spc="50" baseline="0">
                <a:solidFill>
                  <a:schemeClr val="tx1"/>
                </a:solidFill>
                <a:latin typeface="+mn-lt"/>
                <a:ea typeface="+mn-ea"/>
                <a:cs typeface="+mn-cs"/>
              </a:defRPr>
            </a:lvl4pPr>
            <a:lvl5pPr marL="457200" indent="-228600" algn="l" defTabSz="914400" rtl="0" eaLnBrk="1" latinLnBrk="0" hangingPunct="1">
              <a:lnSpc>
                <a:spcPct val="100000"/>
              </a:lnSpc>
              <a:spcBef>
                <a:spcPts val="600"/>
              </a:spcBef>
              <a:spcAft>
                <a:spcPts val="600"/>
              </a:spcAft>
              <a:buFont typeface="System Font Regular"/>
              <a:buChar char="-"/>
              <a:defRPr sz="2000" kern="1200" spc="50" baseline="0">
                <a:solidFill>
                  <a:schemeClr val="tx1"/>
                </a:solidFill>
                <a:latin typeface="+mn-lt"/>
                <a:ea typeface="+mn-ea"/>
                <a:cs typeface="+mn-cs"/>
              </a:defRPr>
            </a:lvl5pPr>
            <a:lvl6pPr marL="685800" indent="-228600" algn="l" defTabSz="914400" rtl="0" eaLnBrk="1" latinLnBrk="0" hangingPunct="1">
              <a:lnSpc>
                <a:spcPct val="100000"/>
              </a:lnSpc>
              <a:spcBef>
                <a:spcPts val="600"/>
              </a:spcBef>
              <a:spcAft>
                <a:spcPts val="600"/>
              </a:spcAft>
              <a:buFont typeface="Arial" panose="020B0604020202020204" pitchFamily="34" charset="0"/>
              <a:buChar char="•"/>
              <a:defRPr sz="2000" kern="1200">
                <a:solidFill>
                  <a:schemeClr val="tx1"/>
                </a:solidFill>
                <a:latin typeface="+mn-lt"/>
                <a:ea typeface="+mn-ea"/>
                <a:cs typeface="+mn-cs"/>
              </a:defRPr>
            </a:lvl6pPr>
            <a:lvl7pPr marL="914400" indent="-228600" algn="l" defTabSz="914400" rtl="0" eaLnBrk="1" latinLnBrk="0" hangingPunct="1">
              <a:lnSpc>
                <a:spcPct val="100000"/>
              </a:lnSpc>
              <a:spcBef>
                <a:spcPts val="600"/>
              </a:spcBef>
              <a:spcAft>
                <a:spcPts val="600"/>
              </a:spcAft>
              <a:buFont typeface="System Font Regular"/>
              <a:buChar char="-"/>
              <a:defRPr sz="2000" kern="1200">
                <a:solidFill>
                  <a:schemeClr val="tx1"/>
                </a:solidFill>
                <a:latin typeface="+mn-lt"/>
                <a:ea typeface="+mn-ea"/>
                <a:cs typeface="+mn-cs"/>
              </a:defRPr>
            </a:lvl7pPr>
            <a:lvl8pPr marL="3429000" indent="-228600" algn="l" defTabSz="914400" rtl="0" eaLnBrk="1" latinLnBrk="0" hangingPunct="1">
              <a:lnSpc>
                <a:spcPct val="100000"/>
              </a:lnSpc>
              <a:spcBef>
                <a:spcPts val="0"/>
              </a:spcBef>
              <a:buFont typeface="Arial" panose="020B0604020202020204" pitchFamily="34" charset="0"/>
              <a:buChar char="•"/>
              <a:defRPr sz="1200" kern="1200">
                <a:solidFill>
                  <a:schemeClr val="tx1"/>
                </a:solidFill>
                <a:latin typeface="+mn-lt"/>
                <a:ea typeface="+mn-ea"/>
                <a:cs typeface="+mn-cs"/>
              </a:defRPr>
            </a:lvl8pPr>
            <a:lvl9pPr marL="3886200" indent="-228600" algn="l" defTabSz="914400" rtl="0" eaLnBrk="1" latinLnBrk="0" hangingPunct="1">
              <a:lnSpc>
                <a:spcPct val="100000"/>
              </a:lnSpc>
              <a:spcBef>
                <a:spcPts val="0"/>
              </a:spcBef>
              <a:buFont typeface="System Font Regular"/>
              <a:buChar char="-"/>
              <a:defRPr sz="1200" kern="1200">
                <a:solidFill>
                  <a:schemeClr val="tx1"/>
                </a:solidFill>
                <a:latin typeface="+mn-lt"/>
                <a:ea typeface="+mn-ea"/>
                <a:cs typeface="+mn-cs"/>
              </a:defRPr>
            </a:lvl9pPr>
          </a:lstStyle>
          <a:p>
            <a:pPr marL="0" marR="0" lvl="0" indent="0" algn="l" defTabSz="914400" rtl="0" eaLnBrk="1" fontAlgn="auto" latinLnBrk="0" hangingPunct="1">
              <a:lnSpc>
                <a:spcPts val="5400"/>
              </a:lnSpc>
              <a:spcBef>
                <a:spcPts val="0"/>
              </a:spcBef>
              <a:spcAft>
                <a:spcPts val="1200"/>
              </a:spcAft>
              <a:buClrTx/>
              <a:buSzTx/>
              <a:buFont typeface="Arial" panose="020B0604020202020204" pitchFamily="34" charset="0"/>
              <a:buNone/>
              <a:tabLst/>
              <a:defRPr/>
            </a:pPr>
            <a:r>
              <a:rPr kumimoji="0" lang="en-US" altLang="en-US" sz="4800" b="0" i="0" u="none" strike="noStrike" kern="1200" cap="none" spc="0" normalizeH="0" baseline="0" noProof="0" dirty="0">
                <a:ln>
                  <a:noFill/>
                </a:ln>
                <a:solidFill>
                  <a:schemeClr val="bg1"/>
                </a:solidFill>
                <a:effectLst/>
                <a:uLnTx/>
                <a:uFillTx/>
                <a:latin typeface="Franklin Gothic Medium Cond" panose="020B0606030402020204" pitchFamily="34" charset="0"/>
                <a:ea typeface="+mn-ea"/>
                <a:cs typeface="+mn-cs"/>
              </a:rPr>
              <a:t>New Surplus Projects</a:t>
            </a:r>
          </a:p>
          <a:p>
            <a:pPr marL="0" marR="0" lvl="1"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altLang="en-US" sz="2400" b="0" i="0" u="none" strike="noStrike" kern="1200" cap="all" spc="200" normalizeH="0" baseline="0" noProof="0" dirty="0">
                <a:ln>
                  <a:noFill/>
                </a:ln>
                <a:solidFill>
                  <a:srgbClr val="000000"/>
                </a:solidFill>
                <a:effectLst/>
                <a:highlight>
                  <a:srgbClr val="A2DCE9"/>
                </a:highlight>
                <a:uLnTx/>
                <a:uFillTx/>
                <a:latin typeface="Franklin Gothic Book" panose="020B0503020102020204"/>
                <a:ea typeface="+mn-ea"/>
                <a:cs typeface="+mn-cs"/>
              </a:rPr>
              <a:t>Funded with fy22 budget surplus</a:t>
            </a:r>
          </a:p>
          <a:p>
            <a:pPr marL="342900" marR="0" lvl="1"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altLang="en-US" sz="2400" b="0" i="0" u="none" strike="noStrike" kern="1200" cap="all" spc="0" normalizeH="0" baseline="0" noProof="0" dirty="0">
                <a:ln>
                  <a:noFill/>
                </a:ln>
                <a:solidFill>
                  <a:srgbClr val="09252F"/>
                </a:solidFill>
                <a:effectLst/>
                <a:uLnTx/>
                <a:uFillTx/>
                <a:latin typeface="Franklin Gothic Book" panose="020B0503020102020204"/>
                <a:ea typeface="+mn-ea"/>
                <a:cs typeface="+mn-cs"/>
              </a:rPr>
              <a:t>25 Projects &amp; programs</a:t>
            </a:r>
          </a:p>
          <a:p>
            <a:pPr marL="342900" marR="0" lvl="1"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altLang="en-US" sz="2400" b="0" i="0" u="none" strike="noStrike" kern="1200" cap="all" spc="0" normalizeH="0" baseline="0" noProof="0" dirty="0">
                <a:ln>
                  <a:noFill/>
                </a:ln>
                <a:solidFill>
                  <a:srgbClr val="09252F"/>
                </a:solidFill>
                <a:effectLst/>
                <a:uLnTx/>
                <a:uFillTx/>
                <a:latin typeface="Franklin Gothic Book" panose="020B0503020102020204"/>
                <a:ea typeface="+mn-ea"/>
                <a:cs typeface="+mn-cs"/>
              </a:rPr>
              <a:t>$157.4 million total value</a:t>
            </a:r>
          </a:p>
          <a:p>
            <a:pPr marL="0" marR="0" lvl="1"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US" altLang="en-US" sz="2400" b="0" i="0" u="none" strike="noStrike" kern="1200" cap="all" spc="200" normalizeH="0" baseline="0" noProof="0" dirty="0">
              <a:ln>
                <a:noFill/>
              </a:ln>
              <a:solidFill>
                <a:srgbClr val="000000"/>
              </a:solidFill>
              <a:effectLst/>
              <a:highlight>
                <a:srgbClr val="A2DCE9"/>
              </a:highlight>
              <a:uLnTx/>
              <a:uFillTx/>
              <a:latin typeface="Franklin Gothic Book" panose="020B0503020102020204"/>
              <a:ea typeface="+mn-ea"/>
              <a:cs typeface="+mn-cs"/>
            </a:endParaRPr>
          </a:p>
        </p:txBody>
      </p:sp>
      <p:pic>
        <p:nvPicPr>
          <p:cNvPr id="15" name="Picture 14"/>
          <p:cNvPicPr>
            <a:picLocks noChangeAspect="1"/>
          </p:cNvPicPr>
          <p:nvPr/>
        </p:nvPicPr>
        <p:blipFill rotWithShape="1">
          <a:blip r:embed="rId4" cstate="print">
            <a:extLst>
              <a:ext uri="{28A0092B-C50C-407E-A947-70E740481C1C}">
                <a14:useLocalDpi xmlns:a14="http://schemas.microsoft.com/office/drawing/2010/main" val="0"/>
              </a:ext>
            </a:extLst>
          </a:blip>
          <a:srcRect l="4462" t="7999" r="2753" b="8291"/>
          <a:stretch/>
        </p:blipFill>
        <p:spPr>
          <a:xfrm>
            <a:off x="432136" y="2590513"/>
            <a:ext cx="5663863" cy="3832529"/>
          </a:xfrm>
          <a:prstGeom prst="rect">
            <a:avLst/>
          </a:prstGeom>
        </p:spPr>
      </p:pic>
      <p:graphicFrame>
        <p:nvGraphicFramePr>
          <p:cNvPr id="17" name="Table 16"/>
          <p:cNvGraphicFramePr>
            <a:graphicFrameLocks noGrp="1"/>
          </p:cNvGraphicFramePr>
          <p:nvPr>
            <p:extLst>
              <p:ext uri="{D42A27DB-BD31-4B8C-83A1-F6EECF244321}">
                <p14:modId xmlns:p14="http://schemas.microsoft.com/office/powerpoint/2010/main" val="1806998867"/>
              </p:ext>
            </p:extLst>
          </p:nvPr>
        </p:nvGraphicFramePr>
        <p:xfrm>
          <a:off x="6475022" y="133215"/>
          <a:ext cx="5524666" cy="6576100"/>
        </p:xfrm>
        <a:graphic>
          <a:graphicData uri="http://schemas.openxmlformats.org/drawingml/2006/table">
            <a:tbl>
              <a:tblPr>
                <a:tableStyleId>{2D5ABB26-0587-4C30-8999-92F81FD0307C}</a:tableStyleId>
              </a:tblPr>
              <a:tblGrid>
                <a:gridCol w="4471808">
                  <a:extLst>
                    <a:ext uri="{9D8B030D-6E8A-4147-A177-3AD203B41FA5}">
                      <a16:colId xmlns:a16="http://schemas.microsoft.com/office/drawing/2014/main" val="176003260"/>
                    </a:ext>
                  </a:extLst>
                </a:gridCol>
                <a:gridCol w="1052858">
                  <a:extLst>
                    <a:ext uri="{9D8B030D-6E8A-4147-A177-3AD203B41FA5}">
                      <a16:colId xmlns:a16="http://schemas.microsoft.com/office/drawing/2014/main" val="233992396"/>
                    </a:ext>
                  </a:extLst>
                </a:gridCol>
              </a:tblGrid>
              <a:tr h="263044">
                <a:tc>
                  <a:txBody>
                    <a:bodyPr/>
                    <a:lstStyle>
                      <a:lvl1pPr marL="0" algn="l" defTabSz="914400" rtl="0" eaLnBrk="1" latinLnBrk="0" hangingPunct="1">
                        <a:defRPr sz="1800" kern="1200">
                          <a:solidFill>
                            <a:schemeClr val="dk1"/>
                          </a:solidFill>
                          <a:latin typeface="Franklin Gothic Book" panose="020B0503020102020204"/>
                        </a:defRPr>
                      </a:lvl1pPr>
                      <a:lvl2pPr marL="457200" algn="l" defTabSz="914400" rtl="0" eaLnBrk="1" latinLnBrk="0" hangingPunct="1">
                        <a:defRPr sz="1800" kern="1200">
                          <a:solidFill>
                            <a:schemeClr val="dk1"/>
                          </a:solidFill>
                          <a:latin typeface="Franklin Gothic Book" panose="020B0503020102020204"/>
                        </a:defRPr>
                      </a:lvl2pPr>
                      <a:lvl3pPr marL="914400" algn="l" defTabSz="914400" rtl="0" eaLnBrk="1" latinLnBrk="0" hangingPunct="1">
                        <a:defRPr sz="1800" kern="1200">
                          <a:solidFill>
                            <a:schemeClr val="dk1"/>
                          </a:solidFill>
                          <a:latin typeface="Franklin Gothic Book" panose="020B0503020102020204"/>
                        </a:defRPr>
                      </a:lvl3pPr>
                      <a:lvl4pPr marL="1371600" algn="l" defTabSz="914400" rtl="0" eaLnBrk="1" latinLnBrk="0" hangingPunct="1">
                        <a:defRPr sz="1800" kern="1200">
                          <a:solidFill>
                            <a:schemeClr val="dk1"/>
                          </a:solidFill>
                          <a:latin typeface="Franklin Gothic Book" panose="020B0503020102020204"/>
                        </a:defRPr>
                      </a:lvl4pPr>
                      <a:lvl5pPr marL="1828800" algn="l" defTabSz="914400" rtl="0" eaLnBrk="1" latinLnBrk="0" hangingPunct="1">
                        <a:defRPr sz="1800" kern="1200">
                          <a:solidFill>
                            <a:schemeClr val="dk1"/>
                          </a:solidFill>
                          <a:latin typeface="Franklin Gothic Book" panose="020B0503020102020204"/>
                        </a:defRPr>
                      </a:lvl5pPr>
                      <a:lvl6pPr marL="2286000" algn="l" defTabSz="914400" rtl="0" eaLnBrk="1" latinLnBrk="0" hangingPunct="1">
                        <a:defRPr sz="1800" kern="1200">
                          <a:solidFill>
                            <a:schemeClr val="dk1"/>
                          </a:solidFill>
                          <a:latin typeface="Franklin Gothic Book" panose="020B0503020102020204"/>
                        </a:defRPr>
                      </a:lvl6pPr>
                      <a:lvl7pPr marL="2743200" algn="l" defTabSz="914400" rtl="0" eaLnBrk="1" latinLnBrk="0" hangingPunct="1">
                        <a:defRPr sz="1800" kern="1200">
                          <a:solidFill>
                            <a:schemeClr val="dk1"/>
                          </a:solidFill>
                          <a:latin typeface="Franklin Gothic Book" panose="020B0503020102020204"/>
                        </a:defRPr>
                      </a:lvl7pPr>
                      <a:lvl8pPr marL="3200400" algn="l" defTabSz="914400" rtl="0" eaLnBrk="1" latinLnBrk="0" hangingPunct="1">
                        <a:defRPr sz="1800" kern="1200">
                          <a:solidFill>
                            <a:schemeClr val="dk1"/>
                          </a:solidFill>
                          <a:latin typeface="Franklin Gothic Book" panose="020B0503020102020204"/>
                        </a:defRPr>
                      </a:lvl8pPr>
                      <a:lvl9pPr marL="3657600" algn="l" defTabSz="914400" rtl="0" eaLnBrk="1" latinLnBrk="0" hangingPunct="1">
                        <a:defRPr sz="1800" kern="1200">
                          <a:solidFill>
                            <a:schemeClr val="dk1"/>
                          </a:solidFill>
                          <a:latin typeface="Franklin Gothic Book" panose="020B0503020102020204"/>
                        </a:defRPr>
                      </a:lvl9pPr>
                    </a:lstStyle>
                    <a:p>
                      <a:pPr algn="l" fontAlgn="b"/>
                      <a:r>
                        <a:rPr lang="en-US" sz="1400" u="none" strike="noStrike" dirty="0">
                          <a:solidFill>
                            <a:schemeClr val="bg1"/>
                          </a:solidFill>
                          <a:effectLst/>
                        </a:rPr>
                        <a:t>Crown Point Tidal Protection</a:t>
                      </a:r>
                      <a:endParaRPr lang="en-US" sz="1400" b="0" i="0" u="none" strike="noStrike" dirty="0">
                        <a:solidFill>
                          <a:schemeClr val="bg1"/>
                        </a:solidFill>
                        <a:effectLst/>
                        <a:latin typeface="Arial" panose="020B0604020202020204" pitchFamily="34" charset="0"/>
                      </a:endParaRPr>
                    </a:p>
                  </a:txBody>
                  <a:tcPr marL="7620" marR="7620" marT="7620" marB="0" anchor="b"/>
                </a:tc>
                <a:tc>
                  <a:txBody>
                    <a:bodyPr/>
                    <a:lstStyle>
                      <a:lvl1pPr marL="0" algn="l" defTabSz="914400" rtl="0" eaLnBrk="1" latinLnBrk="0" hangingPunct="1">
                        <a:defRPr sz="1800" kern="1200">
                          <a:solidFill>
                            <a:schemeClr val="dk1"/>
                          </a:solidFill>
                          <a:latin typeface="Franklin Gothic Book" panose="020B0503020102020204"/>
                        </a:defRPr>
                      </a:lvl1pPr>
                      <a:lvl2pPr marL="457200" algn="l" defTabSz="914400" rtl="0" eaLnBrk="1" latinLnBrk="0" hangingPunct="1">
                        <a:defRPr sz="1800" kern="1200">
                          <a:solidFill>
                            <a:schemeClr val="dk1"/>
                          </a:solidFill>
                          <a:latin typeface="Franklin Gothic Book" panose="020B0503020102020204"/>
                        </a:defRPr>
                      </a:lvl2pPr>
                      <a:lvl3pPr marL="914400" algn="l" defTabSz="914400" rtl="0" eaLnBrk="1" latinLnBrk="0" hangingPunct="1">
                        <a:defRPr sz="1800" kern="1200">
                          <a:solidFill>
                            <a:schemeClr val="dk1"/>
                          </a:solidFill>
                          <a:latin typeface="Franklin Gothic Book" panose="020B0503020102020204"/>
                        </a:defRPr>
                      </a:lvl3pPr>
                      <a:lvl4pPr marL="1371600" algn="l" defTabSz="914400" rtl="0" eaLnBrk="1" latinLnBrk="0" hangingPunct="1">
                        <a:defRPr sz="1800" kern="1200">
                          <a:solidFill>
                            <a:schemeClr val="dk1"/>
                          </a:solidFill>
                          <a:latin typeface="Franklin Gothic Book" panose="020B0503020102020204"/>
                        </a:defRPr>
                      </a:lvl4pPr>
                      <a:lvl5pPr marL="1828800" algn="l" defTabSz="914400" rtl="0" eaLnBrk="1" latinLnBrk="0" hangingPunct="1">
                        <a:defRPr sz="1800" kern="1200">
                          <a:solidFill>
                            <a:schemeClr val="dk1"/>
                          </a:solidFill>
                          <a:latin typeface="Franklin Gothic Book" panose="020B0503020102020204"/>
                        </a:defRPr>
                      </a:lvl5pPr>
                      <a:lvl6pPr marL="2286000" algn="l" defTabSz="914400" rtl="0" eaLnBrk="1" latinLnBrk="0" hangingPunct="1">
                        <a:defRPr sz="1800" kern="1200">
                          <a:solidFill>
                            <a:schemeClr val="dk1"/>
                          </a:solidFill>
                          <a:latin typeface="Franklin Gothic Book" panose="020B0503020102020204"/>
                        </a:defRPr>
                      </a:lvl6pPr>
                      <a:lvl7pPr marL="2743200" algn="l" defTabSz="914400" rtl="0" eaLnBrk="1" latinLnBrk="0" hangingPunct="1">
                        <a:defRPr sz="1800" kern="1200">
                          <a:solidFill>
                            <a:schemeClr val="dk1"/>
                          </a:solidFill>
                          <a:latin typeface="Franklin Gothic Book" panose="020B0503020102020204"/>
                        </a:defRPr>
                      </a:lvl7pPr>
                      <a:lvl8pPr marL="3200400" algn="l" defTabSz="914400" rtl="0" eaLnBrk="1" latinLnBrk="0" hangingPunct="1">
                        <a:defRPr sz="1800" kern="1200">
                          <a:solidFill>
                            <a:schemeClr val="dk1"/>
                          </a:solidFill>
                          <a:latin typeface="Franklin Gothic Book" panose="020B0503020102020204"/>
                        </a:defRPr>
                      </a:lvl8pPr>
                      <a:lvl9pPr marL="3657600" algn="l" defTabSz="914400" rtl="0" eaLnBrk="1" latinLnBrk="0" hangingPunct="1">
                        <a:defRPr sz="1800" kern="1200">
                          <a:solidFill>
                            <a:schemeClr val="dk1"/>
                          </a:solidFill>
                          <a:latin typeface="Franklin Gothic Book" panose="020B0503020102020204"/>
                        </a:defRPr>
                      </a:lvl9pPr>
                    </a:lstStyle>
                    <a:p>
                      <a:pPr algn="r" fontAlgn="b"/>
                      <a:r>
                        <a:rPr lang="en-US" sz="1400" u="none" strike="noStrike" dirty="0">
                          <a:solidFill>
                            <a:schemeClr val="bg1"/>
                          </a:solidFill>
                          <a:effectLst/>
                        </a:rPr>
                        <a:t>$24M </a:t>
                      </a:r>
                      <a:endParaRPr lang="en-US" sz="1400" b="0" i="0" u="none" strike="noStrike" dirty="0">
                        <a:solidFill>
                          <a:schemeClr val="bg1"/>
                        </a:solidFill>
                        <a:effectLst/>
                        <a:latin typeface="Arial" panose="020B0604020202020204" pitchFamily="34" charset="0"/>
                      </a:endParaRPr>
                    </a:p>
                  </a:txBody>
                  <a:tcPr marL="7620" marR="7620" marT="7620" marB="0" anchor="b"/>
                </a:tc>
                <a:extLst>
                  <a:ext uri="{0D108BD9-81ED-4DB2-BD59-A6C34878D82A}">
                    <a16:rowId xmlns:a16="http://schemas.microsoft.com/office/drawing/2014/main" val="3043865987"/>
                  </a:ext>
                </a:extLst>
              </a:tr>
              <a:tr h="263044">
                <a:tc>
                  <a:txBody>
                    <a:bodyPr/>
                    <a:lstStyle>
                      <a:lvl1pPr marL="0" algn="l" defTabSz="914400" rtl="0" eaLnBrk="1" latinLnBrk="0" hangingPunct="1">
                        <a:defRPr sz="1800" kern="1200">
                          <a:solidFill>
                            <a:schemeClr val="dk1"/>
                          </a:solidFill>
                          <a:latin typeface="Franklin Gothic Book" panose="020B0503020102020204"/>
                        </a:defRPr>
                      </a:lvl1pPr>
                      <a:lvl2pPr marL="457200" algn="l" defTabSz="914400" rtl="0" eaLnBrk="1" latinLnBrk="0" hangingPunct="1">
                        <a:defRPr sz="1800" kern="1200">
                          <a:solidFill>
                            <a:schemeClr val="dk1"/>
                          </a:solidFill>
                          <a:latin typeface="Franklin Gothic Book" panose="020B0503020102020204"/>
                        </a:defRPr>
                      </a:lvl2pPr>
                      <a:lvl3pPr marL="914400" algn="l" defTabSz="914400" rtl="0" eaLnBrk="1" latinLnBrk="0" hangingPunct="1">
                        <a:defRPr sz="1800" kern="1200">
                          <a:solidFill>
                            <a:schemeClr val="dk1"/>
                          </a:solidFill>
                          <a:latin typeface="Franklin Gothic Book" panose="020B0503020102020204"/>
                        </a:defRPr>
                      </a:lvl3pPr>
                      <a:lvl4pPr marL="1371600" algn="l" defTabSz="914400" rtl="0" eaLnBrk="1" latinLnBrk="0" hangingPunct="1">
                        <a:defRPr sz="1800" kern="1200">
                          <a:solidFill>
                            <a:schemeClr val="dk1"/>
                          </a:solidFill>
                          <a:latin typeface="Franklin Gothic Book" panose="020B0503020102020204"/>
                        </a:defRPr>
                      </a:lvl4pPr>
                      <a:lvl5pPr marL="1828800" algn="l" defTabSz="914400" rtl="0" eaLnBrk="1" latinLnBrk="0" hangingPunct="1">
                        <a:defRPr sz="1800" kern="1200">
                          <a:solidFill>
                            <a:schemeClr val="dk1"/>
                          </a:solidFill>
                          <a:latin typeface="Franklin Gothic Book" panose="020B0503020102020204"/>
                        </a:defRPr>
                      </a:lvl5pPr>
                      <a:lvl6pPr marL="2286000" algn="l" defTabSz="914400" rtl="0" eaLnBrk="1" latinLnBrk="0" hangingPunct="1">
                        <a:defRPr sz="1800" kern="1200">
                          <a:solidFill>
                            <a:schemeClr val="dk1"/>
                          </a:solidFill>
                          <a:latin typeface="Franklin Gothic Book" panose="020B0503020102020204"/>
                        </a:defRPr>
                      </a:lvl6pPr>
                      <a:lvl7pPr marL="2743200" algn="l" defTabSz="914400" rtl="0" eaLnBrk="1" latinLnBrk="0" hangingPunct="1">
                        <a:defRPr sz="1800" kern="1200">
                          <a:solidFill>
                            <a:schemeClr val="dk1"/>
                          </a:solidFill>
                          <a:latin typeface="Franklin Gothic Book" panose="020B0503020102020204"/>
                        </a:defRPr>
                      </a:lvl7pPr>
                      <a:lvl8pPr marL="3200400" algn="l" defTabSz="914400" rtl="0" eaLnBrk="1" latinLnBrk="0" hangingPunct="1">
                        <a:defRPr sz="1800" kern="1200">
                          <a:solidFill>
                            <a:schemeClr val="dk1"/>
                          </a:solidFill>
                          <a:latin typeface="Franklin Gothic Book" panose="020B0503020102020204"/>
                        </a:defRPr>
                      </a:lvl8pPr>
                      <a:lvl9pPr marL="3657600" algn="l" defTabSz="914400" rtl="0" eaLnBrk="1" latinLnBrk="0" hangingPunct="1">
                        <a:defRPr sz="1800" kern="1200">
                          <a:solidFill>
                            <a:schemeClr val="dk1"/>
                          </a:solidFill>
                          <a:latin typeface="Franklin Gothic Book" panose="020B0503020102020204"/>
                        </a:defRPr>
                      </a:lvl9pPr>
                    </a:lstStyle>
                    <a:p>
                      <a:pPr algn="l" fontAlgn="b"/>
                      <a:r>
                        <a:rPr lang="en-US" sz="1400" u="none" strike="noStrike" dirty="0">
                          <a:solidFill>
                            <a:schemeClr val="bg1"/>
                          </a:solidFill>
                          <a:effectLst/>
                        </a:rPr>
                        <a:t>Grand Bayou Ridge Restoration/Canal Backfilling</a:t>
                      </a:r>
                      <a:endParaRPr lang="en-US" sz="1400" b="0" i="0" u="none" strike="noStrike" dirty="0">
                        <a:solidFill>
                          <a:schemeClr val="bg1"/>
                        </a:solidFill>
                        <a:effectLst/>
                        <a:latin typeface="Arial" panose="020B0604020202020204" pitchFamily="34" charset="0"/>
                      </a:endParaRPr>
                    </a:p>
                  </a:txBody>
                  <a:tcPr marL="7620" marR="7620" marT="7620" marB="0" anchor="b"/>
                </a:tc>
                <a:tc>
                  <a:txBody>
                    <a:bodyPr/>
                    <a:lstStyle>
                      <a:lvl1pPr marL="0" algn="l" defTabSz="914400" rtl="0" eaLnBrk="1" latinLnBrk="0" hangingPunct="1">
                        <a:defRPr sz="1800" kern="1200">
                          <a:solidFill>
                            <a:schemeClr val="dk1"/>
                          </a:solidFill>
                          <a:latin typeface="Franklin Gothic Book" panose="020B0503020102020204"/>
                        </a:defRPr>
                      </a:lvl1pPr>
                      <a:lvl2pPr marL="457200" algn="l" defTabSz="914400" rtl="0" eaLnBrk="1" latinLnBrk="0" hangingPunct="1">
                        <a:defRPr sz="1800" kern="1200">
                          <a:solidFill>
                            <a:schemeClr val="dk1"/>
                          </a:solidFill>
                          <a:latin typeface="Franklin Gothic Book" panose="020B0503020102020204"/>
                        </a:defRPr>
                      </a:lvl2pPr>
                      <a:lvl3pPr marL="914400" algn="l" defTabSz="914400" rtl="0" eaLnBrk="1" latinLnBrk="0" hangingPunct="1">
                        <a:defRPr sz="1800" kern="1200">
                          <a:solidFill>
                            <a:schemeClr val="dk1"/>
                          </a:solidFill>
                          <a:latin typeface="Franklin Gothic Book" panose="020B0503020102020204"/>
                        </a:defRPr>
                      </a:lvl3pPr>
                      <a:lvl4pPr marL="1371600" algn="l" defTabSz="914400" rtl="0" eaLnBrk="1" latinLnBrk="0" hangingPunct="1">
                        <a:defRPr sz="1800" kern="1200">
                          <a:solidFill>
                            <a:schemeClr val="dk1"/>
                          </a:solidFill>
                          <a:latin typeface="Franklin Gothic Book" panose="020B0503020102020204"/>
                        </a:defRPr>
                      </a:lvl4pPr>
                      <a:lvl5pPr marL="1828800" algn="l" defTabSz="914400" rtl="0" eaLnBrk="1" latinLnBrk="0" hangingPunct="1">
                        <a:defRPr sz="1800" kern="1200">
                          <a:solidFill>
                            <a:schemeClr val="dk1"/>
                          </a:solidFill>
                          <a:latin typeface="Franklin Gothic Book" panose="020B0503020102020204"/>
                        </a:defRPr>
                      </a:lvl5pPr>
                      <a:lvl6pPr marL="2286000" algn="l" defTabSz="914400" rtl="0" eaLnBrk="1" latinLnBrk="0" hangingPunct="1">
                        <a:defRPr sz="1800" kern="1200">
                          <a:solidFill>
                            <a:schemeClr val="dk1"/>
                          </a:solidFill>
                          <a:latin typeface="Franklin Gothic Book" panose="020B0503020102020204"/>
                        </a:defRPr>
                      </a:lvl6pPr>
                      <a:lvl7pPr marL="2743200" algn="l" defTabSz="914400" rtl="0" eaLnBrk="1" latinLnBrk="0" hangingPunct="1">
                        <a:defRPr sz="1800" kern="1200">
                          <a:solidFill>
                            <a:schemeClr val="dk1"/>
                          </a:solidFill>
                          <a:latin typeface="Franklin Gothic Book" panose="020B0503020102020204"/>
                        </a:defRPr>
                      </a:lvl7pPr>
                      <a:lvl8pPr marL="3200400" algn="l" defTabSz="914400" rtl="0" eaLnBrk="1" latinLnBrk="0" hangingPunct="1">
                        <a:defRPr sz="1800" kern="1200">
                          <a:solidFill>
                            <a:schemeClr val="dk1"/>
                          </a:solidFill>
                          <a:latin typeface="Franklin Gothic Book" panose="020B0503020102020204"/>
                        </a:defRPr>
                      </a:lvl8pPr>
                      <a:lvl9pPr marL="3657600" algn="l" defTabSz="914400" rtl="0" eaLnBrk="1" latinLnBrk="0" hangingPunct="1">
                        <a:defRPr sz="1800" kern="1200">
                          <a:solidFill>
                            <a:schemeClr val="dk1"/>
                          </a:solidFill>
                          <a:latin typeface="Franklin Gothic Book" panose="020B0503020102020204"/>
                        </a:defRPr>
                      </a:lvl9pPr>
                    </a:lstStyle>
                    <a:p>
                      <a:pPr algn="r" fontAlgn="b"/>
                      <a:r>
                        <a:rPr lang="en-US" sz="1400" u="none" strike="noStrike" dirty="0">
                          <a:solidFill>
                            <a:schemeClr val="bg1"/>
                          </a:solidFill>
                          <a:effectLst/>
                        </a:rPr>
                        <a:t>$3M </a:t>
                      </a:r>
                      <a:endParaRPr lang="en-US" sz="1400" b="0" i="0" u="none" strike="noStrike" dirty="0">
                        <a:solidFill>
                          <a:schemeClr val="bg1"/>
                        </a:solidFill>
                        <a:effectLst/>
                        <a:latin typeface="Arial" panose="020B0604020202020204" pitchFamily="34" charset="0"/>
                      </a:endParaRPr>
                    </a:p>
                  </a:txBody>
                  <a:tcPr marL="7620" marR="7620" marT="7620" marB="0" anchor="b"/>
                </a:tc>
                <a:extLst>
                  <a:ext uri="{0D108BD9-81ED-4DB2-BD59-A6C34878D82A}">
                    <a16:rowId xmlns:a16="http://schemas.microsoft.com/office/drawing/2014/main" val="748036820"/>
                  </a:ext>
                </a:extLst>
              </a:tr>
              <a:tr h="263044">
                <a:tc>
                  <a:txBody>
                    <a:bodyPr/>
                    <a:lstStyle>
                      <a:lvl1pPr marL="0" algn="l" defTabSz="914400" rtl="0" eaLnBrk="1" latinLnBrk="0" hangingPunct="1">
                        <a:defRPr sz="1800" kern="1200">
                          <a:solidFill>
                            <a:schemeClr val="dk1"/>
                          </a:solidFill>
                          <a:latin typeface="Franklin Gothic Book" panose="020B0503020102020204"/>
                        </a:defRPr>
                      </a:lvl1pPr>
                      <a:lvl2pPr marL="457200" algn="l" defTabSz="914400" rtl="0" eaLnBrk="1" latinLnBrk="0" hangingPunct="1">
                        <a:defRPr sz="1800" kern="1200">
                          <a:solidFill>
                            <a:schemeClr val="dk1"/>
                          </a:solidFill>
                          <a:latin typeface="Franklin Gothic Book" panose="020B0503020102020204"/>
                        </a:defRPr>
                      </a:lvl2pPr>
                      <a:lvl3pPr marL="914400" algn="l" defTabSz="914400" rtl="0" eaLnBrk="1" latinLnBrk="0" hangingPunct="1">
                        <a:defRPr sz="1800" kern="1200">
                          <a:solidFill>
                            <a:schemeClr val="dk1"/>
                          </a:solidFill>
                          <a:latin typeface="Franklin Gothic Book" panose="020B0503020102020204"/>
                        </a:defRPr>
                      </a:lvl3pPr>
                      <a:lvl4pPr marL="1371600" algn="l" defTabSz="914400" rtl="0" eaLnBrk="1" latinLnBrk="0" hangingPunct="1">
                        <a:defRPr sz="1800" kern="1200">
                          <a:solidFill>
                            <a:schemeClr val="dk1"/>
                          </a:solidFill>
                          <a:latin typeface="Franklin Gothic Book" panose="020B0503020102020204"/>
                        </a:defRPr>
                      </a:lvl4pPr>
                      <a:lvl5pPr marL="1828800" algn="l" defTabSz="914400" rtl="0" eaLnBrk="1" latinLnBrk="0" hangingPunct="1">
                        <a:defRPr sz="1800" kern="1200">
                          <a:solidFill>
                            <a:schemeClr val="dk1"/>
                          </a:solidFill>
                          <a:latin typeface="Franklin Gothic Book" panose="020B0503020102020204"/>
                        </a:defRPr>
                      </a:lvl5pPr>
                      <a:lvl6pPr marL="2286000" algn="l" defTabSz="914400" rtl="0" eaLnBrk="1" latinLnBrk="0" hangingPunct="1">
                        <a:defRPr sz="1800" kern="1200">
                          <a:solidFill>
                            <a:schemeClr val="dk1"/>
                          </a:solidFill>
                          <a:latin typeface="Franklin Gothic Book" panose="020B0503020102020204"/>
                        </a:defRPr>
                      </a:lvl6pPr>
                      <a:lvl7pPr marL="2743200" algn="l" defTabSz="914400" rtl="0" eaLnBrk="1" latinLnBrk="0" hangingPunct="1">
                        <a:defRPr sz="1800" kern="1200">
                          <a:solidFill>
                            <a:schemeClr val="dk1"/>
                          </a:solidFill>
                          <a:latin typeface="Franklin Gothic Book" panose="020B0503020102020204"/>
                        </a:defRPr>
                      </a:lvl7pPr>
                      <a:lvl8pPr marL="3200400" algn="l" defTabSz="914400" rtl="0" eaLnBrk="1" latinLnBrk="0" hangingPunct="1">
                        <a:defRPr sz="1800" kern="1200">
                          <a:solidFill>
                            <a:schemeClr val="dk1"/>
                          </a:solidFill>
                          <a:latin typeface="Franklin Gothic Book" panose="020B0503020102020204"/>
                        </a:defRPr>
                      </a:lvl8pPr>
                      <a:lvl9pPr marL="3657600" algn="l" defTabSz="914400" rtl="0" eaLnBrk="1" latinLnBrk="0" hangingPunct="1">
                        <a:defRPr sz="1800" kern="1200">
                          <a:solidFill>
                            <a:schemeClr val="dk1"/>
                          </a:solidFill>
                          <a:latin typeface="Franklin Gothic Book" panose="020B0503020102020204"/>
                        </a:defRPr>
                      </a:lvl9pPr>
                    </a:lstStyle>
                    <a:p>
                      <a:pPr algn="l" fontAlgn="b"/>
                      <a:r>
                        <a:rPr lang="en-US" sz="1400" u="none" strike="noStrike" dirty="0">
                          <a:solidFill>
                            <a:schemeClr val="bg1"/>
                          </a:solidFill>
                          <a:effectLst/>
                        </a:rPr>
                        <a:t>Northwest Little Lake Marsh Creation Increment 2</a:t>
                      </a:r>
                      <a:endParaRPr lang="en-US" sz="1400" b="0" i="0" u="none" strike="noStrike" dirty="0">
                        <a:solidFill>
                          <a:schemeClr val="bg1"/>
                        </a:solidFill>
                        <a:effectLst/>
                        <a:latin typeface="Arial" panose="020B0604020202020204" pitchFamily="34" charset="0"/>
                      </a:endParaRPr>
                    </a:p>
                  </a:txBody>
                  <a:tcPr marL="7620" marR="7620" marT="7620" marB="0" anchor="b"/>
                </a:tc>
                <a:tc>
                  <a:txBody>
                    <a:bodyPr/>
                    <a:lstStyle>
                      <a:lvl1pPr marL="0" algn="l" defTabSz="914400" rtl="0" eaLnBrk="1" latinLnBrk="0" hangingPunct="1">
                        <a:defRPr sz="1800" kern="1200">
                          <a:solidFill>
                            <a:schemeClr val="dk1"/>
                          </a:solidFill>
                          <a:latin typeface="Franklin Gothic Book" panose="020B0503020102020204"/>
                        </a:defRPr>
                      </a:lvl1pPr>
                      <a:lvl2pPr marL="457200" algn="l" defTabSz="914400" rtl="0" eaLnBrk="1" latinLnBrk="0" hangingPunct="1">
                        <a:defRPr sz="1800" kern="1200">
                          <a:solidFill>
                            <a:schemeClr val="dk1"/>
                          </a:solidFill>
                          <a:latin typeface="Franklin Gothic Book" panose="020B0503020102020204"/>
                        </a:defRPr>
                      </a:lvl2pPr>
                      <a:lvl3pPr marL="914400" algn="l" defTabSz="914400" rtl="0" eaLnBrk="1" latinLnBrk="0" hangingPunct="1">
                        <a:defRPr sz="1800" kern="1200">
                          <a:solidFill>
                            <a:schemeClr val="dk1"/>
                          </a:solidFill>
                          <a:latin typeface="Franklin Gothic Book" panose="020B0503020102020204"/>
                        </a:defRPr>
                      </a:lvl3pPr>
                      <a:lvl4pPr marL="1371600" algn="l" defTabSz="914400" rtl="0" eaLnBrk="1" latinLnBrk="0" hangingPunct="1">
                        <a:defRPr sz="1800" kern="1200">
                          <a:solidFill>
                            <a:schemeClr val="dk1"/>
                          </a:solidFill>
                          <a:latin typeface="Franklin Gothic Book" panose="020B0503020102020204"/>
                        </a:defRPr>
                      </a:lvl4pPr>
                      <a:lvl5pPr marL="1828800" algn="l" defTabSz="914400" rtl="0" eaLnBrk="1" latinLnBrk="0" hangingPunct="1">
                        <a:defRPr sz="1800" kern="1200">
                          <a:solidFill>
                            <a:schemeClr val="dk1"/>
                          </a:solidFill>
                          <a:latin typeface="Franklin Gothic Book" panose="020B0503020102020204"/>
                        </a:defRPr>
                      </a:lvl5pPr>
                      <a:lvl6pPr marL="2286000" algn="l" defTabSz="914400" rtl="0" eaLnBrk="1" latinLnBrk="0" hangingPunct="1">
                        <a:defRPr sz="1800" kern="1200">
                          <a:solidFill>
                            <a:schemeClr val="dk1"/>
                          </a:solidFill>
                          <a:latin typeface="Franklin Gothic Book" panose="020B0503020102020204"/>
                        </a:defRPr>
                      </a:lvl6pPr>
                      <a:lvl7pPr marL="2743200" algn="l" defTabSz="914400" rtl="0" eaLnBrk="1" latinLnBrk="0" hangingPunct="1">
                        <a:defRPr sz="1800" kern="1200">
                          <a:solidFill>
                            <a:schemeClr val="dk1"/>
                          </a:solidFill>
                          <a:latin typeface="Franklin Gothic Book" panose="020B0503020102020204"/>
                        </a:defRPr>
                      </a:lvl7pPr>
                      <a:lvl8pPr marL="3200400" algn="l" defTabSz="914400" rtl="0" eaLnBrk="1" latinLnBrk="0" hangingPunct="1">
                        <a:defRPr sz="1800" kern="1200">
                          <a:solidFill>
                            <a:schemeClr val="dk1"/>
                          </a:solidFill>
                          <a:latin typeface="Franklin Gothic Book" panose="020B0503020102020204"/>
                        </a:defRPr>
                      </a:lvl8pPr>
                      <a:lvl9pPr marL="3657600" algn="l" defTabSz="914400" rtl="0" eaLnBrk="1" latinLnBrk="0" hangingPunct="1">
                        <a:defRPr sz="1800" kern="1200">
                          <a:solidFill>
                            <a:schemeClr val="dk1"/>
                          </a:solidFill>
                          <a:latin typeface="Franklin Gothic Book" panose="020B0503020102020204"/>
                        </a:defRPr>
                      </a:lvl9pPr>
                    </a:lstStyle>
                    <a:p>
                      <a:pPr algn="r" fontAlgn="b"/>
                      <a:r>
                        <a:rPr lang="en-US" sz="1400" u="none" strike="noStrike" dirty="0">
                          <a:solidFill>
                            <a:schemeClr val="bg1"/>
                          </a:solidFill>
                          <a:effectLst/>
                        </a:rPr>
                        <a:t>$11.4M </a:t>
                      </a:r>
                      <a:endParaRPr lang="en-US" sz="1400" b="0" i="0" u="none" strike="noStrike" dirty="0">
                        <a:solidFill>
                          <a:schemeClr val="bg1"/>
                        </a:solidFill>
                        <a:effectLst/>
                        <a:latin typeface="Arial" panose="020B0604020202020204" pitchFamily="34" charset="0"/>
                      </a:endParaRPr>
                    </a:p>
                  </a:txBody>
                  <a:tcPr marL="7620" marR="7620" marT="7620" marB="0" anchor="b"/>
                </a:tc>
                <a:extLst>
                  <a:ext uri="{0D108BD9-81ED-4DB2-BD59-A6C34878D82A}">
                    <a16:rowId xmlns:a16="http://schemas.microsoft.com/office/drawing/2014/main" val="405651946"/>
                  </a:ext>
                </a:extLst>
              </a:tr>
              <a:tr h="263044">
                <a:tc>
                  <a:txBody>
                    <a:bodyPr/>
                    <a:lstStyle>
                      <a:lvl1pPr marL="0" algn="l" defTabSz="914400" rtl="0" eaLnBrk="1" latinLnBrk="0" hangingPunct="1">
                        <a:defRPr sz="1800" kern="1200">
                          <a:solidFill>
                            <a:schemeClr val="dk1"/>
                          </a:solidFill>
                          <a:latin typeface="Franklin Gothic Book" panose="020B0503020102020204"/>
                        </a:defRPr>
                      </a:lvl1pPr>
                      <a:lvl2pPr marL="457200" algn="l" defTabSz="914400" rtl="0" eaLnBrk="1" latinLnBrk="0" hangingPunct="1">
                        <a:defRPr sz="1800" kern="1200">
                          <a:solidFill>
                            <a:schemeClr val="dk1"/>
                          </a:solidFill>
                          <a:latin typeface="Franklin Gothic Book" panose="020B0503020102020204"/>
                        </a:defRPr>
                      </a:lvl2pPr>
                      <a:lvl3pPr marL="914400" algn="l" defTabSz="914400" rtl="0" eaLnBrk="1" latinLnBrk="0" hangingPunct="1">
                        <a:defRPr sz="1800" kern="1200">
                          <a:solidFill>
                            <a:schemeClr val="dk1"/>
                          </a:solidFill>
                          <a:latin typeface="Franklin Gothic Book" panose="020B0503020102020204"/>
                        </a:defRPr>
                      </a:lvl3pPr>
                      <a:lvl4pPr marL="1371600" algn="l" defTabSz="914400" rtl="0" eaLnBrk="1" latinLnBrk="0" hangingPunct="1">
                        <a:defRPr sz="1800" kern="1200">
                          <a:solidFill>
                            <a:schemeClr val="dk1"/>
                          </a:solidFill>
                          <a:latin typeface="Franklin Gothic Book" panose="020B0503020102020204"/>
                        </a:defRPr>
                      </a:lvl4pPr>
                      <a:lvl5pPr marL="1828800" algn="l" defTabSz="914400" rtl="0" eaLnBrk="1" latinLnBrk="0" hangingPunct="1">
                        <a:defRPr sz="1800" kern="1200">
                          <a:solidFill>
                            <a:schemeClr val="dk1"/>
                          </a:solidFill>
                          <a:latin typeface="Franklin Gothic Book" panose="020B0503020102020204"/>
                        </a:defRPr>
                      </a:lvl5pPr>
                      <a:lvl6pPr marL="2286000" algn="l" defTabSz="914400" rtl="0" eaLnBrk="1" latinLnBrk="0" hangingPunct="1">
                        <a:defRPr sz="1800" kern="1200">
                          <a:solidFill>
                            <a:schemeClr val="dk1"/>
                          </a:solidFill>
                          <a:latin typeface="Franklin Gothic Book" panose="020B0503020102020204"/>
                        </a:defRPr>
                      </a:lvl6pPr>
                      <a:lvl7pPr marL="2743200" algn="l" defTabSz="914400" rtl="0" eaLnBrk="1" latinLnBrk="0" hangingPunct="1">
                        <a:defRPr sz="1800" kern="1200">
                          <a:solidFill>
                            <a:schemeClr val="dk1"/>
                          </a:solidFill>
                          <a:latin typeface="Franklin Gothic Book" panose="020B0503020102020204"/>
                        </a:defRPr>
                      </a:lvl7pPr>
                      <a:lvl8pPr marL="3200400" algn="l" defTabSz="914400" rtl="0" eaLnBrk="1" latinLnBrk="0" hangingPunct="1">
                        <a:defRPr sz="1800" kern="1200">
                          <a:solidFill>
                            <a:schemeClr val="dk1"/>
                          </a:solidFill>
                          <a:latin typeface="Franklin Gothic Book" panose="020B0503020102020204"/>
                        </a:defRPr>
                      </a:lvl8pPr>
                      <a:lvl9pPr marL="3657600" algn="l" defTabSz="914400" rtl="0" eaLnBrk="1" latinLnBrk="0" hangingPunct="1">
                        <a:defRPr sz="1800" kern="1200">
                          <a:solidFill>
                            <a:schemeClr val="dk1"/>
                          </a:solidFill>
                          <a:latin typeface="Franklin Gothic Book" panose="020B0503020102020204"/>
                        </a:defRPr>
                      </a:lvl9pPr>
                    </a:lstStyle>
                    <a:p>
                      <a:pPr algn="l" fontAlgn="b"/>
                      <a:r>
                        <a:rPr lang="en-US" sz="1400" u="none" strike="noStrike" dirty="0">
                          <a:solidFill>
                            <a:schemeClr val="bg1"/>
                          </a:solidFill>
                          <a:effectLst/>
                        </a:rPr>
                        <a:t>Breton </a:t>
                      </a:r>
                      <a:r>
                        <a:rPr lang="en-US" sz="1400" u="none" strike="noStrike" dirty="0" err="1">
                          <a:solidFill>
                            <a:schemeClr val="bg1"/>
                          </a:solidFill>
                          <a:effectLst/>
                        </a:rPr>
                        <a:t>Landbridge</a:t>
                      </a:r>
                      <a:r>
                        <a:rPr lang="en-US" sz="1400" u="none" strike="noStrike" dirty="0">
                          <a:solidFill>
                            <a:schemeClr val="bg1"/>
                          </a:solidFill>
                          <a:effectLst/>
                        </a:rPr>
                        <a:t> Marsh Creation (West)</a:t>
                      </a:r>
                      <a:endParaRPr lang="en-US" sz="1400" b="0" i="0" u="none" strike="noStrike" dirty="0">
                        <a:solidFill>
                          <a:schemeClr val="bg1"/>
                        </a:solidFill>
                        <a:effectLst/>
                        <a:latin typeface="Arial" panose="020B0604020202020204" pitchFamily="34" charset="0"/>
                      </a:endParaRPr>
                    </a:p>
                  </a:txBody>
                  <a:tcPr marL="7620" marR="7620" marT="7620" marB="0" anchor="b"/>
                </a:tc>
                <a:tc>
                  <a:txBody>
                    <a:bodyPr/>
                    <a:lstStyle>
                      <a:lvl1pPr marL="0" algn="l" defTabSz="914400" rtl="0" eaLnBrk="1" latinLnBrk="0" hangingPunct="1">
                        <a:defRPr sz="1800" kern="1200">
                          <a:solidFill>
                            <a:schemeClr val="dk1"/>
                          </a:solidFill>
                          <a:latin typeface="Franklin Gothic Book" panose="020B0503020102020204"/>
                        </a:defRPr>
                      </a:lvl1pPr>
                      <a:lvl2pPr marL="457200" algn="l" defTabSz="914400" rtl="0" eaLnBrk="1" latinLnBrk="0" hangingPunct="1">
                        <a:defRPr sz="1800" kern="1200">
                          <a:solidFill>
                            <a:schemeClr val="dk1"/>
                          </a:solidFill>
                          <a:latin typeface="Franklin Gothic Book" panose="020B0503020102020204"/>
                        </a:defRPr>
                      </a:lvl2pPr>
                      <a:lvl3pPr marL="914400" algn="l" defTabSz="914400" rtl="0" eaLnBrk="1" latinLnBrk="0" hangingPunct="1">
                        <a:defRPr sz="1800" kern="1200">
                          <a:solidFill>
                            <a:schemeClr val="dk1"/>
                          </a:solidFill>
                          <a:latin typeface="Franklin Gothic Book" panose="020B0503020102020204"/>
                        </a:defRPr>
                      </a:lvl3pPr>
                      <a:lvl4pPr marL="1371600" algn="l" defTabSz="914400" rtl="0" eaLnBrk="1" latinLnBrk="0" hangingPunct="1">
                        <a:defRPr sz="1800" kern="1200">
                          <a:solidFill>
                            <a:schemeClr val="dk1"/>
                          </a:solidFill>
                          <a:latin typeface="Franklin Gothic Book" panose="020B0503020102020204"/>
                        </a:defRPr>
                      </a:lvl4pPr>
                      <a:lvl5pPr marL="1828800" algn="l" defTabSz="914400" rtl="0" eaLnBrk="1" latinLnBrk="0" hangingPunct="1">
                        <a:defRPr sz="1800" kern="1200">
                          <a:solidFill>
                            <a:schemeClr val="dk1"/>
                          </a:solidFill>
                          <a:latin typeface="Franklin Gothic Book" panose="020B0503020102020204"/>
                        </a:defRPr>
                      </a:lvl5pPr>
                      <a:lvl6pPr marL="2286000" algn="l" defTabSz="914400" rtl="0" eaLnBrk="1" latinLnBrk="0" hangingPunct="1">
                        <a:defRPr sz="1800" kern="1200">
                          <a:solidFill>
                            <a:schemeClr val="dk1"/>
                          </a:solidFill>
                          <a:latin typeface="Franklin Gothic Book" panose="020B0503020102020204"/>
                        </a:defRPr>
                      </a:lvl6pPr>
                      <a:lvl7pPr marL="2743200" algn="l" defTabSz="914400" rtl="0" eaLnBrk="1" latinLnBrk="0" hangingPunct="1">
                        <a:defRPr sz="1800" kern="1200">
                          <a:solidFill>
                            <a:schemeClr val="dk1"/>
                          </a:solidFill>
                          <a:latin typeface="Franklin Gothic Book" panose="020B0503020102020204"/>
                        </a:defRPr>
                      </a:lvl7pPr>
                      <a:lvl8pPr marL="3200400" algn="l" defTabSz="914400" rtl="0" eaLnBrk="1" latinLnBrk="0" hangingPunct="1">
                        <a:defRPr sz="1800" kern="1200">
                          <a:solidFill>
                            <a:schemeClr val="dk1"/>
                          </a:solidFill>
                          <a:latin typeface="Franklin Gothic Book" panose="020B0503020102020204"/>
                        </a:defRPr>
                      </a:lvl8pPr>
                      <a:lvl9pPr marL="3657600" algn="l" defTabSz="914400" rtl="0" eaLnBrk="1" latinLnBrk="0" hangingPunct="1">
                        <a:defRPr sz="1800" kern="1200">
                          <a:solidFill>
                            <a:schemeClr val="dk1"/>
                          </a:solidFill>
                          <a:latin typeface="Franklin Gothic Book" panose="020B0503020102020204"/>
                        </a:defRPr>
                      </a:lvl9pPr>
                    </a:lstStyle>
                    <a:p>
                      <a:pPr algn="r" fontAlgn="b"/>
                      <a:r>
                        <a:rPr lang="en-US" sz="1400" u="none" strike="noStrike" dirty="0">
                          <a:solidFill>
                            <a:schemeClr val="bg1"/>
                          </a:solidFill>
                          <a:effectLst/>
                        </a:rPr>
                        <a:t>$8M </a:t>
                      </a:r>
                      <a:endParaRPr lang="en-US" sz="1400" b="0" i="0" u="none" strike="noStrike" dirty="0">
                        <a:solidFill>
                          <a:schemeClr val="bg1"/>
                        </a:solidFill>
                        <a:effectLst/>
                        <a:latin typeface="Arial" panose="020B0604020202020204" pitchFamily="34" charset="0"/>
                      </a:endParaRPr>
                    </a:p>
                  </a:txBody>
                  <a:tcPr marL="7620" marR="7620" marT="7620" marB="0" anchor="b"/>
                </a:tc>
                <a:extLst>
                  <a:ext uri="{0D108BD9-81ED-4DB2-BD59-A6C34878D82A}">
                    <a16:rowId xmlns:a16="http://schemas.microsoft.com/office/drawing/2014/main" val="2272302708"/>
                  </a:ext>
                </a:extLst>
              </a:tr>
              <a:tr h="263044">
                <a:tc>
                  <a:txBody>
                    <a:bodyPr/>
                    <a:lstStyle>
                      <a:lvl1pPr marL="0" algn="l" defTabSz="914400" rtl="0" eaLnBrk="1" latinLnBrk="0" hangingPunct="1">
                        <a:defRPr sz="1800" kern="1200">
                          <a:solidFill>
                            <a:schemeClr val="dk1"/>
                          </a:solidFill>
                          <a:latin typeface="Franklin Gothic Book" panose="020B0503020102020204"/>
                        </a:defRPr>
                      </a:lvl1pPr>
                      <a:lvl2pPr marL="457200" algn="l" defTabSz="914400" rtl="0" eaLnBrk="1" latinLnBrk="0" hangingPunct="1">
                        <a:defRPr sz="1800" kern="1200">
                          <a:solidFill>
                            <a:schemeClr val="dk1"/>
                          </a:solidFill>
                          <a:latin typeface="Franklin Gothic Book" panose="020B0503020102020204"/>
                        </a:defRPr>
                      </a:lvl2pPr>
                      <a:lvl3pPr marL="914400" algn="l" defTabSz="914400" rtl="0" eaLnBrk="1" latinLnBrk="0" hangingPunct="1">
                        <a:defRPr sz="1800" kern="1200">
                          <a:solidFill>
                            <a:schemeClr val="dk1"/>
                          </a:solidFill>
                          <a:latin typeface="Franklin Gothic Book" panose="020B0503020102020204"/>
                        </a:defRPr>
                      </a:lvl3pPr>
                      <a:lvl4pPr marL="1371600" algn="l" defTabSz="914400" rtl="0" eaLnBrk="1" latinLnBrk="0" hangingPunct="1">
                        <a:defRPr sz="1800" kern="1200">
                          <a:solidFill>
                            <a:schemeClr val="dk1"/>
                          </a:solidFill>
                          <a:latin typeface="Franklin Gothic Book" panose="020B0503020102020204"/>
                        </a:defRPr>
                      </a:lvl4pPr>
                      <a:lvl5pPr marL="1828800" algn="l" defTabSz="914400" rtl="0" eaLnBrk="1" latinLnBrk="0" hangingPunct="1">
                        <a:defRPr sz="1800" kern="1200">
                          <a:solidFill>
                            <a:schemeClr val="dk1"/>
                          </a:solidFill>
                          <a:latin typeface="Franklin Gothic Book" panose="020B0503020102020204"/>
                        </a:defRPr>
                      </a:lvl5pPr>
                      <a:lvl6pPr marL="2286000" algn="l" defTabSz="914400" rtl="0" eaLnBrk="1" latinLnBrk="0" hangingPunct="1">
                        <a:defRPr sz="1800" kern="1200">
                          <a:solidFill>
                            <a:schemeClr val="dk1"/>
                          </a:solidFill>
                          <a:latin typeface="Franklin Gothic Book" panose="020B0503020102020204"/>
                        </a:defRPr>
                      </a:lvl6pPr>
                      <a:lvl7pPr marL="2743200" algn="l" defTabSz="914400" rtl="0" eaLnBrk="1" latinLnBrk="0" hangingPunct="1">
                        <a:defRPr sz="1800" kern="1200">
                          <a:solidFill>
                            <a:schemeClr val="dk1"/>
                          </a:solidFill>
                          <a:latin typeface="Franklin Gothic Book" panose="020B0503020102020204"/>
                        </a:defRPr>
                      </a:lvl7pPr>
                      <a:lvl8pPr marL="3200400" algn="l" defTabSz="914400" rtl="0" eaLnBrk="1" latinLnBrk="0" hangingPunct="1">
                        <a:defRPr sz="1800" kern="1200">
                          <a:solidFill>
                            <a:schemeClr val="dk1"/>
                          </a:solidFill>
                          <a:latin typeface="Franklin Gothic Book" panose="020B0503020102020204"/>
                        </a:defRPr>
                      </a:lvl8pPr>
                      <a:lvl9pPr marL="3657600" algn="l" defTabSz="914400" rtl="0" eaLnBrk="1" latinLnBrk="0" hangingPunct="1">
                        <a:defRPr sz="1800" kern="1200">
                          <a:solidFill>
                            <a:schemeClr val="dk1"/>
                          </a:solidFill>
                          <a:latin typeface="Franklin Gothic Book" panose="020B0503020102020204"/>
                        </a:defRPr>
                      </a:lvl9pPr>
                    </a:lstStyle>
                    <a:p>
                      <a:pPr algn="l" fontAlgn="b"/>
                      <a:r>
                        <a:rPr lang="en-US" sz="1400" u="none" strike="noStrike" dirty="0">
                          <a:solidFill>
                            <a:schemeClr val="bg1"/>
                          </a:solidFill>
                          <a:effectLst/>
                        </a:rPr>
                        <a:t>Southwest Coastal Louisiana</a:t>
                      </a:r>
                      <a:endParaRPr lang="en-US" sz="1400" b="0" i="0" u="none" strike="noStrike" dirty="0">
                        <a:solidFill>
                          <a:schemeClr val="bg1"/>
                        </a:solidFill>
                        <a:effectLst/>
                        <a:latin typeface="Arial" panose="020B0604020202020204" pitchFamily="34" charset="0"/>
                      </a:endParaRPr>
                    </a:p>
                  </a:txBody>
                  <a:tcPr marL="7620" marR="7620" marT="7620" marB="0" anchor="b"/>
                </a:tc>
                <a:tc>
                  <a:txBody>
                    <a:bodyPr/>
                    <a:lstStyle>
                      <a:lvl1pPr marL="0" algn="l" defTabSz="914400" rtl="0" eaLnBrk="1" latinLnBrk="0" hangingPunct="1">
                        <a:defRPr sz="1800" kern="1200">
                          <a:solidFill>
                            <a:schemeClr val="dk1"/>
                          </a:solidFill>
                          <a:latin typeface="Franklin Gothic Book" panose="020B0503020102020204"/>
                        </a:defRPr>
                      </a:lvl1pPr>
                      <a:lvl2pPr marL="457200" algn="l" defTabSz="914400" rtl="0" eaLnBrk="1" latinLnBrk="0" hangingPunct="1">
                        <a:defRPr sz="1800" kern="1200">
                          <a:solidFill>
                            <a:schemeClr val="dk1"/>
                          </a:solidFill>
                          <a:latin typeface="Franklin Gothic Book" panose="020B0503020102020204"/>
                        </a:defRPr>
                      </a:lvl2pPr>
                      <a:lvl3pPr marL="914400" algn="l" defTabSz="914400" rtl="0" eaLnBrk="1" latinLnBrk="0" hangingPunct="1">
                        <a:defRPr sz="1800" kern="1200">
                          <a:solidFill>
                            <a:schemeClr val="dk1"/>
                          </a:solidFill>
                          <a:latin typeface="Franklin Gothic Book" panose="020B0503020102020204"/>
                        </a:defRPr>
                      </a:lvl3pPr>
                      <a:lvl4pPr marL="1371600" algn="l" defTabSz="914400" rtl="0" eaLnBrk="1" latinLnBrk="0" hangingPunct="1">
                        <a:defRPr sz="1800" kern="1200">
                          <a:solidFill>
                            <a:schemeClr val="dk1"/>
                          </a:solidFill>
                          <a:latin typeface="Franklin Gothic Book" panose="020B0503020102020204"/>
                        </a:defRPr>
                      </a:lvl4pPr>
                      <a:lvl5pPr marL="1828800" algn="l" defTabSz="914400" rtl="0" eaLnBrk="1" latinLnBrk="0" hangingPunct="1">
                        <a:defRPr sz="1800" kern="1200">
                          <a:solidFill>
                            <a:schemeClr val="dk1"/>
                          </a:solidFill>
                          <a:latin typeface="Franklin Gothic Book" panose="020B0503020102020204"/>
                        </a:defRPr>
                      </a:lvl5pPr>
                      <a:lvl6pPr marL="2286000" algn="l" defTabSz="914400" rtl="0" eaLnBrk="1" latinLnBrk="0" hangingPunct="1">
                        <a:defRPr sz="1800" kern="1200">
                          <a:solidFill>
                            <a:schemeClr val="dk1"/>
                          </a:solidFill>
                          <a:latin typeface="Franklin Gothic Book" panose="020B0503020102020204"/>
                        </a:defRPr>
                      </a:lvl6pPr>
                      <a:lvl7pPr marL="2743200" algn="l" defTabSz="914400" rtl="0" eaLnBrk="1" latinLnBrk="0" hangingPunct="1">
                        <a:defRPr sz="1800" kern="1200">
                          <a:solidFill>
                            <a:schemeClr val="dk1"/>
                          </a:solidFill>
                          <a:latin typeface="Franklin Gothic Book" panose="020B0503020102020204"/>
                        </a:defRPr>
                      </a:lvl7pPr>
                      <a:lvl8pPr marL="3200400" algn="l" defTabSz="914400" rtl="0" eaLnBrk="1" latinLnBrk="0" hangingPunct="1">
                        <a:defRPr sz="1800" kern="1200">
                          <a:solidFill>
                            <a:schemeClr val="dk1"/>
                          </a:solidFill>
                          <a:latin typeface="Franklin Gothic Book" panose="020B0503020102020204"/>
                        </a:defRPr>
                      </a:lvl8pPr>
                      <a:lvl9pPr marL="3657600" algn="l" defTabSz="914400" rtl="0" eaLnBrk="1" latinLnBrk="0" hangingPunct="1">
                        <a:defRPr sz="1800" kern="1200">
                          <a:solidFill>
                            <a:schemeClr val="dk1"/>
                          </a:solidFill>
                          <a:latin typeface="Franklin Gothic Book" panose="020B0503020102020204"/>
                        </a:defRPr>
                      </a:lvl9pPr>
                    </a:lstStyle>
                    <a:p>
                      <a:pPr algn="r" fontAlgn="b"/>
                      <a:r>
                        <a:rPr lang="en-US" sz="1400" u="none" strike="noStrike" dirty="0">
                          <a:solidFill>
                            <a:schemeClr val="bg1"/>
                          </a:solidFill>
                          <a:effectLst/>
                        </a:rPr>
                        <a:t>$13M </a:t>
                      </a:r>
                      <a:endParaRPr lang="en-US" sz="1400" b="0" i="0" u="none" strike="noStrike" dirty="0">
                        <a:solidFill>
                          <a:schemeClr val="bg1"/>
                        </a:solidFill>
                        <a:effectLst/>
                        <a:latin typeface="Arial" panose="020B0604020202020204" pitchFamily="34" charset="0"/>
                      </a:endParaRPr>
                    </a:p>
                  </a:txBody>
                  <a:tcPr marL="7620" marR="7620" marT="7620" marB="0" anchor="b"/>
                </a:tc>
                <a:extLst>
                  <a:ext uri="{0D108BD9-81ED-4DB2-BD59-A6C34878D82A}">
                    <a16:rowId xmlns:a16="http://schemas.microsoft.com/office/drawing/2014/main" val="1848286622"/>
                  </a:ext>
                </a:extLst>
              </a:tr>
              <a:tr h="263044">
                <a:tc>
                  <a:txBody>
                    <a:bodyPr/>
                    <a:lstStyle>
                      <a:lvl1pPr marL="0" algn="l" defTabSz="914400" rtl="0" eaLnBrk="1" latinLnBrk="0" hangingPunct="1">
                        <a:defRPr sz="1800" kern="1200">
                          <a:solidFill>
                            <a:schemeClr val="dk1"/>
                          </a:solidFill>
                          <a:latin typeface="Franklin Gothic Book" panose="020B0503020102020204"/>
                        </a:defRPr>
                      </a:lvl1pPr>
                      <a:lvl2pPr marL="457200" algn="l" defTabSz="914400" rtl="0" eaLnBrk="1" latinLnBrk="0" hangingPunct="1">
                        <a:defRPr sz="1800" kern="1200">
                          <a:solidFill>
                            <a:schemeClr val="dk1"/>
                          </a:solidFill>
                          <a:latin typeface="Franklin Gothic Book" panose="020B0503020102020204"/>
                        </a:defRPr>
                      </a:lvl2pPr>
                      <a:lvl3pPr marL="914400" algn="l" defTabSz="914400" rtl="0" eaLnBrk="1" latinLnBrk="0" hangingPunct="1">
                        <a:defRPr sz="1800" kern="1200">
                          <a:solidFill>
                            <a:schemeClr val="dk1"/>
                          </a:solidFill>
                          <a:latin typeface="Franklin Gothic Book" panose="020B0503020102020204"/>
                        </a:defRPr>
                      </a:lvl3pPr>
                      <a:lvl4pPr marL="1371600" algn="l" defTabSz="914400" rtl="0" eaLnBrk="1" latinLnBrk="0" hangingPunct="1">
                        <a:defRPr sz="1800" kern="1200">
                          <a:solidFill>
                            <a:schemeClr val="dk1"/>
                          </a:solidFill>
                          <a:latin typeface="Franklin Gothic Book" panose="020B0503020102020204"/>
                        </a:defRPr>
                      </a:lvl4pPr>
                      <a:lvl5pPr marL="1828800" algn="l" defTabSz="914400" rtl="0" eaLnBrk="1" latinLnBrk="0" hangingPunct="1">
                        <a:defRPr sz="1800" kern="1200">
                          <a:solidFill>
                            <a:schemeClr val="dk1"/>
                          </a:solidFill>
                          <a:latin typeface="Franklin Gothic Book" panose="020B0503020102020204"/>
                        </a:defRPr>
                      </a:lvl5pPr>
                      <a:lvl6pPr marL="2286000" algn="l" defTabSz="914400" rtl="0" eaLnBrk="1" latinLnBrk="0" hangingPunct="1">
                        <a:defRPr sz="1800" kern="1200">
                          <a:solidFill>
                            <a:schemeClr val="dk1"/>
                          </a:solidFill>
                          <a:latin typeface="Franklin Gothic Book" panose="020B0503020102020204"/>
                        </a:defRPr>
                      </a:lvl6pPr>
                      <a:lvl7pPr marL="2743200" algn="l" defTabSz="914400" rtl="0" eaLnBrk="1" latinLnBrk="0" hangingPunct="1">
                        <a:defRPr sz="1800" kern="1200">
                          <a:solidFill>
                            <a:schemeClr val="dk1"/>
                          </a:solidFill>
                          <a:latin typeface="Franklin Gothic Book" panose="020B0503020102020204"/>
                        </a:defRPr>
                      </a:lvl7pPr>
                      <a:lvl8pPr marL="3200400" algn="l" defTabSz="914400" rtl="0" eaLnBrk="1" latinLnBrk="0" hangingPunct="1">
                        <a:defRPr sz="1800" kern="1200">
                          <a:solidFill>
                            <a:schemeClr val="dk1"/>
                          </a:solidFill>
                          <a:latin typeface="Franklin Gothic Book" panose="020B0503020102020204"/>
                        </a:defRPr>
                      </a:lvl8pPr>
                      <a:lvl9pPr marL="3657600" algn="l" defTabSz="914400" rtl="0" eaLnBrk="1" latinLnBrk="0" hangingPunct="1">
                        <a:defRPr sz="1800" kern="1200">
                          <a:solidFill>
                            <a:schemeClr val="dk1"/>
                          </a:solidFill>
                          <a:latin typeface="Franklin Gothic Book" panose="020B0503020102020204"/>
                        </a:defRPr>
                      </a:lvl9pPr>
                    </a:lstStyle>
                    <a:p>
                      <a:pPr algn="l" fontAlgn="b"/>
                      <a:r>
                        <a:rPr lang="en-US" sz="1400" u="none" strike="noStrike" dirty="0">
                          <a:solidFill>
                            <a:schemeClr val="bg1"/>
                          </a:solidFill>
                          <a:effectLst/>
                        </a:rPr>
                        <a:t>West Shore Lake Pontchartrain </a:t>
                      </a:r>
                      <a:endParaRPr lang="en-US" sz="1400" b="0" i="0" u="none" strike="noStrike" dirty="0">
                        <a:solidFill>
                          <a:schemeClr val="bg1"/>
                        </a:solidFill>
                        <a:effectLst/>
                        <a:latin typeface="Arial" panose="020B0604020202020204" pitchFamily="34" charset="0"/>
                      </a:endParaRPr>
                    </a:p>
                  </a:txBody>
                  <a:tcPr marL="7620" marR="7620" marT="7620" marB="0" anchor="b"/>
                </a:tc>
                <a:tc>
                  <a:txBody>
                    <a:bodyPr/>
                    <a:lstStyle>
                      <a:lvl1pPr marL="0" algn="l" defTabSz="914400" rtl="0" eaLnBrk="1" latinLnBrk="0" hangingPunct="1">
                        <a:defRPr sz="1800" kern="1200">
                          <a:solidFill>
                            <a:schemeClr val="dk1"/>
                          </a:solidFill>
                          <a:latin typeface="Franklin Gothic Book" panose="020B0503020102020204"/>
                        </a:defRPr>
                      </a:lvl1pPr>
                      <a:lvl2pPr marL="457200" algn="l" defTabSz="914400" rtl="0" eaLnBrk="1" latinLnBrk="0" hangingPunct="1">
                        <a:defRPr sz="1800" kern="1200">
                          <a:solidFill>
                            <a:schemeClr val="dk1"/>
                          </a:solidFill>
                          <a:latin typeface="Franklin Gothic Book" panose="020B0503020102020204"/>
                        </a:defRPr>
                      </a:lvl2pPr>
                      <a:lvl3pPr marL="914400" algn="l" defTabSz="914400" rtl="0" eaLnBrk="1" latinLnBrk="0" hangingPunct="1">
                        <a:defRPr sz="1800" kern="1200">
                          <a:solidFill>
                            <a:schemeClr val="dk1"/>
                          </a:solidFill>
                          <a:latin typeface="Franklin Gothic Book" panose="020B0503020102020204"/>
                        </a:defRPr>
                      </a:lvl3pPr>
                      <a:lvl4pPr marL="1371600" algn="l" defTabSz="914400" rtl="0" eaLnBrk="1" latinLnBrk="0" hangingPunct="1">
                        <a:defRPr sz="1800" kern="1200">
                          <a:solidFill>
                            <a:schemeClr val="dk1"/>
                          </a:solidFill>
                          <a:latin typeface="Franklin Gothic Book" panose="020B0503020102020204"/>
                        </a:defRPr>
                      </a:lvl4pPr>
                      <a:lvl5pPr marL="1828800" algn="l" defTabSz="914400" rtl="0" eaLnBrk="1" latinLnBrk="0" hangingPunct="1">
                        <a:defRPr sz="1800" kern="1200">
                          <a:solidFill>
                            <a:schemeClr val="dk1"/>
                          </a:solidFill>
                          <a:latin typeface="Franklin Gothic Book" panose="020B0503020102020204"/>
                        </a:defRPr>
                      </a:lvl5pPr>
                      <a:lvl6pPr marL="2286000" algn="l" defTabSz="914400" rtl="0" eaLnBrk="1" latinLnBrk="0" hangingPunct="1">
                        <a:defRPr sz="1800" kern="1200">
                          <a:solidFill>
                            <a:schemeClr val="dk1"/>
                          </a:solidFill>
                          <a:latin typeface="Franklin Gothic Book" panose="020B0503020102020204"/>
                        </a:defRPr>
                      </a:lvl6pPr>
                      <a:lvl7pPr marL="2743200" algn="l" defTabSz="914400" rtl="0" eaLnBrk="1" latinLnBrk="0" hangingPunct="1">
                        <a:defRPr sz="1800" kern="1200">
                          <a:solidFill>
                            <a:schemeClr val="dk1"/>
                          </a:solidFill>
                          <a:latin typeface="Franklin Gothic Book" panose="020B0503020102020204"/>
                        </a:defRPr>
                      </a:lvl7pPr>
                      <a:lvl8pPr marL="3200400" algn="l" defTabSz="914400" rtl="0" eaLnBrk="1" latinLnBrk="0" hangingPunct="1">
                        <a:defRPr sz="1800" kern="1200">
                          <a:solidFill>
                            <a:schemeClr val="dk1"/>
                          </a:solidFill>
                          <a:latin typeface="Franklin Gothic Book" panose="020B0503020102020204"/>
                        </a:defRPr>
                      </a:lvl8pPr>
                      <a:lvl9pPr marL="3657600" algn="l" defTabSz="914400" rtl="0" eaLnBrk="1" latinLnBrk="0" hangingPunct="1">
                        <a:defRPr sz="1800" kern="1200">
                          <a:solidFill>
                            <a:schemeClr val="dk1"/>
                          </a:solidFill>
                          <a:latin typeface="Franklin Gothic Book" panose="020B0503020102020204"/>
                        </a:defRPr>
                      </a:lvl9pPr>
                    </a:lstStyle>
                    <a:p>
                      <a:pPr algn="r" fontAlgn="b"/>
                      <a:r>
                        <a:rPr lang="en-US" sz="1400" u="none" strike="noStrike" dirty="0">
                          <a:solidFill>
                            <a:schemeClr val="bg1"/>
                          </a:solidFill>
                          <a:effectLst/>
                        </a:rPr>
                        <a:t>$13.2M </a:t>
                      </a:r>
                      <a:endParaRPr lang="en-US" sz="1400" b="0" i="0" u="none" strike="noStrike" dirty="0">
                        <a:solidFill>
                          <a:schemeClr val="bg1"/>
                        </a:solidFill>
                        <a:effectLst/>
                        <a:latin typeface="Arial" panose="020B0604020202020204" pitchFamily="34" charset="0"/>
                      </a:endParaRPr>
                    </a:p>
                  </a:txBody>
                  <a:tcPr marL="7620" marR="7620" marT="7620" marB="0" anchor="b"/>
                </a:tc>
                <a:extLst>
                  <a:ext uri="{0D108BD9-81ED-4DB2-BD59-A6C34878D82A}">
                    <a16:rowId xmlns:a16="http://schemas.microsoft.com/office/drawing/2014/main" val="357285424"/>
                  </a:ext>
                </a:extLst>
              </a:tr>
              <a:tr h="263044">
                <a:tc>
                  <a:txBody>
                    <a:bodyPr/>
                    <a:lstStyle>
                      <a:lvl1pPr marL="0" algn="l" defTabSz="914400" rtl="0" eaLnBrk="1" latinLnBrk="0" hangingPunct="1">
                        <a:defRPr sz="1800" kern="1200">
                          <a:solidFill>
                            <a:schemeClr val="dk1"/>
                          </a:solidFill>
                          <a:latin typeface="Franklin Gothic Book" panose="020B0503020102020204"/>
                        </a:defRPr>
                      </a:lvl1pPr>
                      <a:lvl2pPr marL="457200" algn="l" defTabSz="914400" rtl="0" eaLnBrk="1" latinLnBrk="0" hangingPunct="1">
                        <a:defRPr sz="1800" kern="1200">
                          <a:solidFill>
                            <a:schemeClr val="dk1"/>
                          </a:solidFill>
                          <a:latin typeface="Franklin Gothic Book" panose="020B0503020102020204"/>
                        </a:defRPr>
                      </a:lvl2pPr>
                      <a:lvl3pPr marL="914400" algn="l" defTabSz="914400" rtl="0" eaLnBrk="1" latinLnBrk="0" hangingPunct="1">
                        <a:defRPr sz="1800" kern="1200">
                          <a:solidFill>
                            <a:schemeClr val="dk1"/>
                          </a:solidFill>
                          <a:latin typeface="Franklin Gothic Book" panose="020B0503020102020204"/>
                        </a:defRPr>
                      </a:lvl3pPr>
                      <a:lvl4pPr marL="1371600" algn="l" defTabSz="914400" rtl="0" eaLnBrk="1" latinLnBrk="0" hangingPunct="1">
                        <a:defRPr sz="1800" kern="1200">
                          <a:solidFill>
                            <a:schemeClr val="dk1"/>
                          </a:solidFill>
                          <a:latin typeface="Franklin Gothic Book" panose="020B0503020102020204"/>
                        </a:defRPr>
                      </a:lvl4pPr>
                      <a:lvl5pPr marL="1828800" algn="l" defTabSz="914400" rtl="0" eaLnBrk="1" latinLnBrk="0" hangingPunct="1">
                        <a:defRPr sz="1800" kern="1200">
                          <a:solidFill>
                            <a:schemeClr val="dk1"/>
                          </a:solidFill>
                          <a:latin typeface="Franklin Gothic Book" panose="020B0503020102020204"/>
                        </a:defRPr>
                      </a:lvl5pPr>
                      <a:lvl6pPr marL="2286000" algn="l" defTabSz="914400" rtl="0" eaLnBrk="1" latinLnBrk="0" hangingPunct="1">
                        <a:defRPr sz="1800" kern="1200">
                          <a:solidFill>
                            <a:schemeClr val="dk1"/>
                          </a:solidFill>
                          <a:latin typeface="Franklin Gothic Book" panose="020B0503020102020204"/>
                        </a:defRPr>
                      </a:lvl6pPr>
                      <a:lvl7pPr marL="2743200" algn="l" defTabSz="914400" rtl="0" eaLnBrk="1" latinLnBrk="0" hangingPunct="1">
                        <a:defRPr sz="1800" kern="1200">
                          <a:solidFill>
                            <a:schemeClr val="dk1"/>
                          </a:solidFill>
                          <a:latin typeface="Franklin Gothic Book" panose="020B0503020102020204"/>
                        </a:defRPr>
                      </a:lvl7pPr>
                      <a:lvl8pPr marL="3200400" algn="l" defTabSz="914400" rtl="0" eaLnBrk="1" latinLnBrk="0" hangingPunct="1">
                        <a:defRPr sz="1800" kern="1200">
                          <a:solidFill>
                            <a:schemeClr val="dk1"/>
                          </a:solidFill>
                          <a:latin typeface="Franklin Gothic Book" panose="020B0503020102020204"/>
                        </a:defRPr>
                      </a:lvl8pPr>
                      <a:lvl9pPr marL="3657600" algn="l" defTabSz="914400" rtl="0" eaLnBrk="1" latinLnBrk="0" hangingPunct="1">
                        <a:defRPr sz="1800" kern="1200">
                          <a:solidFill>
                            <a:schemeClr val="dk1"/>
                          </a:solidFill>
                          <a:latin typeface="Franklin Gothic Book" panose="020B0503020102020204"/>
                        </a:defRPr>
                      </a:lvl9pPr>
                    </a:lstStyle>
                    <a:p>
                      <a:pPr algn="l" fontAlgn="b"/>
                      <a:r>
                        <a:rPr lang="en-US" sz="1400" u="none" strike="noStrike" dirty="0" err="1">
                          <a:solidFill>
                            <a:schemeClr val="bg1"/>
                          </a:solidFill>
                          <a:effectLst/>
                        </a:rPr>
                        <a:t>LaBranche</a:t>
                      </a:r>
                      <a:r>
                        <a:rPr lang="en-US" sz="1400" u="none" strike="noStrike" dirty="0">
                          <a:solidFill>
                            <a:schemeClr val="bg1"/>
                          </a:solidFill>
                          <a:effectLst/>
                        </a:rPr>
                        <a:t> Shoreline Protection Project</a:t>
                      </a:r>
                      <a:endParaRPr lang="en-US" sz="1400" b="0" i="0" u="none" strike="noStrike" dirty="0">
                        <a:solidFill>
                          <a:schemeClr val="bg1"/>
                        </a:solidFill>
                        <a:effectLst/>
                        <a:latin typeface="Arial" panose="020B0604020202020204" pitchFamily="34" charset="0"/>
                      </a:endParaRPr>
                    </a:p>
                  </a:txBody>
                  <a:tcPr marL="7620" marR="7620" marT="7620" marB="0" anchor="b"/>
                </a:tc>
                <a:tc>
                  <a:txBody>
                    <a:bodyPr/>
                    <a:lstStyle>
                      <a:lvl1pPr marL="0" algn="l" defTabSz="914400" rtl="0" eaLnBrk="1" latinLnBrk="0" hangingPunct="1">
                        <a:defRPr sz="1800" kern="1200">
                          <a:solidFill>
                            <a:schemeClr val="dk1"/>
                          </a:solidFill>
                          <a:latin typeface="Franklin Gothic Book" panose="020B0503020102020204"/>
                        </a:defRPr>
                      </a:lvl1pPr>
                      <a:lvl2pPr marL="457200" algn="l" defTabSz="914400" rtl="0" eaLnBrk="1" latinLnBrk="0" hangingPunct="1">
                        <a:defRPr sz="1800" kern="1200">
                          <a:solidFill>
                            <a:schemeClr val="dk1"/>
                          </a:solidFill>
                          <a:latin typeface="Franklin Gothic Book" panose="020B0503020102020204"/>
                        </a:defRPr>
                      </a:lvl2pPr>
                      <a:lvl3pPr marL="914400" algn="l" defTabSz="914400" rtl="0" eaLnBrk="1" latinLnBrk="0" hangingPunct="1">
                        <a:defRPr sz="1800" kern="1200">
                          <a:solidFill>
                            <a:schemeClr val="dk1"/>
                          </a:solidFill>
                          <a:latin typeface="Franklin Gothic Book" panose="020B0503020102020204"/>
                        </a:defRPr>
                      </a:lvl3pPr>
                      <a:lvl4pPr marL="1371600" algn="l" defTabSz="914400" rtl="0" eaLnBrk="1" latinLnBrk="0" hangingPunct="1">
                        <a:defRPr sz="1800" kern="1200">
                          <a:solidFill>
                            <a:schemeClr val="dk1"/>
                          </a:solidFill>
                          <a:latin typeface="Franklin Gothic Book" panose="020B0503020102020204"/>
                        </a:defRPr>
                      </a:lvl4pPr>
                      <a:lvl5pPr marL="1828800" algn="l" defTabSz="914400" rtl="0" eaLnBrk="1" latinLnBrk="0" hangingPunct="1">
                        <a:defRPr sz="1800" kern="1200">
                          <a:solidFill>
                            <a:schemeClr val="dk1"/>
                          </a:solidFill>
                          <a:latin typeface="Franklin Gothic Book" panose="020B0503020102020204"/>
                        </a:defRPr>
                      </a:lvl5pPr>
                      <a:lvl6pPr marL="2286000" algn="l" defTabSz="914400" rtl="0" eaLnBrk="1" latinLnBrk="0" hangingPunct="1">
                        <a:defRPr sz="1800" kern="1200">
                          <a:solidFill>
                            <a:schemeClr val="dk1"/>
                          </a:solidFill>
                          <a:latin typeface="Franklin Gothic Book" panose="020B0503020102020204"/>
                        </a:defRPr>
                      </a:lvl6pPr>
                      <a:lvl7pPr marL="2743200" algn="l" defTabSz="914400" rtl="0" eaLnBrk="1" latinLnBrk="0" hangingPunct="1">
                        <a:defRPr sz="1800" kern="1200">
                          <a:solidFill>
                            <a:schemeClr val="dk1"/>
                          </a:solidFill>
                          <a:latin typeface="Franklin Gothic Book" panose="020B0503020102020204"/>
                        </a:defRPr>
                      </a:lvl7pPr>
                      <a:lvl8pPr marL="3200400" algn="l" defTabSz="914400" rtl="0" eaLnBrk="1" latinLnBrk="0" hangingPunct="1">
                        <a:defRPr sz="1800" kern="1200">
                          <a:solidFill>
                            <a:schemeClr val="dk1"/>
                          </a:solidFill>
                          <a:latin typeface="Franklin Gothic Book" panose="020B0503020102020204"/>
                        </a:defRPr>
                      </a:lvl8pPr>
                      <a:lvl9pPr marL="3657600" algn="l" defTabSz="914400" rtl="0" eaLnBrk="1" latinLnBrk="0" hangingPunct="1">
                        <a:defRPr sz="1800" kern="1200">
                          <a:solidFill>
                            <a:schemeClr val="dk1"/>
                          </a:solidFill>
                          <a:latin typeface="Franklin Gothic Book" panose="020B0503020102020204"/>
                        </a:defRPr>
                      </a:lvl9pPr>
                    </a:lstStyle>
                    <a:p>
                      <a:pPr algn="r" fontAlgn="b"/>
                      <a:r>
                        <a:rPr lang="en-US" sz="1400" u="none" strike="noStrike" dirty="0">
                          <a:solidFill>
                            <a:schemeClr val="bg1"/>
                          </a:solidFill>
                          <a:effectLst/>
                        </a:rPr>
                        <a:t>$5.7M </a:t>
                      </a:r>
                      <a:endParaRPr lang="en-US" sz="1400" b="0" i="0" u="none" strike="noStrike" dirty="0">
                        <a:solidFill>
                          <a:schemeClr val="bg1"/>
                        </a:solidFill>
                        <a:effectLst/>
                        <a:latin typeface="Arial" panose="020B0604020202020204" pitchFamily="34" charset="0"/>
                      </a:endParaRPr>
                    </a:p>
                  </a:txBody>
                  <a:tcPr marL="7620" marR="7620" marT="7620" marB="0" anchor="b"/>
                </a:tc>
                <a:extLst>
                  <a:ext uri="{0D108BD9-81ED-4DB2-BD59-A6C34878D82A}">
                    <a16:rowId xmlns:a16="http://schemas.microsoft.com/office/drawing/2014/main" val="4152991874"/>
                  </a:ext>
                </a:extLst>
              </a:tr>
              <a:tr h="263044">
                <a:tc>
                  <a:txBody>
                    <a:bodyPr/>
                    <a:lstStyle>
                      <a:lvl1pPr marL="0" algn="l" defTabSz="914400" rtl="0" eaLnBrk="1" latinLnBrk="0" hangingPunct="1">
                        <a:defRPr sz="1800" kern="1200">
                          <a:solidFill>
                            <a:schemeClr val="dk1"/>
                          </a:solidFill>
                          <a:latin typeface="Franklin Gothic Book" panose="020B0503020102020204"/>
                        </a:defRPr>
                      </a:lvl1pPr>
                      <a:lvl2pPr marL="457200" algn="l" defTabSz="914400" rtl="0" eaLnBrk="1" latinLnBrk="0" hangingPunct="1">
                        <a:defRPr sz="1800" kern="1200">
                          <a:solidFill>
                            <a:schemeClr val="dk1"/>
                          </a:solidFill>
                          <a:latin typeface="Franklin Gothic Book" panose="020B0503020102020204"/>
                        </a:defRPr>
                      </a:lvl2pPr>
                      <a:lvl3pPr marL="914400" algn="l" defTabSz="914400" rtl="0" eaLnBrk="1" latinLnBrk="0" hangingPunct="1">
                        <a:defRPr sz="1800" kern="1200">
                          <a:solidFill>
                            <a:schemeClr val="dk1"/>
                          </a:solidFill>
                          <a:latin typeface="Franklin Gothic Book" panose="020B0503020102020204"/>
                        </a:defRPr>
                      </a:lvl3pPr>
                      <a:lvl4pPr marL="1371600" algn="l" defTabSz="914400" rtl="0" eaLnBrk="1" latinLnBrk="0" hangingPunct="1">
                        <a:defRPr sz="1800" kern="1200">
                          <a:solidFill>
                            <a:schemeClr val="dk1"/>
                          </a:solidFill>
                          <a:latin typeface="Franklin Gothic Book" panose="020B0503020102020204"/>
                        </a:defRPr>
                      </a:lvl4pPr>
                      <a:lvl5pPr marL="1828800" algn="l" defTabSz="914400" rtl="0" eaLnBrk="1" latinLnBrk="0" hangingPunct="1">
                        <a:defRPr sz="1800" kern="1200">
                          <a:solidFill>
                            <a:schemeClr val="dk1"/>
                          </a:solidFill>
                          <a:latin typeface="Franklin Gothic Book" panose="020B0503020102020204"/>
                        </a:defRPr>
                      </a:lvl5pPr>
                      <a:lvl6pPr marL="2286000" algn="l" defTabSz="914400" rtl="0" eaLnBrk="1" latinLnBrk="0" hangingPunct="1">
                        <a:defRPr sz="1800" kern="1200">
                          <a:solidFill>
                            <a:schemeClr val="dk1"/>
                          </a:solidFill>
                          <a:latin typeface="Franklin Gothic Book" panose="020B0503020102020204"/>
                        </a:defRPr>
                      </a:lvl6pPr>
                      <a:lvl7pPr marL="2743200" algn="l" defTabSz="914400" rtl="0" eaLnBrk="1" latinLnBrk="0" hangingPunct="1">
                        <a:defRPr sz="1800" kern="1200">
                          <a:solidFill>
                            <a:schemeClr val="dk1"/>
                          </a:solidFill>
                          <a:latin typeface="Franklin Gothic Book" panose="020B0503020102020204"/>
                        </a:defRPr>
                      </a:lvl7pPr>
                      <a:lvl8pPr marL="3200400" algn="l" defTabSz="914400" rtl="0" eaLnBrk="1" latinLnBrk="0" hangingPunct="1">
                        <a:defRPr sz="1800" kern="1200">
                          <a:solidFill>
                            <a:schemeClr val="dk1"/>
                          </a:solidFill>
                          <a:latin typeface="Franklin Gothic Book" panose="020B0503020102020204"/>
                        </a:defRPr>
                      </a:lvl8pPr>
                      <a:lvl9pPr marL="3657600" algn="l" defTabSz="914400" rtl="0" eaLnBrk="1" latinLnBrk="0" hangingPunct="1">
                        <a:defRPr sz="1800" kern="1200">
                          <a:solidFill>
                            <a:schemeClr val="dk1"/>
                          </a:solidFill>
                          <a:latin typeface="Franklin Gothic Book" panose="020B0503020102020204"/>
                        </a:defRPr>
                      </a:lvl9pPr>
                    </a:lstStyle>
                    <a:p>
                      <a:pPr algn="l" fontAlgn="b"/>
                      <a:r>
                        <a:rPr lang="en-US" sz="1400" u="none" strike="noStrike">
                          <a:solidFill>
                            <a:schemeClr val="bg1"/>
                          </a:solidFill>
                          <a:effectLst/>
                        </a:rPr>
                        <a:t>Chandeleur Islands Restoration</a:t>
                      </a:r>
                      <a:endParaRPr lang="en-US" sz="1400" b="0" i="0" u="none" strike="noStrike">
                        <a:solidFill>
                          <a:schemeClr val="bg1"/>
                        </a:solidFill>
                        <a:effectLst/>
                        <a:latin typeface="Arial" panose="020B0604020202020204" pitchFamily="34" charset="0"/>
                      </a:endParaRPr>
                    </a:p>
                  </a:txBody>
                  <a:tcPr marL="7620" marR="7620" marT="7620" marB="0" anchor="b"/>
                </a:tc>
                <a:tc>
                  <a:txBody>
                    <a:bodyPr/>
                    <a:lstStyle>
                      <a:lvl1pPr marL="0" algn="l" defTabSz="914400" rtl="0" eaLnBrk="1" latinLnBrk="0" hangingPunct="1">
                        <a:defRPr sz="1800" kern="1200">
                          <a:solidFill>
                            <a:schemeClr val="dk1"/>
                          </a:solidFill>
                          <a:latin typeface="Franklin Gothic Book" panose="020B0503020102020204"/>
                        </a:defRPr>
                      </a:lvl1pPr>
                      <a:lvl2pPr marL="457200" algn="l" defTabSz="914400" rtl="0" eaLnBrk="1" latinLnBrk="0" hangingPunct="1">
                        <a:defRPr sz="1800" kern="1200">
                          <a:solidFill>
                            <a:schemeClr val="dk1"/>
                          </a:solidFill>
                          <a:latin typeface="Franklin Gothic Book" panose="020B0503020102020204"/>
                        </a:defRPr>
                      </a:lvl2pPr>
                      <a:lvl3pPr marL="914400" algn="l" defTabSz="914400" rtl="0" eaLnBrk="1" latinLnBrk="0" hangingPunct="1">
                        <a:defRPr sz="1800" kern="1200">
                          <a:solidFill>
                            <a:schemeClr val="dk1"/>
                          </a:solidFill>
                          <a:latin typeface="Franklin Gothic Book" panose="020B0503020102020204"/>
                        </a:defRPr>
                      </a:lvl3pPr>
                      <a:lvl4pPr marL="1371600" algn="l" defTabSz="914400" rtl="0" eaLnBrk="1" latinLnBrk="0" hangingPunct="1">
                        <a:defRPr sz="1800" kern="1200">
                          <a:solidFill>
                            <a:schemeClr val="dk1"/>
                          </a:solidFill>
                          <a:latin typeface="Franklin Gothic Book" panose="020B0503020102020204"/>
                        </a:defRPr>
                      </a:lvl4pPr>
                      <a:lvl5pPr marL="1828800" algn="l" defTabSz="914400" rtl="0" eaLnBrk="1" latinLnBrk="0" hangingPunct="1">
                        <a:defRPr sz="1800" kern="1200">
                          <a:solidFill>
                            <a:schemeClr val="dk1"/>
                          </a:solidFill>
                          <a:latin typeface="Franklin Gothic Book" panose="020B0503020102020204"/>
                        </a:defRPr>
                      </a:lvl5pPr>
                      <a:lvl6pPr marL="2286000" algn="l" defTabSz="914400" rtl="0" eaLnBrk="1" latinLnBrk="0" hangingPunct="1">
                        <a:defRPr sz="1800" kern="1200">
                          <a:solidFill>
                            <a:schemeClr val="dk1"/>
                          </a:solidFill>
                          <a:latin typeface="Franklin Gothic Book" panose="020B0503020102020204"/>
                        </a:defRPr>
                      </a:lvl6pPr>
                      <a:lvl7pPr marL="2743200" algn="l" defTabSz="914400" rtl="0" eaLnBrk="1" latinLnBrk="0" hangingPunct="1">
                        <a:defRPr sz="1800" kern="1200">
                          <a:solidFill>
                            <a:schemeClr val="dk1"/>
                          </a:solidFill>
                          <a:latin typeface="Franklin Gothic Book" panose="020B0503020102020204"/>
                        </a:defRPr>
                      </a:lvl7pPr>
                      <a:lvl8pPr marL="3200400" algn="l" defTabSz="914400" rtl="0" eaLnBrk="1" latinLnBrk="0" hangingPunct="1">
                        <a:defRPr sz="1800" kern="1200">
                          <a:solidFill>
                            <a:schemeClr val="dk1"/>
                          </a:solidFill>
                          <a:latin typeface="Franklin Gothic Book" panose="020B0503020102020204"/>
                        </a:defRPr>
                      </a:lvl8pPr>
                      <a:lvl9pPr marL="3657600" algn="l" defTabSz="914400" rtl="0" eaLnBrk="1" latinLnBrk="0" hangingPunct="1">
                        <a:defRPr sz="1800" kern="1200">
                          <a:solidFill>
                            <a:schemeClr val="dk1"/>
                          </a:solidFill>
                          <a:latin typeface="Franklin Gothic Book" panose="020B0503020102020204"/>
                        </a:defRPr>
                      </a:lvl9pPr>
                    </a:lstStyle>
                    <a:p>
                      <a:pPr algn="r" fontAlgn="b"/>
                      <a:r>
                        <a:rPr lang="en-US" sz="1400" u="none" strike="noStrike" dirty="0">
                          <a:solidFill>
                            <a:schemeClr val="bg1"/>
                          </a:solidFill>
                          <a:effectLst/>
                        </a:rPr>
                        <a:t>$2.7M </a:t>
                      </a:r>
                      <a:endParaRPr lang="en-US" sz="1400" b="0" i="0" u="none" strike="noStrike" dirty="0">
                        <a:solidFill>
                          <a:schemeClr val="bg1"/>
                        </a:solidFill>
                        <a:effectLst/>
                        <a:latin typeface="Arial" panose="020B0604020202020204" pitchFamily="34" charset="0"/>
                      </a:endParaRPr>
                    </a:p>
                  </a:txBody>
                  <a:tcPr marL="7620" marR="7620" marT="7620" marB="0" anchor="b"/>
                </a:tc>
                <a:extLst>
                  <a:ext uri="{0D108BD9-81ED-4DB2-BD59-A6C34878D82A}">
                    <a16:rowId xmlns:a16="http://schemas.microsoft.com/office/drawing/2014/main" val="697621486"/>
                  </a:ext>
                </a:extLst>
              </a:tr>
              <a:tr h="263044">
                <a:tc>
                  <a:txBody>
                    <a:bodyPr/>
                    <a:lstStyle>
                      <a:lvl1pPr marL="0" algn="l" defTabSz="914400" rtl="0" eaLnBrk="1" latinLnBrk="0" hangingPunct="1">
                        <a:defRPr sz="1800" kern="1200">
                          <a:solidFill>
                            <a:schemeClr val="dk1"/>
                          </a:solidFill>
                          <a:latin typeface="Franklin Gothic Book" panose="020B0503020102020204"/>
                        </a:defRPr>
                      </a:lvl1pPr>
                      <a:lvl2pPr marL="457200" algn="l" defTabSz="914400" rtl="0" eaLnBrk="1" latinLnBrk="0" hangingPunct="1">
                        <a:defRPr sz="1800" kern="1200">
                          <a:solidFill>
                            <a:schemeClr val="dk1"/>
                          </a:solidFill>
                          <a:latin typeface="Franklin Gothic Book" panose="020B0503020102020204"/>
                        </a:defRPr>
                      </a:lvl2pPr>
                      <a:lvl3pPr marL="914400" algn="l" defTabSz="914400" rtl="0" eaLnBrk="1" latinLnBrk="0" hangingPunct="1">
                        <a:defRPr sz="1800" kern="1200">
                          <a:solidFill>
                            <a:schemeClr val="dk1"/>
                          </a:solidFill>
                          <a:latin typeface="Franklin Gothic Book" panose="020B0503020102020204"/>
                        </a:defRPr>
                      </a:lvl3pPr>
                      <a:lvl4pPr marL="1371600" algn="l" defTabSz="914400" rtl="0" eaLnBrk="1" latinLnBrk="0" hangingPunct="1">
                        <a:defRPr sz="1800" kern="1200">
                          <a:solidFill>
                            <a:schemeClr val="dk1"/>
                          </a:solidFill>
                          <a:latin typeface="Franklin Gothic Book" panose="020B0503020102020204"/>
                        </a:defRPr>
                      </a:lvl4pPr>
                      <a:lvl5pPr marL="1828800" algn="l" defTabSz="914400" rtl="0" eaLnBrk="1" latinLnBrk="0" hangingPunct="1">
                        <a:defRPr sz="1800" kern="1200">
                          <a:solidFill>
                            <a:schemeClr val="dk1"/>
                          </a:solidFill>
                          <a:latin typeface="Franklin Gothic Book" panose="020B0503020102020204"/>
                        </a:defRPr>
                      </a:lvl5pPr>
                      <a:lvl6pPr marL="2286000" algn="l" defTabSz="914400" rtl="0" eaLnBrk="1" latinLnBrk="0" hangingPunct="1">
                        <a:defRPr sz="1800" kern="1200">
                          <a:solidFill>
                            <a:schemeClr val="dk1"/>
                          </a:solidFill>
                          <a:latin typeface="Franklin Gothic Book" panose="020B0503020102020204"/>
                        </a:defRPr>
                      </a:lvl6pPr>
                      <a:lvl7pPr marL="2743200" algn="l" defTabSz="914400" rtl="0" eaLnBrk="1" latinLnBrk="0" hangingPunct="1">
                        <a:defRPr sz="1800" kern="1200">
                          <a:solidFill>
                            <a:schemeClr val="dk1"/>
                          </a:solidFill>
                          <a:latin typeface="Franklin Gothic Book" panose="020B0503020102020204"/>
                        </a:defRPr>
                      </a:lvl7pPr>
                      <a:lvl8pPr marL="3200400" algn="l" defTabSz="914400" rtl="0" eaLnBrk="1" latinLnBrk="0" hangingPunct="1">
                        <a:defRPr sz="1800" kern="1200">
                          <a:solidFill>
                            <a:schemeClr val="dk1"/>
                          </a:solidFill>
                          <a:latin typeface="Franklin Gothic Book" panose="020B0503020102020204"/>
                        </a:defRPr>
                      </a:lvl8pPr>
                      <a:lvl9pPr marL="3657600" algn="l" defTabSz="914400" rtl="0" eaLnBrk="1" latinLnBrk="0" hangingPunct="1">
                        <a:defRPr sz="1800" kern="1200">
                          <a:solidFill>
                            <a:schemeClr val="dk1"/>
                          </a:solidFill>
                          <a:latin typeface="Franklin Gothic Book" panose="020B0503020102020204"/>
                        </a:defRPr>
                      </a:lvl9pPr>
                    </a:lstStyle>
                    <a:p>
                      <a:pPr algn="l" fontAlgn="b"/>
                      <a:r>
                        <a:rPr lang="en-US" sz="1400" u="none" strike="noStrike" dirty="0">
                          <a:solidFill>
                            <a:schemeClr val="bg1"/>
                          </a:solidFill>
                          <a:effectLst/>
                        </a:rPr>
                        <a:t>HNC Lock Complex (Phase 3)</a:t>
                      </a:r>
                      <a:endParaRPr lang="en-US" sz="1400" b="0" i="0" u="none" strike="noStrike" dirty="0">
                        <a:solidFill>
                          <a:schemeClr val="bg1"/>
                        </a:solidFill>
                        <a:effectLst/>
                        <a:latin typeface="Arial" panose="020B0604020202020204" pitchFamily="34" charset="0"/>
                      </a:endParaRPr>
                    </a:p>
                  </a:txBody>
                  <a:tcPr marL="7620" marR="7620" marT="7620" marB="0" anchor="b"/>
                </a:tc>
                <a:tc>
                  <a:txBody>
                    <a:bodyPr/>
                    <a:lstStyle>
                      <a:lvl1pPr marL="0" algn="l" defTabSz="914400" rtl="0" eaLnBrk="1" latinLnBrk="0" hangingPunct="1">
                        <a:defRPr sz="1800" kern="1200">
                          <a:solidFill>
                            <a:schemeClr val="dk1"/>
                          </a:solidFill>
                          <a:latin typeface="Franklin Gothic Book" panose="020B0503020102020204"/>
                        </a:defRPr>
                      </a:lvl1pPr>
                      <a:lvl2pPr marL="457200" algn="l" defTabSz="914400" rtl="0" eaLnBrk="1" latinLnBrk="0" hangingPunct="1">
                        <a:defRPr sz="1800" kern="1200">
                          <a:solidFill>
                            <a:schemeClr val="dk1"/>
                          </a:solidFill>
                          <a:latin typeface="Franklin Gothic Book" panose="020B0503020102020204"/>
                        </a:defRPr>
                      </a:lvl2pPr>
                      <a:lvl3pPr marL="914400" algn="l" defTabSz="914400" rtl="0" eaLnBrk="1" latinLnBrk="0" hangingPunct="1">
                        <a:defRPr sz="1800" kern="1200">
                          <a:solidFill>
                            <a:schemeClr val="dk1"/>
                          </a:solidFill>
                          <a:latin typeface="Franklin Gothic Book" panose="020B0503020102020204"/>
                        </a:defRPr>
                      </a:lvl3pPr>
                      <a:lvl4pPr marL="1371600" algn="l" defTabSz="914400" rtl="0" eaLnBrk="1" latinLnBrk="0" hangingPunct="1">
                        <a:defRPr sz="1800" kern="1200">
                          <a:solidFill>
                            <a:schemeClr val="dk1"/>
                          </a:solidFill>
                          <a:latin typeface="Franklin Gothic Book" panose="020B0503020102020204"/>
                        </a:defRPr>
                      </a:lvl4pPr>
                      <a:lvl5pPr marL="1828800" algn="l" defTabSz="914400" rtl="0" eaLnBrk="1" latinLnBrk="0" hangingPunct="1">
                        <a:defRPr sz="1800" kern="1200">
                          <a:solidFill>
                            <a:schemeClr val="dk1"/>
                          </a:solidFill>
                          <a:latin typeface="Franklin Gothic Book" panose="020B0503020102020204"/>
                        </a:defRPr>
                      </a:lvl5pPr>
                      <a:lvl6pPr marL="2286000" algn="l" defTabSz="914400" rtl="0" eaLnBrk="1" latinLnBrk="0" hangingPunct="1">
                        <a:defRPr sz="1800" kern="1200">
                          <a:solidFill>
                            <a:schemeClr val="dk1"/>
                          </a:solidFill>
                          <a:latin typeface="Franklin Gothic Book" panose="020B0503020102020204"/>
                        </a:defRPr>
                      </a:lvl6pPr>
                      <a:lvl7pPr marL="2743200" algn="l" defTabSz="914400" rtl="0" eaLnBrk="1" latinLnBrk="0" hangingPunct="1">
                        <a:defRPr sz="1800" kern="1200">
                          <a:solidFill>
                            <a:schemeClr val="dk1"/>
                          </a:solidFill>
                          <a:latin typeface="Franklin Gothic Book" panose="020B0503020102020204"/>
                        </a:defRPr>
                      </a:lvl7pPr>
                      <a:lvl8pPr marL="3200400" algn="l" defTabSz="914400" rtl="0" eaLnBrk="1" latinLnBrk="0" hangingPunct="1">
                        <a:defRPr sz="1800" kern="1200">
                          <a:solidFill>
                            <a:schemeClr val="dk1"/>
                          </a:solidFill>
                          <a:latin typeface="Franklin Gothic Book" panose="020B0503020102020204"/>
                        </a:defRPr>
                      </a:lvl8pPr>
                      <a:lvl9pPr marL="3657600" algn="l" defTabSz="914400" rtl="0" eaLnBrk="1" latinLnBrk="0" hangingPunct="1">
                        <a:defRPr sz="1800" kern="1200">
                          <a:solidFill>
                            <a:schemeClr val="dk1"/>
                          </a:solidFill>
                          <a:latin typeface="Franklin Gothic Book" panose="020B0503020102020204"/>
                        </a:defRPr>
                      </a:lvl9pPr>
                    </a:lstStyle>
                    <a:p>
                      <a:pPr algn="r" fontAlgn="b"/>
                      <a:r>
                        <a:rPr lang="en-US" sz="1400" u="none" strike="noStrike" dirty="0">
                          <a:solidFill>
                            <a:schemeClr val="bg1"/>
                          </a:solidFill>
                          <a:effectLst/>
                        </a:rPr>
                        <a:t>$6M </a:t>
                      </a:r>
                      <a:endParaRPr lang="en-US" sz="1400" b="0" i="0" u="none" strike="noStrike" dirty="0">
                        <a:solidFill>
                          <a:schemeClr val="bg1"/>
                        </a:solidFill>
                        <a:effectLst/>
                        <a:latin typeface="Arial" panose="020B0604020202020204" pitchFamily="34" charset="0"/>
                      </a:endParaRPr>
                    </a:p>
                  </a:txBody>
                  <a:tcPr marL="7620" marR="7620" marT="7620" marB="0" anchor="b"/>
                </a:tc>
                <a:extLst>
                  <a:ext uri="{0D108BD9-81ED-4DB2-BD59-A6C34878D82A}">
                    <a16:rowId xmlns:a16="http://schemas.microsoft.com/office/drawing/2014/main" val="1760773707"/>
                  </a:ext>
                </a:extLst>
              </a:tr>
              <a:tr h="263044">
                <a:tc>
                  <a:txBody>
                    <a:bodyPr/>
                    <a:lstStyle>
                      <a:lvl1pPr marL="0" algn="l" defTabSz="914400" rtl="0" eaLnBrk="1" latinLnBrk="0" hangingPunct="1">
                        <a:defRPr sz="1800" kern="1200">
                          <a:solidFill>
                            <a:schemeClr val="dk1"/>
                          </a:solidFill>
                          <a:latin typeface="Franklin Gothic Book" panose="020B0503020102020204"/>
                        </a:defRPr>
                      </a:lvl1pPr>
                      <a:lvl2pPr marL="457200" algn="l" defTabSz="914400" rtl="0" eaLnBrk="1" latinLnBrk="0" hangingPunct="1">
                        <a:defRPr sz="1800" kern="1200">
                          <a:solidFill>
                            <a:schemeClr val="dk1"/>
                          </a:solidFill>
                          <a:latin typeface="Franklin Gothic Book" panose="020B0503020102020204"/>
                        </a:defRPr>
                      </a:lvl2pPr>
                      <a:lvl3pPr marL="914400" algn="l" defTabSz="914400" rtl="0" eaLnBrk="1" latinLnBrk="0" hangingPunct="1">
                        <a:defRPr sz="1800" kern="1200">
                          <a:solidFill>
                            <a:schemeClr val="dk1"/>
                          </a:solidFill>
                          <a:latin typeface="Franklin Gothic Book" panose="020B0503020102020204"/>
                        </a:defRPr>
                      </a:lvl3pPr>
                      <a:lvl4pPr marL="1371600" algn="l" defTabSz="914400" rtl="0" eaLnBrk="1" latinLnBrk="0" hangingPunct="1">
                        <a:defRPr sz="1800" kern="1200">
                          <a:solidFill>
                            <a:schemeClr val="dk1"/>
                          </a:solidFill>
                          <a:latin typeface="Franklin Gothic Book" panose="020B0503020102020204"/>
                        </a:defRPr>
                      </a:lvl4pPr>
                      <a:lvl5pPr marL="1828800" algn="l" defTabSz="914400" rtl="0" eaLnBrk="1" latinLnBrk="0" hangingPunct="1">
                        <a:defRPr sz="1800" kern="1200">
                          <a:solidFill>
                            <a:schemeClr val="dk1"/>
                          </a:solidFill>
                          <a:latin typeface="Franklin Gothic Book" panose="020B0503020102020204"/>
                        </a:defRPr>
                      </a:lvl5pPr>
                      <a:lvl6pPr marL="2286000" algn="l" defTabSz="914400" rtl="0" eaLnBrk="1" latinLnBrk="0" hangingPunct="1">
                        <a:defRPr sz="1800" kern="1200">
                          <a:solidFill>
                            <a:schemeClr val="dk1"/>
                          </a:solidFill>
                          <a:latin typeface="Franklin Gothic Book" panose="020B0503020102020204"/>
                        </a:defRPr>
                      </a:lvl6pPr>
                      <a:lvl7pPr marL="2743200" algn="l" defTabSz="914400" rtl="0" eaLnBrk="1" latinLnBrk="0" hangingPunct="1">
                        <a:defRPr sz="1800" kern="1200">
                          <a:solidFill>
                            <a:schemeClr val="dk1"/>
                          </a:solidFill>
                          <a:latin typeface="Franklin Gothic Book" panose="020B0503020102020204"/>
                        </a:defRPr>
                      </a:lvl7pPr>
                      <a:lvl8pPr marL="3200400" algn="l" defTabSz="914400" rtl="0" eaLnBrk="1" latinLnBrk="0" hangingPunct="1">
                        <a:defRPr sz="1800" kern="1200">
                          <a:solidFill>
                            <a:schemeClr val="dk1"/>
                          </a:solidFill>
                          <a:latin typeface="Franklin Gothic Book" panose="020B0503020102020204"/>
                        </a:defRPr>
                      </a:lvl8pPr>
                      <a:lvl9pPr marL="3657600" algn="l" defTabSz="914400" rtl="0" eaLnBrk="1" latinLnBrk="0" hangingPunct="1">
                        <a:defRPr sz="1800" kern="1200">
                          <a:solidFill>
                            <a:schemeClr val="dk1"/>
                          </a:solidFill>
                          <a:latin typeface="Franklin Gothic Book" panose="020B0503020102020204"/>
                        </a:defRPr>
                      </a:lvl9pPr>
                    </a:lstStyle>
                    <a:p>
                      <a:pPr algn="l" fontAlgn="b"/>
                      <a:r>
                        <a:rPr lang="en-US" sz="1400" u="none" strike="noStrike" dirty="0">
                          <a:solidFill>
                            <a:schemeClr val="bg1"/>
                          </a:solidFill>
                          <a:effectLst/>
                        </a:rPr>
                        <a:t>West Belle Headland Repairs</a:t>
                      </a:r>
                      <a:endParaRPr lang="en-US" sz="1400" b="0" i="0" u="none" strike="noStrike" dirty="0">
                        <a:solidFill>
                          <a:schemeClr val="bg1"/>
                        </a:solidFill>
                        <a:effectLst/>
                        <a:latin typeface="Arial" panose="020B0604020202020204" pitchFamily="34" charset="0"/>
                      </a:endParaRPr>
                    </a:p>
                  </a:txBody>
                  <a:tcPr marL="7620" marR="7620" marT="7620" marB="0" anchor="b"/>
                </a:tc>
                <a:tc>
                  <a:txBody>
                    <a:bodyPr/>
                    <a:lstStyle>
                      <a:lvl1pPr marL="0" algn="l" defTabSz="914400" rtl="0" eaLnBrk="1" latinLnBrk="0" hangingPunct="1">
                        <a:defRPr sz="1800" kern="1200">
                          <a:solidFill>
                            <a:schemeClr val="dk1"/>
                          </a:solidFill>
                          <a:latin typeface="Franklin Gothic Book" panose="020B0503020102020204"/>
                        </a:defRPr>
                      </a:lvl1pPr>
                      <a:lvl2pPr marL="457200" algn="l" defTabSz="914400" rtl="0" eaLnBrk="1" latinLnBrk="0" hangingPunct="1">
                        <a:defRPr sz="1800" kern="1200">
                          <a:solidFill>
                            <a:schemeClr val="dk1"/>
                          </a:solidFill>
                          <a:latin typeface="Franklin Gothic Book" panose="020B0503020102020204"/>
                        </a:defRPr>
                      </a:lvl2pPr>
                      <a:lvl3pPr marL="914400" algn="l" defTabSz="914400" rtl="0" eaLnBrk="1" latinLnBrk="0" hangingPunct="1">
                        <a:defRPr sz="1800" kern="1200">
                          <a:solidFill>
                            <a:schemeClr val="dk1"/>
                          </a:solidFill>
                          <a:latin typeface="Franklin Gothic Book" panose="020B0503020102020204"/>
                        </a:defRPr>
                      </a:lvl3pPr>
                      <a:lvl4pPr marL="1371600" algn="l" defTabSz="914400" rtl="0" eaLnBrk="1" latinLnBrk="0" hangingPunct="1">
                        <a:defRPr sz="1800" kern="1200">
                          <a:solidFill>
                            <a:schemeClr val="dk1"/>
                          </a:solidFill>
                          <a:latin typeface="Franklin Gothic Book" panose="020B0503020102020204"/>
                        </a:defRPr>
                      </a:lvl4pPr>
                      <a:lvl5pPr marL="1828800" algn="l" defTabSz="914400" rtl="0" eaLnBrk="1" latinLnBrk="0" hangingPunct="1">
                        <a:defRPr sz="1800" kern="1200">
                          <a:solidFill>
                            <a:schemeClr val="dk1"/>
                          </a:solidFill>
                          <a:latin typeface="Franklin Gothic Book" panose="020B0503020102020204"/>
                        </a:defRPr>
                      </a:lvl5pPr>
                      <a:lvl6pPr marL="2286000" algn="l" defTabSz="914400" rtl="0" eaLnBrk="1" latinLnBrk="0" hangingPunct="1">
                        <a:defRPr sz="1800" kern="1200">
                          <a:solidFill>
                            <a:schemeClr val="dk1"/>
                          </a:solidFill>
                          <a:latin typeface="Franklin Gothic Book" panose="020B0503020102020204"/>
                        </a:defRPr>
                      </a:lvl6pPr>
                      <a:lvl7pPr marL="2743200" algn="l" defTabSz="914400" rtl="0" eaLnBrk="1" latinLnBrk="0" hangingPunct="1">
                        <a:defRPr sz="1800" kern="1200">
                          <a:solidFill>
                            <a:schemeClr val="dk1"/>
                          </a:solidFill>
                          <a:latin typeface="Franklin Gothic Book" panose="020B0503020102020204"/>
                        </a:defRPr>
                      </a:lvl7pPr>
                      <a:lvl8pPr marL="3200400" algn="l" defTabSz="914400" rtl="0" eaLnBrk="1" latinLnBrk="0" hangingPunct="1">
                        <a:defRPr sz="1800" kern="1200">
                          <a:solidFill>
                            <a:schemeClr val="dk1"/>
                          </a:solidFill>
                          <a:latin typeface="Franklin Gothic Book" panose="020B0503020102020204"/>
                        </a:defRPr>
                      </a:lvl8pPr>
                      <a:lvl9pPr marL="3657600" algn="l" defTabSz="914400" rtl="0" eaLnBrk="1" latinLnBrk="0" hangingPunct="1">
                        <a:defRPr sz="1800" kern="1200">
                          <a:solidFill>
                            <a:schemeClr val="dk1"/>
                          </a:solidFill>
                          <a:latin typeface="Franklin Gothic Book" panose="020B0503020102020204"/>
                        </a:defRPr>
                      </a:lvl9pPr>
                    </a:lstStyle>
                    <a:p>
                      <a:pPr algn="r" fontAlgn="b"/>
                      <a:r>
                        <a:rPr lang="en-US" sz="1400" u="none" strike="noStrike" dirty="0">
                          <a:solidFill>
                            <a:schemeClr val="bg1"/>
                          </a:solidFill>
                          <a:effectLst/>
                        </a:rPr>
                        <a:t>$14M </a:t>
                      </a:r>
                      <a:endParaRPr lang="en-US" sz="1400" b="0" i="0" u="none" strike="noStrike" dirty="0">
                        <a:solidFill>
                          <a:schemeClr val="bg1"/>
                        </a:solidFill>
                        <a:effectLst/>
                        <a:latin typeface="Arial" panose="020B0604020202020204" pitchFamily="34" charset="0"/>
                      </a:endParaRPr>
                    </a:p>
                  </a:txBody>
                  <a:tcPr marL="7620" marR="7620" marT="7620" marB="0" anchor="b"/>
                </a:tc>
                <a:extLst>
                  <a:ext uri="{0D108BD9-81ED-4DB2-BD59-A6C34878D82A}">
                    <a16:rowId xmlns:a16="http://schemas.microsoft.com/office/drawing/2014/main" val="2995094369"/>
                  </a:ext>
                </a:extLst>
              </a:tr>
              <a:tr h="263044">
                <a:tc>
                  <a:txBody>
                    <a:bodyPr/>
                    <a:lstStyle>
                      <a:lvl1pPr marL="0" algn="l" defTabSz="914400" rtl="0" eaLnBrk="1" latinLnBrk="0" hangingPunct="1">
                        <a:defRPr sz="1800" kern="1200">
                          <a:solidFill>
                            <a:schemeClr val="dk1"/>
                          </a:solidFill>
                          <a:latin typeface="Franklin Gothic Book" panose="020B0503020102020204"/>
                        </a:defRPr>
                      </a:lvl1pPr>
                      <a:lvl2pPr marL="457200" algn="l" defTabSz="914400" rtl="0" eaLnBrk="1" latinLnBrk="0" hangingPunct="1">
                        <a:defRPr sz="1800" kern="1200">
                          <a:solidFill>
                            <a:schemeClr val="dk1"/>
                          </a:solidFill>
                          <a:latin typeface="Franklin Gothic Book" panose="020B0503020102020204"/>
                        </a:defRPr>
                      </a:lvl2pPr>
                      <a:lvl3pPr marL="914400" algn="l" defTabSz="914400" rtl="0" eaLnBrk="1" latinLnBrk="0" hangingPunct="1">
                        <a:defRPr sz="1800" kern="1200">
                          <a:solidFill>
                            <a:schemeClr val="dk1"/>
                          </a:solidFill>
                          <a:latin typeface="Franklin Gothic Book" panose="020B0503020102020204"/>
                        </a:defRPr>
                      </a:lvl3pPr>
                      <a:lvl4pPr marL="1371600" algn="l" defTabSz="914400" rtl="0" eaLnBrk="1" latinLnBrk="0" hangingPunct="1">
                        <a:defRPr sz="1800" kern="1200">
                          <a:solidFill>
                            <a:schemeClr val="dk1"/>
                          </a:solidFill>
                          <a:latin typeface="Franklin Gothic Book" panose="020B0503020102020204"/>
                        </a:defRPr>
                      </a:lvl4pPr>
                      <a:lvl5pPr marL="1828800" algn="l" defTabSz="914400" rtl="0" eaLnBrk="1" latinLnBrk="0" hangingPunct="1">
                        <a:defRPr sz="1800" kern="1200">
                          <a:solidFill>
                            <a:schemeClr val="dk1"/>
                          </a:solidFill>
                          <a:latin typeface="Franklin Gothic Book" panose="020B0503020102020204"/>
                        </a:defRPr>
                      </a:lvl5pPr>
                      <a:lvl6pPr marL="2286000" algn="l" defTabSz="914400" rtl="0" eaLnBrk="1" latinLnBrk="0" hangingPunct="1">
                        <a:defRPr sz="1800" kern="1200">
                          <a:solidFill>
                            <a:schemeClr val="dk1"/>
                          </a:solidFill>
                          <a:latin typeface="Franklin Gothic Book" panose="020B0503020102020204"/>
                        </a:defRPr>
                      </a:lvl6pPr>
                      <a:lvl7pPr marL="2743200" algn="l" defTabSz="914400" rtl="0" eaLnBrk="1" latinLnBrk="0" hangingPunct="1">
                        <a:defRPr sz="1800" kern="1200">
                          <a:solidFill>
                            <a:schemeClr val="dk1"/>
                          </a:solidFill>
                          <a:latin typeface="Franklin Gothic Book" panose="020B0503020102020204"/>
                        </a:defRPr>
                      </a:lvl7pPr>
                      <a:lvl8pPr marL="3200400" algn="l" defTabSz="914400" rtl="0" eaLnBrk="1" latinLnBrk="0" hangingPunct="1">
                        <a:defRPr sz="1800" kern="1200">
                          <a:solidFill>
                            <a:schemeClr val="dk1"/>
                          </a:solidFill>
                          <a:latin typeface="Franklin Gothic Book" panose="020B0503020102020204"/>
                        </a:defRPr>
                      </a:lvl8pPr>
                      <a:lvl9pPr marL="3657600" algn="l" defTabSz="914400" rtl="0" eaLnBrk="1" latinLnBrk="0" hangingPunct="1">
                        <a:defRPr sz="1800" kern="1200">
                          <a:solidFill>
                            <a:schemeClr val="dk1"/>
                          </a:solidFill>
                          <a:latin typeface="Franklin Gothic Book" panose="020B0503020102020204"/>
                        </a:defRPr>
                      </a:lvl9pPr>
                    </a:lstStyle>
                    <a:p>
                      <a:pPr algn="l" fontAlgn="b"/>
                      <a:r>
                        <a:rPr lang="en-US" sz="1400" u="none" strike="noStrike" dirty="0">
                          <a:solidFill>
                            <a:schemeClr val="bg1"/>
                          </a:solidFill>
                          <a:effectLst/>
                        </a:rPr>
                        <a:t>Vermilion Ridge Restoration/Shoreline Protection</a:t>
                      </a:r>
                      <a:endParaRPr lang="en-US" sz="1400" b="0" i="0" u="none" strike="noStrike" dirty="0">
                        <a:solidFill>
                          <a:schemeClr val="bg1"/>
                        </a:solidFill>
                        <a:effectLst/>
                        <a:latin typeface="Arial" panose="020B0604020202020204" pitchFamily="34" charset="0"/>
                      </a:endParaRPr>
                    </a:p>
                  </a:txBody>
                  <a:tcPr marL="7620" marR="7620" marT="7620" marB="0" anchor="b"/>
                </a:tc>
                <a:tc>
                  <a:txBody>
                    <a:bodyPr/>
                    <a:lstStyle>
                      <a:lvl1pPr marL="0" algn="l" defTabSz="914400" rtl="0" eaLnBrk="1" latinLnBrk="0" hangingPunct="1">
                        <a:defRPr sz="1800" kern="1200">
                          <a:solidFill>
                            <a:schemeClr val="dk1"/>
                          </a:solidFill>
                          <a:latin typeface="Franklin Gothic Book" panose="020B0503020102020204"/>
                        </a:defRPr>
                      </a:lvl1pPr>
                      <a:lvl2pPr marL="457200" algn="l" defTabSz="914400" rtl="0" eaLnBrk="1" latinLnBrk="0" hangingPunct="1">
                        <a:defRPr sz="1800" kern="1200">
                          <a:solidFill>
                            <a:schemeClr val="dk1"/>
                          </a:solidFill>
                          <a:latin typeface="Franklin Gothic Book" panose="020B0503020102020204"/>
                        </a:defRPr>
                      </a:lvl2pPr>
                      <a:lvl3pPr marL="914400" algn="l" defTabSz="914400" rtl="0" eaLnBrk="1" latinLnBrk="0" hangingPunct="1">
                        <a:defRPr sz="1800" kern="1200">
                          <a:solidFill>
                            <a:schemeClr val="dk1"/>
                          </a:solidFill>
                          <a:latin typeface="Franklin Gothic Book" panose="020B0503020102020204"/>
                        </a:defRPr>
                      </a:lvl3pPr>
                      <a:lvl4pPr marL="1371600" algn="l" defTabSz="914400" rtl="0" eaLnBrk="1" latinLnBrk="0" hangingPunct="1">
                        <a:defRPr sz="1800" kern="1200">
                          <a:solidFill>
                            <a:schemeClr val="dk1"/>
                          </a:solidFill>
                          <a:latin typeface="Franklin Gothic Book" panose="020B0503020102020204"/>
                        </a:defRPr>
                      </a:lvl4pPr>
                      <a:lvl5pPr marL="1828800" algn="l" defTabSz="914400" rtl="0" eaLnBrk="1" latinLnBrk="0" hangingPunct="1">
                        <a:defRPr sz="1800" kern="1200">
                          <a:solidFill>
                            <a:schemeClr val="dk1"/>
                          </a:solidFill>
                          <a:latin typeface="Franklin Gothic Book" panose="020B0503020102020204"/>
                        </a:defRPr>
                      </a:lvl5pPr>
                      <a:lvl6pPr marL="2286000" algn="l" defTabSz="914400" rtl="0" eaLnBrk="1" latinLnBrk="0" hangingPunct="1">
                        <a:defRPr sz="1800" kern="1200">
                          <a:solidFill>
                            <a:schemeClr val="dk1"/>
                          </a:solidFill>
                          <a:latin typeface="Franklin Gothic Book" panose="020B0503020102020204"/>
                        </a:defRPr>
                      </a:lvl6pPr>
                      <a:lvl7pPr marL="2743200" algn="l" defTabSz="914400" rtl="0" eaLnBrk="1" latinLnBrk="0" hangingPunct="1">
                        <a:defRPr sz="1800" kern="1200">
                          <a:solidFill>
                            <a:schemeClr val="dk1"/>
                          </a:solidFill>
                          <a:latin typeface="Franklin Gothic Book" panose="020B0503020102020204"/>
                        </a:defRPr>
                      </a:lvl7pPr>
                      <a:lvl8pPr marL="3200400" algn="l" defTabSz="914400" rtl="0" eaLnBrk="1" latinLnBrk="0" hangingPunct="1">
                        <a:defRPr sz="1800" kern="1200">
                          <a:solidFill>
                            <a:schemeClr val="dk1"/>
                          </a:solidFill>
                          <a:latin typeface="Franklin Gothic Book" panose="020B0503020102020204"/>
                        </a:defRPr>
                      </a:lvl8pPr>
                      <a:lvl9pPr marL="3657600" algn="l" defTabSz="914400" rtl="0" eaLnBrk="1" latinLnBrk="0" hangingPunct="1">
                        <a:defRPr sz="1800" kern="1200">
                          <a:solidFill>
                            <a:schemeClr val="dk1"/>
                          </a:solidFill>
                          <a:latin typeface="Franklin Gothic Book" panose="020B0503020102020204"/>
                        </a:defRPr>
                      </a:lvl9pPr>
                    </a:lstStyle>
                    <a:p>
                      <a:pPr algn="r" fontAlgn="b"/>
                      <a:r>
                        <a:rPr lang="en-US" sz="1400" u="none" strike="noStrike" dirty="0">
                          <a:solidFill>
                            <a:schemeClr val="bg1"/>
                          </a:solidFill>
                          <a:effectLst/>
                        </a:rPr>
                        <a:t>$3.5M </a:t>
                      </a:r>
                      <a:endParaRPr lang="en-US" sz="1400" b="0" i="0" u="none" strike="noStrike" dirty="0">
                        <a:solidFill>
                          <a:schemeClr val="bg1"/>
                        </a:solidFill>
                        <a:effectLst/>
                        <a:latin typeface="Arial" panose="020B0604020202020204" pitchFamily="34" charset="0"/>
                      </a:endParaRPr>
                    </a:p>
                  </a:txBody>
                  <a:tcPr marL="7620" marR="7620" marT="7620" marB="0" anchor="b"/>
                </a:tc>
                <a:extLst>
                  <a:ext uri="{0D108BD9-81ED-4DB2-BD59-A6C34878D82A}">
                    <a16:rowId xmlns:a16="http://schemas.microsoft.com/office/drawing/2014/main" val="4152348529"/>
                  </a:ext>
                </a:extLst>
              </a:tr>
              <a:tr h="263044">
                <a:tc>
                  <a:txBody>
                    <a:bodyPr/>
                    <a:lstStyle>
                      <a:lvl1pPr marL="0" algn="l" defTabSz="914400" rtl="0" eaLnBrk="1" latinLnBrk="0" hangingPunct="1">
                        <a:defRPr sz="1800" kern="1200">
                          <a:solidFill>
                            <a:schemeClr val="dk1"/>
                          </a:solidFill>
                          <a:latin typeface="Franklin Gothic Book" panose="020B0503020102020204"/>
                        </a:defRPr>
                      </a:lvl1pPr>
                      <a:lvl2pPr marL="457200" algn="l" defTabSz="914400" rtl="0" eaLnBrk="1" latinLnBrk="0" hangingPunct="1">
                        <a:defRPr sz="1800" kern="1200">
                          <a:solidFill>
                            <a:schemeClr val="dk1"/>
                          </a:solidFill>
                          <a:latin typeface="Franklin Gothic Book" panose="020B0503020102020204"/>
                        </a:defRPr>
                      </a:lvl2pPr>
                      <a:lvl3pPr marL="914400" algn="l" defTabSz="914400" rtl="0" eaLnBrk="1" latinLnBrk="0" hangingPunct="1">
                        <a:defRPr sz="1800" kern="1200">
                          <a:solidFill>
                            <a:schemeClr val="dk1"/>
                          </a:solidFill>
                          <a:latin typeface="Franklin Gothic Book" panose="020B0503020102020204"/>
                        </a:defRPr>
                      </a:lvl3pPr>
                      <a:lvl4pPr marL="1371600" algn="l" defTabSz="914400" rtl="0" eaLnBrk="1" latinLnBrk="0" hangingPunct="1">
                        <a:defRPr sz="1800" kern="1200">
                          <a:solidFill>
                            <a:schemeClr val="dk1"/>
                          </a:solidFill>
                          <a:latin typeface="Franklin Gothic Book" panose="020B0503020102020204"/>
                        </a:defRPr>
                      </a:lvl4pPr>
                      <a:lvl5pPr marL="1828800" algn="l" defTabSz="914400" rtl="0" eaLnBrk="1" latinLnBrk="0" hangingPunct="1">
                        <a:defRPr sz="1800" kern="1200">
                          <a:solidFill>
                            <a:schemeClr val="dk1"/>
                          </a:solidFill>
                          <a:latin typeface="Franklin Gothic Book" panose="020B0503020102020204"/>
                        </a:defRPr>
                      </a:lvl5pPr>
                      <a:lvl6pPr marL="2286000" algn="l" defTabSz="914400" rtl="0" eaLnBrk="1" latinLnBrk="0" hangingPunct="1">
                        <a:defRPr sz="1800" kern="1200">
                          <a:solidFill>
                            <a:schemeClr val="dk1"/>
                          </a:solidFill>
                          <a:latin typeface="Franklin Gothic Book" panose="020B0503020102020204"/>
                        </a:defRPr>
                      </a:lvl6pPr>
                      <a:lvl7pPr marL="2743200" algn="l" defTabSz="914400" rtl="0" eaLnBrk="1" latinLnBrk="0" hangingPunct="1">
                        <a:defRPr sz="1800" kern="1200">
                          <a:solidFill>
                            <a:schemeClr val="dk1"/>
                          </a:solidFill>
                          <a:latin typeface="Franklin Gothic Book" panose="020B0503020102020204"/>
                        </a:defRPr>
                      </a:lvl7pPr>
                      <a:lvl8pPr marL="3200400" algn="l" defTabSz="914400" rtl="0" eaLnBrk="1" latinLnBrk="0" hangingPunct="1">
                        <a:defRPr sz="1800" kern="1200">
                          <a:solidFill>
                            <a:schemeClr val="dk1"/>
                          </a:solidFill>
                          <a:latin typeface="Franklin Gothic Book" panose="020B0503020102020204"/>
                        </a:defRPr>
                      </a:lvl8pPr>
                      <a:lvl9pPr marL="3657600" algn="l" defTabSz="914400" rtl="0" eaLnBrk="1" latinLnBrk="0" hangingPunct="1">
                        <a:defRPr sz="1800" kern="1200">
                          <a:solidFill>
                            <a:schemeClr val="dk1"/>
                          </a:solidFill>
                          <a:latin typeface="Franklin Gothic Book" panose="020B0503020102020204"/>
                        </a:defRPr>
                      </a:lvl9pPr>
                    </a:lstStyle>
                    <a:p>
                      <a:pPr algn="l" fontAlgn="b"/>
                      <a:r>
                        <a:rPr lang="en-US" sz="1400" u="none" strike="noStrike">
                          <a:solidFill>
                            <a:schemeClr val="bg1"/>
                          </a:solidFill>
                          <a:effectLst/>
                        </a:rPr>
                        <a:t>St. Tammany Restoration Project (E&amp;D)</a:t>
                      </a:r>
                      <a:endParaRPr lang="en-US" sz="1400" b="0" i="0" u="none" strike="noStrike">
                        <a:solidFill>
                          <a:schemeClr val="bg1"/>
                        </a:solidFill>
                        <a:effectLst/>
                        <a:latin typeface="Arial" panose="020B0604020202020204" pitchFamily="34" charset="0"/>
                      </a:endParaRPr>
                    </a:p>
                  </a:txBody>
                  <a:tcPr marL="7620" marR="7620" marT="7620" marB="0" anchor="b"/>
                </a:tc>
                <a:tc>
                  <a:txBody>
                    <a:bodyPr/>
                    <a:lstStyle>
                      <a:lvl1pPr marL="0" algn="l" defTabSz="914400" rtl="0" eaLnBrk="1" latinLnBrk="0" hangingPunct="1">
                        <a:defRPr sz="1800" kern="1200">
                          <a:solidFill>
                            <a:schemeClr val="dk1"/>
                          </a:solidFill>
                          <a:latin typeface="Franklin Gothic Book" panose="020B0503020102020204"/>
                        </a:defRPr>
                      </a:lvl1pPr>
                      <a:lvl2pPr marL="457200" algn="l" defTabSz="914400" rtl="0" eaLnBrk="1" latinLnBrk="0" hangingPunct="1">
                        <a:defRPr sz="1800" kern="1200">
                          <a:solidFill>
                            <a:schemeClr val="dk1"/>
                          </a:solidFill>
                          <a:latin typeface="Franklin Gothic Book" panose="020B0503020102020204"/>
                        </a:defRPr>
                      </a:lvl2pPr>
                      <a:lvl3pPr marL="914400" algn="l" defTabSz="914400" rtl="0" eaLnBrk="1" latinLnBrk="0" hangingPunct="1">
                        <a:defRPr sz="1800" kern="1200">
                          <a:solidFill>
                            <a:schemeClr val="dk1"/>
                          </a:solidFill>
                          <a:latin typeface="Franklin Gothic Book" panose="020B0503020102020204"/>
                        </a:defRPr>
                      </a:lvl3pPr>
                      <a:lvl4pPr marL="1371600" algn="l" defTabSz="914400" rtl="0" eaLnBrk="1" latinLnBrk="0" hangingPunct="1">
                        <a:defRPr sz="1800" kern="1200">
                          <a:solidFill>
                            <a:schemeClr val="dk1"/>
                          </a:solidFill>
                          <a:latin typeface="Franklin Gothic Book" panose="020B0503020102020204"/>
                        </a:defRPr>
                      </a:lvl4pPr>
                      <a:lvl5pPr marL="1828800" algn="l" defTabSz="914400" rtl="0" eaLnBrk="1" latinLnBrk="0" hangingPunct="1">
                        <a:defRPr sz="1800" kern="1200">
                          <a:solidFill>
                            <a:schemeClr val="dk1"/>
                          </a:solidFill>
                          <a:latin typeface="Franklin Gothic Book" panose="020B0503020102020204"/>
                        </a:defRPr>
                      </a:lvl5pPr>
                      <a:lvl6pPr marL="2286000" algn="l" defTabSz="914400" rtl="0" eaLnBrk="1" latinLnBrk="0" hangingPunct="1">
                        <a:defRPr sz="1800" kern="1200">
                          <a:solidFill>
                            <a:schemeClr val="dk1"/>
                          </a:solidFill>
                          <a:latin typeface="Franklin Gothic Book" panose="020B0503020102020204"/>
                        </a:defRPr>
                      </a:lvl6pPr>
                      <a:lvl7pPr marL="2743200" algn="l" defTabSz="914400" rtl="0" eaLnBrk="1" latinLnBrk="0" hangingPunct="1">
                        <a:defRPr sz="1800" kern="1200">
                          <a:solidFill>
                            <a:schemeClr val="dk1"/>
                          </a:solidFill>
                          <a:latin typeface="Franklin Gothic Book" panose="020B0503020102020204"/>
                        </a:defRPr>
                      </a:lvl7pPr>
                      <a:lvl8pPr marL="3200400" algn="l" defTabSz="914400" rtl="0" eaLnBrk="1" latinLnBrk="0" hangingPunct="1">
                        <a:defRPr sz="1800" kern="1200">
                          <a:solidFill>
                            <a:schemeClr val="dk1"/>
                          </a:solidFill>
                          <a:latin typeface="Franklin Gothic Book" panose="020B0503020102020204"/>
                        </a:defRPr>
                      </a:lvl8pPr>
                      <a:lvl9pPr marL="3657600" algn="l" defTabSz="914400" rtl="0" eaLnBrk="1" latinLnBrk="0" hangingPunct="1">
                        <a:defRPr sz="1800" kern="1200">
                          <a:solidFill>
                            <a:schemeClr val="dk1"/>
                          </a:solidFill>
                          <a:latin typeface="Franklin Gothic Book" panose="020B0503020102020204"/>
                        </a:defRPr>
                      </a:lvl9pPr>
                    </a:lstStyle>
                    <a:p>
                      <a:pPr algn="r" fontAlgn="b"/>
                      <a:r>
                        <a:rPr lang="en-US" sz="1400" u="none" strike="noStrike" dirty="0">
                          <a:solidFill>
                            <a:schemeClr val="bg1"/>
                          </a:solidFill>
                          <a:effectLst/>
                        </a:rPr>
                        <a:t>$0.4M </a:t>
                      </a:r>
                      <a:endParaRPr lang="en-US" sz="1400" b="0" i="0" u="none" strike="noStrike" dirty="0">
                        <a:solidFill>
                          <a:schemeClr val="bg1"/>
                        </a:solidFill>
                        <a:effectLst/>
                        <a:latin typeface="Arial" panose="020B0604020202020204" pitchFamily="34" charset="0"/>
                      </a:endParaRPr>
                    </a:p>
                  </a:txBody>
                  <a:tcPr marL="7620" marR="7620" marT="7620" marB="0" anchor="b"/>
                </a:tc>
                <a:extLst>
                  <a:ext uri="{0D108BD9-81ED-4DB2-BD59-A6C34878D82A}">
                    <a16:rowId xmlns:a16="http://schemas.microsoft.com/office/drawing/2014/main" val="2500112974"/>
                  </a:ext>
                </a:extLst>
              </a:tr>
              <a:tr h="263044">
                <a:tc>
                  <a:txBody>
                    <a:bodyPr/>
                    <a:lstStyle>
                      <a:lvl1pPr marL="0" algn="l" defTabSz="914400" rtl="0" eaLnBrk="1" latinLnBrk="0" hangingPunct="1">
                        <a:defRPr sz="1800" kern="1200">
                          <a:solidFill>
                            <a:schemeClr val="dk1"/>
                          </a:solidFill>
                          <a:latin typeface="Franklin Gothic Book" panose="020B0503020102020204"/>
                        </a:defRPr>
                      </a:lvl1pPr>
                      <a:lvl2pPr marL="457200" algn="l" defTabSz="914400" rtl="0" eaLnBrk="1" latinLnBrk="0" hangingPunct="1">
                        <a:defRPr sz="1800" kern="1200">
                          <a:solidFill>
                            <a:schemeClr val="dk1"/>
                          </a:solidFill>
                          <a:latin typeface="Franklin Gothic Book" panose="020B0503020102020204"/>
                        </a:defRPr>
                      </a:lvl2pPr>
                      <a:lvl3pPr marL="914400" algn="l" defTabSz="914400" rtl="0" eaLnBrk="1" latinLnBrk="0" hangingPunct="1">
                        <a:defRPr sz="1800" kern="1200">
                          <a:solidFill>
                            <a:schemeClr val="dk1"/>
                          </a:solidFill>
                          <a:latin typeface="Franklin Gothic Book" panose="020B0503020102020204"/>
                        </a:defRPr>
                      </a:lvl3pPr>
                      <a:lvl4pPr marL="1371600" algn="l" defTabSz="914400" rtl="0" eaLnBrk="1" latinLnBrk="0" hangingPunct="1">
                        <a:defRPr sz="1800" kern="1200">
                          <a:solidFill>
                            <a:schemeClr val="dk1"/>
                          </a:solidFill>
                          <a:latin typeface="Franklin Gothic Book" panose="020B0503020102020204"/>
                        </a:defRPr>
                      </a:lvl4pPr>
                      <a:lvl5pPr marL="1828800" algn="l" defTabSz="914400" rtl="0" eaLnBrk="1" latinLnBrk="0" hangingPunct="1">
                        <a:defRPr sz="1800" kern="1200">
                          <a:solidFill>
                            <a:schemeClr val="dk1"/>
                          </a:solidFill>
                          <a:latin typeface="Franklin Gothic Book" panose="020B0503020102020204"/>
                        </a:defRPr>
                      </a:lvl5pPr>
                      <a:lvl6pPr marL="2286000" algn="l" defTabSz="914400" rtl="0" eaLnBrk="1" latinLnBrk="0" hangingPunct="1">
                        <a:defRPr sz="1800" kern="1200">
                          <a:solidFill>
                            <a:schemeClr val="dk1"/>
                          </a:solidFill>
                          <a:latin typeface="Franklin Gothic Book" panose="020B0503020102020204"/>
                        </a:defRPr>
                      </a:lvl6pPr>
                      <a:lvl7pPr marL="2743200" algn="l" defTabSz="914400" rtl="0" eaLnBrk="1" latinLnBrk="0" hangingPunct="1">
                        <a:defRPr sz="1800" kern="1200">
                          <a:solidFill>
                            <a:schemeClr val="dk1"/>
                          </a:solidFill>
                          <a:latin typeface="Franklin Gothic Book" panose="020B0503020102020204"/>
                        </a:defRPr>
                      </a:lvl7pPr>
                      <a:lvl8pPr marL="3200400" algn="l" defTabSz="914400" rtl="0" eaLnBrk="1" latinLnBrk="0" hangingPunct="1">
                        <a:defRPr sz="1800" kern="1200">
                          <a:solidFill>
                            <a:schemeClr val="dk1"/>
                          </a:solidFill>
                          <a:latin typeface="Franklin Gothic Book" panose="020B0503020102020204"/>
                        </a:defRPr>
                      </a:lvl8pPr>
                      <a:lvl9pPr marL="3657600" algn="l" defTabSz="914400" rtl="0" eaLnBrk="1" latinLnBrk="0" hangingPunct="1">
                        <a:defRPr sz="1800" kern="1200">
                          <a:solidFill>
                            <a:schemeClr val="dk1"/>
                          </a:solidFill>
                          <a:latin typeface="Franklin Gothic Book" panose="020B0503020102020204"/>
                        </a:defRPr>
                      </a:lvl9pPr>
                    </a:lstStyle>
                    <a:p>
                      <a:pPr algn="l" fontAlgn="b"/>
                      <a:r>
                        <a:rPr lang="en-US" sz="1400" u="none" strike="noStrike" dirty="0">
                          <a:solidFill>
                            <a:schemeClr val="bg1"/>
                          </a:solidFill>
                          <a:effectLst/>
                        </a:rPr>
                        <a:t>Amite River Diversion Canal Swamp Restoration</a:t>
                      </a:r>
                      <a:endParaRPr lang="en-US" sz="1400" b="0" i="0" u="none" strike="noStrike" dirty="0">
                        <a:solidFill>
                          <a:schemeClr val="bg1"/>
                        </a:solidFill>
                        <a:effectLst/>
                        <a:latin typeface="Arial" panose="020B0604020202020204" pitchFamily="34" charset="0"/>
                      </a:endParaRPr>
                    </a:p>
                  </a:txBody>
                  <a:tcPr marL="7620" marR="7620" marT="7620" marB="0" anchor="b"/>
                </a:tc>
                <a:tc>
                  <a:txBody>
                    <a:bodyPr/>
                    <a:lstStyle>
                      <a:lvl1pPr marL="0" algn="l" defTabSz="914400" rtl="0" eaLnBrk="1" latinLnBrk="0" hangingPunct="1">
                        <a:defRPr sz="1800" kern="1200">
                          <a:solidFill>
                            <a:schemeClr val="dk1"/>
                          </a:solidFill>
                          <a:latin typeface="Franklin Gothic Book" panose="020B0503020102020204"/>
                        </a:defRPr>
                      </a:lvl1pPr>
                      <a:lvl2pPr marL="457200" algn="l" defTabSz="914400" rtl="0" eaLnBrk="1" latinLnBrk="0" hangingPunct="1">
                        <a:defRPr sz="1800" kern="1200">
                          <a:solidFill>
                            <a:schemeClr val="dk1"/>
                          </a:solidFill>
                          <a:latin typeface="Franklin Gothic Book" panose="020B0503020102020204"/>
                        </a:defRPr>
                      </a:lvl2pPr>
                      <a:lvl3pPr marL="914400" algn="l" defTabSz="914400" rtl="0" eaLnBrk="1" latinLnBrk="0" hangingPunct="1">
                        <a:defRPr sz="1800" kern="1200">
                          <a:solidFill>
                            <a:schemeClr val="dk1"/>
                          </a:solidFill>
                          <a:latin typeface="Franklin Gothic Book" panose="020B0503020102020204"/>
                        </a:defRPr>
                      </a:lvl3pPr>
                      <a:lvl4pPr marL="1371600" algn="l" defTabSz="914400" rtl="0" eaLnBrk="1" latinLnBrk="0" hangingPunct="1">
                        <a:defRPr sz="1800" kern="1200">
                          <a:solidFill>
                            <a:schemeClr val="dk1"/>
                          </a:solidFill>
                          <a:latin typeface="Franklin Gothic Book" panose="020B0503020102020204"/>
                        </a:defRPr>
                      </a:lvl4pPr>
                      <a:lvl5pPr marL="1828800" algn="l" defTabSz="914400" rtl="0" eaLnBrk="1" latinLnBrk="0" hangingPunct="1">
                        <a:defRPr sz="1800" kern="1200">
                          <a:solidFill>
                            <a:schemeClr val="dk1"/>
                          </a:solidFill>
                          <a:latin typeface="Franklin Gothic Book" panose="020B0503020102020204"/>
                        </a:defRPr>
                      </a:lvl5pPr>
                      <a:lvl6pPr marL="2286000" algn="l" defTabSz="914400" rtl="0" eaLnBrk="1" latinLnBrk="0" hangingPunct="1">
                        <a:defRPr sz="1800" kern="1200">
                          <a:solidFill>
                            <a:schemeClr val="dk1"/>
                          </a:solidFill>
                          <a:latin typeface="Franklin Gothic Book" panose="020B0503020102020204"/>
                        </a:defRPr>
                      </a:lvl6pPr>
                      <a:lvl7pPr marL="2743200" algn="l" defTabSz="914400" rtl="0" eaLnBrk="1" latinLnBrk="0" hangingPunct="1">
                        <a:defRPr sz="1800" kern="1200">
                          <a:solidFill>
                            <a:schemeClr val="dk1"/>
                          </a:solidFill>
                          <a:latin typeface="Franklin Gothic Book" panose="020B0503020102020204"/>
                        </a:defRPr>
                      </a:lvl7pPr>
                      <a:lvl8pPr marL="3200400" algn="l" defTabSz="914400" rtl="0" eaLnBrk="1" latinLnBrk="0" hangingPunct="1">
                        <a:defRPr sz="1800" kern="1200">
                          <a:solidFill>
                            <a:schemeClr val="dk1"/>
                          </a:solidFill>
                          <a:latin typeface="Franklin Gothic Book" panose="020B0503020102020204"/>
                        </a:defRPr>
                      </a:lvl8pPr>
                      <a:lvl9pPr marL="3657600" algn="l" defTabSz="914400" rtl="0" eaLnBrk="1" latinLnBrk="0" hangingPunct="1">
                        <a:defRPr sz="1800" kern="1200">
                          <a:solidFill>
                            <a:schemeClr val="dk1"/>
                          </a:solidFill>
                          <a:latin typeface="Franklin Gothic Book" panose="020B0503020102020204"/>
                        </a:defRPr>
                      </a:lvl9pPr>
                    </a:lstStyle>
                    <a:p>
                      <a:pPr algn="r" fontAlgn="b"/>
                      <a:r>
                        <a:rPr lang="en-US" sz="1400" u="none" strike="noStrike" dirty="0">
                          <a:solidFill>
                            <a:schemeClr val="bg1"/>
                          </a:solidFill>
                          <a:effectLst/>
                        </a:rPr>
                        <a:t>$3M </a:t>
                      </a:r>
                      <a:endParaRPr lang="en-US" sz="1400" b="0" i="0" u="none" strike="noStrike" dirty="0">
                        <a:solidFill>
                          <a:schemeClr val="bg1"/>
                        </a:solidFill>
                        <a:effectLst/>
                        <a:latin typeface="Arial" panose="020B0604020202020204" pitchFamily="34" charset="0"/>
                      </a:endParaRPr>
                    </a:p>
                  </a:txBody>
                  <a:tcPr marL="7620" marR="7620" marT="7620" marB="0" anchor="b"/>
                </a:tc>
                <a:extLst>
                  <a:ext uri="{0D108BD9-81ED-4DB2-BD59-A6C34878D82A}">
                    <a16:rowId xmlns:a16="http://schemas.microsoft.com/office/drawing/2014/main" val="1455358157"/>
                  </a:ext>
                </a:extLst>
              </a:tr>
              <a:tr h="263044">
                <a:tc>
                  <a:txBody>
                    <a:bodyPr/>
                    <a:lstStyle>
                      <a:lvl1pPr marL="0" algn="l" defTabSz="914400" rtl="0" eaLnBrk="1" latinLnBrk="0" hangingPunct="1">
                        <a:defRPr sz="1800" kern="1200">
                          <a:solidFill>
                            <a:schemeClr val="dk1"/>
                          </a:solidFill>
                          <a:latin typeface="Franklin Gothic Book" panose="020B0503020102020204"/>
                        </a:defRPr>
                      </a:lvl1pPr>
                      <a:lvl2pPr marL="457200" algn="l" defTabSz="914400" rtl="0" eaLnBrk="1" latinLnBrk="0" hangingPunct="1">
                        <a:defRPr sz="1800" kern="1200">
                          <a:solidFill>
                            <a:schemeClr val="dk1"/>
                          </a:solidFill>
                          <a:latin typeface="Franklin Gothic Book" panose="020B0503020102020204"/>
                        </a:defRPr>
                      </a:lvl2pPr>
                      <a:lvl3pPr marL="914400" algn="l" defTabSz="914400" rtl="0" eaLnBrk="1" latinLnBrk="0" hangingPunct="1">
                        <a:defRPr sz="1800" kern="1200">
                          <a:solidFill>
                            <a:schemeClr val="dk1"/>
                          </a:solidFill>
                          <a:latin typeface="Franklin Gothic Book" panose="020B0503020102020204"/>
                        </a:defRPr>
                      </a:lvl3pPr>
                      <a:lvl4pPr marL="1371600" algn="l" defTabSz="914400" rtl="0" eaLnBrk="1" latinLnBrk="0" hangingPunct="1">
                        <a:defRPr sz="1800" kern="1200">
                          <a:solidFill>
                            <a:schemeClr val="dk1"/>
                          </a:solidFill>
                          <a:latin typeface="Franklin Gothic Book" panose="020B0503020102020204"/>
                        </a:defRPr>
                      </a:lvl4pPr>
                      <a:lvl5pPr marL="1828800" algn="l" defTabSz="914400" rtl="0" eaLnBrk="1" latinLnBrk="0" hangingPunct="1">
                        <a:defRPr sz="1800" kern="1200">
                          <a:solidFill>
                            <a:schemeClr val="dk1"/>
                          </a:solidFill>
                          <a:latin typeface="Franklin Gothic Book" panose="020B0503020102020204"/>
                        </a:defRPr>
                      </a:lvl5pPr>
                      <a:lvl6pPr marL="2286000" algn="l" defTabSz="914400" rtl="0" eaLnBrk="1" latinLnBrk="0" hangingPunct="1">
                        <a:defRPr sz="1800" kern="1200">
                          <a:solidFill>
                            <a:schemeClr val="dk1"/>
                          </a:solidFill>
                          <a:latin typeface="Franklin Gothic Book" panose="020B0503020102020204"/>
                        </a:defRPr>
                      </a:lvl6pPr>
                      <a:lvl7pPr marL="2743200" algn="l" defTabSz="914400" rtl="0" eaLnBrk="1" latinLnBrk="0" hangingPunct="1">
                        <a:defRPr sz="1800" kern="1200">
                          <a:solidFill>
                            <a:schemeClr val="dk1"/>
                          </a:solidFill>
                          <a:latin typeface="Franklin Gothic Book" panose="020B0503020102020204"/>
                        </a:defRPr>
                      </a:lvl7pPr>
                      <a:lvl8pPr marL="3200400" algn="l" defTabSz="914400" rtl="0" eaLnBrk="1" latinLnBrk="0" hangingPunct="1">
                        <a:defRPr sz="1800" kern="1200">
                          <a:solidFill>
                            <a:schemeClr val="dk1"/>
                          </a:solidFill>
                          <a:latin typeface="Franklin Gothic Book" panose="020B0503020102020204"/>
                        </a:defRPr>
                      </a:lvl8pPr>
                      <a:lvl9pPr marL="3657600" algn="l" defTabSz="914400" rtl="0" eaLnBrk="1" latinLnBrk="0" hangingPunct="1">
                        <a:defRPr sz="1800" kern="1200">
                          <a:solidFill>
                            <a:schemeClr val="dk1"/>
                          </a:solidFill>
                          <a:latin typeface="Franklin Gothic Book" panose="020B0503020102020204"/>
                        </a:defRPr>
                      </a:lvl9pPr>
                    </a:lstStyle>
                    <a:p>
                      <a:pPr algn="l" fontAlgn="b"/>
                      <a:r>
                        <a:rPr lang="en-US" sz="1400" u="none" strike="noStrike" dirty="0">
                          <a:solidFill>
                            <a:schemeClr val="bg1"/>
                          </a:solidFill>
                          <a:effectLst/>
                        </a:rPr>
                        <a:t>St. Charles Crawford Canal/Sunset Pump Station</a:t>
                      </a:r>
                      <a:endParaRPr lang="en-US" sz="1400" b="0" i="0" u="none" strike="noStrike" dirty="0">
                        <a:solidFill>
                          <a:schemeClr val="bg1"/>
                        </a:solidFill>
                        <a:effectLst/>
                        <a:latin typeface="Arial" panose="020B0604020202020204" pitchFamily="34" charset="0"/>
                      </a:endParaRPr>
                    </a:p>
                  </a:txBody>
                  <a:tcPr marL="7620" marR="7620" marT="7620" marB="0" anchor="b"/>
                </a:tc>
                <a:tc>
                  <a:txBody>
                    <a:bodyPr/>
                    <a:lstStyle>
                      <a:lvl1pPr marL="0" algn="l" defTabSz="914400" rtl="0" eaLnBrk="1" latinLnBrk="0" hangingPunct="1">
                        <a:defRPr sz="1800" kern="1200">
                          <a:solidFill>
                            <a:schemeClr val="dk1"/>
                          </a:solidFill>
                          <a:latin typeface="Franklin Gothic Book" panose="020B0503020102020204"/>
                        </a:defRPr>
                      </a:lvl1pPr>
                      <a:lvl2pPr marL="457200" algn="l" defTabSz="914400" rtl="0" eaLnBrk="1" latinLnBrk="0" hangingPunct="1">
                        <a:defRPr sz="1800" kern="1200">
                          <a:solidFill>
                            <a:schemeClr val="dk1"/>
                          </a:solidFill>
                          <a:latin typeface="Franklin Gothic Book" panose="020B0503020102020204"/>
                        </a:defRPr>
                      </a:lvl2pPr>
                      <a:lvl3pPr marL="914400" algn="l" defTabSz="914400" rtl="0" eaLnBrk="1" latinLnBrk="0" hangingPunct="1">
                        <a:defRPr sz="1800" kern="1200">
                          <a:solidFill>
                            <a:schemeClr val="dk1"/>
                          </a:solidFill>
                          <a:latin typeface="Franklin Gothic Book" panose="020B0503020102020204"/>
                        </a:defRPr>
                      </a:lvl3pPr>
                      <a:lvl4pPr marL="1371600" algn="l" defTabSz="914400" rtl="0" eaLnBrk="1" latinLnBrk="0" hangingPunct="1">
                        <a:defRPr sz="1800" kern="1200">
                          <a:solidFill>
                            <a:schemeClr val="dk1"/>
                          </a:solidFill>
                          <a:latin typeface="Franklin Gothic Book" panose="020B0503020102020204"/>
                        </a:defRPr>
                      </a:lvl4pPr>
                      <a:lvl5pPr marL="1828800" algn="l" defTabSz="914400" rtl="0" eaLnBrk="1" latinLnBrk="0" hangingPunct="1">
                        <a:defRPr sz="1800" kern="1200">
                          <a:solidFill>
                            <a:schemeClr val="dk1"/>
                          </a:solidFill>
                          <a:latin typeface="Franklin Gothic Book" panose="020B0503020102020204"/>
                        </a:defRPr>
                      </a:lvl5pPr>
                      <a:lvl6pPr marL="2286000" algn="l" defTabSz="914400" rtl="0" eaLnBrk="1" latinLnBrk="0" hangingPunct="1">
                        <a:defRPr sz="1800" kern="1200">
                          <a:solidFill>
                            <a:schemeClr val="dk1"/>
                          </a:solidFill>
                          <a:latin typeface="Franklin Gothic Book" panose="020B0503020102020204"/>
                        </a:defRPr>
                      </a:lvl6pPr>
                      <a:lvl7pPr marL="2743200" algn="l" defTabSz="914400" rtl="0" eaLnBrk="1" latinLnBrk="0" hangingPunct="1">
                        <a:defRPr sz="1800" kern="1200">
                          <a:solidFill>
                            <a:schemeClr val="dk1"/>
                          </a:solidFill>
                          <a:latin typeface="Franklin Gothic Book" panose="020B0503020102020204"/>
                        </a:defRPr>
                      </a:lvl7pPr>
                      <a:lvl8pPr marL="3200400" algn="l" defTabSz="914400" rtl="0" eaLnBrk="1" latinLnBrk="0" hangingPunct="1">
                        <a:defRPr sz="1800" kern="1200">
                          <a:solidFill>
                            <a:schemeClr val="dk1"/>
                          </a:solidFill>
                          <a:latin typeface="Franklin Gothic Book" panose="020B0503020102020204"/>
                        </a:defRPr>
                      </a:lvl8pPr>
                      <a:lvl9pPr marL="3657600" algn="l" defTabSz="914400" rtl="0" eaLnBrk="1" latinLnBrk="0" hangingPunct="1">
                        <a:defRPr sz="1800" kern="1200">
                          <a:solidFill>
                            <a:schemeClr val="dk1"/>
                          </a:solidFill>
                          <a:latin typeface="Franklin Gothic Book" panose="020B0503020102020204"/>
                        </a:defRPr>
                      </a:lvl9pPr>
                    </a:lstStyle>
                    <a:p>
                      <a:pPr algn="r" fontAlgn="b"/>
                      <a:r>
                        <a:rPr lang="en-US" sz="1400" u="none" strike="noStrike" dirty="0">
                          <a:solidFill>
                            <a:schemeClr val="bg1"/>
                          </a:solidFill>
                          <a:effectLst/>
                        </a:rPr>
                        <a:t>$6M </a:t>
                      </a:r>
                      <a:endParaRPr lang="en-US" sz="1400" b="0" i="0" u="none" strike="noStrike" dirty="0">
                        <a:solidFill>
                          <a:schemeClr val="bg1"/>
                        </a:solidFill>
                        <a:effectLst/>
                        <a:latin typeface="Arial" panose="020B0604020202020204" pitchFamily="34" charset="0"/>
                      </a:endParaRPr>
                    </a:p>
                  </a:txBody>
                  <a:tcPr marL="7620" marR="7620" marT="7620" marB="0" anchor="b"/>
                </a:tc>
                <a:extLst>
                  <a:ext uri="{0D108BD9-81ED-4DB2-BD59-A6C34878D82A}">
                    <a16:rowId xmlns:a16="http://schemas.microsoft.com/office/drawing/2014/main" val="2809306589"/>
                  </a:ext>
                </a:extLst>
              </a:tr>
              <a:tr h="263044">
                <a:tc>
                  <a:txBody>
                    <a:bodyPr/>
                    <a:lstStyle>
                      <a:lvl1pPr marL="0" algn="l" defTabSz="914400" rtl="0" eaLnBrk="1" latinLnBrk="0" hangingPunct="1">
                        <a:defRPr sz="1800" kern="1200">
                          <a:solidFill>
                            <a:schemeClr val="dk1"/>
                          </a:solidFill>
                          <a:latin typeface="Franklin Gothic Book" panose="020B0503020102020204"/>
                        </a:defRPr>
                      </a:lvl1pPr>
                      <a:lvl2pPr marL="457200" algn="l" defTabSz="914400" rtl="0" eaLnBrk="1" latinLnBrk="0" hangingPunct="1">
                        <a:defRPr sz="1800" kern="1200">
                          <a:solidFill>
                            <a:schemeClr val="dk1"/>
                          </a:solidFill>
                          <a:latin typeface="Franklin Gothic Book" panose="020B0503020102020204"/>
                        </a:defRPr>
                      </a:lvl2pPr>
                      <a:lvl3pPr marL="914400" algn="l" defTabSz="914400" rtl="0" eaLnBrk="1" latinLnBrk="0" hangingPunct="1">
                        <a:defRPr sz="1800" kern="1200">
                          <a:solidFill>
                            <a:schemeClr val="dk1"/>
                          </a:solidFill>
                          <a:latin typeface="Franklin Gothic Book" panose="020B0503020102020204"/>
                        </a:defRPr>
                      </a:lvl3pPr>
                      <a:lvl4pPr marL="1371600" algn="l" defTabSz="914400" rtl="0" eaLnBrk="1" latinLnBrk="0" hangingPunct="1">
                        <a:defRPr sz="1800" kern="1200">
                          <a:solidFill>
                            <a:schemeClr val="dk1"/>
                          </a:solidFill>
                          <a:latin typeface="Franklin Gothic Book" panose="020B0503020102020204"/>
                        </a:defRPr>
                      </a:lvl4pPr>
                      <a:lvl5pPr marL="1828800" algn="l" defTabSz="914400" rtl="0" eaLnBrk="1" latinLnBrk="0" hangingPunct="1">
                        <a:defRPr sz="1800" kern="1200">
                          <a:solidFill>
                            <a:schemeClr val="dk1"/>
                          </a:solidFill>
                          <a:latin typeface="Franklin Gothic Book" panose="020B0503020102020204"/>
                        </a:defRPr>
                      </a:lvl5pPr>
                      <a:lvl6pPr marL="2286000" algn="l" defTabSz="914400" rtl="0" eaLnBrk="1" latinLnBrk="0" hangingPunct="1">
                        <a:defRPr sz="1800" kern="1200">
                          <a:solidFill>
                            <a:schemeClr val="dk1"/>
                          </a:solidFill>
                          <a:latin typeface="Franklin Gothic Book" panose="020B0503020102020204"/>
                        </a:defRPr>
                      </a:lvl6pPr>
                      <a:lvl7pPr marL="2743200" algn="l" defTabSz="914400" rtl="0" eaLnBrk="1" latinLnBrk="0" hangingPunct="1">
                        <a:defRPr sz="1800" kern="1200">
                          <a:solidFill>
                            <a:schemeClr val="dk1"/>
                          </a:solidFill>
                          <a:latin typeface="Franklin Gothic Book" panose="020B0503020102020204"/>
                        </a:defRPr>
                      </a:lvl7pPr>
                      <a:lvl8pPr marL="3200400" algn="l" defTabSz="914400" rtl="0" eaLnBrk="1" latinLnBrk="0" hangingPunct="1">
                        <a:defRPr sz="1800" kern="1200">
                          <a:solidFill>
                            <a:schemeClr val="dk1"/>
                          </a:solidFill>
                          <a:latin typeface="Franklin Gothic Book" panose="020B0503020102020204"/>
                        </a:defRPr>
                      </a:lvl8pPr>
                      <a:lvl9pPr marL="3657600" algn="l" defTabSz="914400" rtl="0" eaLnBrk="1" latinLnBrk="0" hangingPunct="1">
                        <a:defRPr sz="1800" kern="1200">
                          <a:solidFill>
                            <a:schemeClr val="dk1"/>
                          </a:solidFill>
                          <a:latin typeface="Franklin Gothic Book" panose="020B0503020102020204"/>
                        </a:defRPr>
                      </a:lvl9pPr>
                    </a:lstStyle>
                    <a:p>
                      <a:pPr algn="l" fontAlgn="b"/>
                      <a:r>
                        <a:rPr lang="en-US" sz="1400" u="none" strike="noStrike" dirty="0">
                          <a:solidFill>
                            <a:schemeClr val="bg1"/>
                          </a:solidFill>
                          <a:effectLst/>
                        </a:rPr>
                        <a:t>Sugar Ridge Pump Station</a:t>
                      </a:r>
                      <a:endParaRPr lang="en-US" sz="1400" b="0" i="0" u="none" strike="noStrike" dirty="0">
                        <a:solidFill>
                          <a:schemeClr val="bg1"/>
                        </a:solidFill>
                        <a:effectLst/>
                        <a:latin typeface="Arial" panose="020B0604020202020204" pitchFamily="34" charset="0"/>
                      </a:endParaRPr>
                    </a:p>
                  </a:txBody>
                  <a:tcPr marL="7620" marR="7620" marT="7620" marB="0" anchor="b"/>
                </a:tc>
                <a:tc>
                  <a:txBody>
                    <a:bodyPr/>
                    <a:lstStyle>
                      <a:lvl1pPr marL="0" algn="l" defTabSz="914400" rtl="0" eaLnBrk="1" latinLnBrk="0" hangingPunct="1">
                        <a:defRPr sz="1800" kern="1200">
                          <a:solidFill>
                            <a:schemeClr val="dk1"/>
                          </a:solidFill>
                          <a:latin typeface="Franklin Gothic Book" panose="020B0503020102020204"/>
                        </a:defRPr>
                      </a:lvl1pPr>
                      <a:lvl2pPr marL="457200" algn="l" defTabSz="914400" rtl="0" eaLnBrk="1" latinLnBrk="0" hangingPunct="1">
                        <a:defRPr sz="1800" kern="1200">
                          <a:solidFill>
                            <a:schemeClr val="dk1"/>
                          </a:solidFill>
                          <a:latin typeface="Franklin Gothic Book" panose="020B0503020102020204"/>
                        </a:defRPr>
                      </a:lvl2pPr>
                      <a:lvl3pPr marL="914400" algn="l" defTabSz="914400" rtl="0" eaLnBrk="1" latinLnBrk="0" hangingPunct="1">
                        <a:defRPr sz="1800" kern="1200">
                          <a:solidFill>
                            <a:schemeClr val="dk1"/>
                          </a:solidFill>
                          <a:latin typeface="Franklin Gothic Book" panose="020B0503020102020204"/>
                        </a:defRPr>
                      </a:lvl3pPr>
                      <a:lvl4pPr marL="1371600" algn="l" defTabSz="914400" rtl="0" eaLnBrk="1" latinLnBrk="0" hangingPunct="1">
                        <a:defRPr sz="1800" kern="1200">
                          <a:solidFill>
                            <a:schemeClr val="dk1"/>
                          </a:solidFill>
                          <a:latin typeface="Franklin Gothic Book" panose="020B0503020102020204"/>
                        </a:defRPr>
                      </a:lvl4pPr>
                      <a:lvl5pPr marL="1828800" algn="l" defTabSz="914400" rtl="0" eaLnBrk="1" latinLnBrk="0" hangingPunct="1">
                        <a:defRPr sz="1800" kern="1200">
                          <a:solidFill>
                            <a:schemeClr val="dk1"/>
                          </a:solidFill>
                          <a:latin typeface="Franklin Gothic Book" panose="020B0503020102020204"/>
                        </a:defRPr>
                      </a:lvl5pPr>
                      <a:lvl6pPr marL="2286000" algn="l" defTabSz="914400" rtl="0" eaLnBrk="1" latinLnBrk="0" hangingPunct="1">
                        <a:defRPr sz="1800" kern="1200">
                          <a:solidFill>
                            <a:schemeClr val="dk1"/>
                          </a:solidFill>
                          <a:latin typeface="Franklin Gothic Book" panose="020B0503020102020204"/>
                        </a:defRPr>
                      </a:lvl6pPr>
                      <a:lvl7pPr marL="2743200" algn="l" defTabSz="914400" rtl="0" eaLnBrk="1" latinLnBrk="0" hangingPunct="1">
                        <a:defRPr sz="1800" kern="1200">
                          <a:solidFill>
                            <a:schemeClr val="dk1"/>
                          </a:solidFill>
                          <a:latin typeface="Franklin Gothic Book" panose="020B0503020102020204"/>
                        </a:defRPr>
                      </a:lvl7pPr>
                      <a:lvl8pPr marL="3200400" algn="l" defTabSz="914400" rtl="0" eaLnBrk="1" latinLnBrk="0" hangingPunct="1">
                        <a:defRPr sz="1800" kern="1200">
                          <a:solidFill>
                            <a:schemeClr val="dk1"/>
                          </a:solidFill>
                          <a:latin typeface="Franklin Gothic Book" panose="020B0503020102020204"/>
                        </a:defRPr>
                      </a:lvl8pPr>
                      <a:lvl9pPr marL="3657600" algn="l" defTabSz="914400" rtl="0" eaLnBrk="1" latinLnBrk="0" hangingPunct="1">
                        <a:defRPr sz="1800" kern="1200">
                          <a:solidFill>
                            <a:schemeClr val="dk1"/>
                          </a:solidFill>
                          <a:latin typeface="Franklin Gothic Book" panose="020B0503020102020204"/>
                        </a:defRPr>
                      </a:lvl9pPr>
                    </a:lstStyle>
                    <a:p>
                      <a:pPr algn="r" fontAlgn="b"/>
                      <a:r>
                        <a:rPr lang="en-US" sz="1400" u="none" strike="noStrike" dirty="0">
                          <a:solidFill>
                            <a:schemeClr val="bg1"/>
                          </a:solidFill>
                          <a:effectLst/>
                        </a:rPr>
                        <a:t>$5M </a:t>
                      </a:r>
                      <a:endParaRPr lang="en-US" sz="1400" b="0" i="0" u="none" strike="noStrike" dirty="0">
                        <a:solidFill>
                          <a:schemeClr val="bg1"/>
                        </a:solidFill>
                        <a:effectLst/>
                        <a:latin typeface="Arial" panose="020B0604020202020204" pitchFamily="34" charset="0"/>
                      </a:endParaRPr>
                    </a:p>
                  </a:txBody>
                  <a:tcPr marL="7620" marR="7620" marT="7620" marB="0" anchor="b"/>
                </a:tc>
                <a:extLst>
                  <a:ext uri="{0D108BD9-81ED-4DB2-BD59-A6C34878D82A}">
                    <a16:rowId xmlns:a16="http://schemas.microsoft.com/office/drawing/2014/main" val="3139679097"/>
                  </a:ext>
                </a:extLst>
              </a:tr>
              <a:tr h="263044">
                <a:tc>
                  <a:txBody>
                    <a:bodyPr/>
                    <a:lstStyle>
                      <a:lvl1pPr marL="0" algn="l" defTabSz="914400" rtl="0" eaLnBrk="1" latinLnBrk="0" hangingPunct="1">
                        <a:defRPr sz="1800" kern="1200">
                          <a:solidFill>
                            <a:schemeClr val="dk1"/>
                          </a:solidFill>
                          <a:latin typeface="Franklin Gothic Book" panose="020B0503020102020204"/>
                        </a:defRPr>
                      </a:lvl1pPr>
                      <a:lvl2pPr marL="457200" algn="l" defTabSz="914400" rtl="0" eaLnBrk="1" latinLnBrk="0" hangingPunct="1">
                        <a:defRPr sz="1800" kern="1200">
                          <a:solidFill>
                            <a:schemeClr val="dk1"/>
                          </a:solidFill>
                          <a:latin typeface="Franklin Gothic Book" panose="020B0503020102020204"/>
                        </a:defRPr>
                      </a:lvl2pPr>
                      <a:lvl3pPr marL="914400" algn="l" defTabSz="914400" rtl="0" eaLnBrk="1" latinLnBrk="0" hangingPunct="1">
                        <a:defRPr sz="1800" kern="1200">
                          <a:solidFill>
                            <a:schemeClr val="dk1"/>
                          </a:solidFill>
                          <a:latin typeface="Franklin Gothic Book" panose="020B0503020102020204"/>
                        </a:defRPr>
                      </a:lvl3pPr>
                      <a:lvl4pPr marL="1371600" algn="l" defTabSz="914400" rtl="0" eaLnBrk="1" latinLnBrk="0" hangingPunct="1">
                        <a:defRPr sz="1800" kern="1200">
                          <a:solidFill>
                            <a:schemeClr val="dk1"/>
                          </a:solidFill>
                          <a:latin typeface="Franklin Gothic Book" panose="020B0503020102020204"/>
                        </a:defRPr>
                      </a:lvl4pPr>
                      <a:lvl5pPr marL="1828800" algn="l" defTabSz="914400" rtl="0" eaLnBrk="1" latinLnBrk="0" hangingPunct="1">
                        <a:defRPr sz="1800" kern="1200">
                          <a:solidFill>
                            <a:schemeClr val="dk1"/>
                          </a:solidFill>
                          <a:latin typeface="Franklin Gothic Book" panose="020B0503020102020204"/>
                        </a:defRPr>
                      </a:lvl5pPr>
                      <a:lvl6pPr marL="2286000" algn="l" defTabSz="914400" rtl="0" eaLnBrk="1" latinLnBrk="0" hangingPunct="1">
                        <a:defRPr sz="1800" kern="1200">
                          <a:solidFill>
                            <a:schemeClr val="dk1"/>
                          </a:solidFill>
                          <a:latin typeface="Franklin Gothic Book" panose="020B0503020102020204"/>
                        </a:defRPr>
                      </a:lvl6pPr>
                      <a:lvl7pPr marL="2743200" algn="l" defTabSz="914400" rtl="0" eaLnBrk="1" latinLnBrk="0" hangingPunct="1">
                        <a:defRPr sz="1800" kern="1200">
                          <a:solidFill>
                            <a:schemeClr val="dk1"/>
                          </a:solidFill>
                          <a:latin typeface="Franklin Gothic Book" panose="020B0503020102020204"/>
                        </a:defRPr>
                      </a:lvl7pPr>
                      <a:lvl8pPr marL="3200400" algn="l" defTabSz="914400" rtl="0" eaLnBrk="1" latinLnBrk="0" hangingPunct="1">
                        <a:defRPr sz="1800" kern="1200">
                          <a:solidFill>
                            <a:schemeClr val="dk1"/>
                          </a:solidFill>
                          <a:latin typeface="Franklin Gothic Book" panose="020B0503020102020204"/>
                        </a:defRPr>
                      </a:lvl8pPr>
                      <a:lvl9pPr marL="3657600" algn="l" defTabSz="914400" rtl="0" eaLnBrk="1" latinLnBrk="0" hangingPunct="1">
                        <a:defRPr sz="1800" kern="1200">
                          <a:solidFill>
                            <a:schemeClr val="dk1"/>
                          </a:solidFill>
                          <a:latin typeface="Franklin Gothic Book" panose="020B0503020102020204"/>
                        </a:defRPr>
                      </a:lvl9pPr>
                    </a:lstStyle>
                    <a:p>
                      <a:pPr algn="l" fontAlgn="b"/>
                      <a:r>
                        <a:rPr lang="en-US" sz="1400" u="none" strike="noStrike">
                          <a:solidFill>
                            <a:schemeClr val="bg1"/>
                          </a:solidFill>
                          <a:effectLst/>
                        </a:rPr>
                        <a:t>NLLD Levee Improvements (Including MTG)</a:t>
                      </a:r>
                      <a:endParaRPr lang="en-US" sz="1400" b="0" i="0" u="none" strike="noStrike">
                        <a:solidFill>
                          <a:schemeClr val="bg1"/>
                        </a:solidFill>
                        <a:effectLst/>
                        <a:latin typeface="Arial" panose="020B0604020202020204" pitchFamily="34" charset="0"/>
                      </a:endParaRPr>
                    </a:p>
                  </a:txBody>
                  <a:tcPr marL="7620" marR="7620" marT="7620" marB="0" anchor="b"/>
                </a:tc>
                <a:tc>
                  <a:txBody>
                    <a:bodyPr/>
                    <a:lstStyle>
                      <a:lvl1pPr marL="0" algn="l" defTabSz="914400" rtl="0" eaLnBrk="1" latinLnBrk="0" hangingPunct="1">
                        <a:defRPr sz="1800" kern="1200">
                          <a:solidFill>
                            <a:schemeClr val="dk1"/>
                          </a:solidFill>
                          <a:latin typeface="Franklin Gothic Book" panose="020B0503020102020204"/>
                        </a:defRPr>
                      </a:lvl1pPr>
                      <a:lvl2pPr marL="457200" algn="l" defTabSz="914400" rtl="0" eaLnBrk="1" latinLnBrk="0" hangingPunct="1">
                        <a:defRPr sz="1800" kern="1200">
                          <a:solidFill>
                            <a:schemeClr val="dk1"/>
                          </a:solidFill>
                          <a:latin typeface="Franklin Gothic Book" panose="020B0503020102020204"/>
                        </a:defRPr>
                      </a:lvl2pPr>
                      <a:lvl3pPr marL="914400" algn="l" defTabSz="914400" rtl="0" eaLnBrk="1" latinLnBrk="0" hangingPunct="1">
                        <a:defRPr sz="1800" kern="1200">
                          <a:solidFill>
                            <a:schemeClr val="dk1"/>
                          </a:solidFill>
                          <a:latin typeface="Franklin Gothic Book" panose="020B0503020102020204"/>
                        </a:defRPr>
                      </a:lvl3pPr>
                      <a:lvl4pPr marL="1371600" algn="l" defTabSz="914400" rtl="0" eaLnBrk="1" latinLnBrk="0" hangingPunct="1">
                        <a:defRPr sz="1800" kern="1200">
                          <a:solidFill>
                            <a:schemeClr val="dk1"/>
                          </a:solidFill>
                          <a:latin typeface="Franklin Gothic Book" panose="020B0503020102020204"/>
                        </a:defRPr>
                      </a:lvl4pPr>
                      <a:lvl5pPr marL="1828800" algn="l" defTabSz="914400" rtl="0" eaLnBrk="1" latinLnBrk="0" hangingPunct="1">
                        <a:defRPr sz="1800" kern="1200">
                          <a:solidFill>
                            <a:schemeClr val="dk1"/>
                          </a:solidFill>
                          <a:latin typeface="Franklin Gothic Book" panose="020B0503020102020204"/>
                        </a:defRPr>
                      </a:lvl5pPr>
                      <a:lvl6pPr marL="2286000" algn="l" defTabSz="914400" rtl="0" eaLnBrk="1" latinLnBrk="0" hangingPunct="1">
                        <a:defRPr sz="1800" kern="1200">
                          <a:solidFill>
                            <a:schemeClr val="dk1"/>
                          </a:solidFill>
                          <a:latin typeface="Franklin Gothic Book" panose="020B0503020102020204"/>
                        </a:defRPr>
                      </a:lvl6pPr>
                      <a:lvl7pPr marL="2743200" algn="l" defTabSz="914400" rtl="0" eaLnBrk="1" latinLnBrk="0" hangingPunct="1">
                        <a:defRPr sz="1800" kern="1200">
                          <a:solidFill>
                            <a:schemeClr val="dk1"/>
                          </a:solidFill>
                          <a:latin typeface="Franklin Gothic Book" panose="020B0503020102020204"/>
                        </a:defRPr>
                      </a:lvl7pPr>
                      <a:lvl8pPr marL="3200400" algn="l" defTabSz="914400" rtl="0" eaLnBrk="1" latinLnBrk="0" hangingPunct="1">
                        <a:defRPr sz="1800" kern="1200">
                          <a:solidFill>
                            <a:schemeClr val="dk1"/>
                          </a:solidFill>
                          <a:latin typeface="Franklin Gothic Book" panose="020B0503020102020204"/>
                        </a:defRPr>
                      </a:lvl8pPr>
                      <a:lvl9pPr marL="3657600" algn="l" defTabSz="914400" rtl="0" eaLnBrk="1" latinLnBrk="0" hangingPunct="1">
                        <a:defRPr sz="1800" kern="1200">
                          <a:solidFill>
                            <a:schemeClr val="dk1"/>
                          </a:solidFill>
                          <a:latin typeface="Franklin Gothic Book" panose="020B0503020102020204"/>
                        </a:defRPr>
                      </a:lvl9pPr>
                    </a:lstStyle>
                    <a:p>
                      <a:pPr algn="r" fontAlgn="b"/>
                      <a:r>
                        <a:rPr lang="en-US" sz="1400" u="none" strike="noStrike" dirty="0">
                          <a:solidFill>
                            <a:schemeClr val="bg1"/>
                          </a:solidFill>
                          <a:effectLst/>
                        </a:rPr>
                        <a:t>$8M </a:t>
                      </a:r>
                      <a:endParaRPr lang="en-US" sz="1400" b="0" i="0" u="none" strike="noStrike" dirty="0">
                        <a:solidFill>
                          <a:schemeClr val="bg1"/>
                        </a:solidFill>
                        <a:effectLst/>
                        <a:latin typeface="Arial" panose="020B0604020202020204" pitchFamily="34" charset="0"/>
                      </a:endParaRPr>
                    </a:p>
                  </a:txBody>
                  <a:tcPr marL="7620" marR="7620" marT="7620" marB="0" anchor="b"/>
                </a:tc>
                <a:extLst>
                  <a:ext uri="{0D108BD9-81ED-4DB2-BD59-A6C34878D82A}">
                    <a16:rowId xmlns:a16="http://schemas.microsoft.com/office/drawing/2014/main" val="1383091395"/>
                  </a:ext>
                </a:extLst>
              </a:tr>
              <a:tr h="263044">
                <a:tc>
                  <a:txBody>
                    <a:bodyPr/>
                    <a:lstStyle>
                      <a:lvl1pPr marL="0" algn="l" defTabSz="914400" rtl="0" eaLnBrk="1" latinLnBrk="0" hangingPunct="1">
                        <a:defRPr sz="1800" kern="1200">
                          <a:solidFill>
                            <a:schemeClr val="dk1"/>
                          </a:solidFill>
                          <a:latin typeface="Franklin Gothic Book" panose="020B0503020102020204"/>
                        </a:defRPr>
                      </a:lvl1pPr>
                      <a:lvl2pPr marL="457200" algn="l" defTabSz="914400" rtl="0" eaLnBrk="1" latinLnBrk="0" hangingPunct="1">
                        <a:defRPr sz="1800" kern="1200">
                          <a:solidFill>
                            <a:schemeClr val="dk1"/>
                          </a:solidFill>
                          <a:latin typeface="Franklin Gothic Book" panose="020B0503020102020204"/>
                        </a:defRPr>
                      </a:lvl2pPr>
                      <a:lvl3pPr marL="914400" algn="l" defTabSz="914400" rtl="0" eaLnBrk="1" latinLnBrk="0" hangingPunct="1">
                        <a:defRPr sz="1800" kern="1200">
                          <a:solidFill>
                            <a:schemeClr val="dk1"/>
                          </a:solidFill>
                          <a:latin typeface="Franklin Gothic Book" panose="020B0503020102020204"/>
                        </a:defRPr>
                      </a:lvl3pPr>
                      <a:lvl4pPr marL="1371600" algn="l" defTabSz="914400" rtl="0" eaLnBrk="1" latinLnBrk="0" hangingPunct="1">
                        <a:defRPr sz="1800" kern="1200">
                          <a:solidFill>
                            <a:schemeClr val="dk1"/>
                          </a:solidFill>
                          <a:latin typeface="Franklin Gothic Book" panose="020B0503020102020204"/>
                        </a:defRPr>
                      </a:lvl4pPr>
                      <a:lvl5pPr marL="1828800" algn="l" defTabSz="914400" rtl="0" eaLnBrk="1" latinLnBrk="0" hangingPunct="1">
                        <a:defRPr sz="1800" kern="1200">
                          <a:solidFill>
                            <a:schemeClr val="dk1"/>
                          </a:solidFill>
                          <a:latin typeface="Franklin Gothic Book" panose="020B0503020102020204"/>
                        </a:defRPr>
                      </a:lvl5pPr>
                      <a:lvl6pPr marL="2286000" algn="l" defTabSz="914400" rtl="0" eaLnBrk="1" latinLnBrk="0" hangingPunct="1">
                        <a:defRPr sz="1800" kern="1200">
                          <a:solidFill>
                            <a:schemeClr val="dk1"/>
                          </a:solidFill>
                          <a:latin typeface="Franklin Gothic Book" panose="020B0503020102020204"/>
                        </a:defRPr>
                      </a:lvl6pPr>
                      <a:lvl7pPr marL="2743200" algn="l" defTabSz="914400" rtl="0" eaLnBrk="1" latinLnBrk="0" hangingPunct="1">
                        <a:defRPr sz="1800" kern="1200">
                          <a:solidFill>
                            <a:schemeClr val="dk1"/>
                          </a:solidFill>
                          <a:latin typeface="Franklin Gothic Book" panose="020B0503020102020204"/>
                        </a:defRPr>
                      </a:lvl7pPr>
                      <a:lvl8pPr marL="3200400" algn="l" defTabSz="914400" rtl="0" eaLnBrk="1" latinLnBrk="0" hangingPunct="1">
                        <a:defRPr sz="1800" kern="1200">
                          <a:solidFill>
                            <a:schemeClr val="dk1"/>
                          </a:solidFill>
                          <a:latin typeface="Franklin Gothic Book" panose="020B0503020102020204"/>
                        </a:defRPr>
                      </a:lvl8pPr>
                      <a:lvl9pPr marL="3657600" algn="l" defTabSz="914400" rtl="0" eaLnBrk="1" latinLnBrk="0" hangingPunct="1">
                        <a:defRPr sz="1800" kern="1200">
                          <a:solidFill>
                            <a:schemeClr val="dk1"/>
                          </a:solidFill>
                          <a:latin typeface="Franklin Gothic Book" panose="020B0503020102020204"/>
                        </a:defRPr>
                      </a:lvl9pPr>
                    </a:lstStyle>
                    <a:p>
                      <a:pPr algn="l" fontAlgn="b"/>
                      <a:r>
                        <a:rPr lang="en-US" sz="1400" u="none" strike="noStrike" dirty="0">
                          <a:solidFill>
                            <a:schemeClr val="bg1"/>
                          </a:solidFill>
                          <a:effectLst/>
                        </a:rPr>
                        <a:t>SLLD Levee Improvements (Including MTG)</a:t>
                      </a:r>
                      <a:endParaRPr lang="en-US" sz="1400" b="0" i="0" u="none" strike="noStrike" dirty="0">
                        <a:solidFill>
                          <a:schemeClr val="bg1"/>
                        </a:solidFill>
                        <a:effectLst/>
                        <a:latin typeface="Arial" panose="020B0604020202020204" pitchFamily="34" charset="0"/>
                      </a:endParaRPr>
                    </a:p>
                  </a:txBody>
                  <a:tcPr marL="7620" marR="7620" marT="7620" marB="0" anchor="b"/>
                </a:tc>
                <a:tc>
                  <a:txBody>
                    <a:bodyPr/>
                    <a:lstStyle>
                      <a:lvl1pPr marL="0" algn="l" defTabSz="914400" rtl="0" eaLnBrk="1" latinLnBrk="0" hangingPunct="1">
                        <a:defRPr sz="1800" kern="1200">
                          <a:solidFill>
                            <a:schemeClr val="dk1"/>
                          </a:solidFill>
                          <a:latin typeface="Franklin Gothic Book" panose="020B0503020102020204"/>
                        </a:defRPr>
                      </a:lvl1pPr>
                      <a:lvl2pPr marL="457200" algn="l" defTabSz="914400" rtl="0" eaLnBrk="1" latinLnBrk="0" hangingPunct="1">
                        <a:defRPr sz="1800" kern="1200">
                          <a:solidFill>
                            <a:schemeClr val="dk1"/>
                          </a:solidFill>
                          <a:latin typeface="Franklin Gothic Book" panose="020B0503020102020204"/>
                        </a:defRPr>
                      </a:lvl2pPr>
                      <a:lvl3pPr marL="914400" algn="l" defTabSz="914400" rtl="0" eaLnBrk="1" latinLnBrk="0" hangingPunct="1">
                        <a:defRPr sz="1800" kern="1200">
                          <a:solidFill>
                            <a:schemeClr val="dk1"/>
                          </a:solidFill>
                          <a:latin typeface="Franklin Gothic Book" panose="020B0503020102020204"/>
                        </a:defRPr>
                      </a:lvl3pPr>
                      <a:lvl4pPr marL="1371600" algn="l" defTabSz="914400" rtl="0" eaLnBrk="1" latinLnBrk="0" hangingPunct="1">
                        <a:defRPr sz="1800" kern="1200">
                          <a:solidFill>
                            <a:schemeClr val="dk1"/>
                          </a:solidFill>
                          <a:latin typeface="Franklin Gothic Book" panose="020B0503020102020204"/>
                        </a:defRPr>
                      </a:lvl4pPr>
                      <a:lvl5pPr marL="1828800" algn="l" defTabSz="914400" rtl="0" eaLnBrk="1" latinLnBrk="0" hangingPunct="1">
                        <a:defRPr sz="1800" kern="1200">
                          <a:solidFill>
                            <a:schemeClr val="dk1"/>
                          </a:solidFill>
                          <a:latin typeface="Franklin Gothic Book" panose="020B0503020102020204"/>
                        </a:defRPr>
                      </a:lvl5pPr>
                      <a:lvl6pPr marL="2286000" algn="l" defTabSz="914400" rtl="0" eaLnBrk="1" latinLnBrk="0" hangingPunct="1">
                        <a:defRPr sz="1800" kern="1200">
                          <a:solidFill>
                            <a:schemeClr val="dk1"/>
                          </a:solidFill>
                          <a:latin typeface="Franklin Gothic Book" panose="020B0503020102020204"/>
                        </a:defRPr>
                      </a:lvl6pPr>
                      <a:lvl7pPr marL="2743200" algn="l" defTabSz="914400" rtl="0" eaLnBrk="1" latinLnBrk="0" hangingPunct="1">
                        <a:defRPr sz="1800" kern="1200">
                          <a:solidFill>
                            <a:schemeClr val="dk1"/>
                          </a:solidFill>
                          <a:latin typeface="Franklin Gothic Book" panose="020B0503020102020204"/>
                        </a:defRPr>
                      </a:lvl7pPr>
                      <a:lvl8pPr marL="3200400" algn="l" defTabSz="914400" rtl="0" eaLnBrk="1" latinLnBrk="0" hangingPunct="1">
                        <a:defRPr sz="1800" kern="1200">
                          <a:solidFill>
                            <a:schemeClr val="dk1"/>
                          </a:solidFill>
                          <a:latin typeface="Franklin Gothic Book" panose="020B0503020102020204"/>
                        </a:defRPr>
                      </a:lvl8pPr>
                      <a:lvl9pPr marL="3657600" algn="l" defTabSz="914400" rtl="0" eaLnBrk="1" latinLnBrk="0" hangingPunct="1">
                        <a:defRPr sz="1800" kern="1200">
                          <a:solidFill>
                            <a:schemeClr val="dk1"/>
                          </a:solidFill>
                          <a:latin typeface="Franklin Gothic Book" panose="020B0503020102020204"/>
                        </a:defRPr>
                      </a:lvl9pPr>
                    </a:lstStyle>
                    <a:p>
                      <a:pPr algn="r" fontAlgn="b"/>
                      <a:r>
                        <a:rPr lang="en-US" sz="1400" u="none" strike="noStrike" dirty="0">
                          <a:solidFill>
                            <a:schemeClr val="bg1"/>
                          </a:solidFill>
                          <a:effectLst/>
                        </a:rPr>
                        <a:t>$5M </a:t>
                      </a:r>
                      <a:endParaRPr lang="en-US" sz="1400" b="0" i="0" u="none" strike="noStrike" dirty="0">
                        <a:solidFill>
                          <a:schemeClr val="bg1"/>
                        </a:solidFill>
                        <a:effectLst/>
                        <a:latin typeface="Arial" panose="020B0604020202020204" pitchFamily="34" charset="0"/>
                      </a:endParaRPr>
                    </a:p>
                  </a:txBody>
                  <a:tcPr marL="7620" marR="7620" marT="7620" marB="0" anchor="b"/>
                </a:tc>
                <a:extLst>
                  <a:ext uri="{0D108BD9-81ED-4DB2-BD59-A6C34878D82A}">
                    <a16:rowId xmlns:a16="http://schemas.microsoft.com/office/drawing/2014/main" val="949093555"/>
                  </a:ext>
                </a:extLst>
              </a:tr>
              <a:tr h="263044">
                <a:tc>
                  <a:txBody>
                    <a:bodyPr/>
                    <a:lstStyle>
                      <a:lvl1pPr marL="0" algn="l" defTabSz="914400" rtl="0" eaLnBrk="1" latinLnBrk="0" hangingPunct="1">
                        <a:defRPr sz="1800" kern="1200">
                          <a:solidFill>
                            <a:schemeClr val="dk1"/>
                          </a:solidFill>
                          <a:latin typeface="Franklin Gothic Book" panose="020B0503020102020204"/>
                        </a:defRPr>
                      </a:lvl1pPr>
                      <a:lvl2pPr marL="457200" algn="l" defTabSz="914400" rtl="0" eaLnBrk="1" latinLnBrk="0" hangingPunct="1">
                        <a:defRPr sz="1800" kern="1200">
                          <a:solidFill>
                            <a:schemeClr val="dk1"/>
                          </a:solidFill>
                          <a:latin typeface="Franklin Gothic Book" panose="020B0503020102020204"/>
                        </a:defRPr>
                      </a:lvl2pPr>
                      <a:lvl3pPr marL="914400" algn="l" defTabSz="914400" rtl="0" eaLnBrk="1" latinLnBrk="0" hangingPunct="1">
                        <a:defRPr sz="1800" kern="1200">
                          <a:solidFill>
                            <a:schemeClr val="dk1"/>
                          </a:solidFill>
                          <a:latin typeface="Franklin Gothic Book" panose="020B0503020102020204"/>
                        </a:defRPr>
                      </a:lvl3pPr>
                      <a:lvl4pPr marL="1371600" algn="l" defTabSz="914400" rtl="0" eaLnBrk="1" latinLnBrk="0" hangingPunct="1">
                        <a:defRPr sz="1800" kern="1200">
                          <a:solidFill>
                            <a:schemeClr val="dk1"/>
                          </a:solidFill>
                          <a:latin typeface="Franklin Gothic Book" panose="020B0503020102020204"/>
                        </a:defRPr>
                      </a:lvl4pPr>
                      <a:lvl5pPr marL="1828800" algn="l" defTabSz="914400" rtl="0" eaLnBrk="1" latinLnBrk="0" hangingPunct="1">
                        <a:defRPr sz="1800" kern="1200">
                          <a:solidFill>
                            <a:schemeClr val="dk1"/>
                          </a:solidFill>
                          <a:latin typeface="Franklin Gothic Book" panose="020B0503020102020204"/>
                        </a:defRPr>
                      </a:lvl5pPr>
                      <a:lvl6pPr marL="2286000" algn="l" defTabSz="914400" rtl="0" eaLnBrk="1" latinLnBrk="0" hangingPunct="1">
                        <a:defRPr sz="1800" kern="1200">
                          <a:solidFill>
                            <a:schemeClr val="dk1"/>
                          </a:solidFill>
                          <a:latin typeface="Franklin Gothic Book" panose="020B0503020102020204"/>
                        </a:defRPr>
                      </a:lvl6pPr>
                      <a:lvl7pPr marL="2743200" algn="l" defTabSz="914400" rtl="0" eaLnBrk="1" latinLnBrk="0" hangingPunct="1">
                        <a:defRPr sz="1800" kern="1200">
                          <a:solidFill>
                            <a:schemeClr val="dk1"/>
                          </a:solidFill>
                          <a:latin typeface="Franklin Gothic Book" panose="020B0503020102020204"/>
                        </a:defRPr>
                      </a:lvl7pPr>
                      <a:lvl8pPr marL="3200400" algn="l" defTabSz="914400" rtl="0" eaLnBrk="1" latinLnBrk="0" hangingPunct="1">
                        <a:defRPr sz="1800" kern="1200">
                          <a:solidFill>
                            <a:schemeClr val="dk1"/>
                          </a:solidFill>
                          <a:latin typeface="Franklin Gothic Book" panose="020B0503020102020204"/>
                        </a:defRPr>
                      </a:lvl8pPr>
                      <a:lvl9pPr marL="3657600" algn="l" defTabSz="914400" rtl="0" eaLnBrk="1" latinLnBrk="0" hangingPunct="1">
                        <a:defRPr sz="1800" kern="1200">
                          <a:solidFill>
                            <a:schemeClr val="dk1"/>
                          </a:solidFill>
                          <a:latin typeface="Franklin Gothic Book" panose="020B0503020102020204"/>
                        </a:defRPr>
                      </a:lvl9pPr>
                    </a:lstStyle>
                    <a:p>
                      <a:pPr algn="l" fontAlgn="b"/>
                      <a:r>
                        <a:rPr lang="en-US" sz="1400" u="none" strike="noStrike">
                          <a:solidFill>
                            <a:schemeClr val="bg1"/>
                          </a:solidFill>
                          <a:effectLst/>
                        </a:rPr>
                        <a:t>TLCD Levee Improvements (Including MTG)</a:t>
                      </a:r>
                      <a:endParaRPr lang="en-US" sz="1400" b="0" i="0" u="none" strike="noStrike">
                        <a:solidFill>
                          <a:schemeClr val="bg1"/>
                        </a:solidFill>
                        <a:effectLst/>
                        <a:latin typeface="Arial" panose="020B0604020202020204" pitchFamily="34" charset="0"/>
                      </a:endParaRPr>
                    </a:p>
                  </a:txBody>
                  <a:tcPr marL="7620" marR="7620" marT="7620" marB="0" anchor="b"/>
                </a:tc>
                <a:tc>
                  <a:txBody>
                    <a:bodyPr/>
                    <a:lstStyle>
                      <a:lvl1pPr marL="0" algn="l" defTabSz="914400" rtl="0" eaLnBrk="1" latinLnBrk="0" hangingPunct="1">
                        <a:defRPr sz="1800" kern="1200">
                          <a:solidFill>
                            <a:schemeClr val="dk1"/>
                          </a:solidFill>
                          <a:latin typeface="Franklin Gothic Book" panose="020B0503020102020204"/>
                        </a:defRPr>
                      </a:lvl1pPr>
                      <a:lvl2pPr marL="457200" algn="l" defTabSz="914400" rtl="0" eaLnBrk="1" latinLnBrk="0" hangingPunct="1">
                        <a:defRPr sz="1800" kern="1200">
                          <a:solidFill>
                            <a:schemeClr val="dk1"/>
                          </a:solidFill>
                          <a:latin typeface="Franklin Gothic Book" panose="020B0503020102020204"/>
                        </a:defRPr>
                      </a:lvl2pPr>
                      <a:lvl3pPr marL="914400" algn="l" defTabSz="914400" rtl="0" eaLnBrk="1" latinLnBrk="0" hangingPunct="1">
                        <a:defRPr sz="1800" kern="1200">
                          <a:solidFill>
                            <a:schemeClr val="dk1"/>
                          </a:solidFill>
                          <a:latin typeface="Franklin Gothic Book" panose="020B0503020102020204"/>
                        </a:defRPr>
                      </a:lvl3pPr>
                      <a:lvl4pPr marL="1371600" algn="l" defTabSz="914400" rtl="0" eaLnBrk="1" latinLnBrk="0" hangingPunct="1">
                        <a:defRPr sz="1800" kern="1200">
                          <a:solidFill>
                            <a:schemeClr val="dk1"/>
                          </a:solidFill>
                          <a:latin typeface="Franklin Gothic Book" panose="020B0503020102020204"/>
                        </a:defRPr>
                      </a:lvl4pPr>
                      <a:lvl5pPr marL="1828800" algn="l" defTabSz="914400" rtl="0" eaLnBrk="1" latinLnBrk="0" hangingPunct="1">
                        <a:defRPr sz="1800" kern="1200">
                          <a:solidFill>
                            <a:schemeClr val="dk1"/>
                          </a:solidFill>
                          <a:latin typeface="Franklin Gothic Book" panose="020B0503020102020204"/>
                        </a:defRPr>
                      </a:lvl5pPr>
                      <a:lvl6pPr marL="2286000" algn="l" defTabSz="914400" rtl="0" eaLnBrk="1" latinLnBrk="0" hangingPunct="1">
                        <a:defRPr sz="1800" kern="1200">
                          <a:solidFill>
                            <a:schemeClr val="dk1"/>
                          </a:solidFill>
                          <a:latin typeface="Franklin Gothic Book" panose="020B0503020102020204"/>
                        </a:defRPr>
                      </a:lvl6pPr>
                      <a:lvl7pPr marL="2743200" algn="l" defTabSz="914400" rtl="0" eaLnBrk="1" latinLnBrk="0" hangingPunct="1">
                        <a:defRPr sz="1800" kern="1200">
                          <a:solidFill>
                            <a:schemeClr val="dk1"/>
                          </a:solidFill>
                          <a:latin typeface="Franklin Gothic Book" panose="020B0503020102020204"/>
                        </a:defRPr>
                      </a:lvl7pPr>
                      <a:lvl8pPr marL="3200400" algn="l" defTabSz="914400" rtl="0" eaLnBrk="1" latinLnBrk="0" hangingPunct="1">
                        <a:defRPr sz="1800" kern="1200">
                          <a:solidFill>
                            <a:schemeClr val="dk1"/>
                          </a:solidFill>
                          <a:latin typeface="Franklin Gothic Book" panose="020B0503020102020204"/>
                        </a:defRPr>
                      </a:lvl8pPr>
                      <a:lvl9pPr marL="3657600" algn="l" defTabSz="914400" rtl="0" eaLnBrk="1" latinLnBrk="0" hangingPunct="1">
                        <a:defRPr sz="1800" kern="1200">
                          <a:solidFill>
                            <a:schemeClr val="dk1"/>
                          </a:solidFill>
                          <a:latin typeface="Franklin Gothic Book" panose="020B0503020102020204"/>
                        </a:defRPr>
                      </a:lvl9pPr>
                    </a:lstStyle>
                    <a:p>
                      <a:pPr algn="r" fontAlgn="b"/>
                      <a:r>
                        <a:rPr lang="en-US" sz="1400" u="none" strike="noStrike" dirty="0">
                          <a:solidFill>
                            <a:schemeClr val="bg1"/>
                          </a:solidFill>
                          <a:effectLst/>
                        </a:rPr>
                        <a:t>$5M </a:t>
                      </a:r>
                      <a:endParaRPr lang="en-US" sz="1400" b="0" i="0" u="none" strike="noStrike" dirty="0">
                        <a:solidFill>
                          <a:schemeClr val="bg1"/>
                        </a:solidFill>
                        <a:effectLst/>
                        <a:latin typeface="Arial" panose="020B0604020202020204" pitchFamily="34" charset="0"/>
                      </a:endParaRPr>
                    </a:p>
                  </a:txBody>
                  <a:tcPr marL="7620" marR="7620" marT="7620" marB="0" anchor="b"/>
                </a:tc>
                <a:extLst>
                  <a:ext uri="{0D108BD9-81ED-4DB2-BD59-A6C34878D82A}">
                    <a16:rowId xmlns:a16="http://schemas.microsoft.com/office/drawing/2014/main" val="939892670"/>
                  </a:ext>
                </a:extLst>
              </a:tr>
              <a:tr h="263044">
                <a:tc>
                  <a:txBody>
                    <a:bodyPr/>
                    <a:lstStyle>
                      <a:lvl1pPr marL="0" algn="l" defTabSz="914400" rtl="0" eaLnBrk="1" latinLnBrk="0" hangingPunct="1">
                        <a:defRPr sz="1800" kern="1200">
                          <a:solidFill>
                            <a:schemeClr val="dk1"/>
                          </a:solidFill>
                          <a:latin typeface="Franklin Gothic Book" panose="020B0503020102020204"/>
                        </a:defRPr>
                      </a:lvl1pPr>
                      <a:lvl2pPr marL="457200" algn="l" defTabSz="914400" rtl="0" eaLnBrk="1" latinLnBrk="0" hangingPunct="1">
                        <a:defRPr sz="1800" kern="1200">
                          <a:solidFill>
                            <a:schemeClr val="dk1"/>
                          </a:solidFill>
                          <a:latin typeface="Franklin Gothic Book" panose="020B0503020102020204"/>
                        </a:defRPr>
                      </a:lvl2pPr>
                      <a:lvl3pPr marL="914400" algn="l" defTabSz="914400" rtl="0" eaLnBrk="1" latinLnBrk="0" hangingPunct="1">
                        <a:defRPr sz="1800" kern="1200">
                          <a:solidFill>
                            <a:schemeClr val="dk1"/>
                          </a:solidFill>
                          <a:latin typeface="Franklin Gothic Book" panose="020B0503020102020204"/>
                        </a:defRPr>
                      </a:lvl3pPr>
                      <a:lvl4pPr marL="1371600" algn="l" defTabSz="914400" rtl="0" eaLnBrk="1" latinLnBrk="0" hangingPunct="1">
                        <a:defRPr sz="1800" kern="1200">
                          <a:solidFill>
                            <a:schemeClr val="dk1"/>
                          </a:solidFill>
                          <a:latin typeface="Franklin Gothic Book" panose="020B0503020102020204"/>
                        </a:defRPr>
                      </a:lvl4pPr>
                      <a:lvl5pPr marL="1828800" algn="l" defTabSz="914400" rtl="0" eaLnBrk="1" latinLnBrk="0" hangingPunct="1">
                        <a:defRPr sz="1800" kern="1200">
                          <a:solidFill>
                            <a:schemeClr val="dk1"/>
                          </a:solidFill>
                          <a:latin typeface="Franklin Gothic Book" panose="020B0503020102020204"/>
                        </a:defRPr>
                      </a:lvl5pPr>
                      <a:lvl6pPr marL="2286000" algn="l" defTabSz="914400" rtl="0" eaLnBrk="1" latinLnBrk="0" hangingPunct="1">
                        <a:defRPr sz="1800" kern="1200">
                          <a:solidFill>
                            <a:schemeClr val="dk1"/>
                          </a:solidFill>
                          <a:latin typeface="Franklin Gothic Book" panose="020B0503020102020204"/>
                        </a:defRPr>
                      </a:lvl6pPr>
                      <a:lvl7pPr marL="2743200" algn="l" defTabSz="914400" rtl="0" eaLnBrk="1" latinLnBrk="0" hangingPunct="1">
                        <a:defRPr sz="1800" kern="1200">
                          <a:solidFill>
                            <a:schemeClr val="dk1"/>
                          </a:solidFill>
                          <a:latin typeface="Franklin Gothic Book" panose="020B0503020102020204"/>
                        </a:defRPr>
                      </a:lvl7pPr>
                      <a:lvl8pPr marL="3200400" algn="l" defTabSz="914400" rtl="0" eaLnBrk="1" latinLnBrk="0" hangingPunct="1">
                        <a:defRPr sz="1800" kern="1200">
                          <a:solidFill>
                            <a:schemeClr val="dk1"/>
                          </a:solidFill>
                          <a:latin typeface="Franklin Gothic Book" panose="020B0503020102020204"/>
                        </a:defRPr>
                      </a:lvl8pPr>
                      <a:lvl9pPr marL="3657600" algn="l" defTabSz="914400" rtl="0" eaLnBrk="1" latinLnBrk="0" hangingPunct="1">
                        <a:defRPr sz="1800" kern="1200">
                          <a:solidFill>
                            <a:schemeClr val="dk1"/>
                          </a:solidFill>
                          <a:latin typeface="Franklin Gothic Book" panose="020B0503020102020204"/>
                        </a:defRPr>
                      </a:lvl9pPr>
                    </a:lstStyle>
                    <a:p>
                      <a:pPr algn="l" fontAlgn="b"/>
                      <a:r>
                        <a:rPr lang="en-US" sz="1400" u="none" strike="noStrike">
                          <a:solidFill>
                            <a:schemeClr val="bg1"/>
                          </a:solidFill>
                          <a:effectLst/>
                        </a:rPr>
                        <a:t>State Refuge Restoration</a:t>
                      </a:r>
                      <a:endParaRPr lang="en-US" sz="1400" b="0" i="0" u="none" strike="noStrike">
                        <a:solidFill>
                          <a:schemeClr val="bg1"/>
                        </a:solidFill>
                        <a:effectLst/>
                        <a:latin typeface="Arial" panose="020B0604020202020204" pitchFamily="34" charset="0"/>
                      </a:endParaRPr>
                    </a:p>
                  </a:txBody>
                  <a:tcPr marL="7620" marR="7620" marT="7620" marB="0" anchor="b"/>
                </a:tc>
                <a:tc>
                  <a:txBody>
                    <a:bodyPr/>
                    <a:lstStyle>
                      <a:lvl1pPr marL="0" algn="l" defTabSz="914400" rtl="0" eaLnBrk="1" latinLnBrk="0" hangingPunct="1">
                        <a:defRPr sz="1800" kern="1200">
                          <a:solidFill>
                            <a:schemeClr val="dk1"/>
                          </a:solidFill>
                          <a:latin typeface="Franklin Gothic Book" panose="020B0503020102020204"/>
                        </a:defRPr>
                      </a:lvl1pPr>
                      <a:lvl2pPr marL="457200" algn="l" defTabSz="914400" rtl="0" eaLnBrk="1" latinLnBrk="0" hangingPunct="1">
                        <a:defRPr sz="1800" kern="1200">
                          <a:solidFill>
                            <a:schemeClr val="dk1"/>
                          </a:solidFill>
                          <a:latin typeface="Franklin Gothic Book" panose="020B0503020102020204"/>
                        </a:defRPr>
                      </a:lvl2pPr>
                      <a:lvl3pPr marL="914400" algn="l" defTabSz="914400" rtl="0" eaLnBrk="1" latinLnBrk="0" hangingPunct="1">
                        <a:defRPr sz="1800" kern="1200">
                          <a:solidFill>
                            <a:schemeClr val="dk1"/>
                          </a:solidFill>
                          <a:latin typeface="Franklin Gothic Book" panose="020B0503020102020204"/>
                        </a:defRPr>
                      </a:lvl3pPr>
                      <a:lvl4pPr marL="1371600" algn="l" defTabSz="914400" rtl="0" eaLnBrk="1" latinLnBrk="0" hangingPunct="1">
                        <a:defRPr sz="1800" kern="1200">
                          <a:solidFill>
                            <a:schemeClr val="dk1"/>
                          </a:solidFill>
                          <a:latin typeface="Franklin Gothic Book" panose="020B0503020102020204"/>
                        </a:defRPr>
                      </a:lvl4pPr>
                      <a:lvl5pPr marL="1828800" algn="l" defTabSz="914400" rtl="0" eaLnBrk="1" latinLnBrk="0" hangingPunct="1">
                        <a:defRPr sz="1800" kern="1200">
                          <a:solidFill>
                            <a:schemeClr val="dk1"/>
                          </a:solidFill>
                          <a:latin typeface="Franklin Gothic Book" panose="020B0503020102020204"/>
                        </a:defRPr>
                      </a:lvl5pPr>
                      <a:lvl6pPr marL="2286000" algn="l" defTabSz="914400" rtl="0" eaLnBrk="1" latinLnBrk="0" hangingPunct="1">
                        <a:defRPr sz="1800" kern="1200">
                          <a:solidFill>
                            <a:schemeClr val="dk1"/>
                          </a:solidFill>
                          <a:latin typeface="Franklin Gothic Book" panose="020B0503020102020204"/>
                        </a:defRPr>
                      </a:lvl6pPr>
                      <a:lvl7pPr marL="2743200" algn="l" defTabSz="914400" rtl="0" eaLnBrk="1" latinLnBrk="0" hangingPunct="1">
                        <a:defRPr sz="1800" kern="1200">
                          <a:solidFill>
                            <a:schemeClr val="dk1"/>
                          </a:solidFill>
                          <a:latin typeface="Franklin Gothic Book" panose="020B0503020102020204"/>
                        </a:defRPr>
                      </a:lvl7pPr>
                      <a:lvl8pPr marL="3200400" algn="l" defTabSz="914400" rtl="0" eaLnBrk="1" latinLnBrk="0" hangingPunct="1">
                        <a:defRPr sz="1800" kern="1200">
                          <a:solidFill>
                            <a:schemeClr val="dk1"/>
                          </a:solidFill>
                          <a:latin typeface="Franklin Gothic Book" panose="020B0503020102020204"/>
                        </a:defRPr>
                      </a:lvl8pPr>
                      <a:lvl9pPr marL="3657600" algn="l" defTabSz="914400" rtl="0" eaLnBrk="1" latinLnBrk="0" hangingPunct="1">
                        <a:defRPr sz="1800" kern="1200">
                          <a:solidFill>
                            <a:schemeClr val="dk1"/>
                          </a:solidFill>
                          <a:latin typeface="Franklin Gothic Book" panose="020B0503020102020204"/>
                        </a:defRPr>
                      </a:lvl9pPr>
                    </a:lstStyle>
                    <a:p>
                      <a:pPr algn="r" fontAlgn="b"/>
                      <a:r>
                        <a:rPr lang="en-US" sz="1400" u="none" strike="noStrike" dirty="0">
                          <a:solidFill>
                            <a:schemeClr val="bg1"/>
                          </a:solidFill>
                          <a:effectLst/>
                        </a:rPr>
                        <a:t>$1M </a:t>
                      </a:r>
                      <a:endParaRPr lang="en-US" sz="1400" b="0" i="0" u="none" strike="noStrike" dirty="0">
                        <a:solidFill>
                          <a:schemeClr val="bg1"/>
                        </a:solidFill>
                        <a:effectLst/>
                        <a:latin typeface="Arial" panose="020B0604020202020204" pitchFamily="34" charset="0"/>
                      </a:endParaRPr>
                    </a:p>
                  </a:txBody>
                  <a:tcPr marL="7620" marR="7620" marT="7620" marB="0" anchor="b"/>
                </a:tc>
                <a:extLst>
                  <a:ext uri="{0D108BD9-81ED-4DB2-BD59-A6C34878D82A}">
                    <a16:rowId xmlns:a16="http://schemas.microsoft.com/office/drawing/2014/main" val="1637924661"/>
                  </a:ext>
                </a:extLst>
              </a:tr>
              <a:tr h="263044">
                <a:tc>
                  <a:txBody>
                    <a:bodyPr/>
                    <a:lstStyle>
                      <a:lvl1pPr marL="0" algn="l" defTabSz="914400" rtl="0" eaLnBrk="1" latinLnBrk="0" hangingPunct="1">
                        <a:defRPr sz="1800" kern="1200">
                          <a:solidFill>
                            <a:schemeClr val="dk1"/>
                          </a:solidFill>
                          <a:latin typeface="Franklin Gothic Book" panose="020B0503020102020204"/>
                        </a:defRPr>
                      </a:lvl1pPr>
                      <a:lvl2pPr marL="457200" algn="l" defTabSz="914400" rtl="0" eaLnBrk="1" latinLnBrk="0" hangingPunct="1">
                        <a:defRPr sz="1800" kern="1200">
                          <a:solidFill>
                            <a:schemeClr val="dk1"/>
                          </a:solidFill>
                          <a:latin typeface="Franklin Gothic Book" panose="020B0503020102020204"/>
                        </a:defRPr>
                      </a:lvl2pPr>
                      <a:lvl3pPr marL="914400" algn="l" defTabSz="914400" rtl="0" eaLnBrk="1" latinLnBrk="0" hangingPunct="1">
                        <a:defRPr sz="1800" kern="1200">
                          <a:solidFill>
                            <a:schemeClr val="dk1"/>
                          </a:solidFill>
                          <a:latin typeface="Franklin Gothic Book" panose="020B0503020102020204"/>
                        </a:defRPr>
                      </a:lvl3pPr>
                      <a:lvl4pPr marL="1371600" algn="l" defTabSz="914400" rtl="0" eaLnBrk="1" latinLnBrk="0" hangingPunct="1">
                        <a:defRPr sz="1800" kern="1200">
                          <a:solidFill>
                            <a:schemeClr val="dk1"/>
                          </a:solidFill>
                          <a:latin typeface="Franklin Gothic Book" panose="020B0503020102020204"/>
                        </a:defRPr>
                      </a:lvl4pPr>
                      <a:lvl5pPr marL="1828800" algn="l" defTabSz="914400" rtl="0" eaLnBrk="1" latinLnBrk="0" hangingPunct="1">
                        <a:defRPr sz="1800" kern="1200">
                          <a:solidFill>
                            <a:schemeClr val="dk1"/>
                          </a:solidFill>
                          <a:latin typeface="Franklin Gothic Book" panose="020B0503020102020204"/>
                        </a:defRPr>
                      </a:lvl5pPr>
                      <a:lvl6pPr marL="2286000" algn="l" defTabSz="914400" rtl="0" eaLnBrk="1" latinLnBrk="0" hangingPunct="1">
                        <a:defRPr sz="1800" kern="1200">
                          <a:solidFill>
                            <a:schemeClr val="dk1"/>
                          </a:solidFill>
                          <a:latin typeface="Franklin Gothic Book" panose="020B0503020102020204"/>
                        </a:defRPr>
                      </a:lvl6pPr>
                      <a:lvl7pPr marL="2743200" algn="l" defTabSz="914400" rtl="0" eaLnBrk="1" latinLnBrk="0" hangingPunct="1">
                        <a:defRPr sz="1800" kern="1200">
                          <a:solidFill>
                            <a:schemeClr val="dk1"/>
                          </a:solidFill>
                          <a:latin typeface="Franklin Gothic Book" panose="020B0503020102020204"/>
                        </a:defRPr>
                      </a:lvl7pPr>
                      <a:lvl8pPr marL="3200400" algn="l" defTabSz="914400" rtl="0" eaLnBrk="1" latinLnBrk="0" hangingPunct="1">
                        <a:defRPr sz="1800" kern="1200">
                          <a:solidFill>
                            <a:schemeClr val="dk1"/>
                          </a:solidFill>
                          <a:latin typeface="Franklin Gothic Book" panose="020B0503020102020204"/>
                        </a:defRPr>
                      </a:lvl8pPr>
                      <a:lvl9pPr marL="3657600" algn="l" defTabSz="914400" rtl="0" eaLnBrk="1" latinLnBrk="0" hangingPunct="1">
                        <a:defRPr sz="1800" kern="1200">
                          <a:solidFill>
                            <a:schemeClr val="dk1"/>
                          </a:solidFill>
                          <a:latin typeface="Franklin Gothic Book" panose="020B0503020102020204"/>
                        </a:defRPr>
                      </a:lvl9pPr>
                    </a:lstStyle>
                    <a:p>
                      <a:pPr algn="l" fontAlgn="b"/>
                      <a:r>
                        <a:rPr lang="en-US" sz="1400" u="none" strike="noStrike">
                          <a:solidFill>
                            <a:schemeClr val="bg1"/>
                          </a:solidFill>
                          <a:effectLst/>
                        </a:rPr>
                        <a:t>Cameron Gulf Shoreline Protection Increment 2</a:t>
                      </a:r>
                      <a:endParaRPr lang="en-US" sz="1400" b="0" i="0" u="none" strike="noStrike">
                        <a:solidFill>
                          <a:schemeClr val="bg1"/>
                        </a:solidFill>
                        <a:effectLst/>
                        <a:latin typeface="Arial" panose="020B0604020202020204" pitchFamily="34" charset="0"/>
                      </a:endParaRPr>
                    </a:p>
                  </a:txBody>
                  <a:tcPr marL="7620" marR="7620" marT="7620" marB="0" anchor="b"/>
                </a:tc>
                <a:tc>
                  <a:txBody>
                    <a:bodyPr/>
                    <a:lstStyle>
                      <a:lvl1pPr marL="0" algn="l" defTabSz="914400" rtl="0" eaLnBrk="1" latinLnBrk="0" hangingPunct="1">
                        <a:defRPr sz="1800" kern="1200">
                          <a:solidFill>
                            <a:schemeClr val="dk1"/>
                          </a:solidFill>
                          <a:latin typeface="Franklin Gothic Book" panose="020B0503020102020204"/>
                        </a:defRPr>
                      </a:lvl1pPr>
                      <a:lvl2pPr marL="457200" algn="l" defTabSz="914400" rtl="0" eaLnBrk="1" latinLnBrk="0" hangingPunct="1">
                        <a:defRPr sz="1800" kern="1200">
                          <a:solidFill>
                            <a:schemeClr val="dk1"/>
                          </a:solidFill>
                          <a:latin typeface="Franklin Gothic Book" panose="020B0503020102020204"/>
                        </a:defRPr>
                      </a:lvl2pPr>
                      <a:lvl3pPr marL="914400" algn="l" defTabSz="914400" rtl="0" eaLnBrk="1" latinLnBrk="0" hangingPunct="1">
                        <a:defRPr sz="1800" kern="1200">
                          <a:solidFill>
                            <a:schemeClr val="dk1"/>
                          </a:solidFill>
                          <a:latin typeface="Franklin Gothic Book" panose="020B0503020102020204"/>
                        </a:defRPr>
                      </a:lvl3pPr>
                      <a:lvl4pPr marL="1371600" algn="l" defTabSz="914400" rtl="0" eaLnBrk="1" latinLnBrk="0" hangingPunct="1">
                        <a:defRPr sz="1800" kern="1200">
                          <a:solidFill>
                            <a:schemeClr val="dk1"/>
                          </a:solidFill>
                          <a:latin typeface="Franklin Gothic Book" panose="020B0503020102020204"/>
                        </a:defRPr>
                      </a:lvl4pPr>
                      <a:lvl5pPr marL="1828800" algn="l" defTabSz="914400" rtl="0" eaLnBrk="1" latinLnBrk="0" hangingPunct="1">
                        <a:defRPr sz="1800" kern="1200">
                          <a:solidFill>
                            <a:schemeClr val="dk1"/>
                          </a:solidFill>
                          <a:latin typeface="Franklin Gothic Book" panose="020B0503020102020204"/>
                        </a:defRPr>
                      </a:lvl5pPr>
                      <a:lvl6pPr marL="2286000" algn="l" defTabSz="914400" rtl="0" eaLnBrk="1" latinLnBrk="0" hangingPunct="1">
                        <a:defRPr sz="1800" kern="1200">
                          <a:solidFill>
                            <a:schemeClr val="dk1"/>
                          </a:solidFill>
                          <a:latin typeface="Franklin Gothic Book" panose="020B0503020102020204"/>
                        </a:defRPr>
                      </a:lvl6pPr>
                      <a:lvl7pPr marL="2743200" algn="l" defTabSz="914400" rtl="0" eaLnBrk="1" latinLnBrk="0" hangingPunct="1">
                        <a:defRPr sz="1800" kern="1200">
                          <a:solidFill>
                            <a:schemeClr val="dk1"/>
                          </a:solidFill>
                          <a:latin typeface="Franklin Gothic Book" panose="020B0503020102020204"/>
                        </a:defRPr>
                      </a:lvl7pPr>
                      <a:lvl8pPr marL="3200400" algn="l" defTabSz="914400" rtl="0" eaLnBrk="1" latinLnBrk="0" hangingPunct="1">
                        <a:defRPr sz="1800" kern="1200">
                          <a:solidFill>
                            <a:schemeClr val="dk1"/>
                          </a:solidFill>
                          <a:latin typeface="Franklin Gothic Book" panose="020B0503020102020204"/>
                        </a:defRPr>
                      </a:lvl8pPr>
                      <a:lvl9pPr marL="3657600" algn="l" defTabSz="914400" rtl="0" eaLnBrk="1" latinLnBrk="0" hangingPunct="1">
                        <a:defRPr sz="1800" kern="1200">
                          <a:solidFill>
                            <a:schemeClr val="dk1"/>
                          </a:solidFill>
                          <a:latin typeface="Franklin Gothic Book" panose="020B0503020102020204"/>
                        </a:defRPr>
                      </a:lvl9pPr>
                    </a:lstStyle>
                    <a:p>
                      <a:pPr algn="r" fontAlgn="b"/>
                      <a:r>
                        <a:rPr lang="en-US" sz="1400" u="none" strike="noStrike" dirty="0">
                          <a:solidFill>
                            <a:schemeClr val="bg1"/>
                          </a:solidFill>
                          <a:effectLst/>
                        </a:rPr>
                        <a:t>$6M </a:t>
                      </a:r>
                      <a:endParaRPr lang="en-US" sz="1400" b="0" i="0" u="none" strike="noStrike" dirty="0">
                        <a:solidFill>
                          <a:schemeClr val="bg1"/>
                        </a:solidFill>
                        <a:effectLst/>
                        <a:latin typeface="Arial" panose="020B0604020202020204" pitchFamily="34" charset="0"/>
                      </a:endParaRPr>
                    </a:p>
                  </a:txBody>
                  <a:tcPr marL="7620" marR="7620" marT="7620" marB="0" anchor="b"/>
                </a:tc>
                <a:extLst>
                  <a:ext uri="{0D108BD9-81ED-4DB2-BD59-A6C34878D82A}">
                    <a16:rowId xmlns:a16="http://schemas.microsoft.com/office/drawing/2014/main" val="3686909730"/>
                  </a:ext>
                </a:extLst>
              </a:tr>
              <a:tr h="263044">
                <a:tc>
                  <a:txBody>
                    <a:bodyPr/>
                    <a:lstStyle>
                      <a:lvl1pPr marL="0" algn="l" defTabSz="914400" rtl="0" eaLnBrk="1" latinLnBrk="0" hangingPunct="1">
                        <a:defRPr sz="1800" kern="1200">
                          <a:solidFill>
                            <a:schemeClr val="dk1"/>
                          </a:solidFill>
                          <a:latin typeface="Franklin Gothic Book" panose="020B0503020102020204"/>
                        </a:defRPr>
                      </a:lvl1pPr>
                      <a:lvl2pPr marL="457200" algn="l" defTabSz="914400" rtl="0" eaLnBrk="1" latinLnBrk="0" hangingPunct="1">
                        <a:defRPr sz="1800" kern="1200">
                          <a:solidFill>
                            <a:schemeClr val="dk1"/>
                          </a:solidFill>
                          <a:latin typeface="Franklin Gothic Book" panose="020B0503020102020204"/>
                        </a:defRPr>
                      </a:lvl2pPr>
                      <a:lvl3pPr marL="914400" algn="l" defTabSz="914400" rtl="0" eaLnBrk="1" latinLnBrk="0" hangingPunct="1">
                        <a:defRPr sz="1800" kern="1200">
                          <a:solidFill>
                            <a:schemeClr val="dk1"/>
                          </a:solidFill>
                          <a:latin typeface="Franklin Gothic Book" panose="020B0503020102020204"/>
                        </a:defRPr>
                      </a:lvl3pPr>
                      <a:lvl4pPr marL="1371600" algn="l" defTabSz="914400" rtl="0" eaLnBrk="1" latinLnBrk="0" hangingPunct="1">
                        <a:defRPr sz="1800" kern="1200">
                          <a:solidFill>
                            <a:schemeClr val="dk1"/>
                          </a:solidFill>
                          <a:latin typeface="Franklin Gothic Book" panose="020B0503020102020204"/>
                        </a:defRPr>
                      </a:lvl4pPr>
                      <a:lvl5pPr marL="1828800" algn="l" defTabSz="914400" rtl="0" eaLnBrk="1" latinLnBrk="0" hangingPunct="1">
                        <a:defRPr sz="1800" kern="1200">
                          <a:solidFill>
                            <a:schemeClr val="dk1"/>
                          </a:solidFill>
                          <a:latin typeface="Franklin Gothic Book" panose="020B0503020102020204"/>
                        </a:defRPr>
                      </a:lvl5pPr>
                      <a:lvl6pPr marL="2286000" algn="l" defTabSz="914400" rtl="0" eaLnBrk="1" latinLnBrk="0" hangingPunct="1">
                        <a:defRPr sz="1800" kern="1200">
                          <a:solidFill>
                            <a:schemeClr val="dk1"/>
                          </a:solidFill>
                          <a:latin typeface="Franklin Gothic Book" panose="020B0503020102020204"/>
                        </a:defRPr>
                      </a:lvl6pPr>
                      <a:lvl7pPr marL="2743200" algn="l" defTabSz="914400" rtl="0" eaLnBrk="1" latinLnBrk="0" hangingPunct="1">
                        <a:defRPr sz="1800" kern="1200">
                          <a:solidFill>
                            <a:schemeClr val="dk1"/>
                          </a:solidFill>
                          <a:latin typeface="Franklin Gothic Book" panose="020B0503020102020204"/>
                        </a:defRPr>
                      </a:lvl7pPr>
                      <a:lvl8pPr marL="3200400" algn="l" defTabSz="914400" rtl="0" eaLnBrk="1" latinLnBrk="0" hangingPunct="1">
                        <a:defRPr sz="1800" kern="1200">
                          <a:solidFill>
                            <a:schemeClr val="dk1"/>
                          </a:solidFill>
                          <a:latin typeface="Franklin Gothic Book" panose="020B0503020102020204"/>
                        </a:defRPr>
                      </a:lvl8pPr>
                      <a:lvl9pPr marL="3657600" algn="l" defTabSz="914400" rtl="0" eaLnBrk="1" latinLnBrk="0" hangingPunct="1">
                        <a:defRPr sz="1800" kern="1200">
                          <a:solidFill>
                            <a:schemeClr val="dk1"/>
                          </a:solidFill>
                          <a:latin typeface="Franklin Gothic Book" panose="020B0503020102020204"/>
                        </a:defRPr>
                      </a:lvl9pPr>
                    </a:lstStyle>
                    <a:p>
                      <a:pPr algn="l" fontAlgn="b"/>
                      <a:r>
                        <a:rPr lang="en-US" sz="1400" u="none" strike="noStrike">
                          <a:solidFill>
                            <a:schemeClr val="bg1"/>
                          </a:solidFill>
                          <a:effectLst/>
                        </a:rPr>
                        <a:t>Schooner Bayou Restoration</a:t>
                      </a:r>
                      <a:endParaRPr lang="en-US" sz="1400" b="0" i="0" u="none" strike="noStrike">
                        <a:solidFill>
                          <a:schemeClr val="bg1"/>
                        </a:solidFill>
                        <a:effectLst/>
                        <a:latin typeface="Arial" panose="020B0604020202020204" pitchFamily="34" charset="0"/>
                      </a:endParaRPr>
                    </a:p>
                  </a:txBody>
                  <a:tcPr marL="7620" marR="7620" marT="7620" marB="0" anchor="b"/>
                </a:tc>
                <a:tc>
                  <a:txBody>
                    <a:bodyPr/>
                    <a:lstStyle>
                      <a:lvl1pPr marL="0" algn="l" defTabSz="914400" rtl="0" eaLnBrk="1" latinLnBrk="0" hangingPunct="1">
                        <a:defRPr sz="1800" kern="1200">
                          <a:solidFill>
                            <a:schemeClr val="dk1"/>
                          </a:solidFill>
                          <a:latin typeface="Franklin Gothic Book" panose="020B0503020102020204"/>
                        </a:defRPr>
                      </a:lvl1pPr>
                      <a:lvl2pPr marL="457200" algn="l" defTabSz="914400" rtl="0" eaLnBrk="1" latinLnBrk="0" hangingPunct="1">
                        <a:defRPr sz="1800" kern="1200">
                          <a:solidFill>
                            <a:schemeClr val="dk1"/>
                          </a:solidFill>
                          <a:latin typeface="Franklin Gothic Book" panose="020B0503020102020204"/>
                        </a:defRPr>
                      </a:lvl2pPr>
                      <a:lvl3pPr marL="914400" algn="l" defTabSz="914400" rtl="0" eaLnBrk="1" latinLnBrk="0" hangingPunct="1">
                        <a:defRPr sz="1800" kern="1200">
                          <a:solidFill>
                            <a:schemeClr val="dk1"/>
                          </a:solidFill>
                          <a:latin typeface="Franklin Gothic Book" panose="020B0503020102020204"/>
                        </a:defRPr>
                      </a:lvl3pPr>
                      <a:lvl4pPr marL="1371600" algn="l" defTabSz="914400" rtl="0" eaLnBrk="1" latinLnBrk="0" hangingPunct="1">
                        <a:defRPr sz="1800" kern="1200">
                          <a:solidFill>
                            <a:schemeClr val="dk1"/>
                          </a:solidFill>
                          <a:latin typeface="Franklin Gothic Book" panose="020B0503020102020204"/>
                        </a:defRPr>
                      </a:lvl4pPr>
                      <a:lvl5pPr marL="1828800" algn="l" defTabSz="914400" rtl="0" eaLnBrk="1" latinLnBrk="0" hangingPunct="1">
                        <a:defRPr sz="1800" kern="1200">
                          <a:solidFill>
                            <a:schemeClr val="dk1"/>
                          </a:solidFill>
                          <a:latin typeface="Franklin Gothic Book" panose="020B0503020102020204"/>
                        </a:defRPr>
                      </a:lvl5pPr>
                      <a:lvl6pPr marL="2286000" algn="l" defTabSz="914400" rtl="0" eaLnBrk="1" latinLnBrk="0" hangingPunct="1">
                        <a:defRPr sz="1800" kern="1200">
                          <a:solidFill>
                            <a:schemeClr val="dk1"/>
                          </a:solidFill>
                          <a:latin typeface="Franklin Gothic Book" panose="020B0503020102020204"/>
                        </a:defRPr>
                      </a:lvl6pPr>
                      <a:lvl7pPr marL="2743200" algn="l" defTabSz="914400" rtl="0" eaLnBrk="1" latinLnBrk="0" hangingPunct="1">
                        <a:defRPr sz="1800" kern="1200">
                          <a:solidFill>
                            <a:schemeClr val="dk1"/>
                          </a:solidFill>
                          <a:latin typeface="Franklin Gothic Book" panose="020B0503020102020204"/>
                        </a:defRPr>
                      </a:lvl7pPr>
                      <a:lvl8pPr marL="3200400" algn="l" defTabSz="914400" rtl="0" eaLnBrk="1" latinLnBrk="0" hangingPunct="1">
                        <a:defRPr sz="1800" kern="1200">
                          <a:solidFill>
                            <a:schemeClr val="dk1"/>
                          </a:solidFill>
                          <a:latin typeface="Franklin Gothic Book" panose="020B0503020102020204"/>
                        </a:defRPr>
                      </a:lvl8pPr>
                      <a:lvl9pPr marL="3657600" algn="l" defTabSz="914400" rtl="0" eaLnBrk="1" latinLnBrk="0" hangingPunct="1">
                        <a:defRPr sz="1800" kern="1200">
                          <a:solidFill>
                            <a:schemeClr val="dk1"/>
                          </a:solidFill>
                          <a:latin typeface="Franklin Gothic Book" panose="020B0503020102020204"/>
                        </a:defRPr>
                      </a:lvl9pPr>
                    </a:lstStyle>
                    <a:p>
                      <a:pPr algn="r" fontAlgn="b"/>
                      <a:r>
                        <a:rPr lang="en-US" sz="1400" u="none" strike="noStrike" dirty="0">
                          <a:solidFill>
                            <a:schemeClr val="bg1"/>
                          </a:solidFill>
                          <a:effectLst/>
                        </a:rPr>
                        <a:t>$1M </a:t>
                      </a:r>
                      <a:endParaRPr lang="en-US" sz="1400" b="0" i="0" u="none" strike="noStrike" dirty="0">
                        <a:solidFill>
                          <a:schemeClr val="bg1"/>
                        </a:solidFill>
                        <a:effectLst/>
                        <a:latin typeface="Arial" panose="020B0604020202020204" pitchFamily="34" charset="0"/>
                      </a:endParaRPr>
                    </a:p>
                  </a:txBody>
                  <a:tcPr marL="7620" marR="7620" marT="7620" marB="0" anchor="b"/>
                </a:tc>
                <a:extLst>
                  <a:ext uri="{0D108BD9-81ED-4DB2-BD59-A6C34878D82A}">
                    <a16:rowId xmlns:a16="http://schemas.microsoft.com/office/drawing/2014/main" val="4258908679"/>
                  </a:ext>
                </a:extLst>
              </a:tr>
              <a:tr h="263044">
                <a:tc>
                  <a:txBody>
                    <a:bodyPr/>
                    <a:lstStyle>
                      <a:lvl1pPr marL="0" algn="l" defTabSz="914400" rtl="0" eaLnBrk="1" latinLnBrk="0" hangingPunct="1">
                        <a:defRPr sz="1800" kern="1200">
                          <a:solidFill>
                            <a:schemeClr val="dk1"/>
                          </a:solidFill>
                          <a:latin typeface="Franklin Gothic Book" panose="020B0503020102020204"/>
                        </a:defRPr>
                      </a:lvl1pPr>
                      <a:lvl2pPr marL="457200" algn="l" defTabSz="914400" rtl="0" eaLnBrk="1" latinLnBrk="0" hangingPunct="1">
                        <a:defRPr sz="1800" kern="1200">
                          <a:solidFill>
                            <a:schemeClr val="dk1"/>
                          </a:solidFill>
                          <a:latin typeface="Franklin Gothic Book" panose="020B0503020102020204"/>
                        </a:defRPr>
                      </a:lvl2pPr>
                      <a:lvl3pPr marL="914400" algn="l" defTabSz="914400" rtl="0" eaLnBrk="1" latinLnBrk="0" hangingPunct="1">
                        <a:defRPr sz="1800" kern="1200">
                          <a:solidFill>
                            <a:schemeClr val="dk1"/>
                          </a:solidFill>
                          <a:latin typeface="Franklin Gothic Book" panose="020B0503020102020204"/>
                        </a:defRPr>
                      </a:lvl3pPr>
                      <a:lvl4pPr marL="1371600" algn="l" defTabSz="914400" rtl="0" eaLnBrk="1" latinLnBrk="0" hangingPunct="1">
                        <a:defRPr sz="1800" kern="1200">
                          <a:solidFill>
                            <a:schemeClr val="dk1"/>
                          </a:solidFill>
                          <a:latin typeface="Franklin Gothic Book" panose="020B0503020102020204"/>
                        </a:defRPr>
                      </a:lvl4pPr>
                      <a:lvl5pPr marL="1828800" algn="l" defTabSz="914400" rtl="0" eaLnBrk="1" latinLnBrk="0" hangingPunct="1">
                        <a:defRPr sz="1800" kern="1200">
                          <a:solidFill>
                            <a:schemeClr val="dk1"/>
                          </a:solidFill>
                          <a:latin typeface="Franklin Gothic Book" panose="020B0503020102020204"/>
                        </a:defRPr>
                      </a:lvl5pPr>
                      <a:lvl6pPr marL="2286000" algn="l" defTabSz="914400" rtl="0" eaLnBrk="1" latinLnBrk="0" hangingPunct="1">
                        <a:defRPr sz="1800" kern="1200">
                          <a:solidFill>
                            <a:schemeClr val="dk1"/>
                          </a:solidFill>
                          <a:latin typeface="Franklin Gothic Book" panose="020B0503020102020204"/>
                        </a:defRPr>
                      </a:lvl6pPr>
                      <a:lvl7pPr marL="2743200" algn="l" defTabSz="914400" rtl="0" eaLnBrk="1" latinLnBrk="0" hangingPunct="1">
                        <a:defRPr sz="1800" kern="1200">
                          <a:solidFill>
                            <a:schemeClr val="dk1"/>
                          </a:solidFill>
                          <a:latin typeface="Franklin Gothic Book" panose="020B0503020102020204"/>
                        </a:defRPr>
                      </a:lvl7pPr>
                      <a:lvl8pPr marL="3200400" algn="l" defTabSz="914400" rtl="0" eaLnBrk="1" latinLnBrk="0" hangingPunct="1">
                        <a:defRPr sz="1800" kern="1200">
                          <a:solidFill>
                            <a:schemeClr val="dk1"/>
                          </a:solidFill>
                          <a:latin typeface="Franklin Gothic Book" panose="020B0503020102020204"/>
                        </a:defRPr>
                      </a:lvl8pPr>
                      <a:lvl9pPr marL="3657600" algn="l" defTabSz="914400" rtl="0" eaLnBrk="1" latinLnBrk="0" hangingPunct="1">
                        <a:defRPr sz="1800" kern="1200">
                          <a:solidFill>
                            <a:schemeClr val="dk1"/>
                          </a:solidFill>
                          <a:latin typeface="Franklin Gothic Book" panose="020B0503020102020204"/>
                        </a:defRPr>
                      </a:lvl9pPr>
                    </a:lstStyle>
                    <a:p>
                      <a:pPr algn="l" fontAlgn="b"/>
                      <a:r>
                        <a:rPr lang="en-US" sz="1400" u="none" strike="noStrike">
                          <a:solidFill>
                            <a:schemeClr val="bg1"/>
                          </a:solidFill>
                          <a:effectLst/>
                        </a:rPr>
                        <a:t>GIWW Shoreline Protection</a:t>
                      </a:r>
                      <a:endParaRPr lang="en-US" sz="1400" b="0" i="0" u="none" strike="noStrike">
                        <a:solidFill>
                          <a:schemeClr val="bg1"/>
                        </a:solidFill>
                        <a:effectLst/>
                        <a:latin typeface="Arial" panose="020B0604020202020204" pitchFamily="34" charset="0"/>
                      </a:endParaRPr>
                    </a:p>
                  </a:txBody>
                  <a:tcPr marL="7620" marR="7620" marT="7620" marB="0" anchor="b"/>
                </a:tc>
                <a:tc>
                  <a:txBody>
                    <a:bodyPr/>
                    <a:lstStyle>
                      <a:lvl1pPr marL="0" algn="l" defTabSz="914400" rtl="0" eaLnBrk="1" latinLnBrk="0" hangingPunct="1">
                        <a:defRPr sz="1800" kern="1200">
                          <a:solidFill>
                            <a:schemeClr val="dk1"/>
                          </a:solidFill>
                          <a:latin typeface="Franklin Gothic Book" panose="020B0503020102020204"/>
                        </a:defRPr>
                      </a:lvl1pPr>
                      <a:lvl2pPr marL="457200" algn="l" defTabSz="914400" rtl="0" eaLnBrk="1" latinLnBrk="0" hangingPunct="1">
                        <a:defRPr sz="1800" kern="1200">
                          <a:solidFill>
                            <a:schemeClr val="dk1"/>
                          </a:solidFill>
                          <a:latin typeface="Franklin Gothic Book" panose="020B0503020102020204"/>
                        </a:defRPr>
                      </a:lvl2pPr>
                      <a:lvl3pPr marL="914400" algn="l" defTabSz="914400" rtl="0" eaLnBrk="1" latinLnBrk="0" hangingPunct="1">
                        <a:defRPr sz="1800" kern="1200">
                          <a:solidFill>
                            <a:schemeClr val="dk1"/>
                          </a:solidFill>
                          <a:latin typeface="Franklin Gothic Book" panose="020B0503020102020204"/>
                        </a:defRPr>
                      </a:lvl3pPr>
                      <a:lvl4pPr marL="1371600" algn="l" defTabSz="914400" rtl="0" eaLnBrk="1" latinLnBrk="0" hangingPunct="1">
                        <a:defRPr sz="1800" kern="1200">
                          <a:solidFill>
                            <a:schemeClr val="dk1"/>
                          </a:solidFill>
                          <a:latin typeface="Franklin Gothic Book" panose="020B0503020102020204"/>
                        </a:defRPr>
                      </a:lvl4pPr>
                      <a:lvl5pPr marL="1828800" algn="l" defTabSz="914400" rtl="0" eaLnBrk="1" latinLnBrk="0" hangingPunct="1">
                        <a:defRPr sz="1800" kern="1200">
                          <a:solidFill>
                            <a:schemeClr val="dk1"/>
                          </a:solidFill>
                          <a:latin typeface="Franklin Gothic Book" panose="020B0503020102020204"/>
                        </a:defRPr>
                      </a:lvl5pPr>
                      <a:lvl6pPr marL="2286000" algn="l" defTabSz="914400" rtl="0" eaLnBrk="1" latinLnBrk="0" hangingPunct="1">
                        <a:defRPr sz="1800" kern="1200">
                          <a:solidFill>
                            <a:schemeClr val="dk1"/>
                          </a:solidFill>
                          <a:latin typeface="Franklin Gothic Book" panose="020B0503020102020204"/>
                        </a:defRPr>
                      </a:lvl6pPr>
                      <a:lvl7pPr marL="2743200" algn="l" defTabSz="914400" rtl="0" eaLnBrk="1" latinLnBrk="0" hangingPunct="1">
                        <a:defRPr sz="1800" kern="1200">
                          <a:solidFill>
                            <a:schemeClr val="dk1"/>
                          </a:solidFill>
                          <a:latin typeface="Franklin Gothic Book" panose="020B0503020102020204"/>
                        </a:defRPr>
                      </a:lvl7pPr>
                      <a:lvl8pPr marL="3200400" algn="l" defTabSz="914400" rtl="0" eaLnBrk="1" latinLnBrk="0" hangingPunct="1">
                        <a:defRPr sz="1800" kern="1200">
                          <a:solidFill>
                            <a:schemeClr val="dk1"/>
                          </a:solidFill>
                          <a:latin typeface="Franklin Gothic Book" panose="020B0503020102020204"/>
                        </a:defRPr>
                      </a:lvl8pPr>
                      <a:lvl9pPr marL="3657600" algn="l" defTabSz="914400" rtl="0" eaLnBrk="1" latinLnBrk="0" hangingPunct="1">
                        <a:defRPr sz="1800" kern="1200">
                          <a:solidFill>
                            <a:schemeClr val="dk1"/>
                          </a:solidFill>
                          <a:latin typeface="Franklin Gothic Book" panose="020B0503020102020204"/>
                        </a:defRPr>
                      </a:lvl9pPr>
                    </a:lstStyle>
                    <a:p>
                      <a:pPr algn="r" fontAlgn="b"/>
                      <a:r>
                        <a:rPr lang="en-US" sz="1400" u="none" strike="noStrike" dirty="0">
                          <a:solidFill>
                            <a:schemeClr val="bg1"/>
                          </a:solidFill>
                          <a:effectLst/>
                        </a:rPr>
                        <a:t>$2M </a:t>
                      </a:r>
                      <a:endParaRPr lang="en-US" sz="1400" b="0" i="0" u="none" strike="noStrike" dirty="0">
                        <a:solidFill>
                          <a:schemeClr val="bg1"/>
                        </a:solidFill>
                        <a:effectLst/>
                        <a:latin typeface="Arial" panose="020B0604020202020204" pitchFamily="34" charset="0"/>
                      </a:endParaRPr>
                    </a:p>
                  </a:txBody>
                  <a:tcPr marL="7620" marR="7620" marT="7620" marB="0" anchor="b"/>
                </a:tc>
                <a:extLst>
                  <a:ext uri="{0D108BD9-81ED-4DB2-BD59-A6C34878D82A}">
                    <a16:rowId xmlns:a16="http://schemas.microsoft.com/office/drawing/2014/main" val="3086768533"/>
                  </a:ext>
                </a:extLst>
              </a:tr>
              <a:tr h="263044">
                <a:tc>
                  <a:txBody>
                    <a:bodyPr/>
                    <a:lstStyle>
                      <a:lvl1pPr marL="0" algn="l" defTabSz="914400" rtl="0" eaLnBrk="1" latinLnBrk="0" hangingPunct="1">
                        <a:defRPr sz="1800" kern="1200">
                          <a:solidFill>
                            <a:schemeClr val="dk1"/>
                          </a:solidFill>
                          <a:latin typeface="Franklin Gothic Book" panose="020B0503020102020204"/>
                        </a:defRPr>
                      </a:lvl1pPr>
                      <a:lvl2pPr marL="457200" algn="l" defTabSz="914400" rtl="0" eaLnBrk="1" latinLnBrk="0" hangingPunct="1">
                        <a:defRPr sz="1800" kern="1200">
                          <a:solidFill>
                            <a:schemeClr val="dk1"/>
                          </a:solidFill>
                          <a:latin typeface="Franklin Gothic Book" panose="020B0503020102020204"/>
                        </a:defRPr>
                      </a:lvl2pPr>
                      <a:lvl3pPr marL="914400" algn="l" defTabSz="914400" rtl="0" eaLnBrk="1" latinLnBrk="0" hangingPunct="1">
                        <a:defRPr sz="1800" kern="1200">
                          <a:solidFill>
                            <a:schemeClr val="dk1"/>
                          </a:solidFill>
                          <a:latin typeface="Franklin Gothic Book" panose="020B0503020102020204"/>
                        </a:defRPr>
                      </a:lvl3pPr>
                      <a:lvl4pPr marL="1371600" algn="l" defTabSz="914400" rtl="0" eaLnBrk="1" latinLnBrk="0" hangingPunct="1">
                        <a:defRPr sz="1800" kern="1200">
                          <a:solidFill>
                            <a:schemeClr val="dk1"/>
                          </a:solidFill>
                          <a:latin typeface="Franklin Gothic Book" panose="020B0503020102020204"/>
                        </a:defRPr>
                      </a:lvl4pPr>
                      <a:lvl5pPr marL="1828800" algn="l" defTabSz="914400" rtl="0" eaLnBrk="1" latinLnBrk="0" hangingPunct="1">
                        <a:defRPr sz="1800" kern="1200">
                          <a:solidFill>
                            <a:schemeClr val="dk1"/>
                          </a:solidFill>
                          <a:latin typeface="Franklin Gothic Book" panose="020B0503020102020204"/>
                        </a:defRPr>
                      </a:lvl5pPr>
                      <a:lvl6pPr marL="2286000" algn="l" defTabSz="914400" rtl="0" eaLnBrk="1" latinLnBrk="0" hangingPunct="1">
                        <a:defRPr sz="1800" kern="1200">
                          <a:solidFill>
                            <a:schemeClr val="dk1"/>
                          </a:solidFill>
                          <a:latin typeface="Franklin Gothic Book" panose="020B0503020102020204"/>
                        </a:defRPr>
                      </a:lvl6pPr>
                      <a:lvl7pPr marL="2743200" algn="l" defTabSz="914400" rtl="0" eaLnBrk="1" latinLnBrk="0" hangingPunct="1">
                        <a:defRPr sz="1800" kern="1200">
                          <a:solidFill>
                            <a:schemeClr val="dk1"/>
                          </a:solidFill>
                          <a:latin typeface="Franklin Gothic Book" panose="020B0503020102020204"/>
                        </a:defRPr>
                      </a:lvl7pPr>
                      <a:lvl8pPr marL="3200400" algn="l" defTabSz="914400" rtl="0" eaLnBrk="1" latinLnBrk="0" hangingPunct="1">
                        <a:defRPr sz="1800" kern="1200">
                          <a:solidFill>
                            <a:schemeClr val="dk1"/>
                          </a:solidFill>
                          <a:latin typeface="Franklin Gothic Book" panose="020B0503020102020204"/>
                        </a:defRPr>
                      </a:lvl8pPr>
                      <a:lvl9pPr marL="3657600" algn="l" defTabSz="914400" rtl="0" eaLnBrk="1" latinLnBrk="0" hangingPunct="1">
                        <a:defRPr sz="1800" kern="1200">
                          <a:solidFill>
                            <a:schemeClr val="dk1"/>
                          </a:solidFill>
                          <a:latin typeface="Franklin Gothic Book" panose="020B0503020102020204"/>
                        </a:defRPr>
                      </a:lvl9pPr>
                    </a:lstStyle>
                    <a:p>
                      <a:pPr algn="l" fontAlgn="b"/>
                      <a:r>
                        <a:rPr lang="en-US" sz="1400" u="none" strike="noStrike">
                          <a:solidFill>
                            <a:schemeClr val="bg1"/>
                          </a:solidFill>
                          <a:effectLst/>
                        </a:rPr>
                        <a:t>Atchafalaya Basin Program</a:t>
                      </a:r>
                      <a:endParaRPr lang="en-US" sz="1400" b="0" i="0" u="none" strike="noStrike">
                        <a:solidFill>
                          <a:schemeClr val="bg1"/>
                        </a:solidFill>
                        <a:effectLst/>
                        <a:latin typeface="Arial" panose="020B0604020202020204" pitchFamily="34" charset="0"/>
                      </a:endParaRPr>
                    </a:p>
                  </a:txBody>
                  <a:tcPr marL="7620" marR="7620" marT="7620" marB="0" anchor="b"/>
                </a:tc>
                <a:tc>
                  <a:txBody>
                    <a:bodyPr/>
                    <a:lstStyle>
                      <a:lvl1pPr marL="0" algn="l" defTabSz="914400" rtl="0" eaLnBrk="1" latinLnBrk="0" hangingPunct="1">
                        <a:defRPr sz="1800" kern="1200">
                          <a:solidFill>
                            <a:schemeClr val="dk1"/>
                          </a:solidFill>
                          <a:latin typeface="Franklin Gothic Book" panose="020B0503020102020204"/>
                        </a:defRPr>
                      </a:lvl1pPr>
                      <a:lvl2pPr marL="457200" algn="l" defTabSz="914400" rtl="0" eaLnBrk="1" latinLnBrk="0" hangingPunct="1">
                        <a:defRPr sz="1800" kern="1200">
                          <a:solidFill>
                            <a:schemeClr val="dk1"/>
                          </a:solidFill>
                          <a:latin typeface="Franklin Gothic Book" panose="020B0503020102020204"/>
                        </a:defRPr>
                      </a:lvl2pPr>
                      <a:lvl3pPr marL="914400" algn="l" defTabSz="914400" rtl="0" eaLnBrk="1" latinLnBrk="0" hangingPunct="1">
                        <a:defRPr sz="1800" kern="1200">
                          <a:solidFill>
                            <a:schemeClr val="dk1"/>
                          </a:solidFill>
                          <a:latin typeface="Franklin Gothic Book" panose="020B0503020102020204"/>
                        </a:defRPr>
                      </a:lvl3pPr>
                      <a:lvl4pPr marL="1371600" algn="l" defTabSz="914400" rtl="0" eaLnBrk="1" latinLnBrk="0" hangingPunct="1">
                        <a:defRPr sz="1800" kern="1200">
                          <a:solidFill>
                            <a:schemeClr val="dk1"/>
                          </a:solidFill>
                          <a:latin typeface="Franklin Gothic Book" panose="020B0503020102020204"/>
                        </a:defRPr>
                      </a:lvl4pPr>
                      <a:lvl5pPr marL="1828800" algn="l" defTabSz="914400" rtl="0" eaLnBrk="1" latinLnBrk="0" hangingPunct="1">
                        <a:defRPr sz="1800" kern="1200">
                          <a:solidFill>
                            <a:schemeClr val="dk1"/>
                          </a:solidFill>
                          <a:latin typeface="Franklin Gothic Book" panose="020B0503020102020204"/>
                        </a:defRPr>
                      </a:lvl5pPr>
                      <a:lvl6pPr marL="2286000" algn="l" defTabSz="914400" rtl="0" eaLnBrk="1" latinLnBrk="0" hangingPunct="1">
                        <a:defRPr sz="1800" kern="1200">
                          <a:solidFill>
                            <a:schemeClr val="dk1"/>
                          </a:solidFill>
                          <a:latin typeface="Franklin Gothic Book" panose="020B0503020102020204"/>
                        </a:defRPr>
                      </a:lvl6pPr>
                      <a:lvl7pPr marL="2743200" algn="l" defTabSz="914400" rtl="0" eaLnBrk="1" latinLnBrk="0" hangingPunct="1">
                        <a:defRPr sz="1800" kern="1200">
                          <a:solidFill>
                            <a:schemeClr val="dk1"/>
                          </a:solidFill>
                          <a:latin typeface="Franklin Gothic Book" panose="020B0503020102020204"/>
                        </a:defRPr>
                      </a:lvl7pPr>
                      <a:lvl8pPr marL="3200400" algn="l" defTabSz="914400" rtl="0" eaLnBrk="1" latinLnBrk="0" hangingPunct="1">
                        <a:defRPr sz="1800" kern="1200">
                          <a:solidFill>
                            <a:schemeClr val="dk1"/>
                          </a:solidFill>
                          <a:latin typeface="Franklin Gothic Book" panose="020B0503020102020204"/>
                        </a:defRPr>
                      </a:lvl8pPr>
                      <a:lvl9pPr marL="3657600" algn="l" defTabSz="914400" rtl="0" eaLnBrk="1" latinLnBrk="0" hangingPunct="1">
                        <a:defRPr sz="1800" kern="1200">
                          <a:solidFill>
                            <a:schemeClr val="dk1"/>
                          </a:solidFill>
                          <a:latin typeface="Franklin Gothic Book" panose="020B0503020102020204"/>
                        </a:defRPr>
                      </a:lvl9pPr>
                    </a:lstStyle>
                    <a:p>
                      <a:pPr algn="r" fontAlgn="b"/>
                      <a:r>
                        <a:rPr lang="en-US" sz="1400" u="none" strike="noStrike" dirty="0">
                          <a:solidFill>
                            <a:schemeClr val="bg1"/>
                          </a:solidFill>
                          <a:effectLst/>
                        </a:rPr>
                        <a:t>$3M </a:t>
                      </a:r>
                      <a:endParaRPr lang="en-US" sz="1400" b="0" i="0" u="none" strike="noStrike" dirty="0">
                        <a:solidFill>
                          <a:schemeClr val="bg1"/>
                        </a:solidFill>
                        <a:effectLst/>
                        <a:latin typeface="Arial" panose="020B0604020202020204" pitchFamily="34" charset="0"/>
                      </a:endParaRPr>
                    </a:p>
                  </a:txBody>
                  <a:tcPr marL="7620" marR="7620" marT="7620" marB="0" anchor="b"/>
                </a:tc>
                <a:extLst>
                  <a:ext uri="{0D108BD9-81ED-4DB2-BD59-A6C34878D82A}">
                    <a16:rowId xmlns:a16="http://schemas.microsoft.com/office/drawing/2014/main" val="53059901"/>
                  </a:ext>
                </a:extLst>
              </a:tr>
              <a:tr h="263044">
                <a:tc>
                  <a:txBody>
                    <a:bodyPr/>
                    <a:lstStyle>
                      <a:lvl1pPr marL="0" algn="l" defTabSz="914400" rtl="0" eaLnBrk="1" latinLnBrk="0" hangingPunct="1">
                        <a:defRPr sz="1800" kern="1200">
                          <a:solidFill>
                            <a:schemeClr val="dk1"/>
                          </a:solidFill>
                          <a:latin typeface="Franklin Gothic Book" panose="020B0503020102020204"/>
                        </a:defRPr>
                      </a:lvl1pPr>
                      <a:lvl2pPr marL="457200" algn="l" defTabSz="914400" rtl="0" eaLnBrk="1" latinLnBrk="0" hangingPunct="1">
                        <a:defRPr sz="1800" kern="1200">
                          <a:solidFill>
                            <a:schemeClr val="dk1"/>
                          </a:solidFill>
                          <a:latin typeface="Franklin Gothic Book" panose="020B0503020102020204"/>
                        </a:defRPr>
                      </a:lvl2pPr>
                      <a:lvl3pPr marL="914400" algn="l" defTabSz="914400" rtl="0" eaLnBrk="1" latinLnBrk="0" hangingPunct="1">
                        <a:defRPr sz="1800" kern="1200">
                          <a:solidFill>
                            <a:schemeClr val="dk1"/>
                          </a:solidFill>
                          <a:latin typeface="Franklin Gothic Book" panose="020B0503020102020204"/>
                        </a:defRPr>
                      </a:lvl3pPr>
                      <a:lvl4pPr marL="1371600" algn="l" defTabSz="914400" rtl="0" eaLnBrk="1" latinLnBrk="0" hangingPunct="1">
                        <a:defRPr sz="1800" kern="1200">
                          <a:solidFill>
                            <a:schemeClr val="dk1"/>
                          </a:solidFill>
                          <a:latin typeface="Franklin Gothic Book" panose="020B0503020102020204"/>
                        </a:defRPr>
                      </a:lvl4pPr>
                      <a:lvl5pPr marL="1828800" algn="l" defTabSz="914400" rtl="0" eaLnBrk="1" latinLnBrk="0" hangingPunct="1">
                        <a:defRPr sz="1800" kern="1200">
                          <a:solidFill>
                            <a:schemeClr val="dk1"/>
                          </a:solidFill>
                          <a:latin typeface="Franklin Gothic Book" panose="020B0503020102020204"/>
                        </a:defRPr>
                      </a:lvl5pPr>
                      <a:lvl6pPr marL="2286000" algn="l" defTabSz="914400" rtl="0" eaLnBrk="1" latinLnBrk="0" hangingPunct="1">
                        <a:defRPr sz="1800" kern="1200">
                          <a:solidFill>
                            <a:schemeClr val="dk1"/>
                          </a:solidFill>
                          <a:latin typeface="Franklin Gothic Book" panose="020B0503020102020204"/>
                        </a:defRPr>
                      </a:lvl6pPr>
                      <a:lvl7pPr marL="2743200" algn="l" defTabSz="914400" rtl="0" eaLnBrk="1" latinLnBrk="0" hangingPunct="1">
                        <a:defRPr sz="1800" kern="1200">
                          <a:solidFill>
                            <a:schemeClr val="dk1"/>
                          </a:solidFill>
                          <a:latin typeface="Franklin Gothic Book" panose="020B0503020102020204"/>
                        </a:defRPr>
                      </a:lvl7pPr>
                      <a:lvl8pPr marL="3200400" algn="l" defTabSz="914400" rtl="0" eaLnBrk="1" latinLnBrk="0" hangingPunct="1">
                        <a:defRPr sz="1800" kern="1200">
                          <a:solidFill>
                            <a:schemeClr val="dk1"/>
                          </a:solidFill>
                          <a:latin typeface="Franklin Gothic Book" panose="020B0503020102020204"/>
                        </a:defRPr>
                      </a:lvl8pPr>
                      <a:lvl9pPr marL="3657600" algn="l" defTabSz="914400" rtl="0" eaLnBrk="1" latinLnBrk="0" hangingPunct="1">
                        <a:defRPr sz="1800" kern="1200">
                          <a:solidFill>
                            <a:schemeClr val="dk1"/>
                          </a:solidFill>
                          <a:latin typeface="Franklin Gothic Book" panose="020B0503020102020204"/>
                        </a:defRPr>
                      </a:lvl9pPr>
                    </a:lstStyle>
                    <a:p>
                      <a:pPr algn="l" fontAlgn="b"/>
                      <a:r>
                        <a:rPr lang="en-US" sz="1400" u="none" strike="noStrike">
                          <a:solidFill>
                            <a:schemeClr val="bg1"/>
                          </a:solidFill>
                          <a:effectLst/>
                        </a:rPr>
                        <a:t>Restoration Partnerships</a:t>
                      </a:r>
                      <a:endParaRPr lang="en-US" sz="1400" b="0" i="0" u="none" strike="noStrike">
                        <a:solidFill>
                          <a:schemeClr val="bg1"/>
                        </a:solidFill>
                        <a:effectLst/>
                        <a:latin typeface="Arial" panose="020B0604020202020204" pitchFamily="34" charset="0"/>
                      </a:endParaRPr>
                    </a:p>
                  </a:txBody>
                  <a:tcPr marL="7620" marR="7620" marT="7620" marB="0" anchor="b"/>
                </a:tc>
                <a:tc>
                  <a:txBody>
                    <a:bodyPr/>
                    <a:lstStyle>
                      <a:lvl1pPr marL="0" algn="l" defTabSz="914400" rtl="0" eaLnBrk="1" latinLnBrk="0" hangingPunct="1">
                        <a:defRPr sz="1800" kern="1200">
                          <a:solidFill>
                            <a:schemeClr val="dk1"/>
                          </a:solidFill>
                          <a:latin typeface="Franklin Gothic Book" panose="020B0503020102020204"/>
                        </a:defRPr>
                      </a:lvl1pPr>
                      <a:lvl2pPr marL="457200" algn="l" defTabSz="914400" rtl="0" eaLnBrk="1" latinLnBrk="0" hangingPunct="1">
                        <a:defRPr sz="1800" kern="1200">
                          <a:solidFill>
                            <a:schemeClr val="dk1"/>
                          </a:solidFill>
                          <a:latin typeface="Franklin Gothic Book" panose="020B0503020102020204"/>
                        </a:defRPr>
                      </a:lvl2pPr>
                      <a:lvl3pPr marL="914400" algn="l" defTabSz="914400" rtl="0" eaLnBrk="1" latinLnBrk="0" hangingPunct="1">
                        <a:defRPr sz="1800" kern="1200">
                          <a:solidFill>
                            <a:schemeClr val="dk1"/>
                          </a:solidFill>
                          <a:latin typeface="Franklin Gothic Book" panose="020B0503020102020204"/>
                        </a:defRPr>
                      </a:lvl3pPr>
                      <a:lvl4pPr marL="1371600" algn="l" defTabSz="914400" rtl="0" eaLnBrk="1" latinLnBrk="0" hangingPunct="1">
                        <a:defRPr sz="1800" kern="1200">
                          <a:solidFill>
                            <a:schemeClr val="dk1"/>
                          </a:solidFill>
                          <a:latin typeface="Franklin Gothic Book" panose="020B0503020102020204"/>
                        </a:defRPr>
                      </a:lvl4pPr>
                      <a:lvl5pPr marL="1828800" algn="l" defTabSz="914400" rtl="0" eaLnBrk="1" latinLnBrk="0" hangingPunct="1">
                        <a:defRPr sz="1800" kern="1200">
                          <a:solidFill>
                            <a:schemeClr val="dk1"/>
                          </a:solidFill>
                          <a:latin typeface="Franklin Gothic Book" panose="020B0503020102020204"/>
                        </a:defRPr>
                      </a:lvl5pPr>
                      <a:lvl6pPr marL="2286000" algn="l" defTabSz="914400" rtl="0" eaLnBrk="1" latinLnBrk="0" hangingPunct="1">
                        <a:defRPr sz="1800" kern="1200">
                          <a:solidFill>
                            <a:schemeClr val="dk1"/>
                          </a:solidFill>
                          <a:latin typeface="Franklin Gothic Book" panose="020B0503020102020204"/>
                        </a:defRPr>
                      </a:lvl6pPr>
                      <a:lvl7pPr marL="2743200" algn="l" defTabSz="914400" rtl="0" eaLnBrk="1" latinLnBrk="0" hangingPunct="1">
                        <a:defRPr sz="1800" kern="1200">
                          <a:solidFill>
                            <a:schemeClr val="dk1"/>
                          </a:solidFill>
                          <a:latin typeface="Franklin Gothic Book" panose="020B0503020102020204"/>
                        </a:defRPr>
                      </a:lvl7pPr>
                      <a:lvl8pPr marL="3200400" algn="l" defTabSz="914400" rtl="0" eaLnBrk="1" latinLnBrk="0" hangingPunct="1">
                        <a:defRPr sz="1800" kern="1200">
                          <a:solidFill>
                            <a:schemeClr val="dk1"/>
                          </a:solidFill>
                          <a:latin typeface="Franklin Gothic Book" panose="020B0503020102020204"/>
                        </a:defRPr>
                      </a:lvl8pPr>
                      <a:lvl9pPr marL="3657600" algn="l" defTabSz="914400" rtl="0" eaLnBrk="1" latinLnBrk="0" hangingPunct="1">
                        <a:defRPr sz="1800" kern="1200">
                          <a:solidFill>
                            <a:schemeClr val="dk1"/>
                          </a:solidFill>
                          <a:latin typeface="Franklin Gothic Book" panose="020B0503020102020204"/>
                        </a:defRPr>
                      </a:lvl9pPr>
                    </a:lstStyle>
                    <a:p>
                      <a:pPr algn="r" fontAlgn="b"/>
                      <a:r>
                        <a:rPr lang="en-US" sz="1400" u="none" strike="noStrike" dirty="0">
                          <a:solidFill>
                            <a:schemeClr val="bg1"/>
                          </a:solidFill>
                          <a:effectLst/>
                        </a:rPr>
                        <a:t>$1M </a:t>
                      </a:r>
                      <a:endParaRPr lang="en-US" sz="1400" b="0" i="0" u="none" strike="noStrike" dirty="0">
                        <a:solidFill>
                          <a:schemeClr val="bg1"/>
                        </a:solidFill>
                        <a:effectLst/>
                        <a:latin typeface="Arial" panose="020B0604020202020204" pitchFamily="34" charset="0"/>
                      </a:endParaRPr>
                    </a:p>
                  </a:txBody>
                  <a:tcPr marL="7620" marR="7620" marT="7620" marB="0" anchor="b"/>
                </a:tc>
                <a:extLst>
                  <a:ext uri="{0D108BD9-81ED-4DB2-BD59-A6C34878D82A}">
                    <a16:rowId xmlns:a16="http://schemas.microsoft.com/office/drawing/2014/main" val="3265804814"/>
                  </a:ext>
                </a:extLst>
              </a:tr>
              <a:tr h="263044">
                <a:tc>
                  <a:txBody>
                    <a:bodyPr/>
                    <a:lstStyle>
                      <a:lvl1pPr marL="0" algn="l" defTabSz="914400" rtl="0" eaLnBrk="1" latinLnBrk="0" hangingPunct="1">
                        <a:defRPr sz="1800" kern="1200">
                          <a:solidFill>
                            <a:schemeClr val="dk1"/>
                          </a:solidFill>
                          <a:latin typeface="Franklin Gothic Book" panose="020B0503020102020204"/>
                        </a:defRPr>
                      </a:lvl1pPr>
                      <a:lvl2pPr marL="457200" algn="l" defTabSz="914400" rtl="0" eaLnBrk="1" latinLnBrk="0" hangingPunct="1">
                        <a:defRPr sz="1800" kern="1200">
                          <a:solidFill>
                            <a:schemeClr val="dk1"/>
                          </a:solidFill>
                          <a:latin typeface="Franklin Gothic Book" panose="020B0503020102020204"/>
                        </a:defRPr>
                      </a:lvl2pPr>
                      <a:lvl3pPr marL="914400" algn="l" defTabSz="914400" rtl="0" eaLnBrk="1" latinLnBrk="0" hangingPunct="1">
                        <a:defRPr sz="1800" kern="1200">
                          <a:solidFill>
                            <a:schemeClr val="dk1"/>
                          </a:solidFill>
                          <a:latin typeface="Franklin Gothic Book" panose="020B0503020102020204"/>
                        </a:defRPr>
                      </a:lvl3pPr>
                      <a:lvl4pPr marL="1371600" algn="l" defTabSz="914400" rtl="0" eaLnBrk="1" latinLnBrk="0" hangingPunct="1">
                        <a:defRPr sz="1800" kern="1200">
                          <a:solidFill>
                            <a:schemeClr val="dk1"/>
                          </a:solidFill>
                          <a:latin typeface="Franklin Gothic Book" panose="020B0503020102020204"/>
                        </a:defRPr>
                      </a:lvl4pPr>
                      <a:lvl5pPr marL="1828800" algn="l" defTabSz="914400" rtl="0" eaLnBrk="1" latinLnBrk="0" hangingPunct="1">
                        <a:defRPr sz="1800" kern="1200">
                          <a:solidFill>
                            <a:schemeClr val="dk1"/>
                          </a:solidFill>
                          <a:latin typeface="Franklin Gothic Book" panose="020B0503020102020204"/>
                        </a:defRPr>
                      </a:lvl5pPr>
                      <a:lvl6pPr marL="2286000" algn="l" defTabSz="914400" rtl="0" eaLnBrk="1" latinLnBrk="0" hangingPunct="1">
                        <a:defRPr sz="1800" kern="1200">
                          <a:solidFill>
                            <a:schemeClr val="dk1"/>
                          </a:solidFill>
                          <a:latin typeface="Franklin Gothic Book" panose="020B0503020102020204"/>
                        </a:defRPr>
                      </a:lvl6pPr>
                      <a:lvl7pPr marL="2743200" algn="l" defTabSz="914400" rtl="0" eaLnBrk="1" latinLnBrk="0" hangingPunct="1">
                        <a:defRPr sz="1800" kern="1200">
                          <a:solidFill>
                            <a:schemeClr val="dk1"/>
                          </a:solidFill>
                          <a:latin typeface="Franklin Gothic Book" panose="020B0503020102020204"/>
                        </a:defRPr>
                      </a:lvl7pPr>
                      <a:lvl8pPr marL="3200400" algn="l" defTabSz="914400" rtl="0" eaLnBrk="1" latinLnBrk="0" hangingPunct="1">
                        <a:defRPr sz="1800" kern="1200">
                          <a:solidFill>
                            <a:schemeClr val="dk1"/>
                          </a:solidFill>
                          <a:latin typeface="Franklin Gothic Book" panose="020B0503020102020204"/>
                        </a:defRPr>
                      </a:lvl8pPr>
                      <a:lvl9pPr marL="3657600" algn="l" defTabSz="914400" rtl="0" eaLnBrk="1" latinLnBrk="0" hangingPunct="1">
                        <a:defRPr sz="1800" kern="1200">
                          <a:solidFill>
                            <a:schemeClr val="dk1"/>
                          </a:solidFill>
                          <a:latin typeface="Franklin Gothic Book" panose="020B0503020102020204"/>
                        </a:defRPr>
                      </a:lvl9pPr>
                    </a:lstStyle>
                    <a:p>
                      <a:pPr algn="l" fontAlgn="b"/>
                      <a:r>
                        <a:rPr lang="en-US" sz="1400" u="none" strike="noStrike">
                          <a:solidFill>
                            <a:schemeClr val="bg1"/>
                          </a:solidFill>
                          <a:effectLst/>
                        </a:rPr>
                        <a:t>Parish Matching Program</a:t>
                      </a:r>
                      <a:endParaRPr lang="en-US" sz="1400" b="0" i="0" u="none" strike="noStrike">
                        <a:solidFill>
                          <a:schemeClr val="bg1"/>
                        </a:solidFill>
                        <a:effectLst/>
                        <a:latin typeface="Arial" panose="020B0604020202020204" pitchFamily="34" charset="0"/>
                      </a:endParaRPr>
                    </a:p>
                  </a:txBody>
                  <a:tcPr marL="7620" marR="7620" marT="7620" marB="0" anchor="b"/>
                </a:tc>
                <a:tc>
                  <a:txBody>
                    <a:bodyPr/>
                    <a:lstStyle>
                      <a:lvl1pPr marL="0" algn="l" defTabSz="914400" rtl="0" eaLnBrk="1" latinLnBrk="0" hangingPunct="1">
                        <a:defRPr sz="1800" kern="1200">
                          <a:solidFill>
                            <a:schemeClr val="dk1"/>
                          </a:solidFill>
                          <a:latin typeface="Franklin Gothic Book" panose="020B0503020102020204"/>
                        </a:defRPr>
                      </a:lvl1pPr>
                      <a:lvl2pPr marL="457200" algn="l" defTabSz="914400" rtl="0" eaLnBrk="1" latinLnBrk="0" hangingPunct="1">
                        <a:defRPr sz="1800" kern="1200">
                          <a:solidFill>
                            <a:schemeClr val="dk1"/>
                          </a:solidFill>
                          <a:latin typeface="Franklin Gothic Book" panose="020B0503020102020204"/>
                        </a:defRPr>
                      </a:lvl2pPr>
                      <a:lvl3pPr marL="914400" algn="l" defTabSz="914400" rtl="0" eaLnBrk="1" latinLnBrk="0" hangingPunct="1">
                        <a:defRPr sz="1800" kern="1200">
                          <a:solidFill>
                            <a:schemeClr val="dk1"/>
                          </a:solidFill>
                          <a:latin typeface="Franklin Gothic Book" panose="020B0503020102020204"/>
                        </a:defRPr>
                      </a:lvl3pPr>
                      <a:lvl4pPr marL="1371600" algn="l" defTabSz="914400" rtl="0" eaLnBrk="1" latinLnBrk="0" hangingPunct="1">
                        <a:defRPr sz="1800" kern="1200">
                          <a:solidFill>
                            <a:schemeClr val="dk1"/>
                          </a:solidFill>
                          <a:latin typeface="Franklin Gothic Book" panose="020B0503020102020204"/>
                        </a:defRPr>
                      </a:lvl4pPr>
                      <a:lvl5pPr marL="1828800" algn="l" defTabSz="914400" rtl="0" eaLnBrk="1" latinLnBrk="0" hangingPunct="1">
                        <a:defRPr sz="1800" kern="1200">
                          <a:solidFill>
                            <a:schemeClr val="dk1"/>
                          </a:solidFill>
                          <a:latin typeface="Franklin Gothic Book" panose="020B0503020102020204"/>
                        </a:defRPr>
                      </a:lvl5pPr>
                      <a:lvl6pPr marL="2286000" algn="l" defTabSz="914400" rtl="0" eaLnBrk="1" latinLnBrk="0" hangingPunct="1">
                        <a:defRPr sz="1800" kern="1200">
                          <a:solidFill>
                            <a:schemeClr val="dk1"/>
                          </a:solidFill>
                          <a:latin typeface="Franklin Gothic Book" panose="020B0503020102020204"/>
                        </a:defRPr>
                      </a:lvl6pPr>
                      <a:lvl7pPr marL="2743200" algn="l" defTabSz="914400" rtl="0" eaLnBrk="1" latinLnBrk="0" hangingPunct="1">
                        <a:defRPr sz="1800" kern="1200">
                          <a:solidFill>
                            <a:schemeClr val="dk1"/>
                          </a:solidFill>
                          <a:latin typeface="Franklin Gothic Book" panose="020B0503020102020204"/>
                        </a:defRPr>
                      </a:lvl7pPr>
                      <a:lvl8pPr marL="3200400" algn="l" defTabSz="914400" rtl="0" eaLnBrk="1" latinLnBrk="0" hangingPunct="1">
                        <a:defRPr sz="1800" kern="1200">
                          <a:solidFill>
                            <a:schemeClr val="dk1"/>
                          </a:solidFill>
                          <a:latin typeface="Franklin Gothic Book" panose="020B0503020102020204"/>
                        </a:defRPr>
                      </a:lvl8pPr>
                      <a:lvl9pPr marL="3657600" algn="l" defTabSz="914400" rtl="0" eaLnBrk="1" latinLnBrk="0" hangingPunct="1">
                        <a:defRPr sz="1800" kern="1200">
                          <a:solidFill>
                            <a:schemeClr val="dk1"/>
                          </a:solidFill>
                          <a:latin typeface="Franklin Gothic Book" panose="020B0503020102020204"/>
                        </a:defRPr>
                      </a:lvl9pPr>
                    </a:lstStyle>
                    <a:p>
                      <a:pPr algn="r" fontAlgn="b"/>
                      <a:r>
                        <a:rPr lang="en-US" sz="1400" u="none" strike="noStrike" dirty="0">
                          <a:solidFill>
                            <a:schemeClr val="bg1"/>
                          </a:solidFill>
                          <a:effectLst/>
                        </a:rPr>
                        <a:t>$6M </a:t>
                      </a:r>
                      <a:endParaRPr lang="en-US" sz="1400" b="0" i="0" u="none" strike="noStrike" dirty="0">
                        <a:solidFill>
                          <a:schemeClr val="bg1"/>
                        </a:solidFill>
                        <a:effectLst/>
                        <a:latin typeface="Arial" panose="020B0604020202020204" pitchFamily="34" charset="0"/>
                      </a:endParaRPr>
                    </a:p>
                  </a:txBody>
                  <a:tcPr marL="7620" marR="7620" marT="7620" marB="0" anchor="b"/>
                </a:tc>
                <a:extLst>
                  <a:ext uri="{0D108BD9-81ED-4DB2-BD59-A6C34878D82A}">
                    <a16:rowId xmlns:a16="http://schemas.microsoft.com/office/drawing/2014/main" val="1478683381"/>
                  </a:ext>
                </a:extLst>
              </a:tr>
            </a:tbl>
          </a:graphicData>
        </a:graphic>
      </p:graphicFrame>
    </p:spTree>
    <p:extLst>
      <p:ext uri="{BB962C8B-B14F-4D97-AF65-F5344CB8AC3E}">
        <p14:creationId xmlns:p14="http://schemas.microsoft.com/office/powerpoint/2010/main" val="25983616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52F47212-9326-A14E-9346-DDC2C478C31A}"/>
              </a:ext>
            </a:extLst>
          </p:cNvPr>
          <p:cNvSpPr txBox="1">
            <a:spLocks/>
          </p:cNvSpPr>
          <p:nvPr/>
        </p:nvSpPr>
        <p:spPr>
          <a:xfrm>
            <a:off x="457200" y="265176"/>
            <a:ext cx="11277600" cy="106182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5400" b="0" i="0" u="none" strike="noStrike" kern="1200" cap="none" spc="0" normalizeH="0" baseline="0" noProof="0" dirty="0">
                <a:ln>
                  <a:noFill/>
                </a:ln>
                <a:solidFill>
                  <a:srgbClr val="00A8C8"/>
                </a:solidFill>
                <a:effectLst/>
                <a:uLnTx/>
                <a:uFillTx/>
                <a:latin typeface="Franklin Gothic Medium Cond" panose="020B0606030402020204" pitchFamily="34" charset="0"/>
                <a:ea typeface="+mj-ea"/>
                <a:cs typeface="+mj-cs"/>
              </a:rPr>
              <a:t>Federal Funding Update</a:t>
            </a:r>
          </a:p>
        </p:txBody>
      </p:sp>
      <p:sp>
        <p:nvSpPr>
          <p:cNvPr id="12" name="Content Placeholder 2">
            <a:extLst>
              <a:ext uri="{FF2B5EF4-FFF2-40B4-BE49-F238E27FC236}">
                <a16:creationId xmlns:a16="http://schemas.microsoft.com/office/drawing/2014/main" id="{09A1F398-0840-0140-83CE-A611DB97F3EF}"/>
              </a:ext>
            </a:extLst>
          </p:cNvPr>
          <p:cNvSpPr txBox="1">
            <a:spLocks/>
          </p:cNvSpPr>
          <p:nvPr/>
        </p:nvSpPr>
        <p:spPr>
          <a:xfrm>
            <a:off x="457200" y="865663"/>
            <a:ext cx="5326429" cy="4842962"/>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3" indent="0" algn="l" defTabSz="914400" rtl="0" eaLnBrk="1" fontAlgn="auto" latinLnBrk="0" hangingPunct="1">
              <a:lnSpc>
                <a:spcPct val="107000"/>
              </a:lnSpc>
              <a:spcBef>
                <a:spcPts val="0"/>
              </a:spcBef>
              <a:spcAft>
                <a:spcPts val="800"/>
              </a:spcAft>
              <a:buClrTx/>
              <a:buSzTx/>
              <a:buFontTx/>
              <a:buNone/>
              <a:tabLst/>
              <a:defRPr/>
            </a:pPr>
            <a:r>
              <a:rPr kumimoji="0" lang="en-US" sz="2000" b="0" i="0" u="none" strike="noStrike" kern="1200" cap="all" spc="200" normalizeH="0" baseline="0" noProof="0" dirty="0">
                <a:ln>
                  <a:noFill/>
                </a:ln>
                <a:solidFill>
                  <a:prstClr val="white"/>
                </a:solidFill>
                <a:effectLst/>
                <a:uLnTx/>
                <a:uFillTx/>
                <a:latin typeface="Franklin Gothic Book" panose="020B0503020102020204" pitchFamily="34" charset="0"/>
                <a:ea typeface="+mn-ea"/>
                <a:cs typeface="+mn-cs"/>
              </a:rPr>
              <a:t>Infrastructure Investment and Jobs Act (IIJA)</a:t>
            </a:r>
          </a:p>
          <a:p>
            <a:pPr marL="0" marR="0" lvl="3" indent="0" algn="l" defTabSz="914400" rtl="0" eaLnBrk="1" fontAlgn="auto" latinLnBrk="0" hangingPunct="1">
              <a:lnSpc>
                <a:spcPct val="107000"/>
              </a:lnSpc>
              <a:spcBef>
                <a:spcPts val="0"/>
              </a:spcBef>
              <a:spcAft>
                <a:spcPts val="800"/>
              </a:spcAft>
              <a:buClrTx/>
              <a:buSzTx/>
              <a:buFontTx/>
              <a:buNone/>
              <a:tabLst/>
              <a:defRPr/>
            </a:pPr>
            <a:endParaRPr kumimoji="0" lang="en-US" sz="100" b="0" i="0" u="none" strike="noStrike" kern="1200" cap="all" spc="200" normalizeH="0" baseline="0" noProof="0" dirty="0">
              <a:ln>
                <a:noFill/>
              </a:ln>
              <a:solidFill>
                <a:prstClr val="white"/>
              </a:solidFill>
              <a:effectLst/>
              <a:uLnTx/>
              <a:uFillTx/>
              <a:latin typeface="Franklin Gothic Book" panose="020B0503020102020204" pitchFamily="34" charset="0"/>
              <a:ea typeface="+mn-ea"/>
              <a:cs typeface="+mn-cs"/>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800" b="0" i="1" u="none" strike="noStrike" kern="1200" cap="none" spc="0" normalizeH="0" baseline="0" noProof="0" dirty="0">
                <a:ln>
                  <a:noFill/>
                </a:ln>
                <a:solidFill>
                  <a:prstClr val="white"/>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$836 million in funding for 17 Louisiana coastal and water management projects, including:</a:t>
            </a:r>
          </a:p>
          <a:p>
            <a:pPr marL="285750" marR="0" lvl="0" indent="-285750" algn="l" defTabSz="914400" rtl="0" eaLnBrk="1" fontAlgn="auto" latinLnBrk="0" hangingPunct="1">
              <a:lnSpc>
                <a:spcPct val="107000"/>
              </a:lnSpc>
              <a:spcBef>
                <a:spcPts val="0"/>
              </a:spcBef>
              <a:spcAft>
                <a:spcPts val="800"/>
              </a:spcAft>
              <a:buClrTx/>
              <a:buSzPts val="1000"/>
              <a:buFont typeface="Arial" panose="020B0604020202020204" pitchFamily="34" charset="0"/>
              <a:buChar char="•"/>
              <a:tabLst>
                <a:tab pos="457200" algn="l"/>
              </a:tabLst>
              <a:defRPr/>
            </a:pPr>
            <a:r>
              <a:rPr kumimoji="0" lang="en-US" sz="1800" b="0" i="0"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mn-cs"/>
              </a:rPr>
              <a:t>$378.5 million for Morganza to the Gulf </a:t>
            </a:r>
          </a:p>
          <a:p>
            <a:pPr marL="285750" marR="0" lvl="0" indent="-285750" algn="l" defTabSz="914400" rtl="0" eaLnBrk="1" fontAlgn="auto" latinLnBrk="0" hangingPunct="1">
              <a:lnSpc>
                <a:spcPct val="107000"/>
              </a:lnSpc>
              <a:spcBef>
                <a:spcPts val="0"/>
              </a:spcBef>
              <a:spcAft>
                <a:spcPts val="800"/>
              </a:spcAft>
              <a:buClrTx/>
              <a:buSzPts val="1000"/>
              <a:buFont typeface="Arial" panose="020B0604020202020204" pitchFamily="34" charset="0"/>
              <a:buChar char="•"/>
              <a:tabLst>
                <a:tab pos="457200" algn="l"/>
              </a:tabLst>
              <a:defRPr/>
            </a:pPr>
            <a:r>
              <a:rPr kumimoji="0" lang="en-US" sz="1800" b="0" i="0"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mn-cs"/>
              </a:rPr>
              <a:t>$296 million for Southwest Coastal </a:t>
            </a:r>
          </a:p>
          <a:p>
            <a:pPr marL="285750" marR="0" lvl="0" indent="-285750" algn="l" defTabSz="914400" rtl="0" eaLnBrk="1" fontAlgn="auto" latinLnBrk="0" hangingPunct="1">
              <a:lnSpc>
                <a:spcPct val="107000"/>
              </a:lnSpc>
              <a:spcBef>
                <a:spcPts val="0"/>
              </a:spcBef>
              <a:spcAft>
                <a:spcPts val="800"/>
              </a:spcAft>
              <a:buClrTx/>
              <a:buSzPts val="1000"/>
              <a:buFont typeface="Arial" panose="020B0604020202020204" pitchFamily="34" charset="0"/>
              <a:buChar char="•"/>
              <a:tabLst>
                <a:tab pos="457200" algn="l"/>
              </a:tabLst>
              <a:defRPr/>
            </a:pPr>
            <a:r>
              <a:rPr kumimoji="0" lang="en-US" sz="1800" b="0" i="0"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mn-cs"/>
              </a:rPr>
              <a:t>$52.9 million for Atchafalaya Basin </a:t>
            </a:r>
          </a:p>
          <a:p>
            <a:pPr marL="285750" marR="0" lvl="0" indent="-285750" algn="l" defTabSz="914400" rtl="0" eaLnBrk="1" fontAlgn="auto" latinLnBrk="0" hangingPunct="1">
              <a:lnSpc>
                <a:spcPct val="107000"/>
              </a:lnSpc>
              <a:spcBef>
                <a:spcPts val="0"/>
              </a:spcBef>
              <a:spcAft>
                <a:spcPts val="800"/>
              </a:spcAft>
              <a:buClrTx/>
              <a:buSzPts val="1000"/>
              <a:buFont typeface="Arial" panose="020B0604020202020204" pitchFamily="34" charset="0"/>
              <a:buChar char="•"/>
              <a:tabLst>
                <a:tab pos="457200" algn="l"/>
              </a:tabLst>
              <a:defRPr/>
            </a:pPr>
            <a:r>
              <a:rPr kumimoji="0" lang="en-US" sz="1800" b="0" i="0"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mn-cs"/>
              </a:rPr>
              <a:t>$23.2 million for the Gulf Intracoastal Waterway </a:t>
            </a:r>
          </a:p>
          <a:p>
            <a:pPr marL="285750" marR="0" lvl="0" indent="-285750" algn="l" defTabSz="914400" rtl="0" eaLnBrk="1" fontAlgn="auto" latinLnBrk="0" hangingPunct="1">
              <a:lnSpc>
                <a:spcPct val="107000"/>
              </a:lnSpc>
              <a:spcBef>
                <a:spcPts val="0"/>
              </a:spcBef>
              <a:spcAft>
                <a:spcPts val="800"/>
              </a:spcAft>
              <a:buClrTx/>
              <a:buSzPts val="1000"/>
              <a:buFont typeface="Arial" panose="020B0604020202020204" pitchFamily="34" charset="0"/>
              <a:buChar char="•"/>
              <a:tabLst>
                <a:tab pos="457200" algn="l"/>
              </a:tabLst>
              <a:defRPr/>
            </a:pPr>
            <a:r>
              <a:rPr kumimoji="0" lang="en-US" sz="1800" b="0" i="0"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mn-cs"/>
              </a:rPr>
              <a:t>$15 million to repair the South Pass Jetties</a:t>
            </a:r>
          </a:p>
          <a:p>
            <a:pPr marL="228600" marR="0" lvl="2"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mn-cs"/>
            </a:endParaRPr>
          </a:p>
        </p:txBody>
      </p:sp>
      <p:sp>
        <p:nvSpPr>
          <p:cNvPr id="13" name="Content Placeholder 2">
            <a:extLst>
              <a:ext uri="{FF2B5EF4-FFF2-40B4-BE49-F238E27FC236}">
                <a16:creationId xmlns:a16="http://schemas.microsoft.com/office/drawing/2014/main" id="{09A1F398-0840-0140-83CE-A611DB97F3EF}"/>
              </a:ext>
            </a:extLst>
          </p:cNvPr>
          <p:cNvSpPr txBox="1">
            <a:spLocks/>
          </p:cNvSpPr>
          <p:nvPr/>
        </p:nvSpPr>
        <p:spPr>
          <a:xfrm>
            <a:off x="6316132" y="1361861"/>
            <a:ext cx="5418667" cy="4842962"/>
          </a:xfrm>
          <a:prstGeom prst="rect">
            <a:avLst/>
          </a:prstGeom>
          <a:noFill/>
        </p:spPr>
        <p:txBody>
          <a:bodyPr vert="horz" lIns="0" tIns="0" rIns="0" bIns="0" rtlCol="0" anchor="t" anchorCtr="0">
            <a:noAutofit/>
          </a:bodyPr>
          <a:lstStyle>
            <a:lvl1pPr marL="0" indent="0" algn="l" defTabSz="914400" rtl="0" eaLnBrk="1" latinLnBrk="0" hangingPunct="1">
              <a:lnSpc>
                <a:spcPct val="100000"/>
              </a:lnSpc>
              <a:spcBef>
                <a:spcPts val="600"/>
              </a:spcBef>
              <a:spcAft>
                <a:spcPts val="600"/>
              </a:spcAft>
              <a:buFont typeface="Arial" panose="020B0604020202020204" pitchFamily="34" charset="0"/>
              <a:buNone/>
              <a:defRPr sz="2000" b="0" kern="1200" cap="none" spc="50" baseline="0">
                <a:solidFill>
                  <a:schemeClr val="tx1"/>
                </a:solidFill>
                <a:latin typeface="+mn-lt"/>
                <a:ea typeface="+mn-ea"/>
                <a:cs typeface="+mn-cs"/>
              </a:defRPr>
            </a:lvl1pPr>
            <a:lvl2pPr marL="228600" indent="-228600" algn="l" defTabSz="914400" rtl="0" eaLnBrk="1" latinLnBrk="0" hangingPunct="1">
              <a:lnSpc>
                <a:spcPct val="100000"/>
              </a:lnSpc>
              <a:spcBef>
                <a:spcPts val="600"/>
              </a:spcBef>
              <a:spcAft>
                <a:spcPts val="600"/>
              </a:spcAft>
              <a:buFont typeface="Arial" panose="020B0604020202020204" pitchFamily="34" charset="0"/>
              <a:buChar char="•"/>
              <a:defRPr sz="2000" b="0" kern="1200" cap="none" spc="50" baseline="0">
                <a:solidFill>
                  <a:schemeClr val="tx1"/>
                </a:solidFill>
                <a:latin typeface="+mn-lt"/>
                <a:ea typeface="+mn-ea"/>
                <a:cs typeface="+mn-cs"/>
              </a:defRPr>
            </a:lvl2pPr>
            <a:lvl3pPr marL="457200" indent="-228600" algn="l" defTabSz="914400" rtl="0" eaLnBrk="1" latinLnBrk="0" hangingPunct="1">
              <a:lnSpc>
                <a:spcPct val="100000"/>
              </a:lnSpc>
              <a:spcBef>
                <a:spcPts val="600"/>
              </a:spcBef>
              <a:spcAft>
                <a:spcPts val="600"/>
              </a:spcAft>
              <a:buFont typeface="System Font Regular"/>
              <a:buChar char="-"/>
              <a:defRPr sz="2000" kern="1200" cap="none" spc="50" baseline="0">
                <a:solidFill>
                  <a:schemeClr val="tx1"/>
                </a:solidFill>
                <a:latin typeface="+mn-lt"/>
                <a:ea typeface="+mn-ea"/>
                <a:cs typeface="+mn-cs"/>
              </a:defRPr>
            </a:lvl3pPr>
            <a:lvl4pPr marL="0" indent="0" algn="l" defTabSz="914400" rtl="0" eaLnBrk="1" latinLnBrk="0" hangingPunct="1">
              <a:lnSpc>
                <a:spcPct val="100000"/>
              </a:lnSpc>
              <a:spcBef>
                <a:spcPts val="600"/>
              </a:spcBef>
              <a:spcAft>
                <a:spcPts val="600"/>
              </a:spcAft>
              <a:buFont typeface="Arial" panose="020B0604020202020204" pitchFamily="34" charset="0"/>
              <a:buNone/>
              <a:defRPr sz="2000" b="0" i="0" kern="1200" cap="all" spc="200" baseline="0">
                <a:solidFill>
                  <a:schemeClr val="tx1"/>
                </a:solidFill>
                <a:latin typeface="+mn-lt"/>
                <a:ea typeface="+mn-ea"/>
                <a:cs typeface="+mn-cs"/>
              </a:defRPr>
            </a:lvl4pPr>
            <a:lvl5pPr marL="0" indent="0" algn="l" defTabSz="914400" rtl="0" eaLnBrk="1" latinLnBrk="0" hangingPunct="1">
              <a:lnSpc>
                <a:spcPct val="100000"/>
              </a:lnSpc>
              <a:spcBef>
                <a:spcPts val="600"/>
              </a:spcBef>
              <a:spcAft>
                <a:spcPts val="600"/>
              </a:spcAft>
              <a:buFont typeface="System Font Regular"/>
              <a:buNone/>
              <a:defRPr sz="4400" b="0" i="0" kern="1200" spc="0" baseline="0">
                <a:solidFill>
                  <a:schemeClr val="tx1"/>
                </a:solidFill>
                <a:latin typeface="Franklin Gothic Medium Cond" panose="020B0606030402020204" pitchFamily="34" charset="0"/>
                <a:ea typeface="+mn-ea"/>
                <a:cs typeface="+mn-cs"/>
              </a:defRPr>
            </a:lvl5pPr>
            <a:lvl6pPr marL="0" indent="0" algn="l" defTabSz="914400" rtl="0" eaLnBrk="1" latinLnBrk="0" hangingPunct="1">
              <a:lnSpc>
                <a:spcPts val="5400"/>
              </a:lnSpc>
              <a:spcBef>
                <a:spcPts val="1800"/>
              </a:spcBef>
              <a:spcAft>
                <a:spcPts val="1800"/>
              </a:spcAft>
              <a:buFont typeface="Arial" panose="020B0604020202020204" pitchFamily="34" charset="0"/>
              <a:buNone/>
              <a:defRPr sz="5400" b="0" i="0" kern="1200" cap="none" spc="0" baseline="0">
                <a:solidFill>
                  <a:schemeClr val="accent1"/>
                </a:solidFill>
                <a:latin typeface="Franklin Gothic Medium Cond" panose="020B0606030402020204" pitchFamily="34" charset="0"/>
                <a:ea typeface="+mn-ea"/>
                <a:cs typeface="+mn-cs"/>
              </a:defRPr>
            </a:lvl6pPr>
            <a:lvl7pPr marL="0" indent="0" algn="l" defTabSz="914400" rtl="0" eaLnBrk="1" latinLnBrk="0" hangingPunct="1">
              <a:lnSpc>
                <a:spcPts val="2000"/>
              </a:lnSpc>
              <a:spcBef>
                <a:spcPts val="600"/>
              </a:spcBef>
              <a:spcAft>
                <a:spcPts val="0"/>
              </a:spcAft>
              <a:buFont typeface="System Font Regular"/>
              <a:buNone/>
              <a:defRPr sz="1500" kern="1200" cap="all" spc="200" baseline="0">
                <a:solidFill>
                  <a:schemeClr val="tx1"/>
                </a:solidFill>
                <a:highlight>
                  <a:srgbClr val="A2DCE9"/>
                </a:highlight>
                <a:latin typeface="+mn-lt"/>
                <a:ea typeface="+mn-ea"/>
                <a:cs typeface="+mn-cs"/>
              </a:defRPr>
            </a:lvl7pPr>
            <a:lvl8pPr marL="3429000" indent="-228600" algn="l" defTabSz="914400" rtl="0" eaLnBrk="1" latinLnBrk="0" hangingPunct="1">
              <a:lnSpc>
                <a:spcPct val="100000"/>
              </a:lnSpc>
              <a:spcBef>
                <a:spcPts val="0"/>
              </a:spcBef>
              <a:buFont typeface="Arial" panose="020B0604020202020204" pitchFamily="34" charset="0"/>
              <a:buChar char="•"/>
              <a:defRPr sz="1200" kern="1200">
                <a:solidFill>
                  <a:schemeClr val="tx1"/>
                </a:solidFill>
                <a:latin typeface="+mn-lt"/>
                <a:ea typeface="+mn-ea"/>
                <a:cs typeface="+mn-cs"/>
              </a:defRPr>
            </a:lvl8pPr>
            <a:lvl9pPr marL="3886200" indent="-228600" algn="l" defTabSz="914400" rtl="0" eaLnBrk="1" latinLnBrk="0" hangingPunct="1">
              <a:lnSpc>
                <a:spcPct val="100000"/>
              </a:lnSpc>
              <a:spcBef>
                <a:spcPts val="0"/>
              </a:spcBef>
              <a:buFont typeface="System Font Regular"/>
              <a:buChar char="-"/>
              <a:defRPr sz="1200" kern="1200">
                <a:solidFill>
                  <a:schemeClr val="tx1"/>
                </a:solidFill>
                <a:latin typeface="+mn-lt"/>
                <a:ea typeface="+mn-ea"/>
                <a:cs typeface="+mn-cs"/>
              </a:defRPr>
            </a:lvl9pPr>
          </a:lstStyle>
          <a:p>
            <a:pPr marL="0" marR="0" lvl="3" indent="0" algn="l" defTabSz="914400" rtl="0" eaLnBrk="1" fontAlgn="auto" latinLnBrk="0" hangingPunct="1">
              <a:lnSpc>
                <a:spcPct val="107000"/>
              </a:lnSpc>
              <a:spcBef>
                <a:spcPts val="0"/>
              </a:spcBef>
              <a:spcAft>
                <a:spcPts val="800"/>
              </a:spcAft>
              <a:buClrTx/>
              <a:buSzTx/>
              <a:buFont typeface="Arial" panose="020B0604020202020204" pitchFamily="34" charset="0"/>
              <a:buNone/>
              <a:tabLst/>
              <a:defRPr/>
            </a:pPr>
            <a:r>
              <a:rPr kumimoji="0" lang="en-US" sz="2000" b="0" i="0" u="none" strike="noStrike" kern="1200" cap="all" spc="200" normalizeH="0" baseline="0" noProof="0" dirty="0">
                <a:ln>
                  <a:noFill/>
                </a:ln>
                <a:solidFill>
                  <a:prstClr val="white"/>
                </a:solidFill>
                <a:effectLst/>
                <a:uLnTx/>
                <a:uFillTx/>
                <a:latin typeface="Franklin Gothic Book" panose="020B0503020102020204"/>
                <a:ea typeface="+mn-ea"/>
                <a:cs typeface="+mn-cs"/>
              </a:rPr>
              <a:t>Supplemental Disaster Relief Bill </a:t>
            </a:r>
          </a:p>
          <a:p>
            <a:pPr marL="0" marR="0" lvl="3" indent="0" algn="l" defTabSz="914400" rtl="0" eaLnBrk="1" fontAlgn="auto" latinLnBrk="0" hangingPunct="1">
              <a:lnSpc>
                <a:spcPct val="107000"/>
              </a:lnSpc>
              <a:spcBef>
                <a:spcPts val="0"/>
              </a:spcBef>
              <a:spcAft>
                <a:spcPts val="800"/>
              </a:spcAft>
              <a:buClrTx/>
              <a:buSzTx/>
              <a:buFont typeface="Arial" panose="020B0604020202020204" pitchFamily="34" charset="0"/>
              <a:buNone/>
              <a:tabLst/>
              <a:defRPr/>
            </a:pPr>
            <a:endParaRPr kumimoji="0" lang="en-US" sz="100" b="0" i="0" u="none" strike="noStrike" kern="1200" cap="all" spc="200" normalizeH="0" baseline="0" noProof="0" dirty="0">
              <a:ln>
                <a:noFill/>
              </a:ln>
              <a:solidFill>
                <a:prstClr val="white"/>
              </a:solidFill>
              <a:effectLst/>
              <a:uLnTx/>
              <a:uFillTx/>
              <a:latin typeface="Franklin Gothic Book" panose="020B0503020102020204"/>
              <a:ea typeface="+mn-ea"/>
              <a:cs typeface="+mn-cs"/>
            </a:endParaRPr>
          </a:p>
          <a:p>
            <a:pPr marL="0" marR="0" lvl="0" indent="0" algn="l" defTabSz="914400" rtl="0" eaLnBrk="1" fontAlgn="auto" latinLnBrk="0" hangingPunct="1">
              <a:lnSpc>
                <a:spcPct val="107000"/>
              </a:lnSpc>
              <a:spcBef>
                <a:spcPts val="0"/>
              </a:spcBef>
              <a:spcAft>
                <a:spcPts val="800"/>
              </a:spcAft>
              <a:buClrTx/>
              <a:buSzTx/>
              <a:buFont typeface="Arial" panose="020B0604020202020204" pitchFamily="34" charset="0"/>
              <a:buNone/>
              <a:tabLst/>
              <a:defRPr/>
            </a:pPr>
            <a:r>
              <a:rPr kumimoji="0" lang="en-US" sz="1800" b="0" i="1" u="none" strike="noStrike" kern="1200" cap="none" spc="50" normalizeH="0" baseline="0" noProof="0" dirty="0">
                <a:ln>
                  <a:noFill/>
                </a:ln>
                <a:solidFill>
                  <a:prstClr val="white"/>
                </a:solidFill>
                <a:effectLst/>
                <a:uLnTx/>
                <a:uFillTx/>
                <a:latin typeface="Franklin Gothic Book" panose="020B0503020102020204"/>
                <a:ea typeface="Times New Roman" panose="02020603050405020304" pitchFamily="18" charset="0"/>
                <a:cs typeface="Times New Roman" panose="02020603050405020304" pitchFamily="18" charset="0"/>
              </a:rPr>
              <a:t>$2 billion in funding for coastal and other flood protection projects in Louisiana, including:</a:t>
            </a:r>
          </a:p>
          <a:p>
            <a:pPr marL="342900" marR="0" lvl="0" indent="-34290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US" sz="1800" b="0" i="0" u="none" strike="noStrike" kern="1200" cap="none" spc="50" normalizeH="0" baseline="0" noProof="0" dirty="0">
                <a:ln>
                  <a:noFill/>
                </a:ln>
                <a:solidFill>
                  <a:prstClr val="white"/>
                </a:solidFill>
                <a:effectLst/>
                <a:uLnTx/>
                <a:uFillTx/>
                <a:latin typeface="Franklin Gothic Book" panose="020B0503020102020204"/>
                <a:ea typeface="+mn-ea"/>
                <a:cs typeface="+mn-cs"/>
              </a:rPr>
              <a:t>$783 million for New Orleans to Venice Hurricane Protection Project </a:t>
            </a:r>
          </a:p>
          <a:p>
            <a:pPr marL="342900" marR="0" lvl="0" indent="-342900" algn="l" defTabSz="914400" rtl="0" eaLnBrk="1" fontAlgn="auto" latinLnBrk="0" hangingPunct="1">
              <a:lnSpc>
                <a:spcPct val="107000"/>
              </a:lnSpc>
              <a:spcBef>
                <a:spcPts val="0"/>
              </a:spcBef>
              <a:spcAft>
                <a:spcPts val="800"/>
              </a:spcAft>
              <a:buClrTx/>
              <a:buSzPts val="1000"/>
              <a:buFont typeface="Symbol" panose="05050102010706020507" pitchFamily="18" charset="2"/>
              <a:buChar char=""/>
              <a:tabLst>
                <a:tab pos="457200" algn="l"/>
              </a:tabLst>
              <a:defRPr/>
            </a:pPr>
            <a:r>
              <a:rPr kumimoji="0" lang="en-US" sz="1800" b="0" i="0" u="none" strike="noStrike" kern="1200" cap="none" spc="50" normalizeH="0" baseline="0" noProof="0" dirty="0">
                <a:ln>
                  <a:noFill/>
                </a:ln>
                <a:solidFill>
                  <a:prstClr val="white"/>
                </a:solidFill>
                <a:effectLst/>
                <a:uLnTx/>
                <a:uFillTx/>
                <a:latin typeface="Franklin Gothic Book" panose="020B0503020102020204"/>
                <a:ea typeface="+mn-ea"/>
                <a:cs typeface="+mn-cs"/>
              </a:rPr>
              <a:t>$453 million for West Shore Lake Pontchartrain </a:t>
            </a:r>
          </a:p>
          <a:p>
            <a:pPr marL="342900" marR="0" lvl="0" indent="-342900" algn="l" defTabSz="914400" rtl="0" eaLnBrk="1" fontAlgn="auto" latinLnBrk="0" hangingPunct="1">
              <a:lnSpc>
                <a:spcPct val="107000"/>
              </a:lnSpc>
              <a:spcBef>
                <a:spcPts val="0"/>
              </a:spcBef>
              <a:spcAft>
                <a:spcPts val="800"/>
              </a:spcAft>
              <a:buClrTx/>
              <a:buSzPts val="1000"/>
              <a:buFont typeface="Symbol" panose="05050102010706020507" pitchFamily="18" charset="2"/>
              <a:buChar char=""/>
              <a:tabLst>
                <a:tab pos="457200" algn="l"/>
              </a:tabLst>
              <a:defRPr/>
            </a:pPr>
            <a:r>
              <a:rPr kumimoji="0" lang="en-US" sz="1800" b="0" i="0" u="none" strike="noStrike" kern="1200" cap="none" spc="50" normalizeH="0" baseline="0" noProof="0" dirty="0">
                <a:ln>
                  <a:noFill/>
                </a:ln>
                <a:solidFill>
                  <a:prstClr val="white"/>
                </a:solidFill>
                <a:effectLst/>
                <a:uLnTx/>
                <a:uFillTx/>
                <a:latin typeface="Franklin Gothic Book" panose="020B0503020102020204"/>
                <a:ea typeface="+mn-ea"/>
                <a:cs typeface="+mn-cs"/>
              </a:rPr>
              <a:t>$163 million for Atchafalaya Basin </a:t>
            </a:r>
          </a:p>
          <a:p>
            <a:pPr marL="342900" marR="0" lvl="0" indent="-342900" algn="l" defTabSz="914400" rtl="0" eaLnBrk="1" fontAlgn="auto" latinLnBrk="0" hangingPunct="1">
              <a:lnSpc>
                <a:spcPct val="107000"/>
              </a:lnSpc>
              <a:spcBef>
                <a:spcPts val="0"/>
              </a:spcBef>
              <a:spcAft>
                <a:spcPts val="800"/>
              </a:spcAft>
              <a:buClrTx/>
              <a:buSzPts val="1000"/>
              <a:buFont typeface="Symbol" panose="05050102010706020507" pitchFamily="18" charset="2"/>
              <a:buChar char=""/>
              <a:tabLst>
                <a:tab pos="457200" algn="l"/>
              </a:tabLst>
              <a:defRPr/>
            </a:pPr>
            <a:r>
              <a:rPr kumimoji="0" lang="en-US" sz="1800" b="0" i="0" u="none" strike="noStrike" kern="1200" cap="none" spc="50" normalizeH="0" baseline="0" noProof="0" dirty="0">
                <a:ln>
                  <a:noFill/>
                </a:ln>
                <a:solidFill>
                  <a:prstClr val="white"/>
                </a:solidFill>
                <a:effectLst/>
                <a:uLnTx/>
                <a:uFillTx/>
                <a:latin typeface="Franklin Gothic Book" panose="020B0503020102020204"/>
                <a:ea typeface="+mn-ea"/>
                <a:cs typeface="+mn-cs"/>
              </a:rPr>
              <a:t>$128 million for Comite River Diversion </a:t>
            </a:r>
          </a:p>
          <a:p>
            <a:pPr marL="342900" marR="0" lvl="0" indent="-342900" algn="l" defTabSz="914400" rtl="0" eaLnBrk="1" fontAlgn="auto" latinLnBrk="0" hangingPunct="1">
              <a:lnSpc>
                <a:spcPct val="107000"/>
              </a:lnSpc>
              <a:spcBef>
                <a:spcPts val="0"/>
              </a:spcBef>
              <a:spcAft>
                <a:spcPts val="800"/>
              </a:spcAft>
              <a:buClrTx/>
              <a:buSzPts val="1000"/>
              <a:buFont typeface="Symbol" panose="05050102010706020507" pitchFamily="18" charset="2"/>
              <a:buChar char=""/>
              <a:tabLst>
                <a:tab pos="457200" algn="l"/>
              </a:tabLst>
              <a:defRPr/>
            </a:pPr>
            <a:r>
              <a:rPr kumimoji="0" lang="en-US" sz="1800" b="0" i="0" u="none" strike="noStrike" kern="1200" cap="none" spc="50" normalizeH="0" baseline="0" noProof="0" dirty="0">
                <a:ln>
                  <a:noFill/>
                </a:ln>
                <a:solidFill>
                  <a:prstClr val="white"/>
                </a:solidFill>
                <a:effectLst/>
                <a:uLnTx/>
                <a:uFillTx/>
                <a:latin typeface="Franklin Gothic Book" panose="020B0503020102020204"/>
                <a:ea typeface="+mn-ea"/>
                <a:cs typeface="+mn-cs"/>
              </a:rPr>
              <a:t>$94.3 million for Southeast Louisiana </a:t>
            </a:r>
          </a:p>
          <a:p>
            <a:pPr marL="342900" marR="0" lvl="0" indent="-342900" algn="l" defTabSz="914400" rtl="0" eaLnBrk="1" fontAlgn="auto" latinLnBrk="0" hangingPunct="1">
              <a:lnSpc>
                <a:spcPct val="107000"/>
              </a:lnSpc>
              <a:spcBef>
                <a:spcPts val="0"/>
              </a:spcBef>
              <a:spcAft>
                <a:spcPts val="800"/>
              </a:spcAft>
              <a:buClrTx/>
              <a:buSzPts val="1000"/>
              <a:buFont typeface="Symbol" panose="05050102010706020507" pitchFamily="18" charset="2"/>
              <a:buChar char=""/>
              <a:tabLst>
                <a:tab pos="457200" algn="l"/>
              </a:tabLst>
              <a:defRPr/>
            </a:pPr>
            <a:r>
              <a:rPr kumimoji="0" lang="en-US" sz="1800" b="0" i="0" u="none" strike="noStrike" kern="1200" cap="none" spc="50" normalizeH="0" baseline="0" noProof="0" dirty="0">
                <a:ln>
                  <a:noFill/>
                </a:ln>
                <a:solidFill>
                  <a:prstClr val="white"/>
                </a:solidFill>
                <a:effectLst/>
                <a:uLnTx/>
                <a:uFillTx/>
                <a:latin typeface="Franklin Gothic Book" panose="020B0503020102020204"/>
                <a:ea typeface="+mn-ea"/>
                <a:cs typeface="+mn-cs"/>
              </a:rPr>
              <a:t>$8 million for Upper Barataria Basin </a:t>
            </a:r>
          </a:p>
          <a:p>
            <a:pPr marL="342900" marR="0" lvl="0" indent="-342900" algn="l" defTabSz="914400" rtl="0" eaLnBrk="1" fontAlgn="auto" latinLnBrk="0" hangingPunct="1">
              <a:lnSpc>
                <a:spcPct val="107000"/>
              </a:lnSpc>
              <a:spcBef>
                <a:spcPts val="0"/>
              </a:spcBef>
              <a:spcAft>
                <a:spcPts val="800"/>
              </a:spcAft>
              <a:buClrTx/>
              <a:buSzPts val="1000"/>
              <a:buFont typeface="Symbol" panose="05050102010706020507" pitchFamily="18" charset="2"/>
              <a:buChar char=""/>
              <a:tabLst>
                <a:tab pos="457200" algn="l"/>
              </a:tabLst>
              <a:defRPr/>
            </a:pPr>
            <a:r>
              <a:rPr kumimoji="0" lang="en-US" sz="1800" b="0" i="0" u="none" strike="noStrike" kern="1200" cap="none" spc="50" normalizeH="0" baseline="0" noProof="0" dirty="0">
                <a:ln>
                  <a:noFill/>
                </a:ln>
                <a:solidFill>
                  <a:prstClr val="white"/>
                </a:solidFill>
                <a:effectLst/>
                <a:uLnTx/>
                <a:uFillTx/>
                <a:latin typeface="Franklin Gothic Book" panose="020B0503020102020204"/>
                <a:ea typeface="+mn-ea"/>
                <a:cs typeface="+mn-cs"/>
              </a:rPr>
              <a:t>$3.8 million for Grand Isle and Vicinity </a:t>
            </a:r>
          </a:p>
          <a:p>
            <a:pPr marL="342900" marR="0" lvl="0" indent="-342900" algn="l" defTabSz="914400" rtl="0" eaLnBrk="1" fontAlgn="auto" latinLnBrk="0" hangingPunct="1">
              <a:lnSpc>
                <a:spcPct val="107000"/>
              </a:lnSpc>
              <a:spcBef>
                <a:spcPts val="0"/>
              </a:spcBef>
              <a:spcAft>
                <a:spcPts val="800"/>
              </a:spcAft>
              <a:buClrTx/>
              <a:buSzPts val="1000"/>
              <a:buFont typeface="Symbol" panose="05050102010706020507" pitchFamily="18" charset="2"/>
              <a:buChar char=""/>
              <a:tabLst>
                <a:tab pos="457200" algn="l"/>
              </a:tabLst>
              <a:defRPr/>
            </a:pPr>
            <a:r>
              <a:rPr kumimoji="0" lang="en-US" sz="1800" b="0" i="0" u="none" strike="noStrike" kern="1200" cap="none" spc="50" normalizeH="0" baseline="0" noProof="0" dirty="0">
                <a:ln>
                  <a:noFill/>
                </a:ln>
                <a:solidFill>
                  <a:prstClr val="white"/>
                </a:solidFill>
                <a:effectLst/>
                <a:uLnTx/>
                <a:uFillTx/>
                <a:latin typeface="Franklin Gothic Book" panose="020B0503020102020204"/>
                <a:ea typeface="+mn-ea"/>
                <a:cs typeface="+mn-cs"/>
              </a:rPr>
              <a:t>$3.5 million for Bayou Segnette Waterway </a:t>
            </a:r>
          </a:p>
          <a:p>
            <a:pPr marL="342900" marR="0" lvl="0" indent="-342900" algn="l" defTabSz="914400" rtl="0" eaLnBrk="1" fontAlgn="auto" latinLnBrk="0" hangingPunct="1">
              <a:lnSpc>
                <a:spcPct val="107000"/>
              </a:lnSpc>
              <a:spcBef>
                <a:spcPts val="0"/>
              </a:spcBef>
              <a:spcAft>
                <a:spcPts val="800"/>
              </a:spcAft>
              <a:buClrTx/>
              <a:buSzPts val="1000"/>
              <a:buFont typeface="Symbol" panose="05050102010706020507" pitchFamily="18" charset="2"/>
              <a:buChar char=""/>
              <a:tabLst>
                <a:tab pos="457200" algn="l"/>
              </a:tabLst>
              <a:defRPr/>
            </a:pPr>
            <a:r>
              <a:rPr kumimoji="0" lang="en-US" sz="1800" b="0" i="0" u="none" strike="noStrike" kern="1200" cap="none" spc="50" normalizeH="0" baseline="0" noProof="0" dirty="0">
                <a:ln>
                  <a:noFill/>
                </a:ln>
                <a:solidFill>
                  <a:prstClr val="white"/>
                </a:solidFill>
                <a:effectLst/>
                <a:uLnTx/>
                <a:uFillTx/>
                <a:latin typeface="Franklin Gothic Book" panose="020B0503020102020204"/>
                <a:ea typeface="+mn-ea"/>
                <a:cs typeface="+mn-cs"/>
              </a:rPr>
              <a:t>$3 million for Tangipahoa Parish </a:t>
            </a:r>
          </a:p>
          <a:p>
            <a:pPr marL="228600" marR="0" lvl="2" indent="0" algn="l" defTabSz="914400" rtl="0" eaLnBrk="1" fontAlgn="auto" latinLnBrk="0" hangingPunct="1">
              <a:lnSpc>
                <a:spcPct val="100000"/>
              </a:lnSpc>
              <a:spcBef>
                <a:spcPts val="600"/>
              </a:spcBef>
              <a:spcAft>
                <a:spcPts val="600"/>
              </a:spcAft>
              <a:buClrTx/>
              <a:buSzTx/>
              <a:buFont typeface="System Font Regular"/>
              <a:buNone/>
              <a:tabLst/>
              <a:defRPr/>
            </a:pPr>
            <a:endParaRPr kumimoji="0" lang="en-US" sz="2000" b="0" i="0" u="none" strike="noStrike" kern="1200" cap="none" spc="50" normalizeH="0" baseline="0" noProof="0" dirty="0">
              <a:ln>
                <a:noFill/>
              </a:ln>
              <a:solidFill>
                <a:prstClr val="white"/>
              </a:solidFill>
              <a:effectLst/>
              <a:uLnTx/>
              <a:uFillTx/>
              <a:latin typeface="Franklin Gothic Book" panose="020B0503020102020204"/>
              <a:ea typeface="+mn-ea"/>
              <a:cs typeface="+mn-cs"/>
            </a:endParaRPr>
          </a:p>
        </p:txBody>
      </p:sp>
      <p:cxnSp>
        <p:nvCxnSpPr>
          <p:cNvPr id="14" name="Straight Connector 13"/>
          <p:cNvCxnSpPr/>
          <p:nvPr/>
        </p:nvCxnSpPr>
        <p:spPr>
          <a:xfrm>
            <a:off x="5930523" y="1327005"/>
            <a:ext cx="0" cy="5232821"/>
          </a:xfrm>
          <a:prstGeom prst="line">
            <a:avLst/>
          </a:prstGeom>
          <a:ln w="38100">
            <a:solidFill>
              <a:srgbClr val="00A8C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171784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8" name="Title 5"/>
          <p:cNvSpPr txBox="1">
            <a:spLocks/>
          </p:cNvSpPr>
          <p:nvPr/>
        </p:nvSpPr>
        <p:spPr>
          <a:xfrm>
            <a:off x="228816" y="-142837"/>
            <a:ext cx="11434931" cy="235222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7200" b="0" i="0" u="none" strike="noStrike" kern="1200" cap="none" spc="0" normalizeH="0" baseline="0" noProof="0" dirty="0">
                <a:ln>
                  <a:noFill/>
                </a:ln>
                <a:solidFill>
                  <a:srgbClr val="00A8C8"/>
                </a:solidFill>
                <a:effectLst/>
                <a:uLnTx/>
                <a:uFillTx/>
                <a:latin typeface="Franklin Gothic Medium Cond" panose="020B0606030402020204" pitchFamily="34" charset="0"/>
                <a:ea typeface="+mj-ea"/>
                <a:cs typeface="+mj-cs"/>
              </a:rPr>
              <a:t>RISEE Act</a:t>
            </a:r>
            <a:br>
              <a:rPr kumimoji="0" lang="en-US" sz="5400" b="0" i="0" u="none" strike="noStrike" kern="1200" cap="none" spc="0" normalizeH="0" baseline="0" noProof="0" dirty="0">
                <a:ln>
                  <a:noFill/>
                </a:ln>
                <a:solidFill>
                  <a:srgbClr val="00A8C8"/>
                </a:solidFill>
                <a:effectLst/>
                <a:uLnTx/>
                <a:uFillTx/>
                <a:latin typeface="Franklin Gothic Medium Cond" panose="020B0606030402020204" pitchFamily="34" charset="0"/>
                <a:ea typeface="+mj-ea"/>
                <a:cs typeface="+mj-cs"/>
              </a:rPr>
            </a:br>
            <a:r>
              <a:rPr kumimoji="0" lang="en-US" sz="4400" b="0" i="0" u="none" strike="noStrike" kern="1200" cap="none" spc="0" normalizeH="0" baseline="0" noProof="0" dirty="0">
                <a:ln>
                  <a:noFill/>
                </a:ln>
                <a:solidFill>
                  <a:srgbClr val="00A8C8"/>
                </a:solidFill>
                <a:effectLst/>
                <a:uLnTx/>
                <a:uFillTx/>
                <a:latin typeface="Franklin Gothic Medium Cond" panose="020B0606030402020204" pitchFamily="34" charset="0"/>
                <a:ea typeface="+mj-ea"/>
                <a:cs typeface="+mj-cs"/>
              </a:rPr>
              <a:t>Reinvesting in Shoreline Economies and Ecosystems</a:t>
            </a:r>
          </a:p>
        </p:txBody>
      </p:sp>
      <p:sp>
        <p:nvSpPr>
          <p:cNvPr id="4" name="Rectangle 3"/>
          <p:cNvSpPr/>
          <p:nvPr/>
        </p:nvSpPr>
        <p:spPr>
          <a:xfrm>
            <a:off x="149362" y="1948370"/>
            <a:ext cx="11593835" cy="261610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Removes revenue sharing limitation in GOMESA</a:t>
            </a:r>
            <a:b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br>
            <a:endPar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742950" marR="0" lvl="1"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Eliminate statutory cap of $375 million to GOMESA states and $125 million to Land and Water Conservation Fund (LWCF)</a:t>
            </a:r>
          </a:p>
          <a:p>
            <a:pPr marL="742950" lvl="1" indent="-285750">
              <a:spcAft>
                <a:spcPts val="600"/>
              </a:spcAft>
              <a:buFont typeface="Arial" panose="020B0604020202020204" pitchFamily="34" charset="0"/>
              <a:buChar char="•"/>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Removing this arbitrary cap could provide an estimated $1.9 billion additional dollars to Louisiana in the next ten </a:t>
            </a:r>
            <a:r>
              <a:rPr lang="en-US" sz="2000" dirty="0">
                <a:solidFill>
                  <a:prstClr val="white"/>
                </a:solidFill>
              </a:rPr>
              <a:t>years based on 2021 forecasts. The price of oil and gas is now expected to be much higher, meaning RISEE would be even more valuable.</a:t>
            </a: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742950" marR="0" lvl="1"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extBox 4"/>
          <p:cNvSpPr txBox="1"/>
          <p:nvPr/>
        </p:nvSpPr>
        <p:spPr>
          <a:xfrm>
            <a:off x="228816" y="4131634"/>
            <a:ext cx="11434933" cy="28315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Revenue sharing from offshore wind development, split similarly to GOMESA, albeit with no limiting cap:</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742950" marR="0" lvl="1"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37.5% to coastal states based on distance to project</a:t>
            </a:r>
          </a:p>
          <a:p>
            <a:pPr marL="742950" marR="0" lvl="1"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12.5% to National Oceans and Coastal Security Fund (NOCSF)</a:t>
            </a:r>
          </a:p>
          <a:p>
            <a:pPr marL="742950" marR="0" lvl="1"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50% to U.S. Treasury</a:t>
            </a:r>
          </a:p>
          <a:p>
            <a:pPr marL="742950" marR="0" lvl="1"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If enacted, Louisiana would benefit from an upcoming Gulf of Mexico wind lease sale in 2023</a:t>
            </a:r>
          </a:p>
          <a:p>
            <a:pPr marL="742950" marR="0" lvl="1"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24596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8" name="Title 5"/>
          <p:cNvSpPr txBox="1">
            <a:spLocks/>
          </p:cNvSpPr>
          <p:nvPr/>
        </p:nvSpPr>
        <p:spPr>
          <a:xfrm>
            <a:off x="203897" y="-125340"/>
            <a:ext cx="11434931" cy="235222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7200" b="0" i="0" u="none" strike="noStrike" kern="1200" cap="none" spc="0" normalizeH="0" baseline="0" noProof="0" dirty="0">
                <a:ln>
                  <a:noFill/>
                </a:ln>
                <a:solidFill>
                  <a:srgbClr val="00A8C8"/>
                </a:solidFill>
                <a:effectLst/>
                <a:uLnTx/>
                <a:uFillTx/>
                <a:latin typeface="Franklin Gothic Medium Cond" panose="020B0606030402020204" pitchFamily="34" charset="0"/>
                <a:ea typeface="+mj-ea"/>
                <a:cs typeface="+mj-cs"/>
              </a:rPr>
              <a:t>RISEE Act</a:t>
            </a:r>
            <a:br>
              <a:rPr kumimoji="0" lang="en-US" sz="5400" b="0" i="0" u="none" strike="noStrike" kern="1200" cap="none" spc="0" normalizeH="0" baseline="0" noProof="0" dirty="0">
                <a:ln>
                  <a:noFill/>
                </a:ln>
                <a:solidFill>
                  <a:srgbClr val="00A8C8"/>
                </a:solidFill>
                <a:effectLst/>
                <a:uLnTx/>
                <a:uFillTx/>
                <a:latin typeface="Franklin Gothic Medium Cond" panose="020B0606030402020204" pitchFamily="34" charset="0"/>
                <a:ea typeface="+mj-ea"/>
                <a:cs typeface="+mj-cs"/>
              </a:rPr>
            </a:br>
            <a:r>
              <a:rPr kumimoji="0" lang="en-US" sz="4400" b="0" i="0" u="none" strike="noStrike" kern="1200" cap="none" spc="0" normalizeH="0" baseline="0" noProof="0" dirty="0">
                <a:ln>
                  <a:noFill/>
                </a:ln>
                <a:solidFill>
                  <a:srgbClr val="00A8C8"/>
                </a:solidFill>
                <a:effectLst/>
                <a:uLnTx/>
                <a:uFillTx/>
                <a:latin typeface="Franklin Gothic Medium Cond" panose="020B0606030402020204" pitchFamily="34" charset="0"/>
                <a:ea typeface="+mj-ea"/>
                <a:cs typeface="+mj-cs"/>
              </a:rPr>
              <a:t>Reinvesting in Shoreline Economies and Ecosystems</a:t>
            </a:r>
          </a:p>
        </p:txBody>
      </p:sp>
      <p:sp>
        <p:nvSpPr>
          <p:cNvPr id="20" name="TextBox 19"/>
          <p:cNvSpPr txBox="1"/>
          <p:nvPr/>
        </p:nvSpPr>
        <p:spPr>
          <a:xfrm>
            <a:off x="203897" y="2056067"/>
            <a:ext cx="11831330" cy="393954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Louisiana is forecasted to gain $1.9 billion over 10 years (FY23-FY32) from removing the cap.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Louisiana would receive approximately $34.1 million from wind leasing bids to date, plus additional shared revenues from local wind lease sales in 2023.</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Bicameral and Bipartisan Bills: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S. 373 - Introduced by Senator Sheldon Whitehouse (D-RI) and Senator Bill Cassidy (R-LA), has 21 additional cosponsors (16 Democrats and 5 Republicans, has support from 16 states</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285750" lvl="0" indent="-285750">
              <a:buFont typeface="Arial" panose="020B0604020202020204" pitchFamily="34" charset="0"/>
              <a:buChar char="•"/>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H. 913 - Introduced by Representative Lizzie Fletcher (D-TX-07) and Representative Randy Weber (R-TX-14), </a:t>
            </a:r>
            <a:r>
              <a:rPr lang="en-US" dirty="0">
                <a:solidFill>
                  <a:prstClr val="white"/>
                </a:solidFill>
              </a:rPr>
              <a:t>has 7 additional cosponsors (5 Democrat and 2 Republican)</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has support from </a:t>
            </a:r>
            <a:r>
              <a:rPr lang="en-US" dirty="0">
                <a:solidFill>
                  <a:prstClr val="white"/>
                </a:solidFill>
                <a:latin typeface="Calibri" panose="020F0502020204030204"/>
              </a:rPr>
              <a:t>6 </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states</a:t>
            </a:r>
          </a:p>
        </p:txBody>
      </p:sp>
    </p:spTree>
    <p:extLst>
      <p:ext uri="{BB962C8B-B14F-4D97-AF65-F5344CB8AC3E}">
        <p14:creationId xmlns:p14="http://schemas.microsoft.com/office/powerpoint/2010/main" val="34427603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8" name="Title 5"/>
          <p:cNvSpPr txBox="1">
            <a:spLocks/>
          </p:cNvSpPr>
          <p:nvPr/>
        </p:nvSpPr>
        <p:spPr>
          <a:xfrm>
            <a:off x="85365" y="-323812"/>
            <a:ext cx="12042638" cy="235222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defRPr/>
            </a:pPr>
            <a:r>
              <a:rPr kumimoji="0" lang="en-US" sz="7200" b="0" i="0" u="none" strike="noStrike" kern="1200" cap="none" spc="0" normalizeH="0" baseline="0" noProof="0" dirty="0">
                <a:ln>
                  <a:noFill/>
                </a:ln>
                <a:solidFill>
                  <a:srgbClr val="00A8C8"/>
                </a:solidFill>
                <a:effectLst/>
                <a:uLnTx/>
                <a:uFillTx/>
                <a:latin typeface="Franklin Gothic Medium Cond" panose="020B0606030402020204" pitchFamily="34" charset="0"/>
                <a:ea typeface="+mj-ea"/>
                <a:cs typeface="+mj-cs"/>
              </a:rPr>
              <a:t>BREEZE Act</a:t>
            </a:r>
            <a:br>
              <a:rPr kumimoji="0" lang="en-US" sz="5400" b="0" i="0" u="none" strike="noStrike" kern="1200" cap="none" spc="0" normalizeH="0" baseline="0" noProof="0" dirty="0">
                <a:ln>
                  <a:noFill/>
                </a:ln>
                <a:solidFill>
                  <a:srgbClr val="00A8C8"/>
                </a:solidFill>
                <a:effectLst/>
                <a:uLnTx/>
                <a:uFillTx/>
                <a:latin typeface="Franklin Gothic Medium Cond" panose="020B0606030402020204" pitchFamily="34" charset="0"/>
                <a:ea typeface="+mj-ea"/>
                <a:cs typeface="+mj-cs"/>
              </a:rPr>
            </a:br>
            <a:r>
              <a:rPr lang="en-US" dirty="0">
                <a:solidFill>
                  <a:srgbClr val="00A8C8"/>
                </a:solidFill>
                <a:latin typeface="Franklin Gothic Medium Cond" panose="020B0606030402020204" pitchFamily="34" charset="0"/>
              </a:rPr>
              <a:t>Budgeting for Renewable Electrical Energy Zone Earnings </a:t>
            </a:r>
            <a:endParaRPr kumimoji="0" lang="en-US" sz="4400" b="0" i="0" u="none" strike="noStrike" kern="1200" cap="none" spc="0" normalizeH="0" baseline="0" noProof="0" dirty="0">
              <a:ln>
                <a:noFill/>
              </a:ln>
              <a:solidFill>
                <a:srgbClr val="00A8C8"/>
              </a:solidFill>
              <a:effectLst/>
              <a:uLnTx/>
              <a:uFillTx/>
              <a:latin typeface="Franklin Gothic Medium Cond" panose="020B0606030402020204" pitchFamily="34" charset="0"/>
              <a:ea typeface="+mj-ea"/>
              <a:cs typeface="+mj-cs"/>
            </a:endParaRPr>
          </a:p>
        </p:txBody>
      </p:sp>
      <p:sp>
        <p:nvSpPr>
          <p:cNvPr id="4" name="Rectangle 3"/>
          <p:cNvSpPr/>
          <p:nvPr/>
        </p:nvSpPr>
        <p:spPr>
          <a:xfrm>
            <a:off x="149362" y="1815020"/>
            <a:ext cx="11593835" cy="276998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Removes revenue sharing limitation in GOMESA</a:t>
            </a:r>
            <a:b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br>
            <a:endPar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742950" lvl="1" indent="-285750">
              <a:spcAft>
                <a:spcPts val="600"/>
              </a:spcAft>
              <a:buFont typeface="Arial" panose="020B0604020202020204" pitchFamily="34" charset="0"/>
              <a:buChar char="•"/>
              <a:defRPr/>
            </a:pPr>
            <a:r>
              <a:rPr lang="en-US" sz="2000" dirty="0">
                <a:solidFill>
                  <a:prstClr val="white"/>
                </a:solidFill>
              </a:rPr>
              <a:t>Eliminate statutory cap of $375 million to GOMESA states and coastal political subdivisions and $125 million to Land and Water Conservation Fund (LWCF).</a:t>
            </a:r>
          </a:p>
          <a:p>
            <a:pPr marL="742950" lvl="1" indent="-285750">
              <a:spcAft>
                <a:spcPts val="600"/>
              </a:spcAft>
              <a:buFont typeface="Arial" panose="020B0604020202020204" pitchFamily="34" charset="0"/>
              <a:buChar char="•"/>
              <a:defRPr/>
            </a:pPr>
            <a:r>
              <a:rPr lang="en-US" sz="2000" dirty="0">
                <a:solidFill>
                  <a:prstClr val="white"/>
                </a:solidFill>
              </a:rPr>
              <a:t>Increases percentage shared with states to 50%, on par with interior states.</a:t>
            </a:r>
          </a:p>
          <a:p>
            <a:pPr marL="742950" lvl="1" indent="-285750">
              <a:spcAft>
                <a:spcPts val="600"/>
              </a:spcAft>
              <a:buFont typeface="Arial" panose="020B0604020202020204" pitchFamily="34" charset="0"/>
              <a:buChar char="•"/>
              <a:defRPr/>
            </a:pPr>
            <a:r>
              <a:rPr lang="en-US" sz="2000" dirty="0">
                <a:solidFill>
                  <a:prstClr val="white"/>
                </a:solidFill>
              </a:rPr>
              <a:t>Exempts funds from budget sequestration.</a:t>
            </a:r>
          </a:p>
          <a:p>
            <a:pPr marL="742950" lvl="1" indent="-285750">
              <a:spcAft>
                <a:spcPts val="600"/>
              </a:spcAft>
              <a:buFont typeface="Arial" panose="020B0604020202020204" pitchFamily="34" charset="0"/>
              <a:buChar char="•"/>
              <a:defRPr/>
            </a:pPr>
            <a:r>
              <a:rPr lang="en-US" sz="2000" dirty="0">
                <a:solidFill>
                  <a:prstClr val="white"/>
                </a:solidFill>
              </a:rPr>
              <a:t>Waives 2% administrative fee for inland states.</a:t>
            </a:r>
          </a:p>
          <a:p>
            <a:pPr marL="742950" lvl="1" indent="-285750">
              <a:spcAft>
                <a:spcPts val="600"/>
              </a:spcAft>
              <a:buFont typeface="Arial" panose="020B0604020202020204" pitchFamily="34" charset="0"/>
              <a:buChar char="•"/>
              <a:defRPr/>
            </a:pPr>
            <a:r>
              <a:rPr lang="en-US" sz="2000" dirty="0">
                <a:solidFill>
                  <a:prstClr val="white"/>
                </a:solidFill>
              </a:rPr>
              <a:t>Affirms that revenue sharing is not equivalent to a federal grant or award.</a:t>
            </a: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extBox 4"/>
          <p:cNvSpPr txBox="1"/>
          <p:nvPr/>
        </p:nvSpPr>
        <p:spPr>
          <a:xfrm>
            <a:off x="228812" y="4658826"/>
            <a:ext cx="11434933" cy="24468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Revenue sharing from offshore wind development, split similarly to GOMESA, albeit with no limiting cap:</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742950" lvl="1" indent="-285750">
              <a:spcAft>
                <a:spcPts val="600"/>
              </a:spcAft>
              <a:buFont typeface="Arial" panose="020B0604020202020204" pitchFamily="34" charset="0"/>
              <a:buChar char="•"/>
              <a:defRPr/>
            </a:pPr>
            <a:r>
              <a:rPr lang="en-US" sz="2000" dirty="0">
                <a:solidFill>
                  <a:prstClr val="white"/>
                </a:solidFill>
              </a:rPr>
              <a:t>50% to coastal states based on distance to project</a:t>
            </a:r>
          </a:p>
          <a:p>
            <a:pPr marL="742950" lvl="1" indent="-285750">
              <a:spcAft>
                <a:spcPts val="600"/>
              </a:spcAft>
              <a:buFont typeface="Arial" panose="020B0604020202020204" pitchFamily="34" charset="0"/>
              <a:buChar char="•"/>
              <a:defRPr/>
            </a:pPr>
            <a:r>
              <a:rPr lang="en-US" sz="2000" dirty="0">
                <a:solidFill>
                  <a:prstClr val="white"/>
                </a:solidFill>
              </a:rPr>
              <a:t>37.5% to North America Wetlands Conservation Act</a:t>
            </a:r>
          </a:p>
          <a:p>
            <a:pPr marL="742950" lvl="1" indent="-285750">
              <a:spcAft>
                <a:spcPts val="600"/>
              </a:spcAft>
              <a:buFont typeface="Arial" panose="020B0604020202020204" pitchFamily="34" charset="0"/>
              <a:buChar char="•"/>
              <a:defRPr/>
            </a:pPr>
            <a:r>
              <a:rPr lang="en-US" sz="2000" dirty="0">
                <a:solidFill>
                  <a:prstClr val="white"/>
                </a:solidFill>
              </a:rPr>
              <a:t>12.5% to U.S. Treasury</a:t>
            </a:r>
          </a:p>
          <a:p>
            <a:pPr marL="742950" marR="0" lvl="1"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25197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0" name="TextBox 19"/>
          <p:cNvSpPr txBox="1"/>
          <p:nvPr/>
        </p:nvSpPr>
        <p:spPr>
          <a:xfrm>
            <a:off x="149362" y="1767245"/>
            <a:ext cx="11831330" cy="4985980"/>
          </a:xfrm>
          <a:prstGeom prst="rect">
            <a:avLst/>
          </a:prstGeom>
          <a:noFill/>
        </p:spPr>
        <p:txBody>
          <a:bodyPr wrap="square" rtlCol="0">
            <a:spAutoFit/>
          </a:bodyPr>
          <a:lstStyle/>
          <a:p>
            <a:pPr lvl="0">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Louisiana is forecasted to gain $3.1 billion over 10 years (FY23-FY32) </a:t>
            </a:r>
            <a:r>
              <a:rPr lang="en-US" sz="2400" b="1" dirty="0">
                <a:solidFill>
                  <a:prstClr val="white"/>
                </a:solidFill>
              </a:rPr>
              <a:t>from removing the GOMESA cap and increasing the GOMESA percentage to 50%.   </a:t>
            </a:r>
            <a:endPar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lvl="0">
              <a:defRPr/>
            </a:pPr>
            <a:r>
              <a:rPr lang="en-US" sz="2400" b="1" dirty="0">
                <a:solidFill>
                  <a:prstClr val="white"/>
                </a:solidFill>
              </a:rPr>
              <a:t>If BREEZE is passed ahead of this summer’s Gulf of Mexico offshore wind lease sale, then Louisiana could receive 50 percent of the proceeds, alongside Texas.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lvl="0">
              <a:defRPr/>
            </a:pPr>
            <a:r>
              <a:rPr lang="en-US" sz="2400" b="1" dirty="0">
                <a:solidFill>
                  <a:prstClr val="white"/>
                </a:solidFill>
              </a:rPr>
              <a:t>H.R. 1 INCLUDED BREEZE ACT</a:t>
            </a:r>
          </a:p>
          <a:p>
            <a:r>
              <a:rPr lang="en-US" sz="1700" dirty="0">
                <a:solidFill>
                  <a:schemeClr val="bg1"/>
                </a:solidFill>
              </a:rPr>
              <a:t>Led by Majority Leader </a:t>
            </a:r>
            <a:r>
              <a:rPr lang="en-US" sz="1700" dirty="0" err="1">
                <a:solidFill>
                  <a:schemeClr val="bg1"/>
                </a:solidFill>
              </a:rPr>
              <a:t>Scalise</a:t>
            </a:r>
            <a:r>
              <a:rPr lang="en-US" sz="1700" dirty="0">
                <a:solidFill>
                  <a:schemeClr val="bg1"/>
                </a:solidFill>
              </a:rPr>
              <a:t>, the Lower Energy Costs Act received the prestigious bill number of H.R. 1 from Speaker McCarthy to show the top importance of the legislation to the House Majority for the Congress.</a:t>
            </a:r>
          </a:p>
          <a:p>
            <a:endParaRPr lang="en-US" sz="1700" dirty="0">
              <a:solidFill>
                <a:schemeClr val="bg1"/>
              </a:solidFill>
            </a:endParaRPr>
          </a:p>
          <a:p>
            <a:r>
              <a:rPr lang="en-US" sz="1700" dirty="0">
                <a:solidFill>
                  <a:schemeClr val="bg1"/>
                </a:solidFill>
              </a:rPr>
              <a:t>The bill brought together 25 separate Republican bills that shared a goal to increase the production and export of American energy and reduce the regulatory burdens that make it harder to build American infrastructure.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00" b="1" i="0" u="none" strike="noStrike" kern="1200" cap="none" spc="0" normalizeH="0" baseline="0" noProof="0" dirty="0">
              <a:ln>
                <a:noFill/>
              </a:ln>
              <a:solidFill>
                <a:prstClr val="white"/>
              </a:solidFill>
              <a:effectLst/>
              <a:uLnTx/>
              <a:uFillTx/>
              <a:latin typeface="Calibri" panose="020F0502020204030204"/>
            </a:endParaRPr>
          </a:p>
          <a:p>
            <a:pPr marL="285750" lvl="0" indent="-285750">
              <a:buFont typeface="Arial" panose="020B0604020202020204" pitchFamily="34" charset="0"/>
              <a:buChar char="•"/>
              <a:defRPr/>
            </a:pPr>
            <a:r>
              <a:rPr lang="en-US" sz="1700" dirty="0">
                <a:solidFill>
                  <a:prstClr val="white"/>
                </a:solidFill>
              </a:rPr>
              <a:t>H.R. 1 passed 225-204, with all but 1 Republicans and 4 Democrats supporting.</a:t>
            </a:r>
          </a:p>
          <a:p>
            <a:pPr marL="285750" lvl="0" indent="-285750">
              <a:buFont typeface="Arial" panose="020B0604020202020204" pitchFamily="34" charset="0"/>
              <a:buChar char="•"/>
              <a:defRPr/>
            </a:pPr>
            <a:r>
              <a:rPr lang="en-US" sz="1700" dirty="0">
                <a:solidFill>
                  <a:prstClr val="white"/>
                </a:solidFill>
              </a:rPr>
              <a:t>Leader </a:t>
            </a:r>
            <a:r>
              <a:rPr lang="en-US" sz="1700" dirty="0" err="1">
                <a:solidFill>
                  <a:prstClr val="white"/>
                </a:solidFill>
              </a:rPr>
              <a:t>Scalise</a:t>
            </a:r>
            <a:r>
              <a:rPr lang="en-US" sz="1700" dirty="0">
                <a:solidFill>
                  <a:prstClr val="white"/>
                </a:solidFill>
              </a:rPr>
              <a:t> included the text of the BREEZE Act, which he introduced last Congress with Congressman Troy Carter. </a:t>
            </a:r>
          </a:p>
          <a:p>
            <a:pPr marL="285750" lvl="0" indent="-285750">
              <a:buFont typeface="Arial" panose="020B0604020202020204" pitchFamily="34" charset="0"/>
              <a:buChar char="•"/>
              <a:defRPr/>
            </a:pPr>
            <a:r>
              <a:rPr lang="en-US" sz="1700" dirty="0">
                <a:solidFill>
                  <a:prstClr val="white"/>
                </a:solidFill>
              </a:rPr>
              <a:t>Congressman Graves’ BUILDER Act to reform NEPA is a major component of the permitting reform in H.R. 1</a:t>
            </a:r>
            <a:endParaRPr kumimoji="0" lang="en-US" sz="1700" b="0" i="0" u="none" strike="noStrike" kern="1200" cap="none" spc="0" normalizeH="0" baseline="0" noProof="0" dirty="0">
              <a:ln>
                <a:noFill/>
              </a:ln>
              <a:solidFill>
                <a:prstClr val="white"/>
              </a:solidFill>
              <a:effectLst/>
              <a:uLnTx/>
              <a:uFillTx/>
              <a:latin typeface="Calibri" panose="020F0502020204030204"/>
            </a:endParaRPr>
          </a:p>
        </p:txBody>
      </p:sp>
      <p:sp>
        <p:nvSpPr>
          <p:cNvPr id="4" name="Title 5"/>
          <p:cNvSpPr txBox="1">
            <a:spLocks/>
          </p:cNvSpPr>
          <p:nvPr/>
        </p:nvSpPr>
        <p:spPr>
          <a:xfrm>
            <a:off x="149362" y="-304762"/>
            <a:ext cx="12042638" cy="235222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defRPr/>
            </a:pPr>
            <a:r>
              <a:rPr kumimoji="0" lang="en-US" sz="7200" b="0" i="0" u="none" strike="noStrike" kern="1200" cap="none" spc="0" normalizeH="0" baseline="0" noProof="0" dirty="0">
                <a:ln>
                  <a:noFill/>
                </a:ln>
                <a:solidFill>
                  <a:srgbClr val="00A8C8"/>
                </a:solidFill>
                <a:effectLst/>
                <a:uLnTx/>
                <a:uFillTx/>
                <a:latin typeface="Franklin Gothic Medium Cond" panose="020B0606030402020204" pitchFamily="34" charset="0"/>
                <a:ea typeface="+mj-ea"/>
                <a:cs typeface="+mj-cs"/>
              </a:rPr>
              <a:t>BREEZE Act</a:t>
            </a:r>
            <a:br>
              <a:rPr kumimoji="0" lang="en-US" sz="5400" b="0" i="0" u="none" strike="noStrike" kern="1200" cap="none" spc="0" normalizeH="0" baseline="0" noProof="0" dirty="0">
                <a:ln>
                  <a:noFill/>
                </a:ln>
                <a:solidFill>
                  <a:srgbClr val="00A8C8"/>
                </a:solidFill>
                <a:effectLst/>
                <a:uLnTx/>
                <a:uFillTx/>
                <a:latin typeface="Franklin Gothic Medium Cond" panose="020B0606030402020204" pitchFamily="34" charset="0"/>
                <a:ea typeface="+mj-ea"/>
                <a:cs typeface="+mj-cs"/>
              </a:rPr>
            </a:br>
            <a:r>
              <a:rPr lang="en-US" dirty="0">
                <a:solidFill>
                  <a:srgbClr val="00A8C8"/>
                </a:solidFill>
                <a:latin typeface="Franklin Gothic Medium Cond" panose="020B0606030402020204" pitchFamily="34" charset="0"/>
              </a:rPr>
              <a:t>Budgeting for Renewable Electrical Energy Zone Earnings </a:t>
            </a:r>
            <a:endParaRPr kumimoji="0" lang="en-US" sz="4400" b="0" i="0" u="none" strike="noStrike" kern="1200" cap="none" spc="0" normalizeH="0" baseline="0" noProof="0" dirty="0">
              <a:ln>
                <a:noFill/>
              </a:ln>
              <a:solidFill>
                <a:srgbClr val="00A8C8"/>
              </a:solidFill>
              <a:effectLst/>
              <a:uLnTx/>
              <a:uFillTx/>
              <a:latin typeface="Franklin Gothic Medium Cond" panose="020B0606030402020204" pitchFamily="34" charset="0"/>
              <a:ea typeface="+mj-ea"/>
              <a:cs typeface="+mj-cs"/>
            </a:endParaRPr>
          </a:p>
        </p:txBody>
      </p:sp>
    </p:spTree>
    <p:extLst>
      <p:ext uri="{BB962C8B-B14F-4D97-AF65-F5344CB8AC3E}">
        <p14:creationId xmlns:p14="http://schemas.microsoft.com/office/powerpoint/2010/main" val="5784698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1"/>
          <p:cNvSpPr txBox="1">
            <a:spLocks/>
          </p:cNvSpPr>
          <p:nvPr/>
        </p:nvSpPr>
        <p:spPr>
          <a:xfrm>
            <a:off x="660399" y="464333"/>
            <a:ext cx="4389120" cy="76200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190" normalizeH="0" baseline="0" noProof="0" dirty="0">
                <a:ln>
                  <a:noFill/>
                </a:ln>
                <a:solidFill>
                  <a:srgbClr val="00404F"/>
                </a:solidFill>
                <a:effectLst/>
                <a:uLnTx/>
                <a:uFillTx/>
                <a:latin typeface="Franklin Gothic Medium Cond" panose="020B0606030402020204" pitchFamily="34" charset="0"/>
                <a:ea typeface="+mj-ea"/>
                <a:cs typeface="+mj-cs"/>
              </a:rPr>
              <a:t>100 ACTIVE PROJECTS</a:t>
            </a:r>
          </a:p>
        </p:txBody>
      </p:sp>
      <p:sp>
        <p:nvSpPr>
          <p:cNvPr id="6" name="Title 1"/>
          <p:cNvSpPr txBox="1">
            <a:spLocks/>
          </p:cNvSpPr>
          <p:nvPr/>
        </p:nvSpPr>
        <p:spPr>
          <a:xfrm>
            <a:off x="5049520" y="474533"/>
            <a:ext cx="2174240" cy="76200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190" normalizeH="0" baseline="0" noProof="0" dirty="0">
                <a:ln>
                  <a:noFill/>
                </a:ln>
                <a:solidFill>
                  <a:srgbClr val="00404F"/>
                </a:solidFill>
                <a:effectLst/>
                <a:uLnTx/>
                <a:uFillTx/>
                <a:latin typeface="Franklin Gothic Medium Cond" panose="020B0606030402020204" pitchFamily="34" charset="0"/>
                <a:ea typeface="+mj-ea"/>
                <a:cs typeface="+mj-cs"/>
              </a:rPr>
              <a:t>40</a:t>
            </a:r>
          </a:p>
        </p:txBody>
      </p:sp>
      <p:sp>
        <p:nvSpPr>
          <p:cNvPr id="7" name="Title 1"/>
          <p:cNvSpPr txBox="1">
            <a:spLocks/>
          </p:cNvSpPr>
          <p:nvPr/>
        </p:nvSpPr>
        <p:spPr>
          <a:xfrm>
            <a:off x="7264400" y="474533"/>
            <a:ext cx="2153920" cy="76200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190" normalizeH="0" baseline="0" noProof="0" dirty="0">
                <a:ln>
                  <a:noFill/>
                </a:ln>
                <a:solidFill>
                  <a:srgbClr val="00404F"/>
                </a:solidFill>
                <a:effectLst/>
                <a:uLnTx/>
                <a:uFillTx/>
                <a:latin typeface="Franklin Gothic Medium Cond" panose="020B0606030402020204" pitchFamily="34" charset="0"/>
                <a:ea typeface="+mj-ea"/>
                <a:cs typeface="+mj-cs"/>
              </a:rPr>
              <a:t>57</a:t>
            </a:r>
          </a:p>
        </p:txBody>
      </p:sp>
      <p:sp>
        <p:nvSpPr>
          <p:cNvPr id="8" name="Title 1"/>
          <p:cNvSpPr txBox="1">
            <a:spLocks/>
          </p:cNvSpPr>
          <p:nvPr/>
        </p:nvSpPr>
        <p:spPr>
          <a:xfrm>
            <a:off x="9438640" y="474533"/>
            <a:ext cx="2052320" cy="76200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190" normalizeH="0" baseline="0" noProof="0" dirty="0">
                <a:ln>
                  <a:noFill/>
                </a:ln>
                <a:solidFill>
                  <a:srgbClr val="00404F"/>
                </a:solidFill>
                <a:effectLst/>
                <a:uLnTx/>
                <a:uFillTx/>
                <a:latin typeface="Franklin Gothic Medium Cond" panose="020B0606030402020204" pitchFamily="34" charset="0"/>
                <a:ea typeface="+mj-ea"/>
                <a:cs typeface="+mj-cs"/>
              </a:rPr>
              <a:t>3</a:t>
            </a:r>
          </a:p>
        </p:txBody>
      </p:sp>
      <p:sp>
        <p:nvSpPr>
          <p:cNvPr id="9" name="Rectangle 8"/>
          <p:cNvSpPr/>
          <p:nvPr/>
        </p:nvSpPr>
        <p:spPr>
          <a:xfrm>
            <a:off x="1984772" y="1215796"/>
            <a:ext cx="1803122"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180" normalizeH="0" baseline="0" noProof="0" dirty="0">
                <a:ln>
                  <a:noFill/>
                </a:ln>
                <a:solidFill>
                  <a:srgbClr val="05A8C8"/>
                </a:solidFill>
                <a:effectLst/>
                <a:uLnTx/>
                <a:uFillTx/>
                <a:latin typeface="Franklin Gothic Medium Cond" panose="020B0606030402020204" pitchFamily="34" charset="0"/>
                <a:ea typeface="+mn-ea"/>
                <a:cs typeface="+mn-cs"/>
              </a:rPr>
              <a:t>PROJECT TYPE</a:t>
            </a:r>
          </a:p>
        </p:txBody>
      </p:sp>
      <p:sp>
        <p:nvSpPr>
          <p:cNvPr id="11" name="Rectangle 10"/>
          <p:cNvSpPr/>
          <p:nvPr/>
        </p:nvSpPr>
        <p:spPr>
          <a:xfrm>
            <a:off x="5090161" y="1194554"/>
            <a:ext cx="2133600" cy="40011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180" normalizeH="0" baseline="0" noProof="0" dirty="0">
                <a:ln>
                  <a:noFill/>
                </a:ln>
                <a:solidFill>
                  <a:srgbClr val="05A8C8"/>
                </a:solidFill>
                <a:effectLst/>
                <a:uLnTx/>
                <a:uFillTx/>
                <a:latin typeface="Franklin Gothic Medium Cond" panose="020B0606030402020204" pitchFamily="34" charset="0"/>
                <a:ea typeface="+mn-ea"/>
                <a:cs typeface="+mn-cs"/>
              </a:rPr>
              <a:t>CONSTRUCTION</a:t>
            </a:r>
          </a:p>
        </p:txBody>
      </p:sp>
      <p:sp>
        <p:nvSpPr>
          <p:cNvPr id="12" name="Rectangle 11"/>
          <p:cNvSpPr/>
          <p:nvPr/>
        </p:nvSpPr>
        <p:spPr>
          <a:xfrm>
            <a:off x="7277555" y="1207254"/>
            <a:ext cx="2140766" cy="40011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180" normalizeH="0" baseline="0" noProof="0" dirty="0">
                <a:ln>
                  <a:noFill/>
                </a:ln>
                <a:solidFill>
                  <a:srgbClr val="05A8C8"/>
                </a:solidFill>
                <a:effectLst/>
                <a:uLnTx/>
                <a:uFillTx/>
                <a:latin typeface="Franklin Gothic Medium Cond" panose="020B0606030402020204" pitchFamily="34" charset="0"/>
                <a:ea typeface="+mn-ea"/>
                <a:cs typeface="+mn-cs"/>
              </a:rPr>
              <a:t>E &amp; D</a:t>
            </a:r>
          </a:p>
        </p:txBody>
      </p:sp>
      <p:sp>
        <p:nvSpPr>
          <p:cNvPr id="13" name="Rectangle 12"/>
          <p:cNvSpPr/>
          <p:nvPr/>
        </p:nvSpPr>
        <p:spPr>
          <a:xfrm>
            <a:off x="9472115" y="1194554"/>
            <a:ext cx="2039164" cy="40011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180" normalizeH="0" baseline="0" noProof="0" dirty="0">
                <a:ln>
                  <a:noFill/>
                </a:ln>
                <a:solidFill>
                  <a:srgbClr val="05A8C8"/>
                </a:solidFill>
                <a:effectLst/>
                <a:uLnTx/>
                <a:uFillTx/>
                <a:latin typeface="Franklin Gothic Medium Cond" panose="020B0606030402020204" pitchFamily="34" charset="0"/>
                <a:ea typeface="+mn-ea"/>
                <a:cs typeface="+mn-cs"/>
              </a:rPr>
              <a:t>PLANNING</a:t>
            </a:r>
          </a:p>
        </p:txBody>
      </p:sp>
      <p:sp>
        <p:nvSpPr>
          <p:cNvPr id="14" name="Rectangle 13"/>
          <p:cNvSpPr/>
          <p:nvPr/>
        </p:nvSpPr>
        <p:spPr>
          <a:xfrm>
            <a:off x="1472453" y="1672381"/>
            <a:ext cx="3585790" cy="400110"/>
          </a:xfrm>
          <a:prstGeom prst="rect">
            <a:avLst/>
          </a:prstGeom>
        </p:spPr>
        <p:txBody>
          <a:bodyPr wrap="non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180" normalizeH="0" baseline="0" noProof="0" dirty="0">
                <a:ln>
                  <a:noFill/>
                </a:ln>
                <a:solidFill>
                  <a:prstClr val="white"/>
                </a:solidFill>
                <a:effectLst/>
                <a:uLnTx/>
                <a:uFillTx/>
                <a:latin typeface="Franklin Gothic Medium Cond" panose="020B0606030402020204" pitchFamily="34" charset="0"/>
                <a:ea typeface="+mn-ea"/>
                <a:cs typeface="+mn-cs"/>
              </a:rPr>
              <a:t>HURRICANE PROTECTION (26)</a:t>
            </a:r>
          </a:p>
        </p:txBody>
      </p:sp>
      <p:sp>
        <p:nvSpPr>
          <p:cNvPr id="15" name="Rectangle 14"/>
          <p:cNvSpPr/>
          <p:nvPr/>
        </p:nvSpPr>
        <p:spPr>
          <a:xfrm>
            <a:off x="2114295" y="2123886"/>
            <a:ext cx="2935225" cy="400110"/>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180" normalizeH="0" baseline="0" noProof="0" dirty="0">
                <a:ln>
                  <a:noFill/>
                </a:ln>
                <a:solidFill>
                  <a:prstClr val="white"/>
                </a:solidFill>
                <a:effectLst/>
                <a:uLnTx/>
                <a:uFillTx/>
                <a:latin typeface="Franklin Gothic Medium Cond" panose="020B0606030402020204" pitchFamily="34" charset="0"/>
                <a:ea typeface="+mn-ea"/>
                <a:cs typeface="+mn-cs"/>
              </a:rPr>
              <a:t>MARSH CREATION (39)</a:t>
            </a:r>
          </a:p>
        </p:txBody>
      </p:sp>
      <p:sp>
        <p:nvSpPr>
          <p:cNvPr id="16" name="Rectangle 15"/>
          <p:cNvSpPr/>
          <p:nvPr/>
        </p:nvSpPr>
        <p:spPr>
          <a:xfrm>
            <a:off x="1984772" y="2565231"/>
            <a:ext cx="3064748" cy="400110"/>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180" normalizeH="0" baseline="0" noProof="0" dirty="0">
                <a:ln>
                  <a:noFill/>
                </a:ln>
                <a:solidFill>
                  <a:prstClr val="white"/>
                </a:solidFill>
                <a:effectLst/>
                <a:uLnTx/>
                <a:uFillTx/>
                <a:latin typeface="Franklin Gothic Medium Cond" panose="020B0606030402020204" pitchFamily="34" charset="0"/>
                <a:ea typeface="+mn-ea"/>
                <a:cs typeface="+mn-cs"/>
              </a:rPr>
              <a:t>RIDGE RESTORATION (2)</a:t>
            </a:r>
          </a:p>
        </p:txBody>
      </p:sp>
      <p:sp>
        <p:nvSpPr>
          <p:cNvPr id="17" name="Rectangle 16"/>
          <p:cNvSpPr/>
          <p:nvPr/>
        </p:nvSpPr>
        <p:spPr>
          <a:xfrm>
            <a:off x="1656378" y="3026896"/>
            <a:ext cx="3393621" cy="400110"/>
          </a:xfrm>
          <a:prstGeom prst="rect">
            <a:avLst/>
          </a:prstGeom>
        </p:spPr>
        <p:txBody>
          <a:bodyPr wrap="non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180" normalizeH="0" baseline="0" noProof="0" dirty="0">
                <a:ln>
                  <a:noFill/>
                </a:ln>
                <a:solidFill>
                  <a:prstClr val="white"/>
                </a:solidFill>
                <a:effectLst/>
                <a:uLnTx/>
                <a:uFillTx/>
                <a:latin typeface="Franklin Gothic Medium Cond" panose="020B0606030402020204" pitchFamily="34" charset="0"/>
                <a:ea typeface="+mn-ea"/>
                <a:cs typeface="+mn-cs"/>
              </a:rPr>
              <a:t>SHORELINE PROTECTION (9)</a:t>
            </a:r>
          </a:p>
        </p:txBody>
      </p:sp>
      <p:sp>
        <p:nvSpPr>
          <p:cNvPr id="18" name="Rectangle 17"/>
          <p:cNvSpPr/>
          <p:nvPr/>
        </p:nvSpPr>
        <p:spPr>
          <a:xfrm>
            <a:off x="838200" y="3491101"/>
            <a:ext cx="4219690" cy="400110"/>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180" normalizeH="0" baseline="0" noProof="0" dirty="0">
                <a:ln>
                  <a:noFill/>
                </a:ln>
                <a:solidFill>
                  <a:prstClr val="white"/>
                </a:solidFill>
                <a:effectLst/>
                <a:uLnTx/>
                <a:uFillTx/>
                <a:latin typeface="Franklin Gothic Medium Cond" panose="020B0606030402020204" pitchFamily="34" charset="0"/>
                <a:ea typeface="+mn-ea"/>
                <a:cs typeface="+mn-cs"/>
              </a:rPr>
              <a:t>BARRIER ISLANDS/HEADLANDS (2)</a:t>
            </a:r>
          </a:p>
        </p:txBody>
      </p:sp>
      <p:sp>
        <p:nvSpPr>
          <p:cNvPr id="19" name="Rectangle 18"/>
          <p:cNvSpPr/>
          <p:nvPr/>
        </p:nvSpPr>
        <p:spPr>
          <a:xfrm>
            <a:off x="2759244" y="3942606"/>
            <a:ext cx="2298646" cy="400110"/>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180" normalizeH="0" baseline="0" noProof="0" dirty="0">
                <a:ln>
                  <a:noFill/>
                </a:ln>
                <a:solidFill>
                  <a:prstClr val="white"/>
                </a:solidFill>
                <a:effectLst/>
                <a:uLnTx/>
                <a:uFillTx/>
                <a:latin typeface="Franklin Gothic Medium Cond" panose="020B0606030402020204" pitchFamily="34" charset="0"/>
                <a:ea typeface="+mn-ea"/>
                <a:cs typeface="+mn-cs"/>
              </a:rPr>
              <a:t>DIVERSIONS (4)</a:t>
            </a:r>
          </a:p>
        </p:txBody>
      </p:sp>
      <p:sp>
        <p:nvSpPr>
          <p:cNvPr id="20" name="Rectangle 19"/>
          <p:cNvSpPr/>
          <p:nvPr/>
        </p:nvSpPr>
        <p:spPr>
          <a:xfrm>
            <a:off x="1257300" y="4391571"/>
            <a:ext cx="3820581" cy="400110"/>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180" normalizeH="0" baseline="0" noProof="0" dirty="0">
                <a:ln>
                  <a:noFill/>
                </a:ln>
                <a:solidFill>
                  <a:prstClr val="white"/>
                </a:solidFill>
                <a:effectLst/>
                <a:uLnTx/>
                <a:uFillTx/>
                <a:latin typeface="Franklin Gothic Medium Cond" panose="020B0606030402020204" pitchFamily="34" charset="0"/>
                <a:ea typeface="+mn-ea"/>
                <a:cs typeface="+mn-cs"/>
              </a:rPr>
              <a:t>HYDROLOGIC RESTORATION (5)</a:t>
            </a:r>
          </a:p>
        </p:txBody>
      </p:sp>
      <p:sp>
        <p:nvSpPr>
          <p:cNvPr id="21" name="Rectangle 20"/>
          <p:cNvSpPr/>
          <p:nvPr/>
        </p:nvSpPr>
        <p:spPr>
          <a:xfrm>
            <a:off x="1874533" y="4834137"/>
            <a:ext cx="3184526" cy="400110"/>
          </a:xfrm>
          <a:prstGeom prst="rect">
            <a:avLst/>
          </a:prstGeom>
        </p:spPr>
        <p:txBody>
          <a:bodyPr wrap="non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180" normalizeH="0" baseline="0" noProof="0" dirty="0">
                <a:ln>
                  <a:noFill/>
                </a:ln>
                <a:solidFill>
                  <a:prstClr val="white"/>
                </a:solidFill>
                <a:effectLst/>
                <a:uLnTx/>
                <a:uFillTx/>
                <a:latin typeface="Franklin Gothic Medium Cond" panose="020B0606030402020204" pitchFamily="34" charset="0"/>
                <a:ea typeface="+mn-ea"/>
                <a:cs typeface="+mn-cs"/>
              </a:rPr>
              <a:t>OYSTER BARRIER REEF (1)</a:t>
            </a:r>
          </a:p>
        </p:txBody>
      </p:sp>
      <p:sp>
        <p:nvSpPr>
          <p:cNvPr id="22" name="Rectangle 21"/>
          <p:cNvSpPr/>
          <p:nvPr/>
        </p:nvSpPr>
        <p:spPr>
          <a:xfrm>
            <a:off x="2121692" y="5275482"/>
            <a:ext cx="2968468" cy="400110"/>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180" normalizeH="0" baseline="0" noProof="0" dirty="0">
                <a:ln>
                  <a:noFill/>
                </a:ln>
                <a:solidFill>
                  <a:prstClr val="white"/>
                </a:solidFill>
                <a:effectLst/>
                <a:uLnTx/>
                <a:uFillTx/>
                <a:latin typeface="Franklin Gothic Medium Cond" panose="020B0606030402020204" pitchFamily="34" charset="0"/>
                <a:ea typeface="+mn-ea"/>
                <a:cs typeface="+mn-cs"/>
              </a:rPr>
              <a:t>RECREATIONAL USE (5)</a:t>
            </a:r>
          </a:p>
        </p:txBody>
      </p:sp>
      <p:sp>
        <p:nvSpPr>
          <p:cNvPr id="23" name="Rectangle 22"/>
          <p:cNvSpPr/>
          <p:nvPr/>
        </p:nvSpPr>
        <p:spPr>
          <a:xfrm>
            <a:off x="3330208" y="5739580"/>
            <a:ext cx="1719311" cy="400110"/>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180" normalizeH="0" baseline="0" noProof="0" dirty="0">
                <a:ln>
                  <a:noFill/>
                </a:ln>
                <a:solidFill>
                  <a:prstClr val="white"/>
                </a:solidFill>
                <a:effectLst/>
                <a:uLnTx/>
                <a:uFillTx/>
                <a:latin typeface="Franklin Gothic Medium Cond" panose="020B0606030402020204" pitchFamily="34" charset="0"/>
                <a:ea typeface="+mn-ea"/>
                <a:cs typeface="+mn-cs"/>
              </a:rPr>
              <a:t>OTHER (7)</a:t>
            </a:r>
          </a:p>
        </p:txBody>
      </p:sp>
      <p:sp>
        <p:nvSpPr>
          <p:cNvPr id="24" name="Rectangle 23"/>
          <p:cNvSpPr/>
          <p:nvPr/>
        </p:nvSpPr>
        <p:spPr>
          <a:xfrm>
            <a:off x="5093155" y="1662221"/>
            <a:ext cx="2140766"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180" normalizeH="0" baseline="0" noProof="0" dirty="0">
                <a:ln>
                  <a:noFill/>
                </a:ln>
                <a:solidFill>
                  <a:prstClr val="white"/>
                </a:solidFill>
                <a:effectLst/>
                <a:uLnTx/>
                <a:uFillTx/>
                <a:latin typeface="Franklin Gothic Medium Cond" panose="020B0606030402020204" pitchFamily="34" charset="0"/>
                <a:ea typeface="+mn-ea"/>
                <a:cs typeface="+mn-cs"/>
              </a:rPr>
              <a:t>15</a:t>
            </a:r>
          </a:p>
        </p:txBody>
      </p:sp>
      <p:sp>
        <p:nvSpPr>
          <p:cNvPr id="25" name="Rectangle 24"/>
          <p:cNvSpPr/>
          <p:nvPr/>
        </p:nvSpPr>
        <p:spPr>
          <a:xfrm>
            <a:off x="5095275" y="2123885"/>
            <a:ext cx="2140766"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180" normalizeH="0" baseline="0" noProof="0" dirty="0">
                <a:ln>
                  <a:noFill/>
                </a:ln>
                <a:solidFill>
                  <a:prstClr val="white"/>
                </a:solidFill>
                <a:effectLst/>
                <a:uLnTx/>
                <a:uFillTx/>
                <a:latin typeface="Franklin Gothic Medium Cond" panose="020B0606030402020204" pitchFamily="34" charset="0"/>
                <a:ea typeface="+mn-ea"/>
                <a:cs typeface="+mn-cs"/>
              </a:rPr>
              <a:t>12</a:t>
            </a:r>
          </a:p>
        </p:txBody>
      </p:sp>
      <p:sp>
        <p:nvSpPr>
          <p:cNvPr id="26" name="Rectangle 25"/>
          <p:cNvSpPr/>
          <p:nvPr/>
        </p:nvSpPr>
        <p:spPr>
          <a:xfrm>
            <a:off x="5093155" y="2563853"/>
            <a:ext cx="2140766"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180" normalizeH="0" baseline="0" noProof="0" dirty="0">
                <a:ln>
                  <a:noFill/>
                </a:ln>
                <a:solidFill>
                  <a:prstClr val="white"/>
                </a:solidFill>
                <a:effectLst/>
                <a:uLnTx/>
                <a:uFillTx/>
                <a:latin typeface="Franklin Gothic Medium Cond" panose="020B0606030402020204" pitchFamily="34" charset="0"/>
                <a:ea typeface="+mn-ea"/>
                <a:cs typeface="+mn-cs"/>
              </a:rPr>
              <a:t>1</a:t>
            </a:r>
          </a:p>
        </p:txBody>
      </p:sp>
      <p:sp>
        <p:nvSpPr>
          <p:cNvPr id="27" name="Rectangle 26"/>
          <p:cNvSpPr/>
          <p:nvPr/>
        </p:nvSpPr>
        <p:spPr>
          <a:xfrm>
            <a:off x="5111683" y="3027584"/>
            <a:ext cx="2140766"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180" normalizeH="0" baseline="0" noProof="0" dirty="0">
                <a:ln>
                  <a:noFill/>
                </a:ln>
                <a:solidFill>
                  <a:prstClr val="white"/>
                </a:solidFill>
                <a:effectLst/>
                <a:uLnTx/>
                <a:uFillTx/>
                <a:latin typeface="Franklin Gothic Medium Cond" panose="020B0606030402020204" pitchFamily="34" charset="0"/>
                <a:ea typeface="+mn-ea"/>
                <a:cs typeface="+mn-cs"/>
              </a:rPr>
              <a:t>3</a:t>
            </a:r>
          </a:p>
        </p:txBody>
      </p:sp>
      <p:sp>
        <p:nvSpPr>
          <p:cNvPr id="28" name="Rectangle 27"/>
          <p:cNvSpPr/>
          <p:nvPr/>
        </p:nvSpPr>
        <p:spPr>
          <a:xfrm>
            <a:off x="5101523" y="3478401"/>
            <a:ext cx="2140766"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180" normalizeH="0" baseline="0" noProof="0" dirty="0">
                <a:ln>
                  <a:noFill/>
                </a:ln>
                <a:solidFill>
                  <a:prstClr val="white"/>
                </a:solidFill>
                <a:effectLst/>
                <a:uLnTx/>
                <a:uFillTx/>
                <a:latin typeface="Dharma Gothic E Light" panose="04050402020B02020202" pitchFamily="82" charset="0"/>
                <a:ea typeface="+mn-ea"/>
                <a:cs typeface="+mn-cs"/>
              </a:rPr>
              <a:t> </a:t>
            </a:r>
          </a:p>
        </p:txBody>
      </p:sp>
      <p:sp>
        <p:nvSpPr>
          <p:cNvPr id="29" name="Rectangle 28"/>
          <p:cNvSpPr/>
          <p:nvPr/>
        </p:nvSpPr>
        <p:spPr>
          <a:xfrm>
            <a:off x="5103314" y="3932269"/>
            <a:ext cx="2140766"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180" normalizeH="0" baseline="0" noProof="0" dirty="0">
                <a:ln>
                  <a:noFill/>
                </a:ln>
                <a:solidFill>
                  <a:prstClr val="white"/>
                </a:solidFill>
                <a:effectLst/>
                <a:uLnTx/>
                <a:uFillTx/>
                <a:latin typeface="Franklin Gothic Medium Cond" panose="020B0606030402020204" pitchFamily="34" charset="0"/>
                <a:ea typeface="+mn-ea"/>
                <a:cs typeface="+mn-cs"/>
              </a:rPr>
              <a:t>1</a:t>
            </a:r>
          </a:p>
        </p:txBody>
      </p:sp>
      <p:sp>
        <p:nvSpPr>
          <p:cNvPr id="30" name="Rectangle 29"/>
          <p:cNvSpPr/>
          <p:nvPr/>
        </p:nvSpPr>
        <p:spPr>
          <a:xfrm>
            <a:off x="5101193" y="4381410"/>
            <a:ext cx="2140766"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180" normalizeH="0" baseline="0" noProof="0" dirty="0">
                <a:ln>
                  <a:noFill/>
                </a:ln>
                <a:solidFill>
                  <a:prstClr val="white"/>
                </a:solidFill>
                <a:effectLst/>
                <a:uLnTx/>
                <a:uFillTx/>
                <a:latin typeface="Franklin Gothic Medium Cond" panose="020B0606030402020204" pitchFamily="34" charset="0"/>
                <a:ea typeface="+mn-ea"/>
                <a:cs typeface="+mn-cs"/>
              </a:rPr>
              <a:t>2</a:t>
            </a:r>
          </a:p>
        </p:txBody>
      </p:sp>
      <p:sp>
        <p:nvSpPr>
          <p:cNvPr id="31" name="Rectangle 30"/>
          <p:cNvSpPr/>
          <p:nvPr/>
        </p:nvSpPr>
        <p:spPr>
          <a:xfrm>
            <a:off x="5101193" y="4822755"/>
            <a:ext cx="2140766"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180" normalizeH="0" baseline="0" noProof="0" dirty="0">
                <a:ln>
                  <a:noFill/>
                </a:ln>
                <a:solidFill>
                  <a:prstClr val="white"/>
                </a:solidFill>
                <a:effectLst/>
                <a:uLnTx/>
                <a:uFillTx/>
                <a:latin typeface="Franklin Gothic Medium Cond" panose="020B0606030402020204" pitchFamily="34" charset="0"/>
                <a:ea typeface="+mn-ea"/>
                <a:cs typeface="+mn-cs"/>
              </a:rPr>
              <a:t>1</a:t>
            </a:r>
          </a:p>
        </p:txBody>
      </p:sp>
      <p:sp>
        <p:nvSpPr>
          <p:cNvPr id="32" name="Rectangle 31"/>
          <p:cNvSpPr/>
          <p:nvPr/>
        </p:nvSpPr>
        <p:spPr>
          <a:xfrm>
            <a:off x="5096737" y="5264101"/>
            <a:ext cx="2140766"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180" normalizeH="0" baseline="0" noProof="0" dirty="0">
                <a:ln>
                  <a:noFill/>
                </a:ln>
                <a:solidFill>
                  <a:prstClr val="white"/>
                </a:solidFill>
                <a:effectLst/>
                <a:uLnTx/>
                <a:uFillTx/>
                <a:latin typeface="Franklin Gothic Medium Cond" panose="020B0606030402020204" pitchFamily="34" charset="0"/>
                <a:ea typeface="+mn-ea"/>
                <a:cs typeface="+mn-cs"/>
              </a:rPr>
              <a:t>4</a:t>
            </a:r>
          </a:p>
        </p:txBody>
      </p:sp>
      <p:sp>
        <p:nvSpPr>
          <p:cNvPr id="33" name="Rectangle 32"/>
          <p:cNvSpPr/>
          <p:nvPr/>
        </p:nvSpPr>
        <p:spPr>
          <a:xfrm>
            <a:off x="5103314" y="5715607"/>
            <a:ext cx="2140766" cy="40011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180" normalizeH="0" baseline="0" noProof="0" dirty="0">
                <a:ln>
                  <a:noFill/>
                </a:ln>
                <a:solidFill>
                  <a:prstClr val="white"/>
                </a:solidFill>
                <a:effectLst/>
                <a:uLnTx/>
                <a:uFillTx/>
                <a:latin typeface="Franklin Gothic Medium Cond" panose="020B0606030402020204" pitchFamily="34" charset="0"/>
                <a:ea typeface="+mn-ea"/>
                <a:cs typeface="+mn-cs"/>
              </a:rPr>
              <a:t>1</a:t>
            </a:r>
          </a:p>
        </p:txBody>
      </p:sp>
      <p:sp>
        <p:nvSpPr>
          <p:cNvPr id="34" name="Rectangle 33"/>
          <p:cNvSpPr/>
          <p:nvPr/>
        </p:nvSpPr>
        <p:spPr>
          <a:xfrm>
            <a:off x="7277554" y="1663244"/>
            <a:ext cx="2140766"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180" normalizeH="0" baseline="0" noProof="0" dirty="0">
                <a:ln>
                  <a:noFill/>
                </a:ln>
                <a:solidFill>
                  <a:prstClr val="white"/>
                </a:solidFill>
                <a:effectLst/>
                <a:uLnTx/>
                <a:uFillTx/>
                <a:latin typeface="Franklin Gothic Medium Cond" panose="020B0606030402020204" pitchFamily="34" charset="0"/>
                <a:ea typeface="+mn-ea"/>
                <a:cs typeface="+mn-cs"/>
              </a:rPr>
              <a:t>9</a:t>
            </a:r>
          </a:p>
        </p:txBody>
      </p:sp>
      <p:sp>
        <p:nvSpPr>
          <p:cNvPr id="35" name="Rectangle 34"/>
          <p:cNvSpPr/>
          <p:nvPr/>
        </p:nvSpPr>
        <p:spPr>
          <a:xfrm>
            <a:off x="7279674" y="2124908"/>
            <a:ext cx="2140766"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180" normalizeH="0" baseline="0" noProof="0" dirty="0">
                <a:ln>
                  <a:noFill/>
                </a:ln>
                <a:solidFill>
                  <a:prstClr val="white"/>
                </a:solidFill>
                <a:effectLst/>
                <a:uLnTx/>
                <a:uFillTx/>
                <a:latin typeface="Franklin Gothic Medium Cond" panose="020B0606030402020204" pitchFamily="34" charset="0"/>
                <a:ea typeface="+mn-ea"/>
                <a:cs typeface="+mn-cs"/>
              </a:rPr>
              <a:t>27</a:t>
            </a:r>
          </a:p>
        </p:txBody>
      </p:sp>
      <p:sp>
        <p:nvSpPr>
          <p:cNvPr id="36" name="Rectangle 35"/>
          <p:cNvSpPr/>
          <p:nvPr/>
        </p:nvSpPr>
        <p:spPr>
          <a:xfrm>
            <a:off x="7277554" y="2564876"/>
            <a:ext cx="2140766"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180" normalizeH="0" baseline="0" noProof="0" dirty="0">
                <a:ln>
                  <a:noFill/>
                </a:ln>
                <a:solidFill>
                  <a:prstClr val="white"/>
                </a:solidFill>
                <a:effectLst/>
                <a:uLnTx/>
                <a:uFillTx/>
                <a:latin typeface="Franklin Gothic Medium Cond" panose="020B0606030402020204" pitchFamily="34" charset="0"/>
                <a:ea typeface="+mn-ea"/>
                <a:cs typeface="+mn-cs"/>
              </a:rPr>
              <a:t>1</a:t>
            </a:r>
          </a:p>
        </p:txBody>
      </p:sp>
      <p:sp>
        <p:nvSpPr>
          <p:cNvPr id="37" name="Rectangle 36"/>
          <p:cNvSpPr/>
          <p:nvPr/>
        </p:nvSpPr>
        <p:spPr>
          <a:xfrm>
            <a:off x="7296082" y="3028607"/>
            <a:ext cx="2140766"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180" normalizeH="0" baseline="0" noProof="0" dirty="0">
                <a:ln>
                  <a:noFill/>
                </a:ln>
                <a:solidFill>
                  <a:prstClr val="white"/>
                </a:solidFill>
                <a:effectLst/>
                <a:uLnTx/>
                <a:uFillTx/>
                <a:latin typeface="Franklin Gothic Medium Cond" panose="020B0606030402020204" pitchFamily="34" charset="0"/>
                <a:ea typeface="+mn-ea"/>
                <a:cs typeface="+mn-cs"/>
              </a:rPr>
              <a:t>6</a:t>
            </a:r>
          </a:p>
        </p:txBody>
      </p:sp>
      <p:sp>
        <p:nvSpPr>
          <p:cNvPr id="38" name="Rectangle 37"/>
          <p:cNvSpPr/>
          <p:nvPr/>
        </p:nvSpPr>
        <p:spPr>
          <a:xfrm>
            <a:off x="7285922" y="3479424"/>
            <a:ext cx="2140766"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180" normalizeH="0" baseline="0" noProof="0" dirty="0">
                <a:ln>
                  <a:noFill/>
                </a:ln>
                <a:solidFill>
                  <a:prstClr val="white"/>
                </a:solidFill>
                <a:effectLst/>
                <a:uLnTx/>
                <a:uFillTx/>
                <a:latin typeface="Franklin Gothic Medium Cond" panose="020B0606030402020204" pitchFamily="34" charset="0"/>
                <a:ea typeface="+mn-ea"/>
                <a:cs typeface="+mn-cs"/>
              </a:rPr>
              <a:t>2</a:t>
            </a:r>
          </a:p>
        </p:txBody>
      </p:sp>
      <p:sp>
        <p:nvSpPr>
          <p:cNvPr id="39" name="Rectangle 38"/>
          <p:cNvSpPr/>
          <p:nvPr/>
        </p:nvSpPr>
        <p:spPr>
          <a:xfrm>
            <a:off x="7287713" y="3933292"/>
            <a:ext cx="2140766"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180" normalizeH="0" baseline="0" noProof="0" dirty="0">
                <a:ln>
                  <a:noFill/>
                </a:ln>
                <a:solidFill>
                  <a:prstClr val="white"/>
                </a:solidFill>
                <a:effectLst/>
                <a:uLnTx/>
                <a:uFillTx/>
                <a:latin typeface="Franklin Gothic Medium Cond" panose="020B0606030402020204" pitchFamily="34" charset="0"/>
                <a:ea typeface="+mn-ea"/>
                <a:cs typeface="+mn-cs"/>
              </a:rPr>
              <a:t>3</a:t>
            </a:r>
          </a:p>
        </p:txBody>
      </p:sp>
      <p:sp>
        <p:nvSpPr>
          <p:cNvPr id="40" name="Rectangle 39"/>
          <p:cNvSpPr/>
          <p:nvPr/>
        </p:nvSpPr>
        <p:spPr>
          <a:xfrm>
            <a:off x="7285592" y="4357033"/>
            <a:ext cx="2140766"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180" normalizeH="0" baseline="0" noProof="0" dirty="0">
                <a:ln>
                  <a:noFill/>
                </a:ln>
                <a:solidFill>
                  <a:prstClr val="white"/>
                </a:solidFill>
                <a:effectLst/>
                <a:uLnTx/>
                <a:uFillTx/>
                <a:latin typeface="Franklin Gothic Medium Cond" panose="020B0606030402020204" pitchFamily="34" charset="0"/>
                <a:ea typeface="+mn-ea"/>
                <a:cs typeface="+mn-cs"/>
              </a:rPr>
              <a:t>3</a:t>
            </a:r>
          </a:p>
        </p:txBody>
      </p:sp>
      <p:sp>
        <p:nvSpPr>
          <p:cNvPr id="42" name="Rectangle 41"/>
          <p:cNvSpPr/>
          <p:nvPr/>
        </p:nvSpPr>
        <p:spPr>
          <a:xfrm>
            <a:off x="7281136" y="5239724"/>
            <a:ext cx="2140766"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180" normalizeH="0" baseline="0" noProof="0" dirty="0">
                <a:ln>
                  <a:noFill/>
                </a:ln>
                <a:solidFill>
                  <a:prstClr val="white"/>
                </a:solidFill>
                <a:effectLst/>
                <a:uLnTx/>
                <a:uFillTx/>
                <a:latin typeface="Franklin Gothic Medium Cond" panose="020B0606030402020204" pitchFamily="34" charset="0"/>
                <a:ea typeface="+mn-ea"/>
                <a:cs typeface="+mn-cs"/>
              </a:rPr>
              <a:t>1</a:t>
            </a:r>
          </a:p>
        </p:txBody>
      </p:sp>
      <p:sp>
        <p:nvSpPr>
          <p:cNvPr id="43" name="Rectangle 42"/>
          <p:cNvSpPr/>
          <p:nvPr/>
        </p:nvSpPr>
        <p:spPr>
          <a:xfrm>
            <a:off x="7287713" y="5716630"/>
            <a:ext cx="2140766"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180" normalizeH="0" baseline="0" noProof="0" dirty="0">
                <a:ln>
                  <a:noFill/>
                </a:ln>
                <a:solidFill>
                  <a:prstClr val="white"/>
                </a:solidFill>
                <a:effectLst/>
                <a:uLnTx/>
                <a:uFillTx/>
                <a:latin typeface="Franklin Gothic Medium Cond" panose="020B0606030402020204" pitchFamily="34" charset="0"/>
                <a:ea typeface="+mn-ea"/>
                <a:cs typeface="+mn-cs"/>
              </a:rPr>
              <a:t>5</a:t>
            </a:r>
          </a:p>
        </p:txBody>
      </p:sp>
      <p:sp>
        <p:nvSpPr>
          <p:cNvPr id="44" name="Rectangle 43"/>
          <p:cNvSpPr/>
          <p:nvPr/>
        </p:nvSpPr>
        <p:spPr>
          <a:xfrm>
            <a:off x="9441632" y="1647278"/>
            <a:ext cx="2140766"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180" normalizeH="0" baseline="0" noProof="0" dirty="0">
                <a:ln>
                  <a:noFill/>
                </a:ln>
                <a:solidFill>
                  <a:prstClr val="white"/>
                </a:solidFill>
                <a:effectLst/>
                <a:uLnTx/>
                <a:uFillTx/>
                <a:latin typeface="Franklin Gothic Medium Cond" panose="020B0606030402020204" pitchFamily="34" charset="0"/>
                <a:ea typeface="+mn-ea"/>
                <a:cs typeface="+mn-cs"/>
              </a:rPr>
              <a:t>2</a:t>
            </a:r>
          </a:p>
        </p:txBody>
      </p:sp>
      <p:sp>
        <p:nvSpPr>
          <p:cNvPr id="45" name="Rectangle 44"/>
          <p:cNvSpPr/>
          <p:nvPr/>
        </p:nvSpPr>
        <p:spPr>
          <a:xfrm>
            <a:off x="9443752" y="2114022"/>
            <a:ext cx="2140766"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180" normalizeH="0" baseline="0" noProof="0" dirty="0">
                <a:ln>
                  <a:noFill/>
                </a:ln>
                <a:solidFill>
                  <a:prstClr val="white"/>
                </a:solidFill>
                <a:effectLst/>
                <a:uLnTx/>
                <a:uFillTx/>
                <a:latin typeface="Dharma Gothic E Light" panose="04050402020B02020202" pitchFamily="82" charset="0"/>
                <a:ea typeface="+mn-ea"/>
                <a:cs typeface="+mn-cs"/>
              </a:rPr>
              <a:t> </a:t>
            </a:r>
          </a:p>
        </p:txBody>
      </p:sp>
      <p:sp>
        <p:nvSpPr>
          <p:cNvPr id="46" name="Rectangle 45"/>
          <p:cNvSpPr/>
          <p:nvPr/>
        </p:nvSpPr>
        <p:spPr>
          <a:xfrm>
            <a:off x="9441632" y="2553990"/>
            <a:ext cx="2140766"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180" normalizeH="0" baseline="0" noProof="0" dirty="0">
                <a:ln>
                  <a:noFill/>
                </a:ln>
                <a:solidFill>
                  <a:prstClr val="white"/>
                </a:solidFill>
                <a:effectLst/>
                <a:uLnTx/>
                <a:uFillTx/>
                <a:latin typeface="Dharma Gothic E Light" panose="04050402020B02020202" pitchFamily="82" charset="0"/>
                <a:ea typeface="+mn-ea"/>
                <a:cs typeface="+mn-cs"/>
              </a:rPr>
              <a:t> </a:t>
            </a:r>
          </a:p>
        </p:txBody>
      </p:sp>
      <p:sp>
        <p:nvSpPr>
          <p:cNvPr id="47" name="Rectangle 46"/>
          <p:cNvSpPr/>
          <p:nvPr/>
        </p:nvSpPr>
        <p:spPr>
          <a:xfrm>
            <a:off x="9460160" y="3017721"/>
            <a:ext cx="2140766"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180" normalizeH="0" baseline="0" noProof="0" dirty="0">
                <a:ln>
                  <a:noFill/>
                </a:ln>
                <a:solidFill>
                  <a:prstClr val="white"/>
                </a:solidFill>
                <a:effectLst/>
                <a:uLnTx/>
                <a:uFillTx/>
                <a:latin typeface="Dharma Gothic E Light" panose="04050402020B02020202" pitchFamily="82" charset="0"/>
                <a:ea typeface="+mn-ea"/>
                <a:cs typeface="+mn-cs"/>
              </a:rPr>
              <a:t> </a:t>
            </a:r>
          </a:p>
        </p:txBody>
      </p:sp>
      <p:sp>
        <p:nvSpPr>
          <p:cNvPr id="48" name="Rectangle 47"/>
          <p:cNvSpPr/>
          <p:nvPr/>
        </p:nvSpPr>
        <p:spPr>
          <a:xfrm>
            <a:off x="9450000" y="3468538"/>
            <a:ext cx="2140766"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180" normalizeH="0" baseline="0" noProof="0" dirty="0">
                <a:ln>
                  <a:noFill/>
                </a:ln>
                <a:solidFill>
                  <a:prstClr val="white"/>
                </a:solidFill>
                <a:effectLst/>
                <a:uLnTx/>
                <a:uFillTx/>
                <a:latin typeface="Dharma Gothic E Light" panose="04050402020B02020202" pitchFamily="82" charset="0"/>
                <a:ea typeface="+mn-ea"/>
                <a:cs typeface="+mn-cs"/>
              </a:rPr>
              <a:t> </a:t>
            </a:r>
          </a:p>
        </p:txBody>
      </p:sp>
      <p:sp>
        <p:nvSpPr>
          <p:cNvPr id="49" name="Rectangle 48"/>
          <p:cNvSpPr/>
          <p:nvPr/>
        </p:nvSpPr>
        <p:spPr>
          <a:xfrm>
            <a:off x="9451791" y="3922406"/>
            <a:ext cx="2140766"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180" normalizeH="0" baseline="0" noProof="0" dirty="0">
                <a:ln>
                  <a:noFill/>
                </a:ln>
                <a:solidFill>
                  <a:prstClr val="white"/>
                </a:solidFill>
                <a:effectLst/>
                <a:uLnTx/>
                <a:uFillTx/>
                <a:latin typeface="Dharma Gothic E Light" panose="04050402020B02020202" pitchFamily="82" charset="0"/>
                <a:ea typeface="+mn-ea"/>
                <a:cs typeface="+mn-cs"/>
              </a:rPr>
              <a:t> </a:t>
            </a:r>
          </a:p>
        </p:txBody>
      </p:sp>
      <p:sp>
        <p:nvSpPr>
          <p:cNvPr id="50" name="Rectangle 49"/>
          <p:cNvSpPr/>
          <p:nvPr/>
        </p:nvSpPr>
        <p:spPr>
          <a:xfrm>
            <a:off x="9449670" y="4371547"/>
            <a:ext cx="2140766"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180" normalizeH="0" baseline="0" noProof="0" dirty="0">
                <a:ln>
                  <a:noFill/>
                </a:ln>
                <a:solidFill>
                  <a:prstClr val="white"/>
                </a:solidFill>
                <a:effectLst/>
                <a:uLnTx/>
                <a:uFillTx/>
                <a:latin typeface="Dharma Gothic E Light" panose="04050402020B02020202" pitchFamily="82" charset="0"/>
                <a:ea typeface="+mn-ea"/>
                <a:cs typeface="+mn-cs"/>
              </a:rPr>
              <a:t> </a:t>
            </a:r>
          </a:p>
        </p:txBody>
      </p:sp>
      <p:sp>
        <p:nvSpPr>
          <p:cNvPr id="51" name="Rectangle 50"/>
          <p:cNvSpPr/>
          <p:nvPr/>
        </p:nvSpPr>
        <p:spPr>
          <a:xfrm>
            <a:off x="9449670" y="4812892"/>
            <a:ext cx="2140766"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180" normalizeH="0" baseline="0" noProof="0" dirty="0">
                <a:ln>
                  <a:noFill/>
                </a:ln>
                <a:solidFill>
                  <a:prstClr val="white"/>
                </a:solidFill>
                <a:effectLst/>
                <a:uLnTx/>
                <a:uFillTx/>
                <a:latin typeface="Dharma Gothic E Light" panose="04050402020B02020202" pitchFamily="82" charset="0"/>
                <a:ea typeface="+mn-ea"/>
                <a:cs typeface="+mn-cs"/>
              </a:rPr>
              <a:t> </a:t>
            </a:r>
          </a:p>
        </p:txBody>
      </p:sp>
      <p:sp>
        <p:nvSpPr>
          <p:cNvPr id="52" name="Rectangle 51"/>
          <p:cNvSpPr/>
          <p:nvPr/>
        </p:nvSpPr>
        <p:spPr>
          <a:xfrm>
            <a:off x="9445214" y="5254238"/>
            <a:ext cx="2140766"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180" normalizeH="0" baseline="0" noProof="0" dirty="0">
                <a:ln>
                  <a:noFill/>
                </a:ln>
                <a:solidFill>
                  <a:prstClr val="white"/>
                </a:solidFill>
                <a:effectLst/>
                <a:uLnTx/>
                <a:uFillTx/>
                <a:latin typeface="Dharma Gothic E Light" panose="04050402020B02020202" pitchFamily="82" charset="0"/>
                <a:ea typeface="+mn-ea"/>
                <a:cs typeface="+mn-cs"/>
              </a:rPr>
              <a:t> </a:t>
            </a:r>
          </a:p>
        </p:txBody>
      </p:sp>
      <p:sp>
        <p:nvSpPr>
          <p:cNvPr id="53" name="Rectangle 52"/>
          <p:cNvSpPr/>
          <p:nvPr/>
        </p:nvSpPr>
        <p:spPr>
          <a:xfrm>
            <a:off x="9451791" y="5726064"/>
            <a:ext cx="2140766"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180" normalizeH="0" baseline="0" noProof="0" dirty="0">
                <a:ln>
                  <a:noFill/>
                </a:ln>
                <a:solidFill>
                  <a:prstClr val="white"/>
                </a:solidFill>
                <a:effectLst/>
                <a:uLnTx/>
                <a:uFillTx/>
                <a:latin typeface="Franklin Gothic Medium Cond" panose="020B0606030402020204" pitchFamily="34" charset="0"/>
                <a:ea typeface="+mn-ea"/>
                <a:cs typeface="+mn-cs"/>
              </a:rPr>
              <a:t> 1</a:t>
            </a:r>
          </a:p>
        </p:txBody>
      </p:sp>
    </p:spTree>
    <p:extLst>
      <p:ext uri="{BB962C8B-B14F-4D97-AF65-F5344CB8AC3E}">
        <p14:creationId xmlns:p14="http://schemas.microsoft.com/office/powerpoint/2010/main" val="6239143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8" name="Title 5"/>
          <p:cNvSpPr txBox="1">
            <a:spLocks/>
          </p:cNvSpPr>
          <p:nvPr/>
        </p:nvSpPr>
        <p:spPr>
          <a:xfrm>
            <a:off x="184020" y="467139"/>
            <a:ext cx="11434931" cy="94421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7200" b="0" i="0" u="none" strike="noStrike" kern="1200" cap="none" spc="0" normalizeH="0" baseline="0" noProof="0" dirty="0">
                <a:ln>
                  <a:noFill/>
                </a:ln>
                <a:solidFill>
                  <a:srgbClr val="00A8C8"/>
                </a:solidFill>
                <a:effectLst/>
                <a:uLnTx/>
                <a:uFillTx/>
                <a:latin typeface="Franklin Gothic Medium Cond" panose="020B0606030402020204" pitchFamily="34" charset="0"/>
                <a:ea typeface="+mj-ea"/>
                <a:cs typeface="+mj-cs"/>
              </a:rPr>
              <a:t>WRDA</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srgbClr val="00A8C8"/>
                </a:solidFill>
                <a:effectLst/>
                <a:uLnTx/>
                <a:uFillTx/>
                <a:latin typeface="Franklin Gothic Medium Cond" panose="020B0606030402020204" pitchFamily="34" charset="0"/>
                <a:ea typeface="+mj-ea"/>
                <a:cs typeface="+mj-cs"/>
              </a:rPr>
              <a:t>Water Resources Development Act</a:t>
            </a:r>
            <a:endParaRPr kumimoji="0" lang="en-US" sz="2400" b="0" i="0" u="none" strike="noStrike" kern="1200" cap="none" spc="0" normalizeH="0" baseline="0" noProof="0" dirty="0">
              <a:ln>
                <a:noFill/>
              </a:ln>
              <a:solidFill>
                <a:srgbClr val="00A8C8"/>
              </a:solidFill>
              <a:effectLst/>
              <a:uLnTx/>
              <a:uFillTx/>
              <a:latin typeface="Franklin Gothic Medium Cond" panose="020B0606030402020204" pitchFamily="34" charset="0"/>
              <a:ea typeface="+mj-ea"/>
              <a:cs typeface="+mj-cs"/>
            </a:endParaRPr>
          </a:p>
        </p:txBody>
      </p:sp>
      <p:sp>
        <p:nvSpPr>
          <p:cNvPr id="2" name="Rectangle 1"/>
          <p:cNvSpPr/>
          <p:nvPr/>
        </p:nvSpPr>
        <p:spPr>
          <a:xfrm>
            <a:off x="496956" y="1813345"/>
            <a:ext cx="11390243" cy="495520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A selection of key provisions for coastal Louisiana within WRDA 2022 include: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Authorizing the Upper Barataria Basin Hurricane and Storm Damage Risk Reduction project, a $1.8 billion risk reduction project in St. Charles, St. John, St. James, Jefferson, Ascension, Lafourche, and Assumption parishes.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Authorizing the South Central Coast, Louisiana Hurricane and Storm Damage Risk Reduction project, a $1.2 billion risk reduction investment in St. Mary, St. Martin, and Iberia parishes.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white"/>
              </a:solidFill>
              <a:effectLst/>
              <a:uLnTx/>
              <a:uFillTx/>
              <a:latin typeface="Lato"/>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Extending the deadline from 2023 to 2032 for the third and final HSDRRS payment, as well as providing more opportunity for using state-led coastal restoration projects for crediting.</a:t>
            </a:r>
          </a:p>
        </p:txBody>
      </p:sp>
    </p:spTree>
    <p:extLst>
      <p:ext uri="{BB962C8B-B14F-4D97-AF65-F5344CB8AC3E}">
        <p14:creationId xmlns:p14="http://schemas.microsoft.com/office/powerpoint/2010/main" val="16238182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8" name="Title 5"/>
          <p:cNvSpPr txBox="1">
            <a:spLocks/>
          </p:cNvSpPr>
          <p:nvPr/>
        </p:nvSpPr>
        <p:spPr>
          <a:xfrm>
            <a:off x="184020" y="467139"/>
            <a:ext cx="11434931" cy="94421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7200" b="0" i="0" u="none" strike="noStrike" kern="1200" cap="none" spc="0" normalizeH="0" baseline="0" noProof="0" dirty="0">
                <a:ln>
                  <a:noFill/>
                </a:ln>
                <a:solidFill>
                  <a:srgbClr val="00A8C8"/>
                </a:solidFill>
                <a:effectLst/>
                <a:uLnTx/>
                <a:uFillTx/>
                <a:latin typeface="Franklin Gothic Medium Cond" panose="020B0606030402020204" pitchFamily="34" charset="0"/>
                <a:ea typeface="+mj-ea"/>
                <a:cs typeface="+mj-cs"/>
              </a:rPr>
              <a:t>WRDA</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srgbClr val="00A8C8"/>
                </a:solidFill>
                <a:effectLst/>
                <a:uLnTx/>
                <a:uFillTx/>
                <a:latin typeface="Franklin Gothic Medium Cond" panose="020B0606030402020204" pitchFamily="34" charset="0"/>
                <a:ea typeface="+mj-ea"/>
                <a:cs typeface="+mj-cs"/>
              </a:rPr>
              <a:t>Water Resources Development Act</a:t>
            </a:r>
            <a:endParaRPr kumimoji="0" lang="en-US" sz="2400" b="0" i="0" u="none" strike="noStrike" kern="1200" cap="none" spc="0" normalizeH="0" baseline="0" noProof="0" dirty="0">
              <a:ln>
                <a:noFill/>
              </a:ln>
              <a:solidFill>
                <a:srgbClr val="00A8C8"/>
              </a:solidFill>
              <a:effectLst/>
              <a:uLnTx/>
              <a:uFillTx/>
              <a:latin typeface="Franklin Gothic Medium Cond" panose="020B0606030402020204" pitchFamily="34" charset="0"/>
              <a:ea typeface="+mj-ea"/>
              <a:cs typeface="+mj-cs"/>
            </a:endParaRPr>
          </a:p>
        </p:txBody>
      </p:sp>
      <p:sp>
        <p:nvSpPr>
          <p:cNvPr id="2" name="Rectangle 1"/>
          <p:cNvSpPr/>
          <p:nvPr/>
        </p:nvSpPr>
        <p:spPr>
          <a:xfrm>
            <a:off x="417443" y="2062663"/>
            <a:ext cx="11390243" cy="38472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A selection of key provisions for coastal Louisiana within WRDA 2022 include: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Prioritizing coastal restoration as a main mission of USACE by including provisions of the Shoreline Health Oversight, Restoration, Resilience, and Enhancement Act (SHORRE Act)</a:t>
            </a:r>
            <a:b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b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Clarifying that the following will be funded at 100% federal expense: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The Ecosystem restoration of the Mississippi River Gulf Outlet (MRGO)</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The Lower Mississippi River Comprehensive Management Study</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Upkeep of the Algiers Canal Levees</a:t>
            </a:r>
          </a:p>
        </p:txBody>
      </p:sp>
    </p:spTree>
    <p:extLst>
      <p:ext uri="{BB962C8B-B14F-4D97-AF65-F5344CB8AC3E}">
        <p14:creationId xmlns:p14="http://schemas.microsoft.com/office/powerpoint/2010/main" val="14101245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5">
            <a:alphaModFix amt="88000"/>
            <a:lum/>
          </a:blip>
          <a:srcRect/>
          <a:stretch>
            <a:fillRect t="-1000" b="-1000"/>
          </a:stretch>
        </a:blipFill>
        <a:effectLst/>
      </p:bgPr>
    </p:bg>
    <p:spTree>
      <p:nvGrpSpPr>
        <p:cNvPr id="1" name=""/>
        <p:cNvGrpSpPr/>
        <p:nvPr/>
      </p:nvGrpSpPr>
      <p:grpSpPr>
        <a:xfrm>
          <a:off x="0" y="0"/>
          <a:ext cx="0" cy="0"/>
          <a:chOff x="0" y="0"/>
          <a:chExt cx="0" cy="0"/>
        </a:xfrm>
      </p:grpSpPr>
      <p:sp>
        <p:nvSpPr>
          <p:cNvPr id="6" name="TextBox 7"/>
          <p:cNvSpPr txBox="1">
            <a:spLocks noChangeArrowheads="1"/>
          </p:cNvSpPr>
          <p:nvPr>
            <p:custDataLst>
              <p:tags r:id="rId1"/>
            </p:custDataLst>
          </p:nvPr>
        </p:nvSpPr>
        <p:spPr bwMode="auto">
          <a:xfrm>
            <a:off x="0" y="2076467"/>
            <a:ext cx="12192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4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CONNECT WITH US!</a:t>
            </a:r>
          </a:p>
        </p:txBody>
      </p:sp>
      <p:sp>
        <p:nvSpPr>
          <p:cNvPr id="7" name="TextBox 7"/>
          <p:cNvSpPr txBox="1">
            <a:spLocks noChangeArrowheads="1"/>
          </p:cNvSpPr>
          <p:nvPr>
            <p:custDataLst>
              <p:tags r:id="rId2"/>
            </p:custDataLst>
          </p:nvPr>
        </p:nvSpPr>
        <p:spPr bwMode="auto">
          <a:xfrm>
            <a:off x="0" y="4331495"/>
            <a:ext cx="12192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r>
              <a:rPr kumimoji="0" lang="en-US" altLang="en-US" sz="32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LouisianaCPRA</a:t>
            </a:r>
            <a:endParaRPr kumimoji="0" lang="en-US" altLang="en-US"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 name="Oval 3"/>
          <p:cNvSpPr/>
          <p:nvPr/>
        </p:nvSpPr>
        <p:spPr>
          <a:xfrm>
            <a:off x="3298571" y="3134064"/>
            <a:ext cx="1039458" cy="10394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sp>
        <p:nvSpPr>
          <p:cNvPr id="17" name="Oval 16"/>
          <p:cNvSpPr/>
          <p:nvPr/>
        </p:nvSpPr>
        <p:spPr>
          <a:xfrm>
            <a:off x="4442494" y="3143832"/>
            <a:ext cx="1039458" cy="10394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sp>
        <p:nvSpPr>
          <p:cNvPr id="18" name="Oval 17"/>
          <p:cNvSpPr/>
          <p:nvPr/>
        </p:nvSpPr>
        <p:spPr>
          <a:xfrm>
            <a:off x="5550598" y="3151296"/>
            <a:ext cx="1039458" cy="10394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sp>
        <p:nvSpPr>
          <p:cNvPr id="19" name="Oval 18"/>
          <p:cNvSpPr/>
          <p:nvPr/>
        </p:nvSpPr>
        <p:spPr>
          <a:xfrm>
            <a:off x="6662859" y="3124591"/>
            <a:ext cx="1039458" cy="10394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sp>
        <p:nvSpPr>
          <p:cNvPr id="20" name="Oval 19"/>
          <p:cNvSpPr/>
          <p:nvPr/>
        </p:nvSpPr>
        <p:spPr>
          <a:xfrm>
            <a:off x="7747075" y="3124591"/>
            <a:ext cx="1039458" cy="10394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grpSp>
        <p:nvGrpSpPr>
          <p:cNvPr id="8" name="Group 13"/>
          <p:cNvGrpSpPr>
            <a:grpSpLocks/>
          </p:cNvGrpSpPr>
          <p:nvPr/>
        </p:nvGrpSpPr>
        <p:grpSpPr bwMode="auto">
          <a:xfrm>
            <a:off x="3262924" y="3048007"/>
            <a:ext cx="5721349" cy="1196975"/>
            <a:chOff x="1710490" y="3530635"/>
            <a:chExt cx="5720255" cy="1196975"/>
          </a:xfrm>
        </p:grpSpPr>
        <p:pic>
          <p:nvPicPr>
            <p:cNvPr id="9" name="Picture 1"/>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5990194" y="3584972"/>
              <a:ext cx="1440551" cy="108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a:off x="2857044" y="3596144"/>
              <a:ext cx="1077238" cy="1077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bwMode="auto">
            <a:xfrm>
              <a:off x="5024774" y="3530635"/>
              <a:ext cx="1196975" cy="119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
            <p:cNvPicPr>
              <a:picLocks noChangeAspect="1"/>
            </p:cNvPicPr>
            <p:nvPr/>
          </p:nvPicPr>
          <p:blipFill>
            <a:blip r:embed="rId9" cstate="email">
              <a:extLst>
                <a:ext uri="{28A0092B-C50C-407E-A947-70E740481C1C}">
                  <a14:useLocalDpi xmlns:a14="http://schemas.microsoft.com/office/drawing/2010/main"/>
                </a:ext>
              </a:extLst>
            </a:blip>
            <a:srcRect/>
            <a:stretch>
              <a:fillRect/>
            </a:stretch>
          </p:blipFill>
          <p:spPr bwMode="auto">
            <a:xfrm>
              <a:off x="1710490" y="3564391"/>
              <a:ext cx="1119644" cy="1119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5"/>
            <p:cNvPicPr>
              <a:picLocks noChangeAspect="1"/>
            </p:cNvPicPr>
            <p:nvPr/>
          </p:nvPicPr>
          <p:blipFill>
            <a:blip r:embed="rId10" cstate="email">
              <a:extLst>
                <a:ext uri="{28A0092B-C50C-407E-A947-70E740481C1C}">
                  <a14:useLocalDpi xmlns:a14="http://schemas.microsoft.com/office/drawing/2010/main"/>
                </a:ext>
              </a:extLst>
            </a:blip>
            <a:srcRect/>
            <a:stretch>
              <a:fillRect/>
            </a:stretch>
          </p:blipFill>
          <p:spPr bwMode="auto">
            <a:xfrm>
              <a:off x="4020445" y="3653488"/>
              <a:ext cx="991699" cy="991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3"/>
            <p:cNvSpPr/>
            <p:nvPr/>
          </p:nvSpPr>
          <p:spPr>
            <a:xfrm rot="16200000">
              <a:off x="4115803" y="3394009"/>
              <a:ext cx="780927" cy="1087732"/>
            </a:xfrm>
            <a:prstGeom prst="rect">
              <a:avLst/>
            </a:prstGeom>
            <a:noFill/>
          </p:spPr>
          <p:txBody>
            <a:bodyPr spcFirstLastPara="1" wrap="none">
              <a:prstTxWarp prst="textCircle">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w="0"/>
                  <a:solidFill>
                    <a:prstClr val="white"/>
                  </a:solidFill>
                  <a:effectLst/>
                  <a:uLnTx/>
                  <a:uFillTx/>
                  <a:latin typeface="Century Gothic" panose="020B0502020202020204" pitchFamily="34" charset="0"/>
                  <a:ea typeface="+mn-ea"/>
                  <a:cs typeface="Arial" charset="0"/>
                </a:rPr>
                <a:t>SUBSCRIBE</a:t>
              </a:r>
              <a:endParaRPr kumimoji="0" lang="en-US" sz="4000" b="0" i="0" u="none" strike="noStrike" kern="1200" cap="none" spc="0" normalizeH="0" baseline="0" noProof="0" dirty="0">
                <a:ln w="0"/>
                <a:solidFill>
                  <a:prstClr val="white"/>
                </a:solidFill>
                <a:effectLst/>
                <a:uLnTx/>
                <a:uFillTx/>
                <a:latin typeface="Century Gothic" panose="020B0502020202020204" pitchFamily="34" charset="0"/>
                <a:ea typeface="+mn-ea"/>
                <a:cs typeface="Arial" charset="0"/>
              </a:endParaRPr>
            </a:p>
          </p:txBody>
        </p:sp>
      </p:grpSp>
    </p:spTree>
    <p:extLst>
      <p:ext uri="{BB962C8B-B14F-4D97-AF65-F5344CB8AC3E}">
        <p14:creationId xmlns:p14="http://schemas.microsoft.com/office/powerpoint/2010/main" val="5327938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id="{42DE0A32-E27D-E7EE-571D-120C075824F1}"/>
              </a:ext>
            </a:extLst>
          </p:cNvPr>
          <p:cNvSpPr/>
          <p:nvPr/>
        </p:nvSpPr>
        <p:spPr>
          <a:xfrm>
            <a:off x="-1" y="3269841"/>
            <a:ext cx="12192001" cy="358815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Gotham Book" pitchFamily="2" charset="0"/>
              <a:ea typeface="+mn-ea"/>
              <a:cs typeface="+mn-cs"/>
            </a:endParaRPr>
          </a:p>
        </p:txBody>
      </p:sp>
      <p:sp>
        <p:nvSpPr>
          <p:cNvPr id="12" name="Title 11">
            <a:extLst>
              <a:ext uri="{FF2B5EF4-FFF2-40B4-BE49-F238E27FC236}">
                <a16:creationId xmlns:a16="http://schemas.microsoft.com/office/drawing/2014/main" id="{1D64502D-41AD-B331-DE2F-E25484AE363F}"/>
              </a:ext>
            </a:extLst>
          </p:cNvPr>
          <p:cNvSpPr>
            <a:spLocks noGrp="1"/>
          </p:cNvSpPr>
          <p:nvPr>
            <p:ph type="title"/>
          </p:nvPr>
        </p:nvSpPr>
        <p:spPr>
          <a:xfrm>
            <a:off x="230124" y="762000"/>
            <a:ext cx="11731752" cy="2156360"/>
          </a:xfrm>
        </p:spPr>
        <p:txBody>
          <a:bodyPr>
            <a:noAutofit/>
          </a:bodyPr>
          <a:lstStyle/>
          <a:p>
            <a:pPr>
              <a:lnSpc>
                <a:spcPct val="75000"/>
              </a:lnSpc>
            </a:pPr>
            <a:r>
              <a:rPr lang="en-US" dirty="0"/>
              <a:t>Louisiana’s Comprehensive Master Plan for a Sustainable Coast</a:t>
            </a:r>
          </a:p>
        </p:txBody>
      </p:sp>
      <p:sp>
        <p:nvSpPr>
          <p:cNvPr id="5" name="Text Placeholder 4">
            <a:extLst>
              <a:ext uri="{FF2B5EF4-FFF2-40B4-BE49-F238E27FC236}">
                <a16:creationId xmlns:a16="http://schemas.microsoft.com/office/drawing/2014/main" id="{FB629AAC-8F97-4075-8C1C-F04B655E6AC9}"/>
              </a:ext>
            </a:extLst>
          </p:cNvPr>
          <p:cNvSpPr>
            <a:spLocks noGrp="1"/>
          </p:cNvSpPr>
          <p:nvPr>
            <p:ph sz="quarter" idx="11"/>
          </p:nvPr>
        </p:nvSpPr>
        <p:spPr>
          <a:xfrm>
            <a:off x="10591800" y="3944540"/>
            <a:ext cx="1371648" cy="2260360"/>
          </a:xfrm>
        </p:spPr>
        <p:txBody>
          <a:bodyPr anchor="ctr" anchorCtr="0"/>
          <a:lstStyle/>
          <a:p>
            <a:pPr lvl="3"/>
            <a:r>
              <a:rPr lang="en-US" dirty="0"/>
              <a:t>Defines a list of projects</a:t>
            </a:r>
          </a:p>
          <a:p>
            <a:pPr lvl="3"/>
            <a:r>
              <a:rPr lang="en-US" dirty="0"/>
              <a:t>50-Year, </a:t>
            </a:r>
            <a:br>
              <a:rPr lang="en-US" dirty="0"/>
            </a:br>
            <a:r>
              <a:rPr lang="en-US" dirty="0"/>
              <a:t>$50 Billion budget</a:t>
            </a:r>
          </a:p>
          <a:p>
            <a:pPr lvl="3"/>
            <a:r>
              <a:rPr lang="en-US" dirty="0"/>
              <a:t>Updated every 6 years</a:t>
            </a:r>
          </a:p>
        </p:txBody>
      </p:sp>
      <p:grpSp>
        <p:nvGrpSpPr>
          <p:cNvPr id="19" name="Group 18">
            <a:extLst>
              <a:ext uri="{FF2B5EF4-FFF2-40B4-BE49-F238E27FC236}">
                <a16:creationId xmlns:a16="http://schemas.microsoft.com/office/drawing/2014/main" id="{E959270C-DB70-0E98-AD23-6DB4C05BF05B}"/>
              </a:ext>
            </a:extLst>
          </p:cNvPr>
          <p:cNvGrpSpPr/>
          <p:nvPr/>
        </p:nvGrpSpPr>
        <p:grpSpPr>
          <a:xfrm>
            <a:off x="3048001" y="3901109"/>
            <a:ext cx="2286000" cy="2956891"/>
            <a:chOff x="3113421" y="3901109"/>
            <a:chExt cx="2286000" cy="2956891"/>
          </a:xfrm>
        </p:grpSpPr>
        <p:sp>
          <p:nvSpPr>
            <p:cNvPr id="16" name="Rectangle 15">
              <a:extLst>
                <a:ext uri="{FF2B5EF4-FFF2-40B4-BE49-F238E27FC236}">
                  <a16:creationId xmlns:a16="http://schemas.microsoft.com/office/drawing/2014/main" id="{4399AFAA-58CA-14ED-4358-DCEC42D7DD4F}"/>
                </a:ext>
              </a:extLst>
            </p:cNvPr>
            <p:cNvSpPr/>
            <p:nvPr/>
          </p:nvSpPr>
          <p:spPr>
            <a:xfrm>
              <a:off x="3113421" y="5365716"/>
              <a:ext cx="2286000" cy="14922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pic>
          <p:nvPicPr>
            <p:cNvPr id="7" name="Picture 6">
              <a:extLst>
                <a:ext uri="{FF2B5EF4-FFF2-40B4-BE49-F238E27FC236}">
                  <a16:creationId xmlns:a16="http://schemas.microsoft.com/office/drawing/2014/main" id="{3093768E-50EA-44D7-83B3-6248CDE54565}"/>
                </a:ext>
              </a:extLst>
            </p:cNvPr>
            <p:cNvPicPr>
              <a:picLocks noChangeAspect="1"/>
            </p:cNvPicPr>
            <p:nvPr/>
          </p:nvPicPr>
          <p:blipFill rotWithShape="1">
            <a:blip r:embed="rId3"/>
            <a:srcRect t="1851" b="9252"/>
            <a:stretch/>
          </p:blipFill>
          <p:spPr>
            <a:xfrm>
              <a:off x="3113421" y="3901109"/>
              <a:ext cx="2286000" cy="2636009"/>
            </a:xfrm>
            <a:prstGeom prst="rect">
              <a:avLst/>
            </a:prstGeom>
            <a:ln>
              <a:noFill/>
            </a:ln>
            <a:effectLst/>
          </p:spPr>
        </p:pic>
      </p:grpSp>
      <p:pic>
        <p:nvPicPr>
          <p:cNvPr id="15" name="Content Placeholder 6" descr="0001 main report cover.jpeg.jpg">
            <a:extLst>
              <a:ext uri="{FF2B5EF4-FFF2-40B4-BE49-F238E27FC236}">
                <a16:creationId xmlns:a16="http://schemas.microsoft.com/office/drawing/2014/main" id="{6828E378-ACD5-A980-6BF4-0833DEAA4C05}"/>
              </a:ext>
            </a:extLst>
          </p:cNvPr>
          <p:cNvPicPr>
            <a:picLocks noChangeAspect="1"/>
          </p:cNvPicPr>
          <p:nvPr/>
        </p:nvPicPr>
        <p:blipFill rotWithShape="1">
          <a:blip r:embed="rId4" cstate="screen">
            <a:extLst>
              <a:ext uri="{28A0092B-C50C-407E-A947-70E740481C1C}">
                <a14:useLocalDpi xmlns:a14="http://schemas.microsoft.com/office/drawing/2010/main"/>
              </a:ext>
            </a:extLst>
          </a:blip>
          <a:stretch/>
        </p:blipFill>
        <p:spPr bwMode="auto">
          <a:xfrm>
            <a:off x="609601" y="3901109"/>
            <a:ext cx="2286000" cy="2956891"/>
          </a:xfrm>
          <a:prstGeom prst="rect">
            <a:avLst/>
          </a:prstGeom>
        </p:spPr>
      </p:pic>
      <p:grpSp>
        <p:nvGrpSpPr>
          <p:cNvPr id="22" name="Group 21">
            <a:extLst>
              <a:ext uri="{FF2B5EF4-FFF2-40B4-BE49-F238E27FC236}">
                <a16:creationId xmlns:a16="http://schemas.microsoft.com/office/drawing/2014/main" id="{3B7293AC-4D47-ED6E-E1B5-9AB8CB8583DA}"/>
              </a:ext>
            </a:extLst>
          </p:cNvPr>
          <p:cNvGrpSpPr/>
          <p:nvPr/>
        </p:nvGrpSpPr>
        <p:grpSpPr>
          <a:xfrm>
            <a:off x="5486401" y="3901109"/>
            <a:ext cx="2286000" cy="2953512"/>
            <a:chOff x="5603770" y="3901109"/>
            <a:chExt cx="2286000" cy="2956891"/>
          </a:xfrm>
        </p:grpSpPr>
        <p:sp>
          <p:nvSpPr>
            <p:cNvPr id="18" name="Rectangle 17">
              <a:extLst>
                <a:ext uri="{FF2B5EF4-FFF2-40B4-BE49-F238E27FC236}">
                  <a16:creationId xmlns:a16="http://schemas.microsoft.com/office/drawing/2014/main" id="{02415407-BCCE-F101-E4B3-3F69EB0A9076}"/>
                </a:ext>
              </a:extLst>
            </p:cNvPr>
            <p:cNvSpPr/>
            <p:nvPr/>
          </p:nvSpPr>
          <p:spPr>
            <a:xfrm>
              <a:off x="5603770" y="3901109"/>
              <a:ext cx="2286000" cy="29568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pic>
          <p:nvPicPr>
            <p:cNvPr id="9" name="Picture 8">
              <a:extLst>
                <a:ext uri="{FF2B5EF4-FFF2-40B4-BE49-F238E27FC236}">
                  <a16:creationId xmlns:a16="http://schemas.microsoft.com/office/drawing/2014/main" id="{E9BCC0DB-BBF1-4EBA-9976-FD5A2EBE71F4}"/>
                </a:ext>
              </a:extLst>
            </p:cNvPr>
            <p:cNvPicPr>
              <a:picLocks noChangeAspect="1"/>
            </p:cNvPicPr>
            <p:nvPr/>
          </p:nvPicPr>
          <p:blipFill rotWithShape="1">
            <a:blip r:embed="rId5"/>
            <a:srcRect t="1132" b="6695"/>
            <a:stretch/>
          </p:blipFill>
          <p:spPr>
            <a:xfrm>
              <a:off x="5603770" y="3901109"/>
              <a:ext cx="2286000" cy="2727816"/>
            </a:xfrm>
            <a:prstGeom prst="rect">
              <a:avLst/>
            </a:prstGeom>
            <a:ln>
              <a:noFill/>
            </a:ln>
            <a:effectLst/>
          </p:spPr>
        </p:pic>
      </p:grpSp>
      <p:sp>
        <p:nvSpPr>
          <p:cNvPr id="4" name="Text Placeholder 4">
            <a:extLst>
              <a:ext uri="{FF2B5EF4-FFF2-40B4-BE49-F238E27FC236}">
                <a16:creationId xmlns:a16="http://schemas.microsoft.com/office/drawing/2014/main" id="{7453E659-0773-D1FA-0B31-3264A5B53989}"/>
              </a:ext>
            </a:extLst>
          </p:cNvPr>
          <p:cNvSpPr txBox="1">
            <a:spLocks/>
          </p:cNvSpPr>
          <p:nvPr/>
        </p:nvSpPr>
        <p:spPr>
          <a:xfrm>
            <a:off x="230124" y="2278559"/>
            <a:ext cx="11731752" cy="769441"/>
          </a:xfrm>
          <a:prstGeom prst="rect">
            <a:avLst/>
          </a:prstGeom>
        </p:spPr>
        <p:txBody>
          <a:bodyPr vert="horz" wrap="square" lIns="0" tIns="0" rIns="0" bIns="0" rtlCol="0" anchor="t" anchorCtr="0">
            <a:spAutoFit/>
          </a:bodyPr>
          <a:lstStyle>
            <a:lvl1pPr marL="0">
              <a:lnSpc>
                <a:spcPct val="120000"/>
              </a:lnSpc>
              <a:spcBef>
                <a:spcPts val="600"/>
              </a:spcBef>
              <a:spcAft>
                <a:spcPts val="600"/>
              </a:spcAft>
              <a:defRPr lang="en-US" sz="1200" dirty="0">
                <a:latin typeface="Gotham-Book"/>
                <a:ea typeface="+mn-ea"/>
                <a:cs typeface="Gotham-Book"/>
              </a:defRPr>
            </a:lvl1pPr>
            <a:lvl2pPr marL="228600" indent="-228600">
              <a:lnSpc>
                <a:spcPct val="120000"/>
              </a:lnSpc>
              <a:spcBef>
                <a:spcPts val="600"/>
              </a:spcBef>
              <a:spcAft>
                <a:spcPts val="0"/>
              </a:spcAft>
              <a:buFont typeface="Arial" panose="020B0604020202020204" pitchFamily="34" charset="0"/>
              <a:buChar char="•"/>
              <a:defRPr lang="en-US" sz="1200" b="0" i="0">
                <a:latin typeface="Gotham Book" pitchFamily="2" charset="0"/>
                <a:ea typeface="+mn-ea"/>
                <a:cs typeface="Gotham Book" pitchFamily="2" charset="0"/>
              </a:defRPr>
            </a:lvl2pPr>
            <a:lvl3pPr marL="457200" indent="-228600">
              <a:lnSpc>
                <a:spcPct val="120000"/>
              </a:lnSpc>
              <a:spcBef>
                <a:spcPts val="600"/>
              </a:spcBef>
              <a:spcAft>
                <a:spcPts val="0"/>
              </a:spcAft>
              <a:buFont typeface="System Font Regular"/>
              <a:buChar char="-"/>
              <a:defRPr sz="1200" b="0" i="0">
                <a:latin typeface="Gotham Book" pitchFamily="2" charset="0"/>
                <a:ea typeface="+mn-ea"/>
                <a:cs typeface="Gotham Book" pitchFamily="2" charset="0"/>
              </a:defRPr>
            </a:lvl3pPr>
            <a:lvl4pPr marL="0">
              <a:lnSpc>
                <a:spcPct val="120000"/>
              </a:lnSpc>
              <a:spcBef>
                <a:spcPts val="600"/>
              </a:spcBef>
              <a:spcAft>
                <a:spcPts val="600"/>
              </a:spcAft>
              <a:defRPr lang="en-US" sz="1200" b="1" i="0" cap="all" spc="100" baseline="0" dirty="0">
                <a:solidFill>
                  <a:schemeClr val="tx1"/>
                </a:solidFill>
                <a:latin typeface="Gotham-Book"/>
                <a:ea typeface="+mn-ea"/>
                <a:cs typeface="Gotham-Book"/>
              </a:defRPr>
            </a:lvl4pPr>
            <a:lvl5pPr marL="0">
              <a:lnSpc>
                <a:spcPts val="2500"/>
              </a:lnSpc>
              <a:spcBef>
                <a:spcPts val="600"/>
              </a:spcBef>
              <a:spcAft>
                <a:spcPts val="600"/>
              </a:spcAft>
              <a:defRPr lang="en-US" sz="2500" b="0" i="0" cap="all" spc="150" baseline="0" dirty="0">
                <a:latin typeface="Dharma Gothic E Light" pitchFamily="82" charset="77"/>
                <a:ea typeface="+mn-ea"/>
                <a:cs typeface="Gotham-Book"/>
              </a:defRPr>
            </a:lvl5pPr>
            <a:lvl6pPr marL="0">
              <a:lnSpc>
                <a:spcPts val="4000"/>
              </a:lnSpc>
              <a:spcBef>
                <a:spcPts val="600"/>
              </a:spcBef>
              <a:spcAft>
                <a:spcPts val="0"/>
              </a:spcAft>
              <a:defRPr sz="4000" b="0" i="0" cap="all" spc="100" baseline="0">
                <a:latin typeface="Dharma Gothic E Light" pitchFamily="82" charset="77"/>
                <a:ea typeface="+mn-ea"/>
                <a:cs typeface="+mn-cs"/>
              </a:defRPr>
            </a:lvl6pPr>
            <a:lvl7pPr marL="0">
              <a:lnSpc>
                <a:spcPts val="7500"/>
              </a:lnSpc>
              <a:spcBef>
                <a:spcPts val="600"/>
              </a:spcBef>
              <a:spcAft>
                <a:spcPts val="1200"/>
              </a:spcAft>
              <a:defRPr sz="7500" b="0" i="0" cap="all" spc="250" baseline="0">
                <a:solidFill>
                  <a:schemeClr val="accent1"/>
                </a:solidFill>
                <a:latin typeface="Dharma Gothic E Light" pitchFamily="82" charset="77"/>
                <a:ea typeface="+mn-ea"/>
                <a:cs typeface="+mn-cs"/>
              </a:defRPr>
            </a:lvl7pPr>
            <a:lvl8pPr marL="228600" indent="-228600">
              <a:lnSpc>
                <a:spcPct val="120000"/>
              </a:lnSpc>
              <a:spcBef>
                <a:spcPts val="600"/>
              </a:spcBef>
              <a:spcAft>
                <a:spcPts val="600"/>
              </a:spcAft>
              <a:buFont typeface="Arial" panose="020B0604020202020204" pitchFamily="34" charset="0"/>
              <a:buChar char="•"/>
              <a:defRPr sz="1200" b="0" i="0" cap="none" spc="0" baseline="0">
                <a:solidFill>
                  <a:schemeClr val="tx1"/>
                </a:solidFill>
                <a:latin typeface="Gotham Book" pitchFamily="2" charset="0"/>
                <a:ea typeface="+mn-ea"/>
                <a:cs typeface="Gotham Book" pitchFamily="2" charset="0"/>
              </a:defRPr>
            </a:lvl8pPr>
            <a:lvl9pPr marL="0">
              <a:lnSpc>
                <a:spcPct val="120000"/>
              </a:lnSpc>
              <a:spcBef>
                <a:spcPts val="1200"/>
              </a:spcBef>
              <a:spcAft>
                <a:spcPts val="600"/>
              </a:spcAft>
              <a:defRPr sz="1200" b="0" i="0" cap="all" spc="100" baseline="0">
                <a:latin typeface="Gotham Book" pitchFamily="2" charset="0"/>
                <a:ea typeface="+mn-ea"/>
                <a:cs typeface="Gotham Book" pitchFamily="2" charset="0"/>
              </a:defRPr>
            </a:lvl9pPr>
          </a:lstStyle>
          <a:p>
            <a:pPr marL="0" marR="0" lvl="4" indent="0" algn="l" defTabSz="914400" rtl="0" eaLnBrk="1" fontAlgn="auto" latinLnBrk="0" hangingPunct="1">
              <a:lnSpc>
                <a:spcPct val="100000"/>
              </a:lnSpc>
              <a:spcBef>
                <a:spcPts val="600"/>
              </a:spcBef>
              <a:spcAft>
                <a:spcPts val="600"/>
              </a:spcAft>
              <a:buClrTx/>
              <a:buSzTx/>
              <a:buFontTx/>
              <a:buNone/>
              <a:tabLst/>
              <a:defRPr/>
            </a:pPr>
            <a:r>
              <a:rPr kumimoji="0" lang="en-US" sz="2500" b="0" i="0" u="none" strike="noStrike" kern="0" cap="all" spc="150" normalizeH="0" baseline="0" noProof="0" dirty="0">
                <a:ln>
                  <a:noFill/>
                </a:ln>
                <a:solidFill>
                  <a:sysClr val="windowText" lastClr="000000"/>
                </a:solidFill>
                <a:effectLst/>
                <a:uLnTx/>
                <a:uFillTx/>
                <a:latin typeface="Franklin Gothic Medium Cond" panose="020B0606030402020204" pitchFamily="34" charset="0"/>
                <a:ea typeface="+mn-ea"/>
              </a:rPr>
              <a:t>Articulates an integrated and comprehensive vision for resilience, restoration, and protection in coastal Louisiana</a:t>
            </a:r>
          </a:p>
        </p:txBody>
      </p:sp>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24801" y="3888960"/>
            <a:ext cx="2282259" cy="2953512"/>
          </a:xfrm>
          <a:prstGeom prst="rect">
            <a:avLst/>
          </a:prstGeom>
        </p:spPr>
      </p:pic>
    </p:spTree>
    <p:extLst>
      <p:ext uri="{BB962C8B-B14F-4D97-AF65-F5344CB8AC3E}">
        <p14:creationId xmlns:p14="http://schemas.microsoft.com/office/powerpoint/2010/main" val="39030642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56" name="Title 55">
            <a:extLst>
              <a:ext uri="{FF2B5EF4-FFF2-40B4-BE49-F238E27FC236}">
                <a16:creationId xmlns:a16="http://schemas.microsoft.com/office/drawing/2014/main" id="{53998CD2-97EA-A5EA-76BF-93DB15233C63}"/>
              </a:ext>
            </a:extLst>
          </p:cNvPr>
          <p:cNvSpPr>
            <a:spLocks noGrp="1"/>
          </p:cNvSpPr>
          <p:nvPr>
            <p:ph type="title"/>
          </p:nvPr>
        </p:nvSpPr>
        <p:spPr>
          <a:xfrm>
            <a:off x="228600" y="758952"/>
            <a:ext cx="11731752" cy="1194558"/>
          </a:xfrm>
        </p:spPr>
        <p:txBody>
          <a:bodyPr/>
          <a:lstStyle/>
          <a:p>
            <a:r>
              <a:rPr lang="en-US" dirty="0">
                <a:solidFill>
                  <a:schemeClr val="bg1"/>
                </a:solidFill>
              </a:rPr>
              <a:t>Coastal Master Plan</a:t>
            </a:r>
          </a:p>
        </p:txBody>
      </p:sp>
      <p:graphicFrame>
        <p:nvGraphicFramePr>
          <p:cNvPr id="72" name="Content Placeholder 3">
            <a:extLst>
              <a:ext uri="{FF2B5EF4-FFF2-40B4-BE49-F238E27FC236}">
                <a16:creationId xmlns:a16="http://schemas.microsoft.com/office/drawing/2014/main" id="{338E9E2B-0424-B04E-8342-C3AFA1F54358}"/>
              </a:ext>
            </a:extLst>
          </p:cNvPr>
          <p:cNvGraphicFramePr>
            <a:graphicFrameLocks/>
          </p:cNvGraphicFramePr>
          <p:nvPr/>
        </p:nvGraphicFramePr>
        <p:xfrm>
          <a:off x="230124" y="3810000"/>
          <a:ext cx="11733276" cy="2819397"/>
        </p:xfrm>
        <a:graphic>
          <a:graphicData uri="http://schemas.openxmlformats.org/drawingml/2006/chart">
            <c:chart xmlns:c="http://schemas.openxmlformats.org/drawingml/2006/chart" xmlns:r="http://schemas.openxmlformats.org/officeDocument/2006/relationships" r:id="rId3"/>
          </a:graphicData>
        </a:graphic>
      </p:graphicFrame>
      <p:grpSp>
        <p:nvGrpSpPr>
          <p:cNvPr id="5" name="Group 4">
            <a:extLst>
              <a:ext uri="{FF2B5EF4-FFF2-40B4-BE49-F238E27FC236}">
                <a16:creationId xmlns:a16="http://schemas.microsoft.com/office/drawing/2014/main" id="{F75BE622-5266-3E72-637C-858A68CCBC6C}"/>
              </a:ext>
            </a:extLst>
          </p:cNvPr>
          <p:cNvGrpSpPr/>
          <p:nvPr/>
        </p:nvGrpSpPr>
        <p:grpSpPr>
          <a:xfrm>
            <a:off x="1300496" y="3205918"/>
            <a:ext cx="10261788" cy="2466402"/>
            <a:chOff x="1300496" y="3301332"/>
            <a:chExt cx="10261788" cy="2466402"/>
          </a:xfrm>
        </p:grpSpPr>
        <p:pic>
          <p:nvPicPr>
            <p:cNvPr id="77" name="Picture 76">
              <a:extLst>
                <a:ext uri="{FF2B5EF4-FFF2-40B4-BE49-F238E27FC236}">
                  <a16:creationId xmlns:a16="http://schemas.microsoft.com/office/drawing/2014/main" id="{AD3F444D-4151-0246-B179-92FA073DF1E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649517" y="4901095"/>
              <a:ext cx="837480" cy="837481"/>
            </a:xfrm>
            <a:prstGeom prst="rect">
              <a:avLst/>
            </a:prstGeom>
          </p:spPr>
        </p:pic>
        <p:pic>
          <p:nvPicPr>
            <p:cNvPr id="78" name="Picture 77">
              <a:extLst>
                <a:ext uri="{FF2B5EF4-FFF2-40B4-BE49-F238E27FC236}">
                  <a16:creationId xmlns:a16="http://schemas.microsoft.com/office/drawing/2014/main" id="{CEDE234A-6843-5D48-AA72-CD3B46595058}"/>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994770" y="3453637"/>
              <a:ext cx="837480" cy="837481"/>
            </a:xfrm>
            <a:prstGeom prst="rect">
              <a:avLst/>
            </a:prstGeom>
          </p:spPr>
        </p:pic>
        <p:pic>
          <p:nvPicPr>
            <p:cNvPr id="79" name="Picture 78">
              <a:extLst>
                <a:ext uri="{FF2B5EF4-FFF2-40B4-BE49-F238E27FC236}">
                  <a16:creationId xmlns:a16="http://schemas.microsoft.com/office/drawing/2014/main" id="{851E736B-4A02-7D4C-9621-4F85B5FB4AFE}"/>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340023" y="4930253"/>
              <a:ext cx="837480" cy="837481"/>
            </a:xfrm>
            <a:prstGeom prst="rect">
              <a:avLst/>
            </a:prstGeom>
          </p:spPr>
        </p:pic>
        <p:pic>
          <p:nvPicPr>
            <p:cNvPr id="80" name="Picture 79">
              <a:extLst>
                <a:ext uri="{FF2B5EF4-FFF2-40B4-BE49-F238E27FC236}">
                  <a16:creationId xmlns:a16="http://schemas.microsoft.com/office/drawing/2014/main" id="{A30F50F3-B83B-9842-9F07-D528A96C02E5}"/>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685276" y="4497552"/>
              <a:ext cx="837480" cy="837481"/>
            </a:xfrm>
            <a:prstGeom prst="rect">
              <a:avLst/>
            </a:prstGeom>
          </p:spPr>
        </p:pic>
        <p:pic>
          <p:nvPicPr>
            <p:cNvPr id="76" name="Picture 75">
              <a:extLst>
                <a:ext uri="{FF2B5EF4-FFF2-40B4-BE49-F238E27FC236}">
                  <a16:creationId xmlns:a16="http://schemas.microsoft.com/office/drawing/2014/main" id="{85AF70A4-9893-B34B-8DDE-498D424A1DF7}"/>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300496" y="4810169"/>
              <a:ext cx="841248" cy="841249"/>
            </a:xfrm>
            <a:prstGeom prst="rect">
              <a:avLst/>
            </a:prstGeom>
          </p:spPr>
        </p:pic>
        <p:pic>
          <p:nvPicPr>
            <p:cNvPr id="81" name="Picture 80">
              <a:extLst>
                <a:ext uri="{FF2B5EF4-FFF2-40B4-BE49-F238E27FC236}">
                  <a16:creationId xmlns:a16="http://schemas.microsoft.com/office/drawing/2014/main" id="{9291CDD5-80E1-D047-9A05-4189AC8719CD}"/>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8030529" y="4921704"/>
              <a:ext cx="841248" cy="841249"/>
            </a:xfrm>
            <a:prstGeom prst="rect">
              <a:avLst/>
            </a:prstGeom>
          </p:spPr>
        </p:pic>
        <p:pic>
          <p:nvPicPr>
            <p:cNvPr id="82" name="Picture 81">
              <a:extLst>
                <a:ext uri="{FF2B5EF4-FFF2-40B4-BE49-F238E27FC236}">
                  <a16:creationId xmlns:a16="http://schemas.microsoft.com/office/drawing/2014/main" id="{0AD4CF14-722A-4141-91B4-40A94CD2772F}"/>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9379550" y="3301332"/>
              <a:ext cx="837480" cy="837481"/>
            </a:xfrm>
            <a:prstGeom prst="rect">
              <a:avLst/>
            </a:prstGeom>
          </p:spPr>
        </p:pic>
        <p:pic>
          <p:nvPicPr>
            <p:cNvPr id="83" name="Picture 82">
              <a:extLst>
                <a:ext uri="{FF2B5EF4-FFF2-40B4-BE49-F238E27FC236}">
                  <a16:creationId xmlns:a16="http://schemas.microsoft.com/office/drawing/2014/main" id="{6A9E4C13-4764-4B48-BCA0-5F0622EBCF43}"/>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10724804" y="4413302"/>
              <a:ext cx="837480" cy="837481"/>
            </a:xfrm>
            <a:prstGeom prst="rect">
              <a:avLst/>
            </a:prstGeom>
          </p:spPr>
        </p:pic>
      </p:grpSp>
      <p:grpSp>
        <p:nvGrpSpPr>
          <p:cNvPr id="92" name="Group 91">
            <a:extLst>
              <a:ext uri="{FF2B5EF4-FFF2-40B4-BE49-F238E27FC236}">
                <a16:creationId xmlns:a16="http://schemas.microsoft.com/office/drawing/2014/main" id="{667F13DA-4869-EE45-B99C-95567DBA11C3}"/>
              </a:ext>
            </a:extLst>
          </p:cNvPr>
          <p:cNvGrpSpPr/>
          <p:nvPr/>
        </p:nvGrpSpPr>
        <p:grpSpPr>
          <a:xfrm>
            <a:off x="1303874" y="3149334"/>
            <a:ext cx="7552944" cy="317291"/>
            <a:chOff x="1460956" y="2458193"/>
            <a:chExt cx="7306056" cy="228600"/>
          </a:xfrm>
          <a:solidFill>
            <a:schemeClr val="accent6"/>
          </a:solidFill>
        </p:grpSpPr>
        <p:cxnSp>
          <p:nvCxnSpPr>
            <p:cNvPr id="19" name="Straight Connector 18">
              <a:extLst>
                <a:ext uri="{FF2B5EF4-FFF2-40B4-BE49-F238E27FC236}">
                  <a16:creationId xmlns:a16="http://schemas.microsoft.com/office/drawing/2014/main" id="{E8221A44-9855-4A71-B325-323048C467E8}"/>
                </a:ext>
              </a:extLst>
            </p:cNvPr>
            <p:cNvCxnSpPr>
              <a:cxnSpLocks/>
            </p:cNvCxnSpPr>
            <p:nvPr/>
          </p:nvCxnSpPr>
          <p:spPr>
            <a:xfrm>
              <a:off x="1460956" y="2458193"/>
              <a:ext cx="7306056" cy="0"/>
            </a:xfrm>
            <a:prstGeom prst="line">
              <a:avLst/>
            </a:prstGeom>
            <a:grpFill/>
            <a:ln w="12700" cap="rnd">
              <a:solidFill>
                <a:schemeClr val="accent2"/>
              </a:solidFill>
              <a:prstDash val="sysDash"/>
              <a:tailEnd type="none" w="med" len="sm"/>
            </a:ln>
            <a:effectLst/>
          </p:spPr>
          <p:style>
            <a:lnRef idx="2">
              <a:schemeClr val="accent1"/>
            </a:lnRef>
            <a:fillRef idx="0">
              <a:schemeClr val="accent1"/>
            </a:fillRef>
            <a:effectRef idx="1">
              <a:schemeClr val="accent1"/>
            </a:effectRef>
            <a:fontRef idx="minor">
              <a:schemeClr val="tx1"/>
            </a:fontRef>
          </p:style>
        </p:cxnSp>
        <p:grpSp>
          <p:nvGrpSpPr>
            <p:cNvPr id="89" name="Group 88">
              <a:extLst>
                <a:ext uri="{FF2B5EF4-FFF2-40B4-BE49-F238E27FC236}">
                  <a16:creationId xmlns:a16="http://schemas.microsoft.com/office/drawing/2014/main" id="{A5DC0FB8-64EE-6F40-B474-61CFD9135654}"/>
                </a:ext>
              </a:extLst>
            </p:cNvPr>
            <p:cNvGrpSpPr/>
            <p:nvPr/>
          </p:nvGrpSpPr>
          <p:grpSpPr>
            <a:xfrm>
              <a:off x="1460956" y="2458193"/>
              <a:ext cx="7306056" cy="228600"/>
              <a:chOff x="1460956" y="2458193"/>
              <a:chExt cx="7307180" cy="228600"/>
            </a:xfrm>
            <a:grpFill/>
          </p:grpSpPr>
          <p:cxnSp>
            <p:nvCxnSpPr>
              <p:cNvPr id="20" name="Straight Connector 19">
                <a:extLst>
                  <a:ext uri="{FF2B5EF4-FFF2-40B4-BE49-F238E27FC236}">
                    <a16:creationId xmlns:a16="http://schemas.microsoft.com/office/drawing/2014/main" id="{7FECB658-54A6-4404-92E8-D1D6FA7DC69E}"/>
                  </a:ext>
                </a:extLst>
              </p:cNvPr>
              <p:cNvCxnSpPr>
                <a:cxnSpLocks/>
              </p:cNvCxnSpPr>
              <p:nvPr/>
            </p:nvCxnSpPr>
            <p:spPr>
              <a:xfrm flipV="1">
                <a:off x="1460956" y="2458193"/>
                <a:ext cx="0" cy="228600"/>
              </a:xfrm>
              <a:prstGeom prst="line">
                <a:avLst/>
              </a:prstGeom>
              <a:grpFill/>
              <a:ln w="12700" cap="rnd">
                <a:solidFill>
                  <a:schemeClr val="accent2"/>
                </a:solidFill>
                <a:prstDash val="sysDash"/>
                <a:tailEnd type="none" w="med" len="sm"/>
              </a:ln>
              <a:effectLst/>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EA26B8FC-1A40-4E6A-ADF1-3D3FAFB63A2C}"/>
                  </a:ext>
                </a:extLst>
              </p:cNvPr>
              <p:cNvCxnSpPr>
                <a:cxnSpLocks/>
              </p:cNvCxnSpPr>
              <p:nvPr/>
            </p:nvCxnSpPr>
            <p:spPr>
              <a:xfrm flipV="1">
                <a:off x="8768136" y="2458193"/>
                <a:ext cx="0" cy="228600"/>
              </a:xfrm>
              <a:prstGeom prst="line">
                <a:avLst/>
              </a:prstGeom>
              <a:grpFill/>
              <a:ln w="12700" cap="rnd">
                <a:solidFill>
                  <a:schemeClr val="accent2"/>
                </a:solidFill>
                <a:prstDash val="sysDash"/>
                <a:tailEnd type="none" w="med" len="sm"/>
              </a:ln>
              <a:effectLst/>
            </p:spPr>
            <p:style>
              <a:lnRef idx="2">
                <a:schemeClr val="accent1"/>
              </a:lnRef>
              <a:fillRef idx="0">
                <a:schemeClr val="accent1"/>
              </a:fillRef>
              <a:effectRef idx="1">
                <a:schemeClr val="accent1"/>
              </a:effectRef>
              <a:fontRef idx="minor">
                <a:schemeClr val="tx1"/>
              </a:fontRef>
            </p:style>
          </p:cxnSp>
        </p:grpSp>
      </p:grpSp>
      <p:grpSp>
        <p:nvGrpSpPr>
          <p:cNvPr id="91" name="Group 90">
            <a:extLst>
              <a:ext uri="{FF2B5EF4-FFF2-40B4-BE49-F238E27FC236}">
                <a16:creationId xmlns:a16="http://schemas.microsoft.com/office/drawing/2014/main" id="{8AFDF733-93A1-6E48-A8AC-07B5D2CC484D}"/>
              </a:ext>
            </a:extLst>
          </p:cNvPr>
          <p:cNvGrpSpPr/>
          <p:nvPr/>
        </p:nvGrpSpPr>
        <p:grpSpPr>
          <a:xfrm>
            <a:off x="9379374" y="3149334"/>
            <a:ext cx="2143754" cy="317291"/>
            <a:chOff x="9224596" y="2458193"/>
            <a:chExt cx="2130552" cy="228600"/>
          </a:xfrm>
          <a:solidFill>
            <a:schemeClr val="accent6"/>
          </a:solidFill>
        </p:grpSpPr>
        <p:grpSp>
          <p:nvGrpSpPr>
            <p:cNvPr id="90" name="Group 89">
              <a:extLst>
                <a:ext uri="{FF2B5EF4-FFF2-40B4-BE49-F238E27FC236}">
                  <a16:creationId xmlns:a16="http://schemas.microsoft.com/office/drawing/2014/main" id="{5B2ADF03-ED78-9143-ADE2-F7C75F1BCB09}"/>
                </a:ext>
              </a:extLst>
            </p:cNvPr>
            <p:cNvGrpSpPr/>
            <p:nvPr/>
          </p:nvGrpSpPr>
          <p:grpSpPr>
            <a:xfrm>
              <a:off x="9224596" y="2458193"/>
              <a:ext cx="2130552" cy="228600"/>
              <a:chOff x="9224596" y="2458193"/>
              <a:chExt cx="2131423" cy="228600"/>
            </a:xfrm>
            <a:grpFill/>
          </p:grpSpPr>
          <p:cxnSp>
            <p:nvCxnSpPr>
              <p:cNvPr id="25" name="Straight Connector 24">
                <a:extLst>
                  <a:ext uri="{FF2B5EF4-FFF2-40B4-BE49-F238E27FC236}">
                    <a16:creationId xmlns:a16="http://schemas.microsoft.com/office/drawing/2014/main" id="{8DC2548B-2437-455E-A501-AC6B7D2F0532}"/>
                  </a:ext>
                </a:extLst>
              </p:cNvPr>
              <p:cNvCxnSpPr>
                <a:cxnSpLocks/>
              </p:cNvCxnSpPr>
              <p:nvPr/>
            </p:nvCxnSpPr>
            <p:spPr>
              <a:xfrm flipV="1">
                <a:off x="9224596" y="2458193"/>
                <a:ext cx="0" cy="228600"/>
              </a:xfrm>
              <a:prstGeom prst="line">
                <a:avLst/>
              </a:prstGeom>
              <a:grpFill/>
              <a:ln w="12700" cap="rnd">
                <a:solidFill>
                  <a:schemeClr val="accent2"/>
                </a:solidFill>
                <a:prstDash val="sysDash"/>
                <a:tailEnd type="none" w="med" len="sm"/>
              </a:ln>
              <a:effectLst/>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4A13E952-9575-47BE-982D-D7C4D794CD43}"/>
                  </a:ext>
                </a:extLst>
              </p:cNvPr>
              <p:cNvCxnSpPr>
                <a:cxnSpLocks/>
              </p:cNvCxnSpPr>
              <p:nvPr/>
            </p:nvCxnSpPr>
            <p:spPr>
              <a:xfrm flipV="1">
                <a:off x="11356019" y="2458193"/>
                <a:ext cx="0" cy="228600"/>
              </a:xfrm>
              <a:prstGeom prst="line">
                <a:avLst/>
              </a:prstGeom>
              <a:grpFill/>
              <a:ln w="12700" cap="rnd">
                <a:solidFill>
                  <a:schemeClr val="accent2"/>
                </a:solidFill>
                <a:prstDash val="sysDash"/>
                <a:tailEnd type="none" w="med" len="sm"/>
              </a:ln>
              <a:effectLst/>
            </p:spPr>
            <p:style>
              <a:lnRef idx="2">
                <a:schemeClr val="accent1"/>
              </a:lnRef>
              <a:fillRef idx="0">
                <a:schemeClr val="accent1"/>
              </a:fillRef>
              <a:effectRef idx="1">
                <a:schemeClr val="accent1"/>
              </a:effectRef>
              <a:fontRef idx="minor">
                <a:schemeClr val="tx1"/>
              </a:fontRef>
            </p:style>
          </p:cxnSp>
        </p:grpSp>
        <p:cxnSp>
          <p:nvCxnSpPr>
            <p:cNvPr id="27" name="Straight Connector 26">
              <a:extLst>
                <a:ext uri="{FF2B5EF4-FFF2-40B4-BE49-F238E27FC236}">
                  <a16:creationId xmlns:a16="http://schemas.microsoft.com/office/drawing/2014/main" id="{037E77C5-4B05-4008-94A9-314A3A25513A}"/>
                </a:ext>
              </a:extLst>
            </p:cNvPr>
            <p:cNvCxnSpPr>
              <a:cxnSpLocks/>
            </p:cNvCxnSpPr>
            <p:nvPr/>
          </p:nvCxnSpPr>
          <p:spPr>
            <a:xfrm>
              <a:off x="9224596" y="2458193"/>
              <a:ext cx="2130552" cy="0"/>
            </a:xfrm>
            <a:prstGeom prst="line">
              <a:avLst/>
            </a:prstGeom>
            <a:grpFill/>
            <a:ln w="12700" cap="rnd">
              <a:solidFill>
                <a:schemeClr val="accent2"/>
              </a:solidFill>
              <a:prstDash val="sysDash"/>
              <a:tailEnd type="none" w="med" len="sm"/>
            </a:ln>
            <a:effectLst/>
          </p:spPr>
          <p:style>
            <a:lnRef idx="2">
              <a:schemeClr val="accent1"/>
            </a:lnRef>
            <a:fillRef idx="0">
              <a:schemeClr val="accent1"/>
            </a:fillRef>
            <a:effectRef idx="1">
              <a:schemeClr val="accent1"/>
            </a:effectRef>
            <a:fontRef idx="minor">
              <a:schemeClr val="tx1"/>
            </a:fontRef>
          </p:style>
        </p:cxnSp>
      </p:grpSp>
      <p:sp>
        <p:nvSpPr>
          <p:cNvPr id="68" name="Content Placeholder 2">
            <a:extLst>
              <a:ext uri="{FF2B5EF4-FFF2-40B4-BE49-F238E27FC236}">
                <a16:creationId xmlns:a16="http://schemas.microsoft.com/office/drawing/2014/main" id="{1C5F16C8-DCE5-DF3B-FCB8-61E321EF652D}"/>
              </a:ext>
            </a:extLst>
          </p:cNvPr>
          <p:cNvSpPr txBox="1">
            <a:spLocks/>
          </p:cNvSpPr>
          <p:nvPr/>
        </p:nvSpPr>
        <p:spPr>
          <a:xfrm>
            <a:off x="9296400" y="1981200"/>
            <a:ext cx="2302927" cy="1000274"/>
          </a:xfrm>
          <a:prstGeom prst="rect">
            <a:avLst/>
          </a:prstGeom>
          <a:noFill/>
        </p:spPr>
        <p:txBody>
          <a:bodyPr vert="horz" wrap="square" lIns="0" tIns="0" rIns="0" bIns="0" rtlCol="0">
            <a:spAutoFit/>
          </a:bodyPr>
          <a:lstStyle>
            <a:lvl1pPr marL="0">
              <a:lnSpc>
                <a:spcPct val="120000"/>
              </a:lnSpc>
              <a:spcBef>
                <a:spcPts val="600"/>
              </a:spcBef>
              <a:spcAft>
                <a:spcPts val="600"/>
              </a:spcAft>
              <a:defRPr lang="en-US" sz="1200" dirty="0">
                <a:latin typeface="Gotham-Book"/>
                <a:ea typeface="+mn-ea"/>
                <a:cs typeface="Gotham-Book"/>
              </a:defRPr>
            </a:lvl1pPr>
            <a:lvl2pPr marL="228600" indent="-228600">
              <a:lnSpc>
                <a:spcPct val="120000"/>
              </a:lnSpc>
              <a:spcBef>
                <a:spcPts val="600"/>
              </a:spcBef>
              <a:spcAft>
                <a:spcPts val="0"/>
              </a:spcAft>
              <a:buFont typeface="Arial" panose="020B0604020202020204" pitchFamily="34" charset="0"/>
              <a:buChar char="•"/>
              <a:defRPr lang="en-US" sz="1200" b="0" i="0" dirty="0">
                <a:latin typeface="Gotham Book" pitchFamily="2" charset="0"/>
                <a:ea typeface="+mn-ea"/>
                <a:cs typeface="Gotham Book" pitchFamily="2" charset="0"/>
              </a:defRPr>
            </a:lvl2pPr>
            <a:lvl3pPr marL="457200" indent="-228600">
              <a:lnSpc>
                <a:spcPct val="120000"/>
              </a:lnSpc>
              <a:spcBef>
                <a:spcPts val="600"/>
              </a:spcBef>
              <a:spcAft>
                <a:spcPts val="0"/>
              </a:spcAft>
              <a:buFont typeface="System Font Regular"/>
              <a:buChar char="-"/>
              <a:defRPr sz="1200" b="0" i="0">
                <a:latin typeface="Gotham Book" pitchFamily="2" charset="0"/>
                <a:ea typeface="+mn-ea"/>
                <a:cs typeface="Gotham Book" pitchFamily="2" charset="0"/>
              </a:defRPr>
            </a:lvl3pPr>
            <a:lvl4pPr marL="0">
              <a:lnSpc>
                <a:spcPct val="120000"/>
              </a:lnSpc>
              <a:spcBef>
                <a:spcPts val="1200"/>
              </a:spcBef>
              <a:spcAft>
                <a:spcPts val="600"/>
              </a:spcAft>
              <a:defRPr lang="en-US" sz="1200" b="1" i="0" cap="all" spc="100" baseline="0" dirty="0">
                <a:solidFill>
                  <a:schemeClr val="tx1"/>
                </a:solidFill>
                <a:latin typeface="Gotham-Book"/>
                <a:ea typeface="+mn-ea"/>
                <a:cs typeface="Gotham-Book"/>
              </a:defRPr>
            </a:lvl4pPr>
            <a:lvl5pPr marL="0">
              <a:lnSpc>
                <a:spcPts val="1700"/>
              </a:lnSpc>
              <a:spcBef>
                <a:spcPts val="600"/>
              </a:spcBef>
              <a:spcAft>
                <a:spcPts val="600"/>
              </a:spcAft>
              <a:defRPr lang="en-US" sz="1200" b="0" i="0" cap="all" spc="70" baseline="0" dirty="0">
                <a:highlight>
                  <a:srgbClr val="A9DEEB"/>
                </a:highlight>
                <a:latin typeface="Gotham-Book"/>
                <a:ea typeface="+mn-ea"/>
                <a:cs typeface="Gotham-Book"/>
              </a:defRPr>
            </a:lvl5pPr>
            <a:lvl6pPr marL="0">
              <a:spcBef>
                <a:spcPts val="600"/>
              </a:spcBef>
              <a:spcAft>
                <a:spcPts val="0"/>
              </a:spcAft>
              <a:defRPr sz="2000" b="0" i="0" cap="all" spc="100" baseline="0">
                <a:latin typeface="Dharma Gothic E Light" pitchFamily="82" charset="77"/>
                <a:ea typeface="+mn-ea"/>
                <a:cs typeface="+mn-cs"/>
              </a:defRPr>
            </a:lvl6pPr>
            <a:lvl7pPr marL="0">
              <a:lnSpc>
                <a:spcPts val="4000"/>
              </a:lnSpc>
              <a:spcBef>
                <a:spcPts val="600"/>
              </a:spcBef>
              <a:defRPr sz="4000" b="0" i="0" cap="all" spc="100" baseline="0">
                <a:latin typeface="Dharma Gothic E Light" pitchFamily="82" charset="77"/>
                <a:ea typeface="+mn-ea"/>
                <a:cs typeface="+mn-cs"/>
              </a:defRPr>
            </a:lvl7pPr>
            <a:lvl8pPr marL="0">
              <a:lnSpc>
                <a:spcPts val="7500"/>
              </a:lnSpc>
              <a:spcBef>
                <a:spcPts val="600"/>
              </a:spcBef>
              <a:spcAft>
                <a:spcPts val="600"/>
              </a:spcAft>
              <a:defRPr sz="7500" b="0" i="0" cap="all" spc="250" baseline="0">
                <a:solidFill>
                  <a:schemeClr val="accent1"/>
                </a:solidFill>
                <a:latin typeface="Dharma Gothic E Light" pitchFamily="82" charset="77"/>
                <a:ea typeface="+mn-ea"/>
                <a:cs typeface="+mn-cs"/>
              </a:defRPr>
            </a:lvl8pPr>
            <a:lvl9pPr marL="3657600">
              <a:defRPr>
                <a:latin typeface="+mn-lt"/>
                <a:ea typeface="+mn-ea"/>
                <a:cs typeface="+mn-cs"/>
              </a:defRPr>
            </a:lvl9pPr>
          </a:lstStyle>
          <a:p>
            <a:pPr marL="0" marR="0" lvl="6" indent="0" algn="ctr" defTabSz="914400" rtl="0" eaLnBrk="1" fontAlgn="auto" latinLnBrk="0" hangingPunct="1">
              <a:lnSpc>
                <a:spcPct val="100000"/>
              </a:lnSpc>
              <a:spcBef>
                <a:spcPts val="600"/>
              </a:spcBef>
              <a:spcAft>
                <a:spcPts val="0"/>
              </a:spcAft>
              <a:buClrTx/>
              <a:buSzTx/>
              <a:buFontTx/>
              <a:buNone/>
              <a:tabLst/>
              <a:defRPr/>
            </a:pPr>
            <a:r>
              <a:rPr kumimoji="0" lang="en-US" sz="4000" b="0" i="0" u="none" strike="noStrike" kern="0" cap="all" spc="100" normalizeH="0" baseline="0" noProof="0" dirty="0">
                <a:ln>
                  <a:noFill/>
                </a:ln>
                <a:solidFill>
                  <a:srgbClr val="66C9DD"/>
                </a:solidFill>
                <a:effectLst/>
                <a:uLnTx/>
                <a:uFillTx/>
                <a:latin typeface="Franklin Gothic Medium Cond" panose="020B0606030402020204" pitchFamily="34" charset="0"/>
                <a:ea typeface="+mn-ea"/>
                <a:cs typeface="+mn-cs"/>
              </a:rPr>
              <a:t>$25B </a:t>
            </a:r>
            <a:br>
              <a:rPr kumimoji="0" lang="en-US" sz="5400" b="0" i="0" u="none" strike="noStrike" kern="0" cap="all" spc="100" normalizeH="0" baseline="0" noProof="0" dirty="0">
                <a:ln>
                  <a:noFill/>
                </a:ln>
                <a:solidFill>
                  <a:srgbClr val="66C9DD"/>
                </a:solidFill>
                <a:effectLst/>
                <a:uLnTx/>
                <a:uFillTx/>
                <a:latin typeface="Franklin Gothic Medium Cond" panose="020B0606030402020204" pitchFamily="34" charset="0"/>
                <a:ea typeface="+mn-ea"/>
                <a:cs typeface="+mn-cs"/>
              </a:rPr>
            </a:br>
            <a:r>
              <a:rPr kumimoji="0" lang="en-US" sz="2500" b="0" i="0" u="none" strike="noStrike" kern="0" cap="all" spc="150" normalizeH="0" baseline="0" noProof="0" dirty="0">
                <a:ln>
                  <a:noFill/>
                </a:ln>
                <a:solidFill>
                  <a:srgbClr val="66C9DD"/>
                </a:solidFill>
                <a:effectLst/>
                <a:uLnTx/>
                <a:uFillTx/>
                <a:latin typeface="Franklin Gothic Medium Cond" panose="020B0606030402020204" pitchFamily="34" charset="0"/>
                <a:ea typeface="+mn-ea"/>
                <a:cs typeface="+mn-cs"/>
              </a:rPr>
              <a:t>Risk Reduction</a:t>
            </a:r>
          </a:p>
        </p:txBody>
      </p:sp>
      <p:sp>
        <p:nvSpPr>
          <p:cNvPr id="6" name="Content Placeholder 43">
            <a:extLst>
              <a:ext uri="{FF2B5EF4-FFF2-40B4-BE49-F238E27FC236}">
                <a16:creationId xmlns:a16="http://schemas.microsoft.com/office/drawing/2014/main" id="{FC1FFBAB-5AE9-F614-A149-88DB7051F069}"/>
              </a:ext>
            </a:extLst>
          </p:cNvPr>
          <p:cNvSpPr txBox="1">
            <a:spLocks/>
          </p:cNvSpPr>
          <p:nvPr/>
        </p:nvSpPr>
        <p:spPr>
          <a:xfrm>
            <a:off x="6934200" y="235932"/>
            <a:ext cx="5029200" cy="1025082"/>
          </a:xfrm>
          <a:prstGeom prst="rect">
            <a:avLst/>
          </a:prstGeom>
          <a:solidFill>
            <a:schemeClr val="accent2"/>
          </a:solidFill>
        </p:spPr>
        <p:txBody>
          <a:bodyPr vert="horz" wrap="square" lIns="228600" tIns="182880" rIns="228600" bIns="228600" rtlCol="0" anchor="ctr" anchorCtr="0">
            <a:noAutofit/>
          </a:bodyPr>
          <a:lstStyle>
            <a:lvl1pPr marL="0">
              <a:lnSpc>
                <a:spcPct val="120000"/>
              </a:lnSpc>
              <a:spcBef>
                <a:spcPts val="600"/>
              </a:spcBef>
              <a:spcAft>
                <a:spcPts val="600"/>
              </a:spcAft>
              <a:defRPr lang="en-US" sz="1200" dirty="0">
                <a:latin typeface="Gotham-Book"/>
                <a:ea typeface="+mn-ea"/>
                <a:cs typeface="Gotham-Book"/>
              </a:defRPr>
            </a:lvl1pPr>
            <a:lvl2pPr marL="228600" indent="-228600">
              <a:lnSpc>
                <a:spcPct val="120000"/>
              </a:lnSpc>
              <a:spcBef>
                <a:spcPts val="600"/>
              </a:spcBef>
              <a:spcAft>
                <a:spcPts val="0"/>
              </a:spcAft>
              <a:buFont typeface="Arial" panose="020B0604020202020204" pitchFamily="34" charset="0"/>
              <a:buChar char="•"/>
              <a:defRPr lang="en-US" sz="1200" b="0" i="0" dirty="0">
                <a:latin typeface="Gotham Book" pitchFamily="2" charset="0"/>
                <a:ea typeface="+mn-ea"/>
                <a:cs typeface="Gotham Book" pitchFamily="2" charset="0"/>
              </a:defRPr>
            </a:lvl2pPr>
            <a:lvl3pPr marL="457200" indent="-228600">
              <a:lnSpc>
                <a:spcPct val="120000"/>
              </a:lnSpc>
              <a:spcBef>
                <a:spcPts val="600"/>
              </a:spcBef>
              <a:spcAft>
                <a:spcPts val="0"/>
              </a:spcAft>
              <a:buFont typeface="System Font Regular"/>
              <a:buChar char="-"/>
              <a:defRPr sz="1200" b="0" i="0">
                <a:latin typeface="Gotham Book" pitchFamily="2" charset="0"/>
                <a:ea typeface="+mn-ea"/>
                <a:cs typeface="Gotham Book" pitchFamily="2" charset="0"/>
              </a:defRPr>
            </a:lvl3pPr>
            <a:lvl4pPr marL="0">
              <a:lnSpc>
                <a:spcPct val="120000"/>
              </a:lnSpc>
              <a:spcBef>
                <a:spcPts val="1200"/>
              </a:spcBef>
              <a:spcAft>
                <a:spcPts val="600"/>
              </a:spcAft>
              <a:defRPr lang="en-US" sz="1200" b="1" i="0" cap="all" spc="100" baseline="0" dirty="0">
                <a:solidFill>
                  <a:schemeClr val="tx1"/>
                </a:solidFill>
                <a:latin typeface="Gotham-Book"/>
                <a:ea typeface="+mn-ea"/>
                <a:cs typeface="Gotham-Book"/>
              </a:defRPr>
            </a:lvl4pPr>
            <a:lvl5pPr marL="0">
              <a:lnSpc>
                <a:spcPts val="1700"/>
              </a:lnSpc>
              <a:spcBef>
                <a:spcPts val="600"/>
              </a:spcBef>
              <a:spcAft>
                <a:spcPts val="600"/>
              </a:spcAft>
              <a:defRPr lang="en-US" sz="1200" b="0" i="0" cap="all" spc="70" baseline="0" dirty="0">
                <a:highlight>
                  <a:srgbClr val="A9DEEB"/>
                </a:highlight>
                <a:latin typeface="Gotham-Book"/>
                <a:ea typeface="+mn-ea"/>
                <a:cs typeface="Gotham-Book"/>
              </a:defRPr>
            </a:lvl5pPr>
            <a:lvl6pPr marL="0">
              <a:spcBef>
                <a:spcPts val="600"/>
              </a:spcBef>
              <a:spcAft>
                <a:spcPts val="0"/>
              </a:spcAft>
              <a:defRPr sz="2000" b="0" i="0" cap="all" spc="100" baseline="0">
                <a:latin typeface="Dharma Gothic E Light" pitchFamily="82" charset="77"/>
                <a:ea typeface="+mn-ea"/>
                <a:cs typeface="+mn-cs"/>
              </a:defRPr>
            </a:lvl6pPr>
            <a:lvl7pPr marL="0">
              <a:lnSpc>
                <a:spcPts val="4000"/>
              </a:lnSpc>
              <a:spcBef>
                <a:spcPts val="600"/>
              </a:spcBef>
              <a:defRPr sz="4000" b="0" i="0" cap="all" spc="100" baseline="0">
                <a:latin typeface="Dharma Gothic E Light" pitchFamily="82" charset="77"/>
                <a:ea typeface="+mn-ea"/>
                <a:cs typeface="+mn-cs"/>
              </a:defRPr>
            </a:lvl7pPr>
            <a:lvl8pPr marL="0">
              <a:lnSpc>
                <a:spcPts val="7500"/>
              </a:lnSpc>
              <a:spcBef>
                <a:spcPts val="600"/>
              </a:spcBef>
              <a:spcAft>
                <a:spcPts val="600"/>
              </a:spcAft>
              <a:defRPr sz="7500" b="0" i="0" cap="all" spc="250" baseline="0">
                <a:solidFill>
                  <a:schemeClr val="accent1"/>
                </a:solidFill>
                <a:latin typeface="Dharma Gothic E Light" pitchFamily="82" charset="77"/>
                <a:ea typeface="+mn-ea"/>
                <a:cs typeface="+mn-cs"/>
              </a:defRPr>
            </a:lvl8pPr>
            <a:lvl9pPr marL="3657600">
              <a:defRPr>
                <a:latin typeface="+mn-lt"/>
                <a:ea typeface="+mn-ea"/>
                <a:cs typeface="+mn-cs"/>
              </a:defRPr>
            </a:lvl9pPr>
          </a:lstStyle>
          <a:p>
            <a:pPr marL="0" marR="0" lvl="7" indent="0" algn="ctr" defTabSz="914400" rtl="0" eaLnBrk="1" fontAlgn="auto" latinLnBrk="0" hangingPunct="1">
              <a:lnSpc>
                <a:spcPct val="100000"/>
              </a:lnSpc>
              <a:spcBef>
                <a:spcPts val="600"/>
              </a:spcBef>
              <a:spcAft>
                <a:spcPts val="600"/>
              </a:spcAft>
              <a:buClrTx/>
              <a:buSzTx/>
              <a:buFontTx/>
              <a:buNone/>
              <a:tabLst>
                <a:tab pos="455613" algn="l"/>
              </a:tabLst>
              <a:defRPr/>
            </a:pPr>
            <a:r>
              <a:rPr kumimoji="0" lang="en-US" sz="4800" b="0" i="0" u="none" strike="noStrike" kern="0" cap="none" spc="0" normalizeH="0" baseline="0" noProof="0" dirty="0">
                <a:ln>
                  <a:noFill/>
                </a:ln>
                <a:solidFill>
                  <a:srgbClr val="00849D"/>
                </a:solidFill>
                <a:effectLst/>
                <a:uLnTx/>
                <a:uFillTx/>
                <a:latin typeface="Franklin Gothic Medium Cond" panose="020B0606030402020204" pitchFamily="34" charset="0"/>
                <a:ea typeface="+mn-ea"/>
                <a:cs typeface="+mn-cs"/>
              </a:rPr>
              <a:t>Total Funding: $50B</a:t>
            </a:r>
          </a:p>
        </p:txBody>
      </p:sp>
      <p:sp>
        <p:nvSpPr>
          <p:cNvPr id="9" name="Content Placeholder 2">
            <a:extLst>
              <a:ext uri="{FF2B5EF4-FFF2-40B4-BE49-F238E27FC236}">
                <a16:creationId xmlns:a16="http://schemas.microsoft.com/office/drawing/2014/main" id="{B8AB07F9-EF78-32BE-A202-D7869A3707E8}"/>
              </a:ext>
            </a:extLst>
          </p:cNvPr>
          <p:cNvSpPr txBox="1">
            <a:spLocks/>
          </p:cNvSpPr>
          <p:nvPr/>
        </p:nvSpPr>
        <p:spPr>
          <a:xfrm>
            <a:off x="4008469" y="1981200"/>
            <a:ext cx="2143754" cy="1000274"/>
          </a:xfrm>
          <a:prstGeom prst="rect">
            <a:avLst/>
          </a:prstGeom>
          <a:noFill/>
        </p:spPr>
        <p:txBody>
          <a:bodyPr vert="horz" wrap="square" lIns="0" tIns="0" rIns="0" bIns="0" rtlCol="0">
            <a:spAutoFit/>
          </a:bodyPr>
          <a:lstStyle>
            <a:lvl1pPr marL="0">
              <a:lnSpc>
                <a:spcPct val="120000"/>
              </a:lnSpc>
              <a:spcBef>
                <a:spcPts val="600"/>
              </a:spcBef>
              <a:spcAft>
                <a:spcPts val="600"/>
              </a:spcAft>
              <a:defRPr lang="en-US" sz="1200" dirty="0">
                <a:latin typeface="Gotham-Book"/>
                <a:ea typeface="+mn-ea"/>
                <a:cs typeface="Gotham-Book"/>
              </a:defRPr>
            </a:lvl1pPr>
            <a:lvl2pPr marL="228600" indent="-228600">
              <a:lnSpc>
                <a:spcPct val="120000"/>
              </a:lnSpc>
              <a:spcBef>
                <a:spcPts val="600"/>
              </a:spcBef>
              <a:spcAft>
                <a:spcPts val="0"/>
              </a:spcAft>
              <a:buFont typeface="Arial" panose="020B0604020202020204" pitchFamily="34" charset="0"/>
              <a:buChar char="•"/>
              <a:defRPr lang="en-US" sz="1200" b="0" i="0" dirty="0">
                <a:latin typeface="Gotham Book" pitchFamily="2" charset="0"/>
                <a:ea typeface="+mn-ea"/>
                <a:cs typeface="Gotham Book" pitchFamily="2" charset="0"/>
              </a:defRPr>
            </a:lvl2pPr>
            <a:lvl3pPr marL="457200" indent="-228600">
              <a:lnSpc>
                <a:spcPct val="120000"/>
              </a:lnSpc>
              <a:spcBef>
                <a:spcPts val="600"/>
              </a:spcBef>
              <a:spcAft>
                <a:spcPts val="0"/>
              </a:spcAft>
              <a:buFont typeface="System Font Regular"/>
              <a:buChar char="-"/>
              <a:defRPr sz="1200" b="0" i="0">
                <a:latin typeface="Gotham Book" pitchFamily="2" charset="0"/>
                <a:ea typeface="+mn-ea"/>
                <a:cs typeface="Gotham Book" pitchFamily="2" charset="0"/>
              </a:defRPr>
            </a:lvl3pPr>
            <a:lvl4pPr marL="0">
              <a:lnSpc>
                <a:spcPct val="120000"/>
              </a:lnSpc>
              <a:spcBef>
                <a:spcPts val="1200"/>
              </a:spcBef>
              <a:spcAft>
                <a:spcPts val="600"/>
              </a:spcAft>
              <a:defRPr lang="en-US" sz="1200" b="1" i="0" cap="all" spc="100" baseline="0" dirty="0">
                <a:solidFill>
                  <a:schemeClr val="tx1"/>
                </a:solidFill>
                <a:latin typeface="Gotham-Book"/>
                <a:ea typeface="+mn-ea"/>
                <a:cs typeface="Gotham-Book"/>
              </a:defRPr>
            </a:lvl4pPr>
            <a:lvl5pPr marL="0">
              <a:lnSpc>
                <a:spcPts val="1700"/>
              </a:lnSpc>
              <a:spcBef>
                <a:spcPts val="600"/>
              </a:spcBef>
              <a:spcAft>
                <a:spcPts val="600"/>
              </a:spcAft>
              <a:defRPr lang="en-US" sz="1200" b="0" i="0" cap="all" spc="70" baseline="0" dirty="0">
                <a:highlight>
                  <a:srgbClr val="A9DEEB"/>
                </a:highlight>
                <a:latin typeface="Gotham-Book"/>
                <a:ea typeface="+mn-ea"/>
                <a:cs typeface="Gotham-Book"/>
              </a:defRPr>
            </a:lvl5pPr>
            <a:lvl6pPr marL="0">
              <a:spcBef>
                <a:spcPts val="600"/>
              </a:spcBef>
              <a:spcAft>
                <a:spcPts val="0"/>
              </a:spcAft>
              <a:defRPr sz="2000" b="0" i="0" cap="all" spc="100" baseline="0">
                <a:latin typeface="Dharma Gothic E Light" pitchFamily="82" charset="77"/>
                <a:ea typeface="+mn-ea"/>
                <a:cs typeface="+mn-cs"/>
              </a:defRPr>
            </a:lvl6pPr>
            <a:lvl7pPr marL="0">
              <a:lnSpc>
                <a:spcPts val="4000"/>
              </a:lnSpc>
              <a:spcBef>
                <a:spcPts val="600"/>
              </a:spcBef>
              <a:defRPr sz="4000" b="0" i="0" cap="all" spc="100" baseline="0">
                <a:latin typeface="Dharma Gothic E Light" pitchFamily="82" charset="77"/>
                <a:ea typeface="+mn-ea"/>
                <a:cs typeface="+mn-cs"/>
              </a:defRPr>
            </a:lvl7pPr>
            <a:lvl8pPr marL="0">
              <a:lnSpc>
                <a:spcPts val="7500"/>
              </a:lnSpc>
              <a:spcBef>
                <a:spcPts val="600"/>
              </a:spcBef>
              <a:spcAft>
                <a:spcPts val="600"/>
              </a:spcAft>
              <a:defRPr sz="7500" b="0" i="0" cap="all" spc="250" baseline="0">
                <a:solidFill>
                  <a:schemeClr val="accent1"/>
                </a:solidFill>
                <a:latin typeface="Dharma Gothic E Light" pitchFamily="82" charset="77"/>
                <a:ea typeface="+mn-ea"/>
                <a:cs typeface="+mn-cs"/>
              </a:defRPr>
            </a:lvl8pPr>
            <a:lvl9pPr marL="3657600">
              <a:defRPr>
                <a:latin typeface="+mn-lt"/>
                <a:ea typeface="+mn-ea"/>
                <a:cs typeface="+mn-cs"/>
              </a:defRPr>
            </a:lvl9pPr>
          </a:lstStyle>
          <a:p>
            <a:pPr marL="0" marR="0" lvl="6" indent="0" algn="ctr" defTabSz="914400" rtl="0" eaLnBrk="1" fontAlgn="auto" latinLnBrk="0" hangingPunct="1">
              <a:lnSpc>
                <a:spcPct val="100000"/>
              </a:lnSpc>
              <a:spcBef>
                <a:spcPts val="600"/>
              </a:spcBef>
              <a:spcAft>
                <a:spcPts val="0"/>
              </a:spcAft>
              <a:buClrTx/>
              <a:buSzTx/>
              <a:buFontTx/>
              <a:buNone/>
              <a:tabLst/>
              <a:defRPr/>
            </a:pPr>
            <a:r>
              <a:rPr kumimoji="0" lang="en-US" sz="4000" b="0" i="0" u="none" strike="noStrike" kern="0" cap="all" spc="100" normalizeH="0" baseline="0" noProof="0" dirty="0">
                <a:ln>
                  <a:noFill/>
                </a:ln>
                <a:solidFill>
                  <a:srgbClr val="66C9DD"/>
                </a:solidFill>
                <a:effectLst/>
                <a:uLnTx/>
                <a:uFillTx/>
                <a:latin typeface="Franklin Gothic Medium Cond" panose="020B0606030402020204" pitchFamily="34" charset="0"/>
                <a:ea typeface="+mn-ea"/>
                <a:cs typeface="+mn-cs"/>
              </a:rPr>
              <a:t>$25B </a:t>
            </a:r>
            <a:br>
              <a:rPr kumimoji="0" lang="en-US" sz="5400" b="0" i="0" u="none" strike="noStrike" kern="0" cap="all" spc="100" normalizeH="0" baseline="0" noProof="0" dirty="0">
                <a:ln>
                  <a:noFill/>
                </a:ln>
                <a:solidFill>
                  <a:srgbClr val="66C9DD"/>
                </a:solidFill>
                <a:effectLst/>
                <a:uLnTx/>
                <a:uFillTx/>
                <a:latin typeface="Franklin Gothic Medium Cond" panose="020B0606030402020204" pitchFamily="34" charset="0"/>
                <a:ea typeface="+mn-ea"/>
                <a:cs typeface="+mn-cs"/>
              </a:rPr>
            </a:br>
            <a:r>
              <a:rPr kumimoji="0" lang="en-US" sz="2500" b="0" i="0" u="none" strike="noStrike" kern="0" cap="all" spc="150" normalizeH="0" baseline="0" noProof="0" dirty="0">
                <a:ln>
                  <a:noFill/>
                </a:ln>
                <a:solidFill>
                  <a:srgbClr val="66C9DD"/>
                </a:solidFill>
                <a:effectLst/>
                <a:uLnTx/>
                <a:uFillTx/>
                <a:latin typeface="Franklin Gothic Medium Cond" panose="020B0606030402020204" pitchFamily="34" charset="0"/>
                <a:ea typeface="+mn-ea"/>
                <a:cs typeface="+mn-cs"/>
              </a:rPr>
              <a:t>Restoration</a:t>
            </a:r>
          </a:p>
        </p:txBody>
      </p:sp>
    </p:spTree>
    <p:extLst>
      <p:ext uri="{BB962C8B-B14F-4D97-AF65-F5344CB8AC3E}">
        <p14:creationId xmlns:p14="http://schemas.microsoft.com/office/powerpoint/2010/main" val="6147818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06" name="object 22">
            <a:extLst>
              <a:ext uri="{FF2B5EF4-FFF2-40B4-BE49-F238E27FC236}">
                <a16:creationId xmlns:a16="http://schemas.microsoft.com/office/drawing/2014/main" id="{595C8676-3C81-5F71-169D-9D18277A59F4}"/>
              </a:ext>
            </a:extLst>
          </p:cNvPr>
          <p:cNvSpPr/>
          <p:nvPr/>
        </p:nvSpPr>
        <p:spPr>
          <a:xfrm>
            <a:off x="457200" y="5340676"/>
            <a:ext cx="4515485" cy="0"/>
          </a:xfrm>
          <a:custGeom>
            <a:avLst/>
            <a:gdLst/>
            <a:ahLst/>
            <a:cxnLst/>
            <a:rect l="l" t="t" r="r" b="b"/>
            <a:pathLst>
              <a:path w="4515485">
                <a:moveTo>
                  <a:pt x="0" y="0"/>
                </a:moveTo>
                <a:lnTo>
                  <a:pt x="4515370" y="0"/>
                </a:lnTo>
              </a:path>
            </a:pathLst>
          </a:custGeom>
          <a:ln w="3848">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Franklin Gothic Medium Cond" panose="020B0606030402020204" pitchFamily="34" charset="0"/>
              <a:ea typeface="+mn-ea"/>
              <a:cs typeface="+mn-cs"/>
            </a:endParaRPr>
          </a:p>
        </p:txBody>
      </p:sp>
      <p:sp>
        <p:nvSpPr>
          <p:cNvPr id="19511" name="object 27">
            <a:extLst>
              <a:ext uri="{FF2B5EF4-FFF2-40B4-BE49-F238E27FC236}">
                <a16:creationId xmlns:a16="http://schemas.microsoft.com/office/drawing/2014/main" id="{471B15B6-A690-6D2C-AD20-371D9DD1C418}"/>
              </a:ext>
            </a:extLst>
          </p:cNvPr>
          <p:cNvSpPr txBox="1"/>
          <p:nvPr/>
        </p:nvSpPr>
        <p:spPr>
          <a:xfrm>
            <a:off x="444500" y="4995664"/>
            <a:ext cx="2533650" cy="168635"/>
          </a:xfrm>
          <a:prstGeom prst="rect">
            <a:avLst/>
          </a:prstGeom>
        </p:spPr>
        <p:txBody>
          <a:bodyPr vert="horz" wrap="square" lIns="0" tIns="14604" rIns="0" bIns="0" rtlCol="0">
            <a:spAutoFit/>
          </a:bodyPr>
          <a:lstStyle/>
          <a:p>
            <a:pPr marL="12700" marR="0" lvl="0" indent="0" algn="l" defTabSz="457200" rtl="0" eaLnBrk="1" fontAlgn="auto" latinLnBrk="0" hangingPunct="1">
              <a:lnSpc>
                <a:spcPct val="100000"/>
              </a:lnSpc>
              <a:spcBef>
                <a:spcPts val="114"/>
              </a:spcBef>
              <a:spcAft>
                <a:spcPts val="0"/>
              </a:spcAft>
              <a:buClrTx/>
              <a:buSzTx/>
              <a:buFontTx/>
              <a:buNone/>
              <a:tabLst/>
              <a:defRPr/>
            </a:pPr>
            <a:r>
              <a:rPr kumimoji="0" lang="en-US" sz="1000" b="0" i="0" u="none" strike="noStrike" kern="1200" cap="all" spc="200" normalizeH="0" baseline="0" noProof="0" dirty="0">
                <a:ln>
                  <a:noFill/>
                </a:ln>
                <a:solidFill>
                  <a:srgbClr val="000000"/>
                </a:solidFill>
                <a:effectLst/>
                <a:uLnTx/>
                <a:uFillTx/>
                <a:latin typeface="Franklin Gothic Book" panose="020B0503020102020204"/>
                <a:ea typeface="+mn-ea"/>
                <a:cs typeface="Gotham-Medium"/>
              </a:rPr>
              <a:t>FY 2024 Total Expenditures</a:t>
            </a:r>
            <a:endParaRPr kumimoji="0" sz="1000" b="0" i="0" u="none" strike="noStrike" kern="1200" cap="all" spc="200" normalizeH="0" baseline="0" noProof="0">
              <a:ln>
                <a:noFill/>
              </a:ln>
              <a:solidFill>
                <a:srgbClr val="000000"/>
              </a:solidFill>
              <a:effectLst/>
              <a:uLnTx/>
              <a:uFillTx/>
              <a:latin typeface="Franklin Gothic Book" panose="020B0503020102020204"/>
              <a:ea typeface="+mn-ea"/>
              <a:cs typeface="Gotham-Medium"/>
            </a:endParaRPr>
          </a:p>
        </p:txBody>
      </p:sp>
      <p:sp>
        <p:nvSpPr>
          <p:cNvPr id="19512" name="object 28">
            <a:extLst>
              <a:ext uri="{FF2B5EF4-FFF2-40B4-BE49-F238E27FC236}">
                <a16:creationId xmlns:a16="http://schemas.microsoft.com/office/drawing/2014/main" id="{90F53718-6447-3D1B-93E0-1B1D0B356A3E}"/>
              </a:ext>
            </a:extLst>
          </p:cNvPr>
          <p:cNvSpPr txBox="1"/>
          <p:nvPr/>
        </p:nvSpPr>
        <p:spPr>
          <a:xfrm>
            <a:off x="368300" y="5395206"/>
            <a:ext cx="3746500" cy="943848"/>
          </a:xfrm>
          <a:prstGeom prst="rect">
            <a:avLst/>
          </a:prstGeom>
        </p:spPr>
        <p:txBody>
          <a:bodyPr vert="horz" wrap="square" lIns="0" tIns="12700" rIns="0" bIns="0" rtlCol="0">
            <a:spAutoFit/>
          </a:bodyPr>
          <a:lstStyle/>
          <a:p>
            <a:pPr marL="12700" marR="0" lvl="0" indent="0" algn="l" defTabSz="457200" rtl="0" eaLnBrk="1" fontAlgn="auto" latinLnBrk="0" hangingPunct="1">
              <a:lnSpc>
                <a:spcPct val="100000"/>
              </a:lnSpc>
              <a:spcBef>
                <a:spcPts val="100"/>
              </a:spcBef>
              <a:spcAft>
                <a:spcPts val="0"/>
              </a:spcAft>
              <a:buClrTx/>
              <a:buSzTx/>
              <a:buFontTx/>
              <a:buNone/>
              <a:tabLst/>
              <a:defRPr/>
            </a:pPr>
            <a:r>
              <a:rPr kumimoji="0" lang="en-US" sz="6000" b="0" i="0" u="none" strike="noStrike" kern="1200" cap="none" spc="0" normalizeH="0" baseline="0" noProof="0" dirty="0">
                <a:ln>
                  <a:noFill/>
                </a:ln>
                <a:solidFill>
                  <a:srgbClr val="000000"/>
                </a:solidFill>
                <a:effectLst/>
                <a:uLnTx/>
                <a:uFillTx/>
                <a:latin typeface="Franklin Gothic Medium Cond" panose="020B0606030402020204" pitchFamily="34" charset="0"/>
                <a:ea typeface="+mn-ea"/>
                <a:cs typeface="DharmaGothicE-Light"/>
              </a:rPr>
              <a:t>$1.62 Billion</a:t>
            </a:r>
          </a:p>
        </p:txBody>
      </p:sp>
      <p:sp>
        <p:nvSpPr>
          <p:cNvPr id="49" name="Text Placeholder 48">
            <a:extLst>
              <a:ext uri="{FF2B5EF4-FFF2-40B4-BE49-F238E27FC236}">
                <a16:creationId xmlns:a16="http://schemas.microsoft.com/office/drawing/2014/main" id="{0CBBCF25-82F3-9A49-95E6-C5517268519B}"/>
              </a:ext>
            </a:extLst>
          </p:cNvPr>
          <p:cNvSpPr>
            <a:spLocks noGrp="1"/>
          </p:cNvSpPr>
          <p:nvPr>
            <p:ph type="body" sz="quarter" idx="31"/>
          </p:nvPr>
        </p:nvSpPr>
        <p:spPr/>
        <p:txBody>
          <a:bodyPr/>
          <a:lstStyle/>
          <a:p>
            <a:r>
              <a:rPr lang="en-US" altLang="en-US" dirty="0"/>
              <a:t>Total Projected Expenditures FY 2024</a:t>
            </a:r>
          </a:p>
          <a:p>
            <a:pPr lvl="1"/>
            <a:r>
              <a:rPr lang="en-US" altLang="en-US" dirty="0"/>
              <a:t>By Project Phase</a:t>
            </a:r>
          </a:p>
        </p:txBody>
      </p:sp>
      <p:sp>
        <p:nvSpPr>
          <p:cNvPr id="19487" name="object 3">
            <a:extLst>
              <a:ext uri="{FF2B5EF4-FFF2-40B4-BE49-F238E27FC236}">
                <a16:creationId xmlns:a16="http://schemas.microsoft.com/office/drawing/2014/main" id="{8680EABC-6599-8064-BAF8-D27333389317}"/>
              </a:ext>
            </a:extLst>
          </p:cNvPr>
          <p:cNvSpPr/>
          <p:nvPr/>
        </p:nvSpPr>
        <p:spPr>
          <a:xfrm>
            <a:off x="8115708" y="2320853"/>
            <a:ext cx="2655570" cy="0"/>
          </a:xfrm>
          <a:custGeom>
            <a:avLst/>
            <a:gdLst/>
            <a:ahLst/>
            <a:cxnLst/>
            <a:rect l="l" t="t" r="r" b="b"/>
            <a:pathLst>
              <a:path w="2655570">
                <a:moveTo>
                  <a:pt x="2655239" y="0"/>
                </a:moveTo>
                <a:lnTo>
                  <a:pt x="0" y="0"/>
                </a:lnTo>
              </a:path>
            </a:pathLst>
          </a:custGeom>
          <a:ln w="4229">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Franklin Gothic Medium Cond" panose="020B0606030402020204" pitchFamily="34" charset="0"/>
              <a:ea typeface="+mn-ea"/>
              <a:cs typeface="+mn-cs"/>
            </a:endParaRPr>
          </a:p>
        </p:txBody>
      </p:sp>
      <p:sp>
        <p:nvSpPr>
          <p:cNvPr id="19488" name="object 4">
            <a:extLst>
              <a:ext uri="{FF2B5EF4-FFF2-40B4-BE49-F238E27FC236}">
                <a16:creationId xmlns:a16="http://schemas.microsoft.com/office/drawing/2014/main" id="{BE86DFF7-61CF-01A1-F51F-4BA9AB66F7F4}"/>
              </a:ext>
            </a:extLst>
          </p:cNvPr>
          <p:cNvSpPr/>
          <p:nvPr/>
        </p:nvSpPr>
        <p:spPr>
          <a:xfrm>
            <a:off x="7805415" y="2320924"/>
            <a:ext cx="312420" cy="451484"/>
          </a:xfrm>
          <a:custGeom>
            <a:avLst/>
            <a:gdLst/>
            <a:ahLst/>
            <a:cxnLst/>
            <a:rect l="l" t="t" r="r" b="b"/>
            <a:pathLst>
              <a:path w="312420" h="451485">
                <a:moveTo>
                  <a:pt x="312407" y="0"/>
                </a:moveTo>
                <a:lnTo>
                  <a:pt x="0" y="451218"/>
                </a:lnTo>
              </a:path>
            </a:pathLst>
          </a:custGeom>
          <a:ln w="4229">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Franklin Gothic Medium Cond" panose="020B0606030402020204" pitchFamily="34" charset="0"/>
              <a:ea typeface="+mn-ea"/>
              <a:cs typeface="+mn-cs"/>
            </a:endParaRPr>
          </a:p>
        </p:txBody>
      </p:sp>
      <p:sp>
        <p:nvSpPr>
          <p:cNvPr id="19489" name="object 5">
            <a:extLst>
              <a:ext uri="{FF2B5EF4-FFF2-40B4-BE49-F238E27FC236}">
                <a16:creationId xmlns:a16="http://schemas.microsoft.com/office/drawing/2014/main" id="{9308F851-56C3-B116-7209-48D42758F816}"/>
              </a:ext>
            </a:extLst>
          </p:cNvPr>
          <p:cNvSpPr/>
          <p:nvPr/>
        </p:nvSpPr>
        <p:spPr>
          <a:xfrm>
            <a:off x="8326963" y="3162453"/>
            <a:ext cx="3523615" cy="0"/>
          </a:xfrm>
          <a:custGeom>
            <a:avLst/>
            <a:gdLst/>
            <a:ahLst/>
            <a:cxnLst/>
            <a:rect l="l" t="t" r="r" b="b"/>
            <a:pathLst>
              <a:path w="3523615">
                <a:moveTo>
                  <a:pt x="3523221" y="0"/>
                </a:moveTo>
                <a:lnTo>
                  <a:pt x="0" y="0"/>
                </a:lnTo>
              </a:path>
            </a:pathLst>
          </a:custGeom>
          <a:ln w="4229">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Franklin Gothic Medium Cond" panose="020B0606030402020204" pitchFamily="34" charset="0"/>
              <a:ea typeface="+mn-ea"/>
              <a:cs typeface="+mn-cs"/>
            </a:endParaRPr>
          </a:p>
        </p:txBody>
      </p:sp>
      <p:sp>
        <p:nvSpPr>
          <p:cNvPr id="19490" name="object 6">
            <a:extLst>
              <a:ext uri="{FF2B5EF4-FFF2-40B4-BE49-F238E27FC236}">
                <a16:creationId xmlns:a16="http://schemas.microsoft.com/office/drawing/2014/main" id="{4B622C9F-D682-560E-A0F8-8C25DFF77FD0}"/>
              </a:ext>
            </a:extLst>
          </p:cNvPr>
          <p:cNvSpPr txBox="1"/>
          <p:nvPr/>
        </p:nvSpPr>
        <p:spPr>
          <a:xfrm>
            <a:off x="8280762" y="1460499"/>
            <a:ext cx="3936594" cy="1683794"/>
          </a:xfrm>
          <a:prstGeom prst="rect">
            <a:avLst/>
          </a:prstGeom>
        </p:spPr>
        <p:txBody>
          <a:bodyPr vert="horz" wrap="square" lIns="0" tIns="80010" rIns="0" bIns="0" rtlCol="0">
            <a:spAutoFit/>
          </a:bodyPr>
          <a:lstStyle/>
          <a:p>
            <a:pPr marL="12700" marR="902969" lvl="0" indent="0" algn="l" defTabSz="457200" rtl="0" eaLnBrk="1" fontAlgn="auto" latinLnBrk="0" hangingPunct="1">
              <a:lnSpc>
                <a:spcPts val="2670"/>
              </a:lnSpc>
              <a:spcBef>
                <a:spcPts val="63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Franklin Gothic Medium Cond" panose="020B0606030402020204" pitchFamily="34" charset="0"/>
                <a:ea typeface="+mn-ea"/>
                <a:cs typeface="DharmaGothicE-Light"/>
              </a:rPr>
              <a:t>Operation, Maintenance </a:t>
            </a:r>
            <a:br>
              <a:rPr kumimoji="0" lang="en-US" sz="2400" b="0" i="0" u="none" strike="noStrike" kern="1200" cap="none" spc="0" normalizeH="0" baseline="0" noProof="0" dirty="0">
                <a:ln>
                  <a:noFill/>
                </a:ln>
                <a:solidFill>
                  <a:srgbClr val="000000"/>
                </a:solidFill>
                <a:effectLst/>
                <a:uLnTx/>
                <a:uFillTx/>
                <a:latin typeface="Franklin Gothic Medium Cond" panose="020B0606030402020204" pitchFamily="34" charset="0"/>
                <a:ea typeface="+mn-ea"/>
                <a:cs typeface="DharmaGothicE-Light"/>
              </a:rPr>
            </a:br>
            <a:r>
              <a:rPr kumimoji="0" lang="en-US" sz="2400" b="0" i="0" u="none" strike="noStrike" kern="1200" cap="none" spc="0" normalizeH="0" baseline="0" noProof="0" dirty="0">
                <a:ln>
                  <a:noFill/>
                </a:ln>
                <a:solidFill>
                  <a:srgbClr val="000000"/>
                </a:solidFill>
                <a:effectLst/>
                <a:uLnTx/>
                <a:uFillTx/>
                <a:latin typeface="Franklin Gothic Medium Cond" panose="020B0606030402020204" pitchFamily="34" charset="0"/>
                <a:ea typeface="+mn-ea"/>
                <a:cs typeface="DharmaGothicE-Light"/>
              </a:rPr>
              <a:t>&amp; Monitoring </a:t>
            </a:r>
            <a:r>
              <a:rPr kumimoji="0" lang="en-US" sz="1600" b="0" i="0" u="none" strike="noStrike" kern="1200" cap="none" spc="0" normalizeH="0" baseline="0" noProof="0" dirty="0">
                <a:ln>
                  <a:noFill/>
                </a:ln>
                <a:solidFill>
                  <a:srgbClr val="000000"/>
                </a:solidFill>
                <a:effectLst/>
                <a:uLnTx/>
                <a:uFillTx/>
                <a:latin typeface="Franklin Gothic Medium Cond" panose="020B0606030402020204" pitchFamily="34" charset="0"/>
                <a:ea typeface="+mn-ea"/>
                <a:cs typeface="DharmaGothicE-Light"/>
              </a:rPr>
              <a:t>($83.8 M)</a:t>
            </a:r>
          </a:p>
          <a:p>
            <a:pPr marL="109855" marR="0" lvl="0" indent="0" algn="l" defTabSz="457200" rtl="0" eaLnBrk="1" fontAlgn="auto" latinLnBrk="0" hangingPunct="1">
              <a:lnSpc>
                <a:spcPct val="100000"/>
              </a:lnSpc>
              <a:spcBef>
                <a:spcPts val="228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Franklin Gothic Medium Cond" panose="020B0606030402020204" pitchFamily="34" charset="0"/>
                <a:ea typeface="+mn-ea"/>
                <a:cs typeface="DharmaGothicE-Light"/>
              </a:rPr>
              <a:t>Ongoing Programs &amp; Initiatives                         </a:t>
            </a:r>
            <a:r>
              <a:rPr kumimoji="0" lang="en-US" sz="1600" b="0" i="0" u="none" strike="noStrike" kern="1200" cap="none" spc="0" normalizeH="0" baseline="0" noProof="0" dirty="0">
                <a:ln>
                  <a:noFill/>
                </a:ln>
                <a:solidFill>
                  <a:srgbClr val="000000"/>
                </a:solidFill>
                <a:effectLst/>
                <a:uLnTx/>
                <a:uFillTx/>
                <a:latin typeface="Franklin Gothic Medium Cond" panose="020B0606030402020204" pitchFamily="34" charset="0"/>
                <a:ea typeface="+mn-ea"/>
                <a:cs typeface="DharmaGothicE-Light"/>
              </a:rPr>
              <a:t>($82.6 M)</a:t>
            </a:r>
            <a:endParaRPr kumimoji="0" lang="en-US" sz="2400" b="0" i="0" u="none" strike="noStrike" kern="1200" cap="none" spc="0" normalizeH="0" baseline="0" noProof="0" dirty="0">
              <a:ln>
                <a:noFill/>
              </a:ln>
              <a:solidFill>
                <a:srgbClr val="000000"/>
              </a:solidFill>
              <a:effectLst/>
              <a:uLnTx/>
              <a:uFillTx/>
              <a:latin typeface="Franklin Gothic Medium Cond" panose="020B0606030402020204" pitchFamily="34" charset="0"/>
              <a:ea typeface="+mn-ea"/>
              <a:cs typeface="DharmaGothicE-Light"/>
            </a:endParaRPr>
          </a:p>
        </p:txBody>
      </p:sp>
      <p:sp>
        <p:nvSpPr>
          <p:cNvPr id="19492" name="object 8">
            <a:extLst>
              <a:ext uri="{FF2B5EF4-FFF2-40B4-BE49-F238E27FC236}">
                <a16:creationId xmlns:a16="http://schemas.microsoft.com/office/drawing/2014/main" id="{F6CD1A7D-AE61-3FA2-EB1D-B73A85E6223C}"/>
              </a:ext>
            </a:extLst>
          </p:cNvPr>
          <p:cNvSpPr/>
          <p:nvPr/>
        </p:nvSpPr>
        <p:spPr>
          <a:xfrm>
            <a:off x="8138799" y="3170516"/>
            <a:ext cx="182245" cy="313690"/>
          </a:xfrm>
          <a:custGeom>
            <a:avLst/>
            <a:gdLst/>
            <a:ahLst/>
            <a:cxnLst/>
            <a:rect l="l" t="t" r="r" b="b"/>
            <a:pathLst>
              <a:path w="182245" h="313689">
                <a:moveTo>
                  <a:pt x="182016" y="0"/>
                </a:moveTo>
                <a:lnTo>
                  <a:pt x="0" y="313232"/>
                </a:lnTo>
              </a:path>
            </a:pathLst>
          </a:custGeom>
          <a:ln w="4229">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Franklin Gothic Medium Cond" panose="020B0606030402020204" pitchFamily="34" charset="0"/>
              <a:ea typeface="+mn-ea"/>
              <a:cs typeface="+mn-cs"/>
            </a:endParaRPr>
          </a:p>
        </p:txBody>
      </p:sp>
      <p:sp>
        <p:nvSpPr>
          <p:cNvPr id="19493" name="object 9">
            <a:extLst>
              <a:ext uri="{FF2B5EF4-FFF2-40B4-BE49-F238E27FC236}">
                <a16:creationId xmlns:a16="http://schemas.microsoft.com/office/drawing/2014/main" id="{D84A82A1-0D9C-2A5E-79E1-4E7FFD1D3DBA}"/>
              </a:ext>
            </a:extLst>
          </p:cNvPr>
          <p:cNvSpPr/>
          <p:nvPr/>
        </p:nvSpPr>
        <p:spPr>
          <a:xfrm>
            <a:off x="8498132" y="3709325"/>
            <a:ext cx="1828164" cy="0"/>
          </a:xfrm>
          <a:custGeom>
            <a:avLst/>
            <a:gdLst/>
            <a:ahLst/>
            <a:cxnLst/>
            <a:rect l="l" t="t" r="r" b="b"/>
            <a:pathLst>
              <a:path w="1828165">
                <a:moveTo>
                  <a:pt x="1827707" y="0"/>
                </a:moveTo>
                <a:lnTo>
                  <a:pt x="0" y="0"/>
                </a:lnTo>
              </a:path>
            </a:pathLst>
          </a:custGeom>
          <a:ln w="4229">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Franklin Gothic Medium Cond" panose="020B0606030402020204" pitchFamily="34" charset="0"/>
              <a:ea typeface="+mn-ea"/>
              <a:cs typeface="+mn-cs"/>
            </a:endParaRPr>
          </a:p>
        </p:txBody>
      </p:sp>
      <p:sp>
        <p:nvSpPr>
          <p:cNvPr id="19494" name="object 10">
            <a:extLst>
              <a:ext uri="{FF2B5EF4-FFF2-40B4-BE49-F238E27FC236}">
                <a16:creationId xmlns:a16="http://schemas.microsoft.com/office/drawing/2014/main" id="{4FDBCEE2-4CCB-AC7C-EA68-CC723EE1F7E7}"/>
              </a:ext>
            </a:extLst>
          </p:cNvPr>
          <p:cNvSpPr/>
          <p:nvPr/>
        </p:nvSpPr>
        <p:spPr>
          <a:xfrm>
            <a:off x="8151874" y="3709391"/>
            <a:ext cx="348615" cy="198755"/>
          </a:xfrm>
          <a:custGeom>
            <a:avLst/>
            <a:gdLst/>
            <a:ahLst/>
            <a:cxnLst/>
            <a:rect l="l" t="t" r="r" b="b"/>
            <a:pathLst>
              <a:path w="348615" h="198754">
                <a:moveTo>
                  <a:pt x="348373" y="0"/>
                </a:moveTo>
                <a:lnTo>
                  <a:pt x="0" y="198539"/>
                </a:lnTo>
              </a:path>
            </a:pathLst>
          </a:custGeom>
          <a:ln w="4229">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Franklin Gothic Medium Cond" panose="020B0606030402020204" pitchFamily="34" charset="0"/>
              <a:ea typeface="+mn-ea"/>
              <a:cs typeface="+mn-cs"/>
            </a:endParaRPr>
          </a:p>
        </p:txBody>
      </p:sp>
      <p:sp>
        <p:nvSpPr>
          <p:cNvPr id="19495" name="object 11">
            <a:extLst>
              <a:ext uri="{FF2B5EF4-FFF2-40B4-BE49-F238E27FC236}">
                <a16:creationId xmlns:a16="http://schemas.microsoft.com/office/drawing/2014/main" id="{256EDB66-749D-0FFB-6863-78CDEA316405}"/>
              </a:ext>
            </a:extLst>
          </p:cNvPr>
          <p:cNvSpPr/>
          <p:nvPr/>
        </p:nvSpPr>
        <p:spPr>
          <a:xfrm>
            <a:off x="8757320" y="4342005"/>
            <a:ext cx="1309370" cy="0"/>
          </a:xfrm>
          <a:custGeom>
            <a:avLst/>
            <a:gdLst/>
            <a:ahLst/>
            <a:cxnLst/>
            <a:rect l="l" t="t" r="r" b="b"/>
            <a:pathLst>
              <a:path w="1309370">
                <a:moveTo>
                  <a:pt x="1309331" y="0"/>
                </a:moveTo>
                <a:lnTo>
                  <a:pt x="0" y="0"/>
                </a:lnTo>
              </a:path>
            </a:pathLst>
          </a:custGeom>
          <a:ln w="4229">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Franklin Gothic Medium Cond" panose="020B0606030402020204" pitchFamily="34" charset="0"/>
              <a:ea typeface="+mn-ea"/>
              <a:cs typeface="+mn-cs"/>
            </a:endParaRPr>
          </a:p>
        </p:txBody>
      </p:sp>
      <p:sp>
        <p:nvSpPr>
          <p:cNvPr id="19496" name="object 12">
            <a:extLst>
              <a:ext uri="{FF2B5EF4-FFF2-40B4-BE49-F238E27FC236}">
                <a16:creationId xmlns:a16="http://schemas.microsoft.com/office/drawing/2014/main" id="{6E6D154E-69DE-CAD4-C517-EFF9C3E6D709}"/>
              </a:ext>
            </a:extLst>
          </p:cNvPr>
          <p:cNvSpPr txBox="1"/>
          <p:nvPr/>
        </p:nvSpPr>
        <p:spPr>
          <a:xfrm>
            <a:off x="8485431" y="3214089"/>
            <a:ext cx="3249368" cy="384078"/>
          </a:xfrm>
          <a:prstGeom prst="rect">
            <a:avLst/>
          </a:prstGeom>
        </p:spPr>
        <p:txBody>
          <a:bodyPr vert="horz" wrap="square" lIns="0" tIns="14604" rIns="0" bIns="0" rtlCol="0">
            <a:spAutoFit/>
          </a:bodyPr>
          <a:lstStyle/>
          <a:p>
            <a:pPr marL="12700" marR="0" lvl="0" indent="0" algn="l" defTabSz="457200" rtl="0" eaLnBrk="1" fontAlgn="auto" latinLnBrk="0" hangingPunct="1">
              <a:lnSpc>
                <a:spcPct val="100000"/>
              </a:lnSpc>
              <a:spcBef>
                <a:spcPts val="114"/>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Franklin Gothic Medium Cond" panose="020B0606030402020204" pitchFamily="34" charset="0"/>
                <a:ea typeface="+mn-ea"/>
                <a:cs typeface="DharmaGothicE-Light"/>
              </a:rPr>
              <a:t>Operating Costs </a:t>
            </a:r>
            <a:r>
              <a:rPr kumimoji="0" lang="en-US" sz="1600" b="0" i="0" u="none" strike="noStrike" kern="1200" cap="none" spc="0" normalizeH="0" baseline="0" noProof="0" dirty="0">
                <a:ln>
                  <a:noFill/>
                </a:ln>
                <a:solidFill>
                  <a:srgbClr val="000000"/>
                </a:solidFill>
                <a:effectLst/>
                <a:uLnTx/>
                <a:uFillTx/>
                <a:latin typeface="Franklin Gothic Medium Cond" panose="020B0606030402020204" pitchFamily="34" charset="0"/>
                <a:ea typeface="+mn-ea"/>
                <a:cs typeface="DharmaGothicE-Light"/>
              </a:rPr>
              <a:t>($32.4 M)</a:t>
            </a:r>
            <a:endParaRPr kumimoji="0" lang="en-US" sz="2400" b="0" i="0" u="none" strike="noStrike" kern="1200" cap="none" spc="0" normalizeH="0" baseline="0" noProof="0" dirty="0">
              <a:ln>
                <a:noFill/>
              </a:ln>
              <a:solidFill>
                <a:srgbClr val="000000"/>
              </a:solidFill>
              <a:effectLst/>
              <a:uLnTx/>
              <a:uFillTx/>
              <a:latin typeface="Franklin Gothic Medium Cond" panose="020B0606030402020204" pitchFamily="34" charset="0"/>
              <a:ea typeface="+mn-ea"/>
              <a:cs typeface="DharmaGothicE-Light"/>
            </a:endParaRPr>
          </a:p>
        </p:txBody>
      </p:sp>
      <p:sp>
        <p:nvSpPr>
          <p:cNvPr id="19497" name="object 13">
            <a:extLst>
              <a:ext uri="{FF2B5EF4-FFF2-40B4-BE49-F238E27FC236}">
                <a16:creationId xmlns:a16="http://schemas.microsoft.com/office/drawing/2014/main" id="{F68154C4-6292-DFF7-7FB0-E8FF03B27733}"/>
              </a:ext>
            </a:extLst>
          </p:cNvPr>
          <p:cNvSpPr txBox="1"/>
          <p:nvPr/>
        </p:nvSpPr>
        <p:spPr>
          <a:xfrm>
            <a:off x="8810190" y="3846768"/>
            <a:ext cx="2543610" cy="384078"/>
          </a:xfrm>
          <a:prstGeom prst="rect">
            <a:avLst/>
          </a:prstGeom>
        </p:spPr>
        <p:txBody>
          <a:bodyPr vert="horz" wrap="square" lIns="0" tIns="14604" rIns="0" bIns="0" rtlCol="0">
            <a:spAutoFit/>
          </a:bodyPr>
          <a:lstStyle/>
          <a:p>
            <a:pPr marL="12700" marR="0" lvl="0" indent="0" algn="l" defTabSz="457200" rtl="0" eaLnBrk="1" fontAlgn="auto" latinLnBrk="0" hangingPunct="1">
              <a:lnSpc>
                <a:spcPct val="100000"/>
              </a:lnSpc>
              <a:spcBef>
                <a:spcPts val="114"/>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Franklin Gothic Medium Cond" panose="020B0606030402020204" pitchFamily="34" charset="0"/>
                <a:ea typeface="+mn-ea"/>
                <a:cs typeface="DharmaGothicE-Light"/>
              </a:rPr>
              <a:t>Planning </a:t>
            </a:r>
            <a:r>
              <a:rPr kumimoji="0" lang="en-US" sz="1600" b="0" i="0" u="none" strike="noStrike" kern="1200" cap="none" spc="0" normalizeH="0" baseline="0" noProof="0" dirty="0">
                <a:ln>
                  <a:noFill/>
                </a:ln>
                <a:solidFill>
                  <a:srgbClr val="000000"/>
                </a:solidFill>
                <a:effectLst/>
                <a:uLnTx/>
                <a:uFillTx/>
                <a:latin typeface="Franklin Gothic Medium Cond" panose="020B0606030402020204" pitchFamily="34" charset="0"/>
                <a:ea typeface="+mn-ea"/>
                <a:cs typeface="DharmaGothicE-Light"/>
              </a:rPr>
              <a:t>($15.2 M)</a:t>
            </a:r>
            <a:endParaRPr kumimoji="0" lang="en-US" sz="2400" b="0" i="0" u="none" strike="noStrike" kern="1200" cap="none" spc="0" normalizeH="0" baseline="0" noProof="0" dirty="0">
              <a:ln>
                <a:noFill/>
              </a:ln>
              <a:solidFill>
                <a:srgbClr val="000000"/>
              </a:solidFill>
              <a:effectLst/>
              <a:uLnTx/>
              <a:uFillTx/>
              <a:latin typeface="Franklin Gothic Medium Cond" panose="020B0606030402020204" pitchFamily="34" charset="0"/>
              <a:ea typeface="+mn-ea"/>
              <a:cs typeface="DharmaGothicE-Light"/>
            </a:endParaRPr>
          </a:p>
        </p:txBody>
      </p:sp>
      <p:sp>
        <p:nvSpPr>
          <p:cNvPr id="19499" name="object 15">
            <a:extLst>
              <a:ext uri="{FF2B5EF4-FFF2-40B4-BE49-F238E27FC236}">
                <a16:creationId xmlns:a16="http://schemas.microsoft.com/office/drawing/2014/main" id="{1874FDB1-9885-FD6B-D62A-CE388EB82FED}"/>
              </a:ext>
            </a:extLst>
          </p:cNvPr>
          <p:cNvSpPr/>
          <p:nvPr/>
        </p:nvSpPr>
        <p:spPr>
          <a:xfrm>
            <a:off x="8259895" y="4027192"/>
            <a:ext cx="499745" cy="314960"/>
          </a:xfrm>
          <a:custGeom>
            <a:avLst/>
            <a:gdLst/>
            <a:ahLst/>
            <a:cxnLst/>
            <a:rect l="l" t="t" r="r" b="b"/>
            <a:pathLst>
              <a:path w="499745" h="314960">
                <a:moveTo>
                  <a:pt x="499541" y="314858"/>
                </a:moveTo>
                <a:lnTo>
                  <a:pt x="0" y="0"/>
                </a:lnTo>
              </a:path>
            </a:pathLst>
          </a:custGeom>
          <a:ln w="4229">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Franklin Gothic Medium Cond" panose="020B0606030402020204" pitchFamily="34" charset="0"/>
              <a:ea typeface="+mn-ea"/>
              <a:cs typeface="+mn-cs"/>
            </a:endParaRPr>
          </a:p>
        </p:txBody>
      </p:sp>
      <p:sp>
        <p:nvSpPr>
          <p:cNvPr id="19500" name="object 16">
            <a:extLst>
              <a:ext uri="{FF2B5EF4-FFF2-40B4-BE49-F238E27FC236}">
                <a16:creationId xmlns:a16="http://schemas.microsoft.com/office/drawing/2014/main" id="{4665337E-80AA-15DE-C925-7962E713F725}"/>
              </a:ext>
            </a:extLst>
          </p:cNvPr>
          <p:cNvSpPr/>
          <p:nvPr/>
        </p:nvSpPr>
        <p:spPr>
          <a:xfrm>
            <a:off x="8527892" y="5101899"/>
            <a:ext cx="2301875" cy="0"/>
          </a:xfrm>
          <a:custGeom>
            <a:avLst/>
            <a:gdLst/>
            <a:ahLst/>
            <a:cxnLst/>
            <a:rect l="l" t="t" r="r" b="b"/>
            <a:pathLst>
              <a:path w="2301875">
                <a:moveTo>
                  <a:pt x="2301582" y="0"/>
                </a:moveTo>
                <a:lnTo>
                  <a:pt x="0" y="0"/>
                </a:lnTo>
              </a:path>
            </a:pathLst>
          </a:custGeom>
          <a:ln w="4229">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Franklin Gothic Medium Cond" panose="020B0606030402020204" pitchFamily="34" charset="0"/>
              <a:ea typeface="+mn-ea"/>
              <a:cs typeface="+mn-cs"/>
            </a:endParaRPr>
          </a:p>
        </p:txBody>
      </p:sp>
      <p:sp>
        <p:nvSpPr>
          <p:cNvPr id="19501" name="object 17">
            <a:extLst>
              <a:ext uri="{FF2B5EF4-FFF2-40B4-BE49-F238E27FC236}">
                <a16:creationId xmlns:a16="http://schemas.microsoft.com/office/drawing/2014/main" id="{61F417C8-0395-5824-ED41-68FF4AE8688D}"/>
              </a:ext>
            </a:extLst>
          </p:cNvPr>
          <p:cNvSpPr txBox="1"/>
          <p:nvPr/>
        </p:nvSpPr>
        <p:spPr>
          <a:xfrm>
            <a:off x="8515196" y="4606664"/>
            <a:ext cx="3335382" cy="384078"/>
          </a:xfrm>
          <a:prstGeom prst="rect">
            <a:avLst/>
          </a:prstGeom>
        </p:spPr>
        <p:txBody>
          <a:bodyPr vert="horz" wrap="square" lIns="0" tIns="14604" rIns="0" bIns="0" rtlCol="0">
            <a:spAutoFit/>
          </a:bodyPr>
          <a:lstStyle/>
          <a:p>
            <a:pPr marL="12700" marR="0" lvl="0" indent="0" algn="l" defTabSz="457200" rtl="0" eaLnBrk="1" fontAlgn="auto" latinLnBrk="0" hangingPunct="1">
              <a:lnSpc>
                <a:spcPct val="100000"/>
              </a:lnSpc>
              <a:spcBef>
                <a:spcPts val="114"/>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Franklin Gothic Medium Cond" panose="020B0606030402020204" pitchFamily="34" charset="0"/>
                <a:ea typeface="+mn-ea"/>
                <a:cs typeface="DharmaGothicE-Light"/>
              </a:rPr>
              <a:t>Engineering &amp; Design </a:t>
            </a:r>
            <a:r>
              <a:rPr kumimoji="0" lang="en-US" sz="1600" b="0" i="0" u="none" strike="noStrike" kern="1200" cap="none" spc="0" normalizeH="0" baseline="0" noProof="0" dirty="0">
                <a:ln>
                  <a:noFill/>
                </a:ln>
                <a:solidFill>
                  <a:srgbClr val="000000"/>
                </a:solidFill>
                <a:effectLst/>
                <a:uLnTx/>
                <a:uFillTx/>
                <a:latin typeface="Franklin Gothic Medium Cond" panose="020B0606030402020204" pitchFamily="34" charset="0"/>
                <a:ea typeface="+mn-ea"/>
                <a:cs typeface="DharmaGothicE-Light"/>
              </a:rPr>
              <a:t>($74.7 M)</a:t>
            </a:r>
            <a:endParaRPr kumimoji="0" lang="en-US" sz="2400" b="0" i="0" u="none" strike="noStrike" kern="1200" cap="none" spc="0" normalizeH="0" baseline="0" noProof="0" dirty="0">
              <a:ln>
                <a:noFill/>
              </a:ln>
              <a:solidFill>
                <a:srgbClr val="000000"/>
              </a:solidFill>
              <a:effectLst/>
              <a:uLnTx/>
              <a:uFillTx/>
              <a:latin typeface="Franklin Gothic Medium Cond" panose="020B0606030402020204" pitchFamily="34" charset="0"/>
              <a:ea typeface="+mn-ea"/>
              <a:cs typeface="DharmaGothicE-Light"/>
            </a:endParaRPr>
          </a:p>
        </p:txBody>
      </p:sp>
      <p:sp>
        <p:nvSpPr>
          <p:cNvPr id="19503" name="object 19">
            <a:extLst>
              <a:ext uri="{FF2B5EF4-FFF2-40B4-BE49-F238E27FC236}">
                <a16:creationId xmlns:a16="http://schemas.microsoft.com/office/drawing/2014/main" id="{0D2B9DEF-2912-B141-1746-66D95AD9831B}"/>
              </a:ext>
            </a:extLst>
          </p:cNvPr>
          <p:cNvSpPr/>
          <p:nvPr/>
        </p:nvSpPr>
        <p:spPr>
          <a:xfrm>
            <a:off x="8030890" y="4434859"/>
            <a:ext cx="499745" cy="667385"/>
          </a:xfrm>
          <a:custGeom>
            <a:avLst/>
            <a:gdLst/>
            <a:ahLst/>
            <a:cxnLst/>
            <a:rect l="l" t="t" r="r" b="b"/>
            <a:pathLst>
              <a:path w="499745" h="667385">
                <a:moveTo>
                  <a:pt x="499122" y="667118"/>
                </a:moveTo>
                <a:lnTo>
                  <a:pt x="0" y="0"/>
                </a:lnTo>
              </a:path>
            </a:pathLst>
          </a:custGeom>
          <a:ln w="4229">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Franklin Gothic Medium Cond" panose="020B0606030402020204" pitchFamily="34" charset="0"/>
              <a:ea typeface="+mn-ea"/>
              <a:cs typeface="+mn-cs"/>
            </a:endParaRPr>
          </a:p>
        </p:txBody>
      </p:sp>
      <p:grpSp>
        <p:nvGrpSpPr>
          <p:cNvPr id="2" name="Group 1">
            <a:extLst>
              <a:ext uri="{FF2B5EF4-FFF2-40B4-BE49-F238E27FC236}">
                <a16:creationId xmlns:a16="http://schemas.microsoft.com/office/drawing/2014/main" id="{93C89063-5BC9-66E4-4C05-CA926715D3E5}"/>
              </a:ext>
            </a:extLst>
          </p:cNvPr>
          <p:cNvGrpSpPr>
            <a:grpSpLocks noChangeAspect="1"/>
          </p:cNvGrpSpPr>
          <p:nvPr/>
        </p:nvGrpSpPr>
        <p:grpSpPr>
          <a:xfrm rot="5400000">
            <a:off x="3553610" y="1605645"/>
            <a:ext cx="4791773" cy="4791456"/>
            <a:chOff x="963626" y="1655410"/>
            <a:chExt cx="3481202" cy="3480972"/>
          </a:xfrm>
        </p:grpSpPr>
        <p:sp>
          <p:nvSpPr>
            <p:cNvPr id="7" name="Freeform 6">
              <a:extLst>
                <a:ext uri="{FF2B5EF4-FFF2-40B4-BE49-F238E27FC236}">
                  <a16:creationId xmlns:a16="http://schemas.microsoft.com/office/drawing/2014/main" id="{F7B03B2A-95E0-FDF0-2CEA-198E07CA0863}"/>
                </a:ext>
              </a:extLst>
            </p:cNvPr>
            <p:cNvSpPr/>
            <p:nvPr/>
          </p:nvSpPr>
          <p:spPr>
            <a:xfrm>
              <a:off x="963626" y="1655651"/>
              <a:ext cx="3481202" cy="3480731"/>
            </a:xfrm>
            <a:custGeom>
              <a:avLst/>
              <a:gdLst>
                <a:gd name="connsiteX0" fmla="*/ 1740605 w 3481202"/>
                <a:gd name="connsiteY0" fmla="*/ 1740124 h 3480731"/>
                <a:gd name="connsiteX1" fmla="*/ 1740604 w 3481202"/>
                <a:gd name="connsiteY1" fmla="*/ 1740126 h 3480731"/>
                <a:gd name="connsiteX2" fmla="*/ 1740605 w 3481202"/>
                <a:gd name="connsiteY2" fmla="*/ 1740127 h 3480731"/>
                <a:gd name="connsiteX3" fmla="*/ 2103930 w 3481202"/>
                <a:gd name="connsiteY3" fmla="*/ 740498 h 3480731"/>
                <a:gd name="connsiteX4" fmla="*/ 1740608 w 3481202"/>
                <a:gd name="connsiteY4" fmla="*/ 1740116 h 3480731"/>
                <a:gd name="connsiteX5" fmla="*/ 1740608 w 3481202"/>
                <a:gd name="connsiteY5" fmla="*/ 1740128 h 3480731"/>
                <a:gd name="connsiteX6" fmla="*/ 1740607 w 3481202"/>
                <a:gd name="connsiteY6" fmla="*/ 1740119 h 3480731"/>
                <a:gd name="connsiteX7" fmla="*/ 1740606 w 3481202"/>
                <a:gd name="connsiteY7" fmla="*/ 1740123 h 3480731"/>
                <a:gd name="connsiteX8" fmla="*/ 1740606 w 3481202"/>
                <a:gd name="connsiteY8" fmla="*/ 1740128 h 3480731"/>
                <a:gd name="connsiteX9" fmla="*/ 1740610 w 3481202"/>
                <a:gd name="connsiteY9" fmla="*/ 1740132 h 3480731"/>
                <a:gd name="connsiteX10" fmla="*/ 1740608 w 3481202"/>
                <a:gd name="connsiteY10" fmla="*/ 0 h 3480731"/>
                <a:gd name="connsiteX11" fmla="*/ 1740608 w 3481202"/>
                <a:gd name="connsiteY11" fmla="*/ 3 h 3480731"/>
                <a:gd name="connsiteX12" fmla="*/ 1766205 w 3481202"/>
                <a:gd name="connsiteY12" fmla="*/ 191 h 3480731"/>
                <a:gd name="connsiteX13" fmla="*/ 1791798 w 3481202"/>
                <a:gd name="connsiteY13" fmla="*/ 755 h 3480731"/>
                <a:gd name="connsiteX14" fmla="*/ 1817378 w 3481202"/>
                <a:gd name="connsiteY14" fmla="*/ 1696 h 3480731"/>
                <a:gd name="connsiteX15" fmla="*/ 1842942 w 3481202"/>
                <a:gd name="connsiteY15" fmla="*/ 3012 h 3480731"/>
                <a:gd name="connsiteX16" fmla="*/ 1842942 w 3481202"/>
                <a:gd name="connsiteY16" fmla="*/ 3014 h 3480731"/>
                <a:gd name="connsiteX17" fmla="*/ 1893288 w 3481202"/>
                <a:gd name="connsiteY17" fmla="*/ 6714 h 3480731"/>
                <a:gd name="connsiteX18" fmla="*/ 1943467 w 3481202"/>
                <a:gd name="connsiteY18" fmla="*/ 11869 h 3480731"/>
                <a:gd name="connsiteX19" fmla="*/ 1993445 w 3481202"/>
                <a:gd name="connsiteY19" fmla="*/ 18470 h 3480731"/>
                <a:gd name="connsiteX20" fmla="*/ 2043189 w 3481202"/>
                <a:gd name="connsiteY20" fmla="*/ 26513 h 3480731"/>
                <a:gd name="connsiteX21" fmla="*/ 2092669 w 3481202"/>
                <a:gd name="connsiteY21" fmla="*/ 35991 h 3480731"/>
                <a:gd name="connsiteX22" fmla="*/ 2141854 w 3481202"/>
                <a:gd name="connsiteY22" fmla="*/ 46896 h 3480731"/>
                <a:gd name="connsiteX23" fmla="*/ 2190713 w 3481202"/>
                <a:gd name="connsiteY23" fmla="*/ 59224 h 3480731"/>
                <a:gd name="connsiteX24" fmla="*/ 2239215 w 3481202"/>
                <a:gd name="connsiteY24" fmla="*/ 72968 h 3480731"/>
                <a:gd name="connsiteX25" fmla="*/ 2287330 w 3481202"/>
                <a:gd name="connsiteY25" fmla="*/ 88121 h 3480731"/>
                <a:gd name="connsiteX26" fmla="*/ 2335026 w 3481202"/>
                <a:gd name="connsiteY26" fmla="*/ 104677 h 3480731"/>
                <a:gd name="connsiteX27" fmla="*/ 2335026 w 3481202"/>
                <a:gd name="connsiteY27" fmla="*/ 104679 h 3480731"/>
                <a:gd name="connsiteX28" fmla="*/ 2379817 w 3481202"/>
                <a:gd name="connsiteY28" fmla="*/ 121645 h 3480731"/>
                <a:gd name="connsiteX29" fmla="*/ 2423874 w 3481202"/>
                <a:gd name="connsiteY29" fmla="*/ 139710 h 3480731"/>
                <a:gd name="connsiteX30" fmla="*/ 2467183 w 3481202"/>
                <a:gd name="connsiteY30" fmla="*/ 158849 h 3480731"/>
                <a:gd name="connsiteX31" fmla="*/ 2509734 w 3481202"/>
                <a:gd name="connsiteY31" fmla="*/ 179041 h 3480731"/>
                <a:gd name="connsiteX32" fmla="*/ 2551516 w 3481202"/>
                <a:gd name="connsiteY32" fmla="*/ 200264 h 3480731"/>
                <a:gd name="connsiteX33" fmla="*/ 2592520 w 3481202"/>
                <a:gd name="connsiteY33" fmla="*/ 222498 h 3480731"/>
                <a:gd name="connsiteX34" fmla="*/ 2632736 w 3481202"/>
                <a:gd name="connsiteY34" fmla="*/ 245722 h 3480731"/>
                <a:gd name="connsiteX35" fmla="*/ 2672154 w 3481202"/>
                <a:gd name="connsiteY35" fmla="*/ 269913 h 3480731"/>
                <a:gd name="connsiteX36" fmla="*/ 2710764 w 3481202"/>
                <a:gd name="connsiteY36" fmla="*/ 295051 h 3480731"/>
                <a:gd name="connsiteX37" fmla="*/ 2748557 w 3481202"/>
                <a:gd name="connsiteY37" fmla="*/ 321115 h 3480731"/>
                <a:gd name="connsiteX38" fmla="*/ 2785521 w 3481202"/>
                <a:gd name="connsiteY38" fmla="*/ 348083 h 3480731"/>
                <a:gd name="connsiteX39" fmla="*/ 2821648 w 3481202"/>
                <a:gd name="connsiteY39" fmla="*/ 375934 h 3480731"/>
                <a:gd name="connsiteX40" fmla="*/ 2856926 w 3481202"/>
                <a:gd name="connsiteY40" fmla="*/ 404646 h 3480731"/>
                <a:gd name="connsiteX41" fmla="*/ 2891348 w 3481202"/>
                <a:gd name="connsiteY41" fmla="*/ 434199 h 3480731"/>
                <a:gd name="connsiteX42" fmla="*/ 2924902 w 3481202"/>
                <a:gd name="connsiteY42" fmla="*/ 464571 h 3480731"/>
                <a:gd name="connsiteX43" fmla="*/ 2957578 w 3481202"/>
                <a:gd name="connsiteY43" fmla="*/ 495742 h 3480731"/>
                <a:gd name="connsiteX44" fmla="*/ 2989367 w 3481202"/>
                <a:gd name="connsiteY44" fmla="*/ 527689 h 3480731"/>
                <a:gd name="connsiteX45" fmla="*/ 3020259 w 3481202"/>
                <a:gd name="connsiteY45" fmla="*/ 560391 h 3480731"/>
                <a:gd name="connsiteX46" fmla="*/ 3050244 w 3481202"/>
                <a:gd name="connsiteY46" fmla="*/ 593828 h 3480731"/>
                <a:gd name="connsiteX47" fmla="*/ 3079311 w 3481202"/>
                <a:gd name="connsiteY47" fmla="*/ 627977 h 3480731"/>
                <a:gd name="connsiteX48" fmla="*/ 3107452 w 3481202"/>
                <a:gd name="connsiteY48" fmla="*/ 662818 h 3480731"/>
                <a:gd name="connsiteX49" fmla="*/ 3134655 w 3481202"/>
                <a:gd name="connsiteY49" fmla="*/ 698330 h 3480731"/>
                <a:gd name="connsiteX50" fmla="*/ 3160912 w 3481202"/>
                <a:gd name="connsiteY50" fmla="*/ 734491 h 3480731"/>
                <a:gd name="connsiteX51" fmla="*/ 3186211 w 3481202"/>
                <a:gd name="connsiteY51" fmla="*/ 771280 h 3480731"/>
                <a:gd name="connsiteX52" fmla="*/ 3210544 w 3481202"/>
                <a:gd name="connsiteY52" fmla="*/ 808675 h 3480731"/>
                <a:gd name="connsiteX53" fmla="*/ 3233901 w 3481202"/>
                <a:gd name="connsiteY53" fmla="*/ 846656 h 3480731"/>
                <a:gd name="connsiteX54" fmla="*/ 3256271 w 3481202"/>
                <a:gd name="connsiteY54" fmla="*/ 885201 h 3480731"/>
                <a:gd name="connsiteX55" fmla="*/ 3277644 w 3481202"/>
                <a:gd name="connsiteY55" fmla="*/ 924289 h 3480731"/>
                <a:gd name="connsiteX56" fmla="*/ 3298011 w 3481202"/>
                <a:gd name="connsiteY56" fmla="*/ 963898 h 3480731"/>
                <a:gd name="connsiteX57" fmla="*/ 3317361 w 3481202"/>
                <a:gd name="connsiteY57" fmla="*/ 1004008 h 3480731"/>
                <a:gd name="connsiteX58" fmla="*/ 3335686 w 3481202"/>
                <a:gd name="connsiteY58" fmla="*/ 1044597 h 3480731"/>
                <a:gd name="connsiteX59" fmla="*/ 3352974 w 3481202"/>
                <a:gd name="connsiteY59" fmla="*/ 1085644 h 3480731"/>
                <a:gd name="connsiteX60" fmla="*/ 3369215 w 3481202"/>
                <a:gd name="connsiteY60" fmla="*/ 1127127 h 3480731"/>
                <a:gd name="connsiteX61" fmla="*/ 3384401 w 3481202"/>
                <a:gd name="connsiteY61" fmla="*/ 1169026 h 3480731"/>
                <a:gd name="connsiteX62" fmla="*/ 3398521 w 3481202"/>
                <a:gd name="connsiteY62" fmla="*/ 1211319 h 3480731"/>
                <a:gd name="connsiteX63" fmla="*/ 3411565 w 3481202"/>
                <a:gd name="connsiteY63" fmla="*/ 1253985 h 3480731"/>
                <a:gd name="connsiteX64" fmla="*/ 3423523 w 3481202"/>
                <a:gd name="connsiteY64" fmla="*/ 1297002 h 3480731"/>
                <a:gd name="connsiteX65" fmla="*/ 3434386 w 3481202"/>
                <a:gd name="connsiteY65" fmla="*/ 1340350 h 3480731"/>
                <a:gd name="connsiteX66" fmla="*/ 3444143 w 3481202"/>
                <a:gd name="connsiteY66" fmla="*/ 1384007 h 3480731"/>
                <a:gd name="connsiteX67" fmla="*/ 3452784 w 3481202"/>
                <a:gd name="connsiteY67" fmla="*/ 1427952 h 3480731"/>
                <a:gd name="connsiteX68" fmla="*/ 3460299 w 3481202"/>
                <a:gd name="connsiteY68" fmla="*/ 1472163 h 3480731"/>
                <a:gd name="connsiteX69" fmla="*/ 3466680 w 3481202"/>
                <a:gd name="connsiteY69" fmla="*/ 1516619 h 3480731"/>
                <a:gd name="connsiteX70" fmla="*/ 3471915 w 3481202"/>
                <a:gd name="connsiteY70" fmla="*/ 1561300 h 3480731"/>
                <a:gd name="connsiteX71" fmla="*/ 3475994 w 3481202"/>
                <a:gd name="connsiteY71" fmla="*/ 1606183 h 3480731"/>
                <a:gd name="connsiteX72" fmla="*/ 3478909 w 3481202"/>
                <a:gd name="connsiteY72" fmla="*/ 1651248 h 3480731"/>
                <a:gd name="connsiteX73" fmla="*/ 3480648 w 3481202"/>
                <a:gd name="connsiteY73" fmla="*/ 1696474 h 3480731"/>
                <a:gd name="connsiteX74" fmla="*/ 3481202 w 3481202"/>
                <a:gd name="connsiteY74" fmla="*/ 1741838 h 3480731"/>
                <a:gd name="connsiteX75" fmla="*/ 3480561 w 3481202"/>
                <a:gd name="connsiteY75" fmla="*/ 1787320 h 3480731"/>
                <a:gd name="connsiteX76" fmla="*/ 3478716 w 3481202"/>
                <a:gd name="connsiteY76" fmla="*/ 1832899 h 3480731"/>
                <a:gd name="connsiteX77" fmla="*/ 3475655 w 3481202"/>
                <a:gd name="connsiteY77" fmla="*/ 1878553 h 3480731"/>
                <a:gd name="connsiteX78" fmla="*/ 3471370 w 3481202"/>
                <a:gd name="connsiteY78" fmla="*/ 1924260 h 3480731"/>
                <a:gd name="connsiteX79" fmla="*/ 3465850 w 3481202"/>
                <a:gd name="connsiteY79" fmla="*/ 1970001 h 3480731"/>
                <a:gd name="connsiteX80" fmla="*/ 3459086 w 3481202"/>
                <a:gd name="connsiteY80" fmla="*/ 2015753 h 3480731"/>
                <a:gd name="connsiteX81" fmla="*/ 3451067 w 3481202"/>
                <a:gd name="connsiteY81" fmla="*/ 2061496 h 3480731"/>
                <a:gd name="connsiteX82" fmla="*/ 3441784 w 3481202"/>
                <a:gd name="connsiteY82" fmla="*/ 2107207 h 3480731"/>
                <a:gd name="connsiteX83" fmla="*/ 3431226 w 3481202"/>
                <a:gd name="connsiteY83" fmla="*/ 2152866 h 3480731"/>
                <a:gd name="connsiteX84" fmla="*/ 3419384 w 3481202"/>
                <a:gd name="connsiteY84" fmla="*/ 2198452 h 3480731"/>
                <a:gd name="connsiteX85" fmla="*/ 3406248 w 3481202"/>
                <a:gd name="connsiteY85" fmla="*/ 2243943 h 3480731"/>
                <a:gd name="connsiteX86" fmla="*/ 3391807 w 3481202"/>
                <a:gd name="connsiteY86" fmla="*/ 2289318 h 3480731"/>
                <a:gd name="connsiteX87" fmla="*/ 3376053 w 3481202"/>
                <a:gd name="connsiteY87" fmla="*/ 2334555 h 3480731"/>
                <a:gd name="connsiteX88" fmla="*/ 3359084 w 3481202"/>
                <a:gd name="connsiteY88" fmla="*/ 2379351 h 3480731"/>
                <a:gd name="connsiteX89" fmla="*/ 3341019 w 3481202"/>
                <a:gd name="connsiteY89" fmla="*/ 2423408 h 3480731"/>
                <a:gd name="connsiteX90" fmla="*/ 3321881 w 3481202"/>
                <a:gd name="connsiteY90" fmla="*/ 2466717 h 3480731"/>
                <a:gd name="connsiteX91" fmla="*/ 3301689 w 3481202"/>
                <a:gd name="connsiteY91" fmla="*/ 2509268 h 3480731"/>
                <a:gd name="connsiteX92" fmla="*/ 3280465 w 3481202"/>
                <a:gd name="connsiteY92" fmla="*/ 2551050 h 3480731"/>
                <a:gd name="connsiteX93" fmla="*/ 3258231 w 3481202"/>
                <a:gd name="connsiteY93" fmla="*/ 2592054 h 3480731"/>
                <a:gd name="connsiteX94" fmla="*/ 3235008 w 3481202"/>
                <a:gd name="connsiteY94" fmla="*/ 2632270 h 3480731"/>
                <a:gd name="connsiteX95" fmla="*/ 3210817 w 3481202"/>
                <a:gd name="connsiteY95" fmla="*/ 2671688 h 3480731"/>
                <a:gd name="connsiteX96" fmla="*/ 3185679 w 3481202"/>
                <a:gd name="connsiteY96" fmla="*/ 2710298 h 3480731"/>
                <a:gd name="connsiteX97" fmla="*/ 3159615 w 3481202"/>
                <a:gd name="connsiteY97" fmla="*/ 2748090 h 3480731"/>
                <a:gd name="connsiteX98" fmla="*/ 3132648 w 3481202"/>
                <a:gd name="connsiteY98" fmla="*/ 2785054 h 3480731"/>
                <a:gd name="connsiteX99" fmla="*/ 3104797 w 3481202"/>
                <a:gd name="connsiteY99" fmla="*/ 2821180 h 3480731"/>
                <a:gd name="connsiteX100" fmla="*/ 3076085 w 3481202"/>
                <a:gd name="connsiteY100" fmla="*/ 2856459 h 3480731"/>
                <a:gd name="connsiteX101" fmla="*/ 3046532 w 3481202"/>
                <a:gd name="connsiteY101" fmla="*/ 2890880 h 3480731"/>
                <a:gd name="connsiteX102" fmla="*/ 3016160 w 3481202"/>
                <a:gd name="connsiteY102" fmla="*/ 2924434 h 3480731"/>
                <a:gd name="connsiteX103" fmla="*/ 2984990 w 3481202"/>
                <a:gd name="connsiteY103" fmla="*/ 2957110 h 3480731"/>
                <a:gd name="connsiteX104" fmla="*/ 2953043 w 3481202"/>
                <a:gd name="connsiteY104" fmla="*/ 2988899 h 3480731"/>
                <a:gd name="connsiteX105" fmla="*/ 2920341 w 3481202"/>
                <a:gd name="connsiteY105" fmla="*/ 3019791 h 3480731"/>
                <a:gd name="connsiteX106" fmla="*/ 2886905 w 3481202"/>
                <a:gd name="connsiteY106" fmla="*/ 3049775 h 3480731"/>
                <a:gd name="connsiteX107" fmla="*/ 2852755 w 3481202"/>
                <a:gd name="connsiteY107" fmla="*/ 3078842 h 3480731"/>
                <a:gd name="connsiteX108" fmla="*/ 2817914 w 3481202"/>
                <a:gd name="connsiteY108" fmla="*/ 3106983 h 3480731"/>
                <a:gd name="connsiteX109" fmla="*/ 2782403 w 3481202"/>
                <a:gd name="connsiteY109" fmla="*/ 3134186 h 3480731"/>
                <a:gd name="connsiteX110" fmla="*/ 2746243 w 3481202"/>
                <a:gd name="connsiteY110" fmla="*/ 3160442 h 3480731"/>
                <a:gd name="connsiteX111" fmla="*/ 2709454 w 3481202"/>
                <a:gd name="connsiteY111" fmla="*/ 3185742 h 3480731"/>
                <a:gd name="connsiteX112" fmla="*/ 2672059 w 3481202"/>
                <a:gd name="connsiteY112" fmla="*/ 3210075 h 3480731"/>
                <a:gd name="connsiteX113" fmla="*/ 2634079 w 3481202"/>
                <a:gd name="connsiteY113" fmla="*/ 3233431 h 3480731"/>
                <a:gd name="connsiteX114" fmla="*/ 2595534 w 3481202"/>
                <a:gd name="connsiteY114" fmla="*/ 3255801 h 3480731"/>
                <a:gd name="connsiteX115" fmla="*/ 2556446 w 3481202"/>
                <a:gd name="connsiteY115" fmla="*/ 3277174 h 3480731"/>
                <a:gd name="connsiteX116" fmla="*/ 2516837 w 3481202"/>
                <a:gd name="connsiteY116" fmla="*/ 3297540 h 3480731"/>
                <a:gd name="connsiteX117" fmla="*/ 2476728 w 3481202"/>
                <a:gd name="connsiteY117" fmla="*/ 3316891 h 3480731"/>
                <a:gd name="connsiteX118" fmla="*/ 2436139 w 3481202"/>
                <a:gd name="connsiteY118" fmla="*/ 3335215 h 3480731"/>
                <a:gd name="connsiteX119" fmla="*/ 2395092 w 3481202"/>
                <a:gd name="connsiteY119" fmla="*/ 3352503 h 3480731"/>
                <a:gd name="connsiteX120" fmla="*/ 2353609 w 3481202"/>
                <a:gd name="connsiteY120" fmla="*/ 3368744 h 3480731"/>
                <a:gd name="connsiteX121" fmla="*/ 2311711 w 3481202"/>
                <a:gd name="connsiteY121" fmla="*/ 3383930 h 3480731"/>
                <a:gd name="connsiteX122" fmla="*/ 2269418 w 3481202"/>
                <a:gd name="connsiteY122" fmla="*/ 3398050 h 3480731"/>
                <a:gd name="connsiteX123" fmla="*/ 2226753 w 3481202"/>
                <a:gd name="connsiteY123" fmla="*/ 3411094 h 3480731"/>
                <a:gd name="connsiteX124" fmla="*/ 2183735 w 3481202"/>
                <a:gd name="connsiteY124" fmla="*/ 3423052 h 3480731"/>
                <a:gd name="connsiteX125" fmla="*/ 2140388 w 3481202"/>
                <a:gd name="connsiteY125" fmla="*/ 3433914 h 3480731"/>
                <a:gd name="connsiteX126" fmla="*/ 2096731 w 3481202"/>
                <a:gd name="connsiteY126" fmla="*/ 3443671 h 3480731"/>
                <a:gd name="connsiteX127" fmla="*/ 2052787 w 3481202"/>
                <a:gd name="connsiteY127" fmla="*/ 3452312 h 3480731"/>
                <a:gd name="connsiteX128" fmla="*/ 2008576 w 3481202"/>
                <a:gd name="connsiteY128" fmla="*/ 3459828 h 3480731"/>
                <a:gd name="connsiteX129" fmla="*/ 1964120 w 3481202"/>
                <a:gd name="connsiteY129" fmla="*/ 3466208 h 3480731"/>
                <a:gd name="connsiteX130" fmla="*/ 1919439 w 3481202"/>
                <a:gd name="connsiteY130" fmla="*/ 3471443 h 3480731"/>
                <a:gd name="connsiteX131" fmla="*/ 1874556 w 3481202"/>
                <a:gd name="connsiteY131" fmla="*/ 3475523 h 3480731"/>
                <a:gd name="connsiteX132" fmla="*/ 1829492 w 3481202"/>
                <a:gd name="connsiteY132" fmla="*/ 3478437 h 3480731"/>
                <a:gd name="connsiteX133" fmla="*/ 1784267 w 3481202"/>
                <a:gd name="connsiteY133" fmla="*/ 3480177 h 3480731"/>
                <a:gd name="connsiteX134" fmla="*/ 1738902 w 3481202"/>
                <a:gd name="connsiteY134" fmla="*/ 3480731 h 3480731"/>
                <a:gd name="connsiteX135" fmla="*/ 1693421 w 3481202"/>
                <a:gd name="connsiteY135" fmla="*/ 3480091 h 3480731"/>
                <a:gd name="connsiteX136" fmla="*/ 1647842 w 3481202"/>
                <a:gd name="connsiteY136" fmla="*/ 3478245 h 3480731"/>
                <a:gd name="connsiteX137" fmla="*/ 1602188 w 3481202"/>
                <a:gd name="connsiteY137" fmla="*/ 3475185 h 3480731"/>
                <a:gd name="connsiteX138" fmla="*/ 1556481 w 3481202"/>
                <a:gd name="connsiteY138" fmla="*/ 3470900 h 3480731"/>
                <a:gd name="connsiteX139" fmla="*/ 1510740 w 3481202"/>
                <a:gd name="connsiteY139" fmla="*/ 3465381 h 3480731"/>
                <a:gd name="connsiteX140" fmla="*/ 1464988 w 3481202"/>
                <a:gd name="connsiteY140" fmla="*/ 3458617 h 3480731"/>
                <a:gd name="connsiteX141" fmla="*/ 1419246 w 3481202"/>
                <a:gd name="connsiteY141" fmla="*/ 3450598 h 3480731"/>
                <a:gd name="connsiteX142" fmla="*/ 1373535 w 3481202"/>
                <a:gd name="connsiteY142" fmla="*/ 3441315 h 3480731"/>
                <a:gd name="connsiteX143" fmla="*/ 1327876 w 3481202"/>
                <a:gd name="connsiteY143" fmla="*/ 3430758 h 3480731"/>
                <a:gd name="connsiteX144" fmla="*/ 1282290 w 3481202"/>
                <a:gd name="connsiteY144" fmla="*/ 3418916 h 3480731"/>
                <a:gd name="connsiteX145" fmla="*/ 1236799 w 3481202"/>
                <a:gd name="connsiteY145" fmla="*/ 3405780 h 3480731"/>
                <a:gd name="connsiteX146" fmla="*/ 1191424 w 3481202"/>
                <a:gd name="connsiteY146" fmla="*/ 3391341 h 3480731"/>
                <a:gd name="connsiteX147" fmla="*/ 1146187 w 3481202"/>
                <a:gd name="connsiteY147" fmla="*/ 3375587 h 3480731"/>
                <a:gd name="connsiteX148" fmla="*/ 1101391 w 3481202"/>
                <a:gd name="connsiteY148" fmla="*/ 3358618 h 3480731"/>
                <a:gd name="connsiteX149" fmla="*/ 1057333 w 3481202"/>
                <a:gd name="connsiteY149" fmla="*/ 3340553 h 3480731"/>
                <a:gd name="connsiteX150" fmla="*/ 1014024 w 3481202"/>
                <a:gd name="connsiteY150" fmla="*/ 3321415 h 3480731"/>
                <a:gd name="connsiteX151" fmla="*/ 971474 w 3481202"/>
                <a:gd name="connsiteY151" fmla="*/ 3301223 h 3480731"/>
                <a:gd name="connsiteX152" fmla="*/ 929692 w 3481202"/>
                <a:gd name="connsiteY152" fmla="*/ 3279999 h 3480731"/>
                <a:gd name="connsiteX153" fmla="*/ 888687 w 3481202"/>
                <a:gd name="connsiteY153" fmla="*/ 3257765 h 3480731"/>
                <a:gd name="connsiteX154" fmla="*/ 848471 w 3481202"/>
                <a:gd name="connsiteY154" fmla="*/ 3234542 h 3480731"/>
                <a:gd name="connsiteX155" fmla="*/ 809053 w 3481202"/>
                <a:gd name="connsiteY155" fmla="*/ 3210350 h 3480731"/>
                <a:gd name="connsiteX156" fmla="*/ 770443 w 3481202"/>
                <a:gd name="connsiteY156" fmla="*/ 3185212 h 3480731"/>
                <a:gd name="connsiteX157" fmla="*/ 732651 w 3481202"/>
                <a:gd name="connsiteY157" fmla="*/ 3159149 h 3480731"/>
                <a:gd name="connsiteX158" fmla="*/ 695687 w 3481202"/>
                <a:gd name="connsiteY158" fmla="*/ 3132181 h 3480731"/>
                <a:gd name="connsiteX159" fmla="*/ 659560 w 3481202"/>
                <a:gd name="connsiteY159" fmla="*/ 3104330 h 3480731"/>
                <a:gd name="connsiteX160" fmla="*/ 624281 w 3481202"/>
                <a:gd name="connsiteY160" fmla="*/ 3075617 h 3480731"/>
                <a:gd name="connsiteX161" fmla="*/ 589860 w 3481202"/>
                <a:gd name="connsiteY161" fmla="*/ 3046064 h 3480731"/>
                <a:gd name="connsiteX162" fmla="*/ 556306 w 3481202"/>
                <a:gd name="connsiteY162" fmla="*/ 3015692 h 3480731"/>
                <a:gd name="connsiteX163" fmla="*/ 523629 w 3481202"/>
                <a:gd name="connsiteY163" fmla="*/ 2984522 h 3480731"/>
                <a:gd name="connsiteX164" fmla="*/ 491840 w 3481202"/>
                <a:gd name="connsiteY164" fmla="*/ 2952575 h 3480731"/>
                <a:gd name="connsiteX165" fmla="*/ 460948 w 3481202"/>
                <a:gd name="connsiteY165" fmla="*/ 2919872 h 3480731"/>
                <a:gd name="connsiteX166" fmla="*/ 430964 w 3481202"/>
                <a:gd name="connsiteY166" fmla="*/ 2886436 h 3480731"/>
                <a:gd name="connsiteX167" fmla="*/ 401896 w 3481202"/>
                <a:gd name="connsiteY167" fmla="*/ 2852286 h 3480731"/>
                <a:gd name="connsiteX168" fmla="*/ 373756 w 3481202"/>
                <a:gd name="connsiteY168" fmla="*/ 2817445 h 3480731"/>
                <a:gd name="connsiteX169" fmla="*/ 346552 w 3481202"/>
                <a:gd name="connsiteY169" fmla="*/ 2781933 h 3480731"/>
                <a:gd name="connsiteX170" fmla="*/ 320295 w 3481202"/>
                <a:gd name="connsiteY170" fmla="*/ 2745773 h 3480731"/>
                <a:gd name="connsiteX171" fmla="*/ 294996 w 3481202"/>
                <a:gd name="connsiteY171" fmla="*/ 2708984 h 3480731"/>
                <a:gd name="connsiteX172" fmla="*/ 270662 w 3481202"/>
                <a:gd name="connsiteY172" fmla="*/ 2671588 h 3480731"/>
                <a:gd name="connsiteX173" fmla="*/ 247306 w 3481202"/>
                <a:gd name="connsiteY173" fmla="*/ 2633608 h 3480731"/>
                <a:gd name="connsiteX174" fmla="*/ 224936 w 3481202"/>
                <a:gd name="connsiteY174" fmla="*/ 2595063 h 3480731"/>
                <a:gd name="connsiteX175" fmla="*/ 203563 w 3481202"/>
                <a:gd name="connsiteY175" fmla="*/ 2555975 h 3480731"/>
                <a:gd name="connsiteX176" fmla="*/ 183196 w 3481202"/>
                <a:gd name="connsiteY176" fmla="*/ 2516365 h 3480731"/>
                <a:gd name="connsiteX177" fmla="*/ 163845 w 3481202"/>
                <a:gd name="connsiteY177" fmla="*/ 2476255 h 3480731"/>
                <a:gd name="connsiteX178" fmla="*/ 145521 w 3481202"/>
                <a:gd name="connsiteY178" fmla="*/ 2435666 h 3480731"/>
                <a:gd name="connsiteX179" fmla="*/ 128232 w 3481202"/>
                <a:gd name="connsiteY179" fmla="*/ 2394620 h 3480731"/>
                <a:gd name="connsiteX180" fmla="*/ 111990 w 3481202"/>
                <a:gd name="connsiteY180" fmla="*/ 2353136 h 3480731"/>
                <a:gd name="connsiteX181" fmla="*/ 96804 w 3481202"/>
                <a:gd name="connsiteY181" fmla="*/ 2311237 h 3480731"/>
                <a:gd name="connsiteX182" fmla="*/ 82684 w 3481202"/>
                <a:gd name="connsiteY182" fmla="*/ 2268944 h 3480731"/>
                <a:gd name="connsiteX183" fmla="*/ 69640 w 3481202"/>
                <a:gd name="connsiteY183" fmla="*/ 2226278 h 3480731"/>
                <a:gd name="connsiteX184" fmla="*/ 57681 w 3481202"/>
                <a:gd name="connsiteY184" fmla="*/ 2183261 h 3480731"/>
                <a:gd name="connsiteX185" fmla="*/ 46819 w 3481202"/>
                <a:gd name="connsiteY185" fmla="*/ 2139913 h 3480731"/>
                <a:gd name="connsiteX186" fmla="*/ 37062 w 3481202"/>
                <a:gd name="connsiteY186" fmla="*/ 2096256 h 3480731"/>
                <a:gd name="connsiteX187" fmla="*/ 28420 w 3481202"/>
                <a:gd name="connsiteY187" fmla="*/ 2052312 h 3480731"/>
                <a:gd name="connsiteX188" fmla="*/ 20904 w 3481202"/>
                <a:gd name="connsiteY188" fmla="*/ 2008101 h 3480731"/>
                <a:gd name="connsiteX189" fmla="*/ 14524 w 3481202"/>
                <a:gd name="connsiteY189" fmla="*/ 1963644 h 3480731"/>
                <a:gd name="connsiteX190" fmla="*/ 9288 w 3481202"/>
                <a:gd name="connsiteY190" fmla="*/ 1918963 h 3480731"/>
                <a:gd name="connsiteX191" fmla="*/ 5209 w 3481202"/>
                <a:gd name="connsiteY191" fmla="*/ 1874080 h 3480731"/>
                <a:gd name="connsiteX192" fmla="*/ 2294 w 3481202"/>
                <a:gd name="connsiteY192" fmla="*/ 1829015 h 3480731"/>
                <a:gd name="connsiteX193" fmla="*/ 554 w 3481202"/>
                <a:gd name="connsiteY193" fmla="*/ 1783790 h 3480731"/>
                <a:gd name="connsiteX194" fmla="*/ 0 w 3481202"/>
                <a:gd name="connsiteY194" fmla="*/ 1738425 h 3480731"/>
                <a:gd name="connsiteX195" fmla="*/ 640 w 3481202"/>
                <a:gd name="connsiteY195" fmla="*/ 1692943 h 3480731"/>
                <a:gd name="connsiteX196" fmla="*/ 2485 w 3481202"/>
                <a:gd name="connsiteY196" fmla="*/ 1647365 h 3480731"/>
                <a:gd name="connsiteX197" fmla="*/ 5545 w 3481202"/>
                <a:gd name="connsiteY197" fmla="*/ 1601711 h 3480731"/>
                <a:gd name="connsiteX198" fmla="*/ 9830 w 3481202"/>
                <a:gd name="connsiteY198" fmla="*/ 1556003 h 3480731"/>
                <a:gd name="connsiteX199" fmla="*/ 15349 w 3481202"/>
                <a:gd name="connsiteY199" fmla="*/ 1510262 h 3480731"/>
                <a:gd name="connsiteX200" fmla="*/ 22113 w 3481202"/>
                <a:gd name="connsiteY200" fmla="*/ 1464510 h 3480731"/>
                <a:gd name="connsiteX201" fmla="*/ 30132 w 3481202"/>
                <a:gd name="connsiteY201" fmla="*/ 1418768 h 3480731"/>
                <a:gd name="connsiteX202" fmla="*/ 39414 w 3481202"/>
                <a:gd name="connsiteY202" fmla="*/ 1373056 h 3480731"/>
                <a:gd name="connsiteX203" fmla="*/ 49972 w 3481202"/>
                <a:gd name="connsiteY203" fmla="*/ 1327397 h 3480731"/>
                <a:gd name="connsiteX204" fmla="*/ 61813 w 3481202"/>
                <a:gd name="connsiteY204" fmla="*/ 1281811 h 3480731"/>
                <a:gd name="connsiteX205" fmla="*/ 74949 w 3481202"/>
                <a:gd name="connsiteY205" fmla="*/ 1236321 h 3480731"/>
                <a:gd name="connsiteX206" fmla="*/ 89389 w 3481202"/>
                <a:gd name="connsiteY206" fmla="*/ 1190946 h 3480731"/>
                <a:gd name="connsiteX207" fmla="*/ 105142 w 3481202"/>
                <a:gd name="connsiteY207" fmla="*/ 1145708 h 3480731"/>
                <a:gd name="connsiteX208" fmla="*/ 122625 w 3481202"/>
                <a:gd name="connsiteY208" fmla="*/ 1099652 h 3480731"/>
                <a:gd name="connsiteX209" fmla="*/ 141377 w 3481202"/>
                <a:gd name="connsiteY209" fmla="*/ 1054172 h 3480731"/>
                <a:gd name="connsiteX210" fmla="*/ 161382 w 3481202"/>
                <a:gd name="connsiteY210" fmla="*/ 1009293 h 3480731"/>
                <a:gd name="connsiteX211" fmla="*/ 182625 w 3481202"/>
                <a:gd name="connsiteY211" fmla="*/ 965041 h 3480731"/>
                <a:gd name="connsiteX212" fmla="*/ 205089 w 3481202"/>
                <a:gd name="connsiteY212" fmla="*/ 921440 h 3480731"/>
                <a:gd name="connsiteX213" fmla="*/ 228760 w 3481202"/>
                <a:gd name="connsiteY213" fmla="*/ 878513 h 3480731"/>
                <a:gd name="connsiteX214" fmla="*/ 253619 w 3481202"/>
                <a:gd name="connsiteY214" fmla="*/ 836287 h 3480731"/>
                <a:gd name="connsiteX215" fmla="*/ 279653 w 3481202"/>
                <a:gd name="connsiteY215" fmla="*/ 794785 h 3480731"/>
                <a:gd name="connsiteX216" fmla="*/ 306845 w 3481202"/>
                <a:gd name="connsiteY216" fmla="*/ 754032 h 3480731"/>
                <a:gd name="connsiteX217" fmla="*/ 335178 w 3481202"/>
                <a:gd name="connsiteY217" fmla="*/ 714054 h 3480731"/>
                <a:gd name="connsiteX218" fmla="*/ 364638 w 3481202"/>
                <a:gd name="connsiteY218" fmla="*/ 674873 h 3480731"/>
                <a:gd name="connsiteX219" fmla="*/ 395207 w 3481202"/>
                <a:gd name="connsiteY219" fmla="*/ 636516 h 3480731"/>
                <a:gd name="connsiteX220" fmla="*/ 426871 w 3481202"/>
                <a:gd name="connsiteY220" fmla="*/ 599006 h 3480731"/>
                <a:gd name="connsiteX221" fmla="*/ 459613 w 3481202"/>
                <a:gd name="connsiteY221" fmla="*/ 562369 h 3480731"/>
                <a:gd name="connsiteX222" fmla="*/ 493417 w 3481202"/>
                <a:gd name="connsiteY222" fmla="*/ 526629 h 3480731"/>
                <a:gd name="connsiteX223" fmla="*/ 528268 w 3481202"/>
                <a:gd name="connsiteY223" fmla="*/ 491811 h 3480731"/>
                <a:gd name="connsiteX224" fmla="*/ 610890 w 3481202"/>
                <a:gd name="connsiteY224" fmla="*/ 576885 h 3480731"/>
                <a:gd name="connsiteX225" fmla="*/ 528270 w 3481202"/>
                <a:gd name="connsiteY225" fmla="*/ 491812 h 3480731"/>
                <a:gd name="connsiteX226" fmla="*/ 565745 w 3481202"/>
                <a:gd name="connsiteY226" fmla="*/ 456478 h 3480731"/>
                <a:gd name="connsiteX227" fmla="*/ 604212 w 3481202"/>
                <a:gd name="connsiteY227" fmla="*/ 422301 h 3480731"/>
                <a:gd name="connsiteX228" fmla="*/ 643643 w 3481202"/>
                <a:gd name="connsiteY228" fmla="*/ 389302 h 3480731"/>
                <a:gd name="connsiteX229" fmla="*/ 684009 w 3481202"/>
                <a:gd name="connsiteY229" fmla="*/ 357500 h 3480731"/>
                <a:gd name="connsiteX230" fmla="*/ 725283 w 3481202"/>
                <a:gd name="connsiteY230" fmla="*/ 326914 h 3480731"/>
                <a:gd name="connsiteX231" fmla="*/ 767438 w 3481202"/>
                <a:gd name="connsiteY231" fmla="*/ 297562 h 3480731"/>
                <a:gd name="connsiteX232" fmla="*/ 810445 w 3481202"/>
                <a:gd name="connsiteY232" fmla="*/ 269464 h 3480731"/>
                <a:gd name="connsiteX233" fmla="*/ 854278 w 3481202"/>
                <a:gd name="connsiteY233" fmla="*/ 242639 h 3480731"/>
                <a:gd name="connsiteX234" fmla="*/ 898908 w 3481202"/>
                <a:gd name="connsiteY234" fmla="*/ 217107 h 3480731"/>
                <a:gd name="connsiteX235" fmla="*/ 944307 w 3481202"/>
                <a:gd name="connsiteY235" fmla="*/ 192885 h 3480731"/>
                <a:gd name="connsiteX236" fmla="*/ 990448 w 3481202"/>
                <a:gd name="connsiteY236" fmla="*/ 169995 h 3480731"/>
                <a:gd name="connsiteX237" fmla="*/ 1740586 w 3481202"/>
                <a:gd name="connsiteY237" fmla="*/ 1740107 h 3480731"/>
                <a:gd name="connsiteX238" fmla="*/ 1740597 w 3481202"/>
                <a:gd name="connsiteY238" fmla="*/ 1740119 h 3480731"/>
                <a:gd name="connsiteX239" fmla="*/ 990454 w 3481202"/>
                <a:gd name="connsiteY239" fmla="*/ 169996 h 3480731"/>
                <a:gd name="connsiteX240" fmla="*/ 1036526 w 3481202"/>
                <a:gd name="connsiteY240" fmla="*/ 148804 h 3480731"/>
                <a:gd name="connsiteX241" fmla="*/ 1083152 w 3481202"/>
                <a:gd name="connsiteY241" fmla="*/ 128983 h 3480731"/>
                <a:gd name="connsiteX242" fmla="*/ 1130299 w 3481202"/>
                <a:gd name="connsiteY242" fmla="*/ 110539 h 3480731"/>
                <a:gd name="connsiteX243" fmla="*/ 1177938 w 3481202"/>
                <a:gd name="connsiteY243" fmla="*/ 93483 h 3480731"/>
                <a:gd name="connsiteX244" fmla="*/ 1226037 w 3481202"/>
                <a:gd name="connsiteY244" fmla="*/ 77824 h 3480731"/>
                <a:gd name="connsiteX245" fmla="*/ 1274567 w 3481202"/>
                <a:gd name="connsiteY245" fmla="*/ 63571 h 3480731"/>
                <a:gd name="connsiteX246" fmla="*/ 1323494 w 3481202"/>
                <a:gd name="connsiteY246" fmla="*/ 50733 h 3480731"/>
                <a:gd name="connsiteX247" fmla="*/ 1372789 w 3481202"/>
                <a:gd name="connsiteY247" fmla="*/ 39318 h 3480731"/>
                <a:gd name="connsiteX248" fmla="*/ 1422421 w 3481202"/>
                <a:gd name="connsiteY248" fmla="*/ 29337 h 3480731"/>
                <a:gd name="connsiteX249" fmla="*/ 1472359 w 3481202"/>
                <a:gd name="connsiteY249" fmla="*/ 20797 h 3480731"/>
                <a:gd name="connsiteX250" fmla="*/ 1522572 w 3481202"/>
                <a:gd name="connsiteY250" fmla="*/ 13710 h 3480731"/>
                <a:gd name="connsiteX251" fmla="*/ 1740603 w 3481202"/>
                <a:gd name="connsiteY251" fmla="*/ 1740118 h 3480731"/>
                <a:gd name="connsiteX252" fmla="*/ 1740604 w 3481202"/>
                <a:gd name="connsiteY252" fmla="*/ 1740096 h 3480731"/>
                <a:gd name="connsiteX253" fmla="*/ 1522574 w 3481202"/>
                <a:gd name="connsiteY253" fmla="*/ 13715 h 3480731"/>
                <a:gd name="connsiteX254" fmla="*/ 1576897 w 3481202"/>
                <a:gd name="connsiteY254" fmla="*/ 7720 h 3480731"/>
                <a:gd name="connsiteX255" fmla="*/ 1631372 w 3481202"/>
                <a:gd name="connsiteY255" fmla="*/ 3433 h 3480731"/>
                <a:gd name="connsiteX256" fmla="*/ 1685956 w 3481202"/>
                <a:gd name="connsiteY256" fmla="*/ 859 h 3480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Lst>
              <a:rect l="l" t="t" r="r" b="b"/>
              <a:pathLst>
                <a:path w="3481202" h="3480731">
                  <a:moveTo>
                    <a:pt x="1740605" y="1740124"/>
                  </a:moveTo>
                  <a:lnTo>
                    <a:pt x="1740604" y="1740126"/>
                  </a:lnTo>
                  <a:lnTo>
                    <a:pt x="1740605" y="1740127"/>
                  </a:lnTo>
                  <a:close/>
                  <a:moveTo>
                    <a:pt x="2103930" y="740498"/>
                  </a:moveTo>
                  <a:lnTo>
                    <a:pt x="1740608" y="1740116"/>
                  </a:lnTo>
                  <a:lnTo>
                    <a:pt x="1740608" y="1740128"/>
                  </a:lnTo>
                  <a:lnTo>
                    <a:pt x="1740607" y="1740119"/>
                  </a:lnTo>
                  <a:lnTo>
                    <a:pt x="1740606" y="1740123"/>
                  </a:lnTo>
                  <a:lnTo>
                    <a:pt x="1740606" y="1740128"/>
                  </a:lnTo>
                  <a:lnTo>
                    <a:pt x="1740610" y="1740132"/>
                  </a:lnTo>
                  <a:close/>
                  <a:moveTo>
                    <a:pt x="1740608" y="0"/>
                  </a:moveTo>
                  <a:lnTo>
                    <a:pt x="1740608" y="3"/>
                  </a:lnTo>
                  <a:lnTo>
                    <a:pt x="1766205" y="191"/>
                  </a:lnTo>
                  <a:lnTo>
                    <a:pt x="1791798" y="755"/>
                  </a:lnTo>
                  <a:lnTo>
                    <a:pt x="1817378" y="1696"/>
                  </a:lnTo>
                  <a:lnTo>
                    <a:pt x="1842942" y="3012"/>
                  </a:lnTo>
                  <a:lnTo>
                    <a:pt x="1842942" y="3014"/>
                  </a:lnTo>
                  <a:lnTo>
                    <a:pt x="1893288" y="6714"/>
                  </a:lnTo>
                  <a:lnTo>
                    <a:pt x="1943467" y="11869"/>
                  </a:lnTo>
                  <a:lnTo>
                    <a:pt x="1993445" y="18470"/>
                  </a:lnTo>
                  <a:lnTo>
                    <a:pt x="2043189" y="26513"/>
                  </a:lnTo>
                  <a:lnTo>
                    <a:pt x="2092669" y="35991"/>
                  </a:lnTo>
                  <a:lnTo>
                    <a:pt x="2141854" y="46896"/>
                  </a:lnTo>
                  <a:lnTo>
                    <a:pt x="2190713" y="59224"/>
                  </a:lnTo>
                  <a:lnTo>
                    <a:pt x="2239215" y="72968"/>
                  </a:lnTo>
                  <a:lnTo>
                    <a:pt x="2287330" y="88121"/>
                  </a:lnTo>
                  <a:lnTo>
                    <a:pt x="2335026" y="104677"/>
                  </a:lnTo>
                  <a:lnTo>
                    <a:pt x="2335026" y="104679"/>
                  </a:lnTo>
                  <a:lnTo>
                    <a:pt x="2379817" y="121645"/>
                  </a:lnTo>
                  <a:lnTo>
                    <a:pt x="2423874" y="139710"/>
                  </a:lnTo>
                  <a:lnTo>
                    <a:pt x="2467183" y="158849"/>
                  </a:lnTo>
                  <a:lnTo>
                    <a:pt x="2509734" y="179041"/>
                  </a:lnTo>
                  <a:lnTo>
                    <a:pt x="2551516" y="200264"/>
                  </a:lnTo>
                  <a:lnTo>
                    <a:pt x="2592520" y="222498"/>
                  </a:lnTo>
                  <a:lnTo>
                    <a:pt x="2632736" y="245722"/>
                  </a:lnTo>
                  <a:lnTo>
                    <a:pt x="2672154" y="269913"/>
                  </a:lnTo>
                  <a:lnTo>
                    <a:pt x="2710764" y="295051"/>
                  </a:lnTo>
                  <a:lnTo>
                    <a:pt x="2748557" y="321115"/>
                  </a:lnTo>
                  <a:lnTo>
                    <a:pt x="2785521" y="348083"/>
                  </a:lnTo>
                  <a:lnTo>
                    <a:pt x="2821648" y="375934"/>
                  </a:lnTo>
                  <a:lnTo>
                    <a:pt x="2856926" y="404646"/>
                  </a:lnTo>
                  <a:lnTo>
                    <a:pt x="2891348" y="434199"/>
                  </a:lnTo>
                  <a:lnTo>
                    <a:pt x="2924902" y="464571"/>
                  </a:lnTo>
                  <a:lnTo>
                    <a:pt x="2957578" y="495742"/>
                  </a:lnTo>
                  <a:lnTo>
                    <a:pt x="2989367" y="527689"/>
                  </a:lnTo>
                  <a:lnTo>
                    <a:pt x="3020259" y="560391"/>
                  </a:lnTo>
                  <a:lnTo>
                    <a:pt x="3050244" y="593828"/>
                  </a:lnTo>
                  <a:lnTo>
                    <a:pt x="3079311" y="627977"/>
                  </a:lnTo>
                  <a:lnTo>
                    <a:pt x="3107452" y="662818"/>
                  </a:lnTo>
                  <a:lnTo>
                    <a:pt x="3134655" y="698330"/>
                  </a:lnTo>
                  <a:lnTo>
                    <a:pt x="3160912" y="734491"/>
                  </a:lnTo>
                  <a:lnTo>
                    <a:pt x="3186211" y="771280"/>
                  </a:lnTo>
                  <a:lnTo>
                    <a:pt x="3210544" y="808675"/>
                  </a:lnTo>
                  <a:lnTo>
                    <a:pt x="3233901" y="846656"/>
                  </a:lnTo>
                  <a:lnTo>
                    <a:pt x="3256271" y="885201"/>
                  </a:lnTo>
                  <a:lnTo>
                    <a:pt x="3277644" y="924289"/>
                  </a:lnTo>
                  <a:lnTo>
                    <a:pt x="3298011" y="963898"/>
                  </a:lnTo>
                  <a:lnTo>
                    <a:pt x="3317361" y="1004008"/>
                  </a:lnTo>
                  <a:lnTo>
                    <a:pt x="3335686" y="1044597"/>
                  </a:lnTo>
                  <a:lnTo>
                    <a:pt x="3352974" y="1085644"/>
                  </a:lnTo>
                  <a:lnTo>
                    <a:pt x="3369215" y="1127127"/>
                  </a:lnTo>
                  <a:lnTo>
                    <a:pt x="3384401" y="1169026"/>
                  </a:lnTo>
                  <a:lnTo>
                    <a:pt x="3398521" y="1211319"/>
                  </a:lnTo>
                  <a:lnTo>
                    <a:pt x="3411565" y="1253985"/>
                  </a:lnTo>
                  <a:lnTo>
                    <a:pt x="3423523" y="1297002"/>
                  </a:lnTo>
                  <a:lnTo>
                    <a:pt x="3434386" y="1340350"/>
                  </a:lnTo>
                  <a:lnTo>
                    <a:pt x="3444143" y="1384007"/>
                  </a:lnTo>
                  <a:lnTo>
                    <a:pt x="3452784" y="1427952"/>
                  </a:lnTo>
                  <a:lnTo>
                    <a:pt x="3460299" y="1472163"/>
                  </a:lnTo>
                  <a:lnTo>
                    <a:pt x="3466680" y="1516619"/>
                  </a:lnTo>
                  <a:lnTo>
                    <a:pt x="3471915" y="1561300"/>
                  </a:lnTo>
                  <a:lnTo>
                    <a:pt x="3475994" y="1606183"/>
                  </a:lnTo>
                  <a:lnTo>
                    <a:pt x="3478909" y="1651248"/>
                  </a:lnTo>
                  <a:lnTo>
                    <a:pt x="3480648" y="1696474"/>
                  </a:lnTo>
                  <a:lnTo>
                    <a:pt x="3481202" y="1741838"/>
                  </a:lnTo>
                  <a:lnTo>
                    <a:pt x="3480561" y="1787320"/>
                  </a:lnTo>
                  <a:lnTo>
                    <a:pt x="3478716" y="1832899"/>
                  </a:lnTo>
                  <a:lnTo>
                    <a:pt x="3475655" y="1878553"/>
                  </a:lnTo>
                  <a:lnTo>
                    <a:pt x="3471370" y="1924260"/>
                  </a:lnTo>
                  <a:lnTo>
                    <a:pt x="3465850" y="1970001"/>
                  </a:lnTo>
                  <a:lnTo>
                    <a:pt x="3459086" y="2015753"/>
                  </a:lnTo>
                  <a:lnTo>
                    <a:pt x="3451067" y="2061496"/>
                  </a:lnTo>
                  <a:lnTo>
                    <a:pt x="3441784" y="2107207"/>
                  </a:lnTo>
                  <a:lnTo>
                    <a:pt x="3431226" y="2152866"/>
                  </a:lnTo>
                  <a:lnTo>
                    <a:pt x="3419384" y="2198452"/>
                  </a:lnTo>
                  <a:lnTo>
                    <a:pt x="3406248" y="2243943"/>
                  </a:lnTo>
                  <a:lnTo>
                    <a:pt x="3391807" y="2289318"/>
                  </a:lnTo>
                  <a:lnTo>
                    <a:pt x="3376053" y="2334555"/>
                  </a:lnTo>
                  <a:lnTo>
                    <a:pt x="3359084" y="2379351"/>
                  </a:lnTo>
                  <a:lnTo>
                    <a:pt x="3341019" y="2423408"/>
                  </a:lnTo>
                  <a:lnTo>
                    <a:pt x="3321881" y="2466717"/>
                  </a:lnTo>
                  <a:lnTo>
                    <a:pt x="3301689" y="2509268"/>
                  </a:lnTo>
                  <a:lnTo>
                    <a:pt x="3280465" y="2551050"/>
                  </a:lnTo>
                  <a:lnTo>
                    <a:pt x="3258231" y="2592054"/>
                  </a:lnTo>
                  <a:lnTo>
                    <a:pt x="3235008" y="2632270"/>
                  </a:lnTo>
                  <a:lnTo>
                    <a:pt x="3210817" y="2671688"/>
                  </a:lnTo>
                  <a:lnTo>
                    <a:pt x="3185679" y="2710298"/>
                  </a:lnTo>
                  <a:lnTo>
                    <a:pt x="3159615" y="2748090"/>
                  </a:lnTo>
                  <a:lnTo>
                    <a:pt x="3132648" y="2785054"/>
                  </a:lnTo>
                  <a:lnTo>
                    <a:pt x="3104797" y="2821180"/>
                  </a:lnTo>
                  <a:lnTo>
                    <a:pt x="3076085" y="2856459"/>
                  </a:lnTo>
                  <a:lnTo>
                    <a:pt x="3046532" y="2890880"/>
                  </a:lnTo>
                  <a:lnTo>
                    <a:pt x="3016160" y="2924434"/>
                  </a:lnTo>
                  <a:lnTo>
                    <a:pt x="2984990" y="2957110"/>
                  </a:lnTo>
                  <a:lnTo>
                    <a:pt x="2953043" y="2988899"/>
                  </a:lnTo>
                  <a:lnTo>
                    <a:pt x="2920341" y="3019791"/>
                  </a:lnTo>
                  <a:lnTo>
                    <a:pt x="2886905" y="3049775"/>
                  </a:lnTo>
                  <a:lnTo>
                    <a:pt x="2852755" y="3078842"/>
                  </a:lnTo>
                  <a:lnTo>
                    <a:pt x="2817914" y="3106983"/>
                  </a:lnTo>
                  <a:lnTo>
                    <a:pt x="2782403" y="3134186"/>
                  </a:lnTo>
                  <a:lnTo>
                    <a:pt x="2746243" y="3160442"/>
                  </a:lnTo>
                  <a:lnTo>
                    <a:pt x="2709454" y="3185742"/>
                  </a:lnTo>
                  <a:lnTo>
                    <a:pt x="2672059" y="3210075"/>
                  </a:lnTo>
                  <a:lnTo>
                    <a:pt x="2634079" y="3233431"/>
                  </a:lnTo>
                  <a:lnTo>
                    <a:pt x="2595534" y="3255801"/>
                  </a:lnTo>
                  <a:lnTo>
                    <a:pt x="2556446" y="3277174"/>
                  </a:lnTo>
                  <a:lnTo>
                    <a:pt x="2516837" y="3297540"/>
                  </a:lnTo>
                  <a:lnTo>
                    <a:pt x="2476728" y="3316891"/>
                  </a:lnTo>
                  <a:lnTo>
                    <a:pt x="2436139" y="3335215"/>
                  </a:lnTo>
                  <a:lnTo>
                    <a:pt x="2395092" y="3352503"/>
                  </a:lnTo>
                  <a:lnTo>
                    <a:pt x="2353609" y="3368744"/>
                  </a:lnTo>
                  <a:lnTo>
                    <a:pt x="2311711" y="3383930"/>
                  </a:lnTo>
                  <a:lnTo>
                    <a:pt x="2269418" y="3398050"/>
                  </a:lnTo>
                  <a:lnTo>
                    <a:pt x="2226753" y="3411094"/>
                  </a:lnTo>
                  <a:lnTo>
                    <a:pt x="2183735" y="3423052"/>
                  </a:lnTo>
                  <a:lnTo>
                    <a:pt x="2140388" y="3433914"/>
                  </a:lnTo>
                  <a:lnTo>
                    <a:pt x="2096731" y="3443671"/>
                  </a:lnTo>
                  <a:lnTo>
                    <a:pt x="2052787" y="3452312"/>
                  </a:lnTo>
                  <a:lnTo>
                    <a:pt x="2008576" y="3459828"/>
                  </a:lnTo>
                  <a:lnTo>
                    <a:pt x="1964120" y="3466208"/>
                  </a:lnTo>
                  <a:lnTo>
                    <a:pt x="1919439" y="3471443"/>
                  </a:lnTo>
                  <a:lnTo>
                    <a:pt x="1874556" y="3475523"/>
                  </a:lnTo>
                  <a:lnTo>
                    <a:pt x="1829492" y="3478437"/>
                  </a:lnTo>
                  <a:lnTo>
                    <a:pt x="1784267" y="3480177"/>
                  </a:lnTo>
                  <a:lnTo>
                    <a:pt x="1738902" y="3480731"/>
                  </a:lnTo>
                  <a:lnTo>
                    <a:pt x="1693421" y="3480091"/>
                  </a:lnTo>
                  <a:lnTo>
                    <a:pt x="1647842" y="3478245"/>
                  </a:lnTo>
                  <a:lnTo>
                    <a:pt x="1602188" y="3475185"/>
                  </a:lnTo>
                  <a:lnTo>
                    <a:pt x="1556481" y="3470900"/>
                  </a:lnTo>
                  <a:lnTo>
                    <a:pt x="1510740" y="3465381"/>
                  </a:lnTo>
                  <a:lnTo>
                    <a:pt x="1464988" y="3458617"/>
                  </a:lnTo>
                  <a:lnTo>
                    <a:pt x="1419246" y="3450598"/>
                  </a:lnTo>
                  <a:lnTo>
                    <a:pt x="1373535" y="3441315"/>
                  </a:lnTo>
                  <a:lnTo>
                    <a:pt x="1327876" y="3430758"/>
                  </a:lnTo>
                  <a:lnTo>
                    <a:pt x="1282290" y="3418916"/>
                  </a:lnTo>
                  <a:lnTo>
                    <a:pt x="1236799" y="3405780"/>
                  </a:lnTo>
                  <a:lnTo>
                    <a:pt x="1191424" y="3391341"/>
                  </a:lnTo>
                  <a:lnTo>
                    <a:pt x="1146187" y="3375587"/>
                  </a:lnTo>
                  <a:lnTo>
                    <a:pt x="1101391" y="3358618"/>
                  </a:lnTo>
                  <a:lnTo>
                    <a:pt x="1057333" y="3340553"/>
                  </a:lnTo>
                  <a:lnTo>
                    <a:pt x="1014024" y="3321415"/>
                  </a:lnTo>
                  <a:lnTo>
                    <a:pt x="971474" y="3301223"/>
                  </a:lnTo>
                  <a:lnTo>
                    <a:pt x="929692" y="3279999"/>
                  </a:lnTo>
                  <a:lnTo>
                    <a:pt x="888687" y="3257765"/>
                  </a:lnTo>
                  <a:lnTo>
                    <a:pt x="848471" y="3234542"/>
                  </a:lnTo>
                  <a:lnTo>
                    <a:pt x="809053" y="3210350"/>
                  </a:lnTo>
                  <a:lnTo>
                    <a:pt x="770443" y="3185212"/>
                  </a:lnTo>
                  <a:lnTo>
                    <a:pt x="732651" y="3159149"/>
                  </a:lnTo>
                  <a:lnTo>
                    <a:pt x="695687" y="3132181"/>
                  </a:lnTo>
                  <a:lnTo>
                    <a:pt x="659560" y="3104330"/>
                  </a:lnTo>
                  <a:lnTo>
                    <a:pt x="624281" y="3075617"/>
                  </a:lnTo>
                  <a:lnTo>
                    <a:pt x="589860" y="3046064"/>
                  </a:lnTo>
                  <a:lnTo>
                    <a:pt x="556306" y="3015692"/>
                  </a:lnTo>
                  <a:lnTo>
                    <a:pt x="523629" y="2984522"/>
                  </a:lnTo>
                  <a:lnTo>
                    <a:pt x="491840" y="2952575"/>
                  </a:lnTo>
                  <a:lnTo>
                    <a:pt x="460948" y="2919872"/>
                  </a:lnTo>
                  <a:lnTo>
                    <a:pt x="430964" y="2886436"/>
                  </a:lnTo>
                  <a:lnTo>
                    <a:pt x="401896" y="2852286"/>
                  </a:lnTo>
                  <a:lnTo>
                    <a:pt x="373756" y="2817445"/>
                  </a:lnTo>
                  <a:lnTo>
                    <a:pt x="346552" y="2781933"/>
                  </a:lnTo>
                  <a:lnTo>
                    <a:pt x="320295" y="2745773"/>
                  </a:lnTo>
                  <a:lnTo>
                    <a:pt x="294996" y="2708984"/>
                  </a:lnTo>
                  <a:lnTo>
                    <a:pt x="270662" y="2671588"/>
                  </a:lnTo>
                  <a:lnTo>
                    <a:pt x="247306" y="2633608"/>
                  </a:lnTo>
                  <a:lnTo>
                    <a:pt x="224936" y="2595063"/>
                  </a:lnTo>
                  <a:lnTo>
                    <a:pt x="203563" y="2555975"/>
                  </a:lnTo>
                  <a:lnTo>
                    <a:pt x="183196" y="2516365"/>
                  </a:lnTo>
                  <a:lnTo>
                    <a:pt x="163845" y="2476255"/>
                  </a:lnTo>
                  <a:lnTo>
                    <a:pt x="145521" y="2435666"/>
                  </a:lnTo>
                  <a:lnTo>
                    <a:pt x="128232" y="2394620"/>
                  </a:lnTo>
                  <a:lnTo>
                    <a:pt x="111990" y="2353136"/>
                  </a:lnTo>
                  <a:lnTo>
                    <a:pt x="96804" y="2311237"/>
                  </a:lnTo>
                  <a:lnTo>
                    <a:pt x="82684" y="2268944"/>
                  </a:lnTo>
                  <a:lnTo>
                    <a:pt x="69640" y="2226278"/>
                  </a:lnTo>
                  <a:lnTo>
                    <a:pt x="57681" y="2183261"/>
                  </a:lnTo>
                  <a:lnTo>
                    <a:pt x="46819" y="2139913"/>
                  </a:lnTo>
                  <a:lnTo>
                    <a:pt x="37062" y="2096256"/>
                  </a:lnTo>
                  <a:lnTo>
                    <a:pt x="28420" y="2052312"/>
                  </a:lnTo>
                  <a:lnTo>
                    <a:pt x="20904" y="2008101"/>
                  </a:lnTo>
                  <a:lnTo>
                    <a:pt x="14524" y="1963644"/>
                  </a:lnTo>
                  <a:lnTo>
                    <a:pt x="9288" y="1918963"/>
                  </a:lnTo>
                  <a:lnTo>
                    <a:pt x="5209" y="1874080"/>
                  </a:lnTo>
                  <a:lnTo>
                    <a:pt x="2294" y="1829015"/>
                  </a:lnTo>
                  <a:lnTo>
                    <a:pt x="554" y="1783790"/>
                  </a:lnTo>
                  <a:lnTo>
                    <a:pt x="0" y="1738425"/>
                  </a:lnTo>
                  <a:lnTo>
                    <a:pt x="640" y="1692943"/>
                  </a:lnTo>
                  <a:lnTo>
                    <a:pt x="2485" y="1647365"/>
                  </a:lnTo>
                  <a:lnTo>
                    <a:pt x="5545" y="1601711"/>
                  </a:lnTo>
                  <a:lnTo>
                    <a:pt x="9830" y="1556003"/>
                  </a:lnTo>
                  <a:lnTo>
                    <a:pt x="15349" y="1510262"/>
                  </a:lnTo>
                  <a:lnTo>
                    <a:pt x="22113" y="1464510"/>
                  </a:lnTo>
                  <a:lnTo>
                    <a:pt x="30132" y="1418768"/>
                  </a:lnTo>
                  <a:lnTo>
                    <a:pt x="39414" y="1373056"/>
                  </a:lnTo>
                  <a:lnTo>
                    <a:pt x="49972" y="1327397"/>
                  </a:lnTo>
                  <a:lnTo>
                    <a:pt x="61813" y="1281811"/>
                  </a:lnTo>
                  <a:lnTo>
                    <a:pt x="74949" y="1236321"/>
                  </a:lnTo>
                  <a:lnTo>
                    <a:pt x="89389" y="1190946"/>
                  </a:lnTo>
                  <a:lnTo>
                    <a:pt x="105142" y="1145708"/>
                  </a:lnTo>
                  <a:lnTo>
                    <a:pt x="122625" y="1099652"/>
                  </a:lnTo>
                  <a:lnTo>
                    <a:pt x="141377" y="1054172"/>
                  </a:lnTo>
                  <a:lnTo>
                    <a:pt x="161382" y="1009293"/>
                  </a:lnTo>
                  <a:lnTo>
                    <a:pt x="182625" y="965041"/>
                  </a:lnTo>
                  <a:lnTo>
                    <a:pt x="205089" y="921440"/>
                  </a:lnTo>
                  <a:lnTo>
                    <a:pt x="228760" y="878513"/>
                  </a:lnTo>
                  <a:lnTo>
                    <a:pt x="253619" y="836287"/>
                  </a:lnTo>
                  <a:lnTo>
                    <a:pt x="279653" y="794785"/>
                  </a:lnTo>
                  <a:lnTo>
                    <a:pt x="306845" y="754032"/>
                  </a:lnTo>
                  <a:lnTo>
                    <a:pt x="335178" y="714054"/>
                  </a:lnTo>
                  <a:lnTo>
                    <a:pt x="364638" y="674873"/>
                  </a:lnTo>
                  <a:lnTo>
                    <a:pt x="395207" y="636516"/>
                  </a:lnTo>
                  <a:lnTo>
                    <a:pt x="426871" y="599006"/>
                  </a:lnTo>
                  <a:lnTo>
                    <a:pt x="459613" y="562369"/>
                  </a:lnTo>
                  <a:lnTo>
                    <a:pt x="493417" y="526629"/>
                  </a:lnTo>
                  <a:lnTo>
                    <a:pt x="528268" y="491811"/>
                  </a:lnTo>
                  <a:lnTo>
                    <a:pt x="610890" y="576885"/>
                  </a:lnTo>
                  <a:lnTo>
                    <a:pt x="528270" y="491812"/>
                  </a:lnTo>
                  <a:lnTo>
                    <a:pt x="565745" y="456478"/>
                  </a:lnTo>
                  <a:lnTo>
                    <a:pt x="604212" y="422301"/>
                  </a:lnTo>
                  <a:lnTo>
                    <a:pt x="643643" y="389302"/>
                  </a:lnTo>
                  <a:lnTo>
                    <a:pt x="684009" y="357500"/>
                  </a:lnTo>
                  <a:lnTo>
                    <a:pt x="725283" y="326914"/>
                  </a:lnTo>
                  <a:lnTo>
                    <a:pt x="767438" y="297562"/>
                  </a:lnTo>
                  <a:lnTo>
                    <a:pt x="810445" y="269464"/>
                  </a:lnTo>
                  <a:lnTo>
                    <a:pt x="854278" y="242639"/>
                  </a:lnTo>
                  <a:lnTo>
                    <a:pt x="898908" y="217107"/>
                  </a:lnTo>
                  <a:lnTo>
                    <a:pt x="944307" y="192885"/>
                  </a:lnTo>
                  <a:lnTo>
                    <a:pt x="990448" y="169995"/>
                  </a:lnTo>
                  <a:lnTo>
                    <a:pt x="1740586" y="1740107"/>
                  </a:lnTo>
                  <a:lnTo>
                    <a:pt x="1740597" y="1740119"/>
                  </a:lnTo>
                  <a:lnTo>
                    <a:pt x="990454" y="169996"/>
                  </a:lnTo>
                  <a:lnTo>
                    <a:pt x="1036526" y="148804"/>
                  </a:lnTo>
                  <a:lnTo>
                    <a:pt x="1083152" y="128983"/>
                  </a:lnTo>
                  <a:lnTo>
                    <a:pt x="1130299" y="110539"/>
                  </a:lnTo>
                  <a:lnTo>
                    <a:pt x="1177938" y="93483"/>
                  </a:lnTo>
                  <a:lnTo>
                    <a:pt x="1226037" y="77824"/>
                  </a:lnTo>
                  <a:lnTo>
                    <a:pt x="1274567" y="63571"/>
                  </a:lnTo>
                  <a:lnTo>
                    <a:pt x="1323494" y="50733"/>
                  </a:lnTo>
                  <a:lnTo>
                    <a:pt x="1372789" y="39318"/>
                  </a:lnTo>
                  <a:lnTo>
                    <a:pt x="1422421" y="29337"/>
                  </a:lnTo>
                  <a:lnTo>
                    <a:pt x="1472359" y="20797"/>
                  </a:lnTo>
                  <a:lnTo>
                    <a:pt x="1522572" y="13710"/>
                  </a:lnTo>
                  <a:lnTo>
                    <a:pt x="1740603" y="1740118"/>
                  </a:lnTo>
                  <a:lnTo>
                    <a:pt x="1740604" y="1740096"/>
                  </a:lnTo>
                  <a:lnTo>
                    <a:pt x="1522574" y="13715"/>
                  </a:lnTo>
                  <a:lnTo>
                    <a:pt x="1576897" y="7720"/>
                  </a:lnTo>
                  <a:lnTo>
                    <a:pt x="1631372" y="3433"/>
                  </a:lnTo>
                  <a:lnTo>
                    <a:pt x="1685956" y="859"/>
                  </a:lnTo>
                  <a:close/>
                </a:path>
              </a:pathLst>
            </a:custGeom>
            <a:solidFill>
              <a:schemeClr val="accent4"/>
            </a:solidFill>
          </p:spPr>
          <p:txBody>
            <a:bodyPr wrap="square" lIns="0" tIns="0" rIns="0" bIns="0"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Franklin Gothic Book" panose="020B0503020102020204"/>
                <a:ea typeface="+mn-ea"/>
                <a:cs typeface="+mn-cs"/>
              </a:endParaRPr>
            </a:p>
          </p:txBody>
        </p:sp>
        <p:grpSp>
          <p:nvGrpSpPr>
            <p:cNvPr id="8" name="Group 7">
              <a:extLst>
                <a:ext uri="{FF2B5EF4-FFF2-40B4-BE49-F238E27FC236}">
                  <a16:creationId xmlns:a16="http://schemas.microsoft.com/office/drawing/2014/main" id="{6A88697C-9CF8-E2E3-3186-E18B60225D78}"/>
                </a:ext>
              </a:extLst>
            </p:cNvPr>
            <p:cNvGrpSpPr/>
            <p:nvPr/>
          </p:nvGrpSpPr>
          <p:grpSpPr>
            <a:xfrm>
              <a:off x="1491394" y="1655410"/>
              <a:ext cx="1807327" cy="1740538"/>
              <a:chOff x="1491394" y="1655410"/>
              <a:chExt cx="1807327" cy="1740538"/>
            </a:xfrm>
          </p:grpSpPr>
          <p:sp>
            <p:nvSpPr>
              <p:cNvPr id="9" name="object 3">
                <a:extLst>
                  <a:ext uri="{FF2B5EF4-FFF2-40B4-BE49-F238E27FC236}">
                    <a16:creationId xmlns:a16="http://schemas.microsoft.com/office/drawing/2014/main" id="{20A85317-FABF-633F-245E-AB2D140047CC}"/>
                  </a:ext>
                </a:extLst>
              </p:cNvPr>
              <p:cNvSpPr/>
              <p:nvPr/>
            </p:nvSpPr>
            <p:spPr>
              <a:xfrm>
                <a:off x="2703729" y="1655413"/>
                <a:ext cx="102870" cy="1740535"/>
              </a:xfrm>
              <a:custGeom>
                <a:avLst/>
                <a:gdLst/>
                <a:ahLst/>
                <a:cxnLst/>
                <a:rect l="l" t="t" r="r" b="b"/>
                <a:pathLst>
                  <a:path w="102869" h="1740535">
                    <a:moveTo>
                      <a:pt x="0" y="0"/>
                    </a:moveTo>
                    <a:lnTo>
                      <a:pt x="0" y="1740128"/>
                    </a:lnTo>
                    <a:lnTo>
                      <a:pt x="102336" y="3009"/>
                    </a:lnTo>
                    <a:lnTo>
                      <a:pt x="76772" y="1693"/>
                    </a:lnTo>
                    <a:lnTo>
                      <a:pt x="51192" y="752"/>
                    </a:lnTo>
                    <a:lnTo>
                      <a:pt x="25600" y="188"/>
                    </a:lnTo>
                    <a:lnTo>
                      <a:pt x="0" y="0"/>
                    </a:lnTo>
                    <a:close/>
                  </a:path>
                </a:pathLst>
              </a:custGeom>
              <a:solidFill>
                <a:srgbClr val="007E96"/>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Franklin Gothic Book" panose="020B0503020102020204"/>
                  <a:ea typeface="+mn-ea"/>
                  <a:cs typeface="+mn-cs"/>
                </a:endParaRPr>
              </a:p>
            </p:txBody>
          </p:sp>
          <p:sp>
            <p:nvSpPr>
              <p:cNvPr id="10" name="object 4">
                <a:extLst>
                  <a:ext uri="{FF2B5EF4-FFF2-40B4-BE49-F238E27FC236}">
                    <a16:creationId xmlns:a16="http://schemas.microsoft.com/office/drawing/2014/main" id="{C95E6463-2AA9-32AD-F66A-FEB5F26B9F35}"/>
                  </a:ext>
                </a:extLst>
              </p:cNvPr>
              <p:cNvSpPr/>
              <p:nvPr/>
            </p:nvSpPr>
            <p:spPr>
              <a:xfrm>
                <a:off x="2703726" y="1658424"/>
                <a:ext cx="594995" cy="1737360"/>
              </a:xfrm>
              <a:custGeom>
                <a:avLst/>
                <a:gdLst/>
                <a:ahLst/>
                <a:cxnLst/>
                <a:rect l="l" t="t" r="r" b="b"/>
                <a:pathLst>
                  <a:path w="594994" h="1737360">
                    <a:moveTo>
                      <a:pt x="102336" y="0"/>
                    </a:moveTo>
                    <a:lnTo>
                      <a:pt x="0" y="1737118"/>
                    </a:lnTo>
                    <a:lnTo>
                      <a:pt x="594423" y="101663"/>
                    </a:lnTo>
                    <a:lnTo>
                      <a:pt x="546727" y="85107"/>
                    </a:lnTo>
                    <a:lnTo>
                      <a:pt x="498612" y="69954"/>
                    </a:lnTo>
                    <a:lnTo>
                      <a:pt x="450110" y="56210"/>
                    </a:lnTo>
                    <a:lnTo>
                      <a:pt x="401251" y="43882"/>
                    </a:lnTo>
                    <a:lnTo>
                      <a:pt x="352066" y="32977"/>
                    </a:lnTo>
                    <a:lnTo>
                      <a:pt x="302586" y="23499"/>
                    </a:lnTo>
                    <a:lnTo>
                      <a:pt x="252842" y="15456"/>
                    </a:lnTo>
                    <a:lnTo>
                      <a:pt x="202865" y="8855"/>
                    </a:lnTo>
                    <a:lnTo>
                      <a:pt x="152686" y="3700"/>
                    </a:lnTo>
                    <a:lnTo>
                      <a:pt x="102336" y="0"/>
                    </a:lnTo>
                    <a:close/>
                  </a:path>
                </a:pathLst>
              </a:custGeom>
              <a:solidFill>
                <a:srgbClr val="A1DBE8"/>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Franklin Gothic Book" panose="020B0503020102020204"/>
                  <a:ea typeface="+mn-ea"/>
                  <a:cs typeface="+mn-cs"/>
                </a:endParaRPr>
              </a:p>
            </p:txBody>
          </p:sp>
          <p:sp>
            <p:nvSpPr>
              <p:cNvPr id="11" name="object 6">
                <a:extLst>
                  <a:ext uri="{FF2B5EF4-FFF2-40B4-BE49-F238E27FC236}">
                    <a16:creationId xmlns:a16="http://schemas.microsoft.com/office/drawing/2014/main" id="{A6811B1F-DFE4-0F41-D9EE-AA7D13F1BF12}"/>
                  </a:ext>
                </a:extLst>
              </p:cNvPr>
              <p:cNvSpPr/>
              <p:nvPr/>
            </p:nvSpPr>
            <p:spPr>
              <a:xfrm>
                <a:off x="1491394" y="1825405"/>
                <a:ext cx="1212850" cy="1570355"/>
              </a:xfrm>
              <a:custGeom>
                <a:avLst/>
                <a:gdLst/>
                <a:ahLst/>
                <a:cxnLst/>
                <a:rect l="l" t="t" r="r" b="b"/>
                <a:pathLst>
                  <a:path w="1212850" h="1570354">
                    <a:moveTo>
                      <a:pt x="462178" y="0"/>
                    </a:moveTo>
                    <a:lnTo>
                      <a:pt x="416037" y="22890"/>
                    </a:lnTo>
                    <a:lnTo>
                      <a:pt x="370638" y="47112"/>
                    </a:lnTo>
                    <a:lnTo>
                      <a:pt x="326008" y="72644"/>
                    </a:lnTo>
                    <a:lnTo>
                      <a:pt x="282175" y="99469"/>
                    </a:lnTo>
                    <a:lnTo>
                      <a:pt x="239168" y="127567"/>
                    </a:lnTo>
                    <a:lnTo>
                      <a:pt x="197013" y="156919"/>
                    </a:lnTo>
                    <a:lnTo>
                      <a:pt x="155739" y="187505"/>
                    </a:lnTo>
                    <a:lnTo>
                      <a:pt x="115373" y="219307"/>
                    </a:lnTo>
                    <a:lnTo>
                      <a:pt x="75942" y="252306"/>
                    </a:lnTo>
                    <a:lnTo>
                      <a:pt x="37475" y="286483"/>
                    </a:lnTo>
                    <a:lnTo>
                      <a:pt x="0" y="321817"/>
                    </a:lnTo>
                    <a:lnTo>
                      <a:pt x="1212329" y="1570139"/>
                    </a:lnTo>
                    <a:lnTo>
                      <a:pt x="462178" y="0"/>
                    </a:lnTo>
                    <a:close/>
                  </a:path>
                </a:pathLst>
              </a:custGeom>
              <a:solidFill>
                <a:srgbClr val="578F41"/>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Franklin Gothic Book" panose="020B0503020102020204"/>
                  <a:ea typeface="+mn-ea"/>
                  <a:cs typeface="+mn-cs"/>
                </a:endParaRPr>
              </a:p>
            </p:txBody>
          </p:sp>
          <p:sp>
            <p:nvSpPr>
              <p:cNvPr id="12" name="object 7">
                <a:extLst>
                  <a:ext uri="{FF2B5EF4-FFF2-40B4-BE49-F238E27FC236}">
                    <a16:creationId xmlns:a16="http://schemas.microsoft.com/office/drawing/2014/main" id="{13517E5E-A7EC-CE53-4FCC-200CF41449B0}"/>
                  </a:ext>
                </a:extLst>
              </p:cNvPr>
              <p:cNvSpPr/>
              <p:nvPr/>
            </p:nvSpPr>
            <p:spPr>
              <a:xfrm>
                <a:off x="1953578" y="1669120"/>
                <a:ext cx="750570" cy="1726564"/>
              </a:xfrm>
              <a:custGeom>
                <a:avLst/>
                <a:gdLst/>
                <a:ahLst/>
                <a:cxnLst/>
                <a:rect l="l" t="t" r="r" b="b"/>
                <a:pathLst>
                  <a:path w="750569" h="1726564">
                    <a:moveTo>
                      <a:pt x="532117" y="0"/>
                    </a:moveTo>
                    <a:lnTo>
                      <a:pt x="481904" y="7087"/>
                    </a:lnTo>
                    <a:lnTo>
                      <a:pt x="431966" y="15627"/>
                    </a:lnTo>
                    <a:lnTo>
                      <a:pt x="382334" y="25608"/>
                    </a:lnTo>
                    <a:lnTo>
                      <a:pt x="333039" y="37023"/>
                    </a:lnTo>
                    <a:lnTo>
                      <a:pt x="284112" y="49861"/>
                    </a:lnTo>
                    <a:lnTo>
                      <a:pt x="235583" y="64114"/>
                    </a:lnTo>
                    <a:lnTo>
                      <a:pt x="187484" y="79773"/>
                    </a:lnTo>
                    <a:lnTo>
                      <a:pt x="139845" y="96829"/>
                    </a:lnTo>
                    <a:lnTo>
                      <a:pt x="92698" y="115273"/>
                    </a:lnTo>
                    <a:lnTo>
                      <a:pt x="46072" y="135094"/>
                    </a:lnTo>
                    <a:lnTo>
                      <a:pt x="0" y="156286"/>
                    </a:lnTo>
                    <a:lnTo>
                      <a:pt x="750150" y="1726425"/>
                    </a:lnTo>
                    <a:lnTo>
                      <a:pt x="532117" y="0"/>
                    </a:lnTo>
                    <a:close/>
                  </a:path>
                </a:pathLst>
              </a:custGeom>
              <a:solidFill>
                <a:srgbClr val="60C9DC"/>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Franklin Gothic Book" panose="020B0503020102020204"/>
                  <a:ea typeface="+mn-ea"/>
                  <a:cs typeface="+mn-cs"/>
                </a:endParaRPr>
              </a:p>
            </p:txBody>
          </p:sp>
          <p:sp>
            <p:nvSpPr>
              <p:cNvPr id="13" name="object 8">
                <a:extLst>
                  <a:ext uri="{FF2B5EF4-FFF2-40B4-BE49-F238E27FC236}">
                    <a16:creationId xmlns:a16="http://schemas.microsoft.com/office/drawing/2014/main" id="{A380576D-761D-06DA-3837-FB1BBC5D97EB}"/>
                  </a:ext>
                </a:extLst>
              </p:cNvPr>
              <p:cNvSpPr/>
              <p:nvPr/>
            </p:nvSpPr>
            <p:spPr>
              <a:xfrm>
                <a:off x="2485698" y="1655410"/>
                <a:ext cx="218440" cy="1740535"/>
              </a:xfrm>
              <a:custGeom>
                <a:avLst/>
                <a:gdLst/>
                <a:ahLst/>
                <a:cxnLst/>
                <a:rect l="l" t="t" r="r" b="b"/>
                <a:pathLst>
                  <a:path w="218439" h="1740535">
                    <a:moveTo>
                      <a:pt x="218033" y="0"/>
                    </a:moveTo>
                    <a:lnTo>
                      <a:pt x="163381" y="859"/>
                    </a:lnTo>
                    <a:lnTo>
                      <a:pt x="108797" y="3433"/>
                    </a:lnTo>
                    <a:lnTo>
                      <a:pt x="54323" y="7720"/>
                    </a:lnTo>
                    <a:lnTo>
                      <a:pt x="0" y="13715"/>
                    </a:lnTo>
                    <a:lnTo>
                      <a:pt x="218033" y="1740128"/>
                    </a:lnTo>
                    <a:lnTo>
                      <a:pt x="218033" y="0"/>
                    </a:lnTo>
                    <a:close/>
                  </a:path>
                </a:pathLst>
              </a:custGeom>
              <a:solidFill>
                <a:srgbClr val="00A8C6"/>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Franklin Gothic Book" panose="020B0503020102020204"/>
                  <a:ea typeface="+mn-ea"/>
                  <a:cs typeface="+mn-cs"/>
                </a:endParaRPr>
              </a:p>
            </p:txBody>
          </p:sp>
        </p:grpSp>
      </p:grpSp>
      <p:sp>
        <p:nvSpPr>
          <p:cNvPr id="19514" name="object 30">
            <a:extLst>
              <a:ext uri="{FF2B5EF4-FFF2-40B4-BE49-F238E27FC236}">
                <a16:creationId xmlns:a16="http://schemas.microsoft.com/office/drawing/2014/main" id="{93D91EFB-ACD3-8193-94EC-8BDBE8905E05}"/>
              </a:ext>
            </a:extLst>
          </p:cNvPr>
          <p:cNvSpPr txBox="1"/>
          <p:nvPr/>
        </p:nvSpPr>
        <p:spPr>
          <a:xfrm>
            <a:off x="3974753" y="3598693"/>
            <a:ext cx="1616353" cy="950900"/>
          </a:xfrm>
          <a:prstGeom prst="rect">
            <a:avLst/>
          </a:prstGeom>
        </p:spPr>
        <p:txBody>
          <a:bodyPr vert="horz" wrap="square" lIns="0" tIns="14604" rIns="0" bIns="0" rtlCol="0">
            <a:spAutoFit/>
          </a:bodyPr>
          <a:lstStyle/>
          <a:p>
            <a:pPr marL="118110" marR="0" lvl="0" indent="0" algn="ctr" defTabSz="457200" rtl="0" eaLnBrk="1" fontAlgn="auto" latinLnBrk="0" hangingPunct="1">
              <a:lnSpc>
                <a:spcPts val="2305"/>
              </a:lnSpc>
              <a:spcBef>
                <a:spcPts val="100"/>
              </a:spcBef>
              <a:spcAft>
                <a:spcPts val="0"/>
              </a:spcAft>
              <a:buClrTx/>
              <a:buSzTx/>
              <a:buFontTx/>
              <a:buNone/>
              <a:tabLst/>
              <a:defRPr/>
            </a:pPr>
            <a:r>
              <a:rPr kumimoji="0" lang="en-US" sz="1400" b="0" i="0" u="none" strike="noStrike" kern="1200" cap="all" spc="200" normalizeH="0" baseline="0" noProof="0" dirty="0">
                <a:ln>
                  <a:noFill/>
                </a:ln>
                <a:solidFill>
                  <a:srgbClr val="000000"/>
                </a:solidFill>
                <a:effectLst/>
                <a:uLnTx/>
                <a:uFillTx/>
                <a:latin typeface="Franklin Gothic Book" panose="020B0503020102020204"/>
                <a:ea typeface="+mn-ea"/>
                <a:cs typeface="Gotham-Medium"/>
              </a:rPr>
              <a:t>82%</a:t>
            </a:r>
          </a:p>
          <a:p>
            <a:pPr marL="0" marR="0" lvl="0" indent="0" algn="ctr" defTabSz="457200" rtl="0" eaLnBrk="1" fontAlgn="auto" latinLnBrk="0" hangingPunct="1">
              <a:lnSpc>
                <a:spcPct val="100000"/>
              </a:lnSpc>
              <a:spcBef>
                <a:spcPts val="85"/>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Franklin Gothic Medium Cond" panose="020B0606030402020204" pitchFamily="34" charset="0"/>
                <a:ea typeface="+mn-ea"/>
                <a:cs typeface="DharmaGothicE-Light"/>
              </a:rPr>
              <a:t>Construction</a:t>
            </a:r>
          </a:p>
          <a:p>
            <a:pPr marL="0" marR="0" lvl="0" indent="0" algn="ctr" defTabSz="457200" rtl="0" eaLnBrk="1" fontAlgn="auto" latinLnBrk="0" hangingPunct="1">
              <a:lnSpc>
                <a:spcPct val="100000"/>
              </a:lnSpc>
              <a:spcBef>
                <a:spcPts val="85"/>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Franklin Gothic Medium Cond" panose="020B0606030402020204" pitchFamily="34" charset="0"/>
                <a:ea typeface="+mn-ea"/>
                <a:cs typeface="DharmaGothicE-Light"/>
              </a:rPr>
              <a:t>($1.33 B)</a:t>
            </a:r>
          </a:p>
        </p:txBody>
      </p:sp>
      <p:sp>
        <p:nvSpPr>
          <p:cNvPr id="3" name="TextBox 2">
            <a:extLst>
              <a:ext uri="{FF2B5EF4-FFF2-40B4-BE49-F238E27FC236}">
                <a16:creationId xmlns:a16="http://schemas.microsoft.com/office/drawing/2014/main" id="{6CA95B57-5318-7359-77BE-30ECDA7C2665}"/>
              </a:ext>
            </a:extLst>
          </p:cNvPr>
          <p:cNvSpPr txBox="1"/>
          <p:nvPr/>
        </p:nvSpPr>
        <p:spPr>
          <a:xfrm>
            <a:off x="7270429" y="2771392"/>
            <a:ext cx="606219" cy="307777"/>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all" spc="200" normalizeH="0" baseline="0" noProof="0" dirty="0">
                <a:ln>
                  <a:noFill/>
                </a:ln>
                <a:solidFill>
                  <a:srgbClr val="000000"/>
                </a:solidFill>
                <a:effectLst/>
                <a:uLnTx/>
                <a:uFillTx/>
                <a:latin typeface="Franklin Gothic Book" panose="020B0503020102020204"/>
                <a:ea typeface="+mn-ea"/>
                <a:cs typeface="Gotham-Medium"/>
              </a:rPr>
              <a:t>5%</a:t>
            </a:r>
          </a:p>
        </p:txBody>
      </p:sp>
      <p:sp>
        <p:nvSpPr>
          <p:cNvPr id="4" name="TextBox 3">
            <a:extLst>
              <a:ext uri="{FF2B5EF4-FFF2-40B4-BE49-F238E27FC236}">
                <a16:creationId xmlns:a16="http://schemas.microsoft.com/office/drawing/2014/main" id="{AC7197D6-3288-7469-5EB2-CA56474EF0E5}"/>
              </a:ext>
            </a:extLst>
          </p:cNvPr>
          <p:cNvSpPr txBox="1"/>
          <p:nvPr/>
        </p:nvSpPr>
        <p:spPr>
          <a:xfrm>
            <a:off x="7472995" y="3323590"/>
            <a:ext cx="606219" cy="307777"/>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all" spc="200" normalizeH="0" baseline="0" noProof="0" dirty="0">
                <a:ln>
                  <a:noFill/>
                </a:ln>
                <a:solidFill>
                  <a:srgbClr val="000000"/>
                </a:solidFill>
                <a:effectLst/>
                <a:uLnTx/>
                <a:uFillTx/>
                <a:latin typeface="Franklin Gothic Book" panose="020B0503020102020204"/>
                <a:ea typeface="+mn-ea"/>
                <a:cs typeface="Gotham-Medium"/>
              </a:rPr>
              <a:t>5%</a:t>
            </a:r>
          </a:p>
        </p:txBody>
      </p:sp>
      <p:sp>
        <p:nvSpPr>
          <p:cNvPr id="5" name="TextBox 4">
            <a:extLst>
              <a:ext uri="{FF2B5EF4-FFF2-40B4-BE49-F238E27FC236}">
                <a16:creationId xmlns:a16="http://schemas.microsoft.com/office/drawing/2014/main" id="{00E03BA1-A5D7-8FCC-0A2B-95A0B4D30785}"/>
              </a:ext>
            </a:extLst>
          </p:cNvPr>
          <p:cNvSpPr txBox="1"/>
          <p:nvPr/>
        </p:nvSpPr>
        <p:spPr>
          <a:xfrm>
            <a:off x="7785227" y="3724995"/>
            <a:ext cx="606219" cy="307777"/>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all" spc="200" normalizeH="0" baseline="0" noProof="0" dirty="0">
                <a:ln>
                  <a:noFill/>
                </a:ln>
                <a:solidFill>
                  <a:srgbClr val="000000"/>
                </a:solidFill>
                <a:effectLst/>
                <a:uLnTx/>
                <a:uFillTx/>
                <a:latin typeface="Franklin Gothic Book" panose="020B0503020102020204"/>
                <a:ea typeface="+mn-ea"/>
                <a:cs typeface="Gotham-Medium"/>
              </a:rPr>
              <a:t>2%</a:t>
            </a:r>
          </a:p>
        </p:txBody>
      </p:sp>
      <p:sp>
        <p:nvSpPr>
          <p:cNvPr id="6" name="TextBox 5">
            <a:extLst>
              <a:ext uri="{FF2B5EF4-FFF2-40B4-BE49-F238E27FC236}">
                <a16:creationId xmlns:a16="http://schemas.microsoft.com/office/drawing/2014/main" id="{C15E220E-CA67-85EF-1955-F65C29ED264F}"/>
              </a:ext>
            </a:extLst>
          </p:cNvPr>
          <p:cNvSpPr txBox="1"/>
          <p:nvPr/>
        </p:nvSpPr>
        <p:spPr>
          <a:xfrm>
            <a:off x="7552861" y="4239616"/>
            <a:ext cx="606219" cy="307777"/>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all" spc="200" normalizeH="0" baseline="0" noProof="0" dirty="0">
                <a:ln>
                  <a:noFill/>
                </a:ln>
                <a:solidFill>
                  <a:srgbClr val="000000"/>
                </a:solidFill>
                <a:effectLst/>
                <a:uLnTx/>
                <a:uFillTx/>
                <a:latin typeface="Franklin Gothic Book" panose="020B0503020102020204"/>
                <a:ea typeface="+mn-ea"/>
                <a:cs typeface="Gotham-Medium"/>
              </a:rPr>
              <a:t>5%</a:t>
            </a:r>
          </a:p>
        </p:txBody>
      </p:sp>
      <p:sp>
        <p:nvSpPr>
          <p:cNvPr id="15" name="TextBox 14">
            <a:extLst>
              <a:ext uri="{FF2B5EF4-FFF2-40B4-BE49-F238E27FC236}">
                <a16:creationId xmlns:a16="http://schemas.microsoft.com/office/drawing/2014/main" id="{2FFFC9BE-3144-5BF4-4AA9-2B5F462B828A}"/>
              </a:ext>
            </a:extLst>
          </p:cNvPr>
          <p:cNvSpPr txBox="1"/>
          <p:nvPr/>
        </p:nvSpPr>
        <p:spPr>
          <a:xfrm>
            <a:off x="8355840" y="3893487"/>
            <a:ext cx="606219" cy="307777"/>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all" spc="200" normalizeH="0" baseline="0" noProof="0" dirty="0">
                <a:ln>
                  <a:noFill/>
                </a:ln>
                <a:solidFill>
                  <a:srgbClr val="000000"/>
                </a:solidFill>
                <a:effectLst/>
                <a:uLnTx/>
                <a:uFillTx/>
                <a:latin typeface="Franklin Gothic Book" panose="020B0503020102020204"/>
                <a:ea typeface="+mn-ea"/>
                <a:cs typeface="Gotham-Medium"/>
              </a:rPr>
              <a:t>1%</a:t>
            </a:r>
          </a:p>
        </p:txBody>
      </p:sp>
    </p:spTree>
    <p:extLst>
      <p:ext uri="{BB962C8B-B14F-4D97-AF65-F5344CB8AC3E}">
        <p14:creationId xmlns:p14="http://schemas.microsoft.com/office/powerpoint/2010/main" val="1150850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object 8">
            <a:extLst>
              <a:ext uri="{FF2B5EF4-FFF2-40B4-BE49-F238E27FC236}">
                <a16:creationId xmlns:a16="http://schemas.microsoft.com/office/drawing/2014/main" id="{E7BF8F57-4112-417A-EAA8-1744F750088E}"/>
              </a:ext>
            </a:extLst>
          </p:cNvPr>
          <p:cNvSpPr/>
          <p:nvPr/>
        </p:nvSpPr>
        <p:spPr>
          <a:xfrm>
            <a:off x="10420239" y="2125270"/>
            <a:ext cx="43815" cy="1656714"/>
          </a:xfrm>
          <a:custGeom>
            <a:avLst/>
            <a:gdLst/>
            <a:ahLst/>
            <a:cxnLst/>
            <a:rect l="l" t="t" r="r" b="b"/>
            <a:pathLst>
              <a:path w="43815" h="1656714">
                <a:moveTo>
                  <a:pt x="43700" y="0"/>
                </a:moveTo>
                <a:lnTo>
                  <a:pt x="0" y="1656524"/>
                </a:lnTo>
              </a:path>
            </a:pathLst>
          </a:custGeom>
          <a:ln w="3975">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Franklin Gothic Medium Cond" panose="020B0606030402020204" pitchFamily="34" charset="0"/>
              <a:ea typeface="+mn-ea"/>
              <a:cs typeface="+mn-cs"/>
            </a:endParaRPr>
          </a:p>
        </p:txBody>
      </p:sp>
      <p:sp>
        <p:nvSpPr>
          <p:cNvPr id="80" name="object 103">
            <a:extLst>
              <a:ext uri="{FF2B5EF4-FFF2-40B4-BE49-F238E27FC236}">
                <a16:creationId xmlns:a16="http://schemas.microsoft.com/office/drawing/2014/main" id="{181F7120-F528-67A8-3F04-D7515AABE49F}"/>
              </a:ext>
            </a:extLst>
          </p:cNvPr>
          <p:cNvSpPr txBox="1"/>
          <p:nvPr/>
        </p:nvSpPr>
        <p:spPr>
          <a:xfrm>
            <a:off x="10339051" y="2508046"/>
            <a:ext cx="358446" cy="166712"/>
          </a:xfrm>
          <a:prstGeom prst="rect">
            <a:avLst/>
          </a:prstGeom>
          <a:solidFill>
            <a:schemeClr val="bg1"/>
          </a:solidFill>
        </p:spPr>
        <p:txBody>
          <a:bodyPr vert="horz" wrap="square" lIns="0" tIns="1270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all" spc="200" normalizeH="0" baseline="0" noProof="0" dirty="0">
                <a:ln>
                  <a:noFill/>
                </a:ln>
                <a:solidFill>
                  <a:srgbClr val="000000"/>
                </a:solidFill>
                <a:effectLst/>
                <a:uLnTx/>
                <a:uFillTx/>
                <a:latin typeface="Franklin Gothic Book" panose="020B0503020102020204"/>
                <a:ea typeface="+mn-ea"/>
                <a:cs typeface="Gotham-Medium"/>
              </a:rPr>
              <a:t>1%</a:t>
            </a:r>
            <a:endParaRPr kumimoji="0" lang="en-US" sz="1000" b="0" i="0" u="none" strike="noStrike" kern="1200" cap="all" spc="200" normalizeH="0" baseline="0" noProof="0">
              <a:ln>
                <a:noFill/>
              </a:ln>
              <a:solidFill>
                <a:srgbClr val="000000"/>
              </a:solidFill>
              <a:effectLst/>
              <a:uLnTx/>
              <a:uFillTx/>
              <a:latin typeface="Franklin Gothic Book" panose="020B0503020102020204"/>
              <a:ea typeface="+mn-ea"/>
              <a:cs typeface="Gotham-Medium"/>
            </a:endParaRPr>
          </a:p>
        </p:txBody>
      </p:sp>
      <p:sp>
        <p:nvSpPr>
          <p:cNvPr id="49" name="Text Placeholder 48">
            <a:extLst>
              <a:ext uri="{FF2B5EF4-FFF2-40B4-BE49-F238E27FC236}">
                <a16:creationId xmlns:a16="http://schemas.microsoft.com/office/drawing/2014/main" id="{0CBBCF25-82F3-9A49-95E6-C5517268519B}"/>
              </a:ext>
            </a:extLst>
          </p:cNvPr>
          <p:cNvSpPr>
            <a:spLocks noGrp="1"/>
          </p:cNvSpPr>
          <p:nvPr>
            <p:ph type="body" sz="quarter" idx="31"/>
          </p:nvPr>
        </p:nvSpPr>
        <p:spPr/>
        <p:txBody>
          <a:bodyPr/>
          <a:lstStyle/>
          <a:p>
            <a:pPr algn="r"/>
            <a:r>
              <a:rPr lang="en-US" altLang="en-US" dirty="0"/>
              <a:t>Total Projected Expenditures</a:t>
            </a:r>
          </a:p>
          <a:p>
            <a:pPr lvl="1" algn="r"/>
            <a:r>
              <a:rPr lang="en-US" altLang="en-US" dirty="0"/>
              <a:t>By Project Phase</a:t>
            </a:r>
          </a:p>
        </p:txBody>
      </p:sp>
      <p:sp>
        <p:nvSpPr>
          <p:cNvPr id="13" name="Rectangle 12">
            <a:extLst>
              <a:ext uri="{FF2B5EF4-FFF2-40B4-BE49-F238E27FC236}">
                <a16:creationId xmlns:a16="http://schemas.microsoft.com/office/drawing/2014/main" id="{A4E9A9EE-1635-4C45-A9F2-AE4BCCF18CDF}"/>
              </a:ext>
            </a:extLst>
          </p:cNvPr>
          <p:cNvSpPr/>
          <p:nvPr/>
        </p:nvSpPr>
        <p:spPr>
          <a:xfrm>
            <a:off x="0" y="6542236"/>
            <a:ext cx="3811685" cy="2098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sp>
        <p:nvSpPr>
          <p:cNvPr id="107" name="object 28">
            <a:extLst>
              <a:ext uri="{FF2B5EF4-FFF2-40B4-BE49-F238E27FC236}">
                <a16:creationId xmlns:a16="http://schemas.microsoft.com/office/drawing/2014/main" id="{64DED318-73EE-7646-6668-9BD6BABE47D1}"/>
              </a:ext>
            </a:extLst>
          </p:cNvPr>
          <p:cNvSpPr txBox="1"/>
          <p:nvPr/>
        </p:nvSpPr>
        <p:spPr>
          <a:xfrm>
            <a:off x="6096000" y="1725804"/>
            <a:ext cx="770181" cy="300723"/>
          </a:xfrm>
          <a:prstGeom prst="rect">
            <a:avLst/>
          </a:prstGeom>
        </p:spPr>
        <p:txBody>
          <a:bodyPr vert="horz" wrap="square" lIns="0" tIns="15875" rIns="0" bIns="0" rtlCol="0">
            <a:spAutoFit/>
          </a:bodyPr>
          <a:lstStyle/>
          <a:p>
            <a:pPr marL="12700" marR="0" lvl="0" indent="0" algn="l" defTabSz="457200" rtl="0" eaLnBrk="1" fontAlgn="auto" latinLnBrk="0" hangingPunct="1">
              <a:lnSpc>
                <a:spcPct val="100000"/>
              </a:lnSpc>
              <a:spcBef>
                <a:spcPts val="125"/>
              </a:spcBef>
              <a:spcAft>
                <a:spcPts val="0"/>
              </a:spcAft>
              <a:buClrTx/>
              <a:buSzTx/>
              <a:buFontTx/>
              <a:buNone/>
              <a:tabLst/>
              <a:defRPr/>
            </a:pPr>
            <a:r>
              <a:rPr kumimoji="0" lang="en-US" sz="1850" b="0" i="0" u="none" strike="noStrike" kern="1200" cap="none" spc="0" normalizeH="0" baseline="0" noProof="0" dirty="0">
                <a:ln>
                  <a:noFill/>
                </a:ln>
                <a:solidFill>
                  <a:srgbClr val="000000"/>
                </a:solidFill>
                <a:effectLst/>
                <a:uLnTx/>
                <a:uFillTx/>
                <a:latin typeface="Franklin Gothic Medium Cond" panose="020B0606030402020204" pitchFamily="34" charset="0"/>
                <a:ea typeface="+mn-ea"/>
                <a:cs typeface="DharmaGothicE-Light"/>
              </a:rPr>
              <a:t>$33.3 M</a:t>
            </a:r>
            <a:endParaRPr kumimoji="0" lang="en-US" sz="1850" b="0" i="0" u="none" strike="noStrike" kern="1200" cap="none" spc="0" normalizeH="0" baseline="0" noProof="0">
              <a:ln>
                <a:noFill/>
              </a:ln>
              <a:solidFill>
                <a:srgbClr val="000000"/>
              </a:solidFill>
              <a:effectLst/>
              <a:uLnTx/>
              <a:uFillTx/>
              <a:latin typeface="Franklin Gothic Medium Cond" panose="020B0606030402020204" pitchFamily="34" charset="0"/>
              <a:ea typeface="+mn-ea"/>
              <a:cs typeface="DharmaGothicE-Light"/>
            </a:endParaRPr>
          </a:p>
        </p:txBody>
      </p:sp>
      <p:sp>
        <p:nvSpPr>
          <p:cNvPr id="98" name="object 21">
            <a:extLst>
              <a:ext uri="{FF2B5EF4-FFF2-40B4-BE49-F238E27FC236}">
                <a16:creationId xmlns:a16="http://schemas.microsoft.com/office/drawing/2014/main" id="{952FE896-214C-B413-4542-248615FB81E2}"/>
              </a:ext>
            </a:extLst>
          </p:cNvPr>
          <p:cNvSpPr/>
          <p:nvPr/>
        </p:nvSpPr>
        <p:spPr>
          <a:xfrm>
            <a:off x="7179952" y="2586517"/>
            <a:ext cx="545465" cy="0"/>
          </a:xfrm>
          <a:custGeom>
            <a:avLst/>
            <a:gdLst/>
            <a:ahLst/>
            <a:cxnLst/>
            <a:rect l="l" t="t" r="r" b="b"/>
            <a:pathLst>
              <a:path w="545465">
                <a:moveTo>
                  <a:pt x="545465" y="0"/>
                </a:moveTo>
                <a:lnTo>
                  <a:pt x="0" y="0"/>
                </a:lnTo>
              </a:path>
            </a:pathLst>
          </a:custGeom>
          <a:ln w="3975">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Franklin Gothic Medium Cond" panose="020B0606030402020204" pitchFamily="34" charset="0"/>
              <a:ea typeface="+mn-ea"/>
              <a:cs typeface="+mn-cs"/>
            </a:endParaRPr>
          </a:p>
        </p:txBody>
      </p:sp>
      <p:sp>
        <p:nvSpPr>
          <p:cNvPr id="100" name="object 23">
            <a:extLst>
              <a:ext uri="{FF2B5EF4-FFF2-40B4-BE49-F238E27FC236}">
                <a16:creationId xmlns:a16="http://schemas.microsoft.com/office/drawing/2014/main" id="{0EB75D26-25A2-AE08-AD2B-3F3943CBE068}"/>
              </a:ext>
            </a:extLst>
          </p:cNvPr>
          <p:cNvSpPr/>
          <p:nvPr/>
        </p:nvSpPr>
        <p:spPr>
          <a:xfrm>
            <a:off x="7014441" y="2249670"/>
            <a:ext cx="455295" cy="0"/>
          </a:xfrm>
          <a:custGeom>
            <a:avLst/>
            <a:gdLst/>
            <a:ahLst/>
            <a:cxnLst/>
            <a:rect l="l" t="t" r="r" b="b"/>
            <a:pathLst>
              <a:path w="455295">
                <a:moveTo>
                  <a:pt x="455015" y="0"/>
                </a:moveTo>
                <a:lnTo>
                  <a:pt x="0" y="0"/>
                </a:lnTo>
              </a:path>
            </a:pathLst>
          </a:custGeom>
          <a:ln w="3975">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Franklin Gothic Medium Cond" panose="020B0606030402020204" pitchFamily="34" charset="0"/>
              <a:ea typeface="+mn-ea"/>
              <a:cs typeface="+mn-cs"/>
            </a:endParaRPr>
          </a:p>
        </p:txBody>
      </p:sp>
      <p:sp>
        <p:nvSpPr>
          <p:cNvPr id="101" name="object 24">
            <a:extLst>
              <a:ext uri="{FF2B5EF4-FFF2-40B4-BE49-F238E27FC236}">
                <a16:creationId xmlns:a16="http://schemas.microsoft.com/office/drawing/2014/main" id="{8B43B760-AE29-0F5B-83CB-8FD56C3CE4F8}"/>
              </a:ext>
            </a:extLst>
          </p:cNvPr>
          <p:cNvSpPr txBox="1"/>
          <p:nvPr/>
        </p:nvSpPr>
        <p:spPr>
          <a:xfrm>
            <a:off x="7016726" y="1912782"/>
            <a:ext cx="761907" cy="300723"/>
          </a:xfrm>
          <a:prstGeom prst="rect">
            <a:avLst/>
          </a:prstGeom>
        </p:spPr>
        <p:txBody>
          <a:bodyPr vert="horz" wrap="square" lIns="0" tIns="15875" rIns="0" bIns="0" rtlCol="0">
            <a:spAutoFit/>
          </a:bodyPr>
          <a:lstStyle/>
          <a:p>
            <a:pPr marL="12700" marR="0" lvl="0" indent="0" algn="l" defTabSz="457200" rtl="0" eaLnBrk="1" fontAlgn="auto" latinLnBrk="0" hangingPunct="1">
              <a:lnSpc>
                <a:spcPct val="100000"/>
              </a:lnSpc>
              <a:spcBef>
                <a:spcPts val="125"/>
              </a:spcBef>
              <a:spcAft>
                <a:spcPts val="0"/>
              </a:spcAft>
              <a:buClrTx/>
              <a:buSzTx/>
              <a:buFontTx/>
              <a:buNone/>
              <a:tabLst/>
              <a:defRPr/>
            </a:pPr>
            <a:r>
              <a:rPr kumimoji="0" lang="en-US" sz="1850" b="0" i="0" u="none" strike="noStrike" kern="1200" cap="none" spc="0" normalizeH="0" baseline="0" noProof="0" dirty="0">
                <a:ln>
                  <a:noFill/>
                </a:ln>
                <a:solidFill>
                  <a:srgbClr val="000000"/>
                </a:solidFill>
                <a:effectLst/>
                <a:uLnTx/>
                <a:uFillTx/>
                <a:latin typeface="Franklin Gothic Medium Cond" panose="020B0606030402020204" pitchFamily="34" charset="0"/>
                <a:ea typeface="+mn-ea"/>
                <a:cs typeface="DharmaGothicE-Light"/>
              </a:rPr>
              <a:t>$10.4 M</a:t>
            </a:r>
            <a:endParaRPr kumimoji="0" lang="en-US" sz="1850" b="0" i="0" u="none" strike="noStrike" kern="1200" cap="none" spc="0" normalizeH="0" baseline="0" noProof="0">
              <a:ln>
                <a:noFill/>
              </a:ln>
              <a:solidFill>
                <a:srgbClr val="000000"/>
              </a:solidFill>
              <a:effectLst/>
              <a:uLnTx/>
              <a:uFillTx/>
              <a:latin typeface="Franklin Gothic Medium Cond" panose="020B0606030402020204" pitchFamily="34" charset="0"/>
              <a:ea typeface="+mn-ea"/>
              <a:cs typeface="DharmaGothicE-Light"/>
            </a:endParaRPr>
          </a:p>
        </p:txBody>
      </p:sp>
      <p:sp>
        <p:nvSpPr>
          <p:cNvPr id="103" name="object 26">
            <a:extLst>
              <a:ext uri="{FF2B5EF4-FFF2-40B4-BE49-F238E27FC236}">
                <a16:creationId xmlns:a16="http://schemas.microsoft.com/office/drawing/2014/main" id="{42E35ECA-32CF-2DF7-BB8B-C0392DCDD5CB}"/>
              </a:ext>
            </a:extLst>
          </p:cNvPr>
          <p:cNvSpPr/>
          <p:nvPr/>
        </p:nvSpPr>
        <p:spPr>
          <a:xfrm>
            <a:off x="6204197" y="2399539"/>
            <a:ext cx="411480" cy="0"/>
          </a:xfrm>
          <a:custGeom>
            <a:avLst/>
            <a:gdLst/>
            <a:ahLst/>
            <a:cxnLst/>
            <a:rect l="l" t="t" r="r" b="b"/>
            <a:pathLst>
              <a:path w="411479">
                <a:moveTo>
                  <a:pt x="410933" y="0"/>
                </a:moveTo>
                <a:lnTo>
                  <a:pt x="0" y="0"/>
                </a:lnTo>
              </a:path>
            </a:pathLst>
          </a:custGeom>
          <a:ln w="3975">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Franklin Gothic Medium Cond" panose="020B0606030402020204" pitchFamily="34" charset="0"/>
              <a:ea typeface="+mn-ea"/>
              <a:cs typeface="+mn-cs"/>
            </a:endParaRPr>
          </a:p>
        </p:txBody>
      </p:sp>
      <p:sp>
        <p:nvSpPr>
          <p:cNvPr id="106" name="object 27">
            <a:extLst>
              <a:ext uri="{FF2B5EF4-FFF2-40B4-BE49-F238E27FC236}">
                <a16:creationId xmlns:a16="http://schemas.microsoft.com/office/drawing/2014/main" id="{E4A12975-05DA-504D-3F62-7C6F0C274774}"/>
              </a:ext>
            </a:extLst>
          </p:cNvPr>
          <p:cNvSpPr/>
          <p:nvPr/>
        </p:nvSpPr>
        <p:spPr>
          <a:xfrm>
            <a:off x="6445176" y="2061401"/>
            <a:ext cx="419734" cy="0"/>
          </a:xfrm>
          <a:custGeom>
            <a:avLst/>
            <a:gdLst/>
            <a:ahLst/>
            <a:cxnLst/>
            <a:rect l="l" t="t" r="r" b="b"/>
            <a:pathLst>
              <a:path w="419734">
                <a:moveTo>
                  <a:pt x="419150" y="0"/>
                </a:moveTo>
                <a:lnTo>
                  <a:pt x="0" y="0"/>
                </a:lnTo>
              </a:path>
            </a:pathLst>
          </a:custGeom>
          <a:ln w="3975">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Franklin Gothic Medium Cond" panose="020B0606030402020204" pitchFamily="34" charset="0"/>
              <a:ea typeface="+mn-ea"/>
              <a:cs typeface="+mn-cs"/>
            </a:endParaRPr>
          </a:p>
        </p:txBody>
      </p:sp>
      <p:sp>
        <p:nvSpPr>
          <p:cNvPr id="108" name="object 29">
            <a:extLst>
              <a:ext uri="{FF2B5EF4-FFF2-40B4-BE49-F238E27FC236}">
                <a16:creationId xmlns:a16="http://schemas.microsoft.com/office/drawing/2014/main" id="{F633EE5F-F503-0E46-28D2-2AF1B1003ABD}"/>
              </a:ext>
            </a:extLst>
          </p:cNvPr>
          <p:cNvSpPr txBox="1"/>
          <p:nvPr/>
        </p:nvSpPr>
        <p:spPr>
          <a:xfrm>
            <a:off x="5846453" y="2063941"/>
            <a:ext cx="778115" cy="300723"/>
          </a:xfrm>
          <a:prstGeom prst="rect">
            <a:avLst/>
          </a:prstGeom>
        </p:spPr>
        <p:txBody>
          <a:bodyPr vert="horz" wrap="square" lIns="0" tIns="15875" rIns="0" bIns="0" rtlCol="0">
            <a:spAutoFit/>
          </a:bodyPr>
          <a:lstStyle/>
          <a:p>
            <a:pPr marL="12700" marR="0" lvl="0" indent="0" algn="l" defTabSz="457200" rtl="0" eaLnBrk="1" fontAlgn="auto" latinLnBrk="0" hangingPunct="1">
              <a:lnSpc>
                <a:spcPct val="100000"/>
              </a:lnSpc>
              <a:spcBef>
                <a:spcPts val="125"/>
              </a:spcBef>
              <a:spcAft>
                <a:spcPts val="0"/>
              </a:spcAft>
              <a:buClrTx/>
              <a:buSzTx/>
              <a:buFontTx/>
              <a:buNone/>
              <a:tabLst/>
              <a:defRPr/>
            </a:pPr>
            <a:r>
              <a:rPr kumimoji="0" lang="en-US" sz="1850" b="0" i="0" u="none" strike="noStrike" kern="1200" cap="none" spc="0" normalizeH="0" baseline="0" noProof="0" dirty="0">
                <a:ln>
                  <a:noFill/>
                </a:ln>
                <a:solidFill>
                  <a:srgbClr val="000000"/>
                </a:solidFill>
                <a:effectLst/>
                <a:uLnTx/>
                <a:uFillTx/>
                <a:latin typeface="Franklin Gothic Medium Cond" panose="020B0606030402020204" pitchFamily="34" charset="0"/>
                <a:ea typeface="+mn-ea"/>
                <a:cs typeface="DharmaGothicE-Light"/>
              </a:rPr>
              <a:t>$49.4 M</a:t>
            </a:r>
            <a:endParaRPr kumimoji="0" lang="en-US" sz="1850" b="0" i="0" u="none" strike="noStrike" kern="1200" cap="none" spc="0" normalizeH="0" baseline="0" noProof="0">
              <a:ln>
                <a:noFill/>
              </a:ln>
              <a:solidFill>
                <a:srgbClr val="000000"/>
              </a:solidFill>
              <a:effectLst/>
              <a:uLnTx/>
              <a:uFillTx/>
              <a:latin typeface="Franklin Gothic Medium Cond" panose="020B0606030402020204" pitchFamily="34" charset="0"/>
              <a:ea typeface="+mn-ea"/>
              <a:cs typeface="DharmaGothicE-Light"/>
            </a:endParaRPr>
          </a:p>
        </p:txBody>
      </p:sp>
      <p:sp>
        <p:nvSpPr>
          <p:cNvPr id="109" name="object 30">
            <a:extLst>
              <a:ext uri="{FF2B5EF4-FFF2-40B4-BE49-F238E27FC236}">
                <a16:creationId xmlns:a16="http://schemas.microsoft.com/office/drawing/2014/main" id="{14597812-F2E5-E8ED-E759-FA0326D9D7C2}"/>
              </a:ext>
            </a:extLst>
          </p:cNvPr>
          <p:cNvSpPr/>
          <p:nvPr/>
        </p:nvSpPr>
        <p:spPr>
          <a:xfrm>
            <a:off x="5718541" y="2737676"/>
            <a:ext cx="526415" cy="0"/>
          </a:xfrm>
          <a:custGeom>
            <a:avLst/>
            <a:gdLst/>
            <a:ahLst/>
            <a:cxnLst/>
            <a:rect l="l" t="t" r="r" b="b"/>
            <a:pathLst>
              <a:path w="526414">
                <a:moveTo>
                  <a:pt x="525805" y="0"/>
                </a:moveTo>
                <a:lnTo>
                  <a:pt x="0" y="0"/>
                </a:lnTo>
              </a:path>
            </a:pathLst>
          </a:custGeom>
          <a:ln w="3975">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Franklin Gothic Medium Cond" panose="020B0606030402020204" pitchFamily="34" charset="0"/>
              <a:ea typeface="+mn-ea"/>
              <a:cs typeface="+mn-cs"/>
            </a:endParaRPr>
          </a:p>
        </p:txBody>
      </p:sp>
      <p:sp>
        <p:nvSpPr>
          <p:cNvPr id="110" name="object 31">
            <a:extLst>
              <a:ext uri="{FF2B5EF4-FFF2-40B4-BE49-F238E27FC236}">
                <a16:creationId xmlns:a16="http://schemas.microsoft.com/office/drawing/2014/main" id="{4179F44D-859F-935B-1D75-56AA684FBC3F}"/>
              </a:ext>
            </a:extLst>
          </p:cNvPr>
          <p:cNvSpPr txBox="1"/>
          <p:nvPr/>
        </p:nvSpPr>
        <p:spPr>
          <a:xfrm>
            <a:off x="5365878" y="2402080"/>
            <a:ext cx="891145" cy="300723"/>
          </a:xfrm>
          <a:prstGeom prst="rect">
            <a:avLst/>
          </a:prstGeom>
        </p:spPr>
        <p:txBody>
          <a:bodyPr vert="horz" wrap="square" lIns="0" tIns="15875" rIns="0" bIns="0" rtlCol="0">
            <a:spAutoFit/>
          </a:bodyPr>
          <a:lstStyle/>
          <a:p>
            <a:pPr marL="12700" marR="0" lvl="0" indent="0" algn="l" defTabSz="457200" rtl="0" eaLnBrk="1" fontAlgn="auto" latinLnBrk="0" hangingPunct="1">
              <a:lnSpc>
                <a:spcPct val="100000"/>
              </a:lnSpc>
              <a:spcBef>
                <a:spcPts val="125"/>
              </a:spcBef>
              <a:spcAft>
                <a:spcPts val="0"/>
              </a:spcAft>
              <a:buClrTx/>
              <a:buSzTx/>
              <a:buFontTx/>
              <a:buNone/>
              <a:tabLst/>
              <a:defRPr/>
            </a:pPr>
            <a:r>
              <a:rPr kumimoji="0" lang="en-US" sz="1850" b="0" i="0" u="none" strike="noStrike" kern="1200" cap="none" spc="0" normalizeH="0" baseline="0" noProof="0" dirty="0">
                <a:ln>
                  <a:noFill/>
                </a:ln>
                <a:solidFill>
                  <a:srgbClr val="000000"/>
                </a:solidFill>
                <a:effectLst/>
                <a:uLnTx/>
                <a:uFillTx/>
                <a:latin typeface="Franklin Gothic Medium Cond" panose="020B0606030402020204" pitchFamily="34" charset="0"/>
                <a:ea typeface="+mn-ea"/>
                <a:cs typeface="DharmaGothicE-Light"/>
              </a:rPr>
              <a:t>$130.5 M</a:t>
            </a:r>
            <a:endParaRPr kumimoji="0" lang="en-US" sz="1850" b="0" i="0" u="none" strike="noStrike" kern="1200" cap="none" spc="0" normalizeH="0" baseline="0" noProof="0">
              <a:ln>
                <a:noFill/>
              </a:ln>
              <a:solidFill>
                <a:srgbClr val="000000"/>
              </a:solidFill>
              <a:effectLst/>
              <a:uLnTx/>
              <a:uFillTx/>
              <a:latin typeface="Franklin Gothic Medium Cond" panose="020B0606030402020204" pitchFamily="34" charset="0"/>
              <a:ea typeface="+mn-ea"/>
              <a:cs typeface="DharmaGothicE-Light"/>
            </a:endParaRPr>
          </a:p>
        </p:txBody>
      </p:sp>
      <p:sp>
        <p:nvSpPr>
          <p:cNvPr id="112" name="object 33">
            <a:extLst>
              <a:ext uri="{FF2B5EF4-FFF2-40B4-BE49-F238E27FC236}">
                <a16:creationId xmlns:a16="http://schemas.microsoft.com/office/drawing/2014/main" id="{A52B7A75-C1C6-7373-F2A0-269DA63179DB}"/>
              </a:ext>
            </a:extLst>
          </p:cNvPr>
          <p:cNvSpPr/>
          <p:nvPr/>
        </p:nvSpPr>
        <p:spPr>
          <a:xfrm>
            <a:off x="6871342" y="2587509"/>
            <a:ext cx="307975" cy="1236345"/>
          </a:xfrm>
          <a:custGeom>
            <a:avLst/>
            <a:gdLst/>
            <a:ahLst/>
            <a:cxnLst/>
            <a:rect l="l" t="t" r="r" b="b"/>
            <a:pathLst>
              <a:path w="307975" h="1236345">
                <a:moveTo>
                  <a:pt x="307619" y="0"/>
                </a:moveTo>
                <a:lnTo>
                  <a:pt x="0" y="1235875"/>
                </a:lnTo>
              </a:path>
            </a:pathLst>
          </a:custGeom>
          <a:ln w="3975">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Franklin Gothic Medium Cond" panose="020B0606030402020204" pitchFamily="34" charset="0"/>
              <a:ea typeface="+mn-ea"/>
              <a:cs typeface="+mn-cs"/>
            </a:endParaRPr>
          </a:p>
        </p:txBody>
      </p:sp>
      <p:sp>
        <p:nvSpPr>
          <p:cNvPr id="113" name="object 34">
            <a:extLst>
              <a:ext uri="{FF2B5EF4-FFF2-40B4-BE49-F238E27FC236}">
                <a16:creationId xmlns:a16="http://schemas.microsoft.com/office/drawing/2014/main" id="{913D7EB2-6129-9FC2-1018-608996BC11AE}"/>
              </a:ext>
            </a:extLst>
          </p:cNvPr>
          <p:cNvSpPr/>
          <p:nvPr/>
        </p:nvSpPr>
        <p:spPr>
          <a:xfrm>
            <a:off x="7014441" y="2248336"/>
            <a:ext cx="0" cy="1576070"/>
          </a:xfrm>
          <a:custGeom>
            <a:avLst/>
            <a:gdLst/>
            <a:ahLst/>
            <a:cxnLst/>
            <a:rect l="l" t="t" r="r" b="b"/>
            <a:pathLst>
              <a:path h="1576070">
                <a:moveTo>
                  <a:pt x="0" y="483204"/>
                </a:moveTo>
                <a:lnTo>
                  <a:pt x="0" y="1575536"/>
                </a:lnTo>
              </a:path>
              <a:path h="1576070">
                <a:moveTo>
                  <a:pt x="0" y="0"/>
                </a:moveTo>
                <a:lnTo>
                  <a:pt x="0" y="329852"/>
                </a:lnTo>
              </a:path>
            </a:pathLst>
          </a:custGeom>
          <a:ln w="3937">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Franklin Gothic Medium Cond" panose="020B0606030402020204" pitchFamily="34" charset="0"/>
              <a:ea typeface="+mn-ea"/>
              <a:cs typeface="+mn-cs"/>
            </a:endParaRPr>
          </a:p>
        </p:txBody>
      </p:sp>
      <p:sp>
        <p:nvSpPr>
          <p:cNvPr id="114" name="object 35">
            <a:extLst>
              <a:ext uri="{FF2B5EF4-FFF2-40B4-BE49-F238E27FC236}">
                <a16:creationId xmlns:a16="http://schemas.microsoft.com/office/drawing/2014/main" id="{69DE5E1B-0D2D-5E7E-0E65-D7C9BAFD550F}"/>
              </a:ext>
            </a:extLst>
          </p:cNvPr>
          <p:cNvSpPr/>
          <p:nvPr/>
        </p:nvSpPr>
        <p:spPr>
          <a:xfrm>
            <a:off x="6244347" y="2738258"/>
            <a:ext cx="643255" cy="1085215"/>
          </a:xfrm>
          <a:custGeom>
            <a:avLst/>
            <a:gdLst/>
            <a:ahLst/>
            <a:cxnLst/>
            <a:rect l="l" t="t" r="r" b="b"/>
            <a:pathLst>
              <a:path w="643254" h="1085214">
                <a:moveTo>
                  <a:pt x="0" y="0"/>
                </a:moveTo>
                <a:lnTo>
                  <a:pt x="642912" y="1085126"/>
                </a:lnTo>
              </a:path>
            </a:pathLst>
          </a:custGeom>
          <a:ln w="3975">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Franklin Gothic Medium Cond" panose="020B0606030402020204" pitchFamily="34" charset="0"/>
              <a:ea typeface="+mn-ea"/>
              <a:cs typeface="+mn-cs"/>
            </a:endParaRPr>
          </a:p>
        </p:txBody>
      </p:sp>
      <p:sp>
        <p:nvSpPr>
          <p:cNvPr id="115" name="object 36">
            <a:extLst>
              <a:ext uri="{FF2B5EF4-FFF2-40B4-BE49-F238E27FC236}">
                <a16:creationId xmlns:a16="http://schemas.microsoft.com/office/drawing/2014/main" id="{FDFFA79D-89D2-C55D-8A8E-963C9C12736F}"/>
              </a:ext>
            </a:extLst>
          </p:cNvPr>
          <p:cNvSpPr/>
          <p:nvPr/>
        </p:nvSpPr>
        <p:spPr>
          <a:xfrm>
            <a:off x="6615131" y="2401200"/>
            <a:ext cx="423545" cy="1422400"/>
          </a:xfrm>
          <a:custGeom>
            <a:avLst/>
            <a:gdLst/>
            <a:ahLst/>
            <a:cxnLst/>
            <a:rect l="l" t="t" r="r" b="b"/>
            <a:pathLst>
              <a:path w="423545" h="1422400">
                <a:moveTo>
                  <a:pt x="0" y="0"/>
                </a:moveTo>
                <a:lnTo>
                  <a:pt x="423202" y="1422196"/>
                </a:lnTo>
              </a:path>
            </a:pathLst>
          </a:custGeom>
          <a:ln w="3975">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Franklin Gothic Medium Cond" panose="020B0606030402020204" pitchFamily="34" charset="0"/>
              <a:ea typeface="+mn-ea"/>
              <a:cs typeface="+mn-cs"/>
            </a:endParaRPr>
          </a:p>
        </p:txBody>
      </p:sp>
      <p:sp>
        <p:nvSpPr>
          <p:cNvPr id="116" name="object 37">
            <a:extLst>
              <a:ext uri="{FF2B5EF4-FFF2-40B4-BE49-F238E27FC236}">
                <a16:creationId xmlns:a16="http://schemas.microsoft.com/office/drawing/2014/main" id="{0082D84F-12E2-0E16-D9F3-D7794809DE5A}"/>
              </a:ext>
            </a:extLst>
          </p:cNvPr>
          <p:cNvSpPr/>
          <p:nvPr/>
        </p:nvSpPr>
        <p:spPr>
          <a:xfrm>
            <a:off x="6862608" y="2061729"/>
            <a:ext cx="136525" cy="1762125"/>
          </a:xfrm>
          <a:custGeom>
            <a:avLst/>
            <a:gdLst/>
            <a:ahLst/>
            <a:cxnLst/>
            <a:rect l="l" t="t" r="r" b="b"/>
            <a:pathLst>
              <a:path w="136525" h="1762125">
                <a:moveTo>
                  <a:pt x="0" y="0"/>
                </a:moveTo>
                <a:lnTo>
                  <a:pt x="135966" y="1761655"/>
                </a:lnTo>
              </a:path>
            </a:pathLst>
          </a:custGeom>
          <a:ln w="3937">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Franklin Gothic Medium Cond" panose="020B0606030402020204" pitchFamily="34" charset="0"/>
              <a:ea typeface="+mn-ea"/>
              <a:cs typeface="+mn-cs"/>
            </a:endParaRPr>
          </a:p>
        </p:txBody>
      </p:sp>
      <p:sp>
        <p:nvSpPr>
          <p:cNvPr id="143" name="object 66">
            <a:extLst>
              <a:ext uri="{FF2B5EF4-FFF2-40B4-BE49-F238E27FC236}">
                <a16:creationId xmlns:a16="http://schemas.microsoft.com/office/drawing/2014/main" id="{B5B40A2E-0077-2B35-69B7-0EA7319C6E2E}"/>
              </a:ext>
            </a:extLst>
          </p:cNvPr>
          <p:cNvSpPr txBox="1"/>
          <p:nvPr/>
        </p:nvSpPr>
        <p:spPr>
          <a:xfrm>
            <a:off x="5789625" y="5594603"/>
            <a:ext cx="2491456" cy="536044"/>
          </a:xfrm>
          <a:prstGeom prst="rect">
            <a:avLst/>
          </a:prstGeom>
        </p:spPr>
        <p:txBody>
          <a:bodyPr vert="horz" wrap="square" lIns="0" tIns="12700" rIns="0" bIns="0" rtlCol="0">
            <a:spAutoFit/>
          </a:bodyPr>
          <a:lstStyle/>
          <a:p>
            <a:pPr marL="12700" marR="0" lvl="0" indent="0" algn="l" defTabSz="457200" rtl="0" eaLnBrk="1" fontAlgn="auto" latinLnBrk="0" hangingPunct="1">
              <a:lnSpc>
                <a:spcPct val="100000"/>
              </a:lnSpc>
              <a:spcBef>
                <a:spcPts val="100"/>
              </a:spcBef>
              <a:spcAft>
                <a:spcPts val="0"/>
              </a:spcAft>
              <a:buClrTx/>
              <a:buSzTx/>
              <a:buFontTx/>
              <a:buNone/>
              <a:tabLst/>
              <a:defRPr/>
            </a:pPr>
            <a:r>
              <a:rPr kumimoji="0" lang="en-US" sz="3400" b="0" i="0" u="none" strike="noStrike" kern="1200" cap="none" spc="0" normalizeH="0" baseline="0" noProof="0" dirty="0">
                <a:ln>
                  <a:noFill/>
                </a:ln>
                <a:solidFill>
                  <a:srgbClr val="000000"/>
                </a:solidFill>
                <a:effectLst/>
                <a:uLnTx/>
                <a:uFillTx/>
                <a:latin typeface="Franklin Gothic Medium Cond" panose="020B0606030402020204" pitchFamily="34" charset="0"/>
                <a:ea typeface="+mn-ea"/>
                <a:cs typeface="DharmaGothicE-Light"/>
              </a:rPr>
              <a:t>$1.61 Billion</a:t>
            </a:r>
            <a:endParaRPr kumimoji="0" lang="en-US" sz="3400" b="0" i="0" u="none" strike="noStrike" kern="1200" cap="none" spc="0" normalizeH="0" baseline="0" noProof="0">
              <a:ln>
                <a:noFill/>
              </a:ln>
              <a:solidFill>
                <a:srgbClr val="000000"/>
              </a:solidFill>
              <a:effectLst/>
              <a:uLnTx/>
              <a:uFillTx/>
              <a:latin typeface="Franklin Gothic Medium Cond" panose="020B0606030402020204" pitchFamily="34" charset="0"/>
              <a:ea typeface="+mn-ea"/>
              <a:cs typeface="DharmaGothicE-Light"/>
            </a:endParaRPr>
          </a:p>
        </p:txBody>
      </p:sp>
      <p:sp>
        <p:nvSpPr>
          <p:cNvPr id="148" name="object 65">
            <a:extLst>
              <a:ext uri="{FF2B5EF4-FFF2-40B4-BE49-F238E27FC236}">
                <a16:creationId xmlns:a16="http://schemas.microsoft.com/office/drawing/2014/main" id="{EA160092-9BCD-564D-3719-106444C6DD3D}"/>
              </a:ext>
            </a:extLst>
          </p:cNvPr>
          <p:cNvSpPr txBox="1"/>
          <p:nvPr/>
        </p:nvSpPr>
        <p:spPr>
          <a:xfrm>
            <a:off x="5789625" y="5264403"/>
            <a:ext cx="2504440" cy="166712"/>
          </a:xfrm>
          <a:prstGeom prst="rect">
            <a:avLst/>
          </a:prstGeom>
        </p:spPr>
        <p:txBody>
          <a:bodyPr vert="horz" wrap="square" lIns="0" tIns="12700" rIns="0" bIns="0" rtlCol="0">
            <a:spAutoFit/>
          </a:bodyPr>
          <a:lstStyle/>
          <a:p>
            <a:pPr marL="12700" marR="0" lvl="0" indent="0" algn="l" defTabSz="457200" rtl="0" eaLnBrk="1" fontAlgn="auto" latinLnBrk="0" hangingPunct="1">
              <a:lnSpc>
                <a:spcPct val="100000"/>
              </a:lnSpc>
              <a:spcBef>
                <a:spcPts val="100"/>
              </a:spcBef>
              <a:spcAft>
                <a:spcPts val="0"/>
              </a:spcAft>
              <a:buClrTx/>
              <a:buSzTx/>
              <a:buFontTx/>
              <a:buNone/>
              <a:tabLst/>
              <a:defRPr/>
            </a:pPr>
            <a:r>
              <a:rPr kumimoji="0" lang="en-US" sz="1000" b="0" i="0" u="none" strike="noStrike" kern="1200" cap="all" spc="200" normalizeH="0" baseline="0" noProof="0" dirty="0">
                <a:ln>
                  <a:noFill/>
                </a:ln>
                <a:solidFill>
                  <a:srgbClr val="000000"/>
                </a:solidFill>
                <a:effectLst/>
                <a:uLnTx/>
                <a:uFillTx/>
                <a:latin typeface="Franklin Gothic Book" panose="020B0503020102020204"/>
                <a:ea typeface="+mn-ea"/>
                <a:cs typeface="Gotham-Medium"/>
              </a:rPr>
              <a:t>FY 2025 Total Expenditures</a:t>
            </a:r>
            <a:endParaRPr kumimoji="0" sz="1000" b="0" i="0" u="none" strike="noStrike" kern="1200" cap="all" spc="200" normalizeH="0" baseline="0" noProof="0">
              <a:ln>
                <a:noFill/>
              </a:ln>
              <a:solidFill>
                <a:srgbClr val="000000"/>
              </a:solidFill>
              <a:effectLst/>
              <a:uLnTx/>
              <a:uFillTx/>
              <a:latin typeface="Franklin Gothic Book" panose="020B0503020102020204"/>
              <a:ea typeface="+mn-ea"/>
              <a:cs typeface="Gotham-Medium"/>
            </a:endParaRPr>
          </a:p>
        </p:txBody>
      </p:sp>
      <p:sp>
        <p:nvSpPr>
          <p:cNvPr id="142" name="object 64">
            <a:extLst>
              <a:ext uri="{FF2B5EF4-FFF2-40B4-BE49-F238E27FC236}">
                <a16:creationId xmlns:a16="http://schemas.microsoft.com/office/drawing/2014/main" id="{7F1F9AC3-88AB-C40B-7C4A-071D2F92AC32}"/>
              </a:ext>
            </a:extLst>
          </p:cNvPr>
          <p:cNvSpPr/>
          <p:nvPr/>
        </p:nvSpPr>
        <p:spPr>
          <a:xfrm>
            <a:off x="5802325" y="5551741"/>
            <a:ext cx="2479040" cy="0"/>
          </a:xfrm>
          <a:custGeom>
            <a:avLst/>
            <a:gdLst/>
            <a:ahLst/>
            <a:cxnLst/>
            <a:rect l="l" t="t" r="r" b="b"/>
            <a:pathLst>
              <a:path w="2479040">
                <a:moveTo>
                  <a:pt x="0" y="0"/>
                </a:moveTo>
                <a:lnTo>
                  <a:pt x="2478481" y="0"/>
                </a:lnTo>
              </a:path>
            </a:pathLst>
          </a:custGeom>
          <a:ln w="3175">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Franklin Gothic Medium Cond" panose="020B0606030402020204" pitchFamily="34" charset="0"/>
              <a:ea typeface="+mn-ea"/>
              <a:cs typeface="+mn-cs"/>
            </a:endParaRPr>
          </a:p>
        </p:txBody>
      </p:sp>
      <p:sp>
        <p:nvSpPr>
          <p:cNvPr id="3" name="object 2">
            <a:extLst>
              <a:ext uri="{FF2B5EF4-FFF2-40B4-BE49-F238E27FC236}">
                <a16:creationId xmlns:a16="http://schemas.microsoft.com/office/drawing/2014/main" id="{4F7D88EF-722F-AB23-82EB-2B13757036BC}"/>
              </a:ext>
            </a:extLst>
          </p:cNvPr>
          <p:cNvSpPr/>
          <p:nvPr/>
        </p:nvSpPr>
        <p:spPr>
          <a:xfrm>
            <a:off x="10644594" y="2461691"/>
            <a:ext cx="474980" cy="0"/>
          </a:xfrm>
          <a:custGeom>
            <a:avLst/>
            <a:gdLst/>
            <a:ahLst/>
            <a:cxnLst/>
            <a:rect l="l" t="t" r="r" b="b"/>
            <a:pathLst>
              <a:path w="474979">
                <a:moveTo>
                  <a:pt x="474865" y="0"/>
                </a:moveTo>
                <a:lnTo>
                  <a:pt x="0" y="0"/>
                </a:lnTo>
              </a:path>
            </a:pathLst>
          </a:custGeom>
          <a:ln w="3975">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Franklin Gothic Medium Cond" panose="020B0606030402020204" pitchFamily="34" charset="0"/>
              <a:ea typeface="+mn-ea"/>
              <a:cs typeface="+mn-cs"/>
            </a:endParaRPr>
          </a:p>
        </p:txBody>
      </p:sp>
      <p:sp>
        <p:nvSpPr>
          <p:cNvPr id="5" name="object 3">
            <a:extLst>
              <a:ext uri="{FF2B5EF4-FFF2-40B4-BE49-F238E27FC236}">
                <a16:creationId xmlns:a16="http://schemas.microsoft.com/office/drawing/2014/main" id="{2D5DADF7-2A5D-5571-7C86-5277C40917AD}"/>
              </a:ext>
            </a:extLst>
          </p:cNvPr>
          <p:cNvSpPr txBox="1"/>
          <p:nvPr/>
        </p:nvSpPr>
        <p:spPr>
          <a:xfrm>
            <a:off x="10631901" y="2126095"/>
            <a:ext cx="890782" cy="300723"/>
          </a:xfrm>
          <a:prstGeom prst="rect">
            <a:avLst/>
          </a:prstGeom>
        </p:spPr>
        <p:txBody>
          <a:bodyPr vert="horz" wrap="square" lIns="0" tIns="15875" rIns="0" bIns="0" rtlCol="0">
            <a:spAutoFit/>
          </a:bodyPr>
          <a:lstStyle/>
          <a:p>
            <a:pPr marL="12700" marR="0" lvl="0" indent="0" algn="l" defTabSz="457200" rtl="0" eaLnBrk="1" fontAlgn="auto" latinLnBrk="0" hangingPunct="1">
              <a:lnSpc>
                <a:spcPct val="100000"/>
              </a:lnSpc>
              <a:spcBef>
                <a:spcPts val="125"/>
              </a:spcBef>
              <a:spcAft>
                <a:spcPts val="0"/>
              </a:spcAft>
              <a:buClrTx/>
              <a:buSzTx/>
              <a:buFontTx/>
              <a:buNone/>
              <a:tabLst/>
              <a:defRPr/>
            </a:pPr>
            <a:r>
              <a:rPr kumimoji="0" lang="en-US" sz="1850" b="0" i="0" u="none" strike="noStrike" kern="1200" cap="none" spc="0" normalizeH="0" baseline="0" noProof="0" dirty="0">
                <a:ln>
                  <a:noFill/>
                </a:ln>
                <a:solidFill>
                  <a:srgbClr val="000000"/>
                </a:solidFill>
                <a:effectLst/>
                <a:uLnTx/>
                <a:uFillTx/>
                <a:latin typeface="Franklin Gothic Medium Cond" panose="020B0606030402020204" pitchFamily="34" charset="0"/>
                <a:ea typeface="+mn-ea"/>
                <a:cs typeface="DharmaGothicE-Light"/>
              </a:rPr>
              <a:t>$27.4 M</a:t>
            </a:r>
            <a:endParaRPr kumimoji="0" lang="en-US" sz="1850" b="0" i="0" u="none" strike="noStrike" kern="1200" cap="none" spc="0" normalizeH="0" baseline="0" noProof="0">
              <a:ln>
                <a:noFill/>
              </a:ln>
              <a:solidFill>
                <a:srgbClr val="000000"/>
              </a:solidFill>
              <a:effectLst/>
              <a:uLnTx/>
              <a:uFillTx/>
              <a:latin typeface="Franklin Gothic Medium Cond" panose="020B0606030402020204" pitchFamily="34" charset="0"/>
              <a:ea typeface="+mn-ea"/>
              <a:cs typeface="DharmaGothicE-Light"/>
            </a:endParaRPr>
          </a:p>
        </p:txBody>
      </p:sp>
      <p:sp>
        <p:nvSpPr>
          <p:cNvPr id="14" name="object 4">
            <a:extLst>
              <a:ext uri="{FF2B5EF4-FFF2-40B4-BE49-F238E27FC236}">
                <a16:creationId xmlns:a16="http://schemas.microsoft.com/office/drawing/2014/main" id="{EA3AE44D-DA18-61DF-AE7C-F9568AA96E9C}"/>
              </a:ext>
            </a:extLst>
          </p:cNvPr>
          <p:cNvSpPr/>
          <p:nvPr/>
        </p:nvSpPr>
        <p:spPr>
          <a:xfrm>
            <a:off x="10463939" y="2123158"/>
            <a:ext cx="455295" cy="0"/>
          </a:xfrm>
          <a:custGeom>
            <a:avLst/>
            <a:gdLst/>
            <a:ahLst/>
            <a:cxnLst/>
            <a:rect l="l" t="t" r="r" b="b"/>
            <a:pathLst>
              <a:path w="455295">
                <a:moveTo>
                  <a:pt x="455015" y="0"/>
                </a:moveTo>
                <a:lnTo>
                  <a:pt x="0" y="0"/>
                </a:lnTo>
              </a:path>
            </a:pathLst>
          </a:custGeom>
          <a:ln w="3975">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Franklin Gothic Medium Cond" panose="020B0606030402020204" pitchFamily="34" charset="0"/>
              <a:ea typeface="+mn-ea"/>
              <a:cs typeface="+mn-cs"/>
            </a:endParaRPr>
          </a:p>
        </p:txBody>
      </p:sp>
      <p:sp>
        <p:nvSpPr>
          <p:cNvPr id="48" name="object 5">
            <a:extLst>
              <a:ext uri="{FF2B5EF4-FFF2-40B4-BE49-F238E27FC236}">
                <a16:creationId xmlns:a16="http://schemas.microsoft.com/office/drawing/2014/main" id="{0B774769-F35F-DE4F-677F-4F24670763C5}"/>
              </a:ext>
            </a:extLst>
          </p:cNvPr>
          <p:cNvSpPr txBox="1"/>
          <p:nvPr/>
        </p:nvSpPr>
        <p:spPr>
          <a:xfrm>
            <a:off x="10451238" y="1787560"/>
            <a:ext cx="682739" cy="300723"/>
          </a:xfrm>
          <a:prstGeom prst="rect">
            <a:avLst/>
          </a:prstGeom>
        </p:spPr>
        <p:txBody>
          <a:bodyPr vert="horz" wrap="square" lIns="0" tIns="15875" rIns="0" bIns="0" rtlCol="0">
            <a:spAutoFit/>
          </a:bodyPr>
          <a:lstStyle/>
          <a:p>
            <a:pPr marL="12700" marR="0" lvl="0" indent="0" algn="l" defTabSz="457200" rtl="0" eaLnBrk="1" fontAlgn="auto" latinLnBrk="0" hangingPunct="1">
              <a:lnSpc>
                <a:spcPct val="100000"/>
              </a:lnSpc>
              <a:spcBef>
                <a:spcPts val="125"/>
              </a:spcBef>
              <a:spcAft>
                <a:spcPts val="0"/>
              </a:spcAft>
              <a:buClrTx/>
              <a:buSzTx/>
              <a:buFontTx/>
              <a:buNone/>
              <a:tabLst/>
              <a:defRPr/>
            </a:pPr>
            <a:r>
              <a:rPr kumimoji="0" lang="en-US" sz="1850" b="0" i="0" u="none" strike="noStrike" kern="1200" cap="none" spc="0" normalizeH="0" baseline="0" noProof="0" dirty="0">
                <a:ln>
                  <a:noFill/>
                </a:ln>
                <a:solidFill>
                  <a:srgbClr val="000000"/>
                </a:solidFill>
                <a:effectLst/>
                <a:uLnTx/>
                <a:uFillTx/>
                <a:latin typeface="Franklin Gothic Medium Cond" panose="020B0606030402020204" pitchFamily="34" charset="0"/>
                <a:ea typeface="+mn-ea"/>
                <a:cs typeface="DharmaGothicE-Light"/>
              </a:rPr>
              <a:t>$5.4 M</a:t>
            </a:r>
            <a:endParaRPr kumimoji="0" lang="en-US" sz="1850" b="0" i="0" u="none" strike="noStrike" kern="1200" cap="none" spc="0" normalizeH="0" baseline="0" noProof="0">
              <a:ln>
                <a:noFill/>
              </a:ln>
              <a:solidFill>
                <a:srgbClr val="000000"/>
              </a:solidFill>
              <a:effectLst/>
              <a:uLnTx/>
              <a:uFillTx/>
              <a:latin typeface="Franklin Gothic Medium Cond" panose="020B0606030402020204" pitchFamily="34" charset="0"/>
              <a:ea typeface="+mn-ea"/>
              <a:cs typeface="DharmaGothicE-Light"/>
            </a:endParaRPr>
          </a:p>
        </p:txBody>
      </p:sp>
      <p:sp>
        <p:nvSpPr>
          <p:cNvPr id="51" name="object 7">
            <a:extLst>
              <a:ext uri="{FF2B5EF4-FFF2-40B4-BE49-F238E27FC236}">
                <a16:creationId xmlns:a16="http://schemas.microsoft.com/office/drawing/2014/main" id="{E1861619-7AA0-15A5-BC76-45578923630F}"/>
              </a:ext>
            </a:extLst>
          </p:cNvPr>
          <p:cNvSpPr/>
          <p:nvPr/>
        </p:nvSpPr>
        <p:spPr>
          <a:xfrm>
            <a:off x="10483832" y="2460975"/>
            <a:ext cx="161290" cy="1322705"/>
          </a:xfrm>
          <a:custGeom>
            <a:avLst/>
            <a:gdLst/>
            <a:ahLst/>
            <a:cxnLst/>
            <a:rect l="l" t="t" r="r" b="b"/>
            <a:pathLst>
              <a:path w="161290" h="1322704">
                <a:moveTo>
                  <a:pt x="160769" y="0"/>
                </a:moveTo>
                <a:lnTo>
                  <a:pt x="0" y="1322324"/>
                </a:lnTo>
              </a:path>
            </a:pathLst>
          </a:custGeom>
          <a:ln w="3975">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Franklin Gothic Medium Cond" panose="020B0606030402020204" pitchFamily="34" charset="0"/>
              <a:ea typeface="+mn-ea"/>
              <a:cs typeface="+mn-cs"/>
            </a:endParaRPr>
          </a:p>
        </p:txBody>
      </p:sp>
      <p:sp>
        <p:nvSpPr>
          <p:cNvPr id="62" name="object 9">
            <a:extLst>
              <a:ext uri="{FF2B5EF4-FFF2-40B4-BE49-F238E27FC236}">
                <a16:creationId xmlns:a16="http://schemas.microsoft.com/office/drawing/2014/main" id="{727B991E-6363-F911-0E35-78B51383FEB1}"/>
              </a:ext>
            </a:extLst>
          </p:cNvPr>
          <p:cNvSpPr/>
          <p:nvPr/>
        </p:nvSpPr>
        <p:spPr>
          <a:xfrm>
            <a:off x="9075212" y="2737676"/>
            <a:ext cx="510540" cy="0"/>
          </a:xfrm>
          <a:custGeom>
            <a:avLst/>
            <a:gdLst/>
            <a:ahLst/>
            <a:cxnLst/>
            <a:rect l="l" t="t" r="r" b="b"/>
            <a:pathLst>
              <a:path w="510540">
                <a:moveTo>
                  <a:pt x="509930" y="0"/>
                </a:moveTo>
                <a:lnTo>
                  <a:pt x="0" y="0"/>
                </a:lnTo>
              </a:path>
            </a:pathLst>
          </a:custGeom>
          <a:ln w="3975">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Franklin Gothic Medium Cond" panose="020B0606030402020204" pitchFamily="34" charset="0"/>
              <a:ea typeface="+mn-ea"/>
              <a:cs typeface="+mn-cs"/>
            </a:endParaRPr>
          </a:p>
        </p:txBody>
      </p:sp>
      <p:sp>
        <p:nvSpPr>
          <p:cNvPr id="63" name="object 10">
            <a:extLst>
              <a:ext uri="{FF2B5EF4-FFF2-40B4-BE49-F238E27FC236}">
                <a16:creationId xmlns:a16="http://schemas.microsoft.com/office/drawing/2014/main" id="{CB4FE438-CED0-87A8-CA39-E4059CA969E4}"/>
              </a:ext>
            </a:extLst>
          </p:cNvPr>
          <p:cNvSpPr/>
          <p:nvPr/>
        </p:nvSpPr>
        <p:spPr>
          <a:xfrm>
            <a:off x="9736628" y="2061401"/>
            <a:ext cx="546735" cy="0"/>
          </a:xfrm>
          <a:custGeom>
            <a:avLst/>
            <a:gdLst/>
            <a:ahLst/>
            <a:cxnLst/>
            <a:rect l="l" t="t" r="r" b="b"/>
            <a:pathLst>
              <a:path w="546734">
                <a:moveTo>
                  <a:pt x="546150" y="0"/>
                </a:moveTo>
                <a:lnTo>
                  <a:pt x="0" y="0"/>
                </a:lnTo>
              </a:path>
            </a:pathLst>
          </a:custGeom>
          <a:ln w="3975">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Franklin Gothic Medium Cond" panose="020B0606030402020204" pitchFamily="34" charset="0"/>
              <a:ea typeface="+mn-ea"/>
              <a:cs typeface="+mn-cs"/>
            </a:endParaRPr>
          </a:p>
        </p:txBody>
      </p:sp>
      <p:sp>
        <p:nvSpPr>
          <p:cNvPr id="64" name="object 11">
            <a:extLst>
              <a:ext uri="{FF2B5EF4-FFF2-40B4-BE49-F238E27FC236}">
                <a16:creationId xmlns:a16="http://schemas.microsoft.com/office/drawing/2014/main" id="{938999EF-6A98-297C-410B-F1850F444BB0}"/>
              </a:ext>
            </a:extLst>
          </p:cNvPr>
          <p:cNvSpPr txBox="1"/>
          <p:nvPr/>
        </p:nvSpPr>
        <p:spPr>
          <a:xfrm>
            <a:off x="9473923" y="1725804"/>
            <a:ext cx="815790" cy="300723"/>
          </a:xfrm>
          <a:prstGeom prst="rect">
            <a:avLst/>
          </a:prstGeom>
        </p:spPr>
        <p:txBody>
          <a:bodyPr vert="horz" wrap="square" lIns="0" tIns="15875" rIns="0" bIns="0" rtlCol="0">
            <a:spAutoFit/>
          </a:bodyPr>
          <a:lstStyle/>
          <a:p>
            <a:pPr marL="12700" marR="0" lvl="0" indent="0" algn="l" defTabSz="457200" rtl="0" eaLnBrk="1" fontAlgn="auto" latinLnBrk="0" hangingPunct="1">
              <a:lnSpc>
                <a:spcPct val="100000"/>
              </a:lnSpc>
              <a:spcBef>
                <a:spcPts val="125"/>
              </a:spcBef>
              <a:spcAft>
                <a:spcPts val="0"/>
              </a:spcAft>
              <a:buClrTx/>
              <a:buSzTx/>
              <a:buFontTx/>
              <a:buNone/>
              <a:tabLst/>
              <a:defRPr/>
            </a:pPr>
            <a:r>
              <a:rPr kumimoji="0" lang="en-US" sz="1850" b="0" i="0" u="none" strike="noStrike" kern="1200" cap="none" spc="0" normalizeH="0" baseline="0" noProof="0" dirty="0">
                <a:ln>
                  <a:noFill/>
                </a:ln>
                <a:solidFill>
                  <a:srgbClr val="000000"/>
                </a:solidFill>
                <a:effectLst/>
                <a:uLnTx/>
                <a:uFillTx/>
                <a:latin typeface="Franklin Gothic Medium Cond" panose="020B0606030402020204" pitchFamily="34" charset="0"/>
                <a:ea typeface="+mn-ea"/>
                <a:cs typeface="DharmaGothicE-Light"/>
              </a:rPr>
              <a:t>$34.2 M</a:t>
            </a:r>
            <a:endParaRPr kumimoji="0" lang="en-US" sz="1850" b="0" i="0" u="none" strike="noStrike" kern="1200" cap="none" spc="0" normalizeH="0" baseline="0" noProof="0">
              <a:ln>
                <a:noFill/>
              </a:ln>
              <a:solidFill>
                <a:srgbClr val="000000"/>
              </a:solidFill>
              <a:effectLst/>
              <a:uLnTx/>
              <a:uFillTx/>
              <a:latin typeface="Franklin Gothic Medium Cond" panose="020B0606030402020204" pitchFamily="34" charset="0"/>
              <a:ea typeface="+mn-ea"/>
              <a:cs typeface="DharmaGothicE-Light"/>
            </a:endParaRPr>
          </a:p>
        </p:txBody>
      </p:sp>
      <p:sp>
        <p:nvSpPr>
          <p:cNvPr id="65" name="object 12">
            <a:extLst>
              <a:ext uri="{FF2B5EF4-FFF2-40B4-BE49-F238E27FC236}">
                <a16:creationId xmlns:a16="http://schemas.microsoft.com/office/drawing/2014/main" id="{998184AE-B381-3AF5-1C91-1D05459D6106}"/>
              </a:ext>
            </a:extLst>
          </p:cNvPr>
          <p:cNvSpPr txBox="1"/>
          <p:nvPr/>
        </p:nvSpPr>
        <p:spPr>
          <a:xfrm>
            <a:off x="8805574" y="2402080"/>
            <a:ext cx="788435" cy="300723"/>
          </a:xfrm>
          <a:prstGeom prst="rect">
            <a:avLst/>
          </a:prstGeom>
        </p:spPr>
        <p:txBody>
          <a:bodyPr vert="horz" wrap="square" lIns="0" tIns="15875" rIns="0" bIns="0" rtlCol="0">
            <a:spAutoFit/>
          </a:bodyPr>
          <a:lstStyle/>
          <a:p>
            <a:pPr marL="12700" marR="0" lvl="0" indent="0" algn="l" defTabSz="457200" rtl="0" eaLnBrk="1" fontAlgn="auto" latinLnBrk="0" hangingPunct="1">
              <a:lnSpc>
                <a:spcPct val="100000"/>
              </a:lnSpc>
              <a:spcBef>
                <a:spcPts val="125"/>
              </a:spcBef>
              <a:spcAft>
                <a:spcPts val="0"/>
              </a:spcAft>
              <a:buClrTx/>
              <a:buSzTx/>
              <a:buFontTx/>
              <a:buNone/>
              <a:tabLst/>
              <a:defRPr/>
            </a:pPr>
            <a:r>
              <a:rPr kumimoji="0" lang="en-US" sz="1850" b="0" i="0" u="none" strike="noStrike" kern="1200" cap="none" spc="0" normalizeH="0" baseline="0" noProof="0" dirty="0">
                <a:ln>
                  <a:noFill/>
                </a:ln>
                <a:solidFill>
                  <a:srgbClr val="000000"/>
                </a:solidFill>
                <a:effectLst/>
                <a:uLnTx/>
                <a:uFillTx/>
                <a:latin typeface="Franklin Gothic Medium Cond" panose="020B0606030402020204" pitchFamily="34" charset="0"/>
                <a:ea typeface="+mn-ea"/>
                <a:cs typeface="DharmaGothicE-Light"/>
              </a:rPr>
              <a:t>$52.1 M</a:t>
            </a:r>
            <a:endParaRPr kumimoji="0" lang="en-US" sz="1850" b="0" i="0" u="none" strike="noStrike" kern="1200" cap="none" spc="0" normalizeH="0" baseline="0" noProof="0">
              <a:ln>
                <a:noFill/>
              </a:ln>
              <a:solidFill>
                <a:srgbClr val="000000"/>
              </a:solidFill>
              <a:effectLst/>
              <a:uLnTx/>
              <a:uFillTx/>
              <a:latin typeface="Franklin Gothic Medium Cond" panose="020B0606030402020204" pitchFamily="34" charset="0"/>
              <a:ea typeface="+mn-ea"/>
              <a:cs typeface="DharmaGothicE-Light"/>
            </a:endParaRPr>
          </a:p>
        </p:txBody>
      </p:sp>
      <p:sp>
        <p:nvSpPr>
          <p:cNvPr id="67" name="object 14">
            <a:extLst>
              <a:ext uri="{FF2B5EF4-FFF2-40B4-BE49-F238E27FC236}">
                <a16:creationId xmlns:a16="http://schemas.microsoft.com/office/drawing/2014/main" id="{90B3D5F2-199B-1275-8459-A1DECA378DF8}"/>
              </a:ext>
            </a:extLst>
          </p:cNvPr>
          <p:cNvSpPr/>
          <p:nvPr/>
        </p:nvSpPr>
        <p:spPr>
          <a:xfrm>
            <a:off x="9585143" y="2736775"/>
            <a:ext cx="772795" cy="1047115"/>
          </a:xfrm>
          <a:custGeom>
            <a:avLst/>
            <a:gdLst/>
            <a:ahLst/>
            <a:cxnLst/>
            <a:rect l="l" t="t" r="r" b="b"/>
            <a:pathLst>
              <a:path w="772795" h="1047114">
                <a:moveTo>
                  <a:pt x="0" y="0"/>
                </a:moveTo>
                <a:lnTo>
                  <a:pt x="772795" y="1046530"/>
                </a:lnTo>
              </a:path>
            </a:pathLst>
          </a:custGeom>
          <a:ln w="3975">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Franklin Gothic Medium Cond" panose="020B0606030402020204" pitchFamily="34" charset="0"/>
              <a:ea typeface="+mn-ea"/>
              <a:cs typeface="+mn-cs"/>
            </a:endParaRPr>
          </a:p>
        </p:txBody>
      </p:sp>
      <p:sp>
        <p:nvSpPr>
          <p:cNvPr id="68" name="object 15">
            <a:extLst>
              <a:ext uri="{FF2B5EF4-FFF2-40B4-BE49-F238E27FC236}">
                <a16:creationId xmlns:a16="http://schemas.microsoft.com/office/drawing/2014/main" id="{463FBE01-5AC7-B812-654B-DF99263FB24E}"/>
              </a:ext>
            </a:extLst>
          </p:cNvPr>
          <p:cNvSpPr/>
          <p:nvPr/>
        </p:nvSpPr>
        <p:spPr>
          <a:xfrm>
            <a:off x="9319528" y="2399539"/>
            <a:ext cx="554355" cy="0"/>
          </a:xfrm>
          <a:custGeom>
            <a:avLst/>
            <a:gdLst/>
            <a:ahLst/>
            <a:cxnLst/>
            <a:rect l="l" t="t" r="r" b="b"/>
            <a:pathLst>
              <a:path w="554354">
                <a:moveTo>
                  <a:pt x="553808" y="0"/>
                </a:moveTo>
                <a:lnTo>
                  <a:pt x="0" y="0"/>
                </a:lnTo>
              </a:path>
            </a:pathLst>
          </a:custGeom>
          <a:ln w="3975">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Franklin Gothic Medium Cond" panose="020B0606030402020204" pitchFamily="34" charset="0"/>
              <a:ea typeface="+mn-ea"/>
              <a:cs typeface="+mn-cs"/>
            </a:endParaRPr>
          </a:p>
        </p:txBody>
      </p:sp>
      <p:sp>
        <p:nvSpPr>
          <p:cNvPr id="69" name="object 16">
            <a:extLst>
              <a:ext uri="{FF2B5EF4-FFF2-40B4-BE49-F238E27FC236}">
                <a16:creationId xmlns:a16="http://schemas.microsoft.com/office/drawing/2014/main" id="{55EBF511-7014-2D94-4669-13FCE351A8AB}"/>
              </a:ext>
            </a:extLst>
          </p:cNvPr>
          <p:cNvSpPr txBox="1"/>
          <p:nvPr/>
        </p:nvSpPr>
        <p:spPr>
          <a:xfrm>
            <a:off x="9101090" y="2063941"/>
            <a:ext cx="772795" cy="300723"/>
          </a:xfrm>
          <a:prstGeom prst="rect">
            <a:avLst/>
          </a:prstGeom>
        </p:spPr>
        <p:txBody>
          <a:bodyPr vert="horz" wrap="square" lIns="0" tIns="15875" rIns="0" bIns="0" rtlCol="0">
            <a:spAutoFit/>
          </a:bodyPr>
          <a:lstStyle/>
          <a:p>
            <a:pPr marL="12700" marR="0" lvl="0" indent="0" algn="l" defTabSz="457200" rtl="0" eaLnBrk="1" fontAlgn="auto" latinLnBrk="0" hangingPunct="1">
              <a:lnSpc>
                <a:spcPct val="100000"/>
              </a:lnSpc>
              <a:spcBef>
                <a:spcPts val="125"/>
              </a:spcBef>
              <a:spcAft>
                <a:spcPts val="0"/>
              </a:spcAft>
              <a:buClrTx/>
              <a:buSzTx/>
              <a:buFontTx/>
              <a:buNone/>
              <a:tabLst/>
              <a:defRPr/>
            </a:pPr>
            <a:r>
              <a:rPr kumimoji="0" lang="en-US" sz="1850" b="0" i="0" u="none" strike="noStrike" kern="1200" cap="none" spc="0" normalizeH="0" baseline="0" noProof="0" dirty="0">
                <a:ln>
                  <a:noFill/>
                </a:ln>
                <a:solidFill>
                  <a:srgbClr val="000000"/>
                </a:solidFill>
                <a:effectLst/>
                <a:uLnTx/>
                <a:uFillTx/>
                <a:latin typeface="Franklin Gothic Medium Cond" panose="020B0606030402020204" pitchFamily="34" charset="0"/>
                <a:ea typeface="+mn-ea"/>
                <a:cs typeface="DharmaGothicE-Light"/>
              </a:rPr>
              <a:t>$48.1 M</a:t>
            </a:r>
            <a:endParaRPr kumimoji="0" lang="en-US" sz="1850" b="0" i="0" u="none" strike="noStrike" kern="1200" cap="none" spc="0" normalizeH="0" baseline="0" noProof="0">
              <a:ln>
                <a:noFill/>
              </a:ln>
              <a:solidFill>
                <a:srgbClr val="000000"/>
              </a:solidFill>
              <a:effectLst/>
              <a:uLnTx/>
              <a:uFillTx/>
              <a:latin typeface="Franklin Gothic Medium Cond" panose="020B0606030402020204" pitchFamily="34" charset="0"/>
              <a:ea typeface="+mn-ea"/>
              <a:cs typeface="DharmaGothicE-Light"/>
            </a:endParaRPr>
          </a:p>
        </p:txBody>
      </p:sp>
      <p:sp>
        <p:nvSpPr>
          <p:cNvPr id="71" name="object 18">
            <a:extLst>
              <a:ext uri="{FF2B5EF4-FFF2-40B4-BE49-F238E27FC236}">
                <a16:creationId xmlns:a16="http://schemas.microsoft.com/office/drawing/2014/main" id="{E914B532-D73A-3429-D1B8-0D4862CB1DC0}"/>
              </a:ext>
            </a:extLst>
          </p:cNvPr>
          <p:cNvSpPr/>
          <p:nvPr/>
        </p:nvSpPr>
        <p:spPr>
          <a:xfrm>
            <a:off x="9872643" y="2402033"/>
            <a:ext cx="508000" cy="1381760"/>
          </a:xfrm>
          <a:custGeom>
            <a:avLst/>
            <a:gdLst/>
            <a:ahLst/>
            <a:cxnLst/>
            <a:rect l="l" t="t" r="r" b="b"/>
            <a:pathLst>
              <a:path w="508000" h="1381760">
                <a:moveTo>
                  <a:pt x="0" y="0"/>
                </a:moveTo>
                <a:lnTo>
                  <a:pt x="507720" y="1381277"/>
                </a:lnTo>
              </a:path>
            </a:pathLst>
          </a:custGeom>
          <a:ln w="3975">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Franklin Gothic Medium Cond" panose="020B0606030402020204" pitchFamily="34" charset="0"/>
              <a:ea typeface="+mn-ea"/>
              <a:cs typeface="+mn-cs"/>
            </a:endParaRPr>
          </a:p>
        </p:txBody>
      </p:sp>
      <p:sp>
        <p:nvSpPr>
          <p:cNvPr id="72" name="object 19">
            <a:extLst>
              <a:ext uri="{FF2B5EF4-FFF2-40B4-BE49-F238E27FC236}">
                <a16:creationId xmlns:a16="http://schemas.microsoft.com/office/drawing/2014/main" id="{EB8A0365-2E6C-01A9-8622-56305E16670B}"/>
              </a:ext>
            </a:extLst>
          </p:cNvPr>
          <p:cNvSpPr/>
          <p:nvPr/>
        </p:nvSpPr>
        <p:spPr>
          <a:xfrm>
            <a:off x="10284381" y="2061262"/>
            <a:ext cx="160020" cy="1722120"/>
          </a:xfrm>
          <a:custGeom>
            <a:avLst/>
            <a:gdLst/>
            <a:ahLst/>
            <a:cxnLst/>
            <a:rect l="l" t="t" r="r" b="b"/>
            <a:pathLst>
              <a:path w="160020" h="1722120">
                <a:moveTo>
                  <a:pt x="0" y="0"/>
                </a:moveTo>
                <a:lnTo>
                  <a:pt x="159702" y="1722043"/>
                </a:lnTo>
              </a:path>
            </a:pathLst>
          </a:custGeom>
          <a:ln w="3975">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Franklin Gothic Medium Cond" panose="020B0606030402020204" pitchFamily="34" charset="0"/>
              <a:ea typeface="+mn-ea"/>
              <a:cs typeface="+mn-cs"/>
            </a:endParaRPr>
          </a:p>
        </p:txBody>
      </p:sp>
      <p:sp>
        <p:nvSpPr>
          <p:cNvPr id="145" name="object 69">
            <a:extLst>
              <a:ext uri="{FF2B5EF4-FFF2-40B4-BE49-F238E27FC236}">
                <a16:creationId xmlns:a16="http://schemas.microsoft.com/office/drawing/2014/main" id="{1A98F99A-70FF-F54D-8FFD-0BF67109B76D}"/>
              </a:ext>
            </a:extLst>
          </p:cNvPr>
          <p:cNvSpPr txBox="1"/>
          <p:nvPr/>
        </p:nvSpPr>
        <p:spPr>
          <a:xfrm>
            <a:off x="9240568" y="5594603"/>
            <a:ext cx="2491455" cy="536044"/>
          </a:xfrm>
          <a:prstGeom prst="rect">
            <a:avLst/>
          </a:prstGeom>
        </p:spPr>
        <p:txBody>
          <a:bodyPr vert="horz" wrap="square" lIns="0" tIns="12700" rIns="0" bIns="0" rtlCol="0">
            <a:spAutoFit/>
          </a:bodyPr>
          <a:lstStyle/>
          <a:p>
            <a:pPr marL="12700" marR="0" lvl="0" indent="0" algn="l" defTabSz="457200" rtl="0" eaLnBrk="1" fontAlgn="auto" latinLnBrk="0" hangingPunct="1">
              <a:lnSpc>
                <a:spcPct val="100000"/>
              </a:lnSpc>
              <a:spcBef>
                <a:spcPts val="100"/>
              </a:spcBef>
              <a:spcAft>
                <a:spcPts val="0"/>
              </a:spcAft>
              <a:buClrTx/>
              <a:buSzTx/>
              <a:buFontTx/>
              <a:buNone/>
              <a:tabLst/>
              <a:defRPr/>
            </a:pPr>
            <a:r>
              <a:rPr kumimoji="0" lang="en-US" sz="3400" b="0" i="0" u="none" strike="noStrike" kern="1200" cap="none" spc="0" normalizeH="0" baseline="0" noProof="0" dirty="0">
                <a:ln>
                  <a:noFill/>
                </a:ln>
                <a:solidFill>
                  <a:srgbClr val="000000"/>
                </a:solidFill>
                <a:effectLst/>
                <a:uLnTx/>
                <a:uFillTx/>
                <a:latin typeface="Franklin Gothic Medium Cond" panose="020B0606030402020204" pitchFamily="34" charset="0"/>
                <a:ea typeface="+mn-ea"/>
                <a:cs typeface="DharmaGothicE-Light"/>
              </a:rPr>
              <a:t>$1.19 Billion</a:t>
            </a:r>
            <a:endParaRPr kumimoji="0" lang="en-US" sz="3400" b="0" i="0" u="none" strike="noStrike" kern="1200" cap="none" spc="0" normalizeH="0" baseline="0" noProof="0">
              <a:ln>
                <a:noFill/>
              </a:ln>
              <a:solidFill>
                <a:srgbClr val="000000"/>
              </a:solidFill>
              <a:effectLst/>
              <a:uLnTx/>
              <a:uFillTx/>
              <a:latin typeface="Franklin Gothic Medium Cond" panose="020B0606030402020204" pitchFamily="34" charset="0"/>
              <a:ea typeface="+mn-ea"/>
              <a:cs typeface="DharmaGothicE-Light"/>
            </a:endParaRPr>
          </a:p>
        </p:txBody>
      </p:sp>
      <p:sp>
        <p:nvSpPr>
          <p:cNvPr id="149" name="object 68">
            <a:extLst>
              <a:ext uri="{FF2B5EF4-FFF2-40B4-BE49-F238E27FC236}">
                <a16:creationId xmlns:a16="http://schemas.microsoft.com/office/drawing/2014/main" id="{92BC6DEA-FFF4-7696-BB07-EA6517702551}"/>
              </a:ext>
            </a:extLst>
          </p:cNvPr>
          <p:cNvSpPr txBox="1"/>
          <p:nvPr/>
        </p:nvSpPr>
        <p:spPr>
          <a:xfrm>
            <a:off x="9240569" y="5264403"/>
            <a:ext cx="2504440" cy="166712"/>
          </a:xfrm>
          <a:prstGeom prst="rect">
            <a:avLst/>
          </a:prstGeom>
        </p:spPr>
        <p:txBody>
          <a:bodyPr vert="horz" wrap="square" lIns="0" tIns="12700" rIns="0" bIns="0" rtlCol="0">
            <a:spAutoFit/>
          </a:bodyPr>
          <a:lstStyle/>
          <a:p>
            <a:pPr marL="12700" marR="0" lvl="0" indent="0" algn="l" defTabSz="457200" rtl="0" eaLnBrk="1" fontAlgn="auto" latinLnBrk="0" hangingPunct="1">
              <a:lnSpc>
                <a:spcPct val="100000"/>
              </a:lnSpc>
              <a:spcBef>
                <a:spcPts val="100"/>
              </a:spcBef>
              <a:spcAft>
                <a:spcPts val="0"/>
              </a:spcAft>
              <a:buClrTx/>
              <a:buSzTx/>
              <a:buFontTx/>
              <a:buNone/>
              <a:tabLst/>
              <a:defRPr/>
            </a:pPr>
            <a:r>
              <a:rPr kumimoji="0" lang="en-US" sz="1000" b="0" i="0" u="none" strike="noStrike" kern="1200" cap="all" spc="200" normalizeH="0" baseline="0" noProof="0" dirty="0">
                <a:ln>
                  <a:noFill/>
                </a:ln>
                <a:solidFill>
                  <a:srgbClr val="000000"/>
                </a:solidFill>
                <a:effectLst/>
                <a:uLnTx/>
                <a:uFillTx/>
                <a:latin typeface="Franklin Gothic Book" panose="020B0503020102020204"/>
                <a:ea typeface="+mn-ea"/>
                <a:cs typeface="Gotham-Medium"/>
              </a:rPr>
              <a:t>FY 2026 Total Expenditures</a:t>
            </a:r>
            <a:endParaRPr kumimoji="0" sz="1000" b="0" i="0" u="none" strike="noStrike" kern="1200" cap="all" spc="200" normalizeH="0" baseline="0" noProof="0">
              <a:ln>
                <a:noFill/>
              </a:ln>
              <a:solidFill>
                <a:srgbClr val="000000"/>
              </a:solidFill>
              <a:effectLst/>
              <a:uLnTx/>
              <a:uFillTx/>
              <a:latin typeface="Franklin Gothic Book" panose="020B0503020102020204"/>
              <a:ea typeface="+mn-ea"/>
              <a:cs typeface="Gotham-Medium"/>
            </a:endParaRPr>
          </a:p>
        </p:txBody>
      </p:sp>
      <p:sp>
        <p:nvSpPr>
          <p:cNvPr id="144" name="object 67">
            <a:extLst>
              <a:ext uri="{FF2B5EF4-FFF2-40B4-BE49-F238E27FC236}">
                <a16:creationId xmlns:a16="http://schemas.microsoft.com/office/drawing/2014/main" id="{E89E3410-A7DC-0435-9C6E-F6ADD2F228FC}"/>
              </a:ext>
            </a:extLst>
          </p:cNvPr>
          <p:cNvSpPr/>
          <p:nvPr/>
        </p:nvSpPr>
        <p:spPr>
          <a:xfrm>
            <a:off x="9253269" y="5551741"/>
            <a:ext cx="2479040" cy="0"/>
          </a:xfrm>
          <a:custGeom>
            <a:avLst/>
            <a:gdLst/>
            <a:ahLst/>
            <a:cxnLst/>
            <a:rect l="l" t="t" r="r" b="b"/>
            <a:pathLst>
              <a:path w="2479040">
                <a:moveTo>
                  <a:pt x="0" y="0"/>
                </a:moveTo>
                <a:lnTo>
                  <a:pt x="2478481" y="0"/>
                </a:lnTo>
              </a:path>
            </a:pathLst>
          </a:custGeom>
          <a:ln w="3175">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Franklin Gothic Medium Cond" panose="020B0606030402020204" pitchFamily="34" charset="0"/>
              <a:ea typeface="+mn-ea"/>
              <a:cs typeface="+mn-cs"/>
            </a:endParaRPr>
          </a:p>
        </p:txBody>
      </p:sp>
      <p:sp>
        <p:nvSpPr>
          <p:cNvPr id="140" name="object 61">
            <a:extLst>
              <a:ext uri="{FF2B5EF4-FFF2-40B4-BE49-F238E27FC236}">
                <a16:creationId xmlns:a16="http://schemas.microsoft.com/office/drawing/2014/main" id="{F8781A12-1A6B-4D5C-F039-064A41DC52B8}"/>
              </a:ext>
            </a:extLst>
          </p:cNvPr>
          <p:cNvSpPr/>
          <p:nvPr/>
        </p:nvSpPr>
        <p:spPr>
          <a:xfrm>
            <a:off x="918061" y="5551741"/>
            <a:ext cx="3501390" cy="0"/>
          </a:xfrm>
          <a:custGeom>
            <a:avLst/>
            <a:gdLst/>
            <a:ahLst/>
            <a:cxnLst/>
            <a:rect l="l" t="t" r="r" b="b"/>
            <a:pathLst>
              <a:path w="3501390">
                <a:moveTo>
                  <a:pt x="0" y="0"/>
                </a:moveTo>
                <a:lnTo>
                  <a:pt x="3501059" y="0"/>
                </a:lnTo>
              </a:path>
            </a:pathLst>
          </a:custGeom>
          <a:ln w="3175">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Franklin Gothic Medium Cond" panose="020B0606030402020204" pitchFamily="34" charset="0"/>
              <a:ea typeface="+mn-ea"/>
              <a:cs typeface="+mn-cs"/>
            </a:endParaRPr>
          </a:p>
        </p:txBody>
      </p:sp>
      <p:sp>
        <p:nvSpPr>
          <p:cNvPr id="141" name="object 63">
            <a:extLst>
              <a:ext uri="{FF2B5EF4-FFF2-40B4-BE49-F238E27FC236}">
                <a16:creationId xmlns:a16="http://schemas.microsoft.com/office/drawing/2014/main" id="{B9BC7B41-D709-68E5-EC19-9C8059C9700A}"/>
              </a:ext>
            </a:extLst>
          </p:cNvPr>
          <p:cNvSpPr txBox="1"/>
          <p:nvPr/>
        </p:nvSpPr>
        <p:spPr>
          <a:xfrm>
            <a:off x="905361" y="5594603"/>
            <a:ext cx="3514090" cy="782265"/>
          </a:xfrm>
          <a:prstGeom prst="rect">
            <a:avLst/>
          </a:prstGeom>
        </p:spPr>
        <p:txBody>
          <a:bodyPr vert="horz" wrap="square" lIns="0" tIns="12700" rIns="0" bIns="0" rtlCol="0">
            <a:spAutoFit/>
          </a:bodyPr>
          <a:lstStyle/>
          <a:p>
            <a:pPr marL="12700" marR="0" lvl="0" indent="0" algn="l" defTabSz="457200" rtl="0" eaLnBrk="1" fontAlgn="auto" latinLnBrk="0" hangingPunct="1">
              <a:lnSpc>
                <a:spcPct val="100000"/>
              </a:lnSpc>
              <a:spcBef>
                <a:spcPts val="100"/>
              </a:spcBef>
              <a:spcAft>
                <a:spcPts val="0"/>
              </a:spcAft>
              <a:buClrTx/>
              <a:buSzTx/>
              <a:buFontTx/>
              <a:buNone/>
              <a:tabLst/>
              <a:defRPr/>
            </a:pPr>
            <a:r>
              <a:rPr kumimoji="0" lang="en-US" sz="5000" b="0" i="0" u="none" strike="noStrike" kern="1200" cap="none" spc="0" normalizeH="0" baseline="0" noProof="0" dirty="0">
                <a:ln>
                  <a:noFill/>
                </a:ln>
                <a:solidFill>
                  <a:srgbClr val="000000"/>
                </a:solidFill>
                <a:effectLst/>
                <a:uLnTx/>
                <a:uFillTx/>
                <a:latin typeface="Franklin Gothic Medium Cond" panose="020B0606030402020204" pitchFamily="34" charset="0"/>
                <a:ea typeface="+mn-ea"/>
                <a:cs typeface="DharmaGothicE-Light"/>
              </a:rPr>
              <a:t>$1.62 Billion</a:t>
            </a:r>
            <a:endParaRPr kumimoji="0" lang="en-US" sz="5000" b="0" i="0" u="none" strike="noStrike" kern="1200" cap="none" spc="0" normalizeH="0" baseline="0" noProof="0">
              <a:ln>
                <a:noFill/>
              </a:ln>
              <a:solidFill>
                <a:srgbClr val="000000"/>
              </a:solidFill>
              <a:effectLst/>
              <a:uLnTx/>
              <a:uFillTx/>
              <a:latin typeface="Franklin Gothic Medium Cond" panose="020B0606030402020204" pitchFamily="34" charset="0"/>
              <a:ea typeface="+mn-ea"/>
              <a:cs typeface="DharmaGothicE-Light"/>
            </a:endParaRPr>
          </a:p>
        </p:txBody>
      </p:sp>
      <p:sp>
        <p:nvSpPr>
          <p:cNvPr id="147" name="object 62">
            <a:extLst>
              <a:ext uri="{FF2B5EF4-FFF2-40B4-BE49-F238E27FC236}">
                <a16:creationId xmlns:a16="http://schemas.microsoft.com/office/drawing/2014/main" id="{6E4FFFAE-F076-1964-3C19-69EB226E51BB}"/>
              </a:ext>
            </a:extLst>
          </p:cNvPr>
          <p:cNvSpPr txBox="1"/>
          <p:nvPr/>
        </p:nvSpPr>
        <p:spPr>
          <a:xfrm>
            <a:off x="905361" y="5264403"/>
            <a:ext cx="3514090" cy="166712"/>
          </a:xfrm>
          <a:prstGeom prst="rect">
            <a:avLst/>
          </a:prstGeom>
        </p:spPr>
        <p:txBody>
          <a:bodyPr vert="horz" wrap="square" lIns="0" tIns="12700" rIns="0" bIns="0" rtlCol="0">
            <a:spAutoFit/>
          </a:bodyPr>
          <a:lstStyle/>
          <a:p>
            <a:pPr marL="12700" marR="0" lvl="0" indent="0" algn="l" defTabSz="457200" rtl="0" eaLnBrk="1" fontAlgn="auto" latinLnBrk="0" hangingPunct="1">
              <a:lnSpc>
                <a:spcPct val="100000"/>
              </a:lnSpc>
              <a:spcBef>
                <a:spcPts val="100"/>
              </a:spcBef>
              <a:spcAft>
                <a:spcPts val="0"/>
              </a:spcAft>
              <a:buClrTx/>
              <a:buSzTx/>
              <a:buFontTx/>
              <a:buNone/>
              <a:tabLst/>
              <a:defRPr/>
            </a:pPr>
            <a:r>
              <a:rPr kumimoji="0" lang="en-US" sz="1000" b="0" i="0" u="none" strike="noStrike" kern="1200" cap="all" spc="200" normalizeH="0" baseline="0" noProof="0" dirty="0">
                <a:ln>
                  <a:noFill/>
                </a:ln>
                <a:solidFill>
                  <a:srgbClr val="000000"/>
                </a:solidFill>
                <a:effectLst/>
                <a:uLnTx/>
                <a:uFillTx/>
                <a:latin typeface="Franklin Gothic Book" panose="020B0503020102020204"/>
                <a:ea typeface="+mn-ea"/>
                <a:cs typeface="Gotham-Medium"/>
              </a:rPr>
              <a:t>FY 2024 Total Expenditures</a:t>
            </a:r>
            <a:endParaRPr kumimoji="0" lang="en-US" sz="1000" b="0" i="0" u="none" strike="noStrike" kern="1200" cap="all" spc="200" normalizeH="0" baseline="0" noProof="0">
              <a:ln>
                <a:noFill/>
              </a:ln>
              <a:solidFill>
                <a:srgbClr val="000000"/>
              </a:solidFill>
              <a:effectLst/>
              <a:uLnTx/>
              <a:uFillTx/>
              <a:latin typeface="Franklin Gothic Book" panose="020B0503020102020204"/>
              <a:ea typeface="+mn-ea"/>
              <a:cs typeface="Gotham-Medium"/>
            </a:endParaRPr>
          </a:p>
        </p:txBody>
      </p:sp>
      <p:sp>
        <p:nvSpPr>
          <p:cNvPr id="161" name="object 80">
            <a:extLst>
              <a:ext uri="{FF2B5EF4-FFF2-40B4-BE49-F238E27FC236}">
                <a16:creationId xmlns:a16="http://schemas.microsoft.com/office/drawing/2014/main" id="{2CBAD178-70B0-CAB8-5559-B88DE9B0CB5D}"/>
              </a:ext>
            </a:extLst>
          </p:cNvPr>
          <p:cNvSpPr/>
          <p:nvPr/>
        </p:nvSpPr>
        <p:spPr>
          <a:xfrm>
            <a:off x="983968" y="1705319"/>
            <a:ext cx="725805" cy="0"/>
          </a:xfrm>
          <a:custGeom>
            <a:avLst/>
            <a:gdLst/>
            <a:ahLst/>
            <a:cxnLst/>
            <a:rect l="l" t="t" r="r" b="b"/>
            <a:pathLst>
              <a:path w="725805">
                <a:moveTo>
                  <a:pt x="725182" y="0"/>
                </a:moveTo>
                <a:lnTo>
                  <a:pt x="0" y="0"/>
                </a:lnTo>
              </a:path>
            </a:pathLst>
          </a:custGeom>
          <a:ln w="3175">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Franklin Gothic Medium Cond" panose="020B0606030402020204" pitchFamily="34" charset="0"/>
              <a:ea typeface="+mn-ea"/>
              <a:cs typeface="+mn-cs"/>
            </a:endParaRPr>
          </a:p>
        </p:txBody>
      </p:sp>
      <p:sp>
        <p:nvSpPr>
          <p:cNvPr id="162" name="object 81">
            <a:extLst>
              <a:ext uri="{FF2B5EF4-FFF2-40B4-BE49-F238E27FC236}">
                <a16:creationId xmlns:a16="http://schemas.microsoft.com/office/drawing/2014/main" id="{EA457822-89B5-6A85-C1F1-078FD1B24C6F}"/>
              </a:ext>
            </a:extLst>
          </p:cNvPr>
          <p:cNvSpPr txBox="1"/>
          <p:nvPr/>
        </p:nvSpPr>
        <p:spPr>
          <a:xfrm>
            <a:off x="690442" y="1270372"/>
            <a:ext cx="1031391" cy="382156"/>
          </a:xfrm>
          <a:prstGeom prst="rect">
            <a:avLst/>
          </a:prstGeom>
        </p:spPr>
        <p:txBody>
          <a:bodyPr vert="horz" wrap="square" lIns="0" tIns="12700" rIns="0" bIns="0" rtlCol="0">
            <a:spAutoFit/>
          </a:bodyPr>
          <a:lstStyle/>
          <a:p>
            <a:pPr marL="12700" marR="0" lvl="0" indent="0" algn="l" defTabSz="457200" rtl="0" eaLnBrk="1" fontAlgn="auto" latinLnBrk="0" hangingPunct="1">
              <a:lnSpc>
                <a:spcPct val="100000"/>
              </a:lnSpc>
              <a:spcBef>
                <a:spcPts val="10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Franklin Gothic Medium Cond" panose="020B0606030402020204" pitchFamily="34" charset="0"/>
                <a:ea typeface="+mn-ea"/>
                <a:cs typeface="DharmaGothicE-Light"/>
              </a:rPr>
              <a:t>$83.8 M</a:t>
            </a:r>
            <a:endParaRPr kumimoji="0" lang="en-US" sz="2400" b="0" i="0" u="none" strike="noStrike" kern="1200" cap="none" spc="0" normalizeH="0" baseline="0" noProof="0">
              <a:ln>
                <a:noFill/>
              </a:ln>
              <a:solidFill>
                <a:srgbClr val="000000"/>
              </a:solidFill>
              <a:effectLst/>
              <a:uLnTx/>
              <a:uFillTx/>
              <a:latin typeface="Franklin Gothic Medium Cond" panose="020B0606030402020204" pitchFamily="34" charset="0"/>
              <a:ea typeface="+mn-ea"/>
              <a:cs typeface="DharmaGothicE-Light"/>
            </a:endParaRPr>
          </a:p>
        </p:txBody>
      </p:sp>
      <p:grpSp>
        <p:nvGrpSpPr>
          <p:cNvPr id="163" name="object 82">
            <a:extLst>
              <a:ext uri="{FF2B5EF4-FFF2-40B4-BE49-F238E27FC236}">
                <a16:creationId xmlns:a16="http://schemas.microsoft.com/office/drawing/2014/main" id="{69A3AB70-A317-A4C1-0600-C4FC9236CC6A}"/>
              </a:ext>
            </a:extLst>
          </p:cNvPr>
          <p:cNvGrpSpPr/>
          <p:nvPr/>
        </p:nvGrpSpPr>
        <p:grpSpPr>
          <a:xfrm>
            <a:off x="1418842" y="801867"/>
            <a:ext cx="1253490" cy="2366010"/>
            <a:chOff x="1418842" y="801867"/>
            <a:chExt cx="1253490" cy="2366010"/>
          </a:xfrm>
        </p:grpSpPr>
        <p:sp>
          <p:nvSpPr>
            <p:cNvPr id="164" name="object 83">
              <a:extLst>
                <a:ext uri="{FF2B5EF4-FFF2-40B4-BE49-F238E27FC236}">
                  <a16:creationId xmlns:a16="http://schemas.microsoft.com/office/drawing/2014/main" id="{68BCC0BD-4742-FD78-C40F-61A529CE86C8}"/>
                </a:ext>
              </a:extLst>
            </p:cNvPr>
            <p:cNvSpPr/>
            <p:nvPr/>
          </p:nvSpPr>
          <p:spPr>
            <a:xfrm>
              <a:off x="1708976" y="1706868"/>
              <a:ext cx="961390" cy="1459230"/>
            </a:xfrm>
            <a:custGeom>
              <a:avLst/>
              <a:gdLst/>
              <a:ahLst/>
              <a:cxnLst/>
              <a:rect l="l" t="t" r="r" b="b"/>
              <a:pathLst>
                <a:path w="961389" h="1459230">
                  <a:moveTo>
                    <a:pt x="0" y="0"/>
                  </a:moveTo>
                  <a:lnTo>
                    <a:pt x="961390" y="1459204"/>
                  </a:lnTo>
                </a:path>
              </a:pathLst>
            </a:custGeom>
            <a:ln w="3175">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Franklin Gothic Medium Cond" panose="020B0606030402020204" pitchFamily="34" charset="0"/>
                <a:ea typeface="+mn-ea"/>
                <a:cs typeface="+mn-cs"/>
              </a:endParaRPr>
            </a:p>
          </p:txBody>
        </p:sp>
        <p:sp>
          <p:nvSpPr>
            <p:cNvPr id="165" name="object 84">
              <a:extLst>
                <a:ext uri="{FF2B5EF4-FFF2-40B4-BE49-F238E27FC236}">
                  <a16:creationId xmlns:a16="http://schemas.microsoft.com/office/drawing/2014/main" id="{65F43AD4-09E5-C3A6-F84F-C52ECBC43078}"/>
                </a:ext>
              </a:extLst>
            </p:cNvPr>
            <p:cNvSpPr/>
            <p:nvPr/>
          </p:nvSpPr>
          <p:spPr>
            <a:xfrm>
              <a:off x="2083290" y="1254583"/>
              <a:ext cx="587375" cy="1911985"/>
            </a:xfrm>
            <a:custGeom>
              <a:avLst/>
              <a:gdLst/>
              <a:ahLst/>
              <a:cxnLst/>
              <a:rect l="l" t="t" r="r" b="b"/>
              <a:pathLst>
                <a:path w="587375" h="1911985">
                  <a:moveTo>
                    <a:pt x="0" y="0"/>
                  </a:moveTo>
                  <a:lnTo>
                    <a:pt x="587082" y="1911489"/>
                  </a:lnTo>
                </a:path>
              </a:pathLst>
            </a:custGeom>
            <a:ln w="3175">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Franklin Gothic Medium Cond" panose="020B0606030402020204" pitchFamily="34" charset="0"/>
                <a:ea typeface="+mn-ea"/>
                <a:cs typeface="+mn-cs"/>
              </a:endParaRPr>
            </a:p>
          </p:txBody>
        </p:sp>
        <p:sp>
          <p:nvSpPr>
            <p:cNvPr id="166" name="object 85">
              <a:extLst>
                <a:ext uri="{FF2B5EF4-FFF2-40B4-BE49-F238E27FC236}">
                  <a16:creationId xmlns:a16="http://schemas.microsoft.com/office/drawing/2014/main" id="{B8C7EE2B-DC90-0DE1-3F3D-BDBAABC53429}"/>
                </a:ext>
              </a:extLst>
            </p:cNvPr>
            <p:cNvSpPr/>
            <p:nvPr/>
          </p:nvSpPr>
          <p:spPr>
            <a:xfrm>
              <a:off x="2485409" y="803455"/>
              <a:ext cx="185420" cy="2362835"/>
            </a:xfrm>
            <a:custGeom>
              <a:avLst/>
              <a:gdLst/>
              <a:ahLst/>
              <a:cxnLst/>
              <a:rect l="l" t="t" r="r" b="b"/>
              <a:pathLst>
                <a:path w="185419" h="2362835">
                  <a:moveTo>
                    <a:pt x="0" y="0"/>
                  </a:moveTo>
                  <a:lnTo>
                    <a:pt x="184962" y="2362619"/>
                  </a:lnTo>
                </a:path>
              </a:pathLst>
            </a:custGeom>
            <a:ln w="3175">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Franklin Gothic Medium Cond" panose="020B0606030402020204" pitchFamily="34" charset="0"/>
                <a:ea typeface="+mn-ea"/>
                <a:cs typeface="+mn-cs"/>
              </a:endParaRPr>
            </a:p>
          </p:txBody>
        </p:sp>
        <p:sp>
          <p:nvSpPr>
            <p:cNvPr id="167" name="object 86">
              <a:extLst>
                <a:ext uri="{FF2B5EF4-FFF2-40B4-BE49-F238E27FC236}">
                  <a16:creationId xmlns:a16="http://schemas.microsoft.com/office/drawing/2014/main" id="{12D5EB43-F573-DF95-55A4-EFF85D412D89}"/>
                </a:ext>
              </a:extLst>
            </p:cNvPr>
            <p:cNvSpPr/>
            <p:nvPr/>
          </p:nvSpPr>
          <p:spPr>
            <a:xfrm>
              <a:off x="1938089" y="803619"/>
              <a:ext cx="548640" cy="0"/>
            </a:xfrm>
            <a:custGeom>
              <a:avLst/>
              <a:gdLst/>
              <a:ahLst/>
              <a:cxnLst/>
              <a:rect l="l" t="t" r="r" b="b"/>
              <a:pathLst>
                <a:path w="548639">
                  <a:moveTo>
                    <a:pt x="548335" y="0"/>
                  </a:moveTo>
                  <a:lnTo>
                    <a:pt x="0" y="0"/>
                  </a:lnTo>
                </a:path>
              </a:pathLst>
            </a:custGeom>
            <a:ln w="3175">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Franklin Gothic Medium Cond" panose="020B0606030402020204" pitchFamily="34" charset="0"/>
                <a:ea typeface="+mn-ea"/>
                <a:cs typeface="+mn-cs"/>
              </a:endParaRPr>
            </a:p>
          </p:txBody>
        </p:sp>
        <p:sp>
          <p:nvSpPr>
            <p:cNvPr id="168" name="object 87">
              <a:extLst>
                <a:ext uri="{FF2B5EF4-FFF2-40B4-BE49-F238E27FC236}">
                  <a16:creationId xmlns:a16="http://schemas.microsoft.com/office/drawing/2014/main" id="{B3479B80-A498-5BE5-5136-2F57B7252883}"/>
                </a:ext>
              </a:extLst>
            </p:cNvPr>
            <p:cNvSpPr/>
            <p:nvPr/>
          </p:nvSpPr>
          <p:spPr>
            <a:xfrm>
              <a:off x="1420430" y="1254469"/>
              <a:ext cx="661035" cy="0"/>
            </a:xfrm>
            <a:custGeom>
              <a:avLst/>
              <a:gdLst/>
              <a:ahLst/>
              <a:cxnLst/>
              <a:rect l="l" t="t" r="r" b="b"/>
              <a:pathLst>
                <a:path w="661035">
                  <a:moveTo>
                    <a:pt x="660831" y="0"/>
                  </a:moveTo>
                  <a:lnTo>
                    <a:pt x="0" y="0"/>
                  </a:lnTo>
                </a:path>
              </a:pathLst>
            </a:custGeom>
            <a:ln w="3175">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Franklin Gothic Medium Cond" panose="020B0606030402020204" pitchFamily="34" charset="0"/>
                <a:ea typeface="+mn-ea"/>
                <a:cs typeface="+mn-cs"/>
              </a:endParaRPr>
            </a:p>
          </p:txBody>
        </p:sp>
      </p:grpSp>
      <p:sp>
        <p:nvSpPr>
          <p:cNvPr id="169" name="object 88">
            <a:extLst>
              <a:ext uri="{FF2B5EF4-FFF2-40B4-BE49-F238E27FC236}">
                <a16:creationId xmlns:a16="http://schemas.microsoft.com/office/drawing/2014/main" id="{FB4EA7F2-A9BA-7BD7-9308-6452DDD98534}"/>
              </a:ext>
            </a:extLst>
          </p:cNvPr>
          <p:cNvSpPr txBox="1"/>
          <p:nvPr/>
        </p:nvSpPr>
        <p:spPr>
          <a:xfrm>
            <a:off x="1463588" y="368672"/>
            <a:ext cx="1031391" cy="382156"/>
          </a:xfrm>
          <a:prstGeom prst="rect">
            <a:avLst/>
          </a:prstGeom>
        </p:spPr>
        <p:txBody>
          <a:bodyPr vert="horz" wrap="square" lIns="0" tIns="12700" rIns="0" bIns="0" rtlCol="0">
            <a:spAutoFit/>
          </a:bodyPr>
          <a:lstStyle/>
          <a:p>
            <a:pPr marL="12700" marR="0" lvl="0" indent="0" algn="l" defTabSz="457200" rtl="0" eaLnBrk="1" fontAlgn="auto" latinLnBrk="0" hangingPunct="1">
              <a:lnSpc>
                <a:spcPct val="100000"/>
              </a:lnSpc>
              <a:spcBef>
                <a:spcPts val="10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Franklin Gothic Medium Cond" panose="020B0606030402020204" pitchFamily="34" charset="0"/>
                <a:ea typeface="+mn-ea"/>
                <a:cs typeface="DharmaGothicE-Light"/>
              </a:rPr>
              <a:t>$32.4 M</a:t>
            </a:r>
            <a:endParaRPr kumimoji="0" lang="en-US" sz="2400" b="0" i="0" u="none" strike="noStrike" kern="1200" cap="none" spc="0" normalizeH="0" baseline="0" noProof="0">
              <a:ln>
                <a:noFill/>
              </a:ln>
              <a:solidFill>
                <a:srgbClr val="000000"/>
              </a:solidFill>
              <a:effectLst/>
              <a:uLnTx/>
              <a:uFillTx/>
              <a:latin typeface="Franklin Gothic Medium Cond" panose="020B0606030402020204" pitchFamily="34" charset="0"/>
              <a:ea typeface="+mn-ea"/>
              <a:cs typeface="DharmaGothicE-Light"/>
            </a:endParaRPr>
          </a:p>
        </p:txBody>
      </p:sp>
      <p:sp>
        <p:nvSpPr>
          <p:cNvPr id="170" name="object 89">
            <a:extLst>
              <a:ext uri="{FF2B5EF4-FFF2-40B4-BE49-F238E27FC236}">
                <a16:creationId xmlns:a16="http://schemas.microsoft.com/office/drawing/2014/main" id="{7440E344-23B4-1114-98D0-1CDE2D990665}"/>
              </a:ext>
            </a:extLst>
          </p:cNvPr>
          <p:cNvSpPr txBox="1"/>
          <p:nvPr/>
        </p:nvSpPr>
        <p:spPr>
          <a:xfrm>
            <a:off x="1058966" y="819522"/>
            <a:ext cx="1031391" cy="382156"/>
          </a:xfrm>
          <a:prstGeom prst="rect">
            <a:avLst/>
          </a:prstGeom>
        </p:spPr>
        <p:txBody>
          <a:bodyPr vert="horz" wrap="square" lIns="0" tIns="12700" rIns="0" bIns="0" rtlCol="0">
            <a:spAutoFit/>
          </a:bodyPr>
          <a:lstStyle/>
          <a:p>
            <a:pPr marL="12700" marR="0" lvl="0" indent="0" algn="l" defTabSz="457200" rtl="0" eaLnBrk="1" fontAlgn="auto" latinLnBrk="0" hangingPunct="1">
              <a:lnSpc>
                <a:spcPct val="100000"/>
              </a:lnSpc>
              <a:spcBef>
                <a:spcPts val="10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Franklin Gothic Medium Cond" panose="020B0606030402020204" pitchFamily="34" charset="0"/>
                <a:ea typeface="+mn-ea"/>
                <a:cs typeface="DharmaGothicE-Light"/>
              </a:rPr>
              <a:t>$82.6 M</a:t>
            </a:r>
            <a:endParaRPr kumimoji="0" lang="en-US" sz="2400" b="0" i="0" u="none" strike="noStrike" kern="1200" cap="none" spc="0" normalizeH="0" baseline="0" noProof="0">
              <a:ln>
                <a:noFill/>
              </a:ln>
              <a:solidFill>
                <a:srgbClr val="000000"/>
              </a:solidFill>
              <a:effectLst/>
              <a:uLnTx/>
              <a:uFillTx/>
              <a:latin typeface="Franklin Gothic Medium Cond" panose="020B0606030402020204" pitchFamily="34" charset="0"/>
              <a:ea typeface="+mn-ea"/>
              <a:cs typeface="DharmaGothicE-Light"/>
            </a:endParaRPr>
          </a:p>
        </p:txBody>
      </p:sp>
      <p:sp>
        <p:nvSpPr>
          <p:cNvPr id="171" name="object 90">
            <a:extLst>
              <a:ext uri="{FF2B5EF4-FFF2-40B4-BE49-F238E27FC236}">
                <a16:creationId xmlns:a16="http://schemas.microsoft.com/office/drawing/2014/main" id="{6F3E86E1-0B09-B050-ACA3-4F61434E2FC0}"/>
              </a:ext>
            </a:extLst>
          </p:cNvPr>
          <p:cNvSpPr/>
          <p:nvPr/>
        </p:nvSpPr>
        <p:spPr>
          <a:xfrm>
            <a:off x="3105042" y="1479894"/>
            <a:ext cx="728980" cy="0"/>
          </a:xfrm>
          <a:custGeom>
            <a:avLst/>
            <a:gdLst/>
            <a:ahLst/>
            <a:cxnLst/>
            <a:rect l="l" t="t" r="r" b="b"/>
            <a:pathLst>
              <a:path w="728979">
                <a:moveTo>
                  <a:pt x="728713" y="0"/>
                </a:moveTo>
                <a:lnTo>
                  <a:pt x="0" y="0"/>
                </a:lnTo>
              </a:path>
            </a:pathLst>
          </a:custGeom>
          <a:ln w="3175">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Franklin Gothic Medium Cond" panose="020B0606030402020204" pitchFamily="34" charset="0"/>
              <a:ea typeface="+mn-ea"/>
              <a:cs typeface="+mn-cs"/>
            </a:endParaRPr>
          </a:p>
        </p:txBody>
      </p:sp>
      <p:sp>
        <p:nvSpPr>
          <p:cNvPr id="172" name="object 91">
            <a:extLst>
              <a:ext uri="{FF2B5EF4-FFF2-40B4-BE49-F238E27FC236}">
                <a16:creationId xmlns:a16="http://schemas.microsoft.com/office/drawing/2014/main" id="{D7A1BBFD-964F-9CAE-1B14-E5D69AABF6CF}"/>
              </a:ext>
            </a:extLst>
          </p:cNvPr>
          <p:cNvSpPr txBox="1"/>
          <p:nvPr/>
        </p:nvSpPr>
        <p:spPr>
          <a:xfrm>
            <a:off x="3092342" y="1044947"/>
            <a:ext cx="1098658" cy="382156"/>
          </a:xfrm>
          <a:prstGeom prst="rect">
            <a:avLst/>
          </a:prstGeom>
        </p:spPr>
        <p:txBody>
          <a:bodyPr vert="horz" wrap="square" lIns="0" tIns="12700" rIns="0" bIns="0" rtlCol="0">
            <a:spAutoFit/>
          </a:bodyPr>
          <a:lstStyle/>
          <a:p>
            <a:pPr marL="12700" marR="0" lvl="0" indent="0" algn="l" defTabSz="457200" rtl="0" eaLnBrk="1" fontAlgn="auto" latinLnBrk="0" hangingPunct="1">
              <a:lnSpc>
                <a:spcPct val="100000"/>
              </a:lnSpc>
              <a:spcBef>
                <a:spcPts val="10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Franklin Gothic Medium Cond" panose="020B0606030402020204" pitchFamily="34" charset="0"/>
                <a:ea typeface="+mn-ea"/>
                <a:cs typeface="DharmaGothicE-Light"/>
              </a:rPr>
              <a:t>$74.7 M</a:t>
            </a:r>
            <a:endParaRPr kumimoji="0" lang="en-US" sz="2400" b="0" i="0" u="none" strike="noStrike" kern="1200" cap="none" spc="0" normalizeH="0" baseline="0" noProof="0">
              <a:ln>
                <a:noFill/>
              </a:ln>
              <a:solidFill>
                <a:srgbClr val="000000"/>
              </a:solidFill>
              <a:effectLst/>
              <a:uLnTx/>
              <a:uFillTx/>
              <a:latin typeface="Franklin Gothic Medium Cond" panose="020B0606030402020204" pitchFamily="34" charset="0"/>
              <a:ea typeface="+mn-ea"/>
              <a:cs typeface="DharmaGothicE-Light"/>
            </a:endParaRPr>
          </a:p>
        </p:txBody>
      </p:sp>
      <p:sp>
        <p:nvSpPr>
          <p:cNvPr id="174" name="object 93">
            <a:extLst>
              <a:ext uri="{FF2B5EF4-FFF2-40B4-BE49-F238E27FC236}">
                <a16:creationId xmlns:a16="http://schemas.microsoft.com/office/drawing/2014/main" id="{CAEF046C-CB35-006B-94C0-735229036BA7}"/>
              </a:ext>
            </a:extLst>
          </p:cNvPr>
          <p:cNvSpPr/>
          <p:nvPr/>
        </p:nvSpPr>
        <p:spPr>
          <a:xfrm>
            <a:off x="2670371" y="1480517"/>
            <a:ext cx="434975" cy="1685925"/>
          </a:xfrm>
          <a:custGeom>
            <a:avLst/>
            <a:gdLst/>
            <a:ahLst/>
            <a:cxnLst/>
            <a:rect l="l" t="t" r="r" b="b"/>
            <a:pathLst>
              <a:path w="434975" h="1685925">
                <a:moveTo>
                  <a:pt x="434670" y="0"/>
                </a:moveTo>
                <a:lnTo>
                  <a:pt x="0" y="1685556"/>
                </a:lnTo>
              </a:path>
            </a:pathLst>
          </a:custGeom>
          <a:ln w="3175">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Franklin Gothic Medium Cond" panose="020B0606030402020204" pitchFamily="34" charset="0"/>
              <a:ea typeface="+mn-ea"/>
              <a:cs typeface="+mn-cs"/>
            </a:endParaRPr>
          </a:p>
        </p:txBody>
      </p:sp>
      <p:sp>
        <p:nvSpPr>
          <p:cNvPr id="175" name="object 94">
            <a:extLst>
              <a:ext uri="{FF2B5EF4-FFF2-40B4-BE49-F238E27FC236}">
                <a16:creationId xmlns:a16="http://schemas.microsoft.com/office/drawing/2014/main" id="{B13675FF-9F74-81C5-C44C-C41B4C75732E}"/>
              </a:ext>
            </a:extLst>
          </p:cNvPr>
          <p:cNvSpPr/>
          <p:nvPr/>
        </p:nvSpPr>
        <p:spPr>
          <a:xfrm>
            <a:off x="2759651" y="1029044"/>
            <a:ext cx="683260" cy="0"/>
          </a:xfrm>
          <a:custGeom>
            <a:avLst/>
            <a:gdLst/>
            <a:ahLst/>
            <a:cxnLst/>
            <a:rect l="l" t="t" r="r" b="b"/>
            <a:pathLst>
              <a:path w="683260">
                <a:moveTo>
                  <a:pt x="682866" y="0"/>
                </a:moveTo>
                <a:lnTo>
                  <a:pt x="0" y="0"/>
                </a:lnTo>
              </a:path>
            </a:pathLst>
          </a:custGeom>
          <a:ln w="3175">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Franklin Gothic Medium Cond" panose="020B0606030402020204" pitchFamily="34" charset="0"/>
              <a:ea typeface="+mn-ea"/>
              <a:cs typeface="+mn-cs"/>
            </a:endParaRPr>
          </a:p>
        </p:txBody>
      </p:sp>
      <p:sp>
        <p:nvSpPr>
          <p:cNvPr id="176" name="object 95">
            <a:extLst>
              <a:ext uri="{FF2B5EF4-FFF2-40B4-BE49-F238E27FC236}">
                <a16:creationId xmlns:a16="http://schemas.microsoft.com/office/drawing/2014/main" id="{034D8555-7D24-ECCC-CED1-4BFDD24D05F6}"/>
              </a:ext>
            </a:extLst>
          </p:cNvPr>
          <p:cNvSpPr/>
          <p:nvPr/>
        </p:nvSpPr>
        <p:spPr>
          <a:xfrm>
            <a:off x="2697421" y="1032461"/>
            <a:ext cx="62865" cy="2134235"/>
          </a:xfrm>
          <a:custGeom>
            <a:avLst/>
            <a:gdLst/>
            <a:ahLst/>
            <a:cxnLst/>
            <a:rect l="l" t="t" r="r" b="b"/>
            <a:pathLst>
              <a:path w="62864" h="2134235">
                <a:moveTo>
                  <a:pt x="62737" y="0"/>
                </a:moveTo>
                <a:lnTo>
                  <a:pt x="0" y="2133612"/>
                </a:lnTo>
              </a:path>
            </a:pathLst>
          </a:custGeom>
          <a:ln w="3175">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Franklin Gothic Medium Cond" panose="020B0606030402020204" pitchFamily="34" charset="0"/>
              <a:ea typeface="+mn-ea"/>
              <a:cs typeface="+mn-cs"/>
            </a:endParaRPr>
          </a:p>
        </p:txBody>
      </p:sp>
      <p:sp>
        <p:nvSpPr>
          <p:cNvPr id="183" name="object 102">
            <a:extLst>
              <a:ext uri="{FF2B5EF4-FFF2-40B4-BE49-F238E27FC236}">
                <a16:creationId xmlns:a16="http://schemas.microsoft.com/office/drawing/2014/main" id="{3942EDD0-B3A3-6D0E-1880-EC4E0BF5630C}"/>
              </a:ext>
            </a:extLst>
          </p:cNvPr>
          <p:cNvSpPr txBox="1"/>
          <p:nvPr/>
        </p:nvSpPr>
        <p:spPr>
          <a:xfrm>
            <a:off x="2746951" y="594097"/>
            <a:ext cx="1031390" cy="382156"/>
          </a:xfrm>
          <a:prstGeom prst="rect">
            <a:avLst/>
          </a:prstGeom>
        </p:spPr>
        <p:txBody>
          <a:bodyPr vert="horz" wrap="square" lIns="0" tIns="12700" rIns="0" bIns="0" rtlCol="0">
            <a:spAutoFit/>
          </a:bodyPr>
          <a:lstStyle/>
          <a:p>
            <a:pPr marL="12700" marR="0" lvl="0" indent="0" algn="l" defTabSz="457200" rtl="0" eaLnBrk="1" fontAlgn="auto" latinLnBrk="0" hangingPunct="1">
              <a:lnSpc>
                <a:spcPct val="100000"/>
              </a:lnSpc>
              <a:spcBef>
                <a:spcPts val="10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Franklin Gothic Medium Cond" panose="020B0606030402020204" pitchFamily="34" charset="0"/>
                <a:ea typeface="+mn-ea"/>
                <a:cs typeface="DharmaGothicE-Light"/>
              </a:rPr>
              <a:t>$15.2 M</a:t>
            </a:r>
            <a:endParaRPr kumimoji="0" lang="en-US" sz="2400" b="0" i="0" u="none" strike="noStrike" kern="1200" cap="none" spc="0" normalizeH="0" baseline="0" noProof="0">
              <a:ln>
                <a:noFill/>
              </a:ln>
              <a:solidFill>
                <a:srgbClr val="000000"/>
              </a:solidFill>
              <a:effectLst/>
              <a:uLnTx/>
              <a:uFillTx/>
              <a:latin typeface="Franklin Gothic Medium Cond" panose="020B0606030402020204" pitchFamily="34" charset="0"/>
              <a:ea typeface="+mn-ea"/>
              <a:cs typeface="DharmaGothicE-Light"/>
            </a:endParaRPr>
          </a:p>
        </p:txBody>
      </p:sp>
      <p:sp>
        <p:nvSpPr>
          <p:cNvPr id="192" name="Text Placeholder 2">
            <a:extLst>
              <a:ext uri="{FF2B5EF4-FFF2-40B4-BE49-F238E27FC236}">
                <a16:creationId xmlns:a16="http://schemas.microsoft.com/office/drawing/2014/main" id="{6CE23548-A614-C750-5136-CB470CBAA04B}"/>
              </a:ext>
            </a:extLst>
          </p:cNvPr>
          <p:cNvSpPr txBox="1">
            <a:spLocks/>
          </p:cNvSpPr>
          <p:nvPr/>
        </p:nvSpPr>
        <p:spPr>
          <a:xfrm>
            <a:off x="457199" y="6078489"/>
            <a:ext cx="11277601" cy="632710"/>
          </a:xfrm>
          <a:prstGeom prst="rect">
            <a:avLst/>
          </a:prstGeom>
          <a:noFill/>
        </p:spPr>
        <p:txBody>
          <a:bodyPr vert="horz" lIns="0" tIns="0" rIns="0" bIns="0" rtlCol="0" anchor="b" anchorCtr="0">
            <a:noAutofit/>
          </a:bodyPr>
          <a:lstStyle>
            <a:lvl1pPr marL="0" indent="0" algn="l" defTabSz="914400" rtl="0" eaLnBrk="1" latinLnBrk="0" hangingPunct="1">
              <a:lnSpc>
                <a:spcPts val="5400"/>
              </a:lnSpc>
              <a:spcBef>
                <a:spcPts val="1200"/>
              </a:spcBef>
              <a:spcAft>
                <a:spcPts val="1200"/>
              </a:spcAft>
              <a:buFont typeface="Arial" panose="020B0604020202020204" pitchFamily="34" charset="0"/>
              <a:buNone/>
              <a:defRPr sz="5400" b="0" i="0" kern="1200" spc="0" baseline="0">
                <a:solidFill>
                  <a:schemeClr val="accent1"/>
                </a:solidFill>
                <a:latin typeface="Franklin Gothic Medium Cond" panose="020B0606030402020204" pitchFamily="34" charset="0"/>
                <a:ea typeface="+mn-ea"/>
                <a:cs typeface="+mn-cs"/>
              </a:defRPr>
            </a:lvl1pPr>
            <a:lvl2pPr marL="0" indent="0" algn="l" defTabSz="914400" rtl="0" eaLnBrk="1" latinLnBrk="0" hangingPunct="1">
              <a:lnSpc>
                <a:spcPct val="100000"/>
              </a:lnSpc>
              <a:spcBef>
                <a:spcPts val="600"/>
              </a:spcBef>
              <a:spcAft>
                <a:spcPts val="600"/>
              </a:spcAft>
              <a:buFont typeface="Arial" panose="020B0604020202020204" pitchFamily="34" charset="0"/>
              <a:buNone/>
              <a:defRPr sz="2400" b="0" kern="1200" cap="all" spc="200" baseline="0">
                <a:solidFill>
                  <a:schemeClr val="tx1"/>
                </a:solidFill>
                <a:latin typeface="+mn-lt"/>
                <a:ea typeface="+mn-ea"/>
                <a:cs typeface="+mn-cs"/>
              </a:defRPr>
            </a:lvl2pPr>
            <a:lvl3pPr marL="0" indent="0" algn="l" defTabSz="914400" rtl="0" eaLnBrk="1" latinLnBrk="0" hangingPunct="1">
              <a:lnSpc>
                <a:spcPct val="100000"/>
              </a:lnSpc>
              <a:spcBef>
                <a:spcPts val="600"/>
              </a:spcBef>
              <a:spcAft>
                <a:spcPts val="600"/>
              </a:spcAft>
              <a:buFont typeface="Arial" panose="020B0604020202020204" pitchFamily="34" charset="0"/>
              <a:buNone/>
              <a:defRPr sz="2000" kern="1200" cap="none" spc="50" baseline="0">
                <a:solidFill>
                  <a:schemeClr val="tx1"/>
                </a:solidFill>
                <a:latin typeface="+mn-lt"/>
                <a:ea typeface="+mn-ea"/>
                <a:cs typeface="+mn-cs"/>
              </a:defRPr>
            </a:lvl3pPr>
            <a:lvl4pPr marL="228600" indent="-228600" algn="l" defTabSz="914400" rtl="0" eaLnBrk="1" latinLnBrk="0" hangingPunct="1">
              <a:lnSpc>
                <a:spcPct val="100000"/>
              </a:lnSpc>
              <a:spcBef>
                <a:spcPts val="600"/>
              </a:spcBef>
              <a:spcAft>
                <a:spcPts val="600"/>
              </a:spcAft>
              <a:buFont typeface="Arial" panose="020B0604020202020204" pitchFamily="34" charset="0"/>
              <a:buChar char="•"/>
              <a:defRPr sz="2000" kern="1200" spc="50" baseline="0">
                <a:solidFill>
                  <a:schemeClr val="tx1"/>
                </a:solidFill>
                <a:latin typeface="+mn-lt"/>
                <a:ea typeface="+mn-ea"/>
                <a:cs typeface="+mn-cs"/>
              </a:defRPr>
            </a:lvl4pPr>
            <a:lvl5pPr marL="457200" indent="-228600" algn="l" defTabSz="914400" rtl="0" eaLnBrk="1" latinLnBrk="0" hangingPunct="1">
              <a:lnSpc>
                <a:spcPct val="100000"/>
              </a:lnSpc>
              <a:spcBef>
                <a:spcPts val="600"/>
              </a:spcBef>
              <a:spcAft>
                <a:spcPts val="600"/>
              </a:spcAft>
              <a:buFont typeface="System Font Regular"/>
              <a:buChar char="-"/>
              <a:defRPr sz="2000" kern="1200" spc="50" baseline="0">
                <a:solidFill>
                  <a:schemeClr val="tx1"/>
                </a:solidFill>
                <a:latin typeface="+mn-lt"/>
                <a:ea typeface="+mn-ea"/>
                <a:cs typeface="+mn-cs"/>
              </a:defRPr>
            </a:lvl5pPr>
            <a:lvl6pPr marL="685800" indent="-228600" algn="l" defTabSz="914400" rtl="0" eaLnBrk="1" latinLnBrk="0" hangingPunct="1">
              <a:lnSpc>
                <a:spcPct val="100000"/>
              </a:lnSpc>
              <a:spcBef>
                <a:spcPts val="600"/>
              </a:spcBef>
              <a:spcAft>
                <a:spcPts val="600"/>
              </a:spcAft>
              <a:buFont typeface="Arial" panose="020B0604020202020204" pitchFamily="34" charset="0"/>
              <a:buChar char="•"/>
              <a:defRPr sz="2000" kern="1200">
                <a:solidFill>
                  <a:schemeClr val="tx1"/>
                </a:solidFill>
                <a:latin typeface="+mn-lt"/>
                <a:ea typeface="+mn-ea"/>
                <a:cs typeface="+mn-cs"/>
              </a:defRPr>
            </a:lvl6pPr>
            <a:lvl7pPr marL="914400" indent="-228600" algn="l" defTabSz="914400" rtl="0" eaLnBrk="1" latinLnBrk="0" hangingPunct="1">
              <a:lnSpc>
                <a:spcPct val="100000"/>
              </a:lnSpc>
              <a:spcBef>
                <a:spcPts val="600"/>
              </a:spcBef>
              <a:spcAft>
                <a:spcPts val="600"/>
              </a:spcAft>
              <a:buFont typeface="System Font Regular"/>
              <a:buChar char="-"/>
              <a:defRPr sz="2000" kern="1200">
                <a:solidFill>
                  <a:schemeClr val="tx1"/>
                </a:solidFill>
                <a:latin typeface="+mn-lt"/>
                <a:ea typeface="+mn-ea"/>
                <a:cs typeface="+mn-cs"/>
              </a:defRPr>
            </a:lvl7pPr>
            <a:lvl8pPr marL="3429000" indent="-228600" algn="l" defTabSz="914400" rtl="0" eaLnBrk="1" latinLnBrk="0" hangingPunct="1">
              <a:lnSpc>
                <a:spcPct val="100000"/>
              </a:lnSpc>
              <a:spcBef>
                <a:spcPts val="0"/>
              </a:spcBef>
              <a:buFont typeface="Arial" panose="020B0604020202020204" pitchFamily="34" charset="0"/>
              <a:buChar char="•"/>
              <a:defRPr sz="1200" kern="1200">
                <a:solidFill>
                  <a:schemeClr val="tx1"/>
                </a:solidFill>
                <a:latin typeface="+mn-lt"/>
                <a:ea typeface="+mn-ea"/>
                <a:cs typeface="+mn-cs"/>
              </a:defRPr>
            </a:lvl8pPr>
            <a:lvl9pPr marL="3886200" indent="-228600" algn="l" defTabSz="914400" rtl="0" eaLnBrk="1" latinLnBrk="0" hangingPunct="1">
              <a:lnSpc>
                <a:spcPct val="100000"/>
              </a:lnSpc>
              <a:spcBef>
                <a:spcPts val="0"/>
              </a:spcBef>
              <a:buFont typeface="System Font Regular"/>
              <a:buChar char="-"/>
              <a:defRPr sz="1200" kern="1200">
                <a:solidFill>
                  <a:schemeClr val="tx1"/>
                </a:solidFill>
                <a:latin typeface="+mn-lt"/>
                <a:ea typeface="+mn-ea"/>
                <a:cs typeface="+mn-cs"/>
              </a:defRPr>
            </a:lvl9pPr>
          </a:lstStyle>
          <a:p>
            <a:pPr marL="0" marR="0" lvl="2"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400" b="0" i="0" u="none" strike="noStrike" kern="1200" cap="none" spc="50" normalizeH="0" baseline="0" noProof="0" dirty="0">
                <a:ln>
                  <a:noFill/>
                </a:ln>
                <a:solidFill>
                  <a:srgbClr val="00849D"/>
                </a:solidFill>
                <a:effectLst/>
                <a:uLnTx/>
                <a:uFillTx/>
                <a:latin typeface="Franklin Gothic Book" panose="020B0503020102020204"/>
                <a:ea typeface="+mn-ea"/>
                <a:cs typeface="+mn-cs"/>
              </a:rPr>
              <a:t>●</a:t>
            </a:r>
            <a:r>
              <a:rPr kumimoji="0" lang="en-US" sz="1100" b="0" i="0" u="none" strike="noStrike" kern="1200" cap="none" spc="50" normalizeH="0" baseline="0" noProof="0" dirty="0">
                <a:ln>
                  <a:noFill/>
                </a:ln>
                <a:solidFill>
                  <a:srgbClr val="000000"/>
                </a:solidFill>
                <a:effectLst/>
                <a:uLnTx/>
                <a:uFillTx/>
                <a:latin typeface="Franklin Gothic Book" panose="020B0503020102020204"/>
                <a:ea typeface="+mn-ea"/>
                <a:cs typeface="+mn-cs"/>
              </a:rPr>
              <a:t> Planning    </a:t>
            </a:r>
            <a:r>
              <a:rPr kumimoji="0" lang="en-US" sz="1400" b="0" i="0" u="none" strike="noStrike" kern="1200" cap="none" spc="50" normalizeH="0" baseline="0" noProof="0" dirty="0">
                <a:ln>
                  <a:noFill/>
                </a:ln>
                <a:solidFill>
                  <a:srgbClr val="AADDEB"/>
                </a:solidFill>
                <a:effectLst/>
                <a:uLnTx/>
                <a:uFillTx/>
                <a:latin typeface="Franklin Gothic Book" panose="020B0503020102020204"/>
                <a:ea typeface="+mn-ea"/>
                <a:cs typeface="+mn-cs"/>
              </a:rPr>
              <a:t>●</a:t>
            </a:r>
            <a:r>
              <a:rPr kumimoji="0" lang="en-US" sz="1100" b="0" i="0" u="none" strike="noStrike" kern="1200" cap="none" spc="50" normalizeH="0" baseline="0" noProof="0" dirty="0">
                <a:ln>
                  <a:noFill/>
                </a:ln>
                <a:solidFill>
                  <a:srgbClr val="000000"/>
                </a:solidFill>
                <a:effectLst/>
                <a:uLnTx/>
                <a:uFillTx/>
                <a:latin typeface="Franklin Gothic Book" panose="020B0503020102020204"/>
                <a:ea typeface="+mn-ea"/>
                <a:cs typeface="+mn-cs"/>
              </a:rPr>
              <a:t> Engineering &amp; Design    </a:t>
            </a:r>
            <a:r>
              <a:rPr kumimoji="0" lang="en-US" sz="1400" b="0" i="0" u="none" strike="noStrike" kern="1200" cap="none" spc="50" normalizeH="0" baseline="0" noProof="0" dirty="0">
                <a:ln>
                  <a:noFill/>
                </a:ln>
                <a:solidFill>
                  <a:srgbClr val="6CBE63"/>
                </a:solidFill>
                <a:effectLst/>
                <a:uLnTx/>
                <a:uFillTx/>
                <a:latin typeface="Franklin Gothic Book" panose="020B0503020102020204"/>
                <a:ea typeface="+mn-ea"/>
                <a:cs typeface="+mn-cs"/>
              </a:rPr>
              <a:t>●</a:t>
            </a:r>
            <a:r>
              <a:rPr kumimoji="0" lang="en-US" sz="1100" b="0" i="0" u="none" strike="noStrike" kern="1200" cap="none" spc="50" normalizeH="0" baseline="0" noProof="0" dirty="0">
                <a:ln>
                  <a:noFill/>
                </a:ln>
                <a:solidFill>
                  <a:srgbClr val="000000"/>
                </a:solidFill>
                <a:effectLst/>
                <a:uLnTx/>
                <a:uFillTx/>
                <a:latin typeface="Franklin Gothic Book" panose="020B0503020102020204"/>
                <a:ea typeface="+mn-ea"/>
                <a:cs typeface="+mn-cs"/>
              </a:rPr>
              <a:t> Construction    </a:t>
            </a:r>
            <a:r>
              <a:rPr kumimoji="0" lang="en-US" sz="1400" b="0" i="0" u="none" strike="noStrike" kern="1200" cap="none" spc="50" normalizeH="0" baseline="0" noProof="0" dirty="0">
                <a:ln>
                  <a:noFill/>
                </a:ln>
                <a:solidFill>
                  <a:srgbClr val="559543"/>
                </a:solidFill>
                <a:effectLst/>
                <a:uLnTx/>
                <a:uFillTx/>
                <a:latin typeface="Franklin Gothic Book" panose="020B0503020102020204"/>
                <a:ea typeface="+mn-ea"/>
                <a:cs typeface="+mn-cs"/>
              </a:rPr>
              <a:t>●</a:t>
            </a:r>
            <a:r>
              <a:rPr kumimoji="0" lang="en-US" sz="1100" b="0" i="0" u="none" strike="noStrike" kern="1200" cap="none" spc="50" normalizeH="0" baseline="0" noProof="0" dirty="0">
                <a:ln>
                  <a:noFill/>
                </a:ln>
                <a:solidFill>
                  <a:srgbClr val="000000"/>
                </a:solidFill>
                <a:effectLst/>
                <a:uLnTx/>
                <a:uFillTx/>
                <a:latin typeface="Franklin Gothic Book" panose="020B0503020102020204"/>
                <a:ea typeface="+mn-ea"/>
                <a:cs typeface="+mn-cs"/>
              </a:rPr>
              <a:t> Operation, Maintenance &amp; Monitoring    </a:t>
            </a:r>
            <a:r>
              <a:rPr kumimoji="0" lang="en-US" sz="1400" b="0" i="0" u="none" strike="noStrike" kern="1200" cap="none" spc="50" normalizeH="0" baseline="0" noProof="0" dirty="0">
                <a:ln>
                  <a:noFill/>
                </a:ln>
                <a:solidFill>
                  <a:srgbClr val="66C9DD"/>
                </a:solidFill>
                <a:effectLst/>
                <a:uLnTx/>
                <a:uFillTx/>
                <a:latin typeface="Franklin Gothic Book" panose="020B0503020102020204"/>
                <a:ea typeface="+mn-ea"/>
                <a:cs typeface="+mn-cs"/>
              </a:rPr>
              <a:t>●</a:t>
            </a:r>
            <a:r>
              <a:rPr kumimoji="0" lang="en-US" sz="1100" b="0" i="0" u="none" strike="noStrike" kern="1200" cap="none" spc="50" normalizeH="0" baseline="0" noProof="0" dirty="0">
                <a:ln>
                  <a:noFill/>
                </a:ln>
                <a:solidFill>
                  <a:srgbClr val="000000"/>
                </a:solidFill>
                <a:effectLst/>
                <a:uLnTx/>
                <a:uFillTx/>
                <a:latin typeface="Franklin Gothic Book" panose="020B0503020102020204"/>
                <a:ea typeface="+mn-ea"/>
                <a:cs typeface="+mn-cs"/>
              </a:rPr>
              <a:t> Ongoing Programs &amp; Initiatives    </a:t>
            </a:r>
            <a:r>
              <a:rPr kumimoji="0" lang="en-US" sz="1400" b="0" i="0" u="none" strike="noStrike" kern="1200" cap="none" spc="50" normalizeH="0" baseline="0" noProof="0" dirty="0">
                <a:ln>
                  <a:noFill/>
                </a:ln>
                <a:solidFill>
                  <a:srgbClr val="00A8C8"/>
                </a:solidFill>
                <a:effectLst/>
                <a:uLnTx/>
                <a:uFillTx/>
                <a:latin typeface="Franklin Gothic Book" panose="020B0503020102020204"/>
                <a:ea typeface="+mn-ea"/>
                <a:cs typeface="+mn-cs"/>
              </a:rPr>
              <a:t>●</a:t>
            </a:r>
            <a:r>
              <a:rPr kumimoji="0" lang="en-US" sz="1100" b="0" i="0" u="none" strike="noStrike" kern="1200" cap="none" spc="50" normalizeH="0" baseline="0" noProof="0" dirty="0">
                <a:ln>
                  <a:noFill/>
                </a:ln>
                <a:solidFill>
                  <a:srgbClr val="000000"/>
                </a:solidFill>
                <a:effectLst/>
                <a:uLnTx/>
                <a:uFillTx/>
                <a:latin typeface="Franklin Gothic Book" panose="020B0503020102020204"/>
                <a:ea typeface="+mn-ea"/>
                <a:cs typeface="+mn-cs"/>
              </a:rPr>
              <a:t> Operating Costs</a:t>
            </a:r>
          </a:p>
        </p:txBody>
      </p:sp>
      <p:grpSp>
        <p:nvGrpSpPr>
          <p:cNvPr id="53" name="Group 52">
            <a:extLst>
              <a:ext uri="{FF2B5EF4-FFF2-40B4-BE49-F238E27FC236}">
                <a16:creationId xmlns:a16="http://schemas.microsoft.com/office/drawing/2014/main" id="{5FDE112F-E71A-D3D1-14AF-540F4692EDE4}"/>
              </a:ext>
            </a:extLst>
          </p:cNvPr>
          <p:cNvGrpSpPr/>
          <p:nvPr/>
        </p:nvGrpSpPr>
        <p:grpSpPr>
          <a:xfrm>
            <a:off x="963626" y="1655410"/>
            <a:ext cx="3481202" cy="3480972"/>
            <a:chOff x="963626" y="1655410"/>
            <a:chExt cx="3481202" cy="3480972"/>
          </a:xfrm>
        </p:grpSpPr>
        <p:sp>
          <p:nvSpPr>
            <p:cNvPr id="36" name="Freeform 35">
              <a:extLst>
                <a:ext uri="{FF2B5EF4-FFF2-40B4-BE49-F238E27FC236}">
                  <a16:creationId xmlns:a16="http://schemas.microsoft.com/office/drawing/2014/main" id="{487AA6F0-9F6D-8343-9B11-DF101078BD98}"/>
                </a:ext>
              </a:extLst>
            </p:cNvPr>
            <p:cNvSpPr/>
            <p:nvPr/>
          </p:nvSpPr>
          <p:spPr>
            <a:xfrm>
              <a:off x="963626" y="1655651"/>
              <a:ext cx="3481202" cy="3480731"/>
            </a:xfrm>
            <a:custGeom>
              <a:avLst/>
              <a:gdLst>
                <a:gd name="connsiteX0" fmla="*/ 1740605 w 3481202"/>
                <a:gd name="connsiteY0" fmla="*/ 1740124 h 3480731"/>
                <a:gd name="connsiteX1" fmla="*/ 1740604 w 3481202"/>
                <a:gd name="connsiteY1" fmla="*/ 1740126 h 3480731"/>
                <a:gd name="connsiteX2" fmla="*/ 1740605 w 3481202"/>
                <a:gd name="connsiteY2" fmla="*/ 1740127 h 3480731"/>
                <a:gd name="connsiteX3" fmla="*/ 2103930 w 3481202"/>
                <a:gd name="connsiteY3" fmla="*/ 740498 h 3480731"/>
                <a:gd name="connsiteX4" fmla="*/ 1740608 w 3481202"/>
                <a:gd name="connsiteY4" fmla="*/ 1740116 h 3480731"/>
                <a:gd name="connsiteX5" fmla="*/ 1740608 w 3481202"/>
                <a:gd name="connsiteY5" fmla="*/ 1740128 h 3480731"/>
                <a:gd name="connsiteX6" fmla="*/ 1740607 w 3481202"/>
                <a:gd name="connsiteY6" fmla="*/ 1740119 h 3480731"/>
                <a:gd name="connsiteX7" fmla="*/ 1740606 w 3481202"/>
                <a:gd name="connsiteY7" fmla="*/ 1740123 h 3480731"/>
                <a:gd name="connsiteX8" fmla="*/ 1740606 w 3481202"/>
                <a:gd name="connsiteY8" fmla="*/ 1740128 h 3480731"/>
                <a:gd name="connsiteX9" fmla="*/ 1740610 w 3481202"/>
                <a:gd name="connsiteY9" fmla="*/ 1740132 h 3480731"/>
                <a:gd name="connsiteX10" fmla="*/ 1740608 w 3481202"/>
                <a:gd name="connsiteY10" fmla="*/ 0 h 3480731"/>
                <a:gd name="connsiteX11" fmla="*/ 1740608 w 3481202"/>
                <a:gd name="connsiteY11" fmla="*/ 3 h 3480731"/>
                <a:gd name="connsiteX12" fmla="*/ 1766205 w 3481202"/>
                <a:gd name="connsiteY12" fmla="*/ 191 h 3480731"/>
                <a:gd name="connsiteX13" fmla="*/ 1791798 w 3481202"/>
                <a:gd name="connsiteY13" fmla="*/ 755 h 3480731"/>
                <a:gd name="connsiteX14" fmla="*/ 1817378 w 3481202"/>
                <a:gd name="connsiteY14" fmla="*/ 1696 h 3480731"/>
                <a:gd name="connsiteX15" fmla="*/ 1842942 w 3481202"/>
                <a:gd name="connsiteY15" fmla="*/ 3012 h 3480731"/>
                <a:gd name="connsiteX16" fmla="*/ 1842942 w 3481202"/>
                <a:gd name="connsiteY16" fmla="*/ 3014 h 3480731"/>
                <a:gd name="connsiteX17" fmla="*/ 1893288 w 3481202"/>
                <a:gd name="connsiteY17" fmla="*/ 6714 h 3480731"/>
                <a:gd name="connsiteX18" fmla="*/ 1943467 w 3481202"/>
                <a:gd name="connsiteY18" fmla="*/ 11869 h 3480731"/>
                <a:gd name="connsiteX19" fmla="*/ 1993445 w 3481202"/>
                <a:gd name="connsiteY19" fmla="*/ 18470 h 3480731"/>
                <a:gd name="connsiteX20" fmla="*/ 2043189 w 3481202"/>
                <a:gd name="connsiteY20" fmla="*/ 26513 h 3480731"/>
                <a:gd name="connsiteX21" fmla="*/ 2092669 w 3481202"/>
                <a:gd name="connsiteY21" fmla="*/ 35991 h 3480731"/>
                <a:gd name="connsiteX22" fmla="*/ 2141854 w 3481202"/>
                <a:gd name="connsiteY22" fmla="*/ 46896 h 3480731"/>
                <a:gd name="connsiteX23" fmla="*/ 2190713 w 3481202"/>
                <a:gd name="connsiteY23" fmla="*/ 59224 h 3480731"/>
                <a:gd name="connsiteX24" fmla="*/ 2239215 w 3481202"/>
                <a:gd name="connsiteY24" fmla="*/ 72968 h 3480731"/>
                <a:gd name="connsiteX25" fmla="*/ 2287330 w 3481202"/>
                <a:gd name="connsiteY25" fmla="*/ 88121 h 3480731"/>
                <a:gd name="connsiteX26" fmla="*/ 2335026 w 3481202"/>
                <a:gd name="connsiteY26" fmla="*/ 104677 h 3480731"/>
                <a:gd name="connsiteX27" fmla="*/ 2335026 w 3481202"/>
                <a:gd name="connsiteY27" fmla="*/ 104679 h 3480731"/>
                <a:gd name="connsiteX28" fmla="*/ 2379817 w 3481202"/>
                <a:gd name="connsiteY28" fmla="*/ 121645 h 3480731"/>
                <a:gd name="connsiteX29" fmla="*/ 2423874 w 3481202"/>
                <a:gd name="connsiteY29" fmla="*/ 139710 h 3480731"/>
                <a:gd name="connsiteX30" fmla="*/ 2467183 w 3481202"/>
                <a:gd name="connsiteY30" fmla="*/ 158849 h 3480731"/>
                <a:gd name="connsiteX31" fmla="*/ 2509734 w 3481202"/>
                <a:gd name="connsiteY31" fmla="*/ 179041 h 3480731"/>
                <a:gd name="connsiteX32" fmla="*/ 2551516 w 3481202"/>
                <a:gd name="connsiteY32" fmla="*/ 200264 h 3480731"/>
                <a:gd name="connsiteX33" fmla="*/ 2592520 w 3481202"/>
                <a:gd name="connsiteY33" fmla="*/ 222498 h 3480731"/>
                <a:gd name="connsiteX34" fmla="*/ 2632736 w 3481202"/>
                <a:gd name="connsiteY34" fmla="*/ 245722 h 3480731"/>
                <a:gd name="connsiteX35" fmla="*/ 2672154 w 3481202"/>
                <a:gd name="connsiteY35" fmla="*/ 269913 h 3480731"/>
                <a:gd name="connsiteX36" fmla="*/ 2710764 w 3481202"/>
                <a:gd name="connsiteY36" fmla="*/ 295051 h 3480731"/>
                <a:gd name="connsiteX37" fmla="*/ 2748557 w 3481202"/>
                <a:gd name="connsiteY37" fmla="*/ 321115 h 3480731"/>
                <a:gd name="connsiteX38" fmla="*/ 2785521 w 3481202"/>
                <a:gd name="connsiteY38" fmla="*/ 348083 h 3480731"/>
                <a:gd name="connsiteX39" fmla="*/ 2821648 w 3481202"/>
                <a:gd name="connsiteY39" fmla="*/ 375934 h 3480731"/>
                <a:gd name="connsiteX40" fmla="*/ 2856926 w 3481202"/>
                <a:gd name="connsiteY40" fmla="*/ 404646 h 3480731"/>
                <a:gd name="connsiteX41" fmla="*/ 2891348 w 3481202"/>
                <a:gd name="connsiteY41" fmla="*/ 434199 h 3480731"/>
                <a:gd name="connsiteX42" fmla="*/ 2924902 w 3481202"/>
                <a:gd name="connsiteY42" fmla="*/ 464571 h 3480731"/>
                <a:gd name="connsiteX43" fmla="*/ 2957578 w 3481202"/>
                <a:gd name="connsiteY43" fmla="*/ 495742 h 3480731"/>
                <a:gd name="connsiteX44" fmla="*/ 2989367 w 3481202"/>
                <a:gd name="connsiteY44" fmla="*/ 527689 h 3480731"/>
                <a:gd name="connsiteX45" fmla="*/ 3020259 w 3481202"/>
                <a:gd name="connsiteY45" fmla="*/ 560391 h 3480731"/>
                <a:gd name="connsiteX46" fmla="*/ 3050244 w 3481202"/>
                <a:gd name="connsiteY46" fmla="*/ 593828 h 3480731"/>
                <a:gd name="connsiteX47" fmla="*/ 3079311 w 3481202"/>
                <a:gd name="connsiteY47" fmla="*/ 627977 h 3480731"/>
                <a:gd name="connsiteX48" fmla="*/ 3107452 w 3481202"/>
                <a:gd name="connsiteY48" fmla="*/ 662818 h 3480731"/>
                <a:gd name="connsiteX49" fmla="*/ 3134655 w 3481202"/>
                <a:gd name="connsiteY49" fmla="*/ 698330 h 3480731"/>
                <a:gd name="connsiteX50" fmla="*/ 3160912 w 3481202"/>
                <a:gd name="connsiteY50" fmla="*/ 734491 h 3480731"/>
                <a:gd name="connsiteX51" fmla="*/ 3186211 w 3481202"/>
                <a:gd name="connsiteY51" fmla="*/ 771280 h 3480731"/>
                <a:gd name="connsiteX52" fmla="*/ 3210544 w 3481202"/>
                <a:gd name="connsiteY52" fmla="*/ 808675 h 3480731"/>
                <a:gd name="connsiteX53" fmla="*/ 3233901 w 3481202"/>
                <a:gd name="connsiteY53" fmla="*/ 846656 h 3480731"/>
                <a:gd name="connsiteX54" fmla="*/ 3256271 w 3481202"/>
                <a:gd name="connsiteY54" fmla="*/ 885201 h 3480731"/>
                <a:gd name="connsiteX55" fmla="*/ 3277644 w 3481202"/>
                <a:gd name="connsiteY55" fmla="*/ 924289 h 3480731"/>
                <a:gd name="connsiteX56" fmla="*/ 3298011 w 3481202"/>
                <a:gd name="connsiteY56" fmla="*/ 963898 h 3480731"/>
                <a:gd name="connsiteX57" fmla="*/ 3317361 w 3481202"/>
                <a:gd name="connsiteY57" fmla="*/ 1004008 h 3480731"/>
                <a:gd name="connsiteX58" fmla="*/ 3335686 w 3481202"/>
                <a:gd name="connsiteY58" fmla="*/ 1044597 h 3480731"/>
                <a:gd name="connsiteX59" fmla="*/ 3352974 w 3481202"/>
                <a:gd name="connsiteY59" fmla="*/ 1085644 h 3480731"/>
                <a:gd name="connsiteX60" fmla="*/ 3369215 w 3481202"/>
                <a:gd name="connsiteY60" fmla="*/ 1127127 h 3480731"/>
                <a:gd name="connsiteX61" fmla="*/ 3384401 w 3481202"/>
                <a:gd name="connsiteY61" fmla="*/ 1169026 h 3480731"/>
                <a:gd name="connsiteX62" fmla="*/ 3398521 w 3481202"/>
                <a:gd name="connsiteY62" fmla="*/ 1211319 h 3480731"/>
                <a:gd name="connsiteX63" fmla="*/ 3411565 w 3481202"/>
                <a:gd name="connsiteY63" fmla="*/ 1253985 h 3480731"/>
                <a:gd name="connsiteX64" fmla="*/ 3423523 w 3481202"/>
                <a:gd name="connsiteY64" fmla="*/ 1297002 h 3480731"/>
                <a:gd name="connsiteX65" fmla="*/ 3434386 w 3481202"/>
                <a:gd name="connsiteY65" fmla="*/ 1340350 h 3480731"/>
                <a:gd name="connsiteX66" fmla="*/ 3444143 w 3481202"/>
                <a:gd name="connsiteY66" fmla="*/ 1384007 h 3480731"/>
                <a:gd name="connsiteX67" fmla="*/ 3452784 w 3481202"/>
                <a:gd name="connsiteY67" fmla="*/ 1427952 h 3480731"/>
                <a:gd name="connsiteX68" fmla="*/ 3460299 w 3481202"/>
                <a:gd name="connsiteY68" fmla="*/ 1472163 h 3480731"/>
                <a:gd name="connsiteX69" fmla="*/ 3466680 w 3481202"/>
                <a:gd name="connsiteY69" fmla="*/ 1516619 h 3480731"/>
                <a:gd name="connsiteX70" fmla="*/ 3471915 w 3481202"/>
                <a:gd name="connsiteY70" fmla="*/ 1561300 h 3480731"/>
                <a:gd name="connsiteX71" fmla="*/ 3475994 w 3481202"/>
                <a:gd name="connsiteY71" fmla="*/ 1606183 h 3480731"/>
                <a:gd name="connsiteX72" fmla="*/ 3478909 w 3481202"/>
                <a:gd name="connsiteY72" fmla="*/ 1651248 h 3480731"/>
                <a:gd name="connsiteX73" fmla="*/ 3480648 w 3481202"/>
                <a:gd name="connsiteY73" fmla="*/ 1696474 h 3480731"/>
                <a:gd name="connsiteX74" fmla="*/ 3481202 w 3481202"/>
                <a:gd name="connsiteY74" fmla="*/ 1741838 h 3480731"/>
                <a:gd name="connsiteX75" fmla="*/ 3480561 w 3481202"/>
                <a:gd name="connsiteY75" fmla="*/ 1787320 h 3480731"/>
                <a:gd name="connsiteX76" fmla="*/ 3478716 w 3481202"/>
                <a:gd name="connsiteY76" fmla="*/ 1832899 h 3480731"/>
                <a:gd name="connsiteX77" fmla="*/ 3475655 w 3481202"/>
                <a:gd name="connsiteY77" fmla="*/ 1878553 h 3480731"/>
                <a:gd name="connsiteX78" fmla="*/ 3471370 w 3481202"/>
                <a:gd name="connsiteY78" fmla="*/ 1924260 h 3480731"/>
                <a:gd name="connsiteX79" fmla="*/ 3465850 w 3481202"/>
                <a:gd name="connsiteY79" fmla="*/ 1970001 h 3480731"/>
                <a:gd name="connsiteX80" fmla="*/ 3459086 w 3481202"/>
                <a:gd name="connsiteY80" fmla="*/ 2015753 h 3480731"/>
                <a:gd name="connsiteX81" fmla="*/ 3451067 w 3481202"/>
                <a:gd name="connsiteY81" fmla="*/ 2061496 h 3480731"/>
                <a:gd name="connsiteX82" fmla="*/ 3441784 w 3481202"/>
                <a:gd name="connsiteY82" fmla="*/ 2107207 h 3480731"/>
                <a:gd name="connsiteX83" fmla="*/ 3431226 w 3481202"/>
                <a:gd name="connsiteY83" fmla="*/ 2152866 h 3480731"/>
                <a:gd name="connsiteX84" fmla="*/ 3419384 w 3481202"/>
                <a:gd name="connsiteY84" fmla="*/ 2198452 h 3480731"/>
                <a:gd name="connsiteX85" fmla="*/ 3406248 w 3481202"/>
                <a:gd name="connsiteY85" fmla="*/ 2243943 h 3480731"/>
                <a:gd name="connsiteX86" fmla="*/ 3391807 w 3481202"/>
                <a:gd name="connsiteY86" fmla="*/ 2289318 h 3480731"/>
                <a:gd name="connsiteX87" fmla="*/ 3376053 w 3481202"/>
                <a:gd name="connsiteY87" fmla="*/ 2334555 h 3480731"/>
                <a:gd name="connsiteX88" fmla="*/ 3359084 w 3481202"/>
                <a:gd name="connsiteY88" fmla="*/ 2379351 h 3480731"/>
                <a:gd name="connsiteX89" fmla="*/ 3341019 w 3481202"/>
                <a:gd name="connsiteY89" fmla="*/ 2423408 h 3480731"/>
                <a:gd name="connsiteX90" fmla="*/ 3321881 w 3481202"/>
                <a:gd name="connsiteY90" fmla="*/ 2466717 h 3480731"/>
                <a:gd name="connsiteX91" fmla="*/ 3301689 w 3481202"/>
                <a:gd name="connsiteY91" fmla="*/ 2509268 h 3480731"/>
                <a:gd name="connsiteX92" fmla="*/ 3280465 w 3481202"/>
                <a:gd name="connsiteY92" fmla="*/ 2551050 h 3480731"/>
                <a:gd name="connsiteX93" fmla="*/ 3258231 w 3481202"/>
                <a:gd name="connsiteY93" fmla="*/ 2592054 h 3480731"/>
                <a:gd name="connsiteX94" fmla="*/ 3235008 w 3481202"/>
                <a:gd name="connsiteY94" fmla="*/ 2632270 h 3480731"/>
                <a:gd name="connsiteX95" fmla="*/ 3210817 w 3481202"/>
                <a:gd name="connsiteY95" fmla="*/ 2671688 h 3480731"/>
                <a:gd name="connsiteX96" fmla="*/ 3185679 w 3481202"/>
                <a:gd name="connsiteY96" fmla="*/ 2710298 h 3480731"/>
                <a:gd name="connsiteX97" fmla="*/ 3159615 w 3481202"/>
                <a:gd name="connsiteY97" fmla="*/ 2748090 h 3480731"/>
                <a:gd name="connsiteX98" fmla="*/ 3132648 w 3481202"/>
                <a:gd name="connsiteY98" fmla="*/ 2785054 h 3480731"/>
                <a:gd name="connsiteX99" fmla="*/ 3104797 w 3481202"/>
                <a:gd name="connsiteY99" fmla="*/ 2821180 h 3480731"/>
                <a:gd name="connsiteX100" fmla="*/ 3076085 w 3481202"/>
                <a:gd name="connsiteY100" fmla="*/ 2856459 h 3480731"/>
                <a:gd name="connsiteX101" fmla="*/ 3046532 w 3481202"/>
                <a:gd name="connsiteY101" fmla="*/ 2890880 h 3480731"/>
                <a:gd name="connsiteX102" fmla="*/ 3016160 w 3481202"/>
                <a:gd name="connsiteY102" fmla="*/ 2924434 h 3480731"/>
                <a:gd name="connsiteX103" fmla="*/ 2984990 w 3481202"/>
                <a:gd name="connsiteY103" fmla="*/ 2957110 h 3480731"/>
                <a:gd name="connsiteX104" fmla="*/ 2953043 w 3481202"/>
                <a:gd name="connsiteY104" fmla="*/ 2988899 h 3480731"/>
                <a:gd name="connsiteX105" fmla="*/ 2920341 w 3481202"/>
                <a:gd name="connsiteY105" fmla="*/ 3019791 h 3480731"/>
                <a:gd name="connsiteX106" fmla="*/ 2886905 w 3481202"/>
                <a:gd name="connsiteY106" fmla="*/ 3049775 h 3480731"/>
                <a:gd name="connsiteX107" fmla="*/ 2852755 w 3481202"/>
                <a:gd name="connsiteY107" fmla="*/ 3078842 h 3480731"/>
                <a:gd name="connsiteX108" fmla="*/ 2817914 w 3481202"/>
                <a:gd name="connsiteY108" fmla="*/ 3106983 h 3480731"/>
                <a:gd name="connsiteX109" fmla="*/ 2782403 w 3481202"/>
                <a:gd name="connsiteY109" fmla="*/ 3134186 h 3480731"/>
                <a:gd name="connsiteX110" fmla="*/ 2746243 w 3481202"/>
                <a:gd name="connsiteY110" fmla="*/ 3160442 h 3480731"/>
                <a:gd name="connsiteX111" fmla="*/ 2709454 w 3481202"/>
                <a:gd name="connsiteY111" fmla="*/ 3185742 h 3480731"/>
                <a:gd name="connsiteX112" fmla="*/ 2672059 w 3481202"/>
                <a:gd name="connsiteY112" fmla="*/ 3210075 h 3480731"/>
                <a:gd name="connsiteX113" fmla="*/ 2634079 w 3481202"/>
                <a:gd name="connsiteY113" fmla="*/ 3233431 h 3480731"/>
                <a:gd name="connsiteX114" fmla="*/ 2595534 w 3481202"/>
                <a:gd name="connsiteY114" fmla="*/ 3255801 h 3480731"/>
                <a:gd name="connsiteX115" fmla="*/ 2556446 w 3481202"/>
                <a:gd name="connsiteY115" fmla="*/ 3277174 h 3480731"/>
                <a:gd name="connsiteX116" fmla="*/ 2516837 w 3481202"/>
                <a:gd name="connsiteY116" fmla="*/ 3297540 h 3480731"/>
                <a:gd name="connsiteX117" fmla="*/ 2476728 w 3481202"/>
                <a:gd name="connsiteY117" fmla="*/ 3316891 h 3480731"/>
                <a:gd name="connsiteX118" fmla="*/ 2436139 w 3481202"/>
                <a:gd name="connsiteY118" fmla="*/ 3335215 h 3480731"/>
                <a:gd name="connsiteX119" fmla="*/ 2395092 w 3481202"/>
                <a:gd name="connsiteY119" fmla="*/ 3352503 h 3480731"/>
                <a:gd name="connsiteX120" fmla="*/ 2353609 w 3481202"/>
                <a:gd name="connsiteY120" fmla="*/ 3368744 h 3480731"/>
                <a:gd name="connsiteX121" fmla="*/ 2311711 w 3481202"/>
                <a:gd name="connsiteY121" fmla="*/ 3383930 h 3480731"/>
                <a:gd name="connsiteX122" fmla="*/ 2269418 w 3481202"/>
                <a:gd name="connsiteY122" fmla="*/ 3398050 h 3480731"/>
                <a:gd name="connsiteX123" fmla="*/ 2226753 w 3481202"/>
                <a:gd name="connsiteY123" fmla="*/ 3411094 h 3480731"/>
                <a:gd name="connsiteX124" fmla="*/ 2183735 w 3481202"/>
                <a:gd name="connsiteY124" fmla="*/ 3423052 h 3480731"/>
                <a:gd name="connsiteX125" fmla="*/ 2140388 w 3481202"/>
                <a:gd name="connsiteY125" fmla="*/ 3433914 h 3480731"/>
                <a:gd name="connsiteX126" fmla="*/ 2096731 w 3481202"/>
                <a:gd name="connsiteY126" fmla="*/ 3443671 h 3480731"/>
                <a:gd name="connsiteX127" fmla="*/ 2052787 w 3481202"/>
                <a:gd name="connsiteY127" fmla="*/ 3452312 h 3480731"/>
                <a:gd name="connsiteX128" fmla="*/ 2008576 w 3481202"/>
                <a:gd name="connsiteY128" fmla="*/ 3459828 h 3480731"/>
                <a:gd name="connsiteX129" fmla="*/ 1964120 w 3481202"/>
                <a:gd name="connsiteY129" fmla="*/ 3466208 h 3480731"/>
                <a:gd name="connsiteX130" fmla="*/ 1919439 w 3481202"/>
                <a:gd name="connsiteY130" fmla="*/ 3471443 h 3480731"/>
                <a:gd name="connsiteX131" fmla="*/ 1874556 w 3481202"/>
                <a:gd name="connsiteY131" fmla="*/ 3475523 h 3480731"/>
                <a:gd name="connsiteX132" fmla="*/ 1829492 w 3481202"/>
                <a:gd name="connsiteY132" fmla="*/ 3478437 h 3480731"/>
                <a:gd name="connsiteX133" fmla="*/ 1784267 w 3481202"/>
                <a:gd name="connsiteY133" fmla="*/ 3480177 h 3480731"/>
                <a:gd name="connsiteX134" fmla="*/ 1738902 w 3481202"/>
                <a:gd name="connsiteY134" fmla="*/ 3480731 h 3480731"/>
                <a:gd name="connsiteX135" fmla="*/ 1693421 w 3481202"/>
                <a:gd name="connsiteY135" fmla="*/ 3480091 h 3480731"/>
                <a:gd name="connsiteX136" fmla="*/ 1647842 w 3481202"/>
                <a:gd name="connsiteY136" fmla="*/ 3478245 h 3480731"/>
                <a:gd name="connsiteX137" fmla="*/ 1602188 w 3481202"/>
                <a:gd name="connsiteY137" fmla="*/ 3475185 h 3480731"/>
                <a:gd name="connsiteX138" fmla="*/ 1556481 w 3481202"/>
                <a:gd name="connsiteY138" fmla="*/ 3470900 h 3480731"/>
                <a:gd name="connsiteX139" fmla="*/ 1510740 w 3481202"/>
                <a:gd name="connsiteY139" fmla="*/ 3465381 h 3480731"/>
                <a:gd name="connsiteX140" fmla="*/ 1464988 w 3481202"/>
                <a:gd name="connsiteY140" fmla="*/ 3458617 h 3480731"/>
                <a:gd name="connsiteX141" fmla="*/ 1419246 w 3481202"/>
                <a:gd name="connsiteY141" fmla="*/ 3450598 h 3480731"/>
                <a:gd name="connsiteX142" fmla="*/ 1373535 w 3481202"/>
                <a:gd name="connsiteY142" fmla="*/ 3441315 h 3480731"/>
                <a:gd name="connsiteX143" fmla="*/ 1327876 w 3481202"/>
                <a:gd name="connsiteY143" fmla="*/ 3430758 h 3480731"/>
                <a:gd name="connsiteX144" fmla="*/ 1282290 w 3481202"/>
                <a:gd name="connsiteY144" fmla="*/ 3418916 h 3480731"/>
                <a:gd name="connsiteX145" fmla="*/ 1236799 w 3481202"/>
                <a:gd name="connsiteY145" fmla="*/ 3405780 h 3480731"/>
                <a:gd name="connsiteX146" fmla="*/ 1191424 w 3481202"/>
                <a:gd name="connsiteY146" fmla="*/ 3391341 h 3480731"/>
                <a:gd name="connsiteX147" fmla="*/ 1146187 w 3481202"/>
                <a:gd name="connsiteY147" fmla="*/ 3375587 h 3480731"/>
                <a:gd name="connsiteX148" fmla="*/ 1101391 w 3481202"/>
                <a:gd name="connsiteY148" fmla="*/ 3358618 h 3480731"/>
                <a:gd name="connsiteX149" fmla="*/ 1057333 w 3481202"/>
                <a:gd name="connsiteY149" fmla="*/ 3340553 h 3480731"/>
                <a:gd name="connsiteX150" fmla="*/ 1014024 w 3481202"/>
                <a:gd name="connsiteY150" fmla="*/ 3321415 h 3480731"/>
                <a:gd name="connsiteX151" fmla="*/ 971474 w 3481202"/>
                <a:gd name="connsiteY151" fmla="*/ 3301223 h 3480731"/>
                <a:gd name="connsiteX152" fmla="*/ 929692 w 3481202"/>
                <a:gd name="connsiteY152" fmla="*/ 3279999 h 3480731"/>
                <a:gd name="connsiteX153" fmla="*/ 888687 w 3481202"/>
                <a:gd name="connsiteY153" fmla="*/ 3257765 h 3480731"/>
                <a:gd name="connsiteX154" fmla="*/ 848471 w 3481202"/>
                <a:gd name="connsiteY154" fmla="*/ 3234542 h 3480731"/>
                <a:gd name="connsiteX155" fmla="*/ 809053 w 3481202"/>
                <a:gd name="connsiteY155" fmla="*/ 3210350 h 3480731"/>
                <a:gd name="connsiteX156" fmla="*/ 770443 w 3481202"/>
                <a:gd name="connsiteY156" fmla="*/ 3185212 h 3480731"/>
                <a:gd name="connsiteX157" fmla="*/ 732651 w 3481202"/>
                <a:gd name="connsiteY157" fmla="*/ 3159149 h 3480731"/>
                <a:gd name="connsiteX158" fmla="*/ 695687 w 3481202"/>
                <a:gd name="connsiteY158" fmla="*/ 3132181 h 3480731"/>
                <a:gd name="connsiteX159" fmla="*/ 659560 w 3481202"/>
                <a:gd name="connsiteY159" fmla="*/ 3104330 h 3480731"/>
                <a:gd name="connsiteX160" fmla="*/ 624281 w 3481202"/>
                <a:gd name="connsiteY160" fmla="*/ 3075617 h 3480731"/>
                <a:gd name="connsiteX161" fmla="*/ 589860 w 3481202"/>
                <a:gd name="connsiteY161" fmla="*/ 3046064 h 3480731"/>
                <a:gd name="connsiteX162" fmla="*/ 556306 w 3481202"/>
                <a:gd name="connsiteY162" fmla="*/ 3015692 h 3480731"/>
                <a:gd name="connsiteX163" fmla="*/ 523629 w 3481202"/>
                <a:gd name="connsiteY163" fmla="*/ 2984522 h 3480731"/>
                <a:gd name="connsiteX164" fmla="*/ 491840 w 3481202"/>
                <a:gd name="connsiteY164" fmla="*/ 2952575 h 3480731"/>
                <a:gd name="connsiteX165" fmla="*/ 460948 w 3481202"/>
                <a:gd name="connsiteY165" fmla="*/ 2919872 h 3480731"/>
                <a:gd name="connsiteX166" fmla="*/ 430964 w 3481202"/>
                <a:gd name="connsiteY166" fmla="*/ 2886436 h 3480731"/>
                <a:gd name="connsiteX167" fmla="*/ 401896 w 3481202"/>
                <a:gd name="connsiteY167" fmla="*/ 2852286 h 3480731"/>
                <a:gd name="connsiteX168" fmla="*/ 373756 w 3481202"/>
                <a:gd name="connsiteY168" fmla="*/ 2817445 h 3480731"/>
                <a:gd name="connsiteX169" fmla="*/ 346552 w 3481202"/>
                <a:gd name="connsiteY169" fmla="*/ 2781933 h 3480731"/>
                <a:gd name="connsiteX170" fmla="*/ 320295 w 3481202"/>
                <a:gd name="connsiteY170" fmla="*/ 2745773 h 3480731"/>
                <a:gd name="connsiteX171" fmla="*/ 294996 w 3481202"/>
                <a:gd name="connsiteY171" fmla="*/ 2708984 h 3480731"/>
                <a:gd name="connsiteX172" fmla="*/ 270662 w 3481202"/>
                <a:gd name="connsiteY172" fmla="*/ 2671588 h 3480731"/>
                <a:gd name="connsiteX173" fmla="*/ 247306 w 3481202"/>
                <a:gd name="connsiteY173" fmla="*/ 2633608 h 3480731"/>
                <a:gd name="connsiteX174" fmla="*/ 224936 w 3481202"/>
                <a:gd name="connsiteY174" fmla="*/ 2595063 h 3480731"/>
                <a:gd name="connsiteX175" fmla="*/ 203563 w 3481202"/>
                <a:gd name="connsiteY175" fmla="*/ 2555975 h 3480731"/>
                <a:gd name="connsiteX176" fmla="*/ 183196 w 3481202"/>
                <a:gd name="connsiteY176" fmla="*/ 2516365 h 3480731"/>
                <a:gd name="connsiteX177" fmla="*/ 163845 w 3481202"/>
                <a:gd name="connsiteY177" fmla="*/ 2476255 h 3480731"/>
                <a:gd name="connsiteX178" fmla="*/ 145521 w 3481202"/>
                <a:gd name="connsiteY178" fmla="*/ 2435666 h 3480731"/>
                <a:gd name="connsiteX179" fmla="*/ 128232 w 3481202"/>
                <a:gd name="connsiteY179" fmla="*/ 2394620 h 3480731"/>
                <a:gd name="connsiteX180" fmla="*/ 111990 w 3481202"/>
                <a:gd name="connsiteY180" fmla="*/ 2353136 h 3480731"/>
                <a:gd name="connsiteX181" fmla="*/ 96804 w 3481202"/>
                <a:gd name="connsiteY181" fmla="*/ 2311237 h 3480731"/>
                <a:gd name="connsiteX182" fmla="*/ 82684 w 3481202"/>
                <a:gd name="connsiteY182" fmla="*/ 2268944 h 3480731"/>
                <a:gd name="connsiteX183" fmla="*/ 69640 w 3481202"/>
                <a:gd name="connsiteY183" fmla="*/ 2226278 h 3480731"/>
                <a:gd name="connsiteX184" fmla="*/ 57681 w 3481202"/>
                <a:gd name="connsiteY184" fmla="*/ 2183261 h 3480731"/>
                <a:gd name="connsiteX185" fmla="*/ 46819 w 3481202"/>
                <a:gd name="connsiteY185" fmla="*/ 2139913 h 3480731"/>
                <a:gd name="connsiteX186" fmla="*/ 37062 w 3481202"/>
                <a:gd name="connsiteY186" fmla="*/ 2096256 h 3480731"/>
                <a:gd name="connsiteX187" fmla="*/ 28420 w 3481202"/>
                <a:gd name="connsiteY187" fmla="*/ 2052312 h 3480731"/>
                <a:gd name="connsiteX188" fmla="*/ 20904 w 3481202"/>
                <a:gd name="connsiteY188" fmla="*/ 2008101 h 3480731"/>
                <a:gd name="connsiteX189" fmla="*/ 14524 w 3481202"/>
                <a:gd name="connsiteY189" fmla="*/ 1963644 h 3480731"/>
                <a:gd name="connsiteX190" fmla="*/ 9288 w 3481202"/>
                <a:gd name="connsiteY190" fmla="*/ 1918963 h 3480731"/>
                <a:gd name="connsiteX191" fmla="*/ 5209 w 3481202"/>
                <a:gd name="connsiteY191" fmla="*/ 1874080 h 3480731"/>
                <a:gd name="connsiteX192" fmla="*/ 2294 w 3481202"/>
                <a:gd name="connsiteY192" fmla="*/ 1829015 h 3480731"/>
                <a:gd name="connsiteX193" fmla="*/ 554 w 3481202"/>
                <a:gd name="connsiteY193" fmla="*/ 1783790 h 3480731"/>
                <a:gd name="connsiteX194" fmla="*/ 0 w 3481202"/>
                <a:gd name="connsiteY194" fmla="*/ 1738425 h 3480731"/>
                <a:gd name="connsiteX195" fmla="*/ 640 w 3481202"/>
                <a:gd name="connsiteY195" fmla="*/ 1692943 h 3480731"/>
                <a:gd name="connsiteX196" fmla="*/ 2485 w 3481202"/>
                <a:gd name="connsiteY196" fmla="*/ 1647365 h 3480731"/>
                <a:gd name="connsiteX197" fmla="*/ 5545 w 3481202"/>
                <a:gd name="connsiteY197" fmla="*/ 1601711 h 3480731"/>
                <a:gd name="connsiteX198" fmla="*/ 9830 w 3481202"/>
                <a:gd name="connsiteY198" fmla="*/ 1556003 h 3480731"/>
                <a:gd name="connsiteX199" fmla="*/ 15349 w 3481202"/>
                <a:gd name="connsiteY199" fmla="*/ 1510262 h 3480731"/>
                <a:gd name="connsiteX200" fmla="*/ 22113 w 3481202"/>
                <a:gd name="connsiteY200" fmla="*/ 1464510 h 3480731"/>
                <a:gd name="connsiteX201" fmla="*/ 30132 w 3481202"/>
                <a:gd name="connsiteY201" fmla="*/ 1418768 h 3480731"/>
                <a:gd name="connsiteX202" fmla="*/ 39414 w 3481202"/>
                <a:gd name="connsiteY202" fmla="*/ 1373056 h 3480731"/>
                <a:gd name="connsiteX203" fmla="*/ 49972 w 3481202"/>
                <a:gd name="connsiteY203" fmla="*/ 1327397 h 3480731"/>
                <a:gd name="connsiteX204" fmla="*/ 61813 w 3481202"/>
                <a:gd name="connsiteY204" fmla="*/ 1281811 h 3480731"/>
                <a:gd name="connsiteX205" fmla="*/ 74949 w 3481202"/>
                <a:gd name="connsiteY205" fmla="*/ 1236321 h 3480731"/>
                <a:gd name="connsiteX206" fmla="*/ 89389 w 3481202"/>
                <a:gd name="connsiteY206" fmla="*/ 1190946 h 3480731"/>
                <a:gd name="connsiteX207" fmla="*/ 105142 w 3481202"/>
                <a:gd name="connsiteY207" fmla="*/ 1145708 h 3480731"/>
                <a:gd name="connsiteX208" fmla="*/ 122625 w 3481202"/>
                <a:gd name="connsiteY208" fmla="*/ 1099652 h 3480731"/>
                <a:gd name="connsiteX209" fmla="*/ 141377 w 3481202"/>
                <a:gd name="connsiteY209" fmla="*/ 1054172 h 3480731"/>
                <a:gd name="connsiteX210" fmla="*/ 161382 w 3481202"/>
                <a:gd name="connsiteY210" fmla="*/ 1009293 h 3480731"/>
                <a:gd name="connsiteX211" fmla="*/ 182625 w 3481202"/>
                <a:gd name="connsiteY211" fmla="*/ 965041 h 3480731"/>
                <a:gd name="connsiteX212" fmla="*/ 205089 w 3481202"/>
                <a:gd name="connsiteY212" fmla="*/ 921440 h 3480731"/>
                <a:gd name="connsiteX213" fmla="*/ 228760 w 3481202"/>
                <a:gd name="connsiteY213" fmla="*/ 878513 h 3480731"/>
                <a:gd name="connsiteX214" fmla="*/ 253619 w 3481202"/>
                <a:gd name="connsiteY214" fmla="*/ 836287 h 3480731"/>
                <a:gd name="connsiteX215" fmla="*/ 279653 w 3481202"/>
                <a:gd name="connsiteY215" fmla="*/ 794785 h 3480731"/>
                <a:gd name="connsiteX216" fmla="*/ 306845 w 3481202"/>
                <a:gd name="connsiteY216" fmla="*/ 754032 h 3480731"/>
                <a:gd name="connsiteX217" fmla="*/ 335178 w 3481202"/>
                <a:gd name="connsiteY217" fmla="*/ 714054 h 3480731"/>
                <a:gd name="connsiteX218" fmla="*/ 364638 w 3481202"/>
                <a:gd name="connsiteY218" fmla="*/ 674873 h 3480731"/>
                <a:gd name="connsiteX219" fmla="*/ 395207 w 3481202"/>
                <a:gd name="connsiteY219" fmla="*/ 636516 h 3480731"/>
                <a:gd name="connsiteX220" fmla="*/ 426871 w 3481202"/>
                <a:gd name="connsiteY220" fmla="*/ 599006 h 3480731"/>
                <a:gd name="connsiteX221" fmla="*/ 459613 w 3481202"/>
                <a:gd name="connsiteY221" fmla="*/ 562369 h 3480731"/>
                <a:gd name="connsiteX222" fmla="*/ 493417 w 3481202"/>
                <a:gd name="connsiteY222" fmla="*/ 526629 h 3480731"/>
                <a:gd name="connsiteX223" fmla="*/ 528268 w 3481202"/>
                <a:gd name="connsiteY223" fmla="*/ 491811 h 3480731"/>
                <a:gd name="connsiteX224" fmla="*/ 610890 w 3481202"/>
                <a:gd name="connsiteY224" fmla="*/ 576885 h 3480731"/>
                <a:gd name="connsiteX225" fmla="*/ 528270 w 3481202"/>
                <a:gd name="connsiteY225" fmla="*/ 491812 h 3480731"/>
                <a:gd name="connsiteX226" fmla="*/ 565745 w 3481202"/>
                <a:gd name="connsiteY226" fmla="*/ 456478 h 3480731"/>
                <a:gd name="connsiteX227" fmla="*/ 604212 w 3481202"/>
                <a:gd name="connsiteY227" fmla="*/ 422301 h 3480731"/>
                <a:gd name="connsiteX228" fmla="*/ 643643 w 3481202"/>
                <a:gd name="connsiteY228" fmla="*/ 389302 h 3480731"/>
                <a:gd name="connsiteX229" fmla="*/ 684009 w 3481202"/>
                <a:gd name="connsiteY229" fmla="*/ 357500 h 3480731"/>
                <a:gd name="connsiteX230" fmla="*/ 725283 w 3481202"/>
                <a:gd name="connsiteY230" fmla="*/ 326914 h 3480731"/>
                <a:gd name="connsiteX231" fmla="*/ 767438 w 3481202"/>
                <a:gd name="connsiteY231" fmla="*/ 297562 h 3480731"/>
                <a:gd name="connsiteX232" fmla="*/ 810445 w 3481202"/>
                <a:gd name="connsiteY232" fmla="*/ 269464 h 3480731"/>
                <a:gd name="connsiteX233" fmla="*/ 854278 w 3481202"/>
                <a:gd name="connsiteY233" fmla="*/ 242639 h 3480731"/>
                <a:gd name="connsiteX234" fmla="*/ 898908 w 3481202"/>
                <a:gd name="connsiteY234" fmla="*/ 217107 h 3480731"/>
                <a:gd name="connsiteX235" fmla="*/ 944307 w 3481202"/>
                <a:gd name="connsiteY235" fmla="*/ 192885 h 3480731"/>
                <a:gd name="connsiteX236" fmla="*/ 990448 w 3481202"/>
                <a:gd name="connsiteY236" fmla="*/ 169995 h 3480731"/>
                <a:gd name="connsiteX237" fmla="*/ 1740586 w 3481202"/>
                <a:gd name="connsiteY237" fmla="*/ 1740107 h 3480731"/>
                <a:gd name="connsiteX238" fmla="*/ 1740597 w 3481202"/>
                <a:gd name="connsiteY238" fmla="*/ 1740119 h 3480731"/>
                <a:gd name="connsiteX239" fmla="*/ 990454 w 3481202"/>
                <a:gd name="connsiteY239" fmla="*/ 169996 h 3480731"/>
                <a:gd name="connsiteX240" fmla="*/ 1036526 w 3481202"/>
                <a:gd name="connsiteY240" fmla="*/ 148804 h 3480731"/>
                <a:gd name="connsiteX241" fmla="*/ 1083152 w 3481202"/>
                <a:gd name="connsiteY241" fmla="*/ 128983 h 3480731"/>
                <a:gd name="connsiteX242" fmla="*/ 1130299 w 3481202"/>
                <a:gd name="connsiteY242" fmla="*/ 110539 h 3480731"/>
                <a:gd name="connsiteX243" fmla="*/ 1177938 w 3481202"/>
                <a:gd name="connsiteY243" fmla="*/ 93483 h 3480731"/>
                <a:gd name="connsiteX244" fmla="*/ 1226037 w 3481202"/>
                <a:gd name="connsiteY244" fmla="*/ 77824 h 3480731"/>
                <a:gd name="connsiteX245" fmla="*/ 1274567 w 3481202"/>
                <a:gd name="connsiteY245" fmla="*/ 63571 h 3480731"/>
                <a:gd name="connsiteX246" fmla="*/ 1323494 w 3481202"/>
                <a:gd name="connsiteY246" fmla="*/ 50733 h 3480731"/>
                <a:gd name="connsiteX247" fmla="*/ 1372789 w 3481202"/>
                <a:gd name="connsiteY247" fmla="*/ 39318 h 3480731"/>
                <a:gd name="connsiteX248" fmla="*/ 1422421 w 3481202"/>
                <a:gd name="connsiteY248" fmla="*/ 29337 h 3480731"/>
                <a:gd name="connsiteX249" fmla="*/ 1472359 w 3481202"/>
                <a:gd name="connsiteY249" fmla="*/ 20797 h 3480731"/>
                <a:gd name="connsiteX250" fmla="*/ 1522572 w 3481202"/>
                <a:gd name="connsiteY250" fmla="*/ 13710 h 3480731"/>
                <a:gd name="connsiteX251" fmla="*/ 1740603 w 3481202"/>
                <a:gd name="connsiteY251" fmla="*/ 1740118 h 3480731"/>
                <a:gd name="connsiteX252" fmla="*/ 1740604 w 3481202"/>
                <a:gd name="connsiteY252" fmla="*/ 1740096 h 3480731"/>
                <a:gd name="connsiteX253" fmla="*/ 1522574 w 3481202"/>
                <a:gd name="connsiteY253" fmla="*/ 13715 h 3480731"/>
                <a:gd name="connsiteX254" fmla="*/ 1576897 w 3481202"/>
                <a:gd name="connsiteY254" fmla="*/ 7720 h 3480731"/>
                <a:gd name="connsiteX255" fmla="*/ 1631372 w 3481202"/>
                <a:gd name="connsiteY255" fmla="*/ 3433 h 3480731"/>
                <a:gd name="connsiteX256" fmla="*/ 1685956 w 3481202"/>
                <a:gd name="connsiteY256" fmla="*/ 859 h 3480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Lst>
              <a:rect l="l" t="t" r="r" b="b"/>
              <a:pathLst>
                <a:path w="3481202" h="3480731">
                  <a:moveTo>
                    <a:pt x="1740605" y="1740124"/>
                  </a:moveTo>
                  <a:lnTo>
                    <a:pt x="1740604" y="1740126"/>
                  </a:lnTo>
                  <a:lnTo>
                    <a:pt x="1740605" y="1740127"/>
                  </a:lnTo>
                  <a:close/>
                  <a:moveTo>
                    <a:pt x="2103930" y="740498"/>
                  </a:moveTo>
                  <a:lnTo>
                    <a:pt x="1740608" y="1740116"/>
                  </a:lnTo>
                  <a:lnTo>
                    <a:pt x="1740608" y="1740128"/>
                  </a:lnTo>
                  <a:lnTo>
                    <a:pt x="1740607" y="1740119"/>
                  </a:lnTo>
                  <a:lnTo>
                    <a:pt x="1740606" y="1740123"/>
                  </a:lnTo>
                  <a:lnTo>
                    <a:pt x="1740606" y="1740128"/>
                  </a:lnTo>
                  <a:lnTo>
                    <a:pt x="1740610" y="1740132"/>
                  </a:lnTo>
                  <a:close/>
                  <a:moveTo>
                    <a:pt x="1740608" y="0"/>
                  </a:moveTo>
                  <a:lnTo>
                    <a:pt x="1740608" y="3"/>
                  </a:lnTo>
                  <a:lnTo>
                    <a:pt x="1766205" y="191"/>
                  </a:lnTo>
                  <a:lnTo>
                    <a:pt x="1791798" y="755"/>
                  </a:lnTo>
                  <a:lnTo>
                    <a:pt x="1817378" y="1696"/>
                  </a:lnTo>
                  <a:lnTo>
                    <a:pt x="1842942" y="3012"/>
                  </a:lnTo>
                  <a:lnTo>
                    <a:pt x="1842942" y="3014"/>
                  </a:lnTo>
                  <a:lnTo>
                    <a:pt x="1893288" y="6714"/>
                  </a:lnTo>
                  <a:lnTo>
                    <a:pt x="1943467" y="11869"/>
                  </a:lnTo>
                  <a:lnTo>
                    <a:pt x="1993445" y="18470"/>
                  </a:lnTo>
                  <a:lnTo>
                    <a:pt x="2043189" y="26513"/>
                  </a:lnTo>
                  <a:lnTo>
                    <a:pt x="2092669" y="35991"/>
                  </a:lnTo>
                  <a:lnTo>
                    <a:pt x="2141854" y="46896"/>
                  </a:lnTo>
                  <a:lnTo>
                    <a:pt x="2190713" y="59224"/>
                  </a:lnTo>
                  <a:lnTo>
                    <a:pt x="2239215" y="72968"/>
                  </a:lnTo>
                  <a:lnTo>
                    <a:pt x="2287330" y="88121"/>
                  </a:lnTo>
                  <a:lnTo>
                    <a:pt x="2335026" y="104677"/>
                  </a:lnTo>
                  <a:lnTo>
                    <a:pt x="2335026" y="104679"/>
                  </a:lnTo>
                  <a:lnTo>
                    <a:pt x="2379817" y="121645"/>
                  </a:lnTo>
                  <a:lnTo>
                    <a:pt x="2423874" y="139710"/>
                  </a:lnTo>
                  <a:lnTo>
                    <a:pt x="2467183" y="158849"/>
                  </a:lnTo>
                  <a:lnTo>
                    <a:pt x="2509734" y="179041"/>
                  </a:lnTo>
                  <a:lnTo>
                    <a:pt x="2551516" y="200264"/>
                  </a:lnTo>
                  <a:lnTo>
                    <a:pt x="2592520" y="222498"/>
                  </a:lnTo>
                  <a:lnTo>
                    <a:pt x="2632736" y="245722"/>
                  </a:lnTo>
                  <a:lnTo>
                    <a:pt x="2672154" y="269913"/>
                  </a:lnTo>
                  <a:lnTo>
                    <a:pt x="2710764" y="295051"/>
                  </a:lnTo>
                  <a:lnTo>
                    <a:pt x="2748557" y="321115"/>
                  </a:lnTo>
                  <a:lnTo>
                    <a:pt x="2785521" y="348083"/>
                  </a:lnTo>
                  <a:lnTo>
                    <a:pt x="2821648" y="375934"/>
                  </a:lnTo>
                  <a:lnTo>
                    <a:pt x="2856926" y="404646"/>
                  </a:lnTo>
                  <a:lnTo>
                    <a:pt x="2891348" y="434199"/>
                  </a:lnTo>
                  <a:lnTo>
                    <a:pt x="2924902" y="464571"/>
                  </a:lnTo>
                  <a:lnTo>
                    <a:pt x="2957578" y="495742"/>
                  </a:lnTo>
                  <a:lnTo>
                    <a:pt x="2989367" y="527689"/>
                  </a:lnTo>
                  <a:lnTo>
                    <a:pt x="3020259" y="560391"/>
                  </a:lnTo>
                  <a:lnTo>
                    <a:pt x="3050244" y="593828"/>
                  </a:lnTo>
                  <a:lnTo>
                    <a:pt x="3079311" y="627977"/>
                  </a:lnTo>
                  <a:lnTo>
                    <a:pt x="3107452" y="662818"/>
                  </a:lnTo>
                  <a:lnTo>
                    <a:pt x="3134655" y="698330"/>
                  </a:lnTo>
                  <a:lnTo>
                    <a:pt x="3160912" y="734491"/>
                  </a:lnTo>
                  <a:lnTo>
                    <a:pt x="3186211" y="771280"/>
                  </a:lnTo>
                  <a:lnTo>
                    <a:pt x="3210544" y="808675"/>
                  </a:lnTo>
                  <a:lnTo>
                    <a:pt x="3233901" y="846656"/>
                  </a:lnTo>
                  <a:lnTo>
                    <a:pt x="3256271" y="885201"/>
                  </a:lnTo>
                  <a:lnTo>
                    <a:pt x="3277644" y="924289"/>
                  </a:lnTo>
                  <a:lnTo>
                    <a:pt x="3298011" y="963898"/>
                  </a:lnTo>
                  <a:lnTo>
                    <a:pt x="3317361" y="1004008"/>
                  </a:lnTo>
                  <a:lnTo>
                    <a:pt x="3335686" y="1044597"/>
                  </a:lnTo>
                  <a:lnTo>
                    <a:pt x="3352974" y="1085644"/>
                  </a:lnTo>
                  <a:lnTo>
                    <a:pt x="3369215" y="1127127"/>
                  </a:lnTo>
                  <a:lnTo>
                    <a:pt x="3384401" y="1169026"/>
                  </a:lnTo>
                  <a:lnTo>
                    <a:pt x="3398521" y="1211319"/>
                  </a:lnTo>
                  <a:lnTo>
                    <a:pt x="3411565" y="1253985"/>
                  </a:lnTo>
                  <a:lnTo>
                    <a:pt x="3423523" y="1297002"/>
                  </a:lnTo>
                  <a:lnTo>
                    <a:pt x="3434386" y="1340350"/>
                  </a:lnTo>
                  <a:lnTo>
                    <a:pt x="3444143" y="1384007"/>
                  </a:lnTo>
                  <a:lnTo>
                    <a:pt x="3452784" y="1427952"/>
                  </a:lnTo>
                  <a:lnTo>
                    <a:pt x="3460299" y="1472163"/>
                  </a:lnTo>
                  <a:lnTo>
                    <a:pt x="3466680" y="1516619"/>
                  </a:lnTo>
                  <a:lnTo>
                    <a:pt x="3471915" y="1561300"/>
                  </a:lnTo>
                  <a:lnTo>
                    <a:pt x="3475994" y="1606183"/>
                  </a:lnTo>
                  <a:lnTo>
                    <a:pt x="3478909" y="1651248"/>
                  </a:lnTo>
                  <a:lnTo>
                    <a:pt x="3480648" y="1696474"/>
                  </a:lnTo>
                  <a:lnTo>
                    <a:pt x="3481202" y="1741838"/>
                  </a:lnTo>
                  <a:lnTo>
                    <a:pt x="3480561" y="1787320"/>
                  </a:lnTo>
                  <a:lnTo>
                    <a:pt x="3478716" y="1832899"/>
                  </a:lnTo>
                  <a:lnTo>
                    <a:pt x="3475655" y="1878553"/>
                  </a:lnTo>
                  <a:lnTo>
                    <a:pt x="3471370" y="1924260"/>
                  </a:lnTo>
                  <a:lnTo>
                    <a:pt x="3465850" y="1970001"/>
                  </a:lnTo>
                  <a:lnTo>
                    <a:pt x="3459086" y="2015753"/>
                  </a:lnTo>
                  <a:lnTo>
                    <a:pt x="3451067" y="2061496"/>
                  </a:lnTo>
                  <a:lnTo>
                    <a:pt x="3441784" y="2107207"/>
                  </a:lnTo>
                  <a:lnTo>
                    <a:pt x="3431226" y="2152866"/>
                  </a:lnTo>
                  <a:lnTo>
                    <a:pt x="3419384" y="2198452"/>
                  </a:lnTo>
                  <a:lnTo>
                    <a:pt x="3406248" y="2243943"/>
                  </a:lnTo>
                  <a:lnTo>
                    <a:pt x="3391807" y="2289318"/>
                  </a:lnTo>
                  <a:lnTo>
                    <a:pt x="3376053" y="2334555"/>
                  </a:lnTo>
                  <a:lnTo>
                    <a:pt x="3359084" y="2379351"/>
                  </a:lnTo>
                  <a:lnTo>
                    <a:pt x="3341019" y="2423408"/>
                  </a:lnTo>
                  <a:lnTo>
                    <a:pt x="3321881" y="2466717"/>
                  </a:lnTo>
                  <a:lnTo>
                    <a:pt x="3301689" y="2509268"/>
                  </a:lnTo>
                  <a:lnTo>
                    <a:pt x="3280465" y="2551050"/>
                  </a:lnTo>
                  <a:lnTo>
                    <a:pt x="3258231" y="2592054"/>
                  </a:lnTo>
                  <a:lnTo>
                    <a:pt x="3235008" y="2632270"/>
                  </a:lnTo>
                  <a:lnTo>
                    <a:pt x="3210817" y="2671688"/>
                  </a:lnTo>
                  <a:lnTo>
                    <a:pt x="3185679" y="2710298"/>
                  </a:lnTo>
                  <a:lnTo>
                    <a:pt x="3159615" y="2748090"/>
                  </a:lnTo>
                  <a:lnTo>
                    <a:pt x="3132648" y="2785054"/>
                  </a:lnTo>
                  <a:lnTo>
                    <a:pt x="3104797" y="2821180"/>
                  </a:lnTo>
                  <a:lnTo>
                    <a:pt x="3076085" y="2856459"/>
                  </a:lnTo>
                  <a:lnTo>
                    <a:pt x="3046532" y="2890880"/>
                  </a:lnTo>
                  <a:lnTo>
                    <a:pt x="3016160" y="2924434"/>
                  </a:lnTo>
                  <a:lnTo>
                    <a:pt x="2984990" y="2957110"/>
                  </a:lnTo>
                  <a:lnTo>
                    <a:pt x="2953043" y="2988899"/>
                  </a:lnTo>
                  <a:lnTo>
                    <a:pt x="2920341" y="3019791"/>
                  </a:lnTo>
                  <a:lnTo>
                    <a:pt x="2886905" y="3049775"/>
                  </a:lnTo>
                  <a:lnTo>
                    <a:pt x="2852755" y="3078842"/>
                  </a:lnTo>
                  <a:lnTo>
                    <a:pt x="2817914" y="3106983"/>
                  </a:lnTo>
                  <a:lnTo>
                    <a:pt x="2782403" y="3134186"/>
                  </a:lnTo>
                  <a:lnTo>
                    <a:pt x="2746243" y="3160442"/>
                  </a:lnTo>
                  <a:lnTo>
                    <a:pt x="2709454" y="3185742"/>
                  </a:lnTo>
                  <a:lnTo>
                    <a:pt x="2672059" y="3210075"/>
                  </a:lnTo>
                  <a:lnTo>
                    <a:pt x="2634079" y="3233431"/>
                  </a:lnTo>
                  <a:lnTo>
                    <a:pt x="2595534" y="3255801"/>
                  </a:lnTo>
                  <a:lnTo>
                    <a:pt x="2556446" y="3277174"/>
                  </a:lnTo>
                  <a:lnTo>
                    <a:pt x="2516837" y="3297540"/>
                  </a:lnTo>
                  <a:lnTo>
                    <a:pt x="2476728" y="3316891"/>
                  </a:lnTo>
                  <a:lnTo>
                    <a:pt x="2436139" y="3335215"/>
                  </a:lnTo>
                  <a:lnTo>
                    <a:pt x="2395092" y="3352503"/>
                  </a:lnTo>
                  <a:lnTo>
                    <a:pt x="2353609" y="3368744"/>
                  </a:lnTo>
                  <a:lnTo>
                    <a:pt x="2311711" y="3383930"/>
                  </a:lnTo>
                  <a:lnTo>
                    <a:pt x="2269418" y="3398050"/>
                  </a:lnTo>
                  <a:lnTo>
                    <a:pt x="2226753" y="3411094"/>
                  </a:lnTo>
                  <a:lnTo>
                    <a:pt x="2183735" y="3423052"/>
                  </a:lnTo>
                  <a:lnTo>
                    <a:pt x="2140388" y="3433914"/>
                  </a:lnTo>
                  <a:lnTo>
                    <a:pt x="2096731" y="3443671"/>
                  </a:lnTo>
                  <a:lnTo>
                    <a:pt x="2052787" y="3452312"/>
                  </a:lnTo>
                  <a:lnTo>
                    <a:pt x="2008576" y="3459828"/>
                  </a:lnTo>
                  <a:lnTo>
                    <a:pt x="1964120" y="3466208"/>
                  </a:lnTo>
                  <a:lnTo>
                    <a:pt x="1919439" y="3471443"/>
                  </a:lnTo>
                  <a:lnTo>
                    <a:pt x="1874556" y="3475523"/>
                  </a:lnTo>
                  <a:lnTo>
                    <a:pt x="1829492" y="3478437"/>
                  </a:lnTo>
                  <a:lnTo>
                    <a:pt x="1784267" y="3480177"/>
                  </a:lnTo>
                  <a:lnTo>
                    <a:pt x="1738902" y="3480731"/>
                  </a:lnTo>
                  <a:lnTo>
                    <a:pt x="1693421" y="3480091"/>
                  </a:lnTo>
                  <a:lnTo>
                    <a:pt x="1647842" y="3478245"/>
                  </a:lnTo>
                  <a:lnTo>
                    <a:pt x="1602188" y="3475185"/>
                  </a:lnTo>
                  <a:lnTo>
                    <a:pt x="1556481" y="3470900"/>
                  </a:lnTo>
                  <a:lnTo>
                    <a:pt x="1510740" y="3465381"/>
                  </a:lnTo>
                  <a:lnTo>
                    <a:pt x="1464988" y="3458617"/>
                  </a:lnTo>
                  <a:lnTo>
                    <a:pt x="1419246" y="3450598"/>
                  </a:lnTo>
                  <a:lnTo>
                    <a:pt x="1373535" y="3441315"/>
                  </a:lnTo>
                  <a:lnTo>
                    <a:pt x="1327876" y="3430758"/>
                  </a:lnTo>
                  <a:lnTo>
                    <a:pt x="1282290" y="3418916"/>
                  </a:lnTo>
                  <a:lnTo>
                    <a:pt x="1236799" y="3405780"/>
                  </a:lnTo>
                  <a:lnTo>
                    <a:pt x="1191424" y="3391341"/>
                  </a:lnTo>
                  <a:lnTo>
                    <a:pt x="1146187" y="3375587"/>
                  </a:lnTo>
                  <a:lnTo>
                    <a:pt x="1101391" y="3358618"/>
                  </a:lnTo>
                  <a:lnTo>
                    <a:pt x="1057333" y="3340553"/>
                  </a:lnTo>
                  <a:lnTo>
                    <a:pt x="1014024" y="3321415"/>
                  </a:lnTo>
                  <a:lnTo>
                    <a:pt x="971474" y="3301223"/>
                  </a:lnTo>
                  <a:lnTo>
                    <a:pt x="929692" y="3279999"/>
                  </a:lnTo>
                  <a:lnTo>
                    <a:pt x="888687" y="3257765"/>
                  </a:lnTo>
                  <a:lnTo>
                    <a:pt x="848471" y="3234542"/>
                  </a:lnTo>
                  <a:lnTo>
                    <a:pt x="809053" y="3210350"/>
                  </a:lnTo>
                  <a:lnTo>
                    <a:pt x="770443" y="3185212"/>
                  </a:lnTo>
                  <a:lnTo>
                    <a:pt x="732651" y="3159149"/>
                  </a:lnTo>
                  <a:lnTo>
                    <a:pt x="695687" y="3132181"/>
                  </a:lnTo>
                  <a:lnTo>
                    <a:pt x="659560" y="3104330"/>
                  </a:lnTo>
                  <a:lnTo>
                    <a:pt x="624281" y="3075617"/>
                  </a:lnTo>
                  <a:lnTo>
                    <a:pt x="589860" y="3046064"/>
                  </a:lnTo>
                  <a:lnTo>
                    <a:pt x="556306" y="3015692"/>
                  </a:lnTo>
                  <a:lnTo>
                    <a:pt x="523629" y="2984522"/>
                  </a:lnTo>
                  <a:lnTo>
                    <a:pt x="491840" y="2952575"/>
                  </a:lnTo>
                  <a:lnTo>
                    <a:pt x="460948" y="2919872"/>
                  </a:lnTo>
                  <a:lnTo>
                    <a:pt x="430964" y="2886436"/>
                  </a:lnTo>
                  <a:lnTo>
                    <a:pt x="401896" y="2852286"/>
                  </a:lnTo>
                  <a:lnTo>
                    <a:pt x="373756" y="2817445"/>
                  </a:lnTo>
                  <a:lnTo>
                    <a:pt x="346552" y="2781933"/>
                  </a:lnTo>
                  <a:lnTo>
                    <a:pt x="320295" y="2745773"/>
                  </a:lnTo>
                  <a:lnTo>
                    <a:pt x="294996" y="2708984"/>
                  </a:lnTo>
                  <a:lnTo>
                    <a:pt x="270662" y="2671588"/>
                  </a:lnTo>
                  <a:lnTo>
                    <a:pt x="247306" y="2633608"/>
                  </a:lnTo>
                  <a:lnTo>
                    <a:pt x="224936" y="2595063"/>
                  </a:lnTo>
                  <a:lnTo>
                    <a:pt x="203563" y="2555975"/>
                  </a:lnTo>
                  <a:lnTo>
                    <a:pt x="183196" y="2516365"/>
                  </a:lnTo>
                  <a:lnTo>
                    <a:pt x="163845" y="2476255"/>
                  </a:lnTo>
                  <a:lnTo>
                    <a:pt x="145521" y="2435666"/>
                  </a:lnTo>
                  <a:lnTo>
                    <a:pt x="128232" y="2394620"/>
                  </a:lnTo>
                  <a:lnTo>
                    <a:pt x="111990" y="2353136"/>
                  </a:lnTo>
                  <a:lnTo>
                    <a:pt x="96804" y="2311237"/>
                  </a:lnTo>
                  <a:lnTo>
                    <a:pt x="82684" y="2268944"/>
                  </a:lnTo>
                  <a:lnTo>
                    <a:pt x="69640" y="2226278"/>
                  </a:lnTo>
                  <a:lnTo>
                    <a:pt x="57681" y="2183261"/>
                  </a:lnTo>
                  <a:lnTo>
                    <a:pt x="46819" y="2139913"/>
                  </a:lnTo>
                  <a:lnTo>
                    <a:pt x="37062" y="2096256"/>
                  </a:lnTo>
                  <a:lnTo>
                    <a:pt x="28420" y="2052312"/>
                  </a:lnTo>
                  <a:lnTo>
                    <a:pt x="20904" y="2008101"/>
                  </a:lnTo>
                  <a:lnTo>
                    <a:pt x="14524" y="1963644"/>
                  </a:lnTo>
                  <a:lnTo>
                    <a:pt x="9288" y="1918963"/>
                  </a:lnTo>
                  <a:lnTo>
                    <a:pt x="5209" y="1874080"/>
                  </a:lnTo>
                  <a:lnTo>
                    <a:pt x="2294" y="1829015"/>
                  </a:lnTo>
                  <a:lnTo>
                    <a:pt x="554" y="1783790"/>
                  </a:lnTo>
                  <a:lnTo>
                    <a:pt x="0" y="1738425"/>
                  </a:lnTo>
                  <a:lnTo>
                    <a:pt x="640" y="1692943"/>
                  </a:lnTo>
                  <a:lnTo>
                    <a:pt x="2485" y="1647365"/>
                  </a:lnTo>
                  <a:lnTo>
                    <a:pt x="5545" y="1601711"/>
                  </a:lnTo>
                  <a:lnTo>
                    <a:pt x="9830" y="1556003"/>
                  </a:lnTo>
                  <a:lnTo>
                    <a:pt x="15349" y="1510262"/>
                  </a:lnTo>
                  <a:lnTo>
                    <a:pt x="22113" y="1464510"/>
                  </a:lnTo>
                  <a:lnTo>
                    <a:pt x="30132" y="1418768"/>
                  </a:lnTo>
                  <a:lnTo>
                    <a:pt x="39414" y="1373056"/>
                  </a:lnTo>
                  <a:lnTo>
                    <a:pt x="49972" y="1327397"/>
                  </a:lnTo>
                  <a:lnTo>
                    <a:pt x="61813" y="1281811"/>
                  </a:lnTo>
                  <a:lnTo>
                    <a:pt x="74949" y="1236321"/>
                  </a:lnTo>
                  <a:lnTo>
                    <a:pt x="89389" y="1190946"/>
                  </a:lnTo>
                  <a:lnTo>
                    <a:pt x="105142" y="1145708"/>
                  </a:lnTo>
                  <a:lnTo>
                    <a:pt x="122625" y="1099652"/>
                  </a:lnTo>
                  <a:lnTo>
                    <a:pt x="141377" y="1054172"/>
                  </a:lnTo>
                  <a:lnTo>
                    <a:pt x="161382" y="1009293"/>
                  </a:lnTo>
                  <a:lnTo>
                    <a:pt x="182625" y="965041"/>
                  </a:lnTo>
                  <a:lnTo>
                    <a:pt x="205089" y="921440"/>
                  </a:lnTo>
                  <a:lnTo>
                    <a:pt x="228760" y="878513"/>
                  </a:lnTo>
                  <a:lnTo>
                    <a:pt x="253619" y="836287"/>
                  </a:lnTo>
                  <a:lnTo>
                    <a:pt x="279653" y="794785"/>
                  </a:lnTo>
                  <a:lnTo>
                    <a:pt x="306845" y="754032"/>
                  </a:lnTo>
                  <a:lnTo>
                    <a:pt x="335178" y="714054"/>
                  </a:lnTo>
                  <a:lnTo>
                    <a:pt x="364638" y="674873"/>
                  </a:lnTo>
                  <a:lnTo>
                    <a:pt x="395207" y="636516"/>
                  </a:lnTo>
                  <a:lnTo>
                    <a:pt x="426871" y="599006"/>
                  </a:lnTo>
                  <a:lnTo>
                    <a:pt x="459613" y="562369"/>
                  </a:lnTo>
                  <a:lnTo>
                    <a:pt x="493417" y="526629"/>
                  </a:lnTo>
                  <a:lnTo>
                    <a:pt x="528268" y="491811"/>
                  </a:lnTo>
                  <a:lnTo>
                    <a:pt x="610890" y="576885"/>
                  </a:lnTo>
                  <a:lnTo>
                    <a:pt x="528270" y="491812"/>
                  </a:lnTo>
                  <a:lnTo>
                    <a:pt x="565745" y="456478"/>
                  </a:lnTo>
                  <a:lnTo>
                    <a:pt x="604212" y="422301"/>
                  </a:lnTo>
                  <a:lnTo>
                    <a:pt x="643643" y="389302"/>
                  </a:lnTo>
                  <a:lnTo>
                    <a:pt x="684009" y="357500"/>
                  </a:lnTo>
                  <a:lnTo>
                    <a:pt x="725283" y="326914"/>
                  </a:lnTo>
                  <a:lnTo>
                    <a:pt x="767438" y="297562"/>
                  </a:lnTo>
                  <a:lnTo>
                    <a:pt x="810445" y="269464"/>
                  </a:lnTo>
                  <a:lnTo>
                    <a:pt x="854278" y="242639"/>
                  </a:lnTo>
                  <a:lnTo>
                    <a:pt x="898908" y="217107"/>
                  </a:lnTo>
                  <a:lnTo>
                    <a:pt x="944307" y="192885"/>
                  </a:lnTo>
                  <a:lnTo>
                    <a:pt x="990448" y="169995"/>
                  </a:lnTo>
                  <a:lnTo>
                    <a:pt x="1740586" y="1740107"/>
                  </a:lnTo>
                  <a:lnTo>
                    <a:pt x="1740597" y="1740119"/>
                  </a:lnTo>
                  <a:lnTo>
                    <a:pt x="990454" y="169996"/>
                  </a:lnTo>
                  <a:lnTo>
                    <a:pt x="1036526" y="148804"/>
                  </a:lnTo>
                  <a:lnTo>
                    <a:pt x="1083152" y="128983"/>
                  </a:lnTo>
                  <a:lnTo>
                    <a:pt x="1130299" y="110539"/>
                  </a:lnTo>
                  <a:lnTo>
                    <a:pt x="1177938" y="93483"/>
                  </a:lnTo>
                  <a:lnTo>
                    <a:pt x="1226037" y="77824"/>
                  </a:lnTo>
                  <a:lnTo>
                    <a:pt x="1274567" y="63571"/>
                  </a:lnTo>
                  <a:lnTo>
                    <a:pt x="1323494" y="50733"/>
                  </a:lnTo>
                  <a:lnTo>
                    <a:pt x="1372789" y="39318"/>
                  </a:lnTo>
                  <a:lnTo>
                    <a:pt x="1422421" y="29337"/>
                  </a:lnTo>
                  <a:lnTo>
                    <a:pt x="1472359" y="20797"/>
                  </a:lnTo>
                  <a:lnTo>
                    <a:pt x="1522572" y="13710"/>
                  </a:lnTo>
                  <a:lnTo>
                    <a:pt x="1740603" y="1740118"/>
                  </a:lnTo>
                  <a:lnTo>
                    <a:pt x="1740604" y="1740096"/>
                  </a:lnTo>
                  <a:lnTo>
                    <a:pt x="1522574" y="13715"/>
                  </a:lnTo>
                  <a:lnTo>
                    <a:pt x="1576897" y="7720"/>
                  </a:lnTo>
                  <a:lnTo>
                    <a:pt x="1631372" y="3433"/>
                  </a:lnTo>
                  <a:lnTo>
                    <a:pt x="1685956" y="859"/>
                  </a:lnTo>
                  <a:close/>
                </a:path>
              </a:pathLst>
            </a:custGeom>
            <a:solidFill>
              <a:schemeClr val="accent4"/>
            </a:solidFill>
          </p:spPr>
          <p:txBody>
            <a:bodyPr wrap="square" lIns="0" tIns="0" rIns="0" bIns="0"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Franklin Gothic Book" panose="020B0503020102020204"/>
                <a:ea typeface="+mn-ea"/>
                <a:cs typeface="+mn-cs"/>
              </a:endParaRPr>
            </a:p>
          </p:txBody>
        </p:sp>
        <p:grpSp>
          <p:nvGrpSpPr>
            <p:cNvPr id="27" name="Group 26">
              <a:extLst>
                <a:ext uri="{FF2B5EF4-FFF2-40B4-BE49-F238E27FC236}">
                  <a16:creationId xmlns:a16="http://schemas.microsoft.com/office/drawing/2014/main" id="{413D3915-9203-73CB-A2AC-D231D45D0D72}"/>
                </a:ext>
              </a:extLst>
            </p:cNvPr>
            <p:cNvGrpSpPr/>
            <p:nvPr/>
          </p:nvGrpSpPr>
          <p:grpSpPr>
            <a:xfrm>
              <a:off x="1491394" y="1655410"/>
              <a:ext cx="1807327" cy="1740538"/>
              <a:chOff x="1491394" y="1655410"/>
              <a:chExt cx="1807327" cy="1740538"/>
            </a:xfrm>
          </p:grpSpPr>
          <p:sp>
            <p:nvSpPr>
              <p:cNvPr id="4" name="object 3">
                <a:extLst>
                  <a:ext uri="{FF2B5EF4-FFF2-40B4-BE49-F238E27FC236}">
                    <a16:creationId xmlns:a16="http://schemas.microsoft.com/office/drawing/2014/main" id="{BC759F3E-ED90-33BB-B894-B9549C6CF78F}"/>
                  </a:ext>
                </a:extLst>
              </p:cNvPr>
              <p:cNvSpPr/>
              <p:nvPr/>
            </p:nvSpPr>
            <p:spPr>
              <a:xfrm>
                <a:off x="2703729" y="1655413"/>
                <a:ext cx="102870" cy="1740535"/>
              </a:xfrm>
              <a:custGeom>
                <a:avLst/>
                <a:gdLst/>
                <a:ahLst/>
                <a:cxnLst/>
                <a:rect l="l" t="t" r="r" b="b"/>
                <a:pathLst>
                  <a:path w="102869" h="1740535">
                    <a:moveTo>
                      <a:pt x="0" y="0"/>
                    </a:moveTo>
                    <a:lnTo>
                      <a:pt x="0" y="1740128"/>
                    </a:lnTo>
                    <a:lnTo>
                      <a:pt x="102336" y="3009"/>
                    </a:lnTo>
                    <a:lnTo>
                      <a:pt x="76772" y="1693"/>
                    </a:lnTo>
                    <a:lnTo>
                      <a:pt x="51192" y="752"/>
                    </a:lnTo>
                    <a:lnTo>
                      <a:pt x="25600" y="188"/>
                    </a:lnTo>
                    <a:lnTo>
                      <a:pt x="0" y="0"/>
                    </a:lnTo>
                    <a:close/>
                  </a:path>
                </a:pathLst>
              </a:custGeom>
              <a:solidFill>
                <a:srgbClr val="007E96"/>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Franklin Gothic Book" panose="020B0503020102020204"/>
                  <a:ea typeface="+mn-ea"/>
                  <a:cs typeface="+mn-cs"/>
                </a:endParaRPr>
              </a:p>
            </p:txBody>
          </p:sp>
          <p:sp>
            <p:nvSpPr>
              <p:cNvPr id="6" name="object 4">
                <a:extLst>
                  <a:ext uri="{FF2B5EF4-FFF2-40B4-BE49-F238E27FC236}">
                    <a16:creationId xmlns:a16="http://schemas.microsoft.com/office/drawing/2014/main" id="{3F1355ED-E880-9BA5-BFC3-E020287EA574}"/>
                  </a:ext>
                </a:extLst>
              </p:cNvPr>
              <p:cNvSpPr/>
              <p:nvPr/>
            </p:nvSpPr>
            <p:spPr>
              <a:xfrm>
                <a:off x="2703726" y="1658424"/>
                <a:ext cx="594995" cy="1737360"/>
              </a:xfrm>
              <a:custGeom>
                <a:avLst/>
                <a:gdLst/>
                <a:ahLst/>
                <a:cxnLst/>
                <a:rect l="l" t="t" r="r" b="b"/>
                <a:pathLst>
                  <a:path w="594994" h="1737360">
                    <a:moveTo>
                      <a:pt x="102336" y="0"/>
                    </a:moveTo>
                    <a:lnTo>
                      <a:pt x="0" y="1737118"/>
                    </a:lnTo>
                    <a:lnTo>
                      <a:pt x="594423" y="101663"/>
                    </a:lnTo>
                    <a:lnTo>
                      <a:pt x="546727" y="85107"/>
                    </a:lnTo>
                    <a:lnTo>
                      <a:pt x="498612" y="69954"/>
                    </a:lnTo>
                    <a:lnTo>
                      <a:pt x="450110" y="56210"/>
                    </a:lnTo>
                    <a:lnTo>
                      <a:pt x="401251" y="43882"/>
                    </a:lnTo>
                    <a:lnTo>
                      <a:pt x="352066" y="32977"/>
                    </a:lnTo>
                    <a:lnTo>
                      <a:pt x="302586" y="23499"/>
                    </a:lnTo>
                    <a:lnTo>
                      <a:pt x="252842" y="15456"/>
                    </a:lnTo>
                    <a:lnTo>
                      <a:pt x="202865" y="8855"/>
                    </a:lnTo>
                    <a:lnTo>
                      <a:pt x="152686" y="3700"/>
                    </a:lnTo>
                    <a:lnTo>
                      <a:pt x="102336" y="0"/>
                    </a:lnTo>
                    <a:close/>
                  </a:path>
                </a:pathLst>
              </a:custGeom>
              <a:solidFill>
                <a:srgbClr val="A1DBE8"/>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Franklin Gothic Book" panose="020B0503020102020204"/>
                  <a:ea typeface="+mn-ea"/>
                  <a:cs typeface="+mn-cs"/>
                </a:endParaRPr>
              </a:p>
            </p:txBody>
          </p:sp>
          <p:sp>
            <p:nvSpPr>
              <p:cNvPr id="8" name="object 6">
                <a:extLst>
                  <a:ext uri="{FF2B5EF4-FFF2-40B4-BE49-F238E27FC236}">
                    <a16:creationId xmlns:a16="http://schemas.microsoft.com/office/drawing/2014/main" id="{A4A6753D-6831-691E-5C14-09B7823DE4EA}"/>
                  </a:ext>
                </a:extLst>
              </p:cNvPr>
              <p:cNvSpPr/>
              <p:nvPr/>
            </p:nvSpPr>
            <p:spPr>
              <a:xfrm>
                <a:off x="1491394" y="1825405"/>
                <a:ext cx="1212850" cy="1570355"/>
              </a:xfrm>
              <a:custGeom>
                <a:avLst/>
                <a:gdLst/>
                <a:ahLst/>
                <a:cxnLst/>
                <a:rect l="l" t="t" r="r" b="b"/>
                <a:pathLst>
                  <a:path w="1212850" h="1570354">
                    <a:moveTo>
                      <a:pt x="462178" y="0"/>
                    </a:moveTo>
                    <a:lnTo>
                      <a:pt x="416037" y="22890"/>
                    </a:lnTo>
                    <a:lnTo>
                      <a:pt x="370638" y="47112"/>
                    </a:lnTo>
                    <a:lnTo>
                      <a:pt x="326008" y="72644"/>
                    </a:lnTo>
                    <a:lnTo>
                      <a:pt x="282175" y="99469"/>
                    </a:lnTo>
                    <a:lnTo>
                      <a:pt x="239168" y="127567"/>
                    </a:lnTo>
                    <a:lnTo>
                      <a:pt x="197013" y="156919"/>
                    </a:lnTo>
                    <a:lnTo>
                      <a:pt x="155739" y="187505"/>
                    </a:lnTo>
                    <a:lnTo>
                      <a:pt x="115373" y="219307"/>
                    </a:lnTo>
                    <a:lnTo>
                      <a:pt x="75942" y="252306"/>
                    </a:lnTo>
                    <a:lnTo>
                      <a:pt x="37475" y="286483"/>
                    </a:lnTo>
                    <a:lnTo>
                      <a:pt x="0" y="321817"/>
                    </a:lnTo>
                    <a:lnTo>
                      <a:pt x="1212329" y="1570139"/>
                    </a:lnTo>
                    <a:lnTo>
                      <a:pt x="462178" y="0"/>
                    </a:lnTo>
                    <a:close/>
                  </a:path>
                </a:pathLst>
              </a:custGeom>
              <a:solidFill>
                <a:srgbClr val="578F41"/>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Franklin Gothic Book" panose="020B0503020102020204"/>
                  <a:ea typeface="+mn-ea"/>
                  <a:cs typeface="+mn-cs"/>
                </a:endParaRPr>
              </a:p>
            </p:txBody>
          </p:sp>
          <p:sp>
            <p:nvSpPr>
              <p:cNvPr id="9" name="object 7">
                <a:extLst>
                  <a:ext uri="{FF2B5EF4-FFF2-40B4-BE49-F238E27FC236}">
                    <a16:creationId xmlns:a16="http://schemas.microsoft.com/office/drawing/2014/main" id="{0A3B4958-B111-C573-2E33-A94E7C9FB7FD}"/>
                  </a:ext>
                </a:extLst>
              </p:cNvPr>
              <p:cNvSpPr/>
              <p:nvPr/>
            </p:nvSpPr>
            <p:spPr>
              <a:xfrm>
                <a:off x="1953578" y="1669120"/>
                <a:ext cx="750570" cy="1726564"/>
              </a:xfrm>
              <a:custGeom>
                <a:avLst/>
                <a:gdLst/>
                <a:ahLst/>
                <a:cxnLst/>
                <a:rect l="l" t="t" r="r" b="b"/>
                <a:pathLst>
                  <a:path w="750569" h="1726564">
                    <a:moveTo>
                      <a:pt x="532117" y="0"/>
                    </a:moveTo>
                    <a:lnTo>
                      <a:pt x="481904" y="7087"/>
                    </a:lnTo>
                    <a:lnTo>
                      <a:pt x="431966" y="15627"/>
                    </a:lnTo>
                    <a:lnTo>
                      <a:pt x="382334" y="25608"/>
                    </a:lnTo>
                    <a:lnTo>
                      <a:pt x="333039" y="37023"/>
                    </a:lnTo>
                    <a:lnTo>
                      <a:pt x="284112" y="49861"/>
                    </a:lnTo>
                    <a:lnTo>
                      <a:pt x="235583" y="64114"/>
                    </a:lnTo>
                    <a:lnTo>
                      <a:pt x="187484" y="79773"/>
                    </a:lnTo>
                    <a:lnTo>
                      <a:pt x="139845" y="96829"/>
                    </a:lnTo>
                    <a:lnTo>
                      <a:pt x="92698" y="115273"/>
                    </a:lnTo>
                    <a:lnTo>
                      <a:pt x="46072" y="135094"/>
                    </a:lnTo>
                    <a:lnTo>
                      <a:pt x="0" y="156286"/>
                    </a:lnTo>
                    <a:lnTo>
                      <a:pt x="750150" y="1726425"/>
                    </a:lnTo>
                    <a:lnTo>
                      <a:pt x="532117" y="0"/>
                    </a:lnTo>
                    <a:close/>
                  </a:path>
                </a:pathLst>
              </a:custGeom>
              <a:solidFill>
                <a:srgbClr val="60C9DC"/>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Franklin Gothic Book" panose="020B0503020102020204"/>
                  <a:ea typeface="+mn-ea"/>
                  <a:cs typeface="+mn-cs"/>
                </a:endParaRPr>
              </a:p>
            </p:txBody>
          </p:sp>
          <p:sp>
            <p:nvSpPr>
              <p:cNvPr id="10" name="object 8">
                <a:extLst>
                  <a:ext uri="{FF2B5EF4-FFF2-40B4-BE49-F238E27FC236}">
                    <a16:creationId xmlns:a16="http://schemas.microsoft.com/office/drawing/2014/main" id="{61604958-36FB-F62E-42C9-9451BC94554E}"/>
                  </a:ext>
                </a:extLst>
              </p:cNvPr>
              <p:cNvSpPr/>
              <p:nvPr/>
            </p:nvSpPr>
            <p:spPr>
              <a:xfrm>
                <a:off x="2485698" y="1655410"/>
                <a:ext cx="218440" cy="1740535"/>
              </a:xfrm>
              <a:custGeom>
                <a:avLst/>
                <a:gdLst/>
                <a:ahLst/>
                <a:cxnLst/>
                <a:rect l="l" t="t" r="r" b="b"/>
                <a:pathLst>
                  <a:path w="218439" h="1740535">
                    <a:moveTo>
                      <a:pt x="218033" y="0"/>
                    </a:moveTo>
                    <a:lnTo>
                      <a:pt x="163381" y="859"/>
                    </a:lnTo>
                    <a:lnTo>
                      <a:pt x="108797" y="3433"/>
                    </a:lnTo>
                    <a:lnTo>
                      <a:pt x="54323" y="7720"/>
                    </a:lnTo>
                    <a:lnTo>
                      <a:pt x="0" y="13715"/>
                    </a:lnTo>
                    <a:lnTo>
                      <a:pt x="218033" y="1740128"/>
                    </a:lnTo>
                    <a:lnTo>
                      <a:pt x="218033" y="0"/>
                    </a:lnTo>
                    <a:close/>
                  </a:path>
                </a:pathLst>
              </a:custGeom>
              <a:solidFill>
                <a:srgbClr val="00A8C6"/>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Franklin Gothic Book" panose="020B0503020102020204"/>
                  <a:ea typeface="+mn-ea"/>
                  <a:cs typeface="+mn-cs"/>
                </a:endParaRPr>
              </a:p>
            </p:txBody>
          </p:sp>
        </p:grpSp>
      </p:grpSp>
      <p:sp>
        <p:nvSpPr>
          <p:cNvPr id="184" name="object 103">
            <a:extLst>
              <a:ext uri="{FF2B5EF4-FFF2-40B4-BE49-F238E27FC236}">
                <a16:creationId xmlns:a16="http://schemas.microsoft.com/office/drawing/2014/main" id="{10DAB9D4-30E7-2080-12F0-4DA527A8791A}"/>
              </a:ext>
            </a:extLst>
          </p:cNvPr>
          <p:cNvSpPr txBox="1"/>
          <p:nvPr/>
        </p:nvSpPr>
        <p:spPr>
          <a:xfrm>
            <a:off x="2788161" y="2040928"/>
            <a:ext cx="358446" cy="182101"/>
          </a:xfrm>
          <a:prstGeom prst="rect">
            <a:avLst/>
          </a:prstGeom>
        </p:spPr>
        <p:txBody>
          <a:bodyPr vert="horz" wrap="square" lIns="0" tIns="1270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all" spc="200" normalizeH="0" baseline="0" noProof="0" dirty="0">
                <a:ln>
                  <a:noFill/>
                </a:ln>
                <a:solidFill>
                  <a:srgbClr val="000000"/>
                </a:solidFill>
                <a:effectLst/>
                <a:uLnTx/>
                <a:uFillTx/>
                <a:latin typeface="Franklin Gothic Book" panose="020B0503020102020204"/>
                <a:ea typeface="+mn-ea"/>
                <a:cs typeface="Gotham-Medium"/>
              </a:rPr>
              <a:t>5%</a:t>
            </a:r>
            <a:endParaRPr kumimoji="0" lang="en-US" sz="1100" b="0" i="0" u="none" strike="noStrike" kern="1200" cap="all" spc="200" normalizeH="0" baseline="0" noProof="0">
              <a:ln>
                <a:noFill/>
              </a:ln>
              <a:solidFill>
                <a:srgbClr val="000000"/>
              </a:solidFill>
              <a:effectLst/>
              <a:uLnTx/>
              <a:uFillTx/>
              <a:latin typeface="Franklin Gothic Book" panose="020B0503020102020204"/>
              <a:ea typeface="+mn-ea"/>
              <a:cs typeface="Gotham-Medium"/>
            </a:endParaRPr>
          </a:p>
        </p:txBody>
      </p:sp>
      <p:sp>
        <p:nvSpPr>
          <p:cNvPr id="185" name="object 104">
            <a:extLst>
              <a:ext uri="{FF2B5EF4-FFF2-40B4-BE49-F238E27FC236}">
                <a16:creationId xmlns:a16="http://schemas.microsoft.com/office/drawing/2014/main" id="{02F21057-E1A4-8549-3E57-3FA85FF69C2E}"/>
              </a:ext>
            </a:extLst>
          </p:cNvPr>
          <p:cNvSpPr txBox="1"/>
          <p:nvPr/>
        </p:nvSpPr>
        <p:spPr>
          <a:xfrm>
            <a:off x="2162705" y="3804476"/>
            <a:ext cx="1012056" cy="679673"/>
          </a:xfrm>
          <a:prstGeom prst="rect">
            <a:avLst/>
          </a:prstGeom>
        </p:spPr>
        <p:txBody>
          <a:bodyPr vert="horz" wrap="square" lIns="0" tIns="12700" rIns="0" bIns="0" rtlCol="0">
            <a:spAutoFit/>
          </a:bodyPr>
          <a:lstStyle/>
          <a:p>
            <a:pPr marL="118110" marR="0" lvl="0" indent="0" algn="ctr" defTabSz="457200" rtl="0" eaLnBrk="1" fontAlgn="auto" latinLnBrk="0" hangingPunct="1">
              <a:lnSpc>
                <a:spcPts val="2305"/>
              </a:lnSpc>
              <a:spcBef>
                <a:spcPts val="100"/>
              </a:spcBef>
              <a:spcAft>
                <a:spcPts val="0"/>
              </a:spcAft>
              <a:buClrTx/>
              <a:buSzTx/>
              <a:buFontTx/>
              <a:buNone/>
              <a:tabLst/>
              <a:defRPr/>
            </a:pPr>
            <a:r>
              <a:rPr kumimoji="0" lang="en-US" sz="1100" b="0" i="0" u="none" strike="noStrike" kern="1200" cap="all" spc="200" normalizeH="0" baseline="0" noProof="0" dirty="0">
                <a:ln>
                  <a:noFill/>
                </a:ln>
                <a:solidFill>
                  <a:srgbClr val="000000"/>
                </a:solidFill>
                <a:effectLst/>
                <a:uLnTx/>
                <a:uFillTx/>
                <a:latin typeface="Franklin Gothic Book" panose="020B0503020102020204"/>
                <a:ea typeface="+mn-ea"/>
                <a:cs typeface="Gotham-Medium"/>
              </a:rPr>
              <a:t>82%</a:t>
            </a:r>
            <a:endParaRPr kumimoji="0" lang="en-US" sz="1100" b="0" i="0" u="none" strike="noStrike" kern="1200" cap="all" spc="200" normalizeH="0" baseline="0" noProof="0">
              <a:ln>
                <a:noFill/>
              </a:ln>
              <a:solidFill>
                <a:srgbClr val="000000"/>
              </a:solidFill>
              <a:effectLst/>
              <a:uLnTx/>
              <a:uFillTx/>
              <a:latin typeface="Franklin Gothic Book" panose="020B0503020102020204"/>
              <a:ea typeface="+mn-ea"/>
              <a:cs typeface="Gotham-Medium"/>
            </a:endParaRPr>
          </a:p>
          <a:p>
            <a:pPr marL="12700" marR="0" lvl="0" indent="0" algn="ctr" defTabSz="457200" rtl="0" eaLnBrk="1" fontAlgn="auto" latinLnBrk="0" hangingPunct="1">
              <a:lnSpc>
                <a:spcPts val="2905"/>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Franklin Gothic Medium Cond" panose="020B0606030402020204" pitchFamily="34" charset="0"/>
                <a:ea typeface="+mn-ea"/>
                <a:cs typeface="DharmaGothicE-Light"/>
              </a:rPr>
              <a:t>$1.33 B</a:t>
            </a:r>
            <a:endParaRPr kumimoji="0" lang="en-US" sz="2400" b="0" i="0" u="none" strike="noStrike" kern="1200" cap="none" spc="0" normalizeH="0" baseline="0" noProof="0">
              <a:ln>
                <a:noFill/>
              </a:ln>
              <a:solidFill>
                <a:srgbClr val="000000"/>
              </a:solidFill>
              <a:effectLst/>
              <a:uLnTx/>
              <a:uFillTx/>
              <a:latin typeface="Franklin Gothic Medium Cond" panose="020B0606030402020204" pitchFamily="34" charset="0"/>
              <a:ea typeface="+mn-ea"/>
              <a:cs typeface="DharmaGothicE-Light"/>
            </a:endParaRPr>
          </a:p>
        </p:txBody>
      </p:sp>
      <p:grpSp>
        <p:nvGrpSpPr>
          <p:cNvPr id="52" name="Group 51">
            <a:extLst>
              <a:ext uri="{FF2B5EF4-FFF2-40B4-BE49-F238E27FC236}">
                <a16:creationId xmlns:a16="http://schemas.microsoft.com/office/drawing/2014/main" id="{BC0461AC-9113-4130-10A6-130DD107DAFD}"/>
              </a:ext>
            </a:extLst>
          </p:cNvPr>
          <p:cNvGrpSpPr/>
          <p:nvPr/>
        </p:nvGrpSpPr>
        <p:grpSpPr>
          <a:xfrm>
            <a:off x="9190581" y="2759398"/>
            <a:ext cx="2490335" cy="2490470"/>
            <a:chOff x="8614978" y="4513593"/>
            <a:chExt cx="2490335" cy="2490470"/>
          </a:xfrm>
        </p:grpSpPr>
        <p:sp>
          <p:nvSpPr>
            <p:cNvPr id="46" name="Freeform 45">
              <a:extLst>
                <a:ext uri="{FF2B5EF4-FFF2-40B4-BE49-F238E27FC236}">
                  <a16:creationId xmlns:a16="http://schemas.microsoft.com/office/drawing/2014/main" id="{DE577ADF-A2AA-3C28-609A-9A4617FADC11}"/>
                </a:ext>
              </a:extLst>
            </p:cNvPr>
            <p:cNvSpPr/>
            <p:nvPr/>
          </p:nvSpPr>
          <p:spPr>
            <a:xfrm>
              <a:off x="8614978" y="4513898"/>
              <a:ext cx="2490335" cy="2490165"/>
            </a:xfrm>
            <a:custGeom>
              <a:avLst/>
              <a:gdLst>
                <a:gd name="connsiteX0" fmla="*/ 1245168 w 2490335"/>
                <a:gd name="connsiteY0" fmla="*/ 0 h 2490165"/>
                <a:gd name="connsiteX1" fmla="*/ 1282819 w 2490335"/>
                <a:gd name="connsiteY1" fmla="*/ 573 h 2490165"/>
                <a:gd name="connsiteX2" fmla="*/ 1295358 w 2490335"/>
                <a:gd name="connsiteY2" fmla="*/ 1016 h 2490165"/>
                <a:gd name="connsiteX3" fmla="*/ 1245169 w 2490335"/>
                <a:gd name="connsiteY3" fmla="*/ 1244976 h 2490165"/>
                <a:gd name="connsiteX4" fmla="*/ 1245178 w 2490335"/>
                <a:gd name="connsiteY4" fmla="*/ 1244928 h 2490165"/>
                <a:gd name="connsiteX5" fmla="*/ 1295365 w 2490335"/>
                <a:gd name="connsiteY5" fmla="*/ 1012 h 2490165"/>
                <a:gd name="connsiteX6" fmla="*/ 1338464 w 2490335"/>
                <a:gd name="connsiteY6" fmla="*/ 3501 h 2490165"/>
                <a:gd name="connsiteX7" fmla="*/ 1381438 w 2490335"/>
                <a:gd name="connsiteY7" fmla="*/ 7482 h 2490165"/>
                <a:gd name="connsiteX8" fmla="*/ 1424247 w 2490335"/>
                <a:gd name="connsiteY8" fmla="*/ 12949 h 2490165"/>
                <a:gd name="connsiteX9" fmla="*/ 1466853 w 2490335"/>
                <a:gd name="connsiteY9" fmla="*/ 19896 h 2490165"/>
                <a:gd name="connsiteX10" fmla="*/ 1422235 w 2490335"/>
                <a:gd name="connsiteY10" fmla="*/ 266482 h 2490165"/>
                <a:gd name="connsiteX11" fmla="*/ 1466856 w 2490335"/>
                <a:gd name="connsiteY11" fmla="*/ 19894 h 2490165"/>
                <a:gd name="connsiteX12" fmla="*/ 1513688 w 2490335"/>
                <a:gd name="connsiteY12" fmla="*/ 29282 h 2490165"/>
                <a:gd name="connsiteX13" fmla="*/ 1559756 w 2490335"/>
                <a:gd name="connsiteY13" fmla="*/ 40337 h 2490165"/>
                <a:gd name="connsiteX14" fmla="*/ 1605034 w 2490335"/>
                <a:gd name="connsiteY14" fmla="*/ 53023 h 2490165"/>
                <a:gd name="connsiteX15" fmla="*/ 1649497 w 2490335"/>
                <a:gd name="connsiteY15" fmla="*/ 67300 h 2490165"/>
                <a:gd name="connsiteX16" fmla="*/ 1693118 w 2490335"/>
                <a:gd name="connsiteY16" fmla="*/ 83132 h 2490165"/>
                <a:gd name="connsiteX17" fmla="*/ 1735871 w 2490335"/>
                <a:gd name="connsiteY17" fmla="*/ 100482 h 2490165"/>
                <a:gd name="connsiteX18" fmla="*/ 1777731 w 2490335"/>
                <a:gd name="connsiteY18" fmla="*/ 119311 h 2490165"/>
                <a:gd name="connsiteX19" fmla="*/ 1818670 w 2490335"/>
                <a:gd name="connsiteY19" fmla="*/ 139583 h 2490165"/>
                <a:gd name="connsiteX20" fmla="*/ 1858665 w 2490335"/>
                <a:gd name="connsiteY20" fmla="*/ 161259 h 2490165"/>
                <a:gd name="connsiteX21" fmla="*/ 1897687 w 2490335"/>
                <a:gd name="connsiteY21" fmla="*/ 184303 h 2490165"/>
                <a:gd name="connsiteX22" fmla="*/ 1935712 w 2490335"/>
                <a:gd name="connsiteY22" fmla="*/ 208677 h 2490165"/>
                <a:gd name="connsiteX23" fmla="*/ 1972713 w 2490335"/>
                <a:gd name="connsiteY23" fmla="*/ 234343 h 2490165"/>
                <a:gd name="connsiteX24" fmla="*/ 2008665 w 2490335"/>
                <a:gd name="connsiteY24" fmla="*/ 261265 h 2490165"/>
                <a:gd name="connsiteX25" fmla="*/ 2043541 w 2490335"/>
                <a:gd name="connsiteY25" fmla="*/ 289404 h 2490165"/>
                <a:gd name="connsiteX26" fmla="*/ 2077316 w 2490335"/>
                <a:gd name="connsiteY26" fmla="*/ 318723 h 2490165"/>
                <a:gd name="connsiteX27" fmla="*/ 2109963 w 2490335"/>
                <a:gd name="connsiteY27" fmla="*/ 349185 h 2490165"/>
                <a:gd name="connsiteX28" fmla="*/ 2141457 w 2490335"/>
                <a:gd name="connsiteY28" fmla="*/ 380752 h 2490165"/>
                <a:gd name="connsiteX29" fmla="*/ 2171771 w 2490335"/>
                <a:gd name="connsiteY29" fmla="*/ 413386 h 2490165"/>
                <a:gd name="connsiteX30" fmla="*/ 2200879 w 2490335"/>
                <a:gd name="connsiteY30" fmla="*/ 447051 h 2490165"/>
                <a:gd name="connsiteX31" fmla="*/ 2228756 w 2490335"/>
                <a:gd name="connsiteY31" fmla="*/ 481709 h 2490165"/>
                <a:gd name="connsiteX32" fmla="*/ 2255376 w 2490335"/>
                <a:gd name="connsiteY32" fmla="*/ 517322 h 2490165"/>
                <a:gd name="connsiteX33" fmla="*/ 2280712 w 2490335"/>
                <a:gd name="connsiteY33" fmla="*/ 553853 h 2490165"/>
                <a:gd name="connsiteX34" fmla="*/ 2304738 w 2490335"/>
                <a:gd name="connsiteY34" fmla="*/ 591265 h 2490165"/>
                <a:gd name="connsiteX35" fmla="*/ 2327430 w 2490335"/>
                <a:gd name="connsiteY35" fmla="*/ 629519 h 2490165"/>
                <a:gd name="connsiteX36" fmla="*/ 2348759 w 2490335"/>
                <a:gd name="connsiteY36" fmla="*/ 668579 h 2490165"/>
                <a:gd name="connsiteX37" fmla="*/ 2368702 w 2490335"/>
                <a:gd name="connsiteY37" fmla="*/ 708407 h 2490165"/>
                <a:gd name="connsiteX38" fmla="*/ 2387231 w 2490335"/>
                <a:gd name="connsiteY38" fmla="*/ 748965 h 2490165"/>
                <a:gd name="connsiteX39" fmla="*/ 2404320 w 2490335"/>
                <a:gd name="connsiteY39" fmla="*/ 790217 h 2490165"/>
                <a:gd name="connsiteX40" fmla="*/ 2419945 w 2490335"/>
                <a:gd name="connsiteY40" fmla="*/ 832124 h 2490165"/>
                <a:gd name="connsiteX41" fmla="*/ 2434078 w 2490335"/>
                <a:gd name="connsiteY41" fmla="*/ 874650 h 2490165"/>
                <a:gd name="connsiteX42" fmla="*/ 2446693 w 2490335"/>
                <a:gd name="connsiteY42" fmla="*/ 917756 h 2490165"/>
                <a:gd name="connsiteX43" fmla="*/ 2457766 w 2490335"/>
                <a:gd name="connsiteY43" fmla="*/ 961405 h 2490165"/>
                <a:gd name="connsiteX44" fmla="*/ 2467269 w 2490335"/>
                <a:gd name="connsiteY44" fmla="*/ 1005561 h 2490165"/>
                <a:gd name="connsiteX45" fmla="*/ 2475176 w 2490335"/>
                <a:gd name="connsiteY45" fmla="*/ 1050184 h 2490165"/>
                <a:gd name="connsiteX46" fmla="*/ 2481463 w 2490335"/>
                <a:gd name="connsiteY46" fmla="*/ 1095239 h 2490165"/>
                <a:gd name="connsiteX47" fmla="*/ 2486102 w 2490335"/>
                <a:gd name="connsiteY47" fmla="*/ 1140687 h 2490165"/>
                <a:gd name="connsiteX48" fmla="*/ 2489068 w 2490335"/>
                <a:gd name="connsiteY48" fmla="*/ 1186490 h 2490165"/>
                <a:gd name="connsiteX49" fmla="*/ 2490335 w 2490335"/>
                <a:gd name="connsiteY49" fmla="*/ 1232613 h 2490165"/>
                <a:gd name="connsiteX50" fmla="*/ 2489876 w 2490335"/>
                <a:gd name="connsiteY50" fmla="*/ 1279016 h 2490165"/>
                <a:gd name="connsiteX51" fmla="*/ 2487667 w 2490335"/>
                <a:gd name="connsiteY51" fmla="*/ 1325663 h 2490165"/>
                <a:gd name="connsiteX52" fmla="*/ 2483680 w 2490335"/>
                <a:gd name="connsiteY52" fmla="*/ 1372516 h 2490165"/>
                <a:gd name="connsiteX53" fmla="*/ 2477890 w 2490335"/>
                <a:gd name="connsiteY53" fmla="*/ 1419537 h 2490165"/>
                <a:gd name="connsiteX54" fmla="*/ 2470271 w 2490335"/>
                <a:gd name="connsiteY54" fmla="*/ 1466690 h 2490165"/>
                <a:gd name="connsiteX55" fmla="*/ 2460883 w 2490335"/>
                <a:gd name="connsiteY55" fmla="*/ 1513522 h 2490165"/>
                <a:gd name="connsiteX56" fmla="*/ 2449828 w 2490335"/>
                <a:gd name="connsiteY56" fmla="*/ 1559590 h 2490165"/>
                <a:gd name="connsiteX57" fmla="*/ 2437144 w 2490335"/>
                <a:gd name="connsiteY57" fmla="*/ 1604868 h 2490165"/>
                <a:gd name="connsiteX58" fmla="*/ 2422867 w 2490335"/>
                <a:gd name="connsiteY58" fmla="*/ 1649331 h 2490165"/>
                <a:gd name="connsiteX59" fmla="*/ 2407035 w 2490335"/>
                <a:gd name="connsiteY59" fmla="*/ 1692951 h 2490165"/>
                <a:gd name="connsiteX60" fmla="*/ 2389686 w 2490335"/>
                <a:gd name="connsiteY60" fmla="*/ 1735704 h 2490165"/>
                <a:gd name="connsiteX61" fmla="*/ 2370858 w 2490335"/>
                <a:gd name="connsiteY61" fmla="*/ 1777564 h 2490165"/>
                <a:gd name="connsiteX62" fmla="*/ 2350586 w 2490335"/>
                <a:gd name="connsiteY62" fmla="*/ 1818503 h 2490165"/>
                <a:gd name="connsiteX63" fmla="*/ 2328910 w 2490335"/>
                <a:gd name="connsiteY63" fmla="*/ 1858497 h 2490165"/>
                <a:gd name="connsiteX64" fmla="*/ 2305867 w 2490335"/>
                <a:gd name="connsiteY64" fmla="*/ 1897519 h 2490165"/>
                <a:gd name="connsiteX65" fmla="*/ 2281493 w 2490335"/>
                <a:gd name="connsiteY65" fmla="*/ 1935544 h 2490165"/>
                <a:gd name="connsiteX66" fmla="*/ 2255827 w 2490335"/>
                <a:gd name="connsiteY66" fmla="*/ 1972545 h 2490165"/>
                <a:gd name="connsiteX67" fmla="*/ 2228905 w 2490335"/>
                <a:gd name="connsiteY67" fmla="*/ 2008497 h 2490165"/>
                <a:gd name="connsiteX68" fmla="*/ 2200766 w 2490335"/>
                <a:gd name="connsiteY68" fmla="*/ 2043373 h 2490165"/>
                <a:gd name="connsiteX69" fmla="*/ 2171447 w 2490335"/>
                <a:gd name="connsiteY69" fmla="*/ 2077147 h 2490165"/>
                <a:gd name="connsiteX70" fmla="*/ 2140986 w 2490335"/>
                <a:gd name="connsiteY70" fmla="*/ 2109794 h 2490165"/>
                <a:gd name="connsiteX71" fmla="*/ 2109419 w 2490335"/>
                <a:gd name="connsiteY71" fmla="*/ 2141287 h 2490165"/>
                <a:gd name="connsiteX72" fmla="*/ 2076784 w 2490335"/>
                <a:gd name="connsiteY72" fmla="*/ 2171601 h 2490165"/>
                <a:gd name="connsiteX73" fmla="*/ 2043119 w 2490335"/>
                <a:gd name="connsiteY73" fmla="*/ 2200709 h 2490165"/>
                <a:gd name="connsiteX74" fmla="*/ 2008461 w 2490335"/>
                <a:gd name="connsiteY74" fmla="*/ 2228586 h 2490165"/>
                <a:gd name="connsiteX75" fmla="*/ 1972848 w 2490335"/>
                <a:gd name="connsiteY75" fmla="*/ 2255205 h 2490165"/>
                <a:gd name="connsiteX76" fmla="*/ 1936317 w 2490335"/>
                <a:gd name="connsiteY76" fmla="*/ 2280541 h 2490165"/>
                <a:gd name="connsiteX77" fmla="*/ 1898906 w 2490335"/>
                <a:gd name="connsiteY77" fmla="*/ 2304567 h 2490165"/>
                <a:gd name="connsiteX78" fmla="*/ 1860651 w 2490335"/>
                <a:gd name="connsiteY78" fmla="*/ 2327258 h 2490165"/>
                <a:gd name="connsiteX79" fmla="*/ 1821591 w 2490335"/>
                <a:gd name="connsiteY79" fmla="*/ 2348588 h 2490165"/>
                <a:gd name="connsiteX80" fmla="*/ 1781764 w 2490335"/>
                <a:gd name="connsiteY80" fmla="*/ 2368530 h 2490165"/>
                <a:gd name="connsiteX81" fmla="*/ 1741205 w 2490335"/>
                <a:gd name="connsiteY81" fmla="*/ 2387059 h 2490165"/>
                <a:gd name="connsiteX82" fmla="*/ 1699954 w 2490335"/>
                <a:gd name="connsiteY82" fmla="*/ 2404149 h 2490165"/>
                <a:gd name="connsiteX83" fmla="*/ 1658046 w 2490335"/>
                <a:gd name="connsiteY83" fmla="*/ 2419773 h 2490165"/>
                <a:gd name="connsiteX84" fmla="*/ 1615521 w 2490335"/>
                <a:gd name="connsiteY84" fmla="*/ 2433906 h 2490165"/>
                <a:gd name="connsiteX85" fmla="*/ 1572415 w 2490335"/>
                <a:gd name="connsiteY85" fmla="*/ 2446522 h 2490165"/>
                <a:gd name="connsiteX86" fmla="*/ 1528766 w 2490335"/>
                <a:gd name="connsiteY86" fmla="*/ 2457594 h 2490165"/>
                <a:gd name="connsiteX87" fmla="*/ 1484611 w 2490335"/>
                <a:gd name="connsiteY87" fmla="*/ 2467097 h 2490165"/>
                <a:gd name="connsiteX88" fmla="*/ 1439988 w 2490335"/>
                <a:gd name="connsiteY88" fmla="*/ 2475005 h 2490165"/>
                <a:gd name="connsiteX89" fmla="*/ 1394933 w 2490335"/>
                <a:gd name="connsiteY89" fmla="*/ 2481292 h 2490165"/>
                <a:gd name="connsiteX90" fmla="*/ 1349486 w 2490335"/>
                <a:gd name="connsiteY90" fmla="*/ 2485931 h 2490165"/>
                <a:gd name="connsiteX91" fmla="*/ 1303683 w 2490335"/>
                <a:gd name="connsiteY91" fmla="*/ 2488898 h 2490165"/>
                <a:gd name="connsiteX92" fmla="*/ 1257561 w 2490335"/>
                <a:gd name="connsiteY92" fmla="*/ 2490165 h 2490165"/>
                <a:gd name="connsiteX93" fmla="*/ 1211158 w 2490335"/>
                <a:gd name="connsiteY93" fmla="*/ 2489707 h 2490165"/>
                <a:gd name="connsiteX94" fmla="*/ 1164512 w 2490335"/>
                <a:gd name="connsiteY94" fmla="*/ 2487498 h 2490165"/>
                <a:gd name="connsiteX95" fmla="*/ 1117659 w 2490335"/>
                <a:gd name="connsiteY95" fmla="*/ 2483512 h 2490165"/>
                <a:gd name="connsiteX96" fmla="*/ 1070639 w 2490335"/>
                <a:gd name="connsiteY96" fmla="*/ 2477723 h 2490165"/>
                <a:gd name="connsiteX97" fmla="*/ 1023487 w 2490335"/>
                <a:gd name="connsiteY97" fmla="*/ 2470105 h 2490165"/>
                <a:gd name="connsiteX98" fmla="*/ 976655 w 2490335"/>
                <a:gd name="connsiteY98" fmla="*/ 2460716 h 2490165"/>
                <a:gd name="connsiteX99" fmla="*/ 930587 w 2490335"/>
                <a:gd name="connsiteY99" fmla="*/ 2449661 h 2490165"/>
                <a:gd name="connsiteX100" fmla="*/ 885308 w 2490335"/>
                <a:gd name="connsiteY100" fmla="*/ 2436975 h 2490165"/>
                <a:gd name="connsiteX101" fmla="*/ 840846 w 2490335"/>
                <a:gd name="connsiteY101" fmla="*/ 2422698 h 2490165"/>
                <a:gd name="connsiteX102" fmla="*/ 797225 w 2490335"/>
                <a:gd name="connsiteY102" fmla="*/ 2406866 h 2490165"/>
                <a:gd name="connsiteX103" fmla="*/ 754472 w 2490335"/>
                <a:gd name="connsiteY103" fmla="*/ 2389516 h 2490165"/>
                <a:gd name="connsiteX104" fmla="*/ 712612 w 2490335"/>
                <a:gd name="connsiteY104" fmla="*/ 2370687 h 2490165"/>
                <a:gd name="connsiteX105" fmla="*/ 671672 w 2490335"/>
                <a:gd name="connsiteY105" fmla="*/ 2350415 h 2490165"/>
                <a:gd name="connsiteX106" fmla="*/ 631678 w 2490335"/>
                <a:gd name="connsiteY106" fmla="*/ 2328739 h 2490165"/>
                <a:gd name="connsiteX107" fmla="*/ 592656 w 2490335"/>
                <a:gd name="connsiteY107" fmla="*/ 2305695 h 2490165"/>
                <a:gd name="connsiteX108" fmla="*/ 554631 w 2490335"/>
                <a:gd name="connsiteY108" fmla="*/ 2281321 h 2490165"/>
                <a:gd name="connsiteX109" fmla="*/ 517629 w 2490335"/>
                <a:gd name="connsiteY109" fmla="*/ 2255655 h 2490165"/>
                <a:gd name="connsiteX110" fmla="*/ 481677 w 2490335"/>
                <a:gd name="connsiteY110" fmla="*/ 2228733 h 2490165"/>
                <a:gd name="connsiteX111" fmla="*/ 446801 w 2490335"/>
                <a:gd name="connsiteY111" fmla="*/ 2200594 h 2490165"/>
                <a:gd name="connsiteX112" fmla="*/ 413026 w 2490335"/>
                <a:gd name="connsiteY112" fmla="*/ 2171275 h 2490165"/>
                <a:gd name="connsiteX113" fmla="*/ 380379 w 2490335"/>
                <a:gd name="connsiteY113" fmla="*/ 2140813 h 2490165"/>
                <a:gd name="connsiteX114" fmla="*/ 348886 w 2490335"/>
                <a:gd name="connsiteY114" fmla="*/ 2109246 h 2490165"/>
                <a:gd name="connsiteX115" fmla="*/ 318571 w 2490335"/>
                <a:gd name="connsiteY115" fmla="*/ 2076612 h 2490165"/>
                <a:gd name="connsiteX116" fmla="*/ 289463 w 2490335"/>
                <a:gd name="connsiteY116" fmla="*/ 2042947 h 2490165"/>
                <a:gd name="connsiteX117" fmla="*/ 261586 w 2490335"/>
                <a:gd name="connsiteY117" fmla="*/ 2008289 h 2490165"/>
                <a:gd name="connsiteX118" fmla="*/ 234966 w 2490335"/>
                <a:gd name="connsiteY118" fmla="*/ 1972676 h 2490165"/>
                <a:gd name="connsiteX119" fmla="*/ 209630 w 2490335"/>
                <a:gd name="connsiteY119" fmla="*/ 1936145 h 2490165"/>
                <a:gd name="connsiteX120" fmla="*/ 185603 w 2490335"/>
                <a:gd name="connsiteY120" fmla="*/ 1898733 h 2490165"/>
                <a:gd name="connsiteX121" fmla="*/ 162911 w 2490335"/>
                <a:gd name="connsiteY121" fmla="*/ 1860479 h 2490165"/>
                <a:gd name="connsiteX122" fmla="*/ 141581 w 2490335"/>
                <a:gd name="connsiteY122" fmla="*/ 1821419 h 2490165"/>
                <a:gd name="connsiteX123" fmla="*/ 121638 w 2490335"/>
                <a:gd name="connsiteY123" fmla="*/ 1781591 h 2490165"/>
                <a:gd name="connsiteX124" fmla="*/ 103109 w 2490335"/>
                <a:gd name="connsiteY124" fmla="*/ 1741033 h 2490165"/>
                <a:gd name="connsiteX125" fmla="*/ 86019 w 2490335"/>
                <a:gd name="connsiteY125" fmla="*/ 1699781 h 2490165"/>
                <a:gd name="connsiteX126" fmla="*/ 70394 w 2490335"/>
                <a:gd name="connsiteY126" fmla="*/ 1657874 h 2490165"/>
                <a:gd name="connsiteX127" fmla="*/ 56261 w 2490335"/>
                <a:gd name="connsiteY127" fmla="*/ 1615348 h 2490165"/>
                <a:gd name="connsiteX128" fmla="*/ 43645 w 2490335"/>
                <a:gd name="connsiteY128" fmla="*/ 1572242 h 2490165"/>
                <a:gd name="connsiteX129" fmla="*/ 32572 w 2490335"/>
                <a:gd name="connsiteY129" fmla="*/ 1528593 h 2490165"/>
                <a:gd name="connsiteX130" fmla="*/ 23069 w 2490335"/>
                <a:gd name="connsiteY130" fmla="*/ 1484437 h 2490165"/>
                <a:gd name="connsiteX131" fmla="*/ 15160 w 2490335"/>
                <a:gd name="connsiteY131" fmla="*/ 1439814 h 2490165"/>
                <a:gd name="connsiteX132" fmla="*/ 8873 w 2490335"/>
                <a:gd name="connsiteY132" fmla="*/ 1394759 h 2490165"/>
                <a:gd name="connsiteX133" fmla="*/ 4234 w 2490335"/>
                <a:gd name="connsiteY133" fmla="*/ 1349311 h 2490165"/>
                <a:gd name="connsiteX134" fmla="*/ 1267 w 2490335"/>
                <a:gd name="connsiteY134" fmla="*/ 1303508 h 2490165"/>
                <a:gd name="connsiteX135" fmla="*/ 0 w 2490335"/>
                <a:gd name="connsiteY135" fmla="*/ 1257385 h 2490165"/>
                <a:gd name="connsiteX136" fmla="*/ 457 w 2490335"/>
                <a:gd name="connsiteY136" fmla="*/ 1210982 h 2490165"/>
                <a:gd name="connsiteX137" fmla="*/ 2666 w 2490335"/>
                <a:gd name="connsiteY137" fmla="*/ 1164335 h 2490165"/>
                <a:gd name="connsiteX138" fmla="*/ 6652 w 2490335"/>
                <a:gd name="connsiteY138" fmla="*/ 1117482 h 2490165"/>
                <a:gd name="connsiteX139" fmla="*/ 12441 w 2490335"/>
                <a:gd name="connsiteY139" fmla="*/ 1070461 h 2490165"/>
                <a:gd name="connsiteX140" fmla="*/ 20060 w 2490335"/>
                <a:gd name="connsiteY140" fmla="*/ 1023308 h 2490165"/>
                <a:gd name="connsiteX141" fmla="*/ 29990 w 2490335"/>
                <a:gd name="connsiteY141" fmla="*/ 974118 h 2490165"/>
                <a:gd name="connsiteX142" fmla="*/ 41863 w 2490335"/>
                <a:gd name="connsiteY142" fmla="*/ 925487 h 2490165"/>
                <a:gd name="connsiteX143" fmla="*/ 55651 w 2490335"/>
                <a:gd name="connsiteY143" fmla="*/ 877468 h 2490165"/>
                <a:gd name="connsiteX144" fmla="*/ 71328 w 2490335"/>
                <a:gd name="connsiteY144" fmla="*/ 830116 h 2490165"/>
                <a:gd name="connsiteX145" fmla="*/ 88868 w 2490335"/>
                <a:gd name="connsiteY145" fmla="*/ 783485 h 2490165"/>
                <a:gd name="connsiteX146" fmla="*/ 108242 w 2490335"/>
                <a:gd name="connsiteY146" fmla="*/ 737628 h 2490165"/>
                <a:gd name="connsiteX147" fmla="*/ 129426 w 2490335"/>
                <a:gd name="connsiteY147" fmla="*/ 692600 h 2490165"/>
                <a:gd name="connsiteX148" fmla="*/ 152391 w 2490335"/>
                <a:gd name="connsiteY148" fmla="*/ 648454 h 2490165"/>
                <a:gd name="connsiteX149" fmla="*/ 177112 w 2490335"/>
                <a:gd name="connsiteY149" fmla="*/ 605245 h 2490165"/>
                <a:gd name="connsiteX150" fmla="*/ 203562 w 2490335"/>
                <a:gd name="connsiteY150" fmla="*/ 563026 h 2490165"/>
                <a:gd name="connsiteX151" fmla="*/ 231714 w 2490335"/>
                <a:gd name="connsiteY151" fmla="*/ 521852 h 2490165"/>
                <a:gd name="connsiteX152" fmla="*/ 261542 w 2490335"/>
                <a:gd name="connsiteY152" fmla="*/ 481776 h 2490165"/>
                <a:gd name="connsiteX153" fmla="*/ 293018 w 2490335"/>
                <a:gd name="connsiteY153" fmla="*/ 442852 h 2490165"/>
                <a:gd name="connsiteX154" fmla="*/ 326117 w 2490335"/>
                <a:gd name="connsiteY154" fmla="*/ 405135 h 2490165"/>
                <a:gd name="connsiteX155" fmla="*/ 1245165 w 2490335"/>
                <a:gd name="connsiteY155" fmla="*/ 1244999 h 2490165"/>
                <a:gd name="connsiteX156" fmla="*/ 1245166 w 2490335"/>
                <a:gd name="connsiteY156" fmla="*/ 1244997 h 2490165"/>
                <a:gd name="connsiteX157" fmla="*/ 1245164 w 2490335"/>
                <a:gd name="connsiteY157" fmla="*/ 1244993 h 2490165"/>
                <a:gd name="connsiteX158" fmla="*/ 326119 w 2490335"/>
                <a:gd name="connsiteY158" fmla="*/ 405133 h 2490165"/>
                <a:gd name="connsiteX159" fmla="*/ 359803 w 2490335"/>
                <a:gd name="connsiteY159" fmla="*/ 369694 h 2490165"/>
                <a:gd name="connsiteX160" fmla="*/ 394777 w 2490335"/>
                <a:gd name="connsiteY160" fmla="*/ 335676 h 2490165"/>
                <a:gd name="connsiteX161" fmla="*/ 430993 w 2490335"/>
                <a:gd name="connsiteY161" fmla="*/ 303109 h 2490165"/>
                <a:gd name="connsiteX162" fmla="*/ 468406 w 2490335"/>
                <a:gd name="connsiteY162" fmla="*/ 272024 h 2490165"/>
                <a:gd name="connsiteX163" fmla="*/ 506968 w 2490335"/>
                <a:gd name="connsiteY163" fmla="*/ 242452 h 2490165"/>
                <a:gd name="connsiteX164" fmla="*/ 546632 w 2490335"/>
                <a:gd name="connsiteY164" fmla="*/ 214423 h 2490165"/>
                <a:gd name="connsiteX165" fmla="*/ 587352 w 2490335"/>
                <a:gd name="connsiteY165" fmla="*/ 187966 h 2490165"/>
                <a:gd name="connsiteX166" fmla="*/ 629080 w 2490335"/>
                <a:gd name="connsiteY166" fmla="*/ 163114 h 2490165"/>
                <a:gd name="connsiteX167" fmla="*/ 671770 w 2490335"/>
                <a:gd name="connsiteY167" fmla="*/ 139895 h 2490165"/>
                <a:gd name="connsiteX168" fmla="*/ 715375 w 2490335"/>
                <a:gd name="connsiteY168" fmla="*/ 118342 h 2490165"/>
                <a:gd name="connsiteX169" fmla="*/ 759849 w 2490335"/>
                <a:gd name="connsiteY169" fmla="*/ 98483 h 2490165"/>
                <a:gd name="connsiteX170" fmla="*/ 805143 w 2490335"/>
                <a:gd name="connsiteY170" fmla="*/ 80350 h 2490165"/>
                <a:gd name="connsiteX171" fmla="*/ 851214 w 2490335"/>
                <a:gd name="connsiteY171" fmla="*/ 63973 h 2490165"/>
                <a:gd name="connsiteX172" fmla="*/ 942803 w 2490335"/>
                <a:gd name="connsiteY172" fmla="*/ 338545 h 2490165"/>
                <a:gd name="connsiteX173" fmla="*/ 851213 w 2490335"/>
                <a:gd name="connsiteY173" fmla="*/ 63969 h 2490165"/>
                <a:gd name="connsiteX174" fmla="*/ 896944 w 2490335"/>
                <a:gd name="connsiteY174" fmla="*/ 49688 h 2490165"/>
                <a:gd name="connsiteX175" fmla="*/ 943166 w 2490335"/>
                <a:gd name="connsiteY175" fmla="*/ 37182 h 2490165"/>
                <a:gd name="connsiteX176" fmla="*/ 989826 w 2490335"/>
                <a:gd name="connsiteY176" fmla="*/ 26463 h 2490165"/>
                <a:gd name="connsiteX177" fmla="*/ 1036875 w 2490335"/>
                <a:gd name="connsiteY177" fmla="*/ 17544 h 2490165"/>
                <a:gd name="connsiteX178" fmla="*/ 1084259 w 2490335"/>
                <a:gd name="connsiteY178" fmla="*/ 10439 h 2490165"/>
                <a:gd name="connsiteX179" fmla="*/ 1084259 w 2490335"/>
                <a:gd name="connsiteY179" fmla="*/ 10441 h 2490165"/>
                <a:gd name="connsiteX180" fmla="*/ 1124340 w 2490335"/>
                <a:gd name="connsiteY180" fmla="*/ 5879 h 2490165"/>
                <a:gd name="connsiteX181" fmla="*/ 1164540 w 2490335"/>
                <a:gd name="connsiteY181" fmla="*/ 2616 h 2490165"/>
                <a:gd name="connsiteX182" fmla="*/ 1204825 w 2490335"/>
                <a:gd name="connsiteY182" fmla="*/ 656 h 2490165"/>
                <a:gd name="connsiteX183" fmla="*/ 1245166 w 2490335"/>
                <a:gd name="connsiteY183" fmla="*/ 2 h 2490165"/>
                <a:gd name="connsiteX184" fmla="*/ 1245166 w 2490335"/>
                <a:gd name="connsiteY184" fmla="*/ 1244990 h 2490165"/>
                <a:gd name="connsiteX185" fmla="*/ 1245166 w 2490335"/>
                <a:gd name="connsiteY185" fmla="*/ 1244991 h 2490165"/>
                <a:gd name="connsiteX186" fmla="*/ 1245167 w 2490335"/>
                <a:gd name="connsiteY186" fmla="*/ 1244992 h 2490165"/>
                <a:gd name="connsiteX187" fmla="*/ 1245168 w 2490335"/>
                <a:gd name="connsiteY187" fmla="*/ 1244983 h 2490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Lst>
              <a:rect l="l" t="t" r="r" b="b"/>
              <a:pathLst>
                <a:path w="2490335" h="2490165">
                  <a:moveTo>
                    <a:pt x="1245168" y="0"/>
                  </a:moveTo>
                  <a:lnTo>
                    <a:pt x="1282819" y="573"/>
                  </a:lnTo>
                  <a:lnTo>
                    <a:pt x="1295358" y="1016"/>
                  </a:lnTo>
                  <a:lnTo>
                    <a:pt x="1245169" y="1244976"/>
                  </a:lnTo>
                  <a:lnTo>
                    <a:pt x="1245178" y="1244928"/>
                  </a:lnTo>
                  <a:lnTo>
                    <a:pt x="1295365" y="1012"/>
                  </a:lnTo>
                  <a:lnTo>
                    <a:pt x="1338464" y="3501"/>
                  </a:lnTo>
                  <a:lnTo>
                    <a:pt x="1381438" y="7482"/>
                  </a:lnTo>
                  <a:lnTo>
                    <a:pt x="1424247" y="12949"/>
                  </a:lnTo>
                  <a:lnTo>
                    <a:pt x="1466853" y="19896"/>
                  </a:lnTo>
                  <a:lnTo>
                    <a:pt x="1422235" y="266482"/>
                  </a:lnTo>
                  <a:lnTo>
                    <a:pt x="1466856" y="19894"/>
                  </a:lnTo>
                  <a:lnTo>
                    <a:pt x="1513688" y="29282"/>
                  </a:lnTo>
                  <a:lnTo>
                    <a:pt x="1559756" y="40337"/>
                  </a:lnTo>
                  <a:lnTo>
                    <a:pt x="1605034" y="53023"/>
                  </a:lnTo>
                  <a:lnTo>
                    <a:pt x="1649497" y="67300"/>
                  </a:lnTo>
                  <a:lnTo>
                    <a:pt x="1693118" y="83132"/>
                  </a:lnTo>
                  <a:lnTo>
                    <a:pt x="1735871" y="100482"/>
                  </a:lnTo>
                  <a:lnTo>
                    <a:pt x="1777731" y="119311"/>
                  </a:lnTo>
                  <a:lnTo>
                    <a:pt x="1818670" y="139583"/>
                  </a:lnTo>
                  <a:lnTo>
                    <a:pt x="1858665" y="161259"/>
                  </a:lnTo>
                  <a:lnTo>
                    <a:pt x="1897687" y="184303"/>
                  </a:lnTo>
                  <a:lnTo>
                    <a:pt x="1935712" y="208677"/>
                  </a:lnTo>
                  <a:lnTo>
                    <a:pt x="1972713" y="234343"/>
                  </a:lnTo>
                  <a:lnTo>
                    <a:pt x="2008665" y="261265"/>
                  </a:lnTo>
                  <a:lnTo>
                    <a:pt x="2043541" y="289404"/>
                  </a:lnTo>
                  <a:lnTo>
                    <a:pt x="2077316" y="318723"/>
                  </a:lnTo>
                  <a:lnTo>
                    <a:pt x="2109963" y="349185"/>
                  </a:lnTo>
                  <a:lnTo>
                    <a:pt x="2141457" y="380752"/>
                  </a:lnTo>
                  <a:lnTo>
                    <a:pt x="2171771" y="413386"/>
                  </a:lnTo>
                  <a:lnTo>
                    <a:pt x="2200879" y="447051"/>
                  </a:lnTo>
                  <a:lnTo>
                    <a:pt x="2228756" y="481709"/>
                  </a:lnTo>
                  <a:lnTo>
                    <a:pt x="2255376" y="517322"/>
                  </a:lnTo>
                  <a:lnTo>
                    <a:pt x="2280712" y="553853"/>
                  </a:lnTo>
                  <a:lnTo>
                    <a:pt x="2304738" y="591265"/>
                  </a:lnTo>
                  <a:lnTo>
                    <a:pt x="2327430" y="629519"/>
                  </a:lnTo>
                  <a:lnTo>
                    <a:pt x="2348759" y="668579"/>
                  </a:lnTo>
                  <a:lnTo>
                    <a:pt x="2368702" y="708407"/>
                  </a:lnTo>
                  <a:lnTo>
                    <a:pt x="2387231" y="748965"/>
                  </a:lnTo>
                  <a:lnTo>
                    <a:pt x="2404320" y="790217"/>
                  </a:lnTo>
                  <a:lnTo>
                    <a:pt x="2419945" y="832124"/>
                  </a:lnTo>
                  <a:lnTo>
                    <a:pt x="2434078" y="874650"/>
                  </a:lnTo>
                  <a:lnTo>
                    <a:pt x="2446693" y="917756"/>
                  </a:lnTo>
                  <a:lnTo>
                    <a:pt x="2457766" y="961405"/>
                  </a:lnTo>
                  <a:lnTo>
                    <a:pt x="2467269" y="1005561"/>
                  </a:lnTo>
                  <a:lnTo>
                    <a:pt x="2475176" y="1050184"/>
                  </a:lnTo>
                  <a:lnTo>
                    <a:pt x="2481463" y="1095239"/>
                  </a:lnTo>
                  <a:lnTo>
                    <a:pt x="2486102" y="1140687"/>
                  </a:lnTo>
                  <a:lnTo>
                    <a:pt x="2489068" y="1186490"/>
                  </a:lnTo>
                  <a:lnTo>
                    <a:pt x="2490335" y="1232613"/>
                  </a:lnTo>
                  <a:lnTo>
                    <a:pt x="2489876" y="1279016"/>
                  </a:lnTo>
                  <a:lnTo>
                    <a:pt x="2487667" y="1325663"/>
                  </a:lnTo>
                  <a:lnTo>
                    <a:pt x="2483680" y="1372516"/>
                  </a:lnTo>
                  <a:lnTo>
                    <a:pt x="2477890" y="1419537"/>
                  </a:lnTo>
                  <a:lnTo>
                    <a:pt x="2470271" y="1466690"/>
                  </a:lnTo>
                  <a:lnTo>
                    <a:pt x="2460883" y="1513522"/>
                  </a:lnTo>
                  <a:lnTo>
                    <a:pt x="2449828" y="1559590"/>
                  </a:lnTo>
                  <a:lnTo>
                    <a:pt x="2437144" y="1604868"/>
                  </a:lnTo>
                  <a:lnTo>
                    <a:pt x="2422867" y="1649331"/>
                  </a:lnTo>
                  <a:lnTo>
                    <a:pt x="2407035" y="1692951"/>
                  </a:lnTo>
                  <a:lnTo>
                    <a:pt x="2389686" y="1735704"/>
                  </a:lnTo>
                  <a:lnTo>
                    <a:pt x="2370858" y="1777564"/>
                  </a:lnTo>
                  <a:lnTo>
                    <a:pt x="2350586" y="1818503"/>
                  </a:lnTo>
                  <a:lnTo>
                    <a:pt x="2328910" y="1858497"/>
                  </a:lnTo>
                  <a:lnTo>
                    <a:pt x="2305867" y="1897519"/>
                  </a:lnTo>
                  <a:lnTo>
                    <a:pt x="2281493" y="1935544"/>
                  </a:lnTo>
                  <a:lnTo>
                    <a:pt x="2255827" y="1972545"/>
                  </a:lnTo>
                  <a:lnTo>
                    <a:pt x="2228905" y="2008497"/>
                  </a:lnTo>
                  <a:lnTo>
                    <a:pt x="2200766" y="2043373"/>
                  </a:lnTo>
                  <a:lnTo>
                    <a:pt x="2171447" y="2077147"/>
                  </a:lnTo>
                  <a:lnTo>
                    <a:pt x="2140986" y="2109794"/>
                  </a:lnTo>
                  <a:lnTo>
                    <a:pt x="2109419" y="2141287"/>
                  </a:lnTo>
                  <a:lnTo>
                    <a:pt x="2076784" y="2171601"/>
                  </a:lnTo>
                  <a:lnTo>
                    <a:pt x="2043119" y="2200709"/>
                  </a:lnTo>
                  <a:lnTo>
                    <a:pt x="2008461" y="2228586"/>
                  </a:lnTo>
                  <a:lnTo>
                    <a:pt x="1972848" y="2255205"/>
                  </a:lnTo>
                  <a:lnTo>
                    <a:pt x="1936317" y="2280541"/>
                  </a:lnTo>
                  <a:lnTo>
                    <a:pt x="1898906" y="2304567"/>
                  </a:lnTo>
                  <a:lnTo>
                    <a:pt x="1860651" y="2327258"/>
                  </a:lnTo>
                  <a:lnTo>
                    <a:pt x="1821591" y="2348588"/>
                  </a:lnTo>
                  <a:lnTo>
                    <a:pt x="1781764" y="2368530"/>
                  </a:lnTo>
                  <a:lnTo>
                    <a:pt x="1741205" y="2387059"/>
                  </a:lnTo>
                  <a:lnTo>
                    <a:pt x="1699954" y="2404149"/>
                  </a:lnTo>
                  <a:lnTo>
                    <a:pt x="1658046" y="2419773"/>
                  </a:lnTo>
                  <a:lnTo>
                    <a:pt x="1615521" y="2433906"/>
                  </a:lnTo>
                  <a:lnTo>
                    <a:pt x="1572415" y="2446522"/>
                  </a:lnTo>
                  <a:lnTo>
                    <a:pt x="1528766" y="2457594"/>
                  </a:lnTo>
                  <a:lnTo>
                    <a:pt x="1484611" y="2467097"/>
                  </a:lnTo>
                  <a:lnTo>
                    <a:pt x="1439988" y="2475005"/>
                  </a:lnTo>
                  <a:lnTo>
                    <a:pt x="1394933" y="2481292"/>
                  </a:lnTo>
                  <a:lnTo>
                    <a:pt x="1349486" y="2485931"/>
                  </a:lnTo>
                  <a:lnTo>
                    <a:pt x="1303683" y="2488898"/>
                  </a:lnTo>
                  <a:lnTo>
                    <a:pt x="1257561" y="2490165"/>
                  </a:lnTo>
                  <a:lnTo>
                    <a:pt x="1211158" y="2489707"/>
                  </a:lnTo>
                  <a:lnTo>
                    <a:pt x="1164512" y="2487498"/>
                  </a:lnTo>
                  <a:lnTo>
                    <a:pt x="1117659" y="2483512"/>
                  </a:lnTo>
                  <a:lnTo>
                    <a:pt x="1070639" y="2477723"/>
                  </a:lnTo>
                  <a:lnTo>
                    <a:pt x="1023487" y="2470105"/>
                  </a:lnTo>
                  <a:lnTo>
                    <a:pt x="976655" y="2460716"/>
                  </a:lnTo>
                  <a:lnTo>
                    <a:pt x="930587" y="2449661"/>
                  </a:lnTo>
                  <a:lnTo>
                    <a:pt x="885308" y="2436975"/>
                  </a:lnTo>
                  <a:lnTo>
                    <a:pt x="840846" y="2422698"/>
                  </a:lnTo>
                  <a:lnTo>
                    <a:pt x="797225" y="2406866"/>
                  </a:lnTo>
                  <a:lnTo>
                    <a:pt x="754472" y="2389516"/>
                  </a:lnTo>
                  <a:lnTo>
                    <a:pt x="712612" y="2370687"/>
                  </a:lnTo>
                  <a:lnTo>
                    <a:pt x="671672" y="2350415"/>
                  </a:lnTo>
                  <a:lnTo>
                    <a:pt x="631678" y="2328739"/>
                  </a:lnTo>
                  <a:lnTo>
                    <a:pt x="592656" y="2305695"/>
                  </a:lnTo>
                  <a:lnTo>
                    <a:pt x="554631" y="2281321"/>
                  </a:lnTo>
                  <a:lnTo>
                    <a:pt x="517629" y="2255655"/>
                  </a:lnTo>
                  <a:lnTo>
                    <a:pt x="481677" y="2228733"/>
                  </a:lnTo>
                  <a:lnTo>
                    <a:pt x="446801" y="2200594"/>
                  </a:lnTo>
                  <a:lnTo>
                    <a:pt x="413026" y="2171275"/>
                  </a:lnTo>
                  <a:lnTo>
                    <a:pt x="380379" y="2140813"/>
                  </a:lnTo>
                  <a:lnTo>
                    <a:pt x="348886" y="2109246"/>
                  </a:lnTo>
                  <a:lnTo>
                    <a:pt x="318571" y="2076612"/>
                  </a:lnTo>
                  <a:lnTo>
                    <a:pt x="289463" y="2042947"/>
                  </a:lnTo>
                  <a:lnTo>
                    <a:pt x="261586" y="2008289"/>
                  </a:lnTo>
                  <a:lnTo>
                    <a:pt x="234966" y="1972676"/>
                  </a:lnTo>
                  <a:lnTo>
                    <a:pt x="209630" y="1936145"/>
                  </a:lnTo>
                  <a:lnTo>
                    <a:pt x="185603" y="1898733"/>
                  </a:lnTo>
                  <a:lnTo>
                    <a:pt x="162911" y="1860479"/>
                  </a:lnTo>
                  <a:lnTo>
                    <a:pt x="141581" y="1821419"/>
                  </a:lnTo>
                  <a:lnTo>
                    <a:pt x="121638" y="1781591"/>
                  </a:lnTo>
                  <a:lnTo>
                    <a:pt x="103109" y="1741033"/>
                  </a:lnTo>
                  <a:lnTo>
                    <a:pt x="86019" y="1699781"/>
                  </a:lnTo>
                  <a:lnTo>
                    <a:pt x="70394" y="1657874"/>
                  </a:lnTo>
                  <a:lnTo>
                    <a:pt x="56261" y="1615348"/>
                  </a:lnTo>
                  <a:lnTo>
                    <a:pt x="43645" y="1572242"/>
                  </a:lnTo>
                  <a:lnTo>
                    <a:pt x="32572" y="1528593"/>
                  </a:lnTo>
                  <a:lnTo>
                    <a:pt x="23069" y="1484437"/>
                  </a:lnTo>
                  <a:lnTo>
                    <a:pt x="15160" y="1439814"/>
                  </a:lnTo>
                  <a:lnTo>
                    <a:pt x="8873" y="1394759"/>
                  </a:lnTo>
                  <a:lnTo>
                    <a:pt x="4234" y="1349311"/>
                  </a:lnTo>
                  <a:lnTo>
                    <a:pt x="1267" y="1303508"/>
                  </a:lnTo>
                  <a:lnTo>
                    <a:pt x="0" y="1257385"/>
                  </a:lnTo>
                  <a:lnTo>
                    <a:pt x="457" y="1210982"/>
                  </a:lnTo>
                  <a:lnTo>
                    <a:pt x="2666" y="1164335"/>
                  </a:lnTo>
                  <a:lnTo>
                    <a:pt x="6652" y="1117482"/>
                  </a:lnTo>
                  <a:lnTo>
                    <a:pt x="12441" y="1070461"/>
                  </a:lnTo>
                  <a:lnTo>
                    <a:pt x="20060" y="1023308"/>
                  </a:lnTo>
                  <a:lnTo>
                    <a:pt x="29990" y="974118"/>
                  </a:lnTo>
                  <a:lnTo>
                    <a:pt x="41863" y="925487"/>
                  </a:lnTo>
                  <a:lnTo>
                    <a:pt x="55651" y="877468"/>
                  </a:lnTo>
                  <a:lnTo>
                    <a:pt x="71328" y="830116"/>
                  </a:lnTo>
                  <a:lnTo>
                    <a:pt x="88868" y="783485"/>
                  </a:lnTo>
                  <a:lnTo>
                    <a:pt x="108242" y="737628"/>
                  </a:lnTo>
                  <a:lnTo>
                    <a:pt x="129426" y="692600"/>
                  </a:lnTo>
                  <a:lnTo>
                    <a:pt x="152391" y="648454"/>
                  </a:lnTo>
                  <a:lnTo>
                    <a:pt x="177112" y="605245"/>
                  </a:lnTo>
                  <a:lnTo>
                    <a:pt x="203562" y="563026"/>
                  </a:lnTo>
                  <a:lnTo>
                    <a:pt x="231714" y="521852"/>
                  </a:lnTo>
                  <a:lnTo>
                    <a:pt x="261542" y="481776"/>
                  </a:lnTo>
                  <a:lnTo>
                    <a:pt x="293018" y="442852"/>
                  </a:lnTo>
                  <a:lnTo>
                    <a:pt x="326117" y="405135"/>
                  </a:lnTo>
                  <a:lnTo>
                    <a:pt x="1245165" y="1244999"/>
                  </a:lnTo>
                  <a:lnTo>
                    <a:pt x="1245166" y="1244997"/>
                  </a:lnTo>
                  <a:lnTo>
                    <a:pt x="1245164" y="1244993"/>
                  </a:lnTo>
                  <a:lnTo>
                    <a:pt x="326119" y="405133"/>
                  </a:lnTo>
                  <a:lnTo>
                    <a:pt x="359803" y="369694"/>
                  </a:lnTo>
                  <a:lnTo>
                    <a:pt x="394777" y="335676"/>
                  </a:lnTo>
                  <a:lnTo>
                    <a:pt x="430993" y="303109"/>
                  </a:lnTo>
                  <a:lnTo>
                    <a:pt x="468406" y="272024"/>
                  </a:lnTo>
                  <a:lnTo>
                    <a:pt x="506968" y="242452"/>
                  </a:lnTo>
                  <a:lnTo>
                    <a:pt x="546632" y="214423"/>
                  </a:lnTo>
                  <a:lnTo>
                    <a:pt x="587352" y="187966"/>
                  </a:lnTo>
                  <a:lnTo>
                    <a:pt x="629080" y="163114"/>
                  </a:lnTo>
                  <a:lnTo>
                    <a:pt x="671770" y="139895"/>
                  </a:lnTo>
                  <a:lnTo>
                    <a:pt x="715375" y="118342"/>
                  </a:lnTo>
                  <a:lnTo>
                    <a:pt x="759849" y="98483"/>
                  </a:lnTo>
                  <a:lnTo>
                    <a:pt x="805143" y="80350"/>
                  </a:lnTo>
                  <a:lnTo>
                    <a:pt x="851214" y="63973"/>
                  </a:lnTo>
                  <a:lnTo>
                    <a:pt x="942803" y="338545"/>
                  </a:lnTo>
                  <a:lnTo>
                    <a:pt x="851213" y="63969"/>
                  </a:lnTo>
                  <a:lnTo>
                    <a:pt x="896944" y="49688"/>
                  </a:lnTo>
                  <a:lnTo>
                    <a:pt x="943166" y="37182"/>
                  </a:lnTo>
                  <a:lnTo>
                    <a:pt x="989826" y="26463"/>
                  </a:lnTo>
                  <a:lnTo>
                    <a:pt x="1036875" y="17544"/>
                  </a:lnTo>
                  <a:lnTo>
                    <a:pt x="1084259" y="10439"/>
                  </a:lnTo>
                  <a:lnTo>
                    <a:pt x="1084259" y="10441"/>
                  </a:lnTo>
                  <a:lnTo>
                    <a:pt x="1124340" y="5879"/>
                  </a:lnTo>
                  <a:lnTo>
                    <a:pt x="1164540" y="2616"/>
                  </a:lnTo>
                  <a:lnTo>
                    <a:pt x="1204825" y="656"/>
                  </a:lnTo>
                  <a:lnTo>
                    <a:pt x="1245166" y="2"/>
                  </a:lnTo>
                  <a:lnTo>
                    <a:pt x="1245166" y="1244990"/>
                  </a:lnTo>
                  <a:lnTo>
                    <a:pt x="1245166" y="1244991"/>
                  </a:lnTo>
                  <a:lnTo>
                    <a:pt x="1245167" y="1244992"/>
                  </a:lnTo>
                  <a:lnTo>
                    <a:pt x="1245168" y="1244983"/>
                  </a:lnTo>
                  <a:close/>
                </a:path>
              </a:pathLst>
            </a:custGeom>
            <a:solidFill>
              <a:schemeClr val="accent4"/>
            </a:solidFill>
          </p:spPr>
          <p:txBody>
            <a:bodyPr wrap="square" lIns="0" tIns="0" rIns="0" bIns="0"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Franklin Gothic Book" panose="020B0503020102020204"/>
                <a:ea typeface="+mn-ea"/>
                <a:cs typeface="+mn-cs"/>
              </a:endParaRPr>
            </a:p>
          </p:txBody>
        </p:sp>
        <p:grpSp>
          <p:nvGrpSpPr>
            <p:cNvPr id="47" name="Group 46">
              <a:extLst>
                <a:ext uri="{FF2B5EF4-FFF2-40B4-BE49-F238E27FC236}">
                  <a16:creationId xmlns:a16="http://schemas.microsoft.com/office/drawing/2014/main" id="{DBB2864B-4DB3-3199-16F7-84F38F79A54B}"/>
                </a:ext>
              </a:extLst>
            </p:cNvPr>
            <p:cNvGrpSpPr/>
            <p:nvPr/>
          </p:nvGrpSpPr>
          <p:grpSpPr>
            <a:xfrm>
              <a:off x="9046720" y="4513593"/>
              <a:ext cx="1029114" cy="1245429"/>
              <a:chOff x="9046720" y="4513593"/>
              <a:chExt cx="1029114" cy="1245429"/>
            </a:xfrm>
          </p:grpSpPr>
          <p:sp>
            <p:nvSpPr>
              <p:cNvPr id="12" name="object 10">
                <a:extLst>
                  <a:ext uri="{FF2B5EF4-FFF2-40B4-BE49-F238E27FC236}">
                    <a16:creationId xmlns:a16="http://schemas.microsoft.com/office/drawing/2014/main" id="{4347DEFC-B3D6-B35B-B35B-4D696603D1CD}"/>
                  </a:ext>
                </a:extLst>
              </p:cNvPr>
              <p:cNvSpPr/>
              <p:nvPr/>
            </p:nvSpPr>
            <p:spPr>
              <a:xfrm>
                <a:off x="9859939" y="4513593"/>
                <a:ext cx="36195" cy="1245235"/>
              </a:xfrm>
              <a:custGeom>
                <a:avLst/>
                <a:gdLst/>
                <a:ahLst/>
                <a:cxnLst/>
                <a:rect l="l" t="t" r="r" b="b"/>
                <a:pathLst>
                  <a:path w="36195" h="1245235">
                    <a:moveTo>
                      <a:pt x="0" y="0"/>
                    </a:moveTo>
                    <a:lnTo>
                      <a:pt x="0" y="1245006"/>
                    </a:lnTo>
                    <a:lnTo>
                      <a:pt x="35814" y="520"/>
                    </a:lnTo>
                    <a:lnTo>
                      <a:pt x="0" y="0"/>
                    </a:lnTo>
                    <a:close/>
                  </a:path>
                </a:pathLst>
              </a:custGeom>
              <a:solidFill>
                <a:srgbClr val="007E96"/>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Franklin Gothic Book" panose="020B0503020102020204"/>
                  <a:ea typeface="+mn-ea"/>
                  <a:cs typeface="+mn-cs"/>
                </a:endParaRPr>
              </a:p>
            </p:txBody>
          </p:sp>
          <p:sp>
            <p:nvSpPr>
              <p:cNvPr id="15" name="object 11">
                <a:extLst>
                  <a:ext uri="{FF2B5EF4-FFF2-40B4-BE49-F238E27FC236}">
                    <a16:creationId xmlns:a16="http://schemas.microsoft.com/office/drawing/2014/main" id="{1BFF3A95-D790-7EBE-1770-70496A962836}"/>
                  </a:ext>
                </a:extLst>
              </p:cNvPr>
              <p:cNvSpPr/>
              <p:nvPr/>
            </p:nvSpPr>
            <p:spPr>
              <a:xfrm>
                <a:off x="9859934" y="4514111"/>
                <a:ext cx="215900" cy="1244600"/>
              </a:xfrm>
              <a:custGeom>
                <a:avLst/>
                <a:gdLst/>
                <a:ahLst/>
                <a:cxnLst/>
                <a:rect l="l" t="t" r="r" b="b"/>
                <a:pathLst>
                  <a:path w="215900" h="1244600">
                    <a:moveTo>
                      <a:pt x="35814" y="0"/>
                    </a:moveTo>
                    <a:lnTo>
                      <a:pt x="0" y="1244485"/>
                    </a:lnTo>
                    <a:lnTo>
                      <a:pt x="215277" y="18237"/>
                    </a:lnTo>
                    <a:lnTo>
                      <a:pt x="170684" y="11237"/>
                    </a:lnTo>
                    <a:lnTo>
                      <a:pt x="125879" y="5861"/>
                    </a:lnTo>
                    <a:lnTo>
                      <a:pt x="80907" y="2113"/>
                    </a:lnTo>
                    <a:lnTo>
                      <a:pt x="35814" y="0"/>
                    </a:lnTo>
                    <a:close/>
                  </a:path>
                </a:pathLst>
              </a:custGeom>
              <a:solidFill>
                <a:srgbClr val="A1DBE8"/>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Franklin Gothic Book" panose="020B0503020102020204"/>
                  <a:ea typeface="+mn-ea"/>
                  <a:cs typeface="+mn-cs"/>
                </a:endParaRPr>
              </a:p>
            </p:txBody>
          </p:sp>
          <p:sp>
            <p:nvSpPr>
              <p:cNvPr id="17" name="object 13">
                <a:extLst>
                  <a:ext uri="{FF2B5EF4-FFF2-40B4-BE49-F238E27FC236}">
                    <a16:creationId xmlns:a16="http://schemas.microsoft.com/office/drawing/2014/main" id="{30F95D0E-AA52-DBC4-D933-27EE6A262585}"/>
                  </a:ext>
                </a:extLst>
              </p:cNvPr>
              <p:cNvSpPr/>
              <p:nvPr/>
            </p:nvSpPr>
            <p:spPr>
              <a:xfrm>
                <a:off x="9046720" y="4629992"/>
                <a:ext cx="813435" cy="1129030"/>
              </a:xfrm>
              <a:custGeom>
                <a:avLst/>
                <a:gdLst/>
                <a:ahLst/>
                <a:cxnLst/>
                <a:rect l="l" t="t" r="r" b="b"/>
                <a:pathLst>
                  <a:path w="813434" h="1129029">
                    <a:moveTo>
                      <a:pt x="287604" y="0"/>
                    </a:moveTo>
                    <a:lnTo>
                      <a:pt x="243491" y="21609"/>
                    </a:lnTo>
                    <a:lnTo>
                      <a:pt x="200307" y="44919"/>
                    </a:lnTo>
                    <a:lnTo>
                      <a:pt x="158099" y="69899"/>
                    </a:lnTo>
                    <a:lnTo>
                      <a:pt x="116917" y="96517"/>
                    </a:lnTo>
                    <a:lnTo>
                      <a:pt x="76807" y="124743"/>
                    </a:lnTo>
                    <a:lnTo>
                      <a:pt x="37819" y="154544"/>
                    </a:lnTo>
                    <a:lnTo>
                      <a:pt x="0" y="185889"/>
                    </a:lnTo>
                    <a:lnTo>
                      <a:pt x="813219" y="1128610"/>
                    </a:lnTo>
                    <a:lnTo>
                      <a:pt x="287604" y="0"/>
                    </a:lnTo>
                    <a:close/>
                  </a:path>
                </a:pathLst>
              </a:custGeom>
              <a:solidFill>
                <a:srgbClr val="578F41"/>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Franklin Gothic Book" panose="020B0503020102020204"/>
                  <a:ea typeface="+mn-ea"/>
                  <a:cs typeface="+mn-cs"/>
                </a:endParaRPr>
              </a:p>
            </p:txBody>
          </p:sp>
          <p:sp>
            <p:nvSpPr>
              <p:cNvPr id="18" name="object 14">
                <a:extLst>
                  <a:ext uri="{FF2B5EF4-FFF2-40B4-BE49-F238E27FC236}">
                    <a16:creationId xmlns:a16="http://schemas.microsoft.com/office/drawing/2014/main" id="{D6AEDBCC-44B7-64D3-7C8B-053DE5E99672}"/>
                  </a:ext>
                </a:extLst>
              </p:cNvPr>
              <p:cNvSpPr/>
              <p:nvPr/>
            </p:nvSpPr>
            <p:spPr>
              <a:xfrm>
                <a:off x="9334323" y="4533948"/>
                <a:ext cx="525780" cy="1224915"/>
              </a:xfrm>
              <a:custGeom>
                <a:avLst/>
                <a:gdLst/>
                <a:ahLst/>
                <a:cxnLst/>
                <a:rect l="l" t="t" r="r" b="b"/>
                <a:pathLst>
                  <a:path w="525779" h="1224914">
                    <a:moveTo>
                      <a:pt x="301371" y="0"/>
                    </a:moveTo>
                    <a:lnTo>
                      <a:pt x="249555" y="10633"/>
                    </a:lnTo>
                    <a:lnTo>
                      <a:pt x="198283" y="23445"/>
                    </a:lnTo>
                    <a:lnTo>
                      <a:pt x="147623" y="38412"/>
                    </a:lnTo>
                    <a:lnTo>
                      <a:pt x="97643" y="55514"/>
                    </a:lnTo>
                    <a:lnTo>
                      <a:pt x="48412" y="74730"/>
                    </a:lnTo>
                    <a:lnTo>
                      <a:pt x="0" y="96037"/>
                    </a:lnTo>
                    <a:lnTo>
                      <a:pt x="525614" y="1224648"/>
                    </a:lnTo>
                    <a:lnTo>
                      <a:pt x="301371" y="0"/>
                    </a:lnTo>
                    <a:close/>
                  </a:path>
                </a:pathLst>
              </a:custGeom>
              <a:solidFill>
                <a:srgbClr val="60C9DC"/>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Franklin Gothic Book" panose="020B0503020102020204"/>
                  <a:ea typeface="+mn-ea"/>
                  <a:cs typeface="+mn-cs"/>
                </a:endParaRPr>
              </a:p>
            </p:txBody>
          </p:sp>
          <p:sp>
            <p:nvSpPr>
              <p:cNvPr id="19" name="object 15">
                <a:extLst>
                  <a:ext uri="{FF2B5EF4-FFF2-40B4-BE49-F238E27FC236}">
                    <a16:creationId xmlns:a16="http://schemas.microsoft.com/office/drawing/2014/main" id="{1C5FFF74-345E-BFCB-B18D-C2F38370791A}"/>
                  </a:ext>
                </a:extLst>
              </p:cNvPr>
              <p:cNvSpPr/>
              <p:nvPr/>
            </p:nvSpPr>
            <p:spPr>
              <a:xfrm>
                <a:off x="9635696" y="4513595"/>
                <a:ext cx="224790" cy="1245235"/>
              </a:xfrm>
              <a:custGeom>
                <a:avLst/>
                <a:gdLst/>
                <a:ahLst/>
                <a:cxnLst/>
                <a:rect l="l" t="t" r="r" b="b"/>
                <a:pathLst>
                  <a:path w="224790" h="1245235">
                    <a:moveTo>
                      <a:pt x="224243" y="0"/>
                    </a:moveTo>
                    <a:lnTo>
                      <a:pt x="167879" y="1275"/>
                    </a:lnTo>
                    <a:lnTo>
                      <a:pt x="111659" y="5097"/>
                    </a:lnTo>
                    <a:lnTo>
                      <a:pt x="55671" y="11460"/>
                    </a:lnTo>
                    <a:lnTo>
                      <a:pt x="0" y="20358"/>
                    </a:lnTo>
                    <a:lnTo>
                      <a:pt x="224243" y="1245006"/>
                    </a:lnTo>
                    <a:lnTo>
                      <a:pt x="224243" y="0"/>
                    </a:lnTo>
                    <a:close/>
                  </a:path>
                </a:pathLst>
              </a:custGeom>
              <a:solidFill>
                <a:srgbClr val="00A8C6"/>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Franklin Gothic Book" panose="020B0503020102020204"/>
                  <a:ea typeface="+mn-ea"/>
                  <a:cs typeface="+mn-cs"/>
                </a:endParaRPr>
              </a:p>
            </p:txBody>
          </p:sp>
        </p:grpSp>
      </p:grpSp>
      <p:sp>
        <p:nvSpPr>
          <p:cNvPr id="138" name="object 59">
            <a:extLst>
              <a:ext uri="{FF2B5EF4-FFF2-40B4-BE49-F238E27FC236}">
                <a16:creationId xmlns:a16="http://schemas.microsoft.com/office/drawing/2014/main" id="{6B9DFEEF-3D89-2F07-C525-8F132F524561}"/>
              </a:ext>
            </a:extLst>
          </p:cNvPr>
          <p:cNvSpPr txBox="1"/>
          <p:nvPr/>
        </p:nvSpPr>
        <p:spPr>
          <a:xfrm>
            <a:off x="9920493" y="4051696"/>
            <a:ext cx="1030511" cy="644472"/>
          </a:xfrm>
          <a:prstGeom prst="rect">
            <a:avLst/>
          </a:prstGeom>
        </p:spPr>
        <p:txBody>
          <a:bodyPr vert="horz" wrap="square" lIns="0" tIns="15875" rIns="0" bIns="0" rtlCol="0">
            <a:spAutoFit/>
          </a:bodyPr>
          <a:lstStyle/>
          <a:p>
            <a:pPr marL="118110" marR="0" lvl="0" indent="0" algn="ctr" defTabSz="457200" rtl="0" eaLnBrk="1" fontAlgn="auto" latinLnBrk="0" hangingPunct="1">
              <a:lnSpc>
                <a:spcPts val="2305"/>
              </a:lnSpc>
              <a:spcBef>
                <a:spcPts val="100"/>
              </a:spcBef>
              <a:spcAft>
                <a:spcPts val="0"/>
              </a:spcAft>
              <a:buClrTx/>
              <a:buSzTx/>
              <a:buFontTx/>
              <a:buNone/>
              <a:tabLst/>
              <a:defRPr/>
            </a:pPr>
            <a:r>
              <a:rPr kumimoji="0" lang="en-US" sz="1000" b="0" i="0" u="none" strike="noStrike" kern="1200" cap="all" spc="200" normalizeH="0" baseline="0" noProof="0" dirty="0">
                <a:ln>
                  <a:noFill/>
                </a:ln>
                <a:solidFill>
                  <a:srgbClr val="000000"/>
                </a:solidFill>
                <a:effectLst/>
                <a:uLnTx/>
                <a:uFillTx/>
                <a:latin typeface="Franklin Gothic Book" panose="020B0503020102020204"/>
                <a:ea typeface="+mn-ea"/>
                <a:cs typeface="Gotham-Medium"/>
              </a:rPr>
              <a:t>86%</a:t>
            </a:r>
            <a:endParaRPr kumimoji="0" lang="en-US" sz="1000" b="0" i="0" u="none" strike="noStrike" kern="1200" cap="all" spc="200" normalizeH="0" baseline="0" noProof="0">
              <a:ln>
                <a:noFill/>
              </a:ln>
              <a:solidFill>
                <a:srgbClr val="000000"/>
              </a:solidFill>
              <a:effectLst/>
              <a:uLnTx/>
              <a:uFillTx/>
              <a:latin typeface="Franklin Gothic Book" panose="020B0503020102020204"/>
              <a:ea typeface="+mn-ea"/>
              <a:cs typeface="Gotham-Medium"/>
            </a:endParaRPr>
          </a:p>
          <a:p>
            <a:pPr marL="12700" marR="0" lvl="0" indent="0" algn="ctr" defTabSz="457200" rtl="0" eaLnBrk="1" fontAlgn="auto" latinLnBrk="0" hangingPunct="1">
              <a:lnSpc>
                <a:spcPts val="2935"/>
              </a:lnSpc>
              <a:spcBef>
                <a:spcPts val="0"/>
              </a:spcBef>
              <a:spcAft>
                <a:spcPts val="0"/>
              </a:spcAft>
              <a:buClrTx/>
              <a:buSzTx/>
              <a:buFontTx/>
              <a:buNone/>
              <a:tabLst/>
              <a:defRPr/>
            </a:pPr>
            <a:r>
              <a:rPr kumimoji="0" lang="en-US" sz="1850" b="0" i="0" u="none" strike="noStrike" kern="1200" cap="none" spc="0" normalizeH="0" baseline="0" noProof="0" dirty="0">
                <a:ln>
                  <a:noFill/>
                </a:ln>
                <a:solidFill>
                  <a:srgbClr val="000000"/>
                </a:solidFill>
                <a:effectLst/>
                <a:uLnTx/>
                <a:uFillTx/>
                <a:latin typeface="Franklin Gothic Medium Cond" panose="020B0606030402020204" pitchFamily="34" charset="0"/>
                <a:ea typeface="+mn-ea"/>
                <a:cs typeface="DharmaGothicE-Light"/>
              </a:rPr>
              <a:t>$1.02 B</a:t>
            </a:r>
            <a:endParaRPr kumimoji="0" lang="en-US" sz="1850" b="0" i="0" u="none" strike="noStrike" kern="1200" cap="none" spc="0" normalizeH="0" baseline="0" noProof="0">
              <a:ln>
                <a:noFill/>
              </a:ln>
              <a:solidFill>
                <a:srgbClr val="000000"/>
              </a:solidFill>
              <a:effectLst/>
              <a:uLnTx/>
              <a:uFillTx/>
              <a:latin typeface="Franklin Gothic Medium Cond" panose="020B0606030402020204" pitchFamily="34" charset="0"/>
              <a:ea typeface="+mn-ea"/>
              <a:cs typeface="DharmaGothicE-Light"/>
            </a:endParaRPr>
          </a:p>
        </p:txBody>
      </p:sp>
      <p:grpSp>
        <p:nvGrpSpPr>
          <p:cNvPr id="45" name="Group 44">
            <a:extLst>
              <a:ext uri="{FF2B5EF4-FFF2-40B4-BE49-F238E27FC236}">
                <a16:creationId xmlns:a16="http://schemas.microsoft.com/office/drawing/2014/main" id="{DFE0C017-4A20-F550-67CC-23155C92CCCF}"/>
              </a:ext>
            </a:extLst>
          </p:cNvPr>
          <p:cNvGrpSpPr/>
          <p:nvPr/>
        </p:nvGrpSpPr>
        <p:grpSpPr>
          <a:xfrm>
            <a:off x="5740155" y="2646147"/>
            <a:ext cx="2490335" cy="2490470"/>
            <a:chOff x="4913173" y="4513603"/>
            <a:chExt cx="2490335" cy="2490470"/>
          </a:xfrm>
        </p:grpSpPr>
        <p:sp>
          <p:nvSpPr>
            <p:cNvPr id="44" name="Freeform 43">
              <a:extLst>
                <a:ext uri="{FF2B5EF4-FFF2-40B4-BE49-F238E27FC236}">
                  <a16:creationId xmlns:a16="http://schemas.microsoft.com/office/drawing/2014/main" id="{86F6E99B-9A71-2B7F-368F-CC181E0F911B}"/>
                </a:ext>
              </a:extLst>
            </p:cNvPr>
            <p:cNvSpPr/>
            <p:nvPr/>
          </p:nvSpPr>
          <p:spPr>
            <a:xfrm>
              <a:off x="4913173" y="4513908"/>
              <a:ext cx="2490335" cy="2490165"/>
            </a:xfrm>
            <a:custGeom>
              <a:avLst/>
              <a:gdLst>
                <a:gd name="connsiteX0" fmla="*/ 1245168 w 2490335"/>
                <a:gd name="connsiteY0" fmla="*/ 0 h 2490165"/>
                <a:gd name="connsiteX1" fmla="*/ 1282819 w 2490335"/>
                <a:gd name="connsiteY1" fmla="*/ 573 h 2490165"/>
                <a:gd name="connsiteX2" fmla="*/ 1295358 w 2490335"/>
                <a:gd name="connsiteY2" fmla="*/ 1016 h 2490165"/>
                <a:gd name="connsiteX3" fmla="*/ 1245169 w 2490335"/>
                <a:gd name="connsiteY3" fmla="*/ 1244976 h 2490165"/>
                <a:gd name="connsiteX4" fmla="*/ 1245178 w 2490335"/>
                <a:gd name="connsiteY4" fmla="*/ 1244928 h 2490165"/>
                <a:gd name="connsiteX5" fmla="*/ 1295365 w 2490335"/>
                <a:gd name="connsiteY5" fmla="*/ 1012 h 2490165"/>
                <a:gd name="connsiteX6" fmla="*/ 1338464 w 2490335"/>
                <a:gd name="connsiteY6" fmla="*/ 3501 h 2490165"/>
                <a:gd name="connsiteX7" fmla="*/ 1381438 w 2490335"/>
                <a:gd name="connsiteY7" fmla="*/ 7482 h 2490165"/>
                <a:gd name="connsiteX8" fmla="*/ 1424247 w 2490335"/>
                <a:gd name="connsiteY8" fmla="*/ 12949 h 2490165"/>
                <a:gd name="connsiteX9" fmla="*/ 1466853 w 2490335"/>
                <a:gd name="connsiteY9" fmla="*/ 19896 h 2490165"/>
                <a:gd name="connsiteX10" fmla="*/ 1422235 w 2490335"/>
                <a:gd name="connsiteY10" fmla="*/ 266482 h 2490165"/>
                <a:gd name="connsiteX11" fmla="*/ 1466856 w 2490335"/>
                <a:gd name="connsiteY11" fmla="*/ 19894 h 2490165"/>
                <a:gd name="connsiteX12" fmla="*/ 1513688 w 2490335"/>
                <a:gd name="connsiteY12" fmla="*/ 29282 h 2490165"/>
                <a:gd name="connsiteX13" fmla="*/ 1559756 w 2490335"/>
                <a:gd name="connsiteY13" fmla="*/ 40337 h 2490165"/>
                <a:gd name="connsiteX14" fmla="*/ 1605034 w 2490335"/>
                <a:gd name="connsiteY14" fmla="*/ 53023 h 2490165"/>
                <a:gd name="connsiteX15" fmla="*/ 1649497 w 2490335"/>
                <a:gd name="connsiteY15" fmla="*/ 67300 h 2490165"/>
                <a:gd name="connsiteX16" fmla="*/ 1693118 w 2490335"/>
                <a:gd name="connsiteY16" fmla="*/ 83132 h 2490165"/>
                <a:gd name="connsiteX17" fmla="*/ 1735871 w 2490335"/>
                <a:gd name="connsiteY17" fmla="*/ 100482 h 2490165"/>
                <a:gd name="connsiteX18" fmla="*/ 1777731 w 2490335"/>
                <a:gd name="connsiteY18" fmla="*/ 119311 h 2490165"/>
                <a:gd name="connsiteX19" fmla="*/ 1818670 w 2490335"/>
                <a:gd name="connsiteY19" fmla="*/ 139583 h 2490165"/>
                <a:gd name="connsiteX20" fmla="*/ 1858665 w 2490335"/>
                <a:gd name="connsiteY20" fmla="*/ 161259 h 2490165"/>
                <a:gd name="connsiteX21" fmla="*/ 1897687 w 2490335"/>
                <a:gd name="connsiteY21" fmla="*/ 184303 h 2490165"/>
                <a:gd name="connsiteX22" fmla="*/ 1935712 w 2490335"/>
                <a:gd name="connsiteY22" fmla="*/ 208677 h 2490165"/>
                <a:gd name="connsiteX23" fmla="*/ 1972713 w 2490335"/>
                <a:gd name="connsiteY23" fmla="*/ 234343 h 2490165"/>
                <a:gd name="connsiteX24" fmla="*/ 2008665 w 2490335"/>
                <a:gd name="connsiteY24" fmla="*/ 261265 h 2490165"/>
                <a:gd name="connsiteX25" fmla="*/ 2043541 w 2490335"/>
                <a:gd name="connsiteY25" fmla="*/ 289404 h 2490165"/>
                <a:gd name="connsiteX26" fmla="*/ 2077316 w 2490335"/>
                <a:gd name="connsiteY26" fmla="*/ 318723 h 2490165"/>
                <a:gd name="connsiteX27" fmla="*/ 2109963 w 2490335"/>
                <a:gd name="connsiteY27" fmla="*/ 349185 h 2490165"/>
                <a:gd name="connsiteX28" fmla="*/ 2141457 w 2490335"/>
                <a:gd name="connsiteY28" fmla="*/ 380752 h 2490165"/>
                <a:gd name="connsiteX29" fmla="*/ 2171771 w 2490335"/>
                <a:gd name="connsiteY29" fmla="*/ 413386 h 2490165"/>
                <a:gd name="connsiteX30" fmla="*/ 2200879 w 2490335"/>
                <a:gd name="connsiteY30" fmla="*/ 447051 h 2490165"/>
                <a:gd name="connsiteX31" fmla="*/ 2228756 w 2490335"/>
                <a:gd name="connsiteY31" fmla="*/ 481709 h 2490165"/>
                <a:gd name="connsiteX32" fmla="*/ 2255376 w 2490335"/>
                <a:gd name="connsiteY32" fmla="*/ 517322 h 2490165"/>
                <a:gd name="connsiteX33" fmla="*/ 2280712 w 2490335"/>
                <a:gd name="connsiteY33" fmla="*/ 553853 h 2490165"/>
                <a:gd name="connsiteX34" fmla="*/ 2304738 w 2490335"/>
                <a:gd name="connsiteY34" fmla="*/ 591265 h 2490165"/>
                <a:gd name="connsiteX35" fmla="*/ 2327430 w 2490335"/>
                <a:gd name="connsiteY35" fmla="*/ 629519 h 2490165"/>
                <a:gd name="connsiteX36" fmla="*/ 2348759 w 2490335"/>
                <a:gd name="connsiteY36" fmla="*/ 668579 h 2490165"/>
                <a:gd name="connsiteX37" fmla="*/ 2368702 w 2490335"/>
                <a:gd name="connsiteY37" fmla="*/ 708407 h 2490165"/>
                <a:gd name="connsiteX38" fmla="*/ 2387231 w 2490335"/>
                <a:gd name="connsiteY38" fmla="*/ 748965 h 2490165"/>
                <a:gd name="connsiteX39" fmla="*/ 2404320 w 2490335"/>
                <a:gd name="connsiteY39" fmla="*/ 790217 h 2490165"/>
                <a:gd name="connsiteX40" fmla="*/ 2419945 w 2490335"/>
                <a:gd name="connsiteY40" fmla="*/ 832124 h 2490165"/>
                <a:gd name="connsiteX41" fmla="*/ 2434078 w 2490335"/>
                <a:gd name="connsiteY41" fmla="*/ 874650 h 2490165"/>
                <a:gd name="connsiteX42" fmla="*/ 2446693 w 2490335"/>
                <a:gd name="connsiteY42" fmla="*/ 917756 h 2490165"/>
                <a:gd name="connsiteX43" fmla="*/ 2457766 w 2490335"/>
                <a:gd name="connsiteY43" fmla="*/ 961405 h 2490165"/>
                <a:gd name="connsiteX44" fmla="*/ 2467269 w 2490335"/>
                <a:gd name="connsiteY44" fmla="*/ 1005561 h 2490165"/>
                <a:gd name="connsiteX45" fmla="*/ 2475176 w 2490335"/>
                <a:gd name="connsiteY45" fmla="*/ 1050184 h 2490165"/>
                <a:gd name="connsiteX46" fmla="*/ 2481463 w 2490335"/>
                <a:gd name="connsiteY46" fmla="*/ 1095239 h 2490165"/>
                <a:gd name="connsiteX47" fmla="*/ 2486102 w 2490335"/>
                <a:gd name="connsiteY47" fmla="*/ 1140687 h 2490165"/>
                <a:gd name="connsiteX48" fmla="*/ 2489068 w 2490335"/>
                <a:gd name="connsiteY48" fmla="*/ 1186490 h 2490165"/>
                <a:gd name="connsiteX49" fmla="*/ 2490335 w 2490335"/>
                <a:gd name="connsiteY49" fmla="*/ 1232613 h 2490165"/>
                <a:gd name="connsiteX50" fmla="*/ 2489876 w 2490335"/>
                <a:gd name="connsiteY50" fmla="*/ 1279016 h 2490165"/>
                <a:gd name="connsiteX51" fmla="*/ 2487667 w 2490335"/>
                <a:gd name="connsiteY51" fmla="*/ 1325663 h 2490165"/>
                <a:gd name="connsiteX52" fmla="*/ 2483680 w 2490335"/>
                <a:gd name="connsiteY52" fmla="*/ 1372516 h 2490165"/>
                <a:gd name="connsiteX53" fmla="*/ 2477890 w 2490335"/>
                <a:gd name="connsiteY53" fmla="*/ 1419537 h 2490165"/>
                <a:gd name="connsiteX54" fmla="*/ 2470271 w 2490335"/>
                <a:gd name="connsiteY54" fmla="*/ 1466690 h 2490165"/>
                <a:gd name="connsiteX55" fmla="*/ 2460883 w 2490335"/>
                <a:gd name="connsiteY55" fmla="*/ 1513522 h 2490165"/>
                <a:gd name="connsiteX56" fmla="*/ 2449828 w 2490335"/>
                <a:gd name="connsiteY56" fmla="*/ 1559590 h 2490165"/>
                <a:gd name="connsiteX57" fmla="*/ 2437144 w 2490335"/>
                <a:gd name="connsiteY57" fmla="*/ 1604868 h 2490165"/>
                <a:gd name="connsiteX58" fmla="*/ 2422867 w 2490335"/>
                <a:gd name="connsiteY58" fmla="*/ 1649331 h 2490165"/>
                <a:gd name="connsiteX59" fmla="*/ 2407035 w 2490335"/>
                <a:gd name="connsiteY59" fmla="*/ 1692951 h 2490165"/>
                <a:gd name="connsiteX60" fmla="*/ 2389686 w 2490335"/>
                <a:gd name="connsiteY60" fmla="*/ 1735704 h 2490165"/>
                <a:gd name="connsiteX61" fmla="*/ 2370858 w 2490335"/>
                <a:gd name="connsiteY61" fmla="*/ 1777564 h 2490165"/>
                <a:gd name="connsiteX62" fmla="*/ 2350586 w 2490335"/>
                <a:gd name="connsiteY62" fmla="*/ 1818503 h 2490165"/>
                <a:gd name="connsiteX63" fmla="*/ 2328910 w 2490335"/>
                <a:gd name="connsiteY63" fmla="*/ 1858497 h 2490165"/>
                <a:gd name="connsiteX64" fmla="*/ 2305867 w 2490335"/>
                <a:gd name="connsiteY64" fmla="*/ 1897519 h 2490165"/>
                <a:gd name="connsiteX65" fmla="*/ 2281493 w 2490335"/>
                <a:gd name="connsiteY65" fmla="*/ 1935544 h 2490165"/>
                <a:gd name="connsiteX66" fmla="*/ 2255827 w 2490335"/>
                <a:gd name="connsiteY66" fmla="*/ 1972545 h 2490165"/>
                <a:gd name="connsiteX67" fmla="*/ 2228905 w 2490335"/>
                <a:gd name="connsiteY67" fmla="*/ 2008497 h 2490165"/>
                <a:gd name="connsiteX68" fmla="*/ 2200766 w 2490335"/>
                <a:gd name="connsiteY68" fmla="*/ 2043373 h 2490165"/>
                <a:gd name="connsiteX69" fmla="*/ 2171447 w 2490335"/>
                <a:gd name="connsiteY69" fmla="*/ 2077147 h 2490165"/>
                <a:gd name="connsiteX70" fmla="*/ 2140986 w 2490335"/>
                <a:gd name="connsiteY70" fmla="*/ 2109794 h 2490165"/>
                <a:gd name="connsiteX71" fmla="*/ 2109419 w 2490335"/>
                <a:gd name="connsiteY71" fmla="*/ 2141287 h 2490165"/>
                <a:gd name="connsiteX72" fmla="*/ 2076784 w 2490335"/>
                <a:gd name="connsiteY72" fmla="*/ 2171601 h 2490165"/>
                <a:gd name="connsiteX73" fmla="*/ 2043119 w 2490335"/>
                <a:gd name="connsiteY73" fmla="*/ 2200709 h 2490165"/>
                <a:gd name="connsiteX74" fmla="*/ 2008461 w 2490335"/>
                <a:gd name="connsiteY74" fmla="*/ 2228586 h 2490165"/>
                <a:gd name="connsiteX75" fmla="*/ 1972848 w 2490335"/>
                <a:gd name="connsiteY75" fmla="*/ 2255205 h 2490165"/>
                <a:gd name="connsiteX76" fmla="*/ 1936317 w 2490335"/>
                <a:gd name="connsiteY76" fmla="*/ 2280541 h 2490165"/>
                <a:gd name="connsiteX77" fmla="*/ 1898906 w 2490335"/>
                <a:gd name="connsiteY77" fmla="*/ 2304567 h 2490165"/>
                <a:gd name="connsiteX78" fmla="*/ 1860651 w 2490335"/>
                <a:gd name="connsiteY78" fmla="*/ 2327258 h 2490165"/>
                <a:gd name="connsiteX79" fmla="*/ 1821591 w 2490335"/>
                <a:gd name="connsiteY79" fmla="*/ 2348588 h 2490165"/>
                <a:gd name="connsiteX80" fmla="*/ 1781764 w 2490335"/>
                <a:gd name="connsiteY80" fmla="*/ 2368530 h 2490165"/>
                <a:gd name="connsiteX81" fmla="*/ 1741205 w 2490335"/>
                <a:gd name="connsiteY81" fmla="*/ 2387059 h 2490165"/>
                <a:gd name="connsiteX82" fmla="*/ 1699954 w 2490335"/>
                <a:gd name="connsiteY82" fmla="*/ 2404149 h 2490165"/>
                <a:gd name="connsiteX83" fmla="*/ 1658046 w 2490335"/>
                <a:gd name="connsiteY83" fmla="*/ 2419773 h 2490165"/>
                <a:gd name="connsiteX84" fmla="*/ 1615521 w 2490335"/>
                <a:gd name="connsiteY84" fmla="*/ 2433906 h 2490165"/>
                <a:gd name="connsiteX85" fmla="*/ 1572415 w 2490335"/>
                <a:gd name="connsiteY85" fmla="*/ 2446522 h 2490165"/>
                <a:gd name="connsiteX86" fmla="*/ 1528766 w 2490335"/>
                <a:gd name="connsiteY86" fmla="*/ 2457594 h 2490165"/>
                <a:gd name="connsiteX87" fmla="*/ 1484611 w 2490335"/>
                <a:gd name="connsiteY87" fmla="*/ 2467097 h 2490165"/>
                <a:gd name="connsiteX88" fmla="*/ 1439988 w 2490335"/>
                <a:gd name="connsiteY88" fmla="*/ 2475005 h 2490165"/>
                <a:gd name="connsiteX89" fmla="*/ 1394933 w 2490335"/>
                <a:gd name="connsiteY89" fmla="*/ 2481292 h 2490165"/>
                <a:gd name="connsiteX90" fmla="*/ 1349486 w 2490335"/>
                <a:gd name="connsiteY90" fmla="*/ 2485931 h 2490165"/>
                <a:gd name="connsiteX91" fmla="*/ 1303683 w 2490335"/>
                <a:gd name="connsiteY91" fmla="*/ 2488898 h 2490165"/>
                <a:gd name="connsiteX92" fmla="*/ 1257561 w 2490335"/>
                <a:gd name="connsiteY92" fmla="*/ 2490165 h 2490165"/>
                <a:gd name="connsiteX93" fmla="*/ 1211158 w 2490335"/>
                <a:gd name="connsiteY93" fmla="*/ 2489707 h 2490165"/>
                <a:gd name="connsiteX94" fmla="*/ 1164512 w 2490335"/>
                <a:gd name="connsiteY94" fmla="*/ 2487498 h 2490165"/>
                <a:gd name="connsiteX95" fmla="*/ 1117659 w 2490335"/>
                <a:gd name="connsiteY95" fmla="*/ 2483512 h 2490165"/>
                <a:gd name="connsiteX96" fmla="*/ 1070639 w 2490335"/>
                <a:gd name="connsiteY96" fmla="*/ 2477723 h 2490165"/>
                <a:gd name="connsiteX97" fmla="*/ 1023487 w 2490335"/>
                <a:gd name="connsiteY97" fmla="*/ 2470105 h 2490165"/>
                <a:gd name="connsiteX98" fmla="*/ 976655 w 2490335"/>
                <a:gd name="connsiteY98" fmla="*/ 2460716 h 2490165"/>
                <a:gd name="connsiteX99" fmla="*/ 930587 w 2490335"/>
                <a:gd name="connsiteY99" fmla="*/ 2449661 h 2490165"/>
                <a:gd name="connsiteX100" fmla="*/ 885308 w 2490335"/>
                <a:gd name="connsiteY100" fmla="*/ 2436975 h 2490165"/>
                <a:gd name="connsiteX101" fmla="*/ 840846 w 2490335"/>
                <a:gd name="connsiteY101" fmla="*/ 2422698 h 2490165"/>
                <a:gd name="connsiteX102" fmla="*/ 797225 w 2490335"/>
                <a:gd name="connsiteY102" fmla="*/ 2406866 h 2490165"/>
                <a:gd name="connsiteX103" fmla="*/ 754472 w 2490335"/>
                <a:gd name="connsiteY103" fmla="*/ 2389516 h 2490165"/>
                <a:gd name="connsiteX104" fmla="*/ 712612 w 2490335"/>
                <a:gd name="connsiteY104" fmla="*/ 2370687 h 2490165"/>
                <a:gd name="connsiteX105" fmla="*/ 671672 w 2490335"/>
                <a:gd name="connsiteY105" fmla="*/ 2350415 h 2490165"/>
                <a:gd name="connsiteX106" fmla="*/ 631678 w 2490335"/>
                <a:gd name="connsiteY106" fmla="*/ 2328739 h 2490165"/>
                <a:gd name="connsiteX107" fmla="*/ 592656 w 2490335"/>
                <a:gd name="connsiteY107" fmla="*/ 2305695 h 2490165"/>
                <a:gd name="connsiteX108" fmla="*/ 554631 w 2490335"/>
                <a:gd name="connsiteY108" fmla="*/ 2281321 h 2490165"/>
                <a:gd name="connsiteX109" fmla="*/ 517629 w 2490335"/>
                <a:gd name="connsiteY109" fmla="*/ 2255655 h 2490165"/>
                <a:gd name="connsiteX110" fmla="*/ 481677 w 2490335"/>
                <a:gd name="connsiteY110" fmla="*/ 2228733 h 2490165"/>
                <a:gd name="connsiteX111" fmla="*/ 446801 w 2490335"/>
                <a:gd name="connsiteY111" fmla="*/ 2200594 h 2490165"/>
                <a:gd name="connsiteX112" fmla="*/ 413026 w 2490335"/>
                <a:gd name="connsiteY112" fmla="*/ 2171275 h 2490165"/>
                <a:gd name="connsiteX113" fmla="*/ 380379 w 2490335"/>
                <a:gd name="connsiteY113" fmla="*/ 2140813 h 2490165"/>
                <a:gd name="connsiteX114" fmla="*/ 348886 w 2490335"/>
                <a:gd name="connsiteY114" fmla="*/ 2109246 h 2490165"/>
                <a:gd name="connsiteX115" fmla="*/ 318571 w 2490335"/>
                <a:gd name="connsiteY115" fmla="*/ 2076612 h 2490165"/>
                <a:gd name="connsiteX116" fmla="*/ 289463 w 2490335"/>
                <a:gd name="connsiteY116" fmla="*/ 2042947 h 2490165"/>
                <a:gd name="connsiteX117" fmla="*/ 261586 w 2490335"/>
                <a:gd name="connsiteY117" fmla="*/ 2008289 h 2490165"/>
                <a:gd name="connsiteX118" fmla="*/ 234966 w 2490335"/>
                <a:gd name="connsiteY118" fmla="*/ 1972676 h 2490165"/>
                <a:gd name="connsiteX119" fmla="*/ 209630 w 2490335"/>
                <a:gd name="connsiteY119" fmla="*/ 1936145 h 2490165"/>
                <a:gd name="connsiteX120" fmla="*/ 185603 w 2490335"/>
                <a:gd name="connsiteY120" fmla="*/ 1898733 h 2490165"/>
                <a:gd name="connsiteX121" fmla="*/ 162911 w 2490335"/>
                <a:gd name="connsiteY121" fmla="*/ 1860479 h 2490165"/>
                <a:gd name="connsiteX122" fmla="*/ 141581 w 2490335"/>
                <a:gd name="connsiteY122" fmla="*/ 1821419 h 2490165"/>
                <a:gd name="connsiteX123" fmla="*/ 121638 w 2490335"/>
                <a:gd name="connsiteY123" fmla="*/ 1781591 h 2490165"/>
                <a:gd name="connsiteX124" fmla="*/ 103109 w 2490335"/>
                <a:gd name="connsiteY124" fmla="*/ 1741033 h 2490165"/>
                <a:gd name="connsiteX125" fmla="*/ 86019 w 2490335"/>
                <a:gd name="connsiteY125" fmla="*/ 1699781 h 2490165"/>
                <a:gd name="connsiteX126" fmla="*/ 70394 w 2490335"/>
                <a:gd name="connsiteY126" fmla="*/ 1657874 h 2490165"/>
                <a:gd name="connsiteX127" fmla="*/ 56261 w 2490335"/>
                <a:gd name="connsiteY127" fmla="*/ 1615348 h 2490165"/>
                <a:gd name="connsiteX128" fmla="*/ 43645 w 2490335"/>
                <a:gd name="connsiteY128" fmla="*/ 1572242 h 2490165"/>
                <a:gd name="connsiteX129" fmla="*/ 32572 w 2490335"/>
                <a:gd name="connsiteY129" fmla="*/ 1528593 h 2490165"/>
                <a:gd name="connsiteX130" fmla="*/ 23069 w 2490335"/>
                <a:gd name="connsiteY130" fmla="*/ 1484437 h 2490165"/>
                <a:gd name="connsiteX131" fmla="*/ 15160 w 2490335"/>
                <a:gd name="connsiteY131" fmla="*/ 1439814 h 2490165"/>
                <a:gd name="connsiteX132" fmla="*/ 8873 w 2490335"/>
                <a:gd name="connsiteY132" fmla="*/ 1394759 h 2490165"/>
                <a:gd name="connsiteX133" fmla="*/ 4234 w 2490335"/>
                <a:gd name="connsiteY133" fmla="*/ 1349311 h 2490165"/>
                <a:gd name="connsiteX134" fmla="*/ 1267 w 2490335"/>
                <a:gd name="connsiteY134" fmla="*/ 1303508 h 2490165"/>
                <a:gd name="connsiteX135" fmla="*/ 0 w 2490335"/>
                <a:gd name="connsiteY135" fmla="*/ 1257385 h 2490165"/>
                <a:gd name="connsiteX136" fmla="*/ 457 w 2490335"/>
                <a:gd name="connsiteY136" fmla="*/ 1210982 h 2490165"/>
                <a:gd name="connsiteX137" fmla="*/ 2666 w 2490335"/>
                <a:gd name="connsiteY137" fmla="*/ 1164335 h 2490165"/>
                <a:gd name="connsiteX138" fmla="*/ 6652 w 2490335"/>
                <a:gd name="connsiteY138" fmla="*/ 1117482 h 2490165"/>
                <a:gd name="connsiteX139" fmla="*/ 12441 w 2490335"/>
                <a:gd name="connsiteY139" fmla="*/ 1070461 h 2490165"/>
                <a:gd name="connsiteX140" fmla="*/ 20060 w 2490335"/>
                <a:gd name="connsiteY140" fmla="*/ 1023308 h 2490165"/>
                <a:gd name="connsiteX141" fmla="*/ 29990 w 2490335"/>
                <a:gd name="connsiteY141" fmla="*/ 974118 h 2490165"/>
                <a:gd name="connsiteX142" fmla="*/ 41863 w 2490335"/>
                <a:gd name="connsiteY142" fmla="*/ 925487 h 2490165"/>
                <a:gd name="connsiteX143" fmla="*/ 55651 w 2490335"/>
                <a:gd name="connsiteY143" fmla="*/ 877468 h 2490165"/>
                <a:gd name="connsiteX144" fmla="*/ 71328 w 2490335"/>
                <a:gd name="connsiteY144" fmla="*/ 830116 h 2490165"/>
                <a:gd name="connsiteX145" fmla="*/ 88868 w 2490335"/>
                <a:gd name="connsiteY145" fmla="*/ 783485 h 2490165"/>
                <a:gd name="connsiteX146" fmla="*/ 108242 w 2490335"/>
                <a:gd name="connsiteY146" fmla="*/ 737628 h 2490165"/>
                <a:gd name="connsiteX147" fmla="*/ 129426 w 2490335"/>
                <a:gd name="connsiteY147" fmla="*/ 692600 h 2490165"/>
                <a:gd name="connsiteX148" fmla="*/ 152391 w 2490335"/>
                <a:gd name="connsiteY148" fmla="*/ 648454 h 2490165"/>
                <a:gd name="connsiteX149" fmla="*/ 177112 w 2490335"/>
                <a:gd name="connsiteY149" fmla="*/ 605245 h 2490165"/>
                <a:gd name="connsiteX150" fmla="*/ 203562 w 2490335"/>
                <a:gd name="connsiteY150" fmla="*/ 563026 h 2490165"/>
                <a:gd name="connsiteX151" fmla="*/ 231714 w 2490335"/>
                <a:gd name="connsiteY151" fmla="*/ 521852 h 2490165"/>
                <a:gd name="connsiteX152" fmla="*/ 261542 w 2490335"/>
                <a:gd name="connsiteY152" fmla="*/ 481776 h 2490165"/>
                <a:gd name="connsiteX153" fmla="*/ 293018 w 2490335"/>
                <a:gd name="connsiteY153" fmla="*/ 442852 h 2490165"/>
                <a:gd name="connsiteX154" fmla="*/ 326117 w 2490335"/>
                <a:gd name="connsiteY154" fmla="*/ 405135 h 2490165"/>
                <a:gd name="connsiteX155" fmla="*/ 1245165 w 2490335"/>
                <a:gd name="connsiteY155" fmla="*/ 1244999 h 2490165"/>
                <a:gd name="connsiteX156" fmla="*/ 1245166 w 2490335"/>
                <a:gd name="connsiteY156" fmla="*/ 1244997 h 2490165"/>
                <a:gd name="connsiteX157" fmla="*/ 1245164 w 2490335"/>
                <a:gd name="connsiteY157" fmla="*/ 1244993 h 2490165"/>
                <a:gd name="connsiteX158" fmla="*/ 326119 w 2490335"/>
                <a:gd name="connsiteY158" fmla="*/ 405133 h 2490165"/>
                <a:gd name="connsiteX159" fmla="*/ 359803 w 2490335"/>
                <a:gd name="connsiteY159" fmla="*/ 369694 h 2490165"/>
                <a:gd name="connsiteX160" fmla="*/ 394777 w 2490335"/>
                <a:gd name="connsiteY160" fmla="*/ 335676 h 2490165"/>
                <a:gd name="connsiteX161" fmla="*/ 430993 w 2490335"/>
                <a:gd name="connsiteY161" fmla="*/ 303109 h 2490165"/>
                <a:gd name="connsiteX162" fmla="*/ 468406 w 2490335"/>
                <a:gd name="connsiteY162" fmla="*/ 272024 h 2490165"/>
                <a:gd name="connsiteX163" fmla="*/ 506968 w 2490335"/>
                <a:gd name="connsiteY163" fmla="*/ 242452 h 2490165"/>
                <a:gd name="connsiteX164" fmla="*/ 546632 w 2490335"/>
                <a:gd name="connsiteY164" fmla="*/ 214423 h 2490165"/>
                <a:gd name="connsiteX165" fmla="*/ 587352 w 2490335"/>
                <a:gd name="connsiteY165" fmla="*/ 187966 h 2490165"/>
                <a:gd name="connsiteX166" fmla="*/ 629080 w 2490335"/>
                <a:gd name="connsiteY166" fmla="*/ 163114 h 2490165"/>
                <a:gd name="connsiteX167" fmla="*/ 671770 w 2490335"/>
                <a:gd name="connsiteY167" fmla="*/ 139895 h 2490165"/>
                <a:gd name="connsiteX168" fmla="*/ 715375 w 2490335"/>
                <a:gd name="connsiteY168" fmla="*/ 118342 h 2490165"/>
                <a:gd name="connsiteX169" fmla="*/ 759849 w 2490335"/>
                <a:gd name="connsiteY169" fmla="*/ 98483 h 2490165"/>
                <a:gd name="connsiteX170" fmla="*/ 805143 w 2490335"/>
                <a:gd name="connsiteY170" fmla="*/ 80350 h 2490165"/>
                <a:gd name="connsiteX171" fmla="*/ 851214 w 2490335"/>
                <a:gd name="connsiteY171" fmla="*/ 63973 h 2490165"/>
                <a:gd name="connsiteX172" fmla="*/ 942803 w 2490335"/>
                <a:gd name="connsiteY172" fmla="*/ 338545 h 2490165"/>
                <a:gd name="connsiteX173" fmla="*/ 851213 w 2490335"/>
                <a:gd name="connsiteY173" fmla="*/ 63969 h 2490165"/>
                <a:gd name="connsiteX174" fmla="*/ 896944 w 2490335"/>
                <a:gd name="connsiteY174" fmla="*/ 49688 h 2490165"/>
                <a:gd name="connsiteX175" fmla="*/ 943166 w 2490335"/>
                <a:gd name="connsiteY175" fmla="*/ 37182 h 2490165"/>
                <a:gd name="connsiteX176" fmla="*/ 989826 w 2490335"/>
                <a:gd name="connsiteY176" fmla="*/ 26463 h 2490165"/>
                <a:gd name="connsiteX177" fmla="*/ 1036875 w 2490335"/>
                <a:gd name="connsiteY177" fmla="*/ 17544 h 2490165"/>
                <a:gd name="connsiteX178" fmla="*/ 1084259 w 2490335"/>
                <a:gd name="connsiteY178" fmla="*/ 10439 h 2490165"/>
                <a:gd name="connsiteX179" fmla="*/ 1084259 w 2490335"/>
                <a:gd name="connsiteY179" fmla="*/ 10441 h 2490165"/>
                <a:gd name="connsiteX180" fmla="*/ 1124340 w 2490335"/>
                <a:gd name="connsiteY180" fmla="*/ 5879 h 2490165"/>
                <a:gd name="connsiteX181" fmla="*/ 1164540 w 2490335"/>
                <a:gd name="connsiteY181" fmla="*/ 2616 h 2490165"/>
                <a:gd name="connsiteX182" fmla="*/ 1204825 w 2490335"/>
                <a:gd name="connsiteY182" fmla="*/ 656 h 2490165"/>
                <a:gd name="connsiteX183" fmla="*/ 1245166 w 2490335"/>
                <a:gd name="connsiteY183" fmla="*/ 2 h 2490165"/>
                <a:gd name="connsiteX184" fmla="*/ 1245166 w 2490335"/>
                <a:gd name="connsiteY184" fmla="*/ 1244990 h 2490165"/>
                <a:gd name="connsiteX185" fmla="*/ 1245166 w 2490335"/>
                <a:gd name="connsiteY185" fmla="*/ 1244991 h 2490165"/>
                <a:gd name="connsiteX186" fmla="*/ 1245167 w 2490335"/>
                <a:gd name="connsiteY186" fmla="*/ 1244992 h 2490165"/>
                <a:gd name="connsiteX187" fmla="*/ 1245168 w 2490335"/>
                <a:gd name="connsiteY187" fmla="*/ 1244983 h 2490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Lst>
              <a:rect l="l" t="t" r="r" b="b"/>
              <a:pathLst>
                <a:path w="2490335" h="2490165">
                  <a:moveTo>
                    <a:pt x="1245168" y="0"/>
                  </a:moveTo>
                  <a:lnTo>
                    <a:pt x="1282819" y="573"/>
                  </a:lnTo>
                  <a:lnTo>
                    <a:pt x="1295358" y="1016"/>
                  </a:lnTo>
                  <a:lnTo>
                    <a:pt x="1245169" y="1244976"/>
                  </a:lnTo>
                  <a:lnTo>
                    <a:pt x="1245178" y="1244928"/>
                  </a:lnTo>
                  <a:lnTo>
                    <a:pt x="1295365" y="1012"/>
                  </a:lnTo>
                  <a:lnTo>
                    <a:pt x="1338464" y="3501"/>
                  </a:lnTo>
                  <a:lnTo>
                    <a:pt x="1381438" y="7482"/>
                  </a:lnTo>
                  <a:lnTo>
                    <a:pt x="1424247" y="12949"/>
                  </a:lnTo>
                  <a:lnTo>
                    <a:pt x="1466853" y="19896"/>
                  </a:lnTo>
                  <a:lnTo>
                    <a:pt x="1422235" y="266482"/>
                  </a:lnTo>
                  <a:lnTo>
                    <a:pt x="1466856" y="19894"/>
                  </a:lnTo>
                  <a:lnTo>
                    <a:pt x="1513688" y="29282"/>
                  </a:lnTo>
                  <a:lnTo>
                    <a:pt x="1559756" y="40337"/>
                  </a:lnTo>
                  <a:lnTo>
                    <a:pt x="1605034" y="53023"/>
                  </a:lnTo>
                  <a:lnTo>
                    <a:pt x="1649497" y="67300"/>
                  </a:lnTo>
                  <a:lnTo>
                    <a:pt x="1693118" y="83132"/>
                  </a:lnTo>
                  <a:lnTo>
                    <a:pt x="1735871" y="100482"/>
                  </a:lnTo>
                  <a:lnTo>
                    <a:pt x="1777731" y="119311"/>
                  </a:lnTo>
                  <a:lnTo>
                    <a:pt x="1818670" y="139583"/>
                  </a:lnTo>
                  <a:lnTo>
                    <a:pt x="1858665" y="161259"/>
                  </a:lnTo>
                  <a:lnTo>
                    <a:pt x="1897687" y="184303"/>
                  </a:lnTo>
                  <a:lnTo>
                    <a:pt x="1935712" y="208677"/>
                  </a:lnTo>
                  <a:lnTo>
                    <a:pt x="1972713" y="234343"/>
                  </a:lnTo>
                  <a:lnTo>
                    <a:pt x="2008665" y="261265"/>
                  </a:lnTo>
                  <a:lnTo>
                    <a:pt x="2043541" y="289404"/>
                  </a:lnTo>
                  <a:lnTo>
                    <a:pt x="2077316" y="318723"/>
                  </a:lnTo>
                  <a:lnTo>
                    <a:pt x="2109963" y="349185"/>
                  </a:lnTo>
                  <a:lnTo>
                    <a:pt x="2141457" y="380752"/>
                  </a:lnTo>
                  <a:lnTo>
                    <a:pt x="2171771" y="413386"/>
                  </a:lnTo>
                  <a:lnTo>
                    <a:pt x="2200879" y="447051"/>
                  </a:lnTo>
                  <a:lnTo>
                    <a:pt x="2228756" y="481709"/>
                  </a:lnTo>
                  <a:lnTo>
                    <a:pt x="2255376" y="517322"/>
                  </a:lnTo>
                  <a:lnTo>
                    <a:pt x="2280712" y="553853"/>
                  </a:lnTo>
                  <a:lnTo>
                    <a:pt x="2304738" y="591265"/>
                  </a:lnTo>
                  <a:lnTo>
                    <a:pt x="2327430" y="629519"/>
                  </a:lnTo>
                  <a:lnTo>
                    <a:pt x="2348759" y="668579"/>
                  </a:lnTo>
                  <a:lnTo>
                    <a:pt x="2368702" y="708407"/>
                  </a:lnTo>
                  <a:lnTo>
                    <a:pt x="2387231" y="748965"/>
                  </a:lnTo>
                  <a:lnTo>
                    <a:pt x="2404320" y="790217"/>
                  </a:lnTo>
                  <a:lnTo>
                    <a:pt x="2419945" y="832124"/>
                  </a:lnTo>
                  <a:lnTo>
                    <a:pt x="2434078" y="874650"/>
                  </a:lnTo>
                  <a:lnTo>
                    <a:pt x="2446693" y="917756"/>
                  </a:lnTo>
                  <a:lnTo>
                    <a:pt x="2457766" y="961405"/>
                  </a:lnTo>
                  <a:lnTo>
                    <a:pt x="2467269" y="1005561"/>
                  </a:lnTo>
                  <a:lnTo>
                    <a:pt x="2475176" y="1050184"/>
                  </a:lnTo>
                  <a:lnTo>
                    <a:pt x="2481463" y="1095239"/>
                  </a:lnTo>
                  <a:lnTo>
                    <a:pt x="2486102" y="1140687"/>
                  </a:lnTo>
                  <a:lnTo>
                    <a:pt x="2489068" y="1186490"/>
                  </a:lnTo>
                  <a:lnTo>
                    <a:pt x="2490335" y="1232613"/>
                  </a:lnTo>
                  <a:lnTo>
                    <a:pt x="2489876" y="1279016"/>
                  </a:lnTo>
                  <a:lnTo>
                    <a:pt x="2487667" y="1325663"/>
                  </a:lnTo>
                  <a:lnTo>
                    <a:pt x="2483680" y="1372516"/>
                  </a:lnTo>
                  <a:lnTo>
                    <a:pt x="2477890" y="1419537"/>
                  </a:lnTo>
                  <a:lnTo>
                    <a:pt x="2470271" y="1466690"/>
                  </a:lnTo>
                  <a:lnTo>
                    <a:pt x="2460883" y="1513522"/>
                  </a:lnTo>
                  <a:lnTo>
                    <a:pt x="2449828" y="1559590"/>
                  </a:lnTo>
                  <a:lnTo>
                    <a:pt x="2437144" y="1604868"/>
                  </a:lnTo>
                  <a:lnTo>
                    <a:pt x="2422867" y="1649331"/>
                  </a:lnTo>
                  <a:lnTo>
                    <a:pt x="2407035" y="1692951"/>
                  </a:lnTo>
                  <a:lnTo>
                    <a:pt x="2389686" y="1735704"/>
                  </a:lnTo>
                  <a:lnTo>
                    <a:pt x="2370858" y="1777564"/>
                  </a:lnTo>
                  <a:lnTo>
                    <a:pt x="2350586" y="1818503"/>
                  </a:lnTo>
                  <a:lnTo>
                    <a:pt x="2328910" y="1858497"/>
                  </a:lnTo>
                  <a:lnTo>
                    <a:pt x="2305867" y="1897519"/>
                  </a:lnTo>
                  <a:lnTo>
                    <a:pt x="2281493" y="1935544"/>
                  </a:lnTo>
                  <a:lnTo>
                    <a:pt x="2255827" y="1972545"/>
                  </a:lnTo>
                  <a:lnTo>
                    <a:pt x="2228905" y="2008497"/>
                  </a:lnTo>
                  <a:lnTo>
                    <a:pt x="2200766" y="2043373"/>
                  </a:lnTo>
                  <a:lnTo>
                    <a:pt x="2171447" y="2077147"/>
                  </a:lnTo>
                  <a:lnTo>
                    <a:pt x="2140986" y="2109794"/>
                  </a:lnTo>
                  <a:lnTo>
                    <a:pt x="2109419" y="2141287"/>
                  </a:lnTo>
                  <a:lnTo>
                    <a:pt x="2076784" y="2171601"/>
                  </a:lnTo>
                  <a:lnTo>
                    <a:pt x="2043119" y="2200709"/>
                  </a:lnTo>
                  <a:lnTo>
                    <a:pt x="2008461" y="2228586"/>
                  </a:lnTo>
                  <a:lnTo>
                    <a:pt x="1972848" y="2255205"/>
                  </a:lnTo>
                  <a:lnTo>
                    <a:pt x="1936317" y="2280541"/>
                  </a:lnTo>
                  <a:lnTo>
                    <a:pt x="1898906" y="2304567"/>
                  </a:lnTo>
                  <a:lnTo>
                    <a:pt x="1860651" y="2327258"/>
                  </a:lnTo>
                  <a:lnTo>
                    <a:pt x="1821591" y="2348588"/>
                  </a:lnTo>
                  <a:lnTo>
                    <a:pt x="1781764" y="2368530"/>
                  </a:lnTo>
                  <a:lnTo>
                    <a:pt x="1741205" y="2387059"/>
                  </a:lnTo>
                  <a:lnTo>
                    <a:pt x="1699954" y="2404149"/>
                  </a:lnTo>
                  <a:lnTo>
                    <a:pt x="1658046" y="2419773"/>
                  </a:lnTo>
                  <a:lnTo>
                    <a:pt x="1615521" y="2433906"/>
                  </a:lnTo>
                  <a:lnTo>
                    <a:pt x="1572415" y="2446522"/>
                  </a:lnTo>
                  <a:lnTo>
                    <a:pt x="1528766" y="2457594"/>
                  </a:lnTo>
                  <a:lnTo>
                    <a:pt x="1484611" y="2467097"/>
                  </a:lnTo>
                  <a:lnTo>
                    <a:pt x="1439988" y="2475005"/>
                  </a:lnTo>
                  <a:lnTo>
                    <a:pt x="1394933" y="2481292"/>
                  </a:lnTo>
                  <a:lnTo>
                    <a:pt x="1349486" y="2485931"/>
                  </a:lnTo>
                  <a:lnTo>
                    <a:pt x="1303683" y="2488898"/>
                  </a:lnTo>
                  <a:lnTo>
                    <a:pt x="1257561" y="2490165"/>
                  </a:lnTo>
                  <a:lnTo>
                    <a:pt x="1211158" y="2489707"/>
                  </a:lnTo>
                  <a:lnTo>
                    <a:pt x="1164512" y="2487498"/>
                  </a:lnTo>
                  <a:lnTo>
                    <a:pt x="1117659" y="2483512"/>
                  </a:lnTo>
                  <a:lnTo>
                    <a:pt x="1070639" y="2477723"/>
                  </a:lnTo>
                  <a:lnTo>
                    <a:pt x="1023487" y="2470105"/>
                  </a:lnTo>
                  <a:lnTo>
                    <a:pt x="976655" y="2460716"/>
                  </a:lnTo>
                  <a:lnTo>
                    <a:pt x="930587" y="2449661"/>
                  </a:lnTo>
                  <a:lnTo>
                    <a:pt x="885308" y="2436975"/>
                  </a:lnTo>
                  <a:lnTo>
                    <a:pt x="840846" y="2422698"/>
                  </a:lnTo>
                  <a:lnTo>
                    <a:pt x="797225" y="2406866"/>
                  </a:lnTo>
                  <a:lnTo>
                    <a:pt x="754472" y="2389516"/>
                  </a:lnTo>
                  <a:lnTo>
                    <a:pt x="712612" y="2370687"/>
                  </a:lnTo>
                  <a:lnTo>
                    <a:pt x="671672" y="2350415"/>
                  </a:lnTo>
                  <a:lnTo>
                    <a:pt x="631678" y="2328739"/>
                  </a:lnTo>
                  <a:lnTo>
                    <a:pt x="592656" y="2305695"/>
                  </a:lnTo>
                  <a:lnTo>
                    <a:pt x="554631" y="2281321"/>
                  </a:lnTo>
                  <a:lnTo>
                    <a:pt x="517629" y="2255655"/>
                  </a:lnTo>
                  <a:lnTo>
                    <a:pt x="481677" y="2228733"/>
                  </a:lnTo>
                  <a:lnTo>
                    <a:pt x="446801" y="2200594"/>
                  </a:lnTo>
                  <a:lnTo>
                    <a:pt x="413026" y="2171275"/>
                  </a:lnTo>
                  <a:lnTo>
                    <a:pt x="380379" y="2140813"/>
                  </a:lnTo>
                  <a:lnTo>
                    <a:pt x="348886" y="2109246"/>
                  </a:lnTo>
                  <a:lnTo>
                    <a:pt x="318571" y="2076612"/>
                  </a:lnTo>
                  <a:lnTo>
                    <a:pt x="289463" y="2042947"/>
                  </a:lnTo>
                  <a:lnTo>
                    <a:pt x="261586" y="2008289"/>
                  </a:lnTo>
                  <a:lnTo>
                    <a:pt x="234966" y="1972676"/>
                  </a:lnTo>
                  <a:lnTo>
                    <a:pt x="209630" y="1936145"/>
                  </a:lnTo>
                  <a:lnTo>
                    <a:pt x="185603" y="1898733"/>
                  </a:lnTo>
                  <a:lnTo>
                    <a:pt x="162911" y="1860479"/>
                  </a:lnTo>
                  <a:lnTo>
                    <a:pt x="141581" y="1821419"/>
                  </a:lnTo>
                  <a:lnTo>
                    <a:pt x="121638" y="1781591"/>
                  </a:lnTo>
                  <a:lnTo>
                    <a:pt x="103109" y="1741033"/>
                  </a:lnTo>
                  <a:lnTo>
                    <a:pt x="86019" y="1699781"/>
                  </a:lnTo>
                  <a:lnTo>
                    <a:pt x="70394" y="1657874"/>
                  </a:lnTo>
                  <a:lnTo>
                    <a:pt x="56261" y="1615348"/>
                  </a:lnTo>
                  <a:lnTo>
                    <a:pt x="43645" y="1572242"/>
                  </a:lnTo>
                  <a:lnTo>
                    <a:pt x="32572" y="1528593"/>
                  </a:lnTo>
                  <a:lnTo>
                    <a:pt x="23069" y="1484437"/>
                  </a:lnTo>
                  <a:lnTo>
                    <a:pt x="15160" y="1439814"/>
                  </a:lnTo>
                  <a:lnTo>
                    <a:pt x="8873" y="1394759"/>
                  </a:lnTo>
                  <a:lnTo>
                    <a:pt x="4234" y="1349311"/>
                  </a:lnTo>
                  <a:lnTo>
                    <a:pt x="1267" y="1303508"/>
                  </a:lnTo>
                  <a:lnTo>
                    <a:pt x="0" y="1257385"/>
                  </a:lnTo>
                  <a:lnTo>
                    <a:pt x="457" y="1210982"/>
                  </a:lnTo>
                  <a:lnTo>
                    <a:pt x="2666" y="1164335"/>
                  </a:lnTo>
                  <a:lnTo>
                    <a:pt x="6652" y="1117482"/>
                  </a:lnTo>
                  <a:lnTo>
                    <a:pt x="12441" y="1070461"/>
                  </a:lnTo>
                  <a:lnTo>
                    <a:pt x="20060" y="1023308"/>
                  </a:lnTo>
                  <a:lnTo>
                    <a:pt x="29990" y="974118"/>
                  </a:lnTo>
                  <a:lnTo>
                    <a:pt x="41863" y="925487"/>
                  </a:lnTo>
                  <a:lnTo>
                    <a:pt x="55651" y="877468"/>
                  </a:lnTo>
                  <a:lnTo>
                    <a:pt x="71328" y="830116"/>
                  </a:lnTo>
                  <a:lnTo>
                    <a:pt x="88868" y="783485"/>
                  </a:lnTo>
                  <a:lnTo>
                    <a:pt x="108242" y="737628"/>
                  </a:lnTo>
                  <a:lnTo>
                    <a:pt x="129426" y="692600"/>
                  </a:lnTo>
                  <a:lnTo>
                    <a:pt x="152391" y="648454"/>
                  </a:lnTo>
                  <a:lnTo>
                    <a:pt x="177112" y="605245"/>
                  </a:lnTo>
                  <a:lnTo>
                    <a:pt x="203562" y="563026"/>
                  </a:lnTo>
                  <a:lnTo>
                    <a:pt x="231714" y="521852"/>
                  </a:lnTo>
                  <a:lnTo>
                    <a:pt x="261542" y="481776"/>
                  </a:lnTo>
                  <a:lnTo>
                    <a:pt x="293018" y="442852"/>
                  </a:lnTo>
                  <a:lnTo>
                    <a:pt x="326117" y="405135"/>
                  </a:lnTo>
                  <a:lnTo>
                    <a:pt x="1245165" y="1244999"/>
                  </a:lnTo>
                  <a:lnTo>
                    <a:pt x="1245166" y="1244997"/>
                  </a:lnTo>
                  <a:lnTo>
                    <a:pt x="1245164" y="1244993"/>
                  </a:lnTo>
                  <a:lnTo>
                    <a:pt x="326119" y="405133"/>
                  </a:lnTo>
                  <a:lnTo>
                    <a:pt x="359803" y="369694"/>
                  </a:lnTo>
                  <a:lnTo>
                    <a:pt x="394777" y="335676"/>
                  </a:lnTo>
                  <a:lnTo>
                    <a:pt x="430993" y="303109"/>
                  </a:lnTo>
                  <a:lnTo>
                    <a:pt x="468406" y="272024"/>
                  </a:lnTo>
                  <a:lnTo>
                    <a:pt x="506968" y="242452"/>
                  </a:lnTo>
                  <a:lnTo>
                    <a:pt x="546632" y="214423"/>
                  </a:lnTo>
                  <a:lnTo>
                    <a:pt x="587352" y="187966"/>
                  </a:lnTo>
                  <a:lnTo>
                    <a:pt x="629080" y="163114"/>
                  </a:lnTo>
                  <a:lnTo>
                    <a:pt x="671770" y="139895"/>
                  </a:lnTo>
                  <a:lnTo>
                    <a:pt x="715375" y="118342"/>
                  </a:lnTo>
                  <a:lnTo>
                    <a:pt x="759849" y="98483"/>
                  </a:lnTo>
                  <a:lnTo>
                    <a:pt x="805143" y="80350"/>
                  </a:lnTo>
                  <a:lnTo>
                    <a:pt x="851214" y="63973"/>
                  </a:lnTo>
                  <a:lnTo>
                    <a:pt x="942803" y="338545"/>
                  </a:lnTo>
                  <a:lnTo>
                    <a:pt x="851213" y="63969"/>
                  </a:lnTo>
                  <a:lnTo>
                    <a:pt x="896944" y="49688"/>
                  </a:lnTo>
                  <a:lnTo>
                    <a:pt x="943166" y="37182"/>
                  </a:lnTo>
                  <a:lnTo>
                    <a:pt x="989826" y="26463"/>
                  </a:lnTo>
                  <a:lnTo>
                    <a:pt x="1036875" y="17544"/>
                  </a:lnTo>
                  <a:lnTo>
                    <a:pt x="1084259" y="10439"/>
                  </a:lnTo>
                  <a:lnTo>
                    <a:pt x="1084259" y="10441"/>
                  </a:lnTo>
                  <a:lnTo>
                    <a:pt x="1124340" y="5879"/>
                  </a:lnTo>
                  <a:lnTo>
                    <a:pt x="1164540" y="2616"/>
                  </a:lnTo>
                  <a:lnTo>
                    <a:pt x="1204825" y="656"/>
                  </a:lnTo>
                  <a:lnTo>
                    <a:pt x="1245166" y="2"/>
                  </a:lnTo>
                  <a:lnTo>
                    <a:pt x="1245166" y="1244990"/>
                  </a:lnTo>
                  <a:lnTo>
                    <a:pt x="1245166" y="1244991"/>
                  </a:lnTo>
                  <a:lnTo>
                    <a:pt x="1245167" y="1244992"/>
                  </a:lnTo>
                  <a:lnTo>
                    <a:pt x="1245168" y="1244983"/>
                  </a:lnTo>
                  <a:close/>
                </a:path>
              </a:pathLst>
            </a:custGeom>
            <a:solidFill>
              <a:schemeClr val="accent4"/>
            </a:solidFill>
          </p:spPr>
          <p:txBody>
            <a:bodyPr wrap="square" lIns="0" tIns="0" rIns="0" bIns="0"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Franklin Gothic Book" panose="020B0503020102020204"/>
                <a:ea typeface="+mn-ea"/>
                <a:cs typeface="+mn-cs"/>
              </a:endParaRPr>
            </a:p>
          </p:txBody>
        </p:sp>
        <p:grpSp>
          <p:nvGrpSpPr>
            <p:cNvPr id="20" name="object 16">
              <a:extLst>
                <a:ext uri="{FF2B5EF4-FFF2-40B4-BE49-F238E27FC236}">
                  <a16:creationId xmlns:a16="http://schemas.microsoft.com/office/drawing/2014/main" id="{B841C1E1-FFCE-92FF-73B0-44F2D962E2D0}"/>
                </a:ext>
              </a:extLst>
            </p:cNvPr>
            <p:cNvGrpSpPr/>
            <p:nvPr/>
          </p:nvGrpSpPr>
          <p:grpSpPr>
            <a:xfrm>
              <a:off x="5239157" y="4513603"/>
              <a:ext cx="1141306" cy="1245612"/>
              <a:chOff x="5670811" y="2673628"/>
              <a:chExt cx="1141306" cy="1245612"/>
            </a:xfrm>
          </p:grpSpPr>
          <p:sp>
            <p:nvSpPr>
              <p:cNvPr id="21" name="object 17">
                <a:extLst>
                  <a:ext uri="{FF2B5EF4-FFF2-40B4-BE49-F238E27FC236}">
                    <a16:creationId xmlns:a16="http://schemas.microsoft.com/office/drawing/2014/main" id="{6440D49D-93BF-5867-F376-DC7767E00192}"/>
                  </a:ext>
                </a:extLst>
              </p:cNvPr>
              <p:cNvSpPr/>
              <p:nvPr/>
            </p:nvSpPr>
            <p:spPr>
              <a:xfrm>
                <a:off x="6589860" y="2673628"/>
                <a:ext cx="50800" cy="1245235"/>
              </a:xfrm>
              <a:custGeom>
                <a:avLst/>
                <a:gdLst/>
                <a:ahLst/>
                <a:cxnLst/>
                <a:rect l="l" t="t" r="r" b="b"/>
                <a:pathLst>
                  <a:path w="50800" h="1245235">
                    <a:moveTo>
                      <a:pt x="0" y="0"/>
                    </a:moveTo>
                    <a:lnTo>
                      <a:pt x="0" y="1245006"/>
                    </a:lnTo>
                    <a:lnTo>
                      <a:pt x="50190" y="1016"/>
                    </a:lnTo>
                    <a:lnTo>
                      <a:pt x="37651" y="573"/>
                    </a:lnTo>
                    <a:lnTo>
                      <a:pt x="0" y="0"/>
                    </a:lnTo>
                    <a:close/>
                  </a:path>
                </a:pathLst>
              </a:custGeom>
              <a:solidFill>
                <a:srgbClr val="007E96"/>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Franklin Gothic Book" panose="020B0503020102020204"/>
                  <a:ea typeface="+mn-ea"/>
                  <a:cs typeface="+mn-cs"/>
                </a:endParaRPr>
              </a:p>
            </p:txBody>
          </p:sp>
          <p:sp>
            <p:nvSpPr>
              <p:cNvPr id="22" name="object 18">
                <a:extLst>
                  <a:ext uri="{FF2B5EF4-FFF2-40B4-BE49-F238E27FC236}">
                    <a16:creationId xmlns:a16="http://schemas.microsoft.com/office/drawing/2014/main" id="{6F9107A3-D867-1D01-0663-1B04AE69A9A9}"/>
                  </a:ext>
                </a:extLst>
              </p:cNvPr>
              <p:cNvSpPr/>
              <p:nvPr/>
            </p:nvSpPr>
            <p:spPr>
              <a:xfrm>
                <a:off x="6589867" y="2674640"/>
                <a:ext cx="222250" cy="1244600"/>
              </a:xfrm>
              <a:custGeom>
                <a:avLst/>
                <a:gdLst/>
                <a:ahLst/>
                <a:cxnLst/>
                <a:rect l="l" t="t" r="r" b="b"/>
                <a:pathLst>
                  <a:path w="222250" h="1244600">
                    <a:moveTo>
                      <a:pt x="50190" y="0"/>
                    </a:moveTo>
                    <a:lnTo>
                      <a:pt x="0" y="1243990"/>
                    </a:lnTo>
                    <a:lnTo>
                      <a:pt x="221678" y="18884"/>
                    </a:lnTo>
                    <a:lnTo>
                      <a:pt x="179072" y="11937"/>
                    </a:lnTo>
                    <a:lnTo>
                      <a:pt x="136263" y="6470"/>
                    </a:lnTo>
                    <a:lnTo>
                      <a:pt x="93289" y="2489"/>
                    </a:lnTo>
                    <a:lnTo>
                      <a:pt x="50190" y="0"/>
                    </a:lnTo>
                    <a:close/>
                  </a:path>
                </a:pathLst>
              </a:custGeom>
              <a:solidFill>
                <a:srgbClr val="A1DBE8"/>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Franklin Gothic Book" panose="020B0503020102020204"/>
                  <a:ea typeface="+mn-ea"/>
                  <a:cs typeface="+mn-cs"/>
                </a:endParaRPr>
              </a:p>
            </p:txBody>
          </p:sp>
          <p:sp>
            <p:nvSpPr>
              <p:cNvPr id="24" name="object 20">
                <a:extLst>
                  <a:ext uri="{FF2B5EF4-FFF2-40B4-BE49-F238E27FC236}">
                    <a16:creationId xmlns:a16="http://schemas.microsoft.com/office/drawing/2014/main" id="{92B568BA-52E3-031B-A990-08C10E7D44D3}"/>
                  </a:ext>
                </a:extLst>
              </p:cNvPr>
              <p:cNvSpPr/>
              <p:nvPr/>
            </p:nvSpPr>
            <p:spPr>
              <a:xfrm>
                <a:off x="5670811" y="2737601"/>
                <a:ext cx="919480" cy="1181100"/>
              </a:xfrm>
              <a:custGeom>
                <a:avLst/>
                <a:gdLst/>
                <a:ahLst/>
                <a:cxnLst/>
                <a:rect l="l" t="t" r="r" b="b"/>
                <a:pathLst>
                  <a:path w="919479" h="1181100">
                    <a:moveTo>
                      <a:pt x="525094" y="0"/>
                    </a:moveTo>
                    <a:lnTo>
                      <a:pt x="479024" y="16377"/>
                    </a:lnTo>
                    <a:lnTo>
                      <a:pt x="433730" y="34510"/>
                    </a:lnTo>
                    <a:lnTo>
                      <a:pt x="389256" y="54369"/>
                    </a:lnTo>
                    <a:lnTo>
                      <a:pt x="345651" y="75922"/>
                    </a:lnTo>
                    <a:lnTo>
                      <a:pt x="302961" y="99141"/>
                    </a:lnTo>
                    <a:lnTo>
                      <a:pt x="261233" y="123993"/>
                    </a:lnTo>
                    <a:lnTo>
                      <a:pt x="220513" y="150450"/>
                    </a:lnTo>
                    <a:lnTo>
                      <a:pt x="180849" y="178479"/>
                    </a:lnTo>
                    <a:lnTo>
                      <a:pt x="142287" y="208051"/>
                    </a:lnTo>
                    <a:lnTo>
                      <a:pt x="104874" y="239136"/>
                    </a:lnTo>
                    <a:lnTo>
                      <a:pt x="68658" y="271703"/>
                    </a:lnTo>
                    <a:lnTo>
                      <a:pt x="33684" y="305721"/>
                    </a:lnTo>
                    <a:lnTo>
                      <a:pt x="0" y="341160"/>
                    </a:lnTo>
                    <a:lnTo>
                      <a:pt x="919048" y="1181023"/>
                    </a:lnTo>
                    <a:lnTo>
                      <a:pt x="525094" y="0"/>
                    </a:lnTo>
                    <a:close/>
                  </a:path>
                </a:pathLst>
              </a:custGeom>
              <a:solidFill>
                <a:srgbClr val="578F41"/>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Franklin Gothic Book" panose="020B0503020102020204"/>
                  <a:ea typeface="+mn-ea"/>
                  <a:cs typeface="+mn-cs"/>
                </a:endParaRPr>
              </a:p>
            </p:txBody>
          </p:sp>
          <p:sp>
            <p:nvSpPr>
              <p:cNvPr id="25" name="object 21">
                <a:extLst>
                  <a:ext uri="{FF2B5EF4-FFF2-40B4-BE49-F238E27FC236}">
                    <a16:creationId xmlns:a16="http://schemas.microsoft.com/office/drawing/2014/main" id="{3587A251-598C-B8EE-6AE2-6EEE75AFC2AF}"/>
                  </a:ext>
                </a:extLst>
              </p:cNvPr>
              <p:cNvSpPr/>
              <p:nvPr/>
            </p:nvSpPr>
            <p:spPr>
              <a:xfrm>
                <a:off x="6195905" y="2684067"/>
                <a:ext cx="394335" cy="1235075"/>
              </a:xfrm>
              <a:custGeom>
                <a:avLst/>
                <a:gdLst/>
                <a:ahLst/>
                <a:cxnLst/>
                <a:rect l="l" t="t" r="r" b="b"/>
                <a:pathLst>
                  <a:path w="394334" h="1235075">
                    <a:moveTo>
                      <a:pt x="233045" y="0"/>
                    </a:moveTo>
                    <a:lnTo>
                      <a:pt x="185661" y="7105"/>
                    </a:lnTo>
                    <a:lnTo>
                      <a:pt x="138613" y="16024"/>
                    </a:lnTo>
                    <a:lnTo>
                      <a:pt x="91953" y="26743"/>
                    </a:lnTo>
                    <a:lnTo>
                      <a:pt x="45731" y="39249"/>
                    </a:lnTo>
                    <a:lnTo>
                      <a:pt x="0" y="53530"/>
                    </a:lnTo>
                    <a:lnTo>
                      <a:pt x="393954" y="1234566"/>
                    </a:lnTo>
                    <a:lnTo>
                      <a:pt x="233045" y="0"/>
                    </a:lnTo>
                    <a:close/>
                  </a:path>
                </a:pathLst>
              </a:custGeom>
              <a:solidFill>
                <a:srgbClr val="60C9DC"/>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Franklin Gothic Book" panose="020B0503020102020204"/>
                  <a:ea typeface="+mn-ea"/>
                  <a:cs typeface="+mn-cs"/>
                </a:endParaRPr>
              </a:p>
            </p:txBody>
          </p:sp>
          <p:sp>
            <p:nvSpPr>
              <p:cNvPr id="26" name="object 22">
                <a:extLst>
                  <a:ext uri="{FF2B5EF4-FFF2-40B4-BE49-F238E27FC236}">
                    <a16:creationId xmlns:a16="http://schemas.microsoft.com/office/drawing/2014/main" id="{59CB5F06-C521-C5F6-474F-97127B586971}"/>
                  </a:ext>
                </a:extLst>
              </p:cNvPr>
              <p:cNvSpPr/>
              <p:nvPr/>
            </p:nvSpPr>
            <p:spPr>
              <a:xfrm>
                <a:off x="6428949" y="2673630"/>
                <a:ext cx="161290" cy="1245235"/>
              </a:xfrm>
              <a:custGeom>
                <a:avLst/>
                <a:gdLst/>
                <a:ahLst/>
                <a:cxnLst/>
                <a:rect l="l" t="t" r="r" b="b"/>
                <a:pathLst>
                  <a:path w="161290" h="1245235">
                    <a:moveTo>
                      <a:pt x="160909" y="0"/>
                    </a:moveTo>
                    <a:lnTo>
                      <a:pt x="120568" y="654"/>
                    </a:lnTo>
                    <a:lnTo>
                      <a:pt x="80283" y="2614"/>
                    </a:lnTo>
                    <a:lnTo>
                      <a:pt x="40083" y="5877"/>
                    </a:lnTo>
                    <a:lnTo>
                      <a:pt x="0" y="10439"/>
                    </a:lnTo>
                    <a:lnTo>
                      <a:pt x="160909" y="1244993"/>
                    </a:lnTo>
                    <a:lnTo>
                      <a:pt x="160909" y="0"/>
                    </a:lnTo>
                    <a:close/>
                  </a:path>
                </a:pathLst>
              </a:custGeom>
              <a:solidFill>
                <a:srgbClr val="00A8C6"/>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Franklin Gothic Book" panose="020B0503020102020204"/>
                  <a:ea typeface="+mn-ea"/>
                  <a:cs typeface="+mn-cs"/>
                </a:endParaRPr>
              </a:p>
            </p:txBody>
          </p:sp>
        </p:grpSp>
      </p:grpSp>
      <p:sp>
        <p:nvSpPr>
          <p:cNvPr id="139" name="object 60">
            <a:extLst>
              <a:ext uri="{FF2B5EF4-FFF2-40B4-BE49-F238E27FC236}">
                <a16:creationId xmlns:a16="http://schemas.microsoft.com/office/drawing/2014/main" id="{520585D1-331B-D9C9-CAEA-9C6EC76AB9C6}"/>
              </a:ext>
            </a:extLst>
          </p:cNvPr>
          <p:cNvSpPr txBox="1"/>
          <p:nvPr/>
        </p:nvSpPr>
        <p:spPr>
          <a:xfrm>
            <a:off x="6480405" y="4051696"/>
            <a:ext cx="1009835" cy="644472"/>
          </a:xfrm>
          <a:prstGeom prst="rect">
            <a:avLst/>
          </a:prstGeom>
        </p:spPr>
        <p:txBody>
          <a:bodyPr vert="horz" wrap="square" lIns="0" tIns="15875" rIns="0" bIns="0" rtlCol="0">
            <a:spAutoFit/>
          </a:bodyPr>
          <a:lstStyle/>
          <a:p>
            <a:pPr marL="118110" marR="0" lvl="0" indent="0" algn="ctr" defTabSz="457200" rtl="0" eaLnBrk="1" fontAlgn="auto" latinLnBrk="0" hangingPunct="1">
              <a:lnSpc>
                <a:spcPts val="2305"/>
              </a:lnSpc>
              <a:spcBef>
                <a:spcPts val="100"/>
              </a:spcBef>
              <a:spcAft>
                <a:spcPts val="0"/>
              </a:spcAft>
              <a:buClrTx/>
              <a:buSzTx/>
              <a:buFontTx/>
              <a:buNone/>
              <a:tabLst/>
              <a:defRPr/>
            </a:pPr>
            <a:r>
              <a:rPr kumimoji="0" lang="en-US" sz="1000" b="0" i="0" u="none" strike="noStrike" kern="1200" cap="all" spc="200" normalizeH="0" baseline="0" noProof="0" dirty="0">
                <a:ln>
                  <a:noFill/>
                </a:ln>
                <a:solidFill>
                  <a:srgbClr val="000000"/>
                </a:solidFill>
                <a:effectLst/>
                <a:uLnTx/>
                <a:uFillTx/>
                <a:latin typeface="Franklin Gothic Book" panose="020B0503020102020204"/>
                <a:ea typeface="+mn-ea"/>
                <a:cs typeface="Gotham-Medium"/>
              </a:rPr>
              <a:t>84%</a:t>
            </a:r>
            <a:endParaRPr kumimoji="0" lang="en-US" sz="1000" b="0" i="0" u="none" strike="noStrike" kern="1200" cap="all" spc="200" normalizeH="0" baseline="0" noProof="0">
              <a:ln>
                <a:noFill/>
              </a:ln>
              <a:solidFill>
                <a:srgbClr val="000000"/>
              </a:solidFill>
              <a:effectLst/>
              <a:uLnTx/>
              <a:uFillTx/>
              <a:latin typeface="Franklin Gothic Book" panose="020B0503020102020204"/>
              <a:ea typeface="+mn-ea"/>
              <a:cs typeface="Gotham-Medium"/>
            </a:endParaRPr>
          </a:p>
          <a:p>
            <a:pPr marL="12700" marR="0" lvl="0" indent="0" algn="ctr" defTabSz="457200" rtl="0" eaLnBrk="1" fontAlgn="auto" latinLnBrk="0" hangingPunct="1">
              <a:lnSpc>
                <a:spcPts val="2935"/>
              </a:lnSpc>
              <a:spcBef>
                <a:spcPts val="0"/>
              </a:spcBef>
              <a:spcAft>
                <a:spcPts val="0"/>
              </a:spcAft>
              <a:buClrTx/>
              <a:buSzTx/>
              <a:buFontTx/>
              <a:buNone/>
              <a:tabLst/>
              <a:defRPr/>
            </a:pPr>
            <a:r>
              <a:rPr kumimoji="0" lang="en-US" sz="1850" b="0" i="0" u="none" strike="noStrike" kern="1200" cap="none" spc="0" normalizeH="0" baseline="0" noProof="0" dirty="0">
                <a:ln>
                  <a:noFill/>
                </a:ln>
                <a:solidFill>
                  <a:srgbClr val="000000"/>
                </a:solidFill>
                <a:effectLst/>
                <a:uLnTx/>
                <a:uFillTx/>
                <a:latin typeface="Franklin Gothic Medium Cond" panose="020B0606030402020204" pitchFamily="34" charset="0"/>
                <a:ea typeface="+mn-ea"/>
                <a:cs typeface="DharmaGothicE-Light"/>
              </a:rPr>
              <a:t>$1.35 B</a:t>
            </a:r>
            <a:endParaRPr kumimoji="0" lang="en-US" sz="1850" b="0" i="0" u="none" strike="noStrike" kern="1200" cap="none" spc="0" normalizeH="0" baseline="0" noProof="0">
              <a:ln>
                <a:noFill/>
              </a:ln>
              <a:solidFill>
                <a:srgbClr val="000000"/>
              </a:solidFill>
              <a:effectLst/>
              <a:uLnTx/>
              <a:uFillTx/>
              <a:latin typeface="Franklin Gothic Medium Cond" panose="020B0606030402020204" pitchFamily="34" charset="0"/>
              <a:ea typeface="+mn-ea"/>
              <a:cs typeface="DharmaGothicE-Light"/>
            </a:endParaRPr>
          </a:p>
        </p:txBody>
      </p:sp>
      <p:sp>
        <p:nvSpPr>
          <p:cNvPr id="59" name="object 103">
            <a:extLst>
              <a:ext uri="{FF2B5EF4-FFF2-40B4-BE49-F238E27FC236}">
                <a16:creationId xmlns:a16="http://schemas.microsoft.com/office/drawing/2014/main" id="{777277B2-668D-911C-848E-5A44B023B147}"/>
              </a:ext>
            </a:extLst>
          </p:cNvPr>
          <p:cNvSpPr txBox="1"/>
          <p:nvPr/>
        </p:nvSpPr>
        <p:spPr>
          <a:xfrm>
            <a:off x="1668310" y="2070268"/>
            <a:ext cx="358446" cy="182101"/>
          </a:xfrm>
          <a:prstGeom prst="rect">
            <a:avLst/>
          </a:prstGeom>
        </p:spPr>
        <p:txBody>
          <a:bodyPr vert="horz" wrap="square" lIns="0" tIns="1270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all" spc="200" normalizeH="0" baseline="0" noProof="0" dirty="0">
                <a:ln>
                  <a:noFill/>
                </a:ln>
                <a:solidFill>
                  <a:srgbClr val="000000"/>
                </a:solidFill>
                <a:effectLst/>
                <a:uLnTx/>
                <a:uFillTx/>
                <a:latin typeface="Franklin Gothic Book" panose="020B0503020102020204"/>
                <a:ea typeface="+mn-ea"/>
                <a:cs typeface="Gotham-Medium"/>
              </a:rPr>
              <a:t>5%</a:t>
            </a:r>
            <a:endParaRPr kumimoji="0" lang="en-US" sz="1100" b="0" i="0" u="none" strike="noStrike" kern="1200" cap="all" spc="200" normalizeH="0" baseline="0" noProof="0">
              <a:ln>
                <a:noFill/>
              </a:ln>
              <a:solidFill>
                <a:srgbClr val="000000"/>
              </a:solidFill>
              <a:effectLst/>
              <a:uLnTx/>
              <a:uFillTx/>
              <a:latin typeface="Franklin Gothic Book" panose="020B0503020102020204"/>
              <a:ea typeface="+mn-ea"/>
              <a:cs typeface="Gotham-Medium"/>
            </a:endParaRPr>
          </a:p>
        </p:txBody>
      </p:sp>
      <p:sp>
        <p:nvSpPr>
          <p:cNvPr id="60" name="object 103">
            <a:extLst>
              <a:ext uri="{FF2B5EF4-FFF2-40B4-BE49-F238E27FC236}">
                <a16:creationId xmlns:a16="http://schemas.microsoft.com/office/drawing/2014/main" id="{4D9441CE-C484-27C5-72FB-5FDFE50CD3CD}"/>
              </a:ext>
            </a:extLst>
          </p:cNvPr>
          <p:cNvSpPr txBox="1"/>
          <p:nvPr/>
        </p:nvSpPr>
        <p:spPr>
          <a:xfrm>
            <a:off x="2183885" y="2130946"/>
            <a:ext cx="358446" cy="182101"/>
          </a:xfrm>
          <a:prstGeom prst="rect">
            <a:avLst/>
          </a:prstGeom>
        </p:spPr>
        <p:txBody>
          <a:bodyPr vert="horz" wrap="square" lIns="0" tIns="1270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all" spc="200" normalizeH="0" baseline="0" noProof="0" dirty="0">
                <a:ln>
                  <a:noFill/>
                </a:ln>
                <a:solidFill>
                  <a:srgbClr val="000000"/>
                </a:solidFill>
                <a:effectLst/>
                <a:uLnTx/>
                <a:uFillTx/>
                <a:latin typeface="Franklin Gothic Book" panose="020B0503020102020204"/>
                <a:ea typeface="+mn-ea"/>
                <a:cs typeface="Gotham-Medium"/>
              </a:rPr>
              <a:t>5%</a:t>
            </a:r>
            <a:endParaRPr kumimoji="0" lang="en-US" sz="1100" b="0" i="0" u="none" strike="noStrike" kern="1200" cap="all" spc="200" normalizeH="0" baseline="0" noProof="0">
              <a:ln>
                <a:noFill/>
              </a:ln>
              <a:solidFill>
                <a:srgbClr val="000000"/>
              </a:solidFill>
              <a:effectLst/>
              <a:uLnTx/>
              <a:uFillTx/>
              <a:latin typeface="Franklin Gothic Book" panose="020B0503020102020204"/>
              <a:ea typeface="+mn-ea"/>
              <a:cs typeface="Gotham-Medium"/>
            </a:endParaRPr>
          </a:p>
        </p:txBody>
      </p:sp>
      <p:sp>
        <p:nvSpPr>
          <p:cNvPr id="73" name="object 103">
            <a:extLst>
              <a:ext uri="{FF2B5EF4-FFF2-40B4-BE49-F238E27FC236}">
                <a16:creationId xmlns:a16="http://schemas.microsoft.com/office/drawing/2014/main" id="{AB58F894-E642-CF88-A19C-AA2B9D87E4F1}"/>
              </a:ext>
            </a:extLst>
          </p:cNvPr>
          <p:cNvSpPr txBox="1"/>
          <p:nvPr/>
        </p:nvSpPr>
        <p:spPr>
          <a:xfrm>
            <a:off x="2447751" y="1786338"/>
            <a:ext cx="358446" cy="182101"/>
          </a:xfrm>
          <a:prstGeom prst="rect">
            <a:avLst/>
          </a:prstGeom>
        </p:spPr>
        <p:txBody>
          <a:bodyPr vert="horz" wrap="square" lIns="0" tIns="1270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all" spc="200" normalizeH="0" baseline="0" noProof="0" dirty="0">
                <a:ln>
                  <a:noFill/>
                </a:ln>
                <a:solidFill>
                  <a:srgbClr val="000000"/>
                </a:solidFill>
                <a:effectLst/>
                <a:uLnTx/>
                <a:uFillTx/>
                <a:latin typeface="Franklin Gothic Book" panose="020B0503020102020204"/>
                <a:ea typeface="+mn-ea"/>
                <a:cs typeface="Gotham-Medium"/>
              </a:rPr>
              <a:t>2%</a:t>
            </a:r>
            <a:endParaRPr kumimoji="0" lang="en-US" sz="1100" b="0" i="0" u="none" strike="noStrike" kern="1200" cap="all" spc="200" normalizeH="0" baseline="0" noProof="0">
              <a:ln>
                <a:noFill/>
              </a:ln>
              <a:solidFill>
                <a:srgbClr val="000000"/>
              </a:solidFill>
              <a:effectLst/>
              <a:uLnTx/>
              <a:uFillTx/>
              <a:latin typeface="Franklin Gothic Book" panose="020B0503020102020204"/>
              <a:ea typeface="+mn-ea"/>
              <a:cs typeface="Gotham-Medium"/>
            </a:endParaRPr>
          </a:p>
        </p:txBody>
      </p:sp>
      <p:sp>
        <p:nvSpPr>
          <p:cNvPr id="74" name="object 103">
            <a:extLst>
              <a:ext uri="{FF2B5EF4-FFF2-40B4-BE49-F238E27FC236}">
                <a16:creationId xmlns:a16="http://schemas.microsoft.com/office/drawing/2014/main" id="{B195FEBE-A0B5-EE4F-7A8E-FE40513AD849}"/>
              </a:ext>
            </a:extLst>
          </p:cNvPr>
          <p:cNvSpPr txBox="1"/>
          <p:nvPr/>
        </p:nvSpPr>
        <p:spPr>
          <a:xfrm>
            <a:off x="2652263" y="1348904"/>
            <a:ext cx="358446" cy="182101"/>
          </a:xfrm>
          <a:prstGeom prst="rect">
            <a:avLst/>
          </a:prstGeom>
          <a:solidFill>
            <a:schemeClr val="bg1"/>
          </a:solidFill>
        </p:spPr>
        <p:txBody>
          <a:bodyPr vert="horz" wrap="square" lIns="0" tIns="1270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all" spc="200" normalizeH="0" baseline="0" noProof="0" dirty="0">
                <a:ln>
                  <a:noFill/>
                </a:ln>
                <a:solidFill>
                  <a:srgbClr val="000000"/>
                </a:solidFill>
                <a:effectLst/>
                <a:uLnTx/>
                <a:uFillTx/>
                <a:latin typeface="Franklin Gothic Book" panose="020B0503020102020204"/>
                <a:ea typeface="+mn-ea"/>
                <a:cs typeface="Gotham-Medium"/>
              </a:rPr>
              <a:t>1%</a:t>
            </a:r>
            <a:endParaRPr kumimoji="0" lang="en-US" sz="1100" b="0" i="0" u="none" strike="noStrike" kern="1200" cap="all" spc="200" normalizeH="0" baseline="0" noProof="0">
              <a:ln>
                <a:noFill/>
              </a:ln>
              <a:solidFill>
                <a:srgbClr val="000000"/>
              </a:solidFill>
              <a:effectLst/>
              <a:uLnTx/>
              <a:uFillTx/>
              <a:latin typeface="Franklin Gothic Book" panose="020B0503020102020204"/>
              <a:ea typeface="+mn-ea"/>
              <a:cs typeface="Gotham-Medium"/>
            </a:endParaRPr>
          </a:p>
        </p:txBody>
      </p:sp>
      <p:sp>
        <p:nvSpPr>
          <p:cNvPr id="75" name="object 103">
            <a:extLst>
              <a:ext uri="{FF2B5EF4-FFF2-40B4-BE49-F238E27FC236}">
                <a16:creationId xmlns:a16="http://schemas.microsoft.com/office/drawing/2014/main" id="{994210DB-CBE5-83D3-F0E5-965B4CF24359}"/>
              </a:ext>
            </a:extLst>
          </p:cNvPr>
          <p:cNvSpPr txBox="1"/>
          <p:nvPr/>
        </p:nvSpPr>
        <p:spPr>
          <a:xfrm>
            <a:off x="6296258" y="2990744"/>
            <a:ext cx="358446" cy="166712"/>
          </a:xfrm>
          <a:prstGeom prst="rect">
            <a:avLst/>
          </a:prstGeom>
        </p:spPr>
        <p:txBody>
          <a:bodyPr vert="horz" wrap="square" lIns="0" tIns="1270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all" spc="200" normalizeH="0" baseline="0" noProof="0" dirty="0">
                <a:ln>
                  <a:noFill/>
                </a:ln>
                <a:solidFill>
                  <a:srgbClr val="000000"/>
                </a:solidFill>
                <a:effectLst/>
                <a:uLnTx/>
                <a:uFillTx/>
                <a:latin typeface="Franklin Gothic Book" panose="020B0503020102020204"/>
                <a:ea typeface="+mn-ea"/>
                <a:cs typeface="Gotham-Medium"/>
              </a:rPr>
              <a:t>8%</a:t>
            </a:r>
            <a:endParaRPr kumimoji="0" lang="en-US" sz="1000" b="0" i="0" u="none" strike="noStrike" kern="1200" cap="all" spc="200" normalizeH="0" baseline="0" noProof="0">
              <a:ln>
                <a:noFill/>
              </a:ln>
              <a:solidFill>
                <a:srgbClr val="000000"/>
              </a:solidFill>
              <a:effectLst/>
              <a:uLnTx/>
              <a:uFillTx/>
              <a:latin typeface="Franklin Gothic Book" panose="020B0503020102020204"/>
              <a:ea typeface="+mn-ea"/>
              <a:cs typeface="Gotham-Medium"/>
            </a:endParaRPr>
          </a:p>
        </p:txBody>
      </p:sp>
      <p:sp>
        <p:nvSpPr>
          <p:cNvPr id="76" name="object 103">
            <a:extLst>
              <a:ext uri="{FF2B5EF4-FFF2-40B4-BE49-F238E27FC236}">
                <a16:creationId xmlns:a16="http://schemas.microsoft.com/office/drawing/2014/main" id="{398C2D85-D5F2-FC6E-0DC3-6416EB89B0E5}"/>
              </a:ext>
            </a:extLst>
          </p:cNvPr>
          <p:cNvSpPr txBox="1"/>
          <p:nvPr/>
        </p:nvSpPr>
        <p:spPr>
          <a:xfrm>
            <a:off x="6990753" y="2744160"/>
            <a:ext cx="358446" cy="166712"/>
          </a:xfrm>
          <a:prstGeom prst="rect">
            <a:avLst/>
          </a:prstGeom>
        </p:spPr>
        <p:txBody>
          <a:bodyPr vert="horz" wrap="square" lIns="0" tIns="1270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all" spc="200" normalizeH="0" baseline="0" noProof="0" dirty="0">
                <a:ln>
                  <a:noFill/>
                </a:ln>
                <a:solidFill>
                  <a:srgbClr val="000000"/>
                </a:solidFill>
                <a:effectLst/>
                <a:uLnTx/>
                <a:uFillTx/>
                <a:latin typeface="Franklin Gothic Book" panose="020B0503020102020204"/>
                <a:ea typeface="+mn-ea"/>
                <a:cs typeface="Gotham-Medium"/>
              </a:rPr>
              <a:t>2%</a:t>
            </a:r>
            <a:endParaRPr kumimoji="0" lang="en-US" sz="1000" b="0" i="0" u="none" strike="noStrike" kern="1200" cap="all" spc="200" normalizeH="0" baseline="0" noProof="0">
              <a:ln>
                <a:noFill/>
              </a:ln>
              <a:solidFill>
                <a:srgbClr val="000000"/>
              </a:solidFill>
              <a:effectLst/>
              <a:uLnTx/>
              <a:uFillTx/>
              <a:latin typeface="Franklin Gothic Book" panose="020B0503020102020204"/>
              <a:ea typeface="+mn-ea"/>
              <a:cs typeface="Gotham-Medium"/>
            </a:endParaRPr>
          </a:p>
        </p:txBody>
      </p:sp>
      <p:sp>
        <p:nvSpPr>
          <p:cNvPr id="77" name="object 103">
            <a:extLst>
              <a:ext uri="{FF2B5EF4-FFF2-40B4-BE49-F238E27FC236}">
                <a16:creationId xmlns:a16="http://schemas.microsoft.com/office/drawing/2014/main" id="{58B5D6E6-7002-4408-B118-58DD2B32E9D5}"/>
              </a:ext>
            </a:extLst>
          </p:cNvPr>
          <p:cNvSpPr txBox="1"/>
          <p:nvPr/>
        </p:nvSpPr>
        <p:spPr>
          <a:xfrm>
            <a:off x="6799921" y="2934992"/>
            <a:ext cx="358446" cy="166712"/>
          </a:xfrm>
          <a:prstGeom prst="rect">
            <a:avLst/>
          </a:prstGeom>
        </p:spPr>
        <p:txBody>
          <a:bodyPr vert="horz" wrap="square" lIns="0" tIns="1270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all" spc="200" normalizeH="0" baseline="0" noProof="0" dirty="0">
                <a:ln>
                  <a:noFill/>
                </a:ln>
                <a:solidFill>
                  <a:srgbClr val="000000"/>
                </a:solidFill>
                <a:effectLst/>
                <a:uLnTx/>
                <a:uFillTx/>
                <a:latin typeface="Franklin Gothic Book" panose="020B0503020102020204"/>
                <a:ea typeface="+mn-ea"/>
                <a:cs typeface="Gotham-Medium"/>
              </a:rPr>
              <a:t>2%</a:t>
            </a:r>
            <a:endParaRPr kumimoji="0" lang="en-US" sz="1000" b="0" i="0" u="none" strike="noStrike" kern="1200" cap="all" spc="200" normalizeH="0" baseline="0" noProof="0">
              <a:ln>
                <a:noFill/>
              </a:ln>
              <a:solidFill>
                <a:srgbClr val="000000"/>
              </a:solidFill>
              <a:effectLst/>
              <a:uLnTx/>
              <a:uFillTx/>
              <a:latin typeface="Franklin Gothic Book" panose="020B0503020102020204"/>
              <a:ea typeface="+mn-ea"/>
              <a:cs typeface="Gotham-Medium"/>
            </a:endParaRPr>
          </a:p>
        </p:txBody>
      </p:sp>
      <p:sp>
        <p:nvSpPr>
          <p:cNvPr id="78" name="object 103">
            <a:extLst>
              <a:ext uri="{FF2B5EF4-FFF2-40B4-BE49-F238E27FC236}">
                <a16:creationId xmlns:a16="http://schemas.microsoft.com/office/drawing/2014/main" id="{BE79C949-E363-9028-2ED8-A9F18C9F7FC1}"/>
              </a:ext>
            </a:extLst>
          </p:cNvPr>
          <p:cNvSpPr txBox="1"/>
          <p:nvPr/>
        </p:nvSpPr>
        <p:spPr>
          <a:xfrm>
            <a:off x="6601138" y="2736210"/>
            <a:ext cx="358446" cy="166712"/>
          </a:xfrm>
          <a:prstGeom prst="rect">
            <a:avLst/>
          </a:prstGeom>
        </p:spPr>
        <p:txBody>
          <a:bodyPr vert="horz" wrap="square" lIns="0" tIns="1270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all" spc="200" normalizeH="0" baseline="0" noProof="0" dirty="0">
                <a:ln>
                  <a:noFill/>
                </a:ln>
                <a:solidFill>
                  <a:srgbClr val="000000"/>
                </a:solidFill>
                <a:effectLst/>
                <a:uLnTx/>
                <a:uFillTx/>
                <a:latin typeface="Franklin Gothic Book" panose="020B0503020102020204"/>
                <a:ea typeface="+mn-ea"/>
                <a:cs typeface="Gotham-Medium"/>
              </a:rPr>
              <a:t>3%</a:t>
            </a:r>
            <a:endParaRPr kumimoji="0" lang="en-US" sz="1000" b="0" i="0" u="none" strike="noStrike" kern="1200" cap="all" spc="200" normalizeH="0" baseline="0" noProof="0">
              <a:ln>
                <a:noFill/>
              </a:ln>
              <a:solidFill>
                <a:srgbClr val="000000"/>
              </a:solidFill>
              <a:effectLst/>
              <a:uLnTx/>
              <a:uFillTx/>
              <a:latin typeface="Franklin Gothic Book" panose="020B0503020102020204"/>
              <a:ea typeface="+mn-ea"/>
              <a:cs typeface="Gotham-Medium"/>
            </a:endParaRPr>
          </a:p>
        </p:txBody>
      </p:sp>
      <p:sp>
        <p:nvSpPr>
          <p:cNvPr id="79" name="object 103">
            <a:extLst>
              <a:ext uri="{FF2B5EF4-FFF2-40B4-BE49-F238E27FC236}">
                <a16:creationId xmlns:a16="http://schemas.microsoft.com/office/drawing/2014/main" id="{369CE119-119B-35F8-8E69-493723A7B725}"/>
              </a:ext>
            </a:extLst>
          </p:cNvPr>
          <p:cNvSpPr txBox="1"/>
          <p:nvPr/>
        </p:nvSpPr>
        <p:spPr>
          <a:xfrm>
            <a:off x="6904196" y="2412764"/>
            <a:ext cx="358446" cy="166712"/>
          </a:xfrm>
          <a:prstGeom prst="rect">
            <a:avLst/>
          </a:prstGeom>
          <a:solidFill>
            <a:schemeClr val="bg1"/>
          </a:solidFill>
        </p:spPr>
        <p:txBody>
          <a:bodyPr vert="horz" wrap="square" lIns="0" tIns="1270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all" spc="200" normalizeH="0" baseline="0" noProof="0" dirty="0">
                <a:ln>
                  <a:noFill/>
                </a:ln>
                <a:solidFill>
                  <a:srgbClr val="000000"/>
                </a:solidFill>
                <a:effectLst/>
                <a:uLnTx/>
                <a:uFillTx/>
                <a:latin typeface="Franklin Gothic Book" panose="020B0503020102020204"/>
                <a:ea typeface="+mn-ea"/>
                <a:cs typeface="Gotham-Medium"/>
              </a:rPr>
              <a:t>1%</a:t>
            </a:r>
            <a:endParaRPr kumimoji="0" lang="en-US" sz="1000" b="0" i="0" u="none" strike="noStrike" kern="1200" cap="all" spc="200" normalizeH="0" baseline="0" noProof="0">
              <a:ln>
                <a:noFill/>
              </a:ln>
              <a:solidFill>
                <a:srgbClr val="000000"/>
              </a:solidFill>
              <a:effectLst/>
              <a:uLnTx/>
              <a:uFillTx/>
              <a:latin typeface="Franklin Gothic Book" panose="020B0503020102020204"/>
              <a:ea typeface="+mn-ea"/>
              <a:cs typeface="Gotham-Medium"/>
            </a:endParaRPr>
          </a:p>
        </p:txBody>
      </p:sp>
      <p:sp>
        <p:nvSpPr>
          <p:cNvPr id="99" name="object 22">
            <a:extLst>
              <a:ext uri="{FF2B5EF4-FFF2-40B4-BE49-F238E27FC236}">
                <a16:creationId xmlns:a16="http://schemas.microsoft.com/office/drawing/2014/main" id="{D58D7C66-0380-0287-863E-C908CF6B9A24}"/>
              </a:ext>
            </a:extLst>
          </p:cNvPr>
          <p:cNvSpPr txBox="1"/>
          <p:nvPr/>
        </p:nvSpPr>
        <p:spPr>
          <a:xfrm>
            <a:off x="7167251" y="2250919"/>
            <a:ext cx="788435" cy="300723"/>
          </a:xfrm>
          <a:prstGeom prst="rect">
            <a:avLst/>
          </a:prstGeom>
        </p:spPr>
        <p:txBody>
          <a:bodyPr vert="horz" wrap="square" lIns="0" tIns="15875" rIns="0" bIns="0" rtlCol="0">
            <a:spAutoFit/>
          </a:bodyPr>
          <a:lstStyle/>
          <a:p>
            <a:pPr marL="12700" marR="0" lvl="0" indent="0" algn="l" defTabSz="457200" rtl="0" eaLnBrk="1" fontAlgn="auto" latinLnBrk="0" hangingPunct="1">
              <a:lnSpc>
                <a:spcPct val="100000"/>
              </a:lnSpc>
              <a:spcBef>
                <a:spcPts val="125"/>
              </a:spcBef>
              <a:spcAft>
                <a:spcPts val="0"/>
              </a:spcAft>
              <a:buClrTx/>
              <a:buSzTx/>
              <a:buFontTx/>
              <a:buNone/>
              <a:tabLst/>
              <a:defRPr/>
            </a:pPr>
            <a:r>
              <a:rPr kumimoji="0" lang="en-US" sz="1850" b="0" i="0" u="none" strike="noStrike" kern="1200" cap="none" spc="0" normalizeH="0" baseline="0" noProof="0" dirty="0">
                <a:ln>
                  <a:noFill/>
                </a:ln>
                <a:solidFill>
                  <a:srgbClr val="000000"/>
                </a:solidFill>
                <a:effectLst/>
                <a:uLnTx/>
                <a:uFillTx/>
                <a:latin typeface="Franklin Gothic Medium Cond" panose="020B0606030402020204" pitchFamily="34" charset="0"/>
                <a:ea typeface="+mn-ea"/>
                <a:cs typeface="DharmaGothicE-Light"/>
              </a:rPr>
              <a:t>$35.6 M</a:t>
            </a:r>
            <a:endParaRPr kumimoji="0" lang="en-US" sz="1850" b="0" i="0" u="none" strike="noStrike" kern="1200" cap="none" spc="0" normalizeH="0" baseline="0" noProof="0">
              <a:ln>
                <a:noFill/>
              </a:ln>
              <a:solidFill>
                <a:srgbClr val="000000"/>
              </a:solidFill>
              <a:effectLst/>
              <a:uLnTx/>
              <a:uFillTx/>
              <a:latin typeface="Franklin Gothic Medium Cond" panose="020B0606030402020204" pitchFamily="34" charset="0"/>
              <a:ea typeface="+mn-ea"/>
              <a:cs typeface="DharmaGothicE-Light"/>
            </a:endParaRPr>
          </a:p>
        </p:txBody>
      </p:sp>
      <p:sp>
        <p:nvSpPr>
          <p:cNvPr id="89" name="object 103">
            <a:extLst>
              <a:ext uri="{FF2B5EF4-FFF2-40B4-BE49-F238E27FC236}">
                <a16:creationId xmlns:a16="http://schemas.microsoft.com/office/drawing/2014/main" id="{03AC2BDF-A253-CD34-43A5-2FDAE2C6479F}"/>
              </a:ext>
            </a:extLst>
          </p:cNvPr>
          <p:cNvSpPr txBox="1"/>
          <p:nvPr/>
        </p:nvSpPr>
        <p:spPr>
          <a:xfrm>
            <a:off x="10420239" y="2959044"/>
            <a:ext cx="358446" cy="166712"/>
          </a:xfrm>
          <a:prstGeom prst="rect">
            <a:avLst/>
          </a:prstGeom>
        </p:spPr>
        <p:txBody>
          <a:bodyPr vert="horz" wrap="square" lIns="0" tIns="1270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all" spc="200" normalizeH="0" baseline="0" noProof="0" dirty="0">
                <a:ln>
                  <a:noFill/>
                </a:ln>
                <a:solidFill>
                  <a:srgbClr val="000000"/>
                </a:solidFill>
                <a:effectLst/>
                <a:uLnTx/>
                <a:uFillTx/>
                <a:latin typeface="Franklin Gothic Book" panose="020B0503020102020204"/>
                <a:ea typeface="+mn-ea"/>
                <a:cs typeface="Gotham-Medium"/>
              </a:rPr>
              <a:t>2%</a:t>
            </a:r>
            <a:endParaRPr kumimoji="0" lang="en-US" sz="1000" b="0" i="0" u="none" strike="noStrike" kern="1200" cap="all" spc="200" normalizeH="0" baseline="0" noProof="0">
              <a:ln>
                <a:noFill/>
              </a:ln>
              <a:solidFill>
                <a:srgbClr val="000000"/>
              </a:solidFill>
              <a:effectLst/>
              <a:uLnTx/>
              <a:uFillTx/>
              <a:latin typeface="Franklin Gothic Book" panose="020B0503020102020204"/>
              <a:ea typeface="+mn-ea"/>
              <a:cs typeface="Gotham-Medium"/>
            </a:endParaRPr>
          </a:p>
        </p:txBody>
      </p:sp>
      <p:sp>
        <p:nvSpPr>
          <p:cNvPr id="90" name="object 103">
            <a:extLst>
              <a:ext uri="{FF2B5EF4-FFF2-40B4-BE49-F238E27FC236}">
                <a16:creationId xmlns:a16="http://schemas.microsoft.com/office/drawing/2014/main" id="{BAE77F11-D7A9-C92A-56D4-11F7A4898513}"/>
              </a:ext>
            </a:extLst>
          </p:cNvPr>
          <p:cNvSpPr txBox="1"/>
          <p:nvPr/>
        </p:nvSpPr>
        <p:spPr>
          <a:xfrm>
            <a:off x="10181700" y="2847726"/>
            <a:ext cx="358446" cy="166712"/>
          </a:xfrm>
          <a:prstGeom prst="rect">
            <a:avLst/>
          </a:prstGeom>
        </p:spPr>
        <p:txBody>
          <a:bodyPr vert="horz" wrap="square" lIns="0" tIns="1270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all" spc="200" normalizeH="0" baseline="0" noProof="0" dirty="0">
                <a:ln>
                  <a:noFill/>
                </a:ln>
                <a:solidFill>
                  <a:srgbClr val="000000"/>
                </a:solidFill>
                <a:effectLst/>
                <a:uLnTx/>
                <a:uFillTx/>
                <a:latin typeface="Franklin Gothic Book" panose="020B0503020102020204"/>
                <a:ea typeface="+mn-ea"/>
                <a:cs typeface="Gotham-Medium"/>
              </a:rPr>
              <a:t>3%</a:t>
            </a:r>
            <a:endParaRPr kumimoji="0" lang="en-US" sz="1000" b="0" i="0" u="none" strike="noStrike" kern="1200" cap="all" spc="200" normalizeH="0" baseline="0" noProof="0">
              <a:ln>
                <a:noFill/>
              </a:ln>
              <a:solidFill>
                <a:srgbClr val="000000"/>
              </a:solidFill>
              <a:effectLst/>
              <a:uLnTx/>
              <a:uFillTx/>
              <a:latin typeface="Franklin Gothic Book" panose="020B0503020102020204"/>
              <a:ea typeface="+mn-ea"/>
              <a:cs typeface="Gotham-Medium"/>
            </a:endParaRPr>
          </a:p>
        </p:txBody>
      </p:sp>
      <p:sp>
        <p:nvSpPr>
          <p:cNvPr id="92" name="object 103">
            <a:extLst>
              <a:ext uri="{FF2B5EF4-FFF2-40B4-BE49-F238E27FC236}">
                <a16:creationId xmlns:a16="http://schemas.microsoft.com/office/drawing/2014/main" id="{E154E8C5-EEFA-2A87-8C63-5325970CCDAD}"/>
              </a:ext>
            </a:extLst>
          </p:cNvPr>
          <p:cNvSpPr txBox="1"/>
          <p:nvPr/>
        </p:nvSpPr>
        <p:spPr>
          <a:xfrm>
            <a:off x="10029849" y="3133810"/>
            <a:ext cx="358446" cy="166712"/>
          </a:xfrm>
          <a:prstGeom prst="rect">
            <a:avLst/>
          </a:prstGeom>
        </p:spPr>
        <p:txBody>
          <a:bodyPr vert="horz" wrap="square" lIns="0" tIns="1270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all" spc="200" normalizeH="0" baseline="0" noProof="0" dirty="0">
                <a:ln>
                  <a:noFill/>
                </a:ln>
                <a:solidFill>
                  <a:srgbClr val="000000"/>
                </a:solidFill>
                <a:effectLst/>
                <a:uLnTx/>
                <a:uFillTx/>
                <a:latin typeface="Franklin Gothic Book" panose="020B0503020102020204"/>
                <a:ea typeface="+mn-ea"/>
                <a:cs typeface="Gotham-Medium"/>
              </a:rPr>
              <a:t>4%</a:t>
            </a:r>
            <a:endParaRPr kumimoji="0" lang="en-US" sz="1000" b="0" i="0" u="none" strike="noStrike" kern="1200" cap="all" spc="200" normalizeH="0" baseline="0" noProof="0">
              <a:ln>
                <a:noFill/>
              </a:ln>
              <a:solidFill>
                <a:srgbClr val="000000"/>
              </a:solidFill>
              <a:effectLst/>
              <a:uLnTx/>
              <a:uFillTx/>
              <a:latin typeface="Franklin Gothic Book" panose="020B0503020102020204"/>
              <a:ea typeface="+mn-ea"/>
              <a:cs typeface="Gotham-Medium"/>
            </a:endParaRPr>
          </a:p>
        </p:txBody>
      </p:sp>
      <p:sp>
        <p:nvSpPr>
          <p:cNvPr id="93" name="object 103">
            <a:extLst>
              <a:ext uri="{FF2B5EF4-FFF2-40B4-BE49-F238E27FC236}">
                <a16:creationId xmlns:a16="http://schemas.microsoft.com/office/drawing/2014/main" id="{DE95CD48-59E2-4818-8FF1-63FDC87D91F9}"/>
              </a:ext>
            </a:extLst>
          </p:cNvPr>
          <p:cNvSpPr txBox="1"/>
          <p:nvPr/>
        </p:nvSpPr>
        <p:spPr>
          <a:xfrm>
            <a:off x="9720525" y="3046509"/>
            <a:ext cx="358446" cy="166712"/>
          </a:xfrm>
          <a:prstGeom prst="rect">
            <a:avLst/>
          </a:prstGeom>
        </p:spPr>
        <p:txBody>
          <a:bodyPr vert="horz" wrap="square" lIns="0" tIns="1270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all" spc="200" normalizeH="0" baseline="0" noProof="0" dirty="0">
                <a:ln>
                  <a:noFill/>
                </a:ln>
                <a:solidFill>
                  <a:srgbClr val="000000"/>
                </a:solidFill>
                <a:effectLst/>
                <a:uLnTx/>
                <a:uFillTx/>
                <a:latin typeface="Franklin Gothic Book" panose="020B0503020102020204"/>
                <a:ea typeface="+mn-ea"/>
                <a:cs typeface="Gotham-Medium"/>
              </a:rPr>
              <a:t>4%</a:t>
            </a:r>
            <a:endParaRPr kumimoji="0" lang="en-US" sz="1000" b="0" i="0" u="none" strike="noStrike" kern="1200" cap="all" spc="200" normalizeH="0" baseline="0" noProof="0">
              <a:ln>
                <a:noFill/>
              </a:ln>
              <a:solidFill>
                <a:srgbClr val="000000"/>
              </a:solidFill>
              <a:effectLst/>
              <a:uLnTx/>
              <a:uFillTx/>
              <a:latin typeface="Franklin Gothic Book" panose="020B0503020102020204"/>
              <a:ea typeface="+mn-ea"/>
              <a:cs typeface="Gotham-Medium"/>
            </a:endParaRPr>
          </a:p>
        </p:txBody>
      </p:sp>
    </p:spTree>
    <p:extLst>
      <p:ext uri="{BB962C8B-B14F-4D97-AF65-F5344CB8AC3E}">
        <p14:creationId xmlns:p14="http://schemas.microsoft.com/office/powerpoint/2010/main" val="4485792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A1C4949-FCF6-00BE-645C-0DEE9CBBFC79}"/>
              </a:ext>
            </a:extLst>
          </p:cNvPr>
          <p:cNvPicPr>
            <a:picLocks noChangeAspect="1"/>
          </p:cNvPicPr>
          <p:nvPr/>
        </p:nvPicPr>
        <p:blipFill>
          <a:blip r:embed="rId3"/>
          <a:stretch>
            <a:fillRect/>
          </a:stretch>
        </p:blipFill>
        <p:spPr>
          <a:xfrm>
            <a:off x="6350" y="0"/>
            <a:ext cx="12179300" cy="6858000"/>
          </a:xfrm>
          <a:prstGeom prst="rect">
            <a:avLst/>
          </a:prstGeom>
        </p:spPr>
      </p:pic>
    </p:spTree>
    <p:extLst>
      <p:ext uri="{BB962C8B-B14F-4D97-AF65-F5344CB8AC3E}">
        <p14:creationId xmlns:p14="http://schemas.microsoft.com/office/powerpoint/2010/main" val="42335120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47DFFF29-702C-EF40-A010-11E530786A0D}"/>
              </a:ext>
            </a:extLst>
          </p:cNvPr>
          <p:cNvSpPr/>
          <p:nvPr/>
        </p:nvSpPr>
        <p:spPr>
          <a:xfrm>
            <a:off x="8627164" y="1"/>
            <a:ext cx="3564835"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sp>
        <p:nvSpPr>
          <p:cNvPr id="12" name="Content Placeholder 11">
            <a:extLst>
              <a:ext uri="{FF2B5EF4-FFF2-40B4-BE49-F238E27FC236}">
                <a16:creationId xmlns:a16="http://schemas.microsoft.com/office/drawing/2014/main" id="{B90C8D50-3C91-5641-8D58-7B18BCDFE351}"/>
              </a:ext>
            </a:extLst>
          </p:cNvPr>
          <p:cNvSpPr>
            <a:spLocks noGrp="1"/>
          </p:cNvSpPr>
          <p:nvPr>
            <p:ph sz="quarter" idx="14"/>
          </p:nvPr>
        </p:nvSpPr>
        <p:spPr>
          <a:xfrm>
            <a:off x="623957" y="456031"/>
            <a:ext cx="2819400" cy="692497"/>
          </a:xfrm>
        </p:spPr>
        <p:txBody>
          <a:bodyPr wrap="square">
            <a:spAutoFit/>
          </a:bodyPr>
          <a:lstStyle/>
          <a:p>
            <a:r>
              <a:rPr lang="en-US" dirty="0"/>
              <a:t>Timeline</a:t>
            </a:r>
          </a:p>
        </p:txBody>
      </p:sp>
      <p:sp>
        <p:nvSpPr>
          <p:cNvPr id="9" name="TextBox 8">
            <a:extLst>
              <a:ext uri="{FF2B5EF4-FFF2-40B4-BE49-F238E27FC236}">
                <a16:creationId xmlns:a16="http://schemas.microsoft.com/office/drawing/2014/main" id="{A51A47A4-267F-42A7-B57D-F1BB43284E01}"/>
              </a:ext>
            </a:extLst>
          </p:cNvPr>
          <p:cNvSpPr txBox="1"/>
          <p:nvPr/>
        </p:nvSpPr>
        <p:spPr>
          <a:xfrm>
            <a:off x="11811001" y="6509178"/>
            <a:ext cx="320597" cy="215444"/>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44C37EC8-212B-D845-8C24-DA27C0385206}" type="slidenum">
              <a:rPr kumimoji="0" lang="en-US" sz="800" b="0" i="0" u="none" strike="noStrike" kern="1200" cap="all" spc="100" normalizeH="0" baseline="0" noProof="0" smtClean="0">
                <a:ln>
                  <a:noFill/>
                </a:ln>
                <a:solidFill>
                  <a:srgbClr val="FFFFFF"/>
                </a:solidFill>
                <a:effectLst/>
                <a:uLnTx/>
                <a:uFillTx/>
                <a:latin typeface="Franklin Gothic Book" panose="020B0503020102020204"/>
                <a:ea typeface="Arial" charset="0"/>
                <a:cs typeface="Arial" charset="0"/>
              </a:rPr>
              <a:pPr marL="0" marR="0" lvl="0" indent="0" algn="ctr" defTabSz="457200" rtl="0" eaLnBrk="1" fontAlgn="auto" latinLnBrk="0" hangingPunct="1">
                <a:lnSpc>
                  <a:spcPct val="100000"/>
                </a:lnSpc>
                <a:spcBef>
                  <a:spcPts val="0"/>
                </a:spcBef>
                <a:spcAft>
                  <a:spcPts val="0"/>
                </a:spcAft>
                <a:buClrTx/>
                <a:buSzTx/>
                <a:buFontTx/>
                <a:buNone/>
                <a:tabLst/>
                <a:defRPr/>
              </a:pPr>
              <a:t>8</a:t>
            </a:fld>
            <a:endParaRPr kumimoji="0" lang="en-US" sz="800" b="0" i="0" u="none" strike="noStrike" kern="1200" cap="none" spc="0" normalizeH="0" baseline="0" noProof="0" dirty="0">
              <a:ln>
                <a:noFill/>
              </a:ln>
              <a:solidFill>
                <a:srgbClr val="FFFFFF"/>
              </a:solidFill>
              <a:effectLst/>
              <a:uLnTx/>
              <a:uFillTx/>
              <a:latin typeface="Franklin Gothic Book" panose="020B0503020102020204"/>
              <a:ea typeface="+mn-ea"/>
              <a:cs typeface="+mn-cs"/>
            </a:endParaRPr>
          </a:p>
        </p:txBody>
      </p:sp>
      <p:pic>
        <p:nvPicPr>
          <p:cNvPr id="5" name="Picture 4" descr="Logo&#10;&#10;Description automatically generated">
            <a:extLst>
              <a:ext uri="{FF2B5EF4-FFF2-40B4-BE49-F238E27FC236}">
                <a16:creationId xmlns:a16="http://schemas.microsoft.com/office/drawing/2014/main" id="{BA69A925-FC75-67A9-A306-922FC21C189F}"/>
              </a:ext>
            </a:extLst>
          </p:cNvPr>
          <p:cNvPicPr>
            <a:picLocks noChangeAspect="1"/>
          </p:cNvPicPr>
          <p:nvPr/>
        </p:nvPicPr>
        <p:blipFill>
          <a:blip r:embed="rId3"/>
          <a:stretch>
            <a:fillRect/>
          </a:stretch>
        </p:blipFill>
        <p:spPr>
          <a:xfrm>
            <a:off x="9117285" y="2007224"/>
            <a:ext cx="2693716" cy="2451973"/>
          </a:xfrm>
          <a:prstGeom prst="rect">
            <a:avLst/>
          </a:prstGeom>
        </p:spPr>
      </p:pic>
      <p:pic>
        <p:nvPicPr>
          <p:cNvPr id="3" name="Picture 2"/>
          <p:cNvPicPr>
            <a:picLocks noChangeAspect="1"/>
          </p:cNvPicPr>
          <p:nvPr/>
        </p:nvPicPr>
        <p:blipFill rotWithShape="1">
          <a:blip r:embed="rId4"/>
          <a:srcRect r="38279"/>
          <a:stretch/>
        </p:blipFill>
        <p:spPr>
          <a:xfrm>
            <a:off x="550173" y="1250494"/>
            <a:ext cx="7634218" cy="5258684"/>
          </a:xfrm>
          <a:prstGeom prst="rect">
            <a:avLst/>
          </a:prstGeom>
        </p:spPr>
      </p:pic>
    </p:spTree>
    <p:extLst>
      <p:ext uri="{BB962C8B-B14F-4D97-AF65-F5344CB8AC3E}">
        <p14:creationId xmlns:p14="http://schemas.microsoft.com/office/powerpoint/2010/main" val="9841515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alpha val="37000"/>
          </a:schemeClr>
        </a:solid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sz="quarter" idx="10"/>
          </p:nvPr>
        </p:nvPicPr>
        <p:blipFill>
          <a:blip r:embed="rId3">
            <a:extLst>
              <a:ext uri="{BEBA8EAE-BF5A-486C-A8C5-ECC9F3942E4B}">
                <a14:imgProps xmlns:a14="http://schemas.microsoft.com/office/drawing/2010/main">
                  <a14:imgLayer r:embed="rId4">
                    <a14:imgEffect>
                      <a14:colorTemperature colorTemp="11500"/>
                    </a14:imgEffect>
                    <a14:imgEffect>
                      <a14:saturation sat="90000"/>
                    </a14:imgEffect>
                  </a14:imgLayer>
                </a14:imgProps>
              </a:ext>
              <a:ext uri="{28A0092B-C50C-407E-A947-70E740481C1C}">
                <a14:useLocalDpi xmlns:a14="http://schemas.microsoft.com/office/drawing/2010/main" val="0"/>
              </a:ext>
            </a:extLst>
          </a:blip>
          <a:stretch>
            <a:fillRect/>
          </a:stretch>
        </p:blipFill>
        <p:spPr>
          <a:xfrm>
            <a:off x="-296562" y="0"/>
            <a:ext cx="13062856" cy="6858000"/>
          </a:xfrm>
        </p:spPr>
      </p:pic>
      <p:sp>
        <p:nvSpPr>
          <p:cNvPr id="2" name="Title 1"/>
          <p:cNvSpPr>
            <a:spLocks noGrp="1"/>
          </p:cNvSpPr>
          <p:nvPr>
            <p:ph type="title"/>
          </p:nvPr>
        </p:nvSpPr>
        <p:spPr>
          <a:xfrm>
            <a:off x="214183" y="370955"/>
            <a:ext cx="11277600" cy="1200329"/>
          </a:xfrm>
        </p:spPr>
        <p:txBody>
          <a:bodyPr/>
          <a:lstStyle/>
          <a:p>
            <a:pPr>
              <a:lnSpc>
                <a:spcPct val="90000"/>
              </a:lnSpc>
            </a:pPr>
            <a:r>
              <a:rPr lang="en-US" sz="6000" dirty="0">
                <a:solidFill>
                  <a:schemeClr val="bg1"/>
                </a:solidFill>
                <a:ea typeface="+mn-ea"/>
                <a:cs typeface="+mn-cs"/>
              </a:rPr>
              <a:t>Coastal Priorities for Legislative Session</a:t>
            </a:r>
          </a:p>
        </p:txBody>
      </p:sp>
      <p:sp>
        <p:nvSpPr>
          <p:cNvPr id="6" name="Rectangle 5"/>
          <p:cNvSpPr/>
          <p:nvPr/>
        </p:nvSpPr>
        <p:spPr>
          <a:xfrm>
            <a:off x="204768" y="822084"/>
            <a:ext cx="12060196" cy="563231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mn-cs"/>
              </a:rPr>
              <a:t> </a:t>
            </a:r>
          </a:p>
          <a:p>
            <a:pPr marL="342900" marR="0" lvl="0" indent="-34290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20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mn-cs"/>
              </a:rPr>
              <a:t>SCR 6</a:t>
            </a:r>
            <a:r>
              <a:rPr kumimoji="0" lang="en-US" sz="2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mn-cs"/>
              </a:rPr>
              <a:t> by Sen. Hensgens, Approves the annual state integrated coastal protection plan for Fiscal Year 2024</a:t>
            </a:r>
          </a:p>
          <a:p>
            <a:pPr marL="342900" marR="0" lvl="0" indent="-34290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mn-cs"/>
            </a:endParaRPr>
          </a:p>
          <a:p>
            <a:pPr marL="342900" marR="0" lvl="0" indent="-34290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20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mn-cs"/>
              </a:rPr>
              <a:t>SCR 17</a:t>
            </a:r>
            <a:r>
              <a:rPr kumimoji="0" lang="en-US" sz="2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mn-cs"/>
              </a:rPr>
              <a:t> by Sen. Hensgens &amp; Rep. Zeringue, Approves the 2023 Coastal Master Plan for integrated coastal protection</a:t>
            </a:r>
          </a:p>
          <a:p>
            <a:pPr marL="342900" marR="0" lvl="0" indent="-34290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mn-cs"/>
            </a:endParaRPr>
          </a:p>
          <a:p>
            <a:pPr marL="342900" marR="0" lvl="0" indent="-34290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20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mn-cs"/>
              </a:rPr>
              <a:t>HB 99</a:t>
            </a:r>
            <a:r>
              <a:rPr kumimoji="0" lang="en-US" sz="2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mn-cs"/>
              </a:rPr>
              <a:t> by Rep. Orgeron, (Constitutional Amendment) Provides relative to the disposition of funds derived from alternative energy production in the coastal area</a:t>
            </a:r>
          </a:p>
          <a:p>
            <a:pPr marL="342900" marR="0" lvl="0" indent="-34290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mn-cs"/>
            </a:endParaRPr>
          </a:p>
          <a:p>
            <a:pPr marL="342900" marR="0" lvl="0" indent="-34290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20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mn-cs"/>
              </a:rPr>
              <a:t>HB 116</a:t>
            </a:r>
            <a:r>
              <a:rPr kumimoji="0" lang="en-US" sz="2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mn-cs"/>
              </a:rPr>
              <a:t> by Rep. Orgeron, Provides relative to the disposition of funds derived from alternative energy production in the coastal area</a:t>
            </a:r>
          </a:p>
          <a:p>
            <a:pPr marL="342900" marR="0" lvl="0" indent="-34290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mn-cs"/>
            </a:endParaRPr>
          </a:p>
          <a:p>
            <a:pPr marL="342900" marR="0" lvl="0" indent="-34290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20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mn-cs"/>
              </a:rPr>
              <a:t>HB 526</a:t>
            </a:r>
            <a:r>
              <a:rPr kumimoji="0" lang="en-US" sz="2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mn-cs"/>
              </a:rPr>
              <a:t> by Rep. Zeringue, Establishes and provides for the Louisiana Office of Resilience</a:t>
            </a:r>
          </a:p>
          <a:p>
            <a:pPr marL="342900" marR="0" lvl="0" indent="-34290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mn-cs"/>
            </a:endParaRPr>
          </a:p>
          <a:p>
            <a:pPr marL="342900" marR="0" lvl="0" indent="-34290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2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mn-cs"/>
              </a:rPr>
              <a:t>$157.4</a:t>
            </a:r>
            <a:r>
              <a:rPr kumimoji="0" lang="en-US" sz="2000" b="0" i="0" u="none" strike="noStrike" kern="1200" cap="none" spc="0" normalizeH="0" noProof="0" dirty="0">
                <a:ln>
                  <a:noFill/>
                </a:ln>
                <a:solidFill>
                  <a:srgbClr val="FFFFFF"/>
                </a:solidFill>
                <a:effectLst/>
                <a:uLnTx/>
                <a:uFillTx/>
                <a:latin typeface="Calibri" panose="020F0502020204030204" pitchFamily="34" charset="0"/>
                <a:ea typeface="Calibri" panose="020F0502020204030204" pitchFamily="34" charset="0"/>
                <a:cs typeface="+mn-cs"/>
              </a:rPr>
              <a:t> million</a:t>
            </a:r>
            <a:r>
              <a:rPr kumimoji="0" lang="en-US" sz="2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mn-cs"/>
              </a:rPr>
              <a:t> Coastal Surplus Request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mn-cs"/>
              </a:rPr>
              <a:t>The 2023 Regular Legislative Session ends June 8th at 6:00pm</a:t>
            </a:r>
          </a:p>
        </p:txBody>
      </p:sp>
    </p:spTree>
    <p:extLst>
      <p:ext uri="{BB962C8B-B14F-4D97-AF65-F5344CB8AC3E}">
        <p14:creationId xmlns:p14="http://schemas.microsoft.com/office/powerpoint/2010/main" val="223302924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2&quot;/&gt;&lt;/TableIndex&gt;&lt;/ShapeTextInfo&gt;"/>
  <p:tag name="HTML_SHAPEINFO" val="&lt;ThreeDShapeInfo&gt;&lt;uuid val=&quot;&quot;/&gt;&lt;isInvalidForFieldText val=&quot;0&quot;/&gt;&lt;Image&gt;&lt;filename val=&quot;C:\Users\jasonl\AppData\Local\Temp\~Ca51C2\data\asimages\{C05877BC-2DFA-450A-AB69-8D80A1CF8B8F}_1.png&quot;/&gt;&lt;left val=&quot;470&quot;/&gt;&lt;top val=&quot;473&quot;/&gt;&lt;width val=&quot;236&quot;/&gt;&lt;height val=&quot;43&quot;/&gt;&lt;hasText val=&quot;1&quot;/&gt;&lt;/Image&gt;&lt;/ThreeDShapeInfo&gt;"/>
</p:tagLst>
</file>

<file path=ppt/tags/tag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2&quot;/&gt;&lt;/TableIndex&gt;&lt;/ShapeTextInfo&gt;"/>
  <p:tag name="HTML_SHAPEINFO" val="&lt;ThreeDShapeInfo&gt;&lt;uuid val=&quot;&quot;/&gt;&lt;isInvalidForFieldText val=&quot;0&quot;/&gt;&lt;Image&gt;&lt;filename val=&quot;C:\Users\jasonl\AppData\Local\Temp\~Ca51C2\data\asimages\{C05877BC-2DFA-450A-AB69-8D80A1CF8B8F}_1.png&quot;/&gt;&lt;left val=&quot;470&quot;/&gt;&lt;top val=&quot;473&quot;/&gt;&lt;width val=&quot;236&quot;/&gt;&lt;height val=&quot;43&quot;/&gt;&lt;hasText val=&quot;1&quot;/&gt;&lt;/Image&gt;&lt;/ThreeDShapeInfo&gt;"/>
</p:tagLst>
</file>

<file path=ppt/theme/theme1.xml><?xml version="1.0" encoding="utf-8"?>
<a:theme xmlns:a="http://schemas.openxmlformats.org/drawingml/2006/main" name="12_Custom Design">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6"/>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CPRA_Presentation" id="{C33B572F-01F2-F541-A265-75D4B1EF6B36}" vid="{1DAE35B6-4BC0-2949-83F0-8DC3E9B7139F}"/>
    </a:ext>
  </a:extLst>
</a:theme>
</file>

<file path=ppt/theme/theme10.xml><?xml version="1.0" encoding="utf-8"?>
<a:theme xmlns:a="http://schemas.openxmlformats.org/drawingml/2006/main" name="17_Custom Design">
  <a:themeElements>
    <a:clrScheme name="Diversions">
      <a:dk1>
        <a:srgbClr val="000000"/>
      </a:dk1>
      <a:lt1>
        <a:srgbClr val="FFFFFF"/>
      </a:lt1>
      <a:dk2>
        <a:srgbClr val="003F4C"/>
      </a:dk2>
      <a:lt2>
        <a:srgbClr val="E9EAE9"/>
      </a:lt2>
      <a:accent1>
        <a:srgbClr val="00A8C8"/>
      </a:accent1>
      <a:accent2>
        <a:srgbClr val="66C9DD"/>
      </a:accent2>
      <a:accent3>
        <a:srgbClr val="559543"/>
      </a:accent3>
      <a:accent4>
        <a:srgbClr val="6CBE63"/>
      </a:accent4>
      <a:accent5>
        <a:srgbClr val="AADDEB"/>
      </a:accent5>
      <a:accent6>
        <a:srgbClr val="00849D"/>
      </a:accent6>
      <a:hlink>
        <a:srgbClr val="00A8C8"/>
      </a:hlink>
      <a:folHlink>
        <a:srgbClr val="00A8C8"/>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tailEnd type="arrow" w="med" len="sm"/>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Federal Del. Briefing_022021_FINAL" id="{BB260E89-6896-AF40-9B79-94C56DD55FA1}" vid="{EEFA30BD-EC52-294F-AF58-61523154B8B4}"/>
    </a:ext>
  </a:extLst>
</a:theme>
</file>

<file path=ppt/theme/theme1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CPRA2022_side">
  <a:themeElements>
    <a:clrScheme name="CPRA">
      <a:dk1>
        <a:srgbClr val="000000"/>
      </a:dk1>
      <a:lt1>
        <a:srgbClr val="FFFFFF"/>
      </a:lt1>
      <a:dk2>
        <a:srgbClr val="003F4C"/>
      </a:dk2>
      <a:lt2>
        <a:srgbClr val="E9EAE9"/>
      </a:lt2>
      <a:accent1>
        <a:srgbClr val="00A8C8"/>
      </a:accent1>
      <a:accent2>
        <a:srgbClr val="66C9DD"/>
      </a:accent2>
      <a:accent3>
        <a:srgbClr val="559543"/>
      </a:accent3>
      <a:accent4>
        <a:srgbClr val="6CBE63"/>
      </a:accent4>
      <a:accent5>
        <a:srgbClr val="AADDEB"/>
      </a:accent5>
      <a:accent6>
        <a:srgbClr val="00849D"/>
      </a:accent6>
      <a:hlink>
        <a:srgbClr val="00A8C8"/>
      </a:hlink>
      <a:folHlink>
        <a:srgbClr val="00A8C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bodyPr vert="horz" wrap="square" lIns="0" tIns="0" rIns="0" bIns="0" rtlCol="0">
        <a:noAutofit/>
      </a:bodyPr>
      <a:lstStyle>
        <a:defPPr algn="l">
          <a:lnSpc>
            <a:spcPct val="100000"/>
          </a:lnSpc>
          <a:defRPr sz="1000" dirty="0">
            <a:solidFill>
              <a:srgbClr val="FFFFFF"/>
            </a:solidFill>
            <a:latin typeface="Gotham-Book"/>
            <a:cs typeface="Gotham-Book"/>
          </a:defRPr>
        </a:defPPr>
      </a:lstStyle>
    </a:txDef>
  </a:objectDefaults>
  <a:extraClrSchemeLst/>
</a:theme>
</file>

<file path=ppt/theme/theme13.xml><?xml version="1.0" encoding="utf-8"?>
<a:theme xmlns:a="http://schemas.openxmlformats.org/drawingml/2006/main" name="20_Custom Design">
  <a:themeElements>
    <a:clrScheme name="Diversions">
      <a:dk1>
        <a:srgbClr val="000000"/>
      </a:dk1>
      <a:lt1>
        <a:srgbClr val="FFFFFF"/>
      </a:lt1>
      <a:dk2>
        <a:srgbClr val="003F4C"/>
      </a:dk2>
      <a:lt2>
        <a:srgbClr val="E9EAE9"/>
      </a:lt2>
      <a:accent1>
        <a:srgbClr val="00A8C8"/>
      </a:accent1>
      <a:accent2>
        <a:srgbClr val="66C9DD"/>
      </a:accent2>
      <a:accent3>
        <a:srgbClr val="559543"/>
      </a:accent3>
      <a:accent4>
        <a:srgbClr val="6CBE63"/>
      </a:accent4>
      <a:accent5>
        <a:srgbClr val="AADDEB"/>
      </a:accent5>
      <a:accent6>
        <a:srgbClr val="00849D"/>
      </a:accent6>
      <a:hlink>
        <a:srgbClr val="00A8C8"/>
      </a:hlink>
      <a:folHlink>
        <a:srgbClr val="00A8C8"/>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6"/>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CPRA_Presentation" id="{C33B572F-01F2-F541-A265-75D4B1EF6B36}" vid="{1DAE35B6-4BC0-2949-83F0-8DC3E9B7139F}"/>
    </a:ext>
  </a:ext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8_Custom Design">
  <a:themeElements>
    <a:clrScheme name="Diversions">
      <a:dk1>
        <a:srgbClr val="000000"/>
      </a:dk1>
      <a:lt1>
        <a:srgbClr val="FFFFFF"/>
      </a:lt1>
      <a:dk2>
        <a:srgbClr val="003F4C"/>
      </a:dk2>
      <a:lt2>
        <a:srgbClr val="E9EAE9"/>
      </a:lt2>
      <a:accent1>
        <a:srgbClr val="00A8C8"/>
      </a:accent1>
      <a:accent2>
        <a:srgbClr val="66C9DD"/>
      </a:accent2>
      <a:accent3>
        <a:srgbClr val="559543"/>
      </a:accent3>
      <a:accent4>
        <a:srgbClr val="6CBE63"/>
      </a:accent4>
      <a:accent5>
        <a:srgbClr val="AADDEB"/>
      </a:accent5>
      <a:accent6>
        <a:srgbClr val="00849D"/>
      </a:accent6>
      <a:hlink>
        <a:srgbClr val="00A8C8"/>
      </a:hlink>
      <a:folHlink>
        <a:srgbClr val="00A8C8"/>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6"/>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1" id="{7B47A520-D056-934B-877C-48E82C9162A3}" vid="{C8D0A004-59FB-4C42-B1A5-2126565C0F59}"/>
    </a:ext>
  </a:extLst>
</a:theme>
</file>

<file path=ppt/theme/theme3.xml><?xml version="1.0" encoding="utf-8"?>
<a:theme xmlns:a="http://schemas.openxmlformats.org/drawingml/2006/main" name="14_Custom Design">
  <a:themeElements>
    <a:clrScheme name="Diversions">
      <a:dk1>
        <a:srgbClr val="000000"/>
      </a:dk1>
      <a:lt1>
        <a:srgbClr val="FFFFFF"/>
      </a:lt1>
      <a:dk2>
        <a:srgbClr val="003F4C"/>
      </a:dk2>
      <a:lt2>
        <a:srgbClr val="E9EAE9"/>
      </a:lt2>
      <a:accent1>
        <a:srgbClr val="00A8C8"/>
      </a:accent1>
      <a:accent2>
        <a:srgbClr val="66C9DD"/>
      </a:accent2>
      <a:accent3>
        <a:srgbClr val="559543"/>
      </a:accent3>
      <a:accent4>
        <a:srgbClr val="6CBE63"/>
      </a:accent4>
      <a:accent5>
        <a:srgbClr val="AADDEB"/>
      </a:accent5>
      <a:accent6>
        <a:srgbClr val="00849D"/>
      </a:accent6>
      <a:hlink>
        <a:srgbClr val="00A8C8"/>
      </a:hlink>
      <a:folHlink>
        <a:srgbClr val="00A8C8"/>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6"/>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CPRA_Presentation" id="{C33B572F-01F2-F541-A265-75D4B1EF6B36}" vid="{1DAE35B6-4BC0-2949-83F0-8DC3E9B7139F}"/>
    </a:ext>
  </a:extLst>
</a:theme>
</file>

<file path=ppt/theme/theme4.xml><?xml version="1.0" encoding="utf-8"?>
<a:theme xmlns:a="http://schemas.openxmlformats.org/drawingml/2006/main" name="13_Custom Design">
  <a:themeElements>
    <a:clrScheme name="GOCA-CPRA">
      <a:dk1>
        <a:srgbClr val="000000"/>
      </a:dk1>
      <a:lt1>
        <a:srgbClr val="FFFFFF"/>
      </a:lt1>
      <a:dk2>
        <a:srgbClr val="2C4921"/>
      </a:dk2>
      <a:lt2>
        <a:srgbClr val="E9EAE9"/>
      </a:lt2>
      <a:accent1>
        <a:srgbClr val="579042"/>
      </a:accent1>
      <a:accent2>
        <a:srgbClr val="68BD60"/>
      </a:accent2>
      <a:accent3>
        <a:srgbClr val="007E96"/>
      </a:accent3>
      <a:accent4>
        <a:srgbClr val="00A7C6"/>
      </a:accent4>
      <a:accent5>
        <a:srgbClr val="A8D495"/>
      </a:accent5>
      <a:accent6>
        <a:srgbClr val="39612D"/>
      </a:accent6>
      <a:hlink>
        <a:srgbClr val="579042"/>
      </a:hlink>
      <a:folHlink>
        <a:srgbClr val="579042"/>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6"/>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GOCA_Template" id="{BD1CB8F3-990F-DD40-AB2B-079B469D8EE5}" vid="{E2F5E230-DC32-514A-AA8A-4BA706EE7C31}"/>
    </a:ext>
  </a:extLst>
</a:theme>
</file>

<file path=ppt/theme/theme5.xml><?xml version="1.0" encoding="utf-8"?>
<a:theme xmlns:a="http://schemas.openxmlformats.org/drawingml/2006/main" name="15_Custom Design">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6"/>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CPRA_Presentation" id="{C33B572F-01F2-F541-A265-75D4B1EF6B36}" vid="{1DAE35B6-4BC0-2949-83F0-8DC3E9B7139F}"/>
    </a:ext>
  </a:extLst>
</a:theme>
</file>

<file path=ppt/theme/theme6.xml><?xml version="1.0" encoding="utf-8"?>
<a:theme xmlns:a="http://schemas.openxmlformats.org/drawingml/2006/main" name="11_Custom Design">
  <a:themeElements>
    <a:clrScheme name="Diversions">
      <a:dk1>
        <a:srgbClr val="000000"/>
      </a:dk1>
      <a:lt1>
        <a:srgbClr val="FFFFFF"/>
      </a:lt1>
      <a:dk2>
        <a:srgbClr val="003F4C"/>
      </a:dk2>
      <a:lt2>
        <a:srgbClr val="E9EAE9"/>
      </a:lt2>
      <a:accent1>
        <a:srgbClr val="00A8C8"/>
      </a:accent1>
      <a:accent2>
        <a:srgbClr val="66C9DD"/>
      </a:accent2>
      <a:accent3>
        <a:srgbClr val="559543"/>
      </a:accent3>
      <a:accent4>
        <a:srgbClr val="6CBE63"/>
      </a:accent4>
      <a:accent5>
        <a:srgbClr val="AADDEB"/>
      </a:accent5>
      <a:accent6>
        <a:srgbClr val="00849D"/>
      </a:accent6>
      <a:hlink>
        <a:srgbClr val="00A8C8"/>
      </a:hlink>
      <a:folHlink>
        <a:srgbClr val="00A8C8"/>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tailEnd type="arrow" w="med" len="sm"/>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Federal Del. Briefing_022021_FINAL" id="{BB260E89-6896-AF40-9B79-94C56DD55FA1}" vid="{EEFA30BD-EC52-294F-AF58-61523154B8B4}"/>
    </a:ext>
  </a:extLst>
</a:theme>
</file>

<file path=ppt/theme/theme7.xml><?xml version="1.0" encoding="utf-8"?>
<a:theme xmlns:a="http://schemas.openxmlformats.org/drawingml/2006/main" name="19_Custom Design">
  <a:themeElements>
    <a:clrScheme name="Diversions">
      <a:dk1>
        <a:srgbClr val="000000"/>
      </a:dk1>
      <a:lt1>
        <a:srgbClr val="FFFFFF"/>
      </a:lt1>
      <a:dk2>
        <a:srgbClr val="003F4C"/>
      </a:dk2>
      <a:lt2>
        <a:srgbClr val="E9EAE9"/>
      </a:lt2>
      <a:accent1>
        <a:srgbClr val="00A8C8"/>
      </a:accent1>
      <a:accent2>
        <a:srgbClr val="66C9DD"/>
      </a:accent2>
      <a:accent3>
        <a:srgbClr val="559543"/>
      </a:accent3>
      <a:accent4>
        <a:srgbClr val="6CBE63"/>
      </a:accent4>
      <a:accent5>
        <a:srgbClr val="AADDEB"/>
      </a:accent5>
      <a:accent6>
        <a:srgbClr val="00849D"/>
      </a:accent6>
      <a:hlink>
        <a:srgbClr val="00A8C8"/>
      </a:hlink>
      <a:folHlink>
        <a:srgbClr val="00A8C8"/>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6"/>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1" id="{7B47A520-D056-934B-877C-48E82C9162A3}" vid="{C8D0A004-59FB-4C42-B1A5-2126565C0F59}"/>
    </a:ext>
  </a:extLst>
</a:theme>
</file>

<file path=ppt/theme/theme8.xml><?xml version="1.0" encoding="utf-8"?>
<a:theme xmlns:a="http://schemas.openxmlformats.org/drawingml/2006/main" name="CPRA2022_top">
  <a:themeElements>
    <a:clrScheme name="CPRA">
      <a:dk1>
        <a:srgbClr val="000000"/>
      </a:dk1>
      <a:lt1>
        <a:srgbClr val="FFFFFF"/>
      </a:lt1>
      <a:dk2>
        <a:srgbClr val="003F4C"/>
      </a:dk2>
      <a:lt2>
        <a:srgbClr val="E9EAE9"/>
      </a:lt2>
      <a:accent1>
        <a:srgbClr val="00A8C8"/>
      </a:accent1>
      <a:accent2>
        <a:srgbClr val="66C9DD"/>
      </a:accent2>
      <a:accent3>
        <a:srgbClr val="559543"/>
      </a:accent3>
      <a:accent4>
        <a:srgbClr val="6CBE63"/>
      </a:accent4>
      <a:accent5>
        <a:srgbClr val="AADDEB"/>
      </a:accent5>
      <a:accent6>
        <a:srgbClr val="00849D"/>
      </a:accent6>
      <a:hlink>
        <a:srgbClr val="00A8C8"/>
      </a:hlink>
      <a:folHlink>
        <a:srgbClr val="00A8C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bodyPr vert="horz" wrap="square" lIns="0" tIns="0" rIns="0" bIns="0" rtlCol="0">
        <a:noAutofit/>
      </a:bodyPr>
      <a:lstStyle>
        <a:defPPr algn="l">
          <a:lnSpc>
            <a:spcPct val="100000"/>
          </a:lnSpc>
          <a:defRPr sz="1000" dirty="0">
            <a:solidFill>
              <a:srgbClr val="FFFFFF"/>
            </a:solidFill>
            <a:latin typeface="Gotham-Book"/>
            <a:cs typeface="Gotham-Book"/>
          </a:defRPr>
        </a:defPPr>
      </a:lstStyle>
    </a:txDef>
  </a:objectDefaults>
  <a:extraClrSchemeLst/>
</a:theme>
</file>

<file path=ppt/theme/theme9.xml><?xml version="1.0" encoding="utf-8"?>
<a:theme xmlns:a="http://schemas.openxmlformats.org/drawingml/2006/main" name="16_Custom Design">
  <a:themeElements>
    <a:clrScheme name="Diversions">
      <a:dk1>
        <a:srgbClr val="000000"/>
      </a:dk1>
      <a:lt1>
        <a:srgbClr val="FFFFFF"/>
      </a:lt1>
      <a:dk2>
        <a:srgbClr val="003F4C"/>
      </a:dk2>
      <a:lt2>
        <a:srgbClr val="E9EAE9"/>
      </a:lt2>
      <a:accent1>
        <a:srgbClr val="00A8C8"/>
      </a:accent1>
      <a:accent2>
        <a:srgbClr val="66C9DD"/>
      </a:accent2>
      <a:accent3>
        <a:srgbClr val="559543"/>
      </a:accent3>
      <a:accent4>
        <a:srgbClr val="6CBE63"/>
      </a:accent4>
      <a:accent5>
        <a:srgbClr val="AADDEB"/>
      </a:accent5>
      <a:accent6>
        <a:srgbClr val="00849D"/>
      </a:accent6>
      <a:hlink>
        <a:srgbClr val="00A8C8"/>
      </a:hlink>
      <a:folHlink>
        <a:srgbClr val="00A8C8"/>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tailEnd type="arrow" w="med" len="sm"/>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Federal Del. Briefing_022021_FINAL" id="{BB260E89-6896-AF40-9B79-94C56DD55FA1}" vid="{EEFA30BD-EC52-294F-AF58-61523154B8B4}"/>
    </a:ext>
  </a:extLst>
</a:theme>
</file>

<file path=docProps/app.xml><?xml version="1.0" encoding="utf-8"?>
<Properties xmlns="http://schemas.openxmlformats.org/officeDocument/2006/extended-properties" xmlns:vt="http://schemas.openxmlformats.org/officeDocument/2006/docPropsVTypes">
  <Template/>
  <TotalTime>6749</TotalTime>
  <Words>2572</Words>
  <Application>Microsoft Office PowerPoint</Application>
  <PresentationFormat>Widescreen</PresentationFormat>
  <Paragraphs>343</Paragraphs>
  <Slides>22</Slides>
  <Notes>22</Notes>
  <HiddenSlides>0</HiddenSlides>
  <MMClips>0</MMClips>
  <ScaleCrop>false</ScaleCrop>
  <HeadingPairs>
    <vt:vector size="8" baseType="variant">
      <vt:variant>
        <vt:lpstr>Fonts Used</vt:lpstr>
      </vt:variant>
      <vt:variant>
        <vt:i4>17</vt:i4>
      </vt:variant>
      <vt:variant>
        <vt:lpstr>Theme</vt:lpstr>
      </vt:variant>
      <vt:variant>
        <vt:i4>14</vt:i4>
      </vt:variant>
      <vt:variant>
        <vt:lpstr>Embedded OLE Servers</vt:lpstr>
      </vt:variant>
      <vt:variant>
        <vt:i4>0</vt:i4>
      </vt:variant>
      <vt:variant>
        <vt:lpstr>Slide Titles</vt:lpstr>
      </vt:variant>
      <vt:variant>
        <vt:i4>22</vt:i4>
      </vt:variant>
    </vt:vector>
  </HeadingPairs>
  <TitlesOfParts>
    <vt:vector size="53" baseType="lpstr">
      <vt:lpstr>Arial</vt:lpstr>
      <vt:lpstr>Arial Narrow Regular</vt:lpstr>
      <vt:lpstr>Calibri</vt:lpstr>
      <vt:lpstr>Calibri Light</vt:lpstr>
      <vt:lpstr>Century Gothic</vt:lpstr>
      <vt:lpstr>Dharma Gothic E Light</vt:lpstr>
      <vt:lpstr>Franklin Gothic Book</vt:lpstr>
      <vt:lpstr>Franklin Gothic Medium</vt:lpstr>
      <vt:lpstr>Franklin Gothic Medium Cond</vt:lpstr>
      <vt:lpstr>Gotham Book</vt:lpstr>
      <vt:lpstr>Helvetica</vt:lpstr>
      <vt:lpstr>Lato</vt:lpstr>
      <vt:lpstr>Open Sans</vt:lpstr>
      <vt:lpstr>proxima-nova</vt:lpstr>
      <vt:lpstr>Symbol</vt:lpstr>
      <vt:lpstr>System Font Regular</vt:lpstr>
      <vt:lpstr>Verdana</vt:lpstr>
      <vt:lpstr>12_Custom Design</vt:lpstr>
      <vt:lpstr>18_Custom Design</vt:lpstr>
      <vt:lpstr>14_Custom Design</vt:lpstr>
      <vt:lpstr>13_Custom Design</vt:lpstr>
      <vt:lpstr>15_Custom Design</vt:lpstr>
      <vt:lpstr>11_Custom Design</vt:lpstr>
      <vt:lpstr>19_Custom Design</vt:lpstr>
      <vt:lpstr>CPRA2022_top</vt:lpstr>
      <vt:lpstr>16_Custom Design</vt:lpstr>
      <vt:lpstr>17_Custom Design</vt:lpstr>
      <vt:lpstr>1_Office Theme</vt:lpstr>
      <vt:lpstr>CPRA2022_side</vt:lpstr>
      <vt:lpstr>20_Custom Design</vt:lpstr>
      <vt:lpstr>Office Theme</vt:lpstr>
      <vt:lpstr>PowerPoint Presentation</vt:lpstr>
      <vt:lpstr>PowerPoint Presentation</vt:lpstr>
      <vt:lpstr>Louisiana’s Comprehensive Master Plan for a Sustainable Coast</vt:lpstr>
      <vt:lpstr>Coastal Master Plan</vt:lpstr>
      <vt:lpstr>PowerPoint Presentation</vt:lpstr>
      <vt:lpstr>PowerPoint Presentation</vt:lpstr>
      <vt:lpstr>PowerPoint Presentation</vt:lpstr>
      <vt:lpstr>PowerPoint Presentation</vt:lpstr>
      <vt:lpstr>Coastal Priorities for Legislative Session</vt:lpstr>
      <vt:lpstr>St. Tammany Parish Feasibility Study</vt:lpstr>
      <vt:lpstr>Morganza to the Gulf System</vt:lpstr>
      <vt:lpstr>Upper Barataria Risk Reduction</vt:lpstr>
      <vt:lpstr>West Shore Lake Pontchartrain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State of Louisiana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Marina Clay</dc:creator>
  <cp:lastModifiedBy>Association of Levee Boards</cp:lastModifiedBy>
  <cp:revision>59</cp:revision>
  <dcterms:created xsi:type="dcterms:W3CDTF">2022-11-18T19:26:35Z</dcterms:created>
  <dcterms:modified xsi:type="dcterms:W3CDTF">2023-04-27T02:26:41Z</dcterms:modified>
</cp:coreProperties>
</file>