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3.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6"/>
  </p:notesMasterIdLst>
  <p:handoutMasterIdLst>
    <p:handoutMasterId r:id="rId27"/>
  </p:handoutMasterIdLst>
  <p:sldIdLst>
    <p:sldId id="656" r:id="rId6"/>
    <p:sldId id="661" r:id="rId7"/>
    <p:sldId id="657" r:id="rId8"/>
    <p:sldId id="660" r:id="rId9"/>
    <p:sldId id="662" r:id="rId10"/>
    <p:sldId id="663" r:id="rId11"/>
    <p:sldId id="1119" r:id="rId12"/>
    <p:sldId id="666" r:id="rId13"/>
    <p:sldId id="1042" r:id="rId14"/>
    <p:sldId id="1122" r:id="rId15"/>
    <p:sldId id="1043" r:id="rId16"/>
    <p:sldId id="1121" r:id="rId17"/>
    <p:sldId id="1125" r:id="rId18"/>
    <p:sldId id="1131" r:id="rId19"/>
    <p:sldId id="1123" r:id="rId20"/>
    <p:sldId id="1124" r:id="rId21"/>
    <p:sldId id="1127" r:id="rId22"/>
    <p:sldId id="1128" r:id="rId23"/>
    <p:sldId id="1129" r:id="rId24"/>
    <p:sldId id="111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7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D6424E-9A48-1942-E2BC-72B1152BABC6}" name="Annie Landry" initials="AL" userId="S::annie.landry@emergentmethod.com::01d363c4-8547-4ed8-9312-6a469068cb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ie Landry" initials="AL" lastIdx="4" clrIdx="0">
    <p:extLst>
      <p:ext uri="{19B8F6BF-5375-455C-9EA6-DF929625EA0E}">
        <p15:presenceInfo xmlns:p15="http://schemas.microsoft.com/office/powerpoint/2012/main" userId="S::annie.landry@emergentmethod.com::01d363c4-8547-4ed8-9312-6a469068cb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0DE"/>
    <a:srgbClr val="BACFDD"/>
    <a:srgbClr val="E9EDEF"/>
    <a:srgbClr val="F8F8F8"/>
    <a:srgbClr val="B9CEDC"/>
    <a:srgbClr val="D9F0FD"/>
    <a:srgbClr val="4181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75" autoAdjust="0"/>
    <p:restoredTop sz="96240" autoAdjust="0"/>
  </p:normalViewPr>
  <p:slideViewPr>
    <p:cSldViewPr snapToGrid="0" snapToObjects="1">
      <p:cViewPr varScale="1">
        <p:scale>
          <a:sx n="70" d="100"/>
          <a:sy n="70" d="100"/>
        </p:scale>
        <p:origin x="48" y="159"/>
      </p:cViewPr>
      <p:guideLst>
        <p:guide orient="horz" pos="2136"/>
        <p:guide pos="3720"/>
      </p:guideLst>
    </p:cSldViewPr>
  </p:slideViewPr>
  <p:notesTextViewPr>
    <p:cViewPr>
      <p:scale>
        <a:sx n="1" d="1"/>
        <a:sy n="1" d="1"/>
      </p:scale>
      <p:origin x="0" y="0"/>
    </p:cViewPr>
  </p:notesTextViewPr>
  <p:notesViewPr>
    <p:cSldViewPr snapToGrid="0" snapToObjects="1">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75EDA7-9704-094C-B750-94640D82D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05E947-5F60-B242-B778-10E58FEB6A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A9C5E3-81C5-D24F-B98B-D0C120A9DE48}" type="datetimeFigureOut">
              <a:rPr lang="en-US" smtClean="0"/>
              <a:t>12/6/2023</a:t>
            </a:fld>
            <a:endParaRPr lang="en-US"/>
          </a:p>
        </p:txBody>
      </p:sp>
      <p:sp>
        <p:nvSpPr>
          <p:cNvPr id="4" name="Footer Placeholder 3">
            <a:extLst>
              <a:ext uri="{FF2B5EF4-FFF2-40B4-BE49-F238E27FC236}">
                <a16:creationId xmlns:a16="http://schemas.microsoft.com/office/drawing/2014/main" id="{52C89616-CB49-A248-A206-3235E4B999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02866B-2FDF-464E-A953-8E87B41692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5F4A13-B5B0-E84D-AC5B-A4D0DA4D30E6}" type="slidenum">
              <a:rPr lang="en-US" smtClean="0"/>
              <a:t>‹#›</a:t>
            </a:fld>
            <a:endParaRPr lang="en-US"/>
          </a:p>
        </p:txBody>
      </p:sp>
    </p:spTree>
    <p:extLst>
      <p:ext uri="{BB962C8B-B14F-4D97-AF65-F5344CB8AC3E}">
        <p14:creationId xmlns:p14="http://schemas.microsoft.com/office/powerpoint/2010/main" val="4280321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5E01E-5CB3-A641-8699-A5CB44320057}"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3D812-A81C-6845-AB39-AED885BA040E}" type="slidenum">
              <a:rPr lang="en-US" smtClean="0"/>
              <a:t>‹#›</a:t>
            </a:fld>
            <a:endParaRPr lang="en-US"/>
          </a:p>
        </p:txBody>
      </p:sp>
    </p:spTree>
    <p:extLst>
      <p:ext uri="{BB962C8B-B14F-4D97-AF65-F5344CB8AC3E}">
        <p14:creationId xmlns:p14="http://schemas.microsoft.com/office/powerpoint/2010/main" val="4219753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DD8CCAB9-7697-944E-9B4D-8DA91779D448}"/>
              </a:ext>
            </a:extLst>
          </p:cNvPr>
          <p:cNvSpPr>
            <a:spLocks noGrp="1"/>
          </p:cNvSpPr>
          <p:nvPr>
            <p:ph type="ftr" sz="quarter" idx="16"/>
          </p:nvPr>
        </p:nvSpPr>
        <p:spPr>
          <a:xfrm>
            <a:off x="338328" y="6305295"/>
            <a:ext cx="3630168" cy="365125"/>
          </a:xfrm>
          <a:prstGeom prst="rect">
            <a:avLst/>
          </a:prstGeom>
        </p:spPr>
        <p:txBody>
          <a:bodyPr/>
          <a:lstStyle/>
          <a:p>
            <a:r>
              <a:rPr lang="en-US"/>
              <a:t>LOUISIANA WATERSHED INITIATIVE</a:t>
            </a:r>
            <a:endParaRPr lang="en-US" dirty="0"/>
          </a:p>
        </p:txBody>
      </p:sp>
      <p:sp>
        <p:nvSpPr>
          <p:cNvPr id="12" name="Slide Number Placeholder 11">
            <a:extLst>
              <a:ext uri="{FF2B5EF4-FFF2-40B4-BE49-F238E27FC236}">
                <a16:creationId xmlns:a16="http://schemas.microsoft.com/office/drawing/2014/main" id="{09D193CA-538B-844B-B32B-ED1EE82EAE37}"/>
              </a:ext>
            </a:extLst>
          </p:cNvPr>
          <p:cNvSpPr>
            <a:spLocks noGrp="1"/>
          </p:cNvSpPr>
          <p:nvPr>
            <p:ph type="sldNum" sz="quarter" idx="17"/>
          </p:nvPr>
        </p:nvSpPr>
        <p:spPr>
          <a:xfrm>
            <a:off x="10737564" y="5639251"/>
            <a:ext cx="728531" cy="365125"/>
          </a:xfrm>
          <a:prstGeom prst="rect">
            <a:avLst/>
          </a:prstGeom>
        </p:spPr>
        <p:txBody>
          <a:bodyPr/>
          <a:lstStyle/>
          <a:p>
            <a:fld id="{032A3741-3814-0B4B-9A66-C1B0A3E46F7D}" type="slidenum">
              <a:rPr lang="en-US" smtClean="0"/>
              <a:pPr/>
              <a:t>‹#›</a:t>
            </a:fld>
            <a:endParaRPr lang="en-US" dirty="0"/>
          </a:p>
        </p:txBody>
      </p:sp>
      <p:sp>
        <p:nvSpPr>
          <p:cNvPr id="2" name="Rectangle 1">
            <a:extLst>
              <a:ext uri="{FF2B5EF4-FFF2-40B4-BE49-F238E27FC236}">
                <a16:creationId xmlns:a16="http://schemas.microsoft.com/office/drawing/2014/main" id="{B3CBD0FD-1F4B-E548-BCFD-D7320B8CABAB}"/>
              </a:ext>
            </a:extLst>
          </p:cNvPr>
          <p:cNvSpPr/>
          <p:nvPr userDrawn="1"/>
        </p:nvSpPr>
        <p:spPr>
          <a:xfrm>
            <a:off x="338328" y="0"/>
            <a:ext cx="1185367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F5562D4-9A26-E44D-A99F-2BEED561017F}"/>
              </a:ext>
            </a:extLst>
          </p:cNvPr>
          <p:cNvSpPr/>
          <p:nvPr userDrawn="1"/>
        </p:nvSpPr>
        <p:spPr>
          <a:xfrm>
            <a:off x="3495040" y="0"/>
            <a:ext cx="8696960" cy="4282072"/>
          </a:xfrm>
          <a:prstGeom prst="rect">
            <a:avLst/>
          </a:prstGeom>
          <a:solidFill>
            <a:schemeClr val="accent1">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E4A39D85-0DA4-5542-88BF-104793020BFC}"/>
              </a:ext>
            </a:extLst>
          </p:cNvPr>
          <p:cNvSpPr>
            <a:spLocks noGrp="1"/>
          </p:cNvSpPr>
          <p:nvPr>
            <p:ph type="body" idx="1" hasCustomPrompt="1"/>
          </p:nvPr>
        </p:nvSpPr>
        <p:spPr>
          <a:xfrm>
            <a:off x="6031394" y="347472"/>
            <a:ext cx="5801905" cy="2138855"/>
          </a:xfrm>
          <a:noFill/>
        </p:spPr>
        <p:txBody>
          <a:bodyPr lIns="0" rIns="0" anchor="b" anchorCtr="0">
            <a:noAutofit/>
          </a:bodyPr>
          <a:lstStyle>
            <a:lvl1pPr marL="0" indent="0" algn="ctr">
              <a:buNone/>
              <a:defRPr sz="4000" b="0" cap="all" spc="300" baseline="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a:t>
            </a:r>
            <a:br>
              <a:rPr lang="en-US" dirty="0"/>
            </a:br>
            <a:r>
              <a:rPr lang="en-US" dirty="0"/>
              <a:t>TITLE</a:t>
            </a:r>
          </a:p>
        </p:txBody>
      </p:sp>
      <p:sp>
        <p:nvSpPr>
          <p:cNvPr id="22" name="Text Placeholder 3">
            <a:extLst>
              <a:ext uri="{FF2B5EF4-FFF2-40B4-BE49-F238E27FC236}">
                <a16:creationId xmlns:a16="http://schemas.microsoft.com/office/drawing/2014/main" id="{3046072B-1FB1-ED42-9462-F3C2BD823FD6}"/>
              </a:ext>
            </a:extLst>
          </p:cNvPr>
          <p:cNvSpPr>
            <a:spLocks noGrp="1"/>
          </p:cNvSpPr>
          <p:nvPr>
            <p:ph type="body" sz="half" idx="2" hasCustomPrompt="1"/>
          </p:nvPr>
        </p:nvSpPr>
        <p:spPr>
          <a:xfrm>
            <a:off x="6031394" y="2608301"/>
            <a:ext cx="5801905" cy="413831"/>
          </a:xfrm>
        </p:spPr>
        <p:txBody>
          <a:bodyPr wrap="square">
            <a:spAutoFit/>
          </a:bodyPr>
          <a:lstStyle>
            <a:lvl1pPr marL="0" indent="0" algn="ctr">
              <a:buNone/>
              <a:defRPr sz="2000" spc="300">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Date</a:t>
            </a:r>
          </a:p>
        </p:txBody>
      </p:sp>
      <p:sp>
        <p:nvSpPr>
          <p:cNvPr id="13" name="Text Placeholder 3">
            <a:extLst>
              <a:ext uri="{FF2B5EF4-FFF2-40B4-BE49-F238E27FC236}">
                <a16:creationId xmlns:a16="http://schemas.microsoft.com/office/drawing/2014/main" id="{D149EE5D-8796-B34D-81F2-7CB3FDF4A15E}"/>
              </a:ext>
            </a:extLst>
          </p:cNvPr>
          <p:cNvSpPr>
            <a:spLocks noGrp="1"/>
          </p:cNvSpPr>
          <p:nvPr>
            <p:ph type="body" sz="half" idx="18" hasCustomPrompt="1"/>
          </p:nvPr>
        </p:nvSpPr>
        <p:spPr>
          <a:xfrm>
            <a:off x="6031394" y="3144106"/>
            <a:ext cx="5801905" cy="764697"/>
          </a:xfrm>
        </p:spPr>
        <p:txBody>
          <a:bodyPr>
            <a:noAutofit/>
          </a:bodyPr>
          <a:lstStyle>
            <a:lvl1pPr marL="0" indent="0" algn="ctr">
              <a:buNone/>
              <a:defRPr sz="2000">
                <a:solidFill>
                  <a:schemeClr val="accent2">
                    <a:lumMod val="7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Presenter’s </a:t>
            </a:r>
            <a:br>
              <a:rPr lang="en-US" dirty="0"/>
            </a:br>
            <a:r>
              <a:rPr lang="en-US" dirty="0"/>
              <a:t>Name</a:t>
            </a:r>
          </a:p>
        </p:txBody>
      </p:sp>
      <p:pic>
        <p:nvPicPr>
          <p:cNvPr id="10" name="Picture 9">
            <a:extLst>
              <a:ext uri="{FF2B5EF4-FFF2-40B4-BE49-F238E27FC236}">
                <a16:creationId xmlns:a16="http://schemas.microsoft.com/office/drawing/2014/main" id="{0AFEC065-794F-BC45-B089-AD09C9EE855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3514" y="4685721"/>
            <a:ext cx="2777507" cy="1716775"/>
          </a:xfrm>
          <a:prstGeom prst="rect">
            <a:avLst/>
          </a:prstGeom>
        </p:spPr>
      </p:pic>
      <p:pic>
        <p:nvPicPr>
          <p:cNvPr id="14" name="Picture 13">
            <a:extLst>
              <a:ext uri="{FF2B5EF4-FFF2-40B4-BE49-F238E27FC236}">
                <a16:creationId xmlns:a16="http://schemas.microsoft.com/office/drawing/2014/main" id="{226C4A49-8ADB-ED46-B608-D52CC414748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6325" y="-8710"/>
            <a:ext cx="5705861" cy="6866710"/>
          </a:xfrm>
          <a:prstGeom prst="rect">
            <a:avLst/>
          </a:prstGeom>
        </p:spPr>
      </p:pic>
    </p:spTree>
    <p:extLst>
      <p:ext uri="{BB962C8B-B14F-4D97-AF65-F5344CB8AC3E}">
        <p14:creationId xmlns:p14="http://schemas.microsoft.com/office/powerpoint/2010/main" val="47612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Picture/Righ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4346-DA08-EE46-8A21-DD0309EAC518}"/>
              </a:ext>
            </a:extLst>
          </p:cNvPr>
          <p:cNvSpPr>
            <a:spLocks noGrp="1"/>
          </p:cNvSpPr>
          <p:nvPr>
            <p:ph type="title"/>
          </p:nvPr>
        </p:nvSpPr>
        <p:spPr>
          <a:xfrm>
            <a:off x="355598" y="364782"/>
            <a:ext cx="11480801" cy="993926"/>
          </a:xfrm>
        </p:spPr>
        <p:txBody>
          <a:bodyPr wrap="square" bIns="347472" anchor="t">
            <a:sp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D67C966A-3034-1541-9BDE-E099A674EE5F}"/>
              </a:ext>
            </a:extLst>
          </p:cNvPr>
          <p:cNvSpPr>
            <a:spLocks noGrp="1"/>
          </p:cNvSpPr>
          <p:nvPr>
            <p:ph type="pic" idx="1"/>
          </p:nvPr>
        </p:nvSpPr>
        <p:spPr>
          <a:xfrm>
            <a:off x="355599" y="1355131"/>
            <a:ext cx="4791660" cy="4422235"/>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FFB5C17-39F0-F647-8033-C475B8AF9D22}"/>
              </a:ext>
            </a:extLst>
          </p:cNvPr>
          <p:cNvSpPr>
            <a:spLocks noGrp="1"/>
          </p:cNvSpPr>
          <p:nvPr>
            <p:ph type="body" sz="half" idx="2" hasCustomPrompt="1"/>
          </p:nvPr>
        </p:nvSpPr>
        <p:spPr>
          <a:xfrm>
            <a:off x="5477461" y="1355131"/>
            <a:ext cx="6358940" cy="4739629"/>
          </a:xfrm>
        </p:spPr>
        <p:txBody>
          <a:bodyPr wrap="square">
            <a:noAutofit/>
          </a:bodyPr>
          <a:lstStyle>
            <a:lvl1pPr marL="228600" indent="-22860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ext Placeholder 10">
            <a:extLst>
              <a:ext uri="{FF2B5EF4-FFF2-40B4-BE49-F238E27FC236}">
                <a16:creationId xmlns:a16="http://schemas.microsoft.com/office/drawing/2014/main" id="{8C84E842-C735-C748-802C-8D5409DAE23D}"/>
              </a:ext>
            </a:extLst>
          </p:cNvPr>
          <p:cNvSpPr>
            <a:spLocks noGrp="1"/>
          </p:cNvSpPr>
          <p:nvPr>
            <p:ph type="body" sz="quarter" idx="14" hasCustomPrompt="1"/>
          </p:nvPr>
        </p:nvSpPr>
        <p:spPr>
          <a:xfrm>
            <a:off x="342900" y="5777366"/>
            <a:ext cx="4791660" cy="317395"/>
          </a:xfrm>
        </p:spPr>
        <p:txBody>
          <a:bodyPr anchor="ctr" anchorCtr="0"/>
          <a:lstStyle>
            <a:lvl1pPr marL="0" indent="0">
              <a:buNone/>
              <a:defRPr sz="1400" cap="all" spc="300" baseline="0">
                <a:latin typeface="+mj-lt"/>
              </a:defRPr>
            </a:lvl1pPr>
          </a:lstStyle>
          <a:p>
            <a:pPr lvl="0"/>
            <a:r>
              <a:rPr lang="en-US" dirty="0"/>
              <a:t>CLICK TO EDIT SOURCE NAME</a:t>
            </a:r>
          </a:p>
        </p:txBody>
      </p:sp>
    </p:spTree>
    <p:extLst>
      <p:ext uri="{BB962C8B-B14F-4D97-AF65-F5344CB8AC3E}">
        <p14:creationId xmlns:p14="http://schemas.microsoft.com/office/powerpoint/2010/main" val="285513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Boxed Content/Right Pictur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4017169-301B-604F-82EF-5FFA2330A4A6}"/>
              </a:ext>
            </a:extLst>
          </p:cNvPr>
          <p:cNvSpPr/>
          <p:nvPr userDrawn="1"/>
        </p:nvSpPr>
        <p:spPr>
          <a:xfrm>
            <a:off x="342900" y="1884106"/>
            <a:ext cx="6045996" cy="421189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E00EF3B4-93B1-6041-9094-4BF1D79CF70D}"/>
              </a:ext>
            </a:extLst>
          </p:cNvPr>
          <p:cNvSpPr>
            <a:spLocks noGrp="1"/>
          </p:cNvSpPr>
          <p:nvPr>
            <p:ph type="pic" sz="quarter" idx="14"/>
          </p:nvPr>
        </p:nvSpPr>
        <p:spPr>
          <a:xfrm>
            <a:off x="6610350" y="1865578"/>
            <a:ext cx="5581650" cy="3913028"/>
          </a:xfrm>
        </p:spPr>
        <p:txBody>
          <a:bodyPr/>
          <a:lstStyle/>
          <a:p>
            <a:r>
              <a:rPr lang="en-US"/>
              <a:t>Click icon to add picture</a:t>
            </a:r>
          </a:p>
        </p:txBody>
      </p:sp>
      <p:sp>
        <p:nvSpPr>
          <p:cNvPr id="11" name="Text Placeholder 10">
            <a:extLst>
              <a:ext uri="{FF2B5EF4-FFF2-40B4-BE49-F238E27FC236}">
                <a16:creationId xmlns:a16="http://schemas.microsoft.com/office/drawing/2014/main" id="{C109C39A-2E1F-7944-B029-76C65EBB4DD4}"/>
              </a:ext>
            </a:extLst>
          </p:cNvPr>
          <p:cNvSpPr>
            <a:spLocks noGrp="1"/>
          </p:cNvSpPr>
          <p:nvPr>
            <p:ph type="body" sz="quarter" idx="15" hasCustomPrompt="1"/>
          </p:nvPr>
        </p:nvSpPr>
        <p:spPr>
          <a:xfrm>
            <a:off x="6610350" y="5778605"/>
            <a:ext cx="5238750" cy="317395"/>
          </a:xfrm>
        </p:spPr>
        <p:txBody>
          <a:bodyPr anchor="ctr" anchorCtr="0"/>
          <a:lstStyle>
            <a:lvl1pPr marL="0" indent="0">
              <a:lnSpc>
                <a:spcPct val="100000"/>
              </a:lnSpc>
              <a:buNone/>
              <a:defRPr sz="1400" cap="all" spc="300" baseline="0">
                <a:latin typeface="+mj-lt"/>
              </a:defRPr>
            </a:lvl1pPr>
          </a:lstStyle>
          <a:p>
            <a:pPr lvl="0"/>
            <a:r>
              <a:rPr lang="en-US" dirty="0"/>
              <a:t>CLICK TO EDIT SOURCE NAME</a:t>
            </a:r>
          </a:p>
        </p:txBody>
      </p:sp>
      <p:sp>
        <p:nvSpPr>
          <p:cNvPr id="9" name="Title 1">
            <a:extLst>
              <a:ext uri="{FF2B5EF4-FFF2-40B4-BE49-F238E27FC236}">
                <a16:creationId xmlns:a16="http://schemas.microsoft.com/office/drawing/2014/main" id="{A8E23015-0299-674A-8245-40324AC911AC}"/>
              </a:ext>
            </a:extLst>
          </p:cNvPr>
          <p:cNvSpPr>
            <a:spLocks noGrp="1"/>
          </p:cNvSpPr>
          <p:nvPr>
            <p:ph type="title"/>
          </p:nvPr>
        </p:nvSpPr>
        <p:spPr>
          <a:xfrm>
            <a:off x="338328" y="365125"/>
            <a:ext cx="11510772" cy="818494"/>
          </a:xfrm>
        </p:spPr>
        <p:txBody>
          <a:bodyPr wrap="square" bIns="173736" anchor="t">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303E0DDD-A8D7-F646-A762-B9A76BF87EE6}"/>
              </a:ext>
            </a:extLst>
          </p:cNvPr>
          <p:cNvSpPr>
            <a:spLocks noGrp="1"/>
          </p:cNvSpPr>
          <p:nvPr>
            <p:ph type="body" sz="quarter" idx="16" hasCustomPrompt="1"/>
          </p:nvPr>
        </p:nvSpPr>
        <p:spPr>
          <a:xfrm>
            <a:off x="338328" y="1183619"/>
            <a:ext cx="11510772" cy="672364"/>
          </a:xfrm>
        </p:spPr>
        <p:txBody>
          <a:bodyPr wrap="square" bIns="347472">
            <a:spAutoFit/>
          </a:bodyPr>
          <a:lstStyle>
            <a:lvl1pPr marL="0" indent="0">
              <a:buNone/>
              <a:defRPr sz="2000" cap="all" spc="300" baseline="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SUBTITLE STYLE</a:t>
            </a:r>
          </a:p>
        </p:txBody>
      </p:sp>
    </p:spTree>
    <p:extLst>
      <p:ext uri="{BB962C8B-B14F-4D97-AF65-F5344CB8AC3E}">
        <p14:creationId xmlns:p14="http://schemas.microsoft.com/office/powerpoint/2010/main" val="3479963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Block Title/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9453924-365D-E04D-9763-DE496E086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8000" y="-2"/>
            <a:ext cx="5333999" cy="6096002"/>
          </a:xfrm>
          <a:prstGeom prst="rect">
            <a:avLst/>
          </a:prstGeom>
        </p:spPr>
      </p:pic>
      <p:sp>
        <p:nvSpPr>
          <p:cNvPr id="2" name="Title 1">
            <a:extLst>
              <a:ext uri="{FF2B5EF4-FFF2-40B4-BE49-F238E27FC236}">
                <a16:creationId xmlns:a16="http://schemas.microsoft.com/office/drawing/2014/main" id="{EB28F44F-25DB-F347-A217-ADE83751B2C2}"/>
              </a:ext>
            </a:extLst>
          </p:cNvPr>
          <p:cNvSpPr>
            <a:spLocks noGrp="1"/>
          </p:cNvSpPr>
          <p:nvPr>
            <p:ph type="title"/>
          </p:nvPr>
        </p:nvSpPr>
        <p:spPr>
          <a:xfrm>
            <a:off x="354057" y="365123"/>
            <a:ext cx="6173017" cy="1741823"/>
          </a:xfrm>
        </p:spPr>
        <p:txBody>
          <a:bodyPr wrap="square" anchor="t">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5" name="Rectangle 4">
            <a:extLst>
              <a:ext uri="{FF2B5EF4-FFF2-40B4-BE49-F238E27FC236}">
                <a16:creationId xmlns:a16="http://schemas.microsoft.com/office/drawing/2014/main" id="{C6200F4C-E26F-AA40-9EF9-4D076F6AB338}"/>
              </a:ext>
            </a:extLst>
          </p:cNvPr>
          <p:cNvSpPr/>
          <p:nvPr userDrawn="1"/>
        </p:nvSpPr>
        <p:spPr>
          <a:xfrm>
            <a:off x="354057" y="2122575"/>
            <a:ext cx="3831336" cy="3976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7A0AB6-2ED1-EF40-A868-2C66EFA8F437}"/>
              </a:ext>
            </a:extLst>
          </p:cNvPr>
          <p:cNvSpPr/>
          <p:nvPr userDrawn="1"/>
        </p:nvSpPr>
        <p:spPr>
          <a:xfrm>
            <a:off x="4180332" y="2122575"/>
            <a:ext cx="3831336" cy="3976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80DD90-99E3-994E-8E0C-DEFABB09BCD7}"/>
              </a:ext>
            </a:extLst>
          </p:cNvPr>
          <p:cNvSpPr/>
          <p:nvPr userDrawn="1"/>
        </p:nvSpPr>
        <p:spPr>
          <a:xfrm>
            <a:off x="8006607" y="2122575"/>
            <a:ext cx="3831336" cy="3976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9C213A-F8EB-A347-BB6C-4771F2649D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1176"/>
          <a:stretch/>
        </p:blipFill>
        <p:spPr>
          <a:xfrm>
            <a:off x="354057" y="5773989"/>
            <a:ext cx="11483886" cy="330200"/>
          </a:xfrm>
          <a:prstGeom prst="rect">
            <a:avLst/>
          </a:prstGeom>
        </p:spPr>
      </p:pic>
      <p:sp>
        <p:nvSpPr>
          <p:cNvPr id="10" name="Text Placeholder 9">
            <a:extLst>
              <a:ext uri="{FF2B5EF4-FFF2-40B4-BE49-F238E27FC236}">
                <a16:creationId xmlns:a16="http://schemas.microsoft.com/office/drawing/2014/main" id="{8C7409BA-1CE6-CC4D-A80B-48ADF815016B}"/>
              </a:ext>
            </a:extLst>
          </p:cNvPr>
          <p:cNvSpPr>
            <a:spLocks noGrp="1"/>
          </p:cNvSpPr>
          <p:nvPr>
            <p:ph type="body" sz="quarter" idx="13" hasCustomPrompt="1"/>
          </p:nvPr>
        </p:nvSpPr>
        <p:spPr>
          <a:xfrm>
            <a:off x="354057" y="2106946"/>
            <a:ext cx="3831336" cy="1090491"/>
          </a:xfrm>
        </p:spPr>
        <p:txBody>
          <a:bodyPr lIns="182880" tIns="173736" bIns="173736">
            <a:spAutoFit/>
          </a:bodyPr>
          <a:lstStyle>
            <a:lvl1pPr marL="0" indent="0">
              <a:buNone/>
              <a:defRPr sz="2200" b="1" cap="all" spc="300" baseline="0">
                <a:solidFill>
                  <a:schemeClr val="bg1"/>
                </a:solidFill>
                <a:latin typeface="+mj-lt"/>
              </a:defRPr>
            </a:lvl1pPr>
          </a:lstStyle>
          <a:p>
            <a:pPr lvl="0"/>
            <a:r>
              <a:rPr lang="en-US" dirty="0"/>
              <a:t>CLICK TO EDIT BLOCK TITLE</a:t>
            </a:r>
          </a:p>
        </p:txBody>
      </p:sp>
      <p:sp>
        <p:nvSpPr>
          <p:cNvPr id="119" name="Text Placeholder 9">
            <a:extLst>
              <a:ext uri="{FF2B5EF4-FFF2-40B4-BE49-F238E27FC236}">
                <a16:creationId xmlns:a16="http://schemas.microsoft.com/office/drawing/2014/main" id="{CE70FAF5-5CA8-1B49-8B49-1ECCCD93E7A0}"/>
              </a:ext>
            </a:extLst>
          </p:cNvPr>
          <p:cNvSpPr>
            <a:spLocks noGrp="1"/>
          </p:cNvSpPr>
          <p:nvPr>
            <p:ph type="body" sz="quarter" idx="14" hasCustomPrompt="1"/>
          </p:nvPr>
        </p:nvSpPr>
        <p:spPr>
          <a:xfrm>
            <a:off x="4180332" y="2106946"/>
            <a:ext cx="3831336" cy="1090491"/>
          </a:xfrm>
        </p:spPr>
        <p:txBody>
          <a:bodyPr lIns="182880" tIns="173736" bIns="173736">
            <a:spAutoFit/>
          </a:bodyPr>
          <a:lstStyle>
            <a:lvl1pPr marL="0" indent="0">
              <a:buNone/>
              <a:defRPr sz="2200" b="1" cap="all" spc="300" baseline="0">
                <a:solidFill>
                  <a:schemeClr val="bg1"/>
                </a:solidFill>
                <a:latin typeface="+mj-lt"/>
              </a:defRPr>
            </a:lvl1pPr>
          </a:lstStyle>
          <a:p>
            <a:pPr lvl="0"/>
            <a:r>
              <a:rPr lang="en-US" dirty="0"/>
              <a:t>CLICK TO EDIT BLOCK TITLE</a:t>
            </a:r>
          </a:p>
        </p:txBody>
      </p:sp>
      <p:sp>
        <p:nvSpPr>
          <p:cNvPr id="120" name="Text Placeholder 9">
            <a:extLst>
              <a:ext uri="{FF2B5EF4-FFF2-40B4-BE49-F238E27FC236}">
                <a16:creationId xmlns:a16="http://schemas.microsoft.com/office/drawing/2014/main" id="{7E9B22CF-A6BB-754A-AD7D-DA4D21BEC92D}"/>
              </a:ext>
            </a:extLst>
          </p:cNvPr>
          <p:cNvSpPr>
            <a:spLocks noGrp="1"/>
          </p:cNvSpPr>
          <p:nvPr>
            <p:ph type="body" sz="quarter" idx="15" hasCustomPrompt="1"/>
          </p:nvPr>
        </p:nvSpPr>
        <p:spPr>
          <a:xfrm>
            <a:off x="8006607" y="2106946"/>
            <a:ext cx="3831336" cy="1090491"/>
          </a:xfrm>
        </p:spPr>
        <p:txBody>
          <a:bodyPr lIns="182880" tIns="173736" bIns="173736">
            <a:spAutoFit/>
          </a:bodyPr>
          <a:lstStyle>
            <a:lvl1pPr marL="0" indent="0">
              <a:buNone/>
              <a:defRPr sz="2200" b="1" cap="all" spc="300" baseline="0">
                <a:solidFill>
                  <a:schemeClr val="bg1"/>
                </a:solidFill>
                <a:latin typeface="+mj-lt"/>
              </a:defRPr>
            </a:lvl1pPr>
          </a:lstStyle>
          <a:p>
            <a:pPr lvl="0"/>
            <a:r>
              <a:rPr lang="en-US" dirty="0"/>
              <a:t>CLICK TO EDIT BLOCK TITLE</a:t>
            </a:r>
          </a:p>
        </p:txBody>
      </p:sp>
      <p:sp>
        <p:nvSpPr>
          <p:cNvPr id="122" name="Text Placeholder 121">
            <a:extLst>
              <a:ext uri="{FF2B5EF4-FFF2-40B4-BE49-F238E27FC236}">
                <a16:creationId xmlns:a16="http://schemas.microsoft.com/office/drawing/2014/main" id="{7CBC2802-9B7A-C143-9E4E-2A384C06F998}"/>
              </a:ext>
            </a:extLst>
          </p:cNvPr>
          <p:cNvSpPr>
            <a:spLocks noGrp="1"/>
          </p:cNvSpPr>
          <p:nvPr>
            <p:ph type="body" sz="quarter" idx="16" hasCustomPrompt="1"/>
          </p:nvPr>
        </p:nvSpPr>
        <p:spPr>
          <a:xfrm>
            <a:off x="354057" y="3197437"/>
            <a:ext cx="3831336" cy="2568736"/>
          </a:xfrm>
        </p:spPr>
        <p:txBody>
          <a:bodyPr lIns="182880">
            <a:noAutofit/>
          </a:bodyPr>
          <a:lstStyle>
            <a:lvl1pPr>
              <a:defRPr sz="2200">
                <a:solidFill>
                  <a:schemeClr val="bg1"/>
                </a:solidFill>
              </a:defRPr>
            </a:lvl1pPr>
          </a:lstStyle>
          <a:p>
            <a:pPr lvl="0"/>
            <a:r>
              <a:rPr lang="en-US" dirty="0"/>
              <a:t>Click to edit block content</a:t>
            </a:r>
          </a:p>
        </p:txBody>
      </p:sp>
      <p:sp>
        <p:nvSpPr>
          <p:cNvPr id="123" name="Text Placeholder 121">
            <a:extLst>
              <a:ext uri="{FF2B5EF4-FFF2-40B4-BE49-F238E27FC236}">
                <a16:creationId xmlns:a16="http://schemas.microsoft.com/office/drawing/2014/main" id="{4B20850F-6824-BA42-9B6D-FD822A3AC6BD}"/>
              </a:ext>
            </a:extLst>
          </p:cNvPr>
          <p:cNvSpPr>
            <a:spLocks noGrp="1"/>
          </p:cNvSpPr>
          <p:nvPr>
            <p:ph type="body" sz="quarter" idx="17" hasCustomPrompt="1"/>
          </p:nvPr>
        </p:nvSpPr>
        <p:spPr>
          <a:xfrm>
            <a:off x="4180332" y="3197437"/>
            <a:ext cx="3831336" cy="2568736"/>
          </a:xfrm>
        </p:spPr>
        <p:txBody>
          <a:bodyPr lIns="182880">
            <a:noAutofit/>
          </a:bodyPr>
          <a:lstStyle>
            <a:lvl1pPr>
              <a:defRPr sz="2200">
                <a:solidFill>
                  <a:schemeClr val="bg1"/>
                </a:solidFill>
              </a:defRPr>
            </a:lvl1pPr>
          </a:lstStyle>
          <a:p>
            <a:pPr lvl="0"/>
            <a:r>
              <a:rPr lang="en-US" dirty="0"/>
              <a:t>Click to edit block content</a:t>
            </a:r>
          </a:p>
        </p:txBody>
      </p:sp>
      <p:sp>
        <p:nvSpPr>
          <p:cNvPr id="124" name="Text Placeholder 121">
            <a:extLst>
              <a:ext uri="{FF2B5EF4-FFF2-40B4-BE49-F238E27FC236}">
                <a16:creationId xmlns:a16="http://schemas.microsoft.com/office/drawing/2014/main" id="{C88EDC8F-F881-3E4E-9D31-A25FDF21513A}"/>
              </a:ext>
            </a:extLst>
          </p:cNvPr>
          <p:cNvSpPr>
            <a:spLocks noGrp="1"/>
          </p:cNvSpPr>
          <p:nvPr>
            <p:ph type="body" sz="quarter" idx="18" hasCustomPrompt="1"/>
          </p:nvPr>
        </p:nvSpPr>
        <p:spPr>
          <a:xfrm>
            <a:off x="8006607" y="3197437"/>
            <a:ext cx="3831336" cy="2568736"/>
          </a:xfrm>
        </p:spPr>
        <p:txBody>
          <a:bodyPr lIns="182880">
            <a:noAutofit/>
          </a:bodyPr>
          <a:lstStyle>
            <a:lvl1pPr>
              <a:defRPr sz="2200">
                <a:solidFill>
                  <a:schemeClr val="bg1"/>
                </a:solidFill>
              </a:defRPr>
            </a:lvl1pPr>
          </a:lstStyle>
          <a:p>
            <a:pPr lvl="0"/>
            <a:r>
              <a:rPr lang="en-US" dirty="0"/>
              <a:t>Click to edit block content</a:t>
            </a:r>
          </a:p>
        </p:txBody>
      </p:sp>
    </p:spTree>
    <p:extLst>
      <p:ext uri="{BB962C8B-B14F-4D97-AF65-F5344CB8AC3E}">
        <p14:creationId xmlns:p14="http://schemas.microsoft.com/office/powerpoint/2010/main" val="2311832400"/>
      </p:ext>
    </p:extLst>
  </p:cSld>
  <p:clrMapOvr>
    <a:masterClrMapping/>
  </p:clrMapOvr>
  <p:extLst>
    <p:ext uri="{DCECCB84-F9BA-43D5-87BE-67443E8EF086}">
      <p15:sldGuideLst xmlns:p15="http://schemas.microsoft.com/office/powerpoint/2012/main">
        <p15:guide id="1" pos="43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6291-AE7E-4B4E-952D-B321AAA030CA}"/>
              </a:ext>
            </a:extLst>
          </p:cNvPr>
          <p:cNvSpPr>
            <a:spLocks noGrp="1"/>
          </p:cNvSpPr>
          <p:nvPr>
            <p:ph type="title"/>
          </p:nvPr>
        </p:nvSpPr>
        <p:spPr/>
        <p:txBody>
          <a:bodyPr anchor="t">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93426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gram Update Cover">
    <p:spTree>
      <p:nvGrpSpPr>
        <p:cNvPr id="1" name=""/>
        <p:cNvGrpSpPr/>
        <p:nvPr/>
      </p:nvGrpSpPr>
      <p:grpSpPr>
        <a:xfrm>
          <a:off x="0" y="0"/>
          <a:ext cx="0" cy="0"/>
          <a:chOff x="0" y="0"/>
          <a:chExt cx="0" cy="0"/>
        </a:xfrm>
      </p:grpSpPr>
      <p:pic>
        <p:nvPicPr>
          <p:cNvPr id="3" name="Picture 2" descr="A body of water with trees in the background&#10;&#10;Description automatically generated with low confidence">
            <a:extLst>
              <a:ext uri="{FF2B5EF4-FFF2-40B4-BE49-F238E27FC236}">
                <a16:creationId xmlns:a16="http://schemas.microsoft.com/office/drawing/2014/main" id="{2D46D760-2BDE-EC42-8F73-015A819610A7}"/>
              </a:ext>
            </a:extLst>
          </p:cNvPr>
          <p:cNvPicPr>
            <a:picLocks noChangeAspect="1"/>
          </p:cNvPicPr>
          <p:nvPr userDrawn="1"/>
        </p:nvPicPr>
        <p:blipFill rotWithShape="1">
          <a:blip r:embed="rId2"/>
          <a:srcRect b="11111"/>
          <a:stretch/>
        </p:blipFill>
        <p:spPr>
          <a:xfrm>
            <a:off x="0" y="0"/>
            <a:ext cx="12192000" cy="6096000"/>
          </a:xfrm>
          <a:prstGeom prst="rect">
            <a:avLst/>
          </a:prstGeom>
        </p:spPr>
      </p:pic>
      <p:pic>
        <p:nvPicPr>
          <p:cNvPr id="7" name="Graphic 6">
            <a:extLst>
              <a:ext uri="{FF2B5EF4-FFF2-40B4-BE49-F238E27FC236}">
                <a16:creationId xmlns:a16="http://schemas.microsoft.com/office/drawing/2014/main" id="{EE27661B-83CC-4743-A5DD-CC67E474186B}"/>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758" r="19114" b="1990"/>
          <a:stretch/>
        </p:blipFill>
        <p:spPr>
          <a:xfrm>
            <a:off x="-1" y="-87922"/>
            <a:ext cx="12192001" cy="6183922"/>
          </a:xfrm>
          <a:prstGeom prst="rect">
            <a:avLst/>
          </a:prstGeom>
        </p:spPr>
      </p:pic>
      <p:sp>
        <p:nvSpPr>
          <p:cNvPr id="8" name="Text Placeholder 7">
            <a:extLst>
              <a:ext uri="{FF2B5EF4-FFF2-40B4-BE49-F238E27FC236}">
                <a16:creationId xmlns:a16="http://schemas.microsoft.com/office/drawing/2014/main" id="{42685D50-77FD-3E4D-BBFE-0D052D9C6F3B}"/>
              </a:ext>
            </a:extLst>
          </p:cNvPr>
          <p:cNvSpPr>
            <a:spLocks noGrp="1"/>
          </p:cNvSpPr>
          <p:nvPr>
            <p:ph type="body" sz="quarter" idx="13" hasCustomPrompt="1"/>
          </p:nvPr>
        </p:nvSpPr>
        <p:spPr>
          <a:xfrm>
            <a:off x="342900" y="342900"/>
            <a:ext cx="11506200" cy="5390388"/>
          </a:xfrm>
        </p:spPr>
        <p:txBody>
          <a:bodyPr tIns="0" bIns="0" anchor="ctr" anchorCtr="0"/>
          <a:lstStyle>
            <a:lvl1pPr marL="0" indent="0" algn="ctr">
              <a:spcAft>
                <a:spcPts val="600"/>
              </a:spcAft>
              <a:buNone/>
              <a:defRPr sz="4000" spc="300">
                <a:solidFill>
                  <a:schemeClr val="bg1"/>
                </a:solidFill>
                <a:latin typeface="+mj-lt"/>
              </a:defRPr>
            </a:lvl1pPr>
          </a:lstStyle>
          <a:p>
            <a:pPr lvl="0"/>
            <a:r>
              <a:rPr lang="en-US" dirty="0"/>
              <a:t>CLICK TO EDIT MASTER </a:t>
            </a:r>
            <a:br>
              <a:rPr lang="en-US" dirty="0"/>
            </a:br>
            <a:r>
              <a:rPr lang="en-US" dirty="0"/>
              <a:t>TEXT STYLES</a:t>
            </a:r>
          </a:p>
        </p:txBody>
      </p:sp>
    </p:spTree>
    <p:extLst>
      <p:ext uri="{BB962C8B-B14F-4D97-AF65-F5344CB8AC3E}">
        <p14:creationId xmlns:p14="http://schemas.microsoft.com/office/powerpoint/2010/main" val="3052394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ored Background Block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D6DA-8D3B-AE43-A7C0-98847A563208}"/>
              </a:ext>
            </a:extLst>
          </p:cNvPr>
          <p:cNvSpPr>
            <a:spLocks noGrp="1"/>
          </p:cNvSpPr>
          <p:nvPr>
            <p:ph type="title"/>
          </p:nvPr>
        </p:nvSpPr>
        <p:spPr>
          <a:xfrm>
            <a:off x="338328" y="365125"/>
            <a:ext cx="11484864" cy="993926"/>
          </a:xfrm>
        </p:spPr>
        <p:txBody>
          <a:bodyPr>
            <a:spAutoFit/>
          </a:bodyPr>
          <a:lstStyle/>
          <a:p>
            <a:r>
              <a:rPr lang="en-US"/>
              <a:t>Click to edit Master title style</a:t>
            </a:r>
            <a:endParaRPr lang="en-US" dirty="0"/>
          </a:p>
        </p:txBody>
      </p:sp>
      <p:sp>
        <p:nvSpPr>
          <p:cNvPr id="5" name="Rectangle 4">
            <a:extLst>
              <a:ext uri="{FF2B5EF4-FFF2-40B4-BE49-F238E27FC236}">
                <a16:creationId xmlns:a16="http://schemas.microsoft.com/office/drawing/2014/main" id="{639682E2-82FB-434C-B8C3-279EAFBA6E3D}"/>
              </a:ext>
            </a:extLst>
          </p:cNvPr>
          <p:cNvSpPr/>
          <p:nvPr userDrawn="1"/>
        </p:nvSpPr>
        <p:spPr>
          <a:xfrm>
            <a:off x="338326" y="1359051"/>
            <a:ext cx="5669279" cy="47369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D7C13F-3F03-2C45-9DD1-CA20D4A897C9}"/>
              </a:ext>
            </a:extLst>
          </p:cNvPr>
          <p:cNvSpPr/>
          <p:nvPr userDrawn="1"/>
        </p:nvSpPr>
        <p:spPr>
          <a:xfrm>
            <a:off x="6169794" y="1359050"/>
            <a:ext cx="5669279" cy="4736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F86D137-E4CE-8B4A-AEA4-DCDF378FF91D}"/>
              </a:ext>
            </a:extLst>
          </p:cNvPr>
          <p:cNvSpPr>
            <a:spLocks noGrp="1"/>
          </p:cNvSpPr>
          <p:nvPr>
            <p:ph type="body" sz="quarter" idx="12" hasCustomPrompt="1"/>
          </p:nvPr>
        </p:nvSpPr>
        <p:spPr>
          <a:xfrm>
            <a:off x="338138" y="1359051"/>
            <a:ext cx="5668962" cy="723018"/>
          </a:xfrm>
        </p:spPr>
        <p:txBody>
          <a:bodyPr lIns="182880" tIns="173736" rIns="182880" bIns="173736">
            <a:spAutoFit/>
          </a:bodyPr>
          <a:lstStyle>
            <a:lvl1pPr marL="0" indent="0" algn="ctr">
              <a:buNone/>
              <a:defRPr b="1" spc="200" baseline="0">
                <a:solidFill>
                  <a:schemeClr val="bg1"/>
                </a:solidFill>
                <a:latin typeface="+mn-lt"/>
              </a:defRPr>
            </a:lvl1pPr>
          </a:lstStyle>
          <a:p>
            <a:pPr lvl="0"/>
            <a:r>
              <a:rPr lang="en-US" dirty="0"/>
              <a:t>Click to edit block title text</a:t>
            </a:r>
          </a:p>
        </p:txBody>
      </p:sp>
      <p:sp>
        <p:nvSpPr>
          <p:cNvPr id="9" name="Text Placeholder 7">
            <a:extLst>
              <a:ext uri="{FF2B5EF4-FFF2-40B4-BE49-F238E27FC236}">
                <a16:creationId xmlns:a16="http://schemas.microsoft.com/office/drawing/2014/main" id="{73F88214-D685-064C-A067-A5C898F32E89}"/>
              </a:ext>
            </a:extLst>
          </p:cNvPr>
          <p:cNvSpPr>
            <a:spLocks noGrp="1"/>
          </p:cNvSpPr>
          <p:nvPr>
            <p:ph type="body" sz="quarter" idx="13" hasCustomPrompt="1"/>
          </p:nvPr>
        </p:nvSpPr>
        <p:spPr>
          <a:xfrm>
            <a:off x="6167438" y="1359051"/>
            <a:ext cx="5668962" cy="723018"/>
          </a:xfrm>
        </p:spPr>
        <p:txBody>
          <a:bodyPr lIns="182880" tIns="173736" rIns="182880" bIns="173736">
            <a:spAutoFit/>
          </a:bodyPr>
          <a:lstStyle>
            <a:lvl1pPr marL="0" indent="0" algn="ctr">
              <a:buNone/>
              <a:defRPr b="1" spc="200" baseline="0">
                <a:solidFill>
                  <a:schemeClr val="bg1"/>
                </a:solidFill>
                <a:latin typeface="+mn-lt"/>
              </a:defRPr>
            </a:lvl1pPr>
          </a:lstStyle>
          <a:p>
            <a:pPr lvl="0"/>
            <a:r>
              <a:rPr lang="en-US" dirty="0"/>
              <a:t>Click to edit block title text</a:t>
            </a:r>
          </a:p>
        </p:txBody>
      </p:sp>
      <p:sp>
        <p:nvSpPr>
          <p:cNvPr id="11" name="Text Placeholder 10">
            <a:extLst>
              <a:ext uri="{FF2B5EF4-FFF2-40B4-BE49-F238E27FC236}">
                <a16:creationId xmlns:a16="http://schemas.microsoft.com/office/drawing/2014/main" id="{7F31C9CC-557B-1843-A285-FD2E914D3184}"/>
              </a:ext>
            </a:extLst>
          </p:cNvPr>
          <p:cNvSpPr>
            <a:spLocks noGrp="1"/>
          </p:cNvSpPr>
          <p:nvPr>
            <p:ph type="body" sz="quarter" idx="14"/>
          </p:nvPr>
        </p:nvSpPr>
        <p:spPr>
          <a:xfrm>
            <a:off x="338138" y="2127684"/>
            <a:ext cx="5668962" cy="3968315"/>
          </a:xfrm>
        </p:spPr>
        <p:txBody>
          <a:bodyPr lIns="182880" tIns="0" rIns="182880"/>
          <a:lstStyle>
            <a:lvl1pPr>
              <a:defRPr>
                <a:solidFill>
                  <a:schemeClr val="bg1"/>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B1F36B9B-1C6D-F041-B037-D2FD68270A6D}"/>
              </a:ext>
            </a:extLst>
          </p:cNvPr>
          <p:cNvSpPr>
            <a:spLocks noGrp="1"/>
          </p:cNvSpPr>
          <p:nvPr>
            <p:ph type="body" sz="quarter" idx="15"/>
          </p:nvPr>
        </p:nvSpPr>
        <p:spPr>
          <a:xfrm>
            <a:off x="6154738" y="2127684"/>
            <a:ext cx="5668962" cy="3968315"/>
          </a:xfrm>
        </p:spPr>
        <p:txBody>
          <a:bodyPr lIns="182880" tIns="0" rIns="18288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08125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lored Background Block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D6DA-8D3B-AE43-A7C0-98847A563208}"/>
              </a:ext>
            </a:extLst>
          </p:cNvPr>
          <p:cNvSpPr>
            <a:spLocks noGrp="1"/>
          </p:cNvSpPr>
          <p:nvPr>
            <p:ph type="title"/>
          </p:nvPr>
        </p:nvSpPr>
        <p:spPr>
          <a:xfrm>
            <a:off x="338328" y="365125"/>
            <a:ext cx="11484864" cy="993926"/>
          </a:xfrm>
        </p:spPr>
        <p:txBody>
          <a:bodyPr>
            <a:spAutoFit/>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CF86D137-E4CE-8B4A-AEA4-DCDF378FF91D}"/>
              </a:ext>
            </a:extLst>
          </p:cNvPr>
          <p:cNvSpPr>
            <a:spLocks noGrp="1"/>
          </p:cNvSpPr>
          <p:nvPr>
            <p:ph type="body" sz="quarter" idx="12" hasCustomPrompt="1"/>
          </p:nvPr>
        </p:nvSpPr>
        <p:spPr>
          <a:xfrm>
            <a:off x="338138" y="1359051"/>
            <a:ext cx="5668962" cy="523220"/>
          </a:xfrm>
          <a:solidFill>
            <a:schemeClr val="accent4"/>
          </a:solidFill>
        </p:spPr>
        <p:txBody>
          <a:bodyPr lIns="182880" tIns="91440" rIns="182880" bIns="91440">
            <a:spAutoFit/>
          </a:bodyPr>
          <a:lstStyle>
            <a:lvl1pPr marL="0" indent="0" algn="ctr">
              <a:lnSpc>
                <a:spcPct val="100000"/>
              </a:lnSpc>
              <a:buNone/>
              <a:defRPr b="1" spc="200" baseline="0">
                <a:solidFill>
                  <a:schemeClr val="bg1"/>
                </a:solidFill>
                <a:latin typeface="+mn-lt"/>
              </a:defRPr>
            </a:lvl1pPr>
          </a:lstStyle>
          <a:p>
            <a:pPr lvl="0"/>
            <a:r>
              <a:rPr lang="en-US" dirty="0"/>
              <a:t>Click to edit block title text</a:t>
            </a:r>
          </a:p>
        </p:txBody>
      </p:sp>
      <p:sp>
        <p:nvSpPr>
          <p:cNvPr id="9" name="Text Placeholder 7">
            <a:extLst>
              <a:ext uri="{FF2B5EF4-FFF2-40B4-BE49-F238E27FC236}">
                <a16:creationId xmlns:a16="http://schemas.microsoft.com/office/drawing/2014/main" id="{73F88214-D685-064C-A067-A5C898F32E89}"/>
              </a:ext>
            </a:extLst>
          </p:cNvPr>
          <p:cNvSpPr>
            <a:spLocks noGrp="1"/>
          </p:cNvSpPr>
          <p:nvPr>
            <p:ph type="body" sz="quarter" idx="13" hasCustomPrompt="1"/>
          </p:nvPr>
        </p:nvSpPr>
        <p:spPr>
          <a:xfrm>
            <a:off x="6167438" y="1359051"/>
            <a:ext cx="5668962" cy="523220"/>
          </a:xfrm>
          <a:solidFill>
            <a:schemeClr val="accent1"/>
          </a:solidFill>
        </p:spPr>
        <p:txBody>
          <a:bodyPr lIns="182880" tIns="91440" rIns="182880" bIns="91440">
            <a:spAutoFit/>
          </a:bodyPr>
          <a:lstStyle>
            <a:lvl1pPr marL="0" indent="0" algn="ctr">
              <a:lnSpc>
                <a:spcPct val="100000"/>
              </a:lnSpc>
              <a:buNone/>
              <a:defRPr b="1" spc="200" baseline="0">
                <a:solidFill>
                  <a:schemeClr val="bg1"/>
                </a:solidFill>
                <a:latin typeface="+mn-lt"/>
              </a:defRPr>
            </a:lvl1pPr>
          </a:lstStyle>
          <a:p>
            <a:pPr lvl="0"/>
            <a:r>
              <a:rPr lang="en-US" dirty="0"/>
              <a:t>Click to edit block title text</a:t>
            </a:r>
          </a:p>
        </p:txBody>
      </p:sp>
      <p:sp>
        <p:nvSpPr>
          <p:cNvPr id="11" name="Text Placeholder 10">
            <a:extLst>
              <a:ext uri="{FF2B5EF4-FFF2-40B4-BE49-F238E27FC236}">
                <a16:creationId xmlns:a16="http://schemas.microsoft.com/office/drawing/2014/main" id="{7F31C9CC-557B-1843-A285-FD2E914D3184}"/>
              </a:ext>
            </a:extLst>
          </p:cNvPr>
          <p:cNvSpPr>
            <a:spLocks noGrp="1"/>
          </p:cNvSpPr>
          <p:nvPr>
            <p:ph type="body" sz="quarter" idx="14"/>
          </p:nvPr>
        </p:nvSpPr>
        <p:spPr>
          <a:xfrm>
            <a:off x="338138" y="1907726"/>
            <a:ext cx="5668962" cy="4188273"/>
          </a:xfrm>
        </p:spPr>
        <p:txBody>
          <a:bodyPr lIns="182880" tIns="173736" rIns="182880"/>
          <a:lstStyle>
            <a:lvl1pPr>
              <a:defRPr>
                <a:solidFill>
                  <a:schemeClr val="tx1"/>
                </a:solidFill>
              </a:defRPr>
            </a:lvl1pPr>
          </a:lstStyle>
          <a:p>
            <a:pPr lvl="0"/>
            <a:r>
              <a:rPr lang="en-US"/>
              <a:t>Click to edit Master text styles</a:t>
            </a:r>
          </a:p>
        </p:txBody>
      </p:sp>
      <p:sp>
        <p:nvSpPr>
          <p:cNvPr id="12" name="Text Placeholder 10">
            <a:extLst>
              <a:ext uri="{FF2B5EF4-FFF2-40B4-BE49-F238E27FC236}">
                <a16:creationId xmlns:a16="http://schemas.microsoft.com/office/drawing/2014/main" id="{B1F36B9B-1C6D-F041-B037-D2FD68270A6D}"/>
              </a:ext>
            </a:extLst>
          </p:cNvPr>
          <p:cNvSpPr>
            <a:spLocks noGrp="1"/>
          </p:cNvSpPr>
          <p:nvPr>
            <p:ph type="body" sz="quarter" idx="15"/>
          </p:nvPr>
        </p:nvSpPr>
        <p:spPr>
          <a:xfrm>
            <a:off x="6154738" y="1907726"/>
            <a:ext cx="5668962" cy="4188273"/>
          </a:xfrm>
        </p:spPr>
        <p:txBody>
          <a:bodyPr lIns="182880" tIns="173736" rIns="18288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322087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429D71F-B423-8347-849E-A606BB0C574E}"/>
              </a:ext>
            </a:extLst>
          </p:cNvPr>
          <p:cNvSpPr/>
          <p:nvPr userDrawn="1"/>
        </p:nvSpPr>
        <p:spPr>
          <a:xfrm>
            <a:off x="-9953" y="5344387"/>
            <a:ext cx="12192000" cy="1525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940811-BF37-8A42-A1E5-E9397F89199F}"/>
              </a:ext>
            </a:extLst>
          </p:cNvPr>
          <p:cNvSpPr/>
          <p:nvPr userDrawn="1"/>
        </p:nvSpPr>
        <p:spPr>
          <a:xfrm>
            <a:off x="10752667" y="1"/>
            <a:ext cx="143933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BFD6B2-E5C9-D049-A138-8F1FC2C84A2D}"/>
              </a:ext>
            </a:extLst>
          </p:cNvPr>
          <p:cNvSpPr/>
          <p:nvPr userDrawn="1"/>
        </p:nvSpPr>
        <p:spPr>
          <a:xfrm>
            <a:off x="0" y="5348797"/>
            <a:ext cx="12192000" cy="1525216"/>
          </a:xfrm>
          <a:prstGeom prst="rect">
            <a:avLst/>
          </a:prstGeom>
          <a:solidFill>
            <a:schemeClr val="accent1">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3">
            <a:extLst>
              <a:ext uri="{FF2B5EF4-FFF2-40B4-BE49-F238E27FC236}">
                <a16:creationId xmlns:a16="http://schemas.microsoft.com/office/drawing/2014/main" id="{050398FB-397B-394E-B9FB-075F76DFBECF}"/>
              </a:ext>
            </a:extLst>
          </p:cNvPr>
          <p:cNvSpPr txBox="1">
            <a:spLocks/>
          </p:cNvSpPr>
          <p:nvPr userDrawn="1"/>
        </p:nvSpPr>
        <p:spPr>
          <a:xfrm>
            <a:off x="6096000" y="378800"/>
            <a:ext cx="5757672" cy="2203332"/>
          </a:xfrm>
          <a:prstGeom prst="rect">
            <a:avLst/>
          </a:prstGeom>
          <a:noFill/>
        </p:spPr>
        <p:txBody>
          <a:bodyPr vert="horz" lIns="0" tIns="0" rIns="0" bIns="0" rtlCol="0" anchor="ctr">
            <a:noAutofit/>
          </a:bodyPr>
          <a:lstStyle>
            <a:lvl1pPr mar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8000" b="0" kern="1200" spc="300" baseline="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accent1"/>
              </a:buClr>
              <a:buFont typeface="System Font Regular"/>
              <a:buNone/>
              <a:defRPr sz="1800" b="1" kern="1200" cap="none" spc="0" baseline="0">
                <a:solidFill>
                  <a:schemeClr val="tx1"/>
                </a:solidFill>
                <a:latin typeface="+mn-lt"/>
                <a:ea typeface="+mn-ea"/>
                <a:cs typeface="Arial" panose="020B0604020202020204" pitchFamily="34" charset="0"/>
              </a:defRPr>
            </a:lvl3pPr>
            <a:lvl4pPr marL="137160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600" b="1" kern="1200" cap="all" spc="3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US" dirty="0"/>
              <a:t>THANK YOU</a:t>
            </a:r>
          </a:p>
        </p:txBody>
      </p:sp>
      <p:pic>
        <p:nvPicPr>
          <p:cNvPr id="18" name="Рисунок 17">
            <a:extLst>
              <a:ext uri="{FF2B5EF4-FFF2-40B4-BE49-F238E27FC236}">
                <a16:creationId xmlns:a16="http://schemas.microsoft.com/office/drawing/2014/main" id="{A1E4CD4B-3ADF-8141-8B5F-3255B74359A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14400" y="2667001"/>
            <a:ext cx="597409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Placeholder 22" descr="A screenshot of a cell phone&#10;&#10;Description automatically generated">
            <a:extLst>
              <a:ext uri="{FF2B5EF4-FFF2-40B4-BE49-F238E27FC236}">
                <a16:creationId xmlns:a16="http://schemas.microsoft.com/office/drawing/2014/main" id="{FACAB4C2-6D4E-184B-B5CB-C3595BEC161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679946" y="2876815"/>
            <a:ext cx="4471416" cy="2834640"/>
          </a:xfrm>
          <a:prstGeom prst="rect">
            <a:avLst/>
          </a:prstGeom>
        </p:spPr>
      </p:pic>
      <p:sp>
        <p:nvSpPr>
          <p:cNvPr id="20" name="Text Placeholder 18">
            <a:extLst>
              <a:ext uri="{FF2B5EF4-FFF2-40B4-BE49-F238E27FC236}">
                <a16:creationId xmlns:a16="http://schemas.microsoft.com/office/drawing/2014/main" id="{C2AFDE42-43B1-954A-AC11-913538F2D599}"/>
              </a:ext>
            </a:extLst>
          </p:cNvPr>
          <p:cNvSpPr txBox="1">
            <a:spLocks/>
          </p:cNvSpPr>
          <p:nvPr userDrawn="1"/>
        </p:nvSpPr>
        <p:spPr>
          <a:xfrm>
            <a:off x="5812029" y="5091228"/>
            <a:ext cx="3204971" cy="461665"/>
          </a:xfrm>
          <a:prstGeom prst="rect">
            <a:avLst/>
          </a:prstGeom>
          <a:solidFill>
            <a:schemeClr val="accent1"/>
          </a:solidFill>
        </p:spPr>
        <p:txBody>
          <a:bodyPr vert="horz" wrap="square" lIns="137160" tIns="91440" rIns="91440" bIns="91440" rtlCol="0">
            <a:spAutoFit/>
          </a:bodyPr>
          <a:lstStyle>
            <a:lvl1pPr mar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b="0" i="0" kern="1200" cap="all" spc="3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accent1"/>
              </a:buClr>
              <a:buFont typeface="System Font Regular"/>
              <a:buNone/>
              <a:defRPr sz="1200" kern="1200" cap="none" spc="0" baseline="0">
                <a:solidFill>
                  <a:schemeClr val="tx1"/>
                </a:solidFill>
                <a:latin typeface="+mn-lt"/>
                <a:ea typeface="+mn-ea"/>
                <a:cs typeface="Arial" panose="020B0604020202020204" pitchFamily="34" charset="0"/>
              </a:defRPr>
            </a:lvl3pPr>
            <a:lvl4pPr marL="137160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000" kern="1200" cap="all" spc="3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Watershed.la.gov</a:t>
            </a:r>
          </a:p>
        </p:txBody>
      </p:sp>
      <p:pic>
        <p:nvPicPr>
          <p:cNvPr id="22" name="Picture 21">
            <a:extLst>
              <a:ext uri="{FF2B5EF4-FFF2-40B4-BE49-F238E27FC236}">
                <a16:creationId xmlns:a16="http://schemas.microsoft.com/office/drawing/2014/main" id="{878CCAF9-C5F0-AB41-9A63-91AB48D5BC3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43845" y="3462286"/>
            <a:ext cx="1544491" cy="1578000"/>
          </a:xfrm>
          <a:prstGeom prst="rect">
            <a:avLst/>
          </a:prstGeom>
        </p:spPr>
      </p:pic>
      <p:grpSp>
        <p:nvGrpSpPr>
          <p:cNvPr id="23" name="Group 22">
            <a:extLst>
              <a:ext uri="{FF2B5EF4-FFF2-40B4-BE49-F238E27FC236}">
                <a16:creationId xmlns:a16="http://schemas.microsoft.com/office/drawing/2014/main" id="{9CF1C299-C53D-C048-8D52-C19C31B38AD0}"/>
              </a:ext>
            </a:extLst>
          </p:cNvPr>
          <p:cNvGrpSpPr/>
          <p:nvPr userDrawn="1"/>
        </p:nvGrpSpPr>
        <p:grpSpPr>
          <a:xfrm>
            <a:off x="320456" y="355405"/>
            <a:ext cx="5329494" cy="1972059"/>
            <a:chOff x="320456" y="355405"/>
            <a:chExt cx="5329494" cy="1972059"/>
          </a:xfrm>
        </p:grpSpPr>
        <p:sp>
          <p:nvSpPr>
            <p:cNvPr id="24" name="Freeform 23">
              <a:extLst>
                <a:ext uri="{FF2B5EF4-FFF2-40B4-BE49-F238E27FC236}">
                  <a16:creationId xmlns:a16="http://schemas.microsoft.com/office/drawing/2014/main" id="{556A13A9-F7D0-164E-B081-F04F707E4712}"/>
                </a:ext>
              </a:extLst>
            </p:cNvPr>
            <p:cNvSpPr>
              <a:spLocks noChangeAspect="1"/>
            </p:cNvSpPr>
            <p:nvPr userDrawn="1"/>
          </p:nvSpPr>
          <p:spPr>
            <a:xfrm>
              <a:off x="419196" y="387076"/>
              <a:ext cx="90554" cy="182880"/>
            </a:xfrm>
            <a:custGeom>
              <a:avLst/>
              <a:gdLst>
                <a:gd name="connsiteX0" fmla="*/ 51609 w 154827"/>
                <a:gd name="connsiteY0" fmla="*/ 295315 h 312687"/>
                <a:gd name="connsiteX1" fmla="*/ 51609 w 154827"/>
                <a:gd name="connsiteY1" fmla="*/ 295316 h 312687"/>
                <a:gd name="connsiteX2" fmla="*/ 86015 w 154827"/>
                <a:gd name="connsiteY2" fmla="*/ 295316 h 312687"/>
                <a:gd name="connsiteX3" fmla="*/ 86015 w 154827"/>
                <a:gd name="connsiteY3" fmla="*/ 295315 h 312687"/>
                <a:gd name="connsiteX4" fmla="*/ 51609 w 154827"/>
                <a:gd name="connsiteY4" fmla="*/ 295315 h 312687"/>
                <a:gd name="connsiteX5" fmla="*/ 94617 w 154827"/>
                <a:gd name="connsiteY5" fmla="*/ 156343 h 312687"/>
                <a:gd name="connsiteX6" fmla="*/ 86015 w 154827"/>
                <a:gd name="connsiteY6" fmla="*/ 165028 h 312687"/>
                <a:gd name="connsiteX7" fmla="*/ 86015 w 154827"/>
                <a:gd name="connsiteY7" fmla="*/ 165029 h 312687"/>
                <a:gd name="connsiteX8" fmla="*/ 94617 w 154827"/>
                <a:gd name="connsiteY8" fmla="*/ 156344 h 312687"/>
                <a:gd name="connsiteX9" fmla="*/ 137624 w 154827"/>
                <a:gd name="connsiteY9" fmla="*/ 156344 h 312687"/>
                <a:gd name="connsiteX10" fmla="*/ 137624 w 154827"/>
                <a:gd name="connsiteY10" fmla="*/ 156343 h 312687"/>
                <a:gd name="connsiteX11" fmla="*/ 94617 w 154827"/>
                <a:gd name="connsiteY11" fmla="*/ 156343 h 312687"/>
                <a:gd name="connsiteX12" fmla="*/ 17203 w 154827"/>
                <a:gd name="connsiteY12" fmla="*/ 156343 h 312687"/>
                <a:gd name="connsiteX13" fmla="*/ 17203 w 154827"/>
                <a:gd name="connsiteY13" fmla="*/ 156344 h 312687"/>
                <a:gd name="connsiteX14" fmla="*/ 43008 w 154827"/>
                <a:gd name="connsiteY14" fmla="*/ 156344 h 312687"/>
                <a:gd name="connsiteX15" fmla="*/ 51609 w 154827"/>
                <a:gd name="connsiteY15" fmla="*/ 165029 h 312687"/>
                <a:gd name="connsiteX16" fmla="*/ 51609 w 154827"/>
                <a:gd name="connsiteY16" fmla="*/ 165028 h 312687"/>
                <a:gd name="connsiteX17" fmla="*/ 43008 w 154827"/>
                <a:gd name="connsiteY17" fmla="*/ 156343 h 312687"/>
                <a:gd name="connsiteX18" fmla="*/ 17203 w 154827"/>
                <a:gd name="connsiteY18" fmla="*/ 156343 h 312687"/>
                <a:gd name="connsiteX19" fmla="*/ 116120 w 154827"/>
                <a:gd name="connsiteY19" fmla="*/ 52114 h 312687"/>
                <a:gd name="connsiteX20" fmla="*/ 86015 w 154827"/>
                <a:gd name="connsiteY20" fmla="*/ 78171 h 312687"/>
                <a:gd name="connsiteX21" fmla="*/ 86015 w 154827"/>
                <a:gd name="connsiteY21" fmla="*/ 78172 h 312687"/>
                <a:gd name="connsiteX22" fmla="*/ 116120 w 154827"/>
                <a:gd name="connsiteY22" fmla="*/ 52115 h 312687"/>
                <a:gd name="connsiteX23" fmla="*/ 137624 w 154827"/>
                <a:gd name="connsiteY23" fmla="*/ 52115 h 312687"/>
                <a:gd name="connsiteX24" fmla="*/ 137624 w 154827"/>
                <a:gd name="connsiteY24" fmla="*/ 52114 h 312687"/>
                <a:gd name="connsiteX25" fmla="*/ 116120 w 154827"/>
                <a:gd name="connsiteY25" fmla="*/ 52114 h 312687"/>
                <a:gd name="connsiteX26" fmla="*/ 98917 w 154827"/>
                <a:gd name="connsiteY26" fmla="*/ 0 h 312687"/>
                <a:gd name="connsiteX27" fmla="*/ 146226 w 154827"/>
                <a:gd name="connsiteY27" fmla="*/ 0 h 312687"/>
                <a:gd name="connsiteX28" fmla="*/ 154827 w 154827"/>
                <a:gd name="connsiteY28" fmla="*/ 8686 h 312687"/>
                <a:gd name="connsiteX29" fmla="*/ 154827 w 154827"/>
                <a:gd name="connsiteY29" fmla="*/ 60800 h 312687"/>
                <a:gd name="connsiteX30" fmla="*/ 150526 w 154827"/>
                <a:gd name="connsiteY30" fmla="*/ 69486 h 312687"/>
                <a:gd name="connsiteX31" fmla="*/ 146226 w 154827"/>
                <a:gd name="connsiteY31" fmla="*/ 69486 h 312687"/>
                <a:gd name="connsiteX32" fmla="*/ 116120 w 154827"/>
                <a:gd name="connsiteY32" fmla="*/ 69486 h 312687"/>
                <a:gd name="connsiteX33" fmla="*/ 103218 w 154827"/>
                <a:gd name="connsiteY33" fmla="*/ 78172 h 312687"/>
                <a:gd name="connsiteX34" fmla="*/ 103218 w 154827"/>
                <a:gd name="connsiteY34" fmla="*/ 104229 h 312687"/>
                <a:gd name="connsiteX35" fmla="*/ 146226 w 154827"/>
                <a:gd name="connsiteY35" fmla="*/ 104229 h 312687"/>
                <a:gd name="connsiteX36" fmla="*/ 154827 w 154827"/>
                <a:gd name="connsiteY36" fmla="*/ 112915 h 312687"/>
                <a:gd name="connsiteX37" fmla="*/ 154827 w 154827"/>
                <a:gd name="connsiteY37" fmla="*/ 165029 h 312687"/>
                <a:gd name="connsiteX38" fmla="*/ 146226 w 154827"/>
                <a:gd name="connsiteY38" fmla="*/ 173715 h 312687"/>
                <a:gd name="connsiteX39" fmla="*/ 103218 w 154827"/>
                <a:gd name="connsiteY39" fmla="*/ 173715 h 312687"/>
                <a:gd name="connsiteX40" fmla="*/ 103218 w 154827"/>
                <a:gd name="connsiteY40" fmla="*/ 304001 h 312687"/>
                <a:gd name="connsiteX41" fmla="*/ 94617 w 154827"/>
                <a:gd name="connsiteY41" fmla="*/ 312687 h 312687"/>
                <a:gd name="connsiteX42" fmla="*/ 43008 w 154827"/>
                <a:gd name="connsiteY42" fmla="*/ 312687 h 312687"/>
                <a:gd name="connsiteX43" fmla="*/ 34406 w 154827"/>
                <a:gd name="connsiteY43" fmla="*/ 304001 h 312687"/>
                <a:gd name="connsiteX44" fmla="*/ 34406 w 154827"/>
                <a:gd name="connsiteY44" fmla="*/ 173715 h 312687"/>
                <a:gd name="connsiteX45" fmla="*/ 8602 w 154827"/>
                <a:gd name="connsiteY45" fmla="*/ 173715 h 312687"/>
                <a:gd name="connsiteX46" fmla="*/ 0 w 154827"/>
                <a:gd name="connsiteY46" fmla="*/ 165029 h 312687"/>
                <a:gd name="connsiteX47" fmla="*/ 0 w 154827"/>
                <a:gd name="connsiteY47" fmla="*/ 112915 h 312687"/>
                <a:gd name="connsiteX48" fmla="*/ 8602 w 154827"/>
                <a:gd name="connsiteY48" fmla="*/ 104229 h 312687"/>
                <a:gd name="connsiteX49" fmla="*/ 34406 w 154827"/>
                <a:gd name="connsiteY49" fmla="*/ 104229 h 312687"/>
                <a:gd name="connsiteX50" fmla="*/ 34406 w 154827"/>
                <a:gd name="connsiteY50" fmla="*/ 73829 h 312687"/>
                <a:gd name="connsiteX51" fmla="*/ 98917 w 154827"/>
                <a:gd name="connsiteY51" fmla="*/ 0 h 31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4827" h="312687">
                  <a:moveTo>
                    <a:pt x="51609" y="295315"/>
                  </a:moveTo>
                  <a:lnTo>
                    <a:pt x="51609" y="295316"/>
                  </a:lnTo>
                  <a:cubicBezTo>
                    <a:pt x="51609" y="295316"/>
                    <a:pt x="51609" y="295316"/>
                    <a:pt x="86015" y="295316"/>
                  </a:cubicBezTo>
                  <a:lnTo>
                    <a:pt x="86015" y="295315"/>
                  </a:lnTo>
                  <a:cubicBezTo>
                    <a:pt x="51609" y="295315"/>
                    <a:pt x="51609" y="295315"/>
                    <a:pt x="51609" y="295315"/>
                  </a:cubicBezTo>
                  <a:close/>
                  <a:moveTo>
                    <a:pt x="94617" y="156343"/>
                  </a:moveTo>
                  <a:cubicBezTo>
                    <a:pt x="90316" y="156343"/>
                    <a:pt x="86015" y="160686"/>
                    <a:pt x="86015" y="165028"/>
                  </a:cubicBezTo>
                  <a:lnTo>
                    <a:pt x="86015" y="165029"/>
                  </a:lnTo>
                  <a:cubicBezTo>
                    <a:pt x="86015" y="160687"/>
                    <a:pt x="90316" y="156344"/>
                    <a:pt x="94617" y="156344"/>
                  </a:cubicBezTo>
                  <a:cubicBezTo>
                    <a:pt x="94617" y="156344"/>
                    <a:pt x="94617" y="156344"/>
                    <a:pt x="137624" y="156344"/>
                  </a:cubicBezTo>
                  <a:lnTo>
                    <a:pt x="137624" y="156343"/>
                  </a:lnTo>
                  <a:cubicBezTo>
                    <a:pt x="94617" y="156343"/>
                    <a:pt x="94617" y="156343"/>
                    <a:pt x="94617" y="156343"/>
                  </a:cubicBezTo>
                  <a:close/>
                  <a:moveTo>
                    <a:pt x="17203" y="156343"/>
                  </a:moveTo>
                  <a:lnTo>
                    <a:pt x="17203" y="156344"/>
                  </a:lnTo>
                  <a:cubicBezTo>
                    <a:pt x="17203" y="156344"/>
                    <a:pt x="17203" y="156344"/>
                    <a:pt x="43008" y="156344"/>
                  </a:cubicBezTo>
                  <a:cubicBezTo>
                    <a:pt x="47308" y="156344"/>
                    <a:pt x="51609" y="160687"/>
                    <a:pt x="51609" y="165029"/>
                  </a:cubicBezTo>
                  <a:lnTo>
                    <a:pt x="51609" y="165028"/>
                  </a:lnTo>
                  <a:cubicBezTo>
                    <a:pt x="51609" y="160686"/>
                    <a:pt x="47308" y="156343"/>
                    <a:pt x="43008" y="156343"/>
                  </a:cubicBezTo>
                  <a:cubicBezTo>
                    <a:pt x="17203" y="156343"/>
                    <a:pt x="17203" y="156343"/>
                    <a:pt x="17203" y="156343"/>
                  </a:cubicBezTo>
                  <a:close/>
                  <a:moveTo>
                    <a:pt x="116120" y="52114"/>
                  </a:moveTo>
                  <a:cubicBezTo>
                    <a:pt x="90316" y="52114"/>
                    <a:pt x="86015" y="65142"/>
                    <a:pt x="86015" y="78171"/>
                  </a:cubicBezTo>
                  <a:lnTo>
                    <a:pt x="86015" y="78172"/>
                  </a:lnTo>
                  <a:cubicBezTo>
                    <a:pt x="86015" y="65143"/>
                    <a:pt x="90316" y="52115"/>
                    <a:pt x="116120" y="52115"/>
                  </a:cubicBezTo>
                  <a:cubicBezTo>
                    <a:pt x="116120" y="52115"/>
                    <a:pt x="116120" y="52115"/>
                    <a:pt x="137624" y="52115"/>
                  </a:cubicBezTo>
                  <a:lnTo>
                    <a:pt x="137624" y="52114"/>
                  </a:lnTo>
                  <a:cubicBezTo>
                    <a:pt x="116120" y="52114"/>
                    <a:pt x="116120" y="52114"/>
                    <a:pt x="116120" y="52114"/>
                  </a:cubicBezTo>
                  <a:close/>
                  <a:moveTo>
                    <a:pt x="98917" y="0"/>
                  </a:moveTo>
                  <a:cubicBezTo>
                    <a:pt x="98917" y="0"/>
                    <a:pt x="98917" y="0"/>
                    <a:pt x="146226" y="0"/>
                  </a:cubicBezTo>
                  <a:cubicBezTo>
                    <a:pt x="150526" y="0"/>
                    <a:pt x="154827" y="4343"/>
                    <a:pt x="154827" y="8686"/>
                  </a:cubicBezTo>
                  <a:cubicBezTo>
                    <a:pt x="154827" y="8686"/>
                    <a:pt x="154827" y="8686"/>
                    <a:pt x="154827" y="60800"/>
                  </a:cubicBezTo>
                  <a:cubicBezTo>
                    <a:pt x="154827" y="65143"/>
                    <a:pt x="154827" y="65143"/>
                    <a:pt x="150526" y="69486"/>
                  </a:cubicBezTo>
                  <a:cubicBezTo>
                    <a:pt x="150526" y="69486"/>
                    <a:pt x="146226" y="69486"/>
                    <a:pt x="146226" y="69486"/>
                  </a:cubicBezTo>
                  <a:cubicBezTo>
                    <a:pt x="146226" y="69486"/>
                    <a:pt x="146226" y="69486"/>
                    <a:pt x="116120" y="69486"/>
                  </a:cubicBezTo>
                  <a:cubicBezTo>
                    <a:pt x="103218" y="69486"/>
                    <a:pt x="103218" y="69486"/>
                    <a:pt x="103218" y="78172"/>
                  </a:cubicBezTo>
                  <a:cubicBezTo>
                    <a:pt x="103218" y="78172"/>
                    <a:pt x="103218" y="78172"/>
                    <a:pt x="103218" y="104229"/>
                  </a:cubicBezTo>
                  <a:cubicBezTo>
                    <a:pt x="103218" y="104229"/>
                    <a:pt x="103218" y="104229"/>
                    <a:pt x="146226" y="104229"/>
                  </a:cubicBezTo>
                  <a:cubicBezTo>
                    <a:pt x="150526" y="104229"/>
                    <a:pt x="154827" y="108572"/>
                    <a:pt x="154827" y="112915"/>
                  </a:cubicBezTo>
                  <a:cubicBezTo>
                    <a:pt x="154827" y="112915"/>
                    <a:pt x="154827" y="112915"/>
                    <a:pt x="154827" y="165029"/>
                  </a:cubicBezTo>
                  <a:cubicBezTo>
                    <a:pt x="154827" y="169372"/>
                    <a:pt x="150526" y="173715"/>
                    <a:pt x="146226" y="173715"/>
                  </a:cubicBezTo>
                  <a:cubicBezTo>
                    <a:pt x="146226" y="173715"/>
                    <a:pt x="146226" y="173715"/>
                    <a:pt x="103218" y="173715"/>
                  </a:cubicBezTo>
                  <a:cubicBezTo>
                    <a:pt x="103218" y="173715"/>
                    <a:pt x="103218" y="173715"/>
                    <a:pt x="103218" y="304001"/>
                  </a:cubicBezTo>
                  <a:cubicBezTo>
                    <a:pt x="103218" y="308344"/>
                    <a:pt x="98917" y="312687"/>
                    <a:pt x="94617" y="312687"/>
                  </a:cubicBezTo>
                  <a:cubicBezTo>
                    <a:pt x="94617" y="312687"/>
                    <a:pt x="94617" y="312687"/>
                    <a:pt x="43008" y="312687"/>
                  </a:cubicBezTo>
                  <a:cubicBezTo>
                    <a:pt x="38707" y="312687"/>
                    <a:pt x="34406" y="308344"/>
                    <a:pt x="34406" y="304001"/>
                  </a:cubicBezTo>
                  <a:cubicBezTo>
                    <a:pt x="34406" y="304001"/>
                    <a:pt x="34406" y="304001"/>
                    <a:pt x="34406" y="173715"/>
                  </a:cubicBezTo>
                  <a:cubicBezTo>
                    <a:pt x="34406" y="173715"/>
                    <a:pt x="34406" y="173715"/>
                    <a:pt x="8602" y="173715"/>
                  </a:cubicBezTo>
                  <a:cubicBezTo>
                    <a:pt x="4301" y="173715"/>
                    <a:pt x="0" y="169372"/>
                    <a:pt x="0" y="165029"/>
                  </a:cubicBezTo>
                  <a:cubicBezTo>
                    <a:pt x="0" y="165029"/>
                    <a:pt x="0" y="165029"/>
                    <a:pt x="0" y="112915"/>
                  </a:cubicBezTo>
                  <a:cubicBezTo>
                    <a:pt x="0" y="108572"/>
                    <a:pt x="4301" y="104229"/>
                    <a:pt x="8602" y="104229"/>
                  </a:cubicBezTo>
                  <a:cubicBezTo>
                    <a:pt x="8602" y="104229"/>
                    <a:pt x="8602" y="104229"/>
                    <a:pt x="34406" y="104229"/>
                  </a:cubicBezTo>
                  <a:cubicBezTo>
                    <a:pt x="34406" y="104229"/>
                    <a:pt x="34406" y="104229"/>
                    <a:pt x="34406" y="73829"/>
                  </a:cubicBezTo>
                  <a:cubicBezTo>
                    <a:pt x="34406" y="34743"/>
                    <a:pt x="43008" y="0"/>
                    <a:pt x="98917" y="0"/>
                  </a:cubicBezTo>
                  <a:close/>
                </a:path>
              </a:pathLst>
            </a:custGeom>
            <a:solidFill>
              <a:schemeClr val="tx1"/>
            </a:solidFill>
            <a:ln w="12700">
              <a:miter lim="400000"/>
            </a:ln>
          </p:spPr>
          <p:txBody>
            <a:bodyPr wrap="square" lIns="234080" rIns="234080">
              <a:noAutofit/>
            </a:bodyPr>
            <a:lstStyle/>
            <a:p>
              <a:pPr defTabSz="4681728" hangingPunct="0"/>
              <a:endParaRPr sz="9216" kern="0">
                <a:solidFill>
                  <a:srgbClr val="000000"/>
                </a:solidFill>
                <a:latin typeface="Roboto Regular"/>
                <a:ea typeface="Roboto Regular"/>
                <a:cs typeface="Roboto Regular"/>
                <a:sym typeface="Roboto Regular"/>
              </a:endParaRPr>
            </a:p>
          </p:txBody>
        </p:sp>
        <p:sp>
          <p:nvSpPr>
            <p:cNvPr id="25" name="Freeform 24">
              <a:extLst>
                <a:ext uri="{FF2B5EF4-FFF2-40B4-BE49-F238E27FC236}">
                  <a16:creationId xmlns:a16="http://schemas.microsoft.com/office/drawing/2014/main" id="{8A032B8C-C720-BC4E-BD93-868C7B7062C7}"/>
                </a:ext>
              </a:extLst>
            </p:cNvPr>
            <p:cNvSpPr>
              <a:spLocks noChangeAspect="1"/>
            </p:cNvSpPr>
            <p:nvPr userDrawn="1"/>
          </p:nvSpPr>
          <p:spPr>
            <a:xfrm>
              <a:off x="362497" y="837085"/>
              <a:ext cx="203953" cy="164592"/>
            </a:xfrm>
            <a:custGeom>
              <a:avLst/>
              <a:gdLst>
                <a:gd name="connsiteX0" fmla="*/ 30320 w 294472"/>
                <a:gd name="connsiteY0" fmla="*/ 104082 h 242862"/>
                <a:gd name="connsiteX1" fmla="*/ 69283 w 294472"/>
                <a:gd name="connsiteY1" fmla="*/ 134440 h 242862"/>
                <a:gd name="connsiteX2" fmla="*/ 73618 w 294472"/>
                <a:gd name="connsiteY2" fmla="*/ 143120 h 242862"/>
                <a:gd name="connsiteX3" fmla="*/ 69283 w 294472"/>
                <a:gd name="connsiteY3" fmla="*/ 151789 h 242862"/>
                <a:gd name="connsiteX4" fmla="*/ 56291 w 294472"/>
                <a:gd name="connsiteY4" fmla="*/ 156129 h 242862"/>
                <a:gd name="connsiteX5" fmla="*/ 90946 w 294472"/>
                <a:gd name="connsiteY5" fmla="*/ 177807 h 242862"/>
                <a:gd name="connsiteX6" fmla="*/ 99602 w 294472"/>
                <a:gd name="connsiteY6" fmla="*/ 182147 h 242862"/>
                <a:gd name="connsiteX7" fmla="*/ 99602 w 294472"/>
                <a:gd name="connsiteY7" fmla="*/ 190815 h 242862"/>
                <a:gd name="connsiteX8" fmla="*/ 47634 w 294472"/>
                <a:gd name="connsiteY8" fmla="*/ 216844 h 242862"/>
                <a:gd name="connsiteX9" fmla="*/ 95267 w 294472"/>
                <a:gd name="connsiteY9" fmla="*/ 225513 h 242862"/>
                <a:gd name="connsiteX10" fmla="*/ 95268 w 294472"/>
                <a:gd name="connsiteY10" fmla="*/ 225513 h 242862"/>
                <a:gd name="connsiteX11" fmla="*/ 47635 w 294472"/>
                <a:gd name="connsiteY11" fmla="*/ 216844 h 242862"/>
                <a:gd name="connsiteX12" fmla="*/ 99603 w 294472"/>
                <a:gd name="connsiteY12" fmla="*/ 190815 h 242862"/>
                <a:gd name="connsiteX13" fmla="*/ 99603 w 294472"/>
                <a:gd name="connsiteY13" fmla="*/ 182147 h 242862"/>
                <a:gd name="connsiteX14" fmla="*/ 90947 w 294472"/>
                <a:gd name="connsiteY14" fmla="*/ 177807 h 242862"/>
                <a:gd name="connsiteX15" fmla="*/ 56292 w 294472"/>
                <a:gd name="connsiteY15" fmla="*/ 156129 h 242862"/>
                <a:gd name="connsiteX16" fmla="*/ 69284 w 294472"/>
                <a:gd name="connsiteY16" fmla="*/ 151789 h 242862"/>
                <a:gd name="connsiteX17" fmla="*/ 73619 w 294472"/>
                <a:gd name="connsiteY17" fmla="*/ 143120 h 242862"/>
                <a:gd name="connsiteX18" fmla="*/ 69284 w 294472"/>
                <a:gd name="connsiteY18" fmla="*/ 134440 h 242862"/>
                <a:gd name="connsiteX19" fmla="*/ 30321 w 294472"/>
                <a:gd name="connsiteY19" fmla="*/ 104082 h 242862"/>
                <a:gd name="connsiteX20" fmla="*/ 30320 w 294472"/>
                <a:gd name="connsiteY20" fmla="*/ 34698 h 242862"/>
                <a:gd name="connsiteX21" fmla="*/ 30320 w 294472"/>
                <a:gd name="connsiteY21" fmla="*/ 47707 h 242862"/>
                <a:gd name="connsiteX22" fmla="*/ 51969 w 294472"/>
                <a:gd name="connsiteY22" fmla="*/ 86733 h 242862"/>
                <a:gd name="connsiteX23" fmla="*/ 56291 w 294472"/>
                <a:gd name="connsiteY23" fmla="*/ 99742 h 242862"/>
                <a:gd name="connsiteX24" fmla="*/ 43298 w 294472"/>
                <a:gd name="connsiteY24" fmla="*/ 104082 h 242862"/>
                <a:gd name="connsiteX25" fmla="*/ 43299 w 294472"/>
                <a:gd name="connsiteY25" fmla="*/ 104082 h 242862"/>
                <a:gd name="connsiteX26" fmla="*/ 56292 w 294472"/>
                <a:gd name="connsiteY26" fmla="*/ 99742 h 242862"/>
                <a:gd name="connsiteX27" fmla="*/ 51970 w 294472"/>
                <a:gd name="connsiteY27" fmla="*/ 86733 h 242862"/>
                <a:gd name="connsiteX28" fmla="*/ 30321 w 294472"/>
                <a:gd name="connsiteY28" fmla="*/ 47707 h 242862"/>
                <a:gd name="connsiteX29" fmla="*/ 30321 w 294472"/>
                <a:gd name="connsiteY29" fmla="*/ 34699 h 242862"/>
                <a:gd name="connsiteX30" fmla="*/ 199205 w 294472"/>
                <a:gd name="connsiteY30" fmla="*/ 17349 h 242862"/>
                <a:gd name="connsiteX31" fmla="*/ 151571 w 294472"/>
                <a:gd name="connsiteY31" fmla="*/ 65056 h 242862"/>
                <a:gd name="connsiteX32" fmla="*/ 155893 w 294472"/>
                <a:gd name="connsiteY32" fmla="*/ 78065 h 242862"/>
                <a:gd name="connsiteX33" fmla="*/ 151571 w 294472"/>
                <a:gd name="connsiteY33" fmla="*/ 82405 h 242862"/>
                <a:gd name="connsiteX34" fmla="*/ 142901 w 294472"/>
                <a:gd name="connsiteY34" fmla="*/ 86733 h 242862"/>
                <a:gd name="connsiteX35" fmla="*/ 142902 w 294472"/>
                <a:gd name="connsiteY35" fmla="*/ 86733 h 242862"/>
                <a:gd name="connsiteX36" fmla="*/ 151572 w 294472"/>
                <a:gd name="connsiteY36" fmla="*/ 82405 h 242862"/>
                <a:gd name="connsiteX37" fmla="*/ 155894 w 294472"/>
                <a:gd name="connsiteY37" fmla="*/ 78065 h 242862"/>
                <a:gd name="connsiteX38" fmla="*/ 151572 w 294472"/>
                <a:gd name="connsiteY38" fmla="*/ 65056 h 242862"/>
                <a:gd name="connsiteX39" fmla="*/ 180801 w 294472"/>
                <a:gd name="connsiteY39" fmla="*/ 21143 h 242862"/>
                <a:gd name="connsiteX40" fmla="*/ 199206 w 294472"/>
                <a:gd name="connsiteY40" fmla="*/ 17349 h 242862"/>
                <a:gd name="connsiteX41" fmla="*/ 199205 w 294472"/>
                <a:gd name="connsiteY41" fmla="*/ 0 h 242862"/>
                <a:gd name="connsiteX42" fmla="*/ 246838 w 294472"/>
                <a:gd name="connsiteY42" fmla="*/ 17349 h 242862"/>
                <a:gd name="connsiteX43" fmla="*/ 272823 w 294472"/>
                <a:gd name="connsiteY43" fmla="*/ 4340 h 242862"/>
                <a:gd name="connsiteX44" fmla="*/ 285815 w 294472"/>
                <a:gd name="connsiteY44" fmla="*/ 4340 h 242862"/>
                <a:gd name="connsiteX45" fmla="*/ 285815 w 294472"/>
                <a:gd name="connsiteY45" fmla="*/ 17349 h 242862"/>
                <a:gd name="connsiteX46" fmla="*/ 281480 w 294472"/>
                <a:gd name="connsiteY46" fmla="*/ 26018 h 242862"/>
                <a:gd name="connsiteX47" fmla="*/ 294472 w 294472"/>
                <a:gd name="connsiteY47" fmla="*/ 30358 h 242862"/>
                <a:gd name="connsiteX48" fmla="*/ 294472 w 294472"/>
                <a:gd name="connsiteY48" fmla="*/ 39027 h 242862"/>
                <a:gd name="connsiteX49" fmla="*/ 268488 w 294472"/>
                <a:gd name="connsiteY49" fmla="*/ 69384 h 242862"/>
                <a:gd name="connsiteX50" fmla="*/ 268488 w 294472"/>
                <a:gd name="connsiteY50" fmla="*/ 73724 h 242862"/>
                <a:gd name="connsiteX51" fmla="*/ 95267 w 294472"/>
                <a:gd name="connsiteY51" fmla="*/ 242862 h 242862"/>
                <a:gd name="connsiteX52" fmla="*/ 4335 w 294472"/>
                <a:gd name="connsiteY52" fmla="*/ 216844 h 242862"/>
                <a:gd name="connsiteX53" fmla="*/ 0 w 294472"/>
                <a:gd name="connsiteY53" fmla="*/ 203836 h 242862"/>
                <a:gd name="connsiteX54" fmla="*/ 8657 w 294472"/>
                <a:gd name="connsiteY54" fmla="*/ 199496 h 242862"/>
                <a:gd name="connsiteX55" fmla="*/ 69283 w 294472"/>
                <a:gd name="connsiteY55" fmla="*/ 190815 h 242862"/>
                <a:gd name="connsiteX56" fmla="*/ 30320 w 294472"/>
                <a:gd name="connsiteY56" fmla="*/ 147449 h 242862"/>
                <a:gd name="connsiteX57" fmla="*/ 34641 w 294472"/>
                <a:gd name="connsiteY57" fmla="*/ 138780 h 242862"/>
                <a:gd name="connsiteX58" fmla="*/ 8657 w 294472"/>
                <a:gd name="connsiteY58" fmla="*/ 86733 h 242862"/>
                <a:gd name="connsiteX59" fmla="*/ 12992 w 294472"/>
                <a:gd name="connsiteY59" fmla="*/ 82405 h 242862"/>
                <a:gd name="connsiteX60" fmla="*/ 17328 w 294472"/>
                <a:gd name="connsiteY60" fmla="*/ 78065 h 242862"/>
                <a:gd name="connsiteX61" fmla="*/ 12992 w 294472"/>
                <a:gd name="connsiteY61" fmla="*/ 47707 h 242862"/>
                <a:gd name="connsiteX62" fmla="*/ 21649 w 294472"/>
                <a:gd name="connsiteY62" fmla="*/ 13009 h 242862"/>
                <a:gd name="connsiteX63" fmla="*/ 25984 w 294472"/>
                <a:gd name="connsiteY63" fmla="*/ 8669 h 242862"/>
                <a:gd name="connsiteX64" fmla="*/ 34641 w 294472"/>
                <a:gd name="connsiteY64" fmla="*/ 13009 h 242862"/>
                <a:gd name="connsiteX65" fmla="*/ 134244 w 294472"/>
                <a:gd name="connsiteY65" fmla="*/ 69384 h 242862"/>
                <a:gd name="connsiteX66" fmla="*/ 134244 w 294472"/>
                <a:gd name="connsiteY66" fmla="*/ 65056 h 242862"/>
                <a:gd name="connsiteX67" fmla="*/ 199205 w 294472"/>
                <a:gd name="connsiteY67" fmla="*/ 0 h 2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4472" h="242862">
                  <a:moveTo>
                    <a:pt x="30320" y="104082"/>
                  </a:moveTo>
                  <a:cubicBezTo>
                    <a:pt x="34641" y="117091"/>
                    <a:pt x="51969" y="130100"/>
                    <a:pt x="69283" y="134440"/>
                  </a:cubicBezTo>
                  <a:cubicBezTo>
                    <a:pt x="69283" y="134440"/>
                    <a:pt x="73618" y="138780"/>
                    <a:pt x="73618" y="143120"/>
                  </a:cubicBezTo>
                  <a:cubicBezTo>
                    <a:pt x="73618" y="147449"/>
                    <a:pt x="73618" y="151789"/>
                    <a:pt x="69283" y="151789"/>
                  </a:cubicBezTo>
                  <a:cubicBezTo>
                    <a:pt x="64961" y="156129"/>
                    <a:pt x="60626" y="156129"/>
                    <a:pt x="56291" y="156129"/>
                  </a:cubicBezTo>
                  <a:cubicBezTo>
                    <a:pt x="64961" y="169138"/>
                    <a:pt x="77953" y="173478"/>
                    <a:pt x="90946" y="177807"/>
                  </a:cubicBezTo>
                  <a:cubicBezTo>
                    <a:pt x="95267" y="177807"/>
                    <a:pt x="99602" y="177807"/>
                    <a:pt x="99602" y="182147"/>
                  </a:cubicBezTo>
                  <a:cubicBezTo>
                    <a:pt x="103938" y="186487"/>
                    <a:pt x="99602" y="190815"/>
                    <a:pt x="99602" y="190815"/>
                  </a:cubicBezTo>
                  <a:cubicBezTo>
                    <a:pt x="82275" y="203836"/>
                    <a:pt x="64961" y="212504"/>
                    <a:pt x="47634" y="216844"/>
                  </a:cubicBezTo>
                  <a:cubicBezTo>
                    <a:pt x="60626" y="221173"/>
                    <a:pt x="77953" y="225513"/>
                    <a:pt x="95267" y="225513"/>
                  </a:cubicBezTo>
                  <a:lnTo>
                    <a:pt x="95268" y="225513"/>
                  </a:lnTo>
                  <a:lnTo>
                    <a:pt x="47635" y="216844"/>
                  </a:lnTo>
                  <a:cubicBezTo>
                    <a:pt x="64962" y="212504"/>
                    <a:pt x="82276" y="203836"/>
                    <a:pt x="99603" y="190815"/>
                  </a:cubicBezTo>
                  <a:cubicBezTo>
                    <a:pt x="99603" y="190815"/>
                    <a:pt x="103939" y="186487"/>
                    <a:pt x="99603" y="182147"/>
                  </a:cubicBezTo>
                  <a:cubicBezTo>
                    <a:pt x="99603" y="177807"/>
                    <a:pt x="95268" y="177807"/>
                    <a:pt x="90947" y="177807"/>
                  </a:cubicBezTo>
                  <a:cubicBezTo>
                    <a:pt x="77954" y="173478"/>
                    <a:pt x="64962" y="169138"/>
                    <a:pt x="56292" y="156129"/>
                  </a:cubicBezTo>
                  <a:cubicBezTo>
                    <a:pt x="60627" y="156129"/>
                    <a:pt x="64962" y="156129"/>
                    <a:pt x="69284" y="151789"/>
                  </a:cubicBezTo>
                  <a:cubicBezTo>
                    <a:pt x="73619" y="151789"/>
                    <a:pt x="73619" y="147449"/>
                    <a:pt x="73619" y="143120"/>
                  </a:cubicBezTo>
                  <a:cubicBezTo>
                    <a:pt x="73619" y="138780"/>
                    <a:pt x="69284" y="134440"/>
                    <a:pt x="69284" y="134440"/>
                  </a:cubicBezTo>
                  <a:cubicBezTo>
                    <a:pt x="51970" y="130100"/>
                    <a:pt x="34642" y="117091"/>
                    <a:pt x="30321" y="104082"/>
                  </a:cubicBezTo>
                  <a:close/>
                  <a:moveTo>
                    <a:pt x="30320" y="34698"/>
                  </a:moveTo>
                  <a:cubicBezTo>
                    <a:pt x="30320" y="39027"/>
                    <a:pt x="30320" y="43367"/>
                    <a:pt x="30320" y="47707"/>
                  </a:cubicBezTo>
                  <a:cubicBezTo>
                    <a:pt x="30320" y="65056"/>
                    <a:pt x="38977" y="78065"/>
                    <a:pt x="51969" y="86733"/>
                  </a:cubicBezTo>
                  <a:cubicBezTo>
                    <a:pt x="56291" y="91073"/>
                    <a:pt x="56291" y="95413"/>
                    <a:pt x="56291" y="99742"/>
                  </a:cubicBezTo>
                  <a:cubicBezTo>
                    <a:pt x="51969" y="99742"/>
                    <a:pt x="47634" y="104082"/>
                    <a:pt x="43298" y="104082"/>
                  </a:cubicBezTo>
                  <a:lnTo>
                    <a:pt x="43299" y="104082"/>
                  </a:lnTo>
                  <a:cubicBezTo>
                    <a:pt x="47635" y="104082"/>
                    <a:pt x="51970" y="99742"/>
                    <a:pt x="56292" y="99742"/>
                  </a:cubicBezTo>
                  <a:cubicBezTo>
                    <a:pt x="56292" y="95413"/>
                    <a:pt x="56292" y="91073"/>
                    <a:pt x="51970" y="86733"/>
                  </a:cubicBezTo>
                  <a:cubicBezTo>
                    <a:pt x="38978" y="78065"/>
                    <a:pt x="30321" y="65056"/>
                    <a:pt x="30321" y="47707"/>
                  </a:cubicBezTo>
                  <a:lnTo>
                    <a:pt x="30321" y="34699"/>
                  </a:lnTo>
                  <a:close/>
                  <a:moveTo>
                    <a:pt x="199205" y="17349"/>
                  </a:moveTo>
                  <a:cubicBezTo>
                    <a:pt x="173220" y="17349"/>
                    <a:pt x="151571" y="39027"/>
                    <a:pt x="151571" y="65056"/>
                  </a:cubicBezTo>
                  <a:cubicBezTo>
                    <a:pt x="151571" y="69384"/>
                    <a:pt x="151571" y="73724"/>
                    <a:pt x="155893" y="78065"/>
                  </a:cubicBezTo>
                  <a:cubicBezTo>
                    <a:pt x="155893" y="78065"/>
                    <a:pt x="155893" y="82405"/>
                    <a:pt x="151571" y="82405"/>
                  </a:cubicBezTo>
                  <a:lnTo>
                    <a:pt x="142901" y="86733"/>
                  </a:lnTo>
                  <a:lnTo>
                    <a:pt x="142902" y="86733"/>
                  </a:lnTo>
                  <a:cubicBezTo>
                    <a:pt x="147237" y="86733"/>
                    <a:pt x="151572" y="86733"/>
                    <a:pt x="151572" y="82405"/>
                  </a:cubicBezTo>
                  <a:cubicBezTo>
                    <a:pt x="155894" y="82405"/>
                    <a:pt x="155894" y="78065"/>
                    <a:pt x="155894" y="78065"/>
                  </a:cubicBezTo>
                  <a:cubicBezTo>
                    <a:pt x="151572" y="73724"/>
                    <a:pt x="151572" y="69384"/>
                    <a:pt x="151572" y="65056"/>
                  </a:cubicBezTo>
                  <a:cubicBezTo>
                    <a:pt x="151572" y="45535"/>
                    <a:pt x="163750" y="28460"/>
                    <a:pt x="180801" y="21143"/>
                  </a:cubicBezTo>
                  <a:lnTo>
                    <a:pt x="199206" y="17349"/>
                  </a:lnTo>
                  <a:close/>
                  <a:moveTo>
                    <a:pt x="199205" y="0"/>
                  </a:moveTo>
                  <a:cubicBezTo>
                    <a:pt x="216519" y="0"/>
                    <a:pt x="233846" y="4340"/>
                    <a:pt x="246838" y="17349"/>
                  </a:cubicBezTo>
                  <a:cubicBezTo>
                    <a:pt x="255495" y="13009"/>
                    <a:pt x="264152" y="8669"/>
                    <a:pt x="272823" y="4340"/>
                  </a:cubicBezTo>
                  <a:cubicBezTo>
                    <a:pt x="277145" y="4340"/>
                    <a:pt x="281480" y="4340"/>
                    <a:pt x="285815" y="4340"/>
                  </a:cubicBezTo>
                  <a:cubicBezTo>
                    <a:pt x="285815" y="8669"/>
                    <a:pt x="290137" y="13009"/>
                    <a:pt x="285815" y="17349"/>
                  </a:cubicBezTo>
                  <a:cubicBezTo>
                    <a:pt x="285815" y="21689"/>
                    <a:pt x="285815" y="21689"/>
                    <a:pt x="281480" y="26018"/>
                  </a:cubicBezTo>
                  <a:cubicBezTo>
                    <a:pt x="285815" y="26018"/>
                    <a:pt x="290137" y="26018"/>
                    <a:pt x="294472" y="30358"/>
                  </a:cubicBezTo>
                  <a:cubicBezTo>
                    <a:pt x="294472" y="34698"/>
                    <a:pt x="294472" y="39027"/>
                    <a:pt x="294472" y="39027"/>
                  </a:cubicBezTo>
                  <a:cubicBezTo>
                    <a:pt x="285815" y="52047"/>
                    <a:pt x="277145" y="60716"/>
                    <a:pt x="268488" y="69384"/>
                  </a:cubicBezTo>
                  <a:cubicBezTo>
                    <a:pt x="268488" y="69384"/>
                    <a:pt x="268488" y="69384"/>
                    <a:pt x="268488" y="73724"/>
                  </a:cubicBezTo>
                  <a:cubicBezTo>
                    <a:pt x="268488" y="156129"/>
                    <a:pt x="203527" y="242862"/>
                    <a:pt x="95267" y="242862"/>
                  </a:cubicBezTo>
                  <a:cubicBezTo>
                    <a:pt x="64961" y="242862"/>
                    <a:pt x="30320" y="234193"/>
                    <a:pt x="4335" y="216844"/>
                  </a:cubicBezTo>
                  <a:cubicBezTo>
                    <a:pt x="0" y="212504"/>
                    <a:pt x="0" y="208164"/>
                    <a:pt x="0" y="203836"/>
                  </a:cubicBezTo>
                  <a:cubicBezTo>
                    <a:pt x="0" y="199496"/>
                    <a:pt x="4335" y="199496"/>
                    <a:pt x="8657" y="199496"/>
                  </a:cubicBezTo>
                  <a:cubicBezTo>
                    <a:pt x="30320" y="203836"/>
                    <a:pt x="51969" y="199496"/>
                    <a:pt x="69283" y="190815"/>
                  </a:cubicBezTo>
                  <a:cubicBezTo>
                    <a:pt x="51969" y="182147"/>
                    <a:pt x="38977" y="169138"/>
                    <a:pt x="30320" y="147449"/>
                  </a:cubicBezTo>
                  <a:cubicBezTo>
                    <a:pt x="30320" y="143120"/>
                    <a:pt x="30320" y="143120"/>
                    <a:pt x="34641" y="138780"/>
                  </a:cubicBezTo>
                  <a:cubicBezTo>
                    <a:pt x="17328" y="125771"/>
                    <a:pt x="8657" y="108422"/>
                    <a:pt x="8657" y="86733"/>
                  </a:cubicBezTo>
                  <a:cubicBezTo>
                    <a:pt x="8657" y="86733"/>
                    <a:pt x="12992" y="82405"/>
                    <a:pt x="12992" y="82405"/>
                  </a:cubicBezTo>
                  <a:cubicBezTo>
                    <a:pt x="17328" y="78065"/>
                    <a:pt x="17328" y="78065"/>
                    <a:pt x="17328" y="78065"/>
                  </a:cubicBezTo>
                  <a:cubicBezTo>
                    <a:pt x="12992" y="69384"/>
                    <a:pt x="12992" y="60716"/>
                    <a:pt x="12992" y="47707"/>
                  </a:cubicBezTo>
                  <a:cubicBezTo>
                    <a:pt x="12992" y="34698"/>
                    <a:pt x="12992" y="26018"/>
                    <a:pt x="21649" y="13009"/>
                  </a:cubicBezTo>
                  <a:cubicBezTo>
                    <a:pt x="21649" y="13009"/>
                    <a:pt x="25984" y="8669"/>
                    <a:pt x="25984" y="8669"/>
                  </a:cubicBezTo>
                  <a:cubicBezTo>
                    <a:pt x="30320" y="8669"/>
                    <a:pt x="34641" y="13009"/>
                    <a:pt x="34641" y="13009"/>
                  </a:cubicBezTo>
                  <a:cubicBezTo>
                    <a:pt x="60626" y="43367"/>
                    <a:pt x="95267" y="65056"/>
                    <a:pt x="134244" y="69384"/>
                  </a:cubicBezTo>
                  <a:cubicBezTo>
                    <a:pt x="134244" y="69384"/>
                    <a:pt x="134244" y="65056"/>
                    <a:pt x="134244" y="65056"/>
                  </a:cubicBezTo>
                  <a:cubicBezTo>
                    <a:pt x="134244" y="30358"/>
                    <a:pt x="164564" y="0"/>
                    <a:pt x="199205" y="0"/>
                  </a:cubicBezTo>
                  <a:close/>
                </a:path>
              </a:pathLst>
            </a:custGeom>
            <a:solidFill>
              <a:schemeClr val="tx1"/>
            </a:solidFill>
            <a:ln w="12700">
              <a:miter lim="400000"/>
            </a:ln>
          </p:spPr>
          <p:txBody>
            <a:bodyPr wrap="square" lIns="234080" rIns="234080">
              <a:noAutofit/>
            </a:bodyPr>
            <a:lstStyle/>
            <a:p>
              <a:pPr defTabSz="4681728" hangingPunct="0"/>
              <a:endParaRPr sz="9216" kern="0">
                <a:solidFill>
                  <a:srgbClr val="000000"/>
                </a:solidFill>
                <a:latin typeface="Roboto Regular"/>
                <a:ea typeface="Roboto Regular"/>
                <a:cs typeface="Roboto Regular"/>
                <a:sym typeface="Roboto Regular"/>
              </a:endParaRPr>
            </a:p>
          </p:txBody>
        </p:sp>
        <p:pic>
          <p:nvPicPr>
            <p:cNvPr id="26" name="Graphic 25" descr="Envelope">
              <a:extLst>
                <a:ext uri="{FF2B5EF4-FFF2-40B4-BE49-F238E27FC236}">
                  <a16:creationId xmlns:a16="http://schemas.microsoft.com/office/drawing/2014/main" id="{81BD139B-8F7C-794A-BB84-1F5A6597919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0456" y="2039429"/>
              <a:ext cx="288035" cy="288035"/>
            </a:xfrm>
            <a:prstGeom prst="rect">
              <a:avLst/>
            </a:prstGeom>
          </p:spPr>
        </p:pic>
        <p:sp>
          <p:nvSpPr>
            <p:cNvPr id="27" name="Text Placeholder 16">
              <a:extLst>
                <a:ext uri="{FF2B5EF4-FFF2-40B4-BE49-F238E27FC236}">
                  <a16:creationId xmlns:a16="http://schemas.microsoft.com/office/drawing/2014/main" id="{779408BC-A80E-4742-BAAA-B2CBF24C5E70}"/>
                </a:ext>
              </a:extLst>
            </p:cNvPr>
            <p:cNvSpPr txBox="1">
              <a:spLocks/>
            </p:cNvSpPr>
            <p:nvPr userDrawn="1"/>
          </p:nvSpPr>
          <p:spPr>
            <a:xfrm>
              <a:off x="798992" y="355405"/>
              <a:ext cx="4297738" cy="24622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800" b="0" i="0" kern="1200" cap="all" spc="300" baseline="0">
                  <a:solidFill>
                    <a:schemeClr val="tx1"/>
                  </a:solidFill>
                  <a:latin typeface="Arial" panose="020B0604020202020204" pitchFamily="34" charset="0"/>
                  <a:ea typeface="+mn-ea"/>
                  <a:cs typeface="Arial" panose="020B0604020202020204" pitchFamily="34" charset="0"/>
                </a:defRPr>
              </a:lvl1pPr>
              <a:lvl2pPr marL="3200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3600" kern="1200">
                  <a:solidFill>
                    <a:schemeClr val="tx1"/>
                  </a:solidFill>
                  <a:latin typeface="+mn-lt"/>
                  <a:ea typeface="+mn-ea"/>
                  <a:cs typeface="+mn-cs"/>
                </a:defRPr>
              </a:lvl2pPr>
              <a:lvl3pPr marL="548640" indent="-320040" algn="l" defTabSz="914400" rtl="0" eaLnBrk="1" latinLnBrk="0" hangingPunct="1">
                <a:lnSpc>
                  <a:spcPct val="100000"/>
                </a:lnSpc>
                <a:spcBef>
                  <a:spcPts val="0"/>
                </a:spcBef>
                <a:spcAft>
                  <a:spcPts val="600"/>
                </a:spcAft>
                <a:buClr>
                  <a:schemeClr val="accent1"/>
                </a:buClr>
                <a:buFont typeface="System Font Regular"/>
                <a:buChar char="-"/>
                <a:defRPr sz="3200" kern="1200" cap="none" spc="0" baseline="0">
                  <a:solidFill>
                    <a:schemeClr val="tx1"/>
                  </a:solidFill>
                  <a:latin typeface="+mn-lt"/>
                  <a:ea typeface="+mn-ea"/>
                  <a:cs typeface="Arial" panose="020B0604020202020204" pitchFamily="34" charset="0"/>
                </a:defRPr>
              </a:lvl3pPr>
              <a:lvl4pPr marL="7772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cap="all" spc="3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t>
              </a:r>
              <a:r>
                <a:rPr lang="en-US" sz="1600" dirty="0" err="1"/>
                <a:t>lawatershedinitiative</a:t>
              </a:r>
              <a:endParaRPr lang="en-US" sz="1600" dirty="0"/>
            </a:p>
          </p:txBody>
        </p:sp>
        <p:sp>
          <p:nvSpPr>
            <p:cNvPr id="28" name="Text Placeholder 17">
              <a:extLst>
                <a:ext uri="{FF2B5EF4-FFF2-40B4-BE49-F238E27FC236}">
                  <a16:creationId xmlns:a16="http://schemas.microsoft.com/office/drawing/2014/main" id="{F944A0B0-6691-E342-82C8-978B6F69EB8E}"/>
                </a:ext>
              </a:extLst>
            </p:cNvPr>
            <p:cNvSpPr txBox="1">
              <a:spLocks/>
            </p:cNvSpPr>
            <p:nvPr userDrawn="1"/>
          </p:nvSpPr>
          <p:spPr>
            <a:xfrm>
              <a:off x="798992" y="781570"/>
              <a:ext cx="4297738" cy="24622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800" b="0" i="0" kern="1200" cap="all" spc="300" baseline="0">
                  <a:solidFill>
                    <a:schemeClr val="tx1"/>
                  </a:solidFill>
                  <a:latin typeface="Arial" panose="020B0604020202020204" pitchFamily="34" charset="0"/>
                  <a:ea typeface="+mn-ea"/>
                  <a:cs typeface="Arial" panose="020B0604020202020204" pitchFamily="34" charset="0"/>
                </a:defRPr>
              </a:lvl1pPr>
              <a:lvl2pPr marL="3200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3600" kern="1200">
                  <a:solidFill>
                    <a:schemeClr val="tx1"/>
                  </a:solidFill>
                  <a:latin typeface="+mn-lt"/>
                  <a:ea typeface="+mn-ea"/>
                  <a:cs typeface="+mn-cs"/>
                </a:defRPr>
              </a:lvl2pPr>
              <a:lvl3pPr marL="548640" indent="-320040" algn="l" defTabSz="914400" rtl="0" eaLnBrk="1" latinLnBrk="0" hangingPunct="1">
                <a:lnSpc>
                  <a:spcPct val="100000"/>
                </a:lnSpc>
                <a:spcBef>
                  <a:spcPts val="0"/>
                </a:spcBef>
                <a:spcAft>
                  <a:spcPts val="600"/>
                </a:spcAft>
                <a:buClr>
                  <a:schemeClr val="accent1"/>
                </a:buClr>
                <a:buFont typeface="System Font Regular"/>
                <a:buChar char="-"/>
                <a:defRPr sz="3200" kern="1200" cap="none" spc="0" baseline="0">
                  <a:solidFill>
                    <a:schemeClr val="tx1"/>
                  </a:solidFill>
                  <a:latin typeface="+mn-lt"/>
                  <a:ea typeface="+mn-ea"/>
                  <a:cs typeface="Arial" panose="020B0604020202020204" pitchFamily="34" charset="0"/>
                </a:defRPr>
              </a:lvl3pPr>
              <a:lvl4pPr marL="7772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cap="all" spc="3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t>
              </a:r>
              <a:r>
                <a:rPr lang="en-US" sz="1600" dirty="0" err="1"/>
                <a:t>lawatershed</a:t>
              </a:r>
              <a:endParaRPr lang="en-US" sz="1600" dirty="0"/>
            </a:p>
          </p:txBody>
        </p:sp>
        <p:sp>
          <p:nvSpPr>
            <p:cNvPr id="29" name="Text Placeholder 15">
              <a:extLst>
                <a:ext uri="{FF2B5EF4-FFF2-40B4-BE49-F238E27FC236}">
                  <a16:creationId xmlns:a16="http://schemas.microsoft.com/office/drawing/2014/main" id="{7877F95A-F422-A242-A6E0-5527B730A2FB}"/>
                </a:ext>
              </a:extLst>
            </p:cNvPr>
            <p:cNvSpPr txBox="1">
              <a:spLocks/>
            </p:cNvSpPr>
            <p:nvPr userDrawn="1"/>
          </p:nvSpPr>
          <p:spPr>
            <a:xfrm>
              <a:off x="798992" y="2060337"/>
              <a:ext cx="4297738" cy="24622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800" b="0" i="0" kern="1200" cap="all" spc="300" baseline="0">
                  <a:solidFill>
                    <a:schemeClr val="tx1"/>
                  </a:solidFill>
                  <a:latin typeface="Arial" panose="020B0604020202020204" pitchFamily="34" charset="0"/>
                  <a:ea typeface="+mn-ea"/>
                  <a:cs typeface="Arial" panose="020B0604020202020204" pitchFamily="34" charset="0"/>
                </a:defRPr>
              </a:lvl1pPr>
              <a:lvl2pPr marL="3200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3600" kern="1200">
                  <a:solidFill>
                    <a:schemeClr val="tx1"/>
                  </a:solidFill>
                  <a:latin typeface="+mn-lt"/>
                  <a:ea typeface="+mn-ea"/>
                  <a:cs typeface="+mn-cs"/>
                </a:defRPr>
              </a:lvl2pPr>
              <a:lvl3pPr marL="548640" indent="-320040" algn="l" defTabSz="914400" rtl="0" eaLnBrk="1" latinLnBrk="0" hangingPunct="1">
                <a:lnSpc>
                  <a:spcPct val="100000"/>
                </a:lnSpc>
                <a:spcBef>
                  <a:spcPts val="0"/>
                </a:spcBef>
                <a:spcAft>
                  <a:spcPts val="600"/>
                </a:spcAft>
                <a:buClr>
                  <a:schemeClr val="accent1"/>
                </a:buClr>
                <a:buFont typeface="System Font Regular"/>
                <a:buChar char="-"/>
                <a:defRPr sz="3200" kern="1200" cap="none" spc="0" baseline="0">
                  <a:solidFill>
                    <a:schemeClr val="tx1"/>
                  </a:solidFill>
                  <a:latin typeface="+mn-lt"/>
                  <a:ea typeface="+mn-ea"/>
                  <a:cs typeface="Arial" panose="020B0604020202020204" pitchFamily="34" charset="0"/>
                </a:defRPr>
              </a:lvl3pPr>
              <a:lvl4pPr marL="7772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cap="all" spc="3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err="1"/>
                <a:t>watershed@la.gov</a:t>
              </a:r>
              <a:endParaRPr lang="en-US" sz="1600" dirty="0"/>
            </a:p>
          </p:txBody>
        </p:sp>
        <p:sp>
          <p:nvSpPr>
            <p:cNvPr id="30" name="Forme libre : forme 5">
              <a:extLst>
                <a:ext uri="{FF2B5EF4-FFF2-40B4-BE49-F238E27FC236}">
                  <a16:creationId xmlns:a16="http://schemas.microsoft.com/office/drawing/2014/main" id="{3B106991-2CC5-2549-BD73-4A3C5C5C68DF}"/>
                </a:ext>
              </a:extLst>
            </p:cNvPr>
            <p:cNvSpPr>
              <a:spLocks noChangeAspect="1"/>
            </p:cNvSpPr>
            <p:nvPr userDrawn="1"/>
          </p:nvSpPr>
          <p:spPr>
            <a:xfrm>
              <a:off x="373033" y="1269648"/>
              <a:ext cx="182881" cy="182880"/>
            </a:xfrm>
            <a:custGeom>
              <a:avLst/>
              <a:gdLst>
                <a:gd name="connsiteX0" fmla="*/ 397669 w 485775"/>
                <a:gd name="connsiteY0" fmla="*/ 483394 h 485775"/>
                <a:gd name="connsiteX1" fmla="*/ 92869 w 485775"/>
                <a:gd name="connsiteY1" fmla="*/ 483394 h 485775"/>
                <a:gd name="connsiteX2" fmla="*/ 7144 w 485775"/>
                <a:gd name="connsiteY2" fmla="*/ 397669 h 485775"/>
                <a:gd name="connsiteX3" fmla="*/ 7144 w 485775"/>
                <a:gd name="connsiteY3" fmla="*/ 92869 h 485775"/>
                <a:gd name="connsiteX4" fmla="*/ 92869 w 485775"/>
                <a:gd name="connsiteY4" fmla="*/ 7144 h 485775"/>
                <a:gd name="connsiteX5" fmla="*/ 397669 w 485775"/>
                <a:gd name="connsiteY5" fmla="*/ 7144 h 485775"/>
                <a:gd name="connsiteX6" fmla="*/ 483394 w 485775"/>
                <a:gd name="connsiteY6" fmla="*/ 92869 h 485775"/>
                <a:gd name="connsiteX7" fmla="*/ 483394 w 485775"/>
                <a:gd name="connsiteY7" fmla="*/ 397669 h 485775"/>
                <a:gd name="connsiteX8" fmla="*/ 397669 w 485775"/>
                <a:gd name="connsiteY8" fmla="*/ 483394 h 485775"/>
                <a:gd name="connsiteX9" fmla="*/ 245269 w 485775"/>
                <a:gd name="connsiteY9" fmla="*/ 169069 h 485775"/>
                <a:gd name="connsiteX10" fmla="*/ 169069 w 485775"/>
                <a:gd name="connsiteY10" fmla="*/ 245269 h 485775"/>
                <a:gd name="connsiteX11" fmla="*/ 245269 w 485775"/>
                <a:gd name="connsiteY11" fmla="*/ 321469 h 485775"/>
                <a:gd name="connsiteX12" fmla="*/ 321469 w 485775"/>
                <a:gd name="connsiteY12" fmla="*/ 245269 h 485775"/>
                <a:gd name="connsiteX13" fmla="*/ 245269 w 485775"/>
                <a:gd name="connsiteY13" fmla="*/ 169069 h 485775"/>
                <a:gd name="connsiteX14" fmla="*/ 426244 w 485775"/>
                <a:gd name="connsiteY14" fmla="*/ 64294 h 485775"/>
                <a:gd name="connsiteX15" fmla="*/ 350044 w 485775"/>
                <a:gd name="connsiteY15" fmla="*/ 64294 h 485775"/>
                <a:gd name="connsiteX16" fmla="*/ 350044 w 485775"/>
                <a:gd name="connsiteY16" fmla="*/ 140494 h 485775"/>
                <a:gd name="connsiteX17" fmla="*/ 426244 w 485775"/>
                <a:gd name="connsiteY17" fmla="*/ 140494 h 485775"/>
                <a:gd name="connsiteX18" fmla="*/ 426244 w 485775"/>
                <a:gd name="connsiteY18" fmla="*/ 64294 h 485775"/>
                <a:gd name="connsiteX19" fmla="*/ 435769 w 485775"/>
                <a:gd name="connsiteY19" fmla="*/ 197644 h 485775"/>
                <a:gd name="connsiteX20" fmla="*/ 370046 w 485775"/>
                <a:gd name="connsiteY20" fmla="*/ 197644 h 485775"/>
                <a:gd name="connsiteX21" fmla="*/ 378619 w 485775"/>
                <a:gd name="connsiteY21" fmla="*/ 245269 h 485775"/>
                <a:gd name="connsiteX22" fmla="*/ 245269 w 485775"/>
                <a:gd name="connsiteY22" fmla="*/ 378619 h 485775"/>
                <a:gd name="connsiteX23" fmla="*/ 111919 w 485775"/>
                <a:gd name="connsiteY23" fmla="*/ 245269 h 485775"/>
                <a:gd name="connsiteX24" fmla="*/ 120491 w 485775"/>
                <a:gd name="connsiteY24" fmla="*/ 197644 h 485775"/>
                <a:gd name="connsiteX25" fmla="*/ 54769 w 485775"/>
                <a:gd name="connsiteY25" fmla="*/ 197644 h 485775"/>
                <a:gd name="connsiteX26" fmla="*/ 54769 w 485775"/>
                <a:gd name="connsiteY26" fmla="*/ 369094 h 485775"/>
                <a:gd name="connsiteX27" fmla="*/ 121444 w 485775"/>
                <a:gd name="connsiteY27" fmla="*/ 435769 h 485775"/>
                <a:gd name="connsiteX28" fmla="*/ 369094 w 485775"/>
                <a:gd name="connsiteY28" fmla="*/ 435769 h 485775"/>
                <a:gd name="connsiteX29" fmla="*/ 435769 w 485775"/>
                <a:gd name="connsiteY29" fmla="*/ 369094 h 485775"/>
                <a:gd name="connsiteX30" fmla="*/ 435769 w 485775"/>
                <a:gd name="connsiteY30" fmla="*/ 197644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5775" h="485775">
                  <a:moveTo>
                    <a:pt x="397669" y="483394"/>
                  </a:moveTo>
                  <a:lnTo>
                    <a:pt x="92869" y="483394"/>
                  </a:lnTo>
                  <a:cubicBezTo>
                    <a:pt x="45244" y="483394"/>
                    <a:pt x="7144" y="445294"/>
                    <a:pt x="7144" y="397669"/>
                  </a:cubicBezTo>
                  <a:lnTo>
                    <a:pt x="7144" y="92869"/>
                  </a:lnTo>
                  <a:cubicBezTo>
                    <a:pt x="7144" y="45244"/>
                    <a:pt x="45244" y="7144"/>
                    <a:pt x="92869" y="7144"/>
                  </a:cubicBezTo>
                  <a:lnTo>
                    <a:pt x="397669" y="7144"/>
                  </a:lnTo>
                  <a:cubicBezTo>
                    <a:pt x="445294" y="7144"/>
                    <a:pt x="483394" y="45244"/>
                    <a:pt x="483394" y="92869"/>
                  </a:cubicBezTo>
                  <a:lnTo>
                    <a:pt x="483394" y="397669"/>
                  </a:lnTo>
                  <a:cubicBezTo>
                    <a:pt x="483394" y="445294"/>
                    <a:pt x="445294" y="483394"/>
                    <a:pt x="397669" y="483394"/>
                  </a:cubicBezTo>
                  <a:close/>
                  <a:moveTo>
                    <a:pt x="245269" y="169069"/>
                  </a:moveTo>
                  <a:cubicBezTo>
                    <a:pt x="203359" y="169069"/>
                    <a:pt x="169069" y="203359"/>
                    <a:pt x="169069" y="245269"/>
                  </a:cubicBezTo>
                  <a:cubicBezTo>
                    <a:pt x="169069" y="287179"/>
                    <a:pt x="203359" y="321469"/>
                    <a:pt x="245269" y="321469"/>
                  </a:cubicBezTo>
                  <a:cubicBezTo>
                    <a:pt x="287179" y="321469"/>
                    <a:pt x="321469" y="287179"/>
                    <a:pt x="321469" y="245269"/>
                  </a:cubicBezTo>
                  <a:cubicBezTo>
                    <a:pt x="321469" y="203359"/>
                    <a:pt x="287179" y="169069"/>
                    <a:pt x="245269" y="169069"/>
                  </a:cubicBezTo>
                  <a:close/>
                  <a:moveTo>
                    <a:pt x="426244" y="64294"/>
                  </a:moveTo>
                  <a:lnTo>
                    <a:pt x="350044" y="64294"/>
                  </a:lnTo>
                  <a:lnTo>
                    <a:pt x="350044" y="140494"/>
                  </a:lnTo>
                  <a:lnTo>
                    <a:pt x="426244" y="140494"/>
                  </a:lnTo>
                  <a:lnTo>
                    <a:pt x="426244" y="64294"/>
                  </a:lnTo>
                  <a:close/>
                  <a:moveTo>
                    <a:pt x="435769" y="197644"/>
                  </a:moveTo>
                  <a:lnTo>
                    <a:pt x="370046" y="197644"/>
                  </a:lnTo>
                  <a:cubicBezTo>
                    <a:pt x="375761" y="212884"/>
                    <a:pt x="378619" y="228124"/>
                    <a:pt x="378619" y="245269"/>
                  </a:cubicBezTo>
                  <a:cubicBezTo>
                    <a:pt x="378619" y="318611"/>
                    <a:pt x="318611" y="378619"/>
                    <a:pt x="245269" y="378619"/>
                  </a:cubicBezTo>
                  <a:cubicBezTo>
                    <a:pt x="171926" y="378619"/>
                    <a:pt x="111919" y="318611"/>
                    <a:pt x="111919" y="245269"/>
                  </a:cubicBezTo>
                  <a:cubicBezTo>
                    <a:pt x="111919" y="228124"/>
                    <a:pt x="114776" y="212884"/>
                    <a:pt x="120491" y="197644"/>
                  </a:cubicBezTo>
                  <a:lnTo>
                    <a:pt x="54769" y="197644"/>
                  </a:lnTo>
                  <a:lnTo>
                    <a:pt x="54769" y="369094"/>
                  </a:lnTo>
                  <a:cubicBezTo>
                    <a:pt x="54769" y="406241"/>
                    <a:pt x="84296" y="435769"/>
                    <a:pt x="121444" y="435769"/>
                  </a:cubicBezTo>
                  <a:lnTo>
                    <a:pt x="369094" y="435769"/>
                  </a:lnTo>
                  <a:cubicBezTo>
                    <a:pt x="406241" y="435769"/>
                    <a:pt x="435769" y="406241"/>
                    <a:pt x="435769" y="369094"/>
                  </a:cubicBezTo>
                  <a:lnTo>
                    <a:pt x="435769" y="197644"/>
                  </a:lnTo>
                  <a:close/>
                </a:path>
              </a:pathLst>
            </a:custGeom>
            <a:solidFill>
              <a:schemeClr val="tx1"/>
            </a:solidFill>
            <a:ln w="9525" cap="flat">
              <a:noFill/>
              <a:prstDash val="solid"/>
              <a:miter/>
            </a:ln>
          </p:spPr>
          <p:txBody>
            <a:bodyPr rtlCol="0" anchor="ctr"/>
            <a:lstStyle/>
            <a:p>
              <a:endParaRPr lang="fr-FR">
                <a:latin typeface="Arial" panose="020B0604020202020204" pitchFamily="34" charset="0"/>
              </a:endParaRPr>
            </a:p>
          </p:txBody>
        </p:sp>
        <p:sp>
          <p:nvSpPr>
            <p:cNvPr id="31" name="Text Placeholder 17">
              <a:extLst>
                <a:ext uri="{FF2B5EF4-FFF2-40B4-BE49-F238E27FC236}">
                  <a16:creationId xmlns:a16="http://schemas.microsoft.com/office/drawing/2014/main" id="{E627226A-5FCC-2049-9B8D-01916BDD0D33}"/>
                </a:ext>
              </a:extLst>
            </p:cNvPr>
            <p:cNvSpPr txBox="1">
              <a:spLocks/>
            </p:cNvSpPr>
            <p:nvPr userDrawn="1"/>
          </p:nvSpPr>
          <p:spPr>
            <a:xfrm>
              <a:off x="798992" y="1212408"/>
              <a:ext cx="4297738" cy="24622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800" b="0" i="0" kern="1200" cap="all" spc="300" baseline="0">
                  <a:solidFill>
                    <a:schemeClr val="tx1"/>
                  </a:solidFill>
                  <a:latin typeface="Arial" panose="020B0604020202020204" pitchFamily="34" charset="0"/>
                  <a:ea typeface="+mn-ea"/>
                  <a:cs typeface="Arial" panose="020B0604020202020204" pitchFamily="34" charset="0"/>
                </a:defRPr>
              </a:lvl1pPr>
              <a:lvl2pPr marL="3200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3600" kern="1200">
                  <a:solidFill>
                    <a:schemeClr val="tx1"/>
                  </a:solidFill>
                  <a:latin typeface="+mn-lt"/>
                  <a:ea typeface="+mn-ea"/>
                  <a:cs typeface="+mn-cs"/>
                </a:defRPr>
              </a:lvl2pPr>
              <a:lvl3pPr marL="548640" indent="-320040" algn="l" defTabSz="914400" rtl="0" eaLnBrk="1" latinLnBrk="0" hangingPunct="1">
                <a:lnSpc>
                  <a:spcPct val="100000"/>
                </a:lnSpc>
                <a:spcBef>
                  <a:spcPts val="0"/>
                </a:spcBef>
                <a:spcAft>
                  <a:spcPts val="600"/>
                </a:spcAft>
                <a:buClr>
                  <a:schemeClr val="accent1"/>
                </a:buClr>
                <a:buFont typeface="System Font Regular"/>
                <a:buChar char="-"/>
                <a:defRPr sz="3200" kern="1200" cap="none" spc="0" baseline="0">
                  <a:solidFill>
                    <a:schemeClr val="tx1"/>
                  </a:solidFill>
                  <a:latin typeface="+mn-lt"/>
                  <a:ea typeface="+mn-ea"/>
                  <a:cs typeface="Arial" panose="020B0604020202020204" pitchFamily="34" charset="0"/>
                </a:defRPr>
              </a:lvl3pPr>
              <a:lvl4pPr marL="7772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cap="all" spc="3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t>
              </a:r>
              <a:r>
                <a:rPr lang="en-US" sz="1600" dirty="0" err="1"/>
                <a:t>lawatershed</a:t>
              </a:r>
              <a:endParaRPr lang="en-US" sz="1600" dirty="0"/>
            </a:p>
          </p:txBody>
        </p:sp>
        <p:sp>
          <p:nvSpPr>
            <p:cNvPr id="32" name="Forme libre : forme 6">
              <a:extLst>
                <a:ext uri="{FF2B5EF4-FFF2-40B4-BE49-F238E27FC236}">
                  <a16:creationId xmlns:a16="http://schemas.microsoft.com/office/drawing/2014/main" id="{C68BD7FC-EB63-7343-BE2C-14AB1D7BFCF1}"/>
                </a:ext>
              </a:extLst>
            </p:cNvPr>
            <p:cNvSpPr>
              <a:spLocks noChangeAspect="1"/>
            </p:cNvSpPr>
            <p:nvPr userDrawn="1"/>
          </p:nvSpPr>
          <p:spPr>
            <a:xfrm>
              <a:off x="367318" y="1663870"/>
              <a:ext cx="194310" cy="182880"/>
            </a:xfrm>
            <a:custGeom>
              <a:avLst/>
              <a:gdLst>
                <a:gd name="connsiteX0" fmla="*/ 388144 w 485775"/>
                <a:gd name="connsiteY0" fmla="*/ 454819 h 457200"/>
                <a:gd name="connsiteX1" fmla="*/ 388144 w 485775"/>
                <a:gd name="connsiteY1" fmla="*/ 268129 h 457200"/>
                <a:gd name="connsiteX2" fmla="*/ 340519 w 485775"/>
                <a:gd name="connsiteY2" fmla="*/ 230981 h 457200"/>
                <a:gd name="connsiteX3" fmla="*/ 273844 w 485775"/>
                <a:gd name="connsiteY3" fmla="*/ 258604 h 457200"/>
                <a:gd name="connsiteX4" fmla="*/ 273844 w 485775"/>
                <a:gd name="connsiteY4" fmla="*/ 454819 h 457200"/>
                <a:gd name="connsiteX5" fmla="*/ 178594 w 485775"/>
                <a:gd name="connsiteY5" fmla="*/ 454819 h 457200"/>
                <a:gd name="connsiteX6" fmla="*/ 178594 w 485775"/>
                <a:gd name="connsiteY6" fmla="*/ 159544 h 457200"/>
                <a:gd name="connsiteX7" fmla="*/ 273844 w 485775"/>
                <a:gd name="connsiteY7" fmla="*/ 159544 h 457200"/>
                <a:gd name="connsiteX8" fmla="*/ 273844 w 485775"/>
                <a:gd name="connsiteY8" fmla="*/ 203359 h 457200"/>
                <a:gd name="connsiteX9" fmla="*/ 369094 w 485775"/>
                <a:gd name="connsiteY9" fmla="*/ 147161 h 457200"/>
                <a:gd name="connsiteX10" fmla="*/ 481489 w 485775"/>
                <a:gd name="connsiteY10" fmla="*/ 264319 h 457200"/>
                <a:gd name="connsiteX11" fmla="*/ 483394 w 485775"/>
                <a:gd name="connsiteY11" fmla="*/ 264319 h 457200"/>
                <a:gd name="connsiteX12" fmla="*/ 483394 w 485775"/>
                <a:gd name="connsiteY12" fmla="*/ 454819 h 457200"/>
                <a:gd name="connsiteX13" fmla="*/ 388144 w 485775"/>
                <a:gd name="connsiteY13" fmla="*/ 454819 h 457200"/>
                <a:gd name="connsiteX14" fmla="*/ 64294 w 485775"/>
                <a:gd name="connsiteY14" fmla="*/ 121444 h 457200"/>
                <a:gd name="connsiteX15" fmla="*/ 7144 w 485775"/>
                <a:gd name="connsiteY15" fmla="*/ 64294 h 457200"/>
                <a:gd name="connsiteX16" fmla="*/ 64294 w 485775"/>
                <a:gd name="connsiteY16" fmla="*/ 7144 h 457200"/>
                <a:gd name="connsiteX17" fmla="*/ 121444 w 485775"/>
                <a:gd name="connsiteY17" fmla="*/ 64294 h 457200"/>
                <a:gd name="connsiteX18" fmla="*/ 64294 w 485775"/>
                <a:gd name="connsiteY18" fmla="*/ 121444 h 457200"/>
                <a:gd name="connsiteX19" fmla="*/ 111919 w 485775"/>
                <a:gd name="connsiteY19" fmla="*/ 454819 h 457200"/>
                <a:gd name="connsiteX20" fmla="*/ 16669 w 485775"/>
                <a:gd name="connsiteY20" fmla="*/ 454819 h 457200"/>
                <a:gd name="connsiteX21" fmla="*/ 16669 w 485775"/>
                <a:gd name="connsiteY21" fmla="*/ 159544 h 457200"/>
                <a:gd name="connsiteX22" fmla="*/ 111919 w 485775"/>
                <a:gd name="connsiteY22" fmla="*/ 159544 h 457200"/>
                <a:gd name="connsiteX23" fmla="*/ 111919 w 485775"/>
                <a:gd name="connsiteY23" fmla="*/ 45481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457200">
                  <a:moveTo>
                    <a:pt x="388144" y="454819"/>
                  </a:moveTo>
                  <a:lnTo>
                    <a:pt x="388144" y="268129"/>
                  </a:lnTo>
                  <a:cubicBezTo>
                    <a:pt x="388144" y="268129"/>
                    <a:pt x="377666" y="229076"/>
                    <a:pt x="340519" y="230981"/>
                  </a:cubicBezTo>
                  <a:cubicBezTo>
                    <a:pt x="303371" y="232886"/>
                    <a:pt x="290989" y="238601"/>
                    <a:pt x="273844" y="258604"/>
                  </a:cubicBezTo>
                  <a:lnTo>
                    <a:pt x="273844" y="454819"/>
                  </a:lnTo>
                  <a:lnTo>
                    <a:pt x="178594" y="454819"/>
                  </a:lnTo>
                  <a:lnTo>
                    <a:pt x="178594" y="159544"/>
                  </a:lnTo>
                  <a:lnTo>
                    <a:pt x="273844" y="159544"/>
                  </a:lnTo>
                  <a:lnTo>
                    <a:pt x="273844" y="203359"/>
                  </a:lnTo>
                  <a:cubicBezTo>
                    <a:pt x="273844" y="203359"/>
                    <a:pt x="305276" y="142399"/>
                    <a:pt x="369094" y="147161"/>
                  </a:cubicBezTo>
                  <a:cubicBezTo>
                    <a:pt x="428149" y="150971"/>
                    <a:pt x="471964" y="187166"/>
                    <a:pt x="481489" y="264319"/>
                  </a:cubicBezTo>
                  <a:lnTo>
                    <a:pt x="483394" y="264319"/>
                  </a:lnTo>
                  <a:lnTo>
                    <a:pt x="483394" y="454819"/>
                  </a:lnTo>
                  <a:lnTo>
                    <a:pt x="388144" y="454819"/>
                  </a:lnTo>
                  <a:close/>
                  <a:moveTo>
                    <a:pt x="64294" y="121444"/>
                  </a:moveTo>
                  <a:cubicBezTo>
                    <a:pt x="32861" y="121444"/>
                    <a:pt x="7144" y="95726"/>
                    <a:pt x="7144" y="64294"/>
                  </a:cubicBezTo>
                  <a:cubicBezTo>
                    <a:pt x="7144" y="32861"/>
                    <a:pt x="32861" y="7144"/>
                    <a:pt x="64294" y="7144"/>
                  </a:cubicBezTo>
                  <a:cubicBezTo>
                    <a:pt x="95726" y="7144"/>
                    <a:pt x="121444" y="32861"/>
                    <a:pt x="121444" y="64294"/>
                  </a:cubicBezTo>
                  <a:cubicBezTo>
                    <a:pt x="121444" y="95726"/>
                    <a:pt x="95726" y="121444"/>
                    <a:pt x="64294" y="121444"/>
                  </a:cubicBezTo>
                  <a:close/>
                  <a:moveTo>
                    <a:pt x="111919" y="454819"/>
                  </a:moveTo>
                  <a:lnTo>
                    <a:pt x="16669" y="454819"/>
                  </a:lnTo>
                  <a:lnTo>
                    <a:pt x="16669" y="159544"/>
                  </a:lnTo>
                  <a:lnTo>
                    <a:pt x="111919" y="159544"/>
                  </a:lnTo>
                  <a:lnTo>
                    <a:pt x="111919" y="454819"/>
                  </a:lnTo>
                  <a:close/>
                </a:path>
              </a:pathLst>
            </a:custGeom>
            <a:solidFill>
              <a:schemeClr val="tx1"/>
            </a:solidFill>
            <a:ln w="9525" cap="flat">
              <a:noFill/>
              <a:prstDash val="solid"/>
              <a:miter/>
            </a:ln>
          </p:spPr>
          <p:txBody>
            <a:bodyPr rtlCol="0" anchor="ctr"/>
            <a:lstStyle/>
            <a:p>
              <a:endParaRPr lang="fr-FR">
                <a:latin typeface="Arial" panose="020B0604020202020204" pitchFamily="34" charset="0"/>
              </a:endParaRPr>
            </a:p>
          </p:txBody>
        </p:sp>
        <p:sp>
          <p:nvSpPr>
            <p:cNvPr id="33" name="Text Placeholder 17">
              <a:extLst>
                <a:ext uri="{FF2B5EF4-FFF2-40B4-BE49-F238E27FC236}">
                  <a16:creationId xmlns:a16="http://schemas.microsoft.com/office/drawing/2014/main" id="{FA875B98-7853-AA4B-8725-60397111ACA8}"/>
                </a:ext>
              </a:extLst>
            </p:cNvPr>
            <p:cNvSpPr txBox="1">
              <a:spLocks/>
            </p:cNvSpPr>
            <p:nvPr userDrawn="1"/>
          </p:nvSpPr>
          <p:spPr>
            <a:xfrm>
              <a:off x="798991" y="1640265"/>
              <a:ext cx="4850959" cy="24622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800" b="0" i="0" kern="1200" cap="all" spc="300" baseline="0">
                  <a:solidFill>
                    <a:schemeClr val="tx1"/>
                  </a:solidFill>
                  <a:latin typeface="Arial" panose="020B0604020202020204" pitchFamily="34" charset="0"/>
                  <a:ea typeface="+mn-ea"/>
                  <a:cs typeface="Arial" panose="020B0604020202020204" pitchFamily="34" charset="0"/>
                </a:defRPr>
              </a:lvl1pPr>
              <a:lvl2pPr marL="3200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3600" kern="1200">
                  <a:solidFill>
                    <a:schemeClr val="tx1"/>
                  </a:solidFill>
                  <a:latin typeface="+mn-lt"/>
                  <a:ea typeface="+mn-ea"/>
                  <a:cs typeface="+mn-cs"/>
                </a:defRPr>
              </a:lvl2pPr>
              <a:lvl3pPr marL="548640" indent="-320040" algn="l" defTabSz="914400" rtl="0" eaLnBrk="1" latinLnBrk="0" hangingPunct="1">
                <a:lnSpc>
                  <a:spcPct val="100000"/>
                </a:lnSpc>
                <a:spcBef>
                  <a:spcPts val="0"/>
                </a:spcBef>
                <a:spcAft>
                  <a:spcPts val="600"/>
                </a:spcAft>
                <a:buClr>
                  <a:schemeClr val="accent1"/>
                </a:buClr>
                <a:buFont typeface="System Font Regular"/>
                <a:buChar char="-"/>
                <a:defRPr sz="3200" kern="1200" cap="none" spc="0" baseline="0">
                  <a:solidFill>
                    <a:schemeClr val="tx1"/>
                  </a:solidFill>
                  <a:latin typeface="+mn-lt"/>
                  <a:ea typeface="+mn-ea"/>
                  <a:cs typeface="Arial" panose="020B0604020202020204" pitchFamily="34" charset="0"/>
                </a:defRPr>
              </a:lvl3pPr>
              <a:lvl4pPr marL="7772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cap="all" spc="3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Louisiana watershed initiative</a:t>
              </a:r>
            </a:p>
          </p:txBody>
        </p:sp>
      </p:grpSp>
    </p:spTree>
    <p:extLst>
      <p:ext uri="{BB962C8B-B14F-4D97-AF65-F5344CB8AC3E}">
        <p14:creationId xmlns:p14="http://schemas.microsoft.com/office/powerpoint/2010/main" val="1991863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44444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100" b="1" i="0">
                <a:solidFill>
                  <a:schemeClr val="bg1"/>
                </a:solidFill>
                <a:latin typeface="Arial"/>
                <a:cs typeface="Arial"/>
              </a:defRPr>
            </a:lvl1pPr>
          </a:lstStyle>
          <a:p>
            <a:pPr marL="12700">
              <a:lnSpc>
                <a:spcPct val="100000"/>
              </a:lnSpc>
            </a:pPr>
            <a:r>
              <a:rPr dirty="0"/>
              <a:t>L O U I S I A N A W A T E R S H E D</a:t>
            </a:r>
            <a:r>
              <a:rPr spc="245" dirty="0"/>
              <a:t> </a:t>
            </a:r>
            <a:r>
              <a:rPr dirty="0"/>
              <a:t>I N I T I A T I V E</a:t>
            </a:r>
          </a:p>
        </p:txBody>
      </p:sp>
      <p:sp>
        <p:nvSpPr>
          <p:cNvPr id="5" name="Holder 5"/>
          <p:cNvSpPr>
            <a:spLocks noGrp="1"/>
          </p:cNvSpPr>
          <p:nvPr>
            <p:ph type="dt" sz="half" idx="6"/>
          </p:nvPr>
        </p:nvSpPr>
        <p:spPr/>
        <p:txBody>
          <a:bodyPr lIns="0" tIns="0" rIns="0" bIns="0"/>
          <a:lstStyle>
            <a:lvl1pPr>
              <a:defRPr sz="1100" b="0" i="0">
                <a:solidFill>
                  <a:srgbClr val="4F858E"/>
                </a:solidFill>
                <a:latin typeface="Arial"/>
                <a:cs typeface="Arial"/>
              </a:defRPr>
            </a:lvl1pPr>
          </a:lstStyle>
          <a:p>
            <a:pPr marL="12700">
              <a:lnSpc>
                <a:spcPct val="100000"/>
              </a:lnSpc>
            </a:pPr>
            <a:r>
              <a:rPr dirty="0"/>
              <a:t>W O R K I N G T O G E T H E R F O R S U S T A I N A B I L I T Y A N D R E S I L I E N C</a:t>
            </a:r>
            <a:r>
              <a:rPr spc="75" dirty="0"/>
              <a:t> </a:t>
            </a:r>
            <a:r>
              <a:rPr dirty="0"/>
              <a:t>E</a:t>
            </a:r>
          </a:p>
        </p:txBody>
      </p:sp>
      <p:sp>
        <p:nvSpPr>
          <p:cNvPr id="6" name="Holder 6"/>
          <p:cNvSpPr>
            <a:spLocks noGrp="1"/>
          </p:cNvSpPr>
          <p:nvPr>
            <p:ph type="sldNum" sz="quarter" idx="7"/>
          </p:nvPr>
        </p:nvSpPr>
        <p:spPr/>
        <p:txBody>
          <a:bodyPr lIns="0" tIns="0" rIns="0" bIns="0"/>
          <a:lstStyle>
            <a:lvl1pPr>
              <a:defRPr sz="1800" b="1" i="0">
                <a:solidFill>
                  <a:srgbClr val="E7E6E6"/>
                </a:solidFill>
                <a:latin typeface="Arial"/>
                <a:cs typeface="Arial"/>
              </a:defRPr>
            </a:lvl1pPr>
          </a:lstStyle>
          <a:p>
            <a:pPr marL="38100">
              <a:lnSpc>
                <a:spcPts val="2090"/>
              </a:lnSpc>
            </a:pPr>
            <a:fld id="{81D60167-4931-47E6-BA6A-407CBD079E47}" type="slidenum">
              <a:rPr spc="-5" dirty="0"/>
              <a:t>‹#›</a:t>
            </a:fld>
            <a:endParaRPr spc="-5" dirty="0"/>
          </a:p>
        </p:txBody>
      </p:sp>
    </p:spTree>
    <p:extLst>
      <p:ext uri="{BB962C8B-B14F-4D97-AF65-F5344CB8AC3E}">
        <p14:creationId xmlns:p14="http://schemas.microsoft.com/office/powerpoint/2010/main" val="2993218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882014" y="614952"/>
            <a:ext cx="10427970" cy="1708785"/>
          </a:xfrm>
          <a:prstGeom prst="rect">
            <a:avLst/>
          </a:prstGeom>
        </p:spPr>
        <p:txBody>
          <a:bodyPr wrap="square" lIns="0" tIns="0" rIns="0" bIns="0">
            <a:spAutoFit/>
          </a:bodyPr>
          <a:lstStyle>
            <a:lvl1pPr>
              <a:defRPr sz="4400" b="1" i="1">
                <a:solidFill>
                  <a:srgbClr val="487A54"/>
                </a:solidFill>
                <a:latin typeface="Cambria"/>
                <a:cs typeface="Cambri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2373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6" name="Picture 5" descr="A tree next to a body of water&#10;&#10;Description automatically generated">
            <a:extLst>
              <a:ext uri="{FF2B5EF4-FFF2-40B4-BE49-F238E27FC236}">
                <a16:creationId xmlns:a16="http://schemas.microsoft.com/office/drawing/2014/main" id="{9150FF21-9FC3-024D-B591-88008B50946A}"/>
              </a:ext>
            </a:extLst>
          </p:cNvPr>
          <p:cNvPicPr>
            <a:picLocks noChangeAspect="1"/>
          </p:cNvPicPr>
          <p:nvPr userDrawn="1"/>
        </p:nvPicPr>
        <p:blipFill rotWithShape="1">
          <a:blip r:embed="rId2"/>
          <a:srcRect t="23831" b="9585"/>
          <a:stretch/>
        </p:blipFill>
        <p:spPr>
          <a:xfrm>
            <a:off x="-15230" y="-1"/>
            <a:ext cx="12207229" cy="6096001"/>
          </a:xfrm>
          <a:prstGeom prst="rect">
            <a:avLst/>
          </a:prstGeom>
        </p:spPr>
      </p:pic>
      <p:sp>
        <p:nvSpPr>
          <p:cNvPr id="4" name="Slide Number Placeholder 3">
            <a:extLst>
              <a:ext uri="{FF2B5EF4-FFF2-40B4-BE49-F238E27FC236}">
                <a16:creationId xmlns:a16="http://schemas.microsoft.com/office/drawing/2014/main" id="{ED4F028E-8A5F-0B4F-957E-6DA385475488}"/>
              </a:ext>
            </a:extLst>
          </p:cNvPr>
          <p:cNvSpPr>
            <a:spLocks noGrp="1"/>
          </p:cNvSpPr>
          <p:nvPr>
            <p:ph type="sldNum" sz="quarter" idx="12"/>
          </p:nvPr>
        </p:nvSpPr>
        <p:spPr>
          <a:xfrm>
            <a:off x="10737564" y="5639251"/>
            <a:ext cx="728531" cy="365125"/>
          </a:xfrm>
          <a:prstGeom prst="rect">
            <a:avLst/>
          </a:prstGeom>
        </p:spPr>
        <p:txBody>
          <a:bodyPr/>
          <a:lstStyle/>
          <a:p>
            <a:fld id="{032A3741-3814-0B4B-9A66-C1B0A3E46F7D}" type="slidenum">
              <a:rPr lang="en-US" smtClean="0"/>
              <a:t>‹#›</a:t>
            </a:fld>
            <a:endParaRPr lang="en-US"/>
          </a:p>
        </p:txBody>
      </p:sp>
      <p:sp>
        <p:nvSpPr>
          <p:cNvPr id="2" name="Rectangle 1">
            <a:extLst>
              <a:ext uri="{FF2B5EF4-FFF2-40B4-BE49-F238E27FC236}">
                <a16:creationId xmlns:a16="http://schemas.microsoft.com/office/drawing/2014/main" id="{0AB4F1A3-AE94-5B4D-828F-82C565B99554}"/>
              </a:ext>
            </a:extLst>
          </p:cNvPr>
          <p:cNvSpPr/>
          <p:nvPr userDrawn="1"/>
        </p:nvSpPr>
        <p:spPr>
          <a:xfrm>
            <a:off x="-15229" y="-8792"/>
            <a:ext cx="3613942" cy="6132756"/>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F781EC-0535-8B4E-9EE9-5A645D788642}"/>
              </a:ext>
            </a:extLst>
          </p:cNvPr>
          <p:cNvSpPr/>
          <p:nvPr userDrawn="1"/>
        </p:nvSpPr>
        <p:spPr>
          <a:xfrm>
            <a:off x="3598713" y="0"/>
            <a:ext cx="8600902" cy="6126480"/>
          </a:xfrm>
          <a:prstGeom prst="rect">
            <a:avLst/>
          </a:prstGeom>
          <a:solidFill>
            <a:schemeClr val="accent4">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5EC271A-0B85-6B46-87D2-E52CF9433F76}"/>
              </a:ext>
            </a:extLst>
          </p:cNvPr>
          <p:cNvGrpSpPr/>
          <p:nvPr userDrawn="1"/>
        </p:nvGrpSpPr>
        <p:grpSpPr>
          <a:xfrm>
            <a:off x="0" y="1993196"/>
            <a:ext cx="3591098" cy="2060106"/>
            <a:chOff x="0" y="1924636"/>
            <a:chExt cx="3591098" cy="2060106"/>
          </a:xfrm>
        </p:grpSpPr>
        <p:pic>
          <p:nvPicPr>
            <p:cNvPr id="10" name="Picture 9">
              <a:extLst>
                <a:ext uri="{FF2B5EF4-FFF2-40B4-BE49-F238E27FC236}">
                  <a16:creationId xmlns:a16="http://schemas.microsoft.com/office/drawing/2014/main" id="{096A2AA9-F1DF-0443-A516-73CAB567AC7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3539" y="1924636"/>
              <a:ext cx="1184020" cy="1184020"/>
            </a:xfrm>
            <a:prstGeom prst="rect">
              <a:avLst/>
            </a:prstGeom>
          </p:spPr>
        </p:pic>
        <p:sp>
          <p:nvSpPr>
            <p:cNvPr id="5" name="TextBox 4">
              <a:extLst>
                <a:ext uri="{FF2B5EF4-FFF2-40B4-BE49-F238E27FC236}">
                  <a16:creationId xmlns:a16="http://schemas.microsoft.com/office/drawing/2014/main" id="{2EDFBF91-FA8B-8946-B602-51D91E0B822F}"/>
                </a:ext>
              </a:extLst>
            </p:cNvPr>
            <p:cNvSpPr txBox="1"/>
            <p:nvPr userDrawn="1"/>
          </p:nvSpPr>
          <p:spPr>
            <a:xfrm>
              <a:off x="0" y="3338411"/>
              <a:ext cx="3591098" cy="646331"/>
            </a:xfrm>
            <a:prstGeom prst="rect">
              <a:avLst/>
            </a:prstGeom>
            <a:noFill/>
          </p:spPr>
          <p:txBody>
            <a:bodyPr wrap="square" rtlCol="0">
              <a:spAutoFit/>
            </a:bodyPr>
            <a:lstStyle/>
            <a:p>
              <a:pPr algn="ctr"/>
              <a:r>
                <a:rPr lang="en-US" sz="3600" spc="300" dirty="0">
                  <a:solidFill>
                    <a:schemeClr val="bg1"/>
                  </a:solidFill>
                  <a:latin typeface="+mj-lt"/>
                </a:rPr>
                <a:t>AGENDA</a:t>
              </a:r>
            </a:p>
          </p:txBody>
        </p:sp>
      </p:grpSp>
      <p:sp>
        <p:nvSpPr>
          <p:cNvPr id="29" name="Text Placeholder 19">
            <a:extLst>
              <a:ext uri="{FF2B5EF4-FFF2-40B4-BE49-F238E27FC236}">
                <a16:creationId xmlns:a16="http://schemas.microsoft.com/office/drawing/2014/main" id="{30C09303-A91C-884C-A06B-F31EE1E8980D}"/>
              </a:ext>
            </a:extLst>
          </p:cNvPr>
          <p:cNvSpPr>
            <a:spLocks noGrp="1"/>
          </p:cNvSpPr>
          <p:nvPr>
            <p:ph type="body" sz="quarter" idx="21"/>
          </p:nvPr>
        </p:nvSpPr>
        <p:spPr>
          <a:xfrm>
            <a:off x="3933998" y="342900"/>
            <a:ext cx="7915102" cy="5363120"/>
          </a:xfrm>
        </p:spPr>
        <p:txBody>
          <a:bodyPr anchor="ctr" anchorCtr="0">
            <a:noAutofit/>
          </a:bodyPr>
          <a:lstStyle>
            <a:lvl1pPr marL="514350" indent="-514350">
              <a:lnSpc>
                <a:spcPct val="150000"/>
              </a:lnSpc>
              <a:buFont typeface="+mj-lt"/>
              <a:buAutoNum type="arabicPeriod"/>
              <a:defRPr sz="2600" spc="100" baseline="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66887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Bordered Long Title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9F8CBD-15D8-DE47-A6F6-5EA2A4C82B3C}"/>
              </a:ext>
            </a:extLst>
          </p:cNvPr>
          <p:cNvSpPr>
            <a:spLocks noGrp="1"/>
          </p:cNvSpPr>
          <p:nvPr>
            <p:ph type="title"/>
          </p:nvPr>
        </p:nvSpPr>
        <p:spPr>
          <a:xfrm>
            <a:off x="338328" y="367816"/>
            <a:ext cx="4478147" cy="1741823"/>
          </a:xfrm>
        </p:spPr>
        <p:txBody>
          <a:bodyPr bIns="347472" anchor="t">
            <a:sp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3">
            <a:extLst>
              <a:ext uri="{FF2B5EF4-FFF2-40B4-BE49-F238E27FC236}">
                <a16:creationId xmlns:a16="http://schemas.microsoft.com/office/drawing/2014/main" id="{FB8C5E0B-47FC-A74A-911B-96ECD58AA70A}"/>
              </a:ext>
            </a:extLst>
          </p:cNvPr>
          <p:cNvSpPr>
            <a:spLocks noGrp="1"/>
          </p:cNvSpPr>
          <p:nvPr>
            <p:ph type="body" sz="half" idx="2"/>
          </p:nvPr>
        </p:nvSpPr>
        <p:spPr>
          <a:xfrm>
            <a:off x="338328" y="2139619"/>
            <a:ext cx="4478147" cy="3950903"/>
          </a:xfrm>
        </p:spPr>
        <p:txBody>
          <a:bodyPr>
            <a:noAutofit/>
          </a:bodyPr>
          <a:lstStyle>
            <a:lvl1pPr marL="228600" indent="-22860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4">
            <a:extLst>
              <a:ext uri="{FF2B5EF4-FFF2-40B4-BE49-F238E27FC236}">
                <a16:creationId xmlns:a16="http://schemas.microsoft.com/office/drawing/2014/main" id="{33AFCE00-7AD8-694F-BC48-B9C0A4D4B74A}"/>
              </a:ext>
            </a:extLst>
          </p:cNvPr>
          <p:cNvSpPr>
            <a:spLocks noGrp="1"/>
          </p:cNvSpPr>
          <p:nvPr>
            <p:ph type="pic" sz="quarter" idx="13"/>
          </p:nvPr>
        </p:nvSpPr>
        <p:spPr>
          <a:xfrm>
            <a:off x="5146485" y="368300"/>
            <a:ext cx="6715316" cy="5300663"/>
          </a:xfrm>
        </p:spPr>
        <p:txBody>
          <a:bodyPr/>
          <a:lstStyle/>
          <a:p>
            <a:r>
              <a:rPr lang="en-US"/>
              <a:t>Click icon to add picture</a:t>
            </a:r>
          </a:p>
        </p:txBody>
      </p:sp>
      <p:sp>
        <p:nvSpPr>
          <p:cNvPr id="11" name="Text Placeholder 10">
            <a:extLst>
              <a:ext uri="{FF2B5EF4-FFF2-40B4-BE49-F238E27FC236}">
                <a16:creationId xmlns:a16="http://schemas.microsoft.com/office/drawing/2014/main" id="{5C4DB7F5-6BB3-B840-9F33-960F8897A515}"/>
              </a:ext>
            </a:extLst>
          </p:cNvPr>
          <p:cNvSpPr>
            <a:spLocks noGrp="1"/>
          </p:cNvSpPr>
          <p:nvPr>
            <p:ph type="body" sz="quarter" idx="14" hasCustomPrompt="1"/>
          </p:nvPr>
        </p:nvSpPr>
        <p:spPr>
          <a:xfrm>
            <a:off x="5146484" y="5773127"/>
            <a:ext cx="6707188" cy="317395"/>
          </a:xfrm>
        </p:spPr>
        <p:txBody>
          <a:bodyPr anchor="ctr" anchorCtr="0"/>
          <a:lstStyle>
            <a:lvl1pPr marL="0" indent="0">
              <a:lnSpc>
                <a:spcPct val="100000"/>
              </a:lnSpc>
              <a:buNone/>
              <a:defRPr sz="1400" cap="all" spc="300" baseline="0">
                <a:latin typeface="+mj-lt"/>
              </a:defRPr>
            </a:lvl1pPr>
          </a:lstStyle>
          <a:p>
            <a:pPr lvl="0"/>
            <a:r>
              <a:rPr lang="en-US" dirty="0"/>
              <a:t>CLICK TO EDIT SOURCE NAME</a:t>
            </a:r>
          </a:p>
        </p:txBody>
      </p:sp>
    </p:spTree>
    <p:extLst>
      <p:ext uri="{BB962C8B-B14F-4D97-AF65-F5344CB8AC3E}">
        <p14:creationId xmlns:p14="http://schemas.microsoft.com/office/powerpoint/2010/main" val="315893370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Bordered Short 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9F8CBD-15D8-DE47-A6F6-5EA2A4C82B3C}"/>
              </a:ext>
            </a:extLst>
          </p:cNvPr>
          <p:cNvSpPr>
            <a:spLocks noGrp="1"/>
          </p:cNvSpPr>
          <p:nvPr>
            <p:ph type="title"/>
          </p:nvPr>
        </p:nvSpPr>
        <p:spPr>
          <a:xfrm>
            <a:off x="338328" y="367816"/>
            <a:ext cx="4478147" cy="1695657"/>
          </a:xfrm>
        </p:spPr>
        <p:txBody>
          <a:bodyPr wrap="square" bIns="347472" anchor="t">
            <a:sp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33AFCE00-7AD8-694F-BC48-B9C0A4D4B74A}"/>
              </a:ext>
            </a:extLst>
          </p:cNvPr>
          <p:cNvSpPr>
            <a:spLocks noGrp="1"/>
          </p:cNvSpPr>
          <p:nvPr>
            <p:ph type="pic" sz="quarter" idx="13"/>
          </p:nvPr>
        </p:nvSpPr>
        <p:spPr>
          <a:xfrm>
            <a:off x="5154613" y="368300"/>
            <a:ext cx="6694487" cy="5300663"/>
          </a:xfrm>
        </p:spPr>
        <p:txBody>
          <a:bodyPr/>
          <a:lstStyle/>
          <a:p>
            <a:r>
              <a:rPr lang="en-US"/>
              <a:t>Click icon to add picture</a:t>
            </a:r>
          </a:p>
        </p:txBody>
      </p:sp>
      <p:sp>
        <p:nvSpPr>
          <p:cNvPr id="11" name="Text Placeholder 10">
            <a:extLst>
              <a:ext uri="{FF2B5EF4-FFF2-40B4-BE49-F238E27FC236}">
                <a16:creationId xmlns:a16="http://schemas.microsoft.com/office/drawing/2014/main" id="{5C4DB7F5-6BB3-B840-9F33-960F8897A515}"/>
              </a:ext>
            </a:extLst>
          </p:cNvPr>
          <p:cNvSpPr>
            <a:spLocks noGrp="1"/>
          </p:cNvSpPr>
          <p:nvPr>
            <p:ph type="body" sz="quarter" idx="14" hasCustomPrompt="1"/>
          </p:nvPr>
        </p:nvSpPr>
        <p:spPr>
          <a:xfrm>
            <a:off x="5154612" y="5768347"/>
            <a:ext cx="6694488" cy="317395"/>
          </a:xfrm>
        </p:spPr>
        <p:txBody>
          <a:bodyPr anchor="ctr" anchorCtr="0"/>
          <a:lstStyle>
            <a:lvl1pPr marL="0" indent="0">
              <a:lnSpc>
                <a:spcPct val="100000"/>
              </a:lnSpc>
              <a:buNone/>
              <a:defRPr sz="1400" cap="all" spc="300" baseline="0">
                <a:latin typeface="+mj-lt"/>
              </a:defRPr>
            </a:lvl1pPr>
          </a:lstStyle>
          <a:p>
            <a:pPr lvl="0"/>
            <a:r>
              <a:rPr lang="en-US" dirty="0"/>
              <a:t>CLICK TO EDIT SOURCE NAME</a:t>
            </a:r>
          </a:p>
        </p:txBody>
      </p:sp>
      <p:sp>
        <p:nvSpPr>
          <p:cNvPr id="7" name="Text Placeholder 5">
            <a:extLst>
              <a:ext uri="{FF2B5EF4-FFF2-40B4-BE49-F238E27FC236}">
                <a16:creationId xmlns:a16="http://schemas.microsoft.com/office/drawing/2014/main" id="{A1AC6C4D-C75F-0847-A733-CBBC19FA2AF4}"/>
              </a:ext>
            </a:extLst>
          </p:cNvPr>
          <p:cNvSpPr>
            <a:spLocks noGrp="1"/>
          </p:cNvSpPr>
          <p:nvPr>
            <p:ph type="body" sz="quarter" idx="15"/>
          </p:nvPr>
        </p:nvSpPr>
        <p:spPr>
          <a:xfrm>
            <a:off x="338328" y="2735835"/>
            <a:ext cx="4478147" cy="3360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E3117CC5-9DC0-8F4C-8902-820639C5C85D}"/>
              </a:ext>
            </a:extLst>
          </p:cNvPr>
          <p:cNvSpPr>
            <a:spLocks noGrp="1"/>
          </p:cNvSpPr>
          <p:nvPr>
            <p:ph type="body" sz="quarter" idx="16" hasCustomPrompt="1"/>
          </p:nvPr>
        </p:nvSpPr>
        <p:spPr>
          <a:xfrm>
            <a:off x="338328" y="2063472"/>
            <a:ext cx="4478147" cy="672364"/>
          </a:xfrm>
        </p:spPr>
        <p:txBody>
          <a:bodyPr bIns="347472">
            <a:spAutoFit/>
          </a:bodyPr>
          <a:lstStyle>
            <a:lvl1pPr marL="0" indent="0">
              <a:buNone/>
              <a:defRPr sz="2000" cap="all" spc="300" baseline="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MASTER SUBTITLE STYLE</a:t>
            </a:r>
          </a:p>
        </p:txBody>
      </p:sp>
    </p:spTree>
    <p:extLst>
      <p:ext uri="{BB962C8B-B14F-4D97-AF65-F5344CB8AC3E}">
        <p14:creationId xmlns:p14="http://schemas.microsoft.com/office/powerpoint/2010/main" val="110236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6291-AE7E-4B4E-952D-B321AAA030CA}"/>
              </a:ext>
            </a:extLst>
          </p:cNvPr>
          <p:cNvSpPr>
            <a:spLocks noGrp="1"/>
          </p:cNvSpPr>
          <p:nvPr>
            <p:ph type="title"/>
          </p:nvPr>
        </p:nvSpPr>
        <p:spPr>
          <a:xfrm>
            <a:off x="338328" y="365125"/>
            <a:ext cx="11510772" cy="818494"/>
          </a:xfrm>
        </p:spPr>
        <p:txBody>
          <a:bodyPr wrap="square" bIns="173736" anchor="t">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3C884E8D-D196-574B-9326-AFB3E62230DA}"/>
              </a:ext>
            </a:extLst>
          </p:cNvPr>
          <p:cNvSpPr>
            <a:spLocks noGrp="1"/>
          </p:cNvSpPr>
          <p:nvPr>
            <p:ph type="body" sz="quarter" idx="13"/>
          </p:nvPr>
        </p:nvSpPr>
        <p:spPr>
          <a:xfrm>
            <a:off x="338138" y="1855983"/>
            <a:ext cx="11510962" cy="42400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0EA6471B-B010-5D44-9C89-97E638EF3B8E}"/>
              </a:ext>
            </a:extLst>
          </p:cNvPr>
          <p:cNvSpPr>
            <a:spLocks noGrp="1"/>
          </p:cNvSpPr>
          <p:nvPr>
            <p:ph type="body" sz="quarter" idx="14" hasCustomPrompt="1"/>
          </p:nvPr>
        </p:nvSpPr>
        <p:spPr>
          <a:xfrm>
            <a:off x="338328" y="1183619"/>
            <a:ext cx="11510772" cy="672364"/>
          </a:xfrm>
        </p:spPr>
        <p:txBody>
          <a:bodyPr wrap="square" bIns="347472">
            <a:spAutoFit/>
          </a:bodyPr>
          <a:lstStyle>
            <a:lvl1pPr marL="0" indent="0">
              <a:buNone/>
              <a:defRPr sz="2000" cap="all" spc="300" baseline="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SUBTITLE STYLE</a:t>
            </a:r>
          </a:p>
        </p:txBody>
      </p:sp>
    </p:spTree>
    <p:extLst>
      <p:ext uri="{BB962C8B-B14F-4D97-AF65-F5344CB8AC3E}">
        <p14:creationId xmlns:p14="http://schemas.microsoft.com/office/powerpoint/2010/main" val="386550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6291-AE7E-4B4E-952D-B321AAA030CA}"/>
              </a:ext>
            </a:extLst>
          </p:cNvPr>
          <p:cNvSpPr>
            <a:spLocks noGrp="1"/>
          </p:cNvSpPr>
          <p:nvPr>
            <p:ph type="title"/>
          </p:nvPr>
        </p:nvSpPr>
        <p:spPr>
          <a:xfrm>
            <a:off x="338328" y="365125"/>
            <a:ext cx="11510772" cy="993926"/>
          </a:xfrm>
        </p:spPr>
        <p:txBody>
          <a:bodyPr wrap="square" bIns="347472" anchor="t">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3C884E8D-D196-574B-9326-AFB3E62230DA}"/>
              </a:ext>
            </a:extLst>
          </p:cNvPr>
          <p:cNvSpPr>
            <a:spLocks noGrp="1"/>
          </p:cNvSpPr>
          <p:nvPr>
            <p:ph type="body" sz="quarter" idx="13"/>
          </p:nvPr>
        </p:nvSpPr>
        <p:spPr>
          <a:xfrm>
            <a:off x="338138" y="1389031"/>
            <a:ext cx="11510772" cy="47069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199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Section Divider - Mandeville Fontainblea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B9A82D-F2E5-7E49-80F7-9CE075880987}"/>
              </a:ext>
            </a:extLst>
          </p:cNvPr>
          <p:cNvSpPr/>
          <p:nvPr userDrawn="1"/>
        </p:nvSpPr>
        <p:spPr>
          <a:xfrm>
            <a:off x="0" y="5750560"/>
            <a:ext cx="10737564" cy="110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5">
            <a:extLst>
              <a:ext uri="{FF2B5EF4-FFF2-40B4-BE49-F238E27FC236}">
                <a16:creationId xmlns:a16="http://schemas.microsoft.com/office/drawing/2014/main" id="{9453AB14-5E06-094D-8449-77660923F787}"/>
              </a:ext>
            </a:extLst>
          </p:cNvPr>
          <p:cNvSpPr>
            <a:spLocks noGrp="1"/>
          </p:cNvSpPr>
          <p:nvPr>
            <p:ph type="body" sz="quarter" idx="14" hasCustomPrompt="1"/>
          </p:nvPr>
        </p:nvSpPr>
        <p:spPr>
          <a:xfrm>
            <a:off x="1875250" y="5930903"/>
            <a:ext cx="8862314" cy="606833"/>
          </a:xfrm>
        </p:spPr>
        <p:txBody>
          <a:bodyPr>
            <a:noAutofit/>
          </a:bodyPr>
          <a:lstStyle>
            <a:lvl1pPr marL="0" indent="0">
              <a:buNone/>
              <a:defRPr sz="3200" spc="300">
                <a:latin typeface="+mj-lt"/>
              </a:defRPr>
            </a:lvl1pPr>
          </a:lstStyle>
          <a:p>
            <a:pPr lvl="0"/>
            <a:r>
              <a:rPr lang="en-US" dirty="0"/>
              <a:t>Click to Edit Agenda Item Name</a:t>
            </a:r>
          </a:p>
        </p:txBody>
      </p:sp>
      <p:sp>
        <p:nvSpPr>
          <p:cNvPr id="8" name="Rectangle 7">
            <a:extLst>
              <a:ext uri="{FF2B5EF4-FFF2-40B4-BE49-F238E27FC236}">
                <a16:creationId xmlns:a16="http://schemas.microsoft.com/office/drawing/2014/main" id="{C538940C-F6AF-5449-9881-537BCDEEFA11}"/>
              </a:ext>
            </a:extLst>
          </p:cNvPr>
          <p:cNvSpPr/>
          <p:nvPr userDrawn="1"/>
        </p:nvSpPr>
        <p:spPr>
          <a:xfrm rot="16200000">
            <a:off x="-2670048" y="2658309"/>
            <a:ext cx="6858004" cy="1541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ss, wooden, outdoor, wood&#10;&#10;Description automatically generated">
            <a:extLst>
              <a:ext uri="{FF2B5EF4-FFF2-40B4-BE49-F238E27FC236}">
                <a16:creationId xmlns:a16="http://schemas.microsoft.com/office/drawing/2014/main" id="{840219A3-3F5C-3546-9DE8-A94CC777FB0C}"/>
              </a:ext>
            </a:extLst>
          </p:cNvPr>
          <p:cNvPicPr>
            <a:picLocks noChangeAspect="1"/>
          </p:cNvPicPr>
          <p:nvPr userDrawn="1"/>
        </p:nvPicPr>
        <p:blipFill rotWithShape="1">
          <a:blip r:embed="rId2"/>
          <a:srcRect t="13090" b="7931"/>
          <a:stretch/>
        </p:blipFill>
        <p:spPr>
          <a:xfrm>
            <a:off x="1529644" y="-3"/>
            <a:ext cx="10662355" cy="5614044"/>
          </a:xfrm>
          <a:prstGeom prst="rect">
            <a:avLst/>
          </a:prstGeom>
        </p:spPr>
      </p:pic>
    </p:spTree>
    <p:extLst>
      <p:ext uri="{BB962C8B-B14F-4D97-AF65-F5344CB8AC3E}">
        <p14:creationId xmlns:p14="http://schemas.microsoft.com/office/powerpoint/2010/main" val="1413468806"/>
      </p:ext>
    </p:extLst>
  </p:cSld>
  <p:clrMapOvr>
    <a:masterClrMapping/>
  </p:clrMapOvr>
  <p:extLst>
    <p:ext uri="{DCECCB84-F9BA-43D5-87BE-67443E8EF086}">
      <p15:sldGuideLst xmlns:p15="http://schemas.microsoft.com/office/powerpoint/2012/main">
        <p15:guide id="1" orient="horz" pos="352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Left Blue Background/Right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2B8075-D737-0F47-B8F1-448B7DCE64D2}"/>
              </a:ext>
            </a:extLst>
          </p:cNvPr>
          <p:cNvSpPr/>
          <p:nvPr userDrawn="1"/>
        </p:nvSpPr>
        <p:spPr>
          <a:xfrm>
            <a:off x="0" y="1359052"/>
            <a:ext cx="7400339" cy="43891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C4346-DA08-EE46-8A21-DD0309EAC518}"/>
              </a:ext>
            </a:extLst>
          </p:cNvPr>
          <p:cNvSpPr>
            <a:spLocks noGrp="1"/>
          </p:cNvSpPr>
          <p:nvPr>
            <p:ph type="title"/>
          </p:nvPr>
        </p:nvSpPr>
        <p:spPr>
          <a:xfrm>
            <a:off x="338328" y="365125"/>
            <a:ext cx="11498072" cy="993926"/>
          </a:xfrm>
        </p:spPr>
        <p:txBody>
          <a:bodyPr bIns="347472" anchor="t">
            <a:sp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D67C966A-3034-1541-9BDE-E099A674EE5F}"/>
              </a:ext>
            </a:extLst>
          </p:cNvPr>
          <p:cNvSpPr>
            <a:spLocks noGrp="1"/>
          </p:cNvSpPr>
          <p:nvPr>
            <p:ph type="pic" idx="1"/>
          </p:nvPr>
        </p:nvSpPr>
        <p:spPr>
          <a:xfrm>
            <a:off x="7400338" y="1359051"/>
            <a:ext cx="4791661" cy="4389120"/>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FFB5C17-39F0-F647-8033-C475B8AF9D22}"/>
              </a:ext>
            </a:extLst>
          </p:cNvPr>
          <p:cNvSpPr>
            <a:spLocks noGrp="1"/>
          </p:cNvSpPr>
          <p:nvPr>
            <p:ph type="body" sz="half" idx="2"/>
          </p:nvPr>
        </p:nvSpPr>
        <p:spPr>
          <a:xfrm>
            <a:off x="338327" y="1706524"/>
            <a:ext cx="6714539" cy="3694175"/>
          </a:xfrm>
        </p:spPr>
        <p:txBody>
          <a:bodyPr wrap="square" tIns="45720">
            <a:no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10">
            <a:extLst>
              <a:ext uri="{FF2B5EF4-FFF2-40B4-BE49-F238E27FC236}">
                <a16:creationId xmlns:a16="http://schemas.microsoft.com/office/drawing/2014/main" id="{BEA7288A-707F-A04B-9692-CB2DBDF9D356}"/>
              </a:ext>
            </a:extLst>
          </p:cNvPr>
          <p:cNvSpPr>
            <a:spLocks noGrp="1"/>
          </p:cNvSpPr>
          <p:nvPr>
            <p:ph type="body" sz="quarter" idx="14" hasCustomPrompt="1"/>
          </p:nvPr>
        </p:nvSpPr>
        <p:spPr>
          <a:xfrm>
            <a:off x="7400338" y="5776783"/>
            <a:ext cx="4448762" cy="317395"/>
          </a:xfrm>
        </p:spPr>
        <p:txBody>
          <a:bodyPr anchor="ctr" anchorCtr="0"/>
          <a:lstStyle>
            <a:lvl1pPr marL="0" indent="0">
              <a:buNone/>
              <a:defRPr sz="1400" cap="all" spc="300" baseline="0">
                <a:latin typeface="+mj-lt"/>
              </a:defRPr>
            </a:lvl1pPr>
          </a:lstStyle>
          <a:p>
            <a:pPr lvl="0"/>
            <a:r>
              <a:rPr lang="en-US" dirty="0"/>
              <a:t>CLICK TO EDIT SOURCE NAME</a:t>
            </a:r>
          </a:p>
        </p:txBody>
      </p:sp>
    </p:spTree>
    <p:extLst>
      <p:ext uri="{BB962C8B-B14F-4D97-AF65-F5344CB8AC3E}">
        <p14:creationId xmlns:p14="http://schemas.microsoft.com/office/powerpoint/2010/main" val="2858369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Left Blue Background/Right Pictur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2AC559-B651-ED49-A271-CE81EF4CF23C}"/>
              </a:ext>
            </a:extLst>
          </p:cNvPr>
          <p:cNvSpPr/>
          <p:nvPr userDrawn="1"/>
        </p:nvSpPr>
        <p:spPr>
          <a:xfrm>
            <a:off x="0" y="1855983"/>
            <a:ext cx="7400339" cy="391617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9CB100E3-54AB-5341-995B-CDAF66A873A3}"/>
              </a:ext>
            </a:extLst>
          </p:cNvPr>
          <p:cNvSpPr>
            <a:spLocks noGrp="1"/>
          </p:cNvSpPr>
          <p:nvPr>
            <p:ph type="pic" idx="1"/>
          </p:nvPr>
        </p:nvSpPr>
        <p:spPr>
          <a:xfrm>
            <a:off x="7400338" y="1855983"/>
            <a:ext cx="4791661" cy="3916179"/>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5">
            <a:extLst>
              <a:ext uri="{FF2B5EF4-FFF2-40B4-BE49-F238E27FC236}">
                <a16:creationId xmlns:a16="http://schemas.microsoft.com/office/drawing/2014/main" id="{3C884E8D-D196-574B-9326-AFB3E62230DA}"/>
              </a:ext>
            </a:extLst>
          </p:cNvPr>
          <p:cNvSpPr>
            <a:spLocks noGrp="1"/>
          </p:cNvSpPr>
          <p:nvPr>
            <p:ph type="body" sz="quarter" idx="13"/>
          </p:nvPr>
        </p:nvSpPr>
        <p:spPr>
          <a:xfrm>
            <a:off x="338139" y="2203455"/>
            <a:ext cx="6714728" cy="3216614"/>
          </a:xfrm>
        </p:spPr>
        <p:txBody>
          <a:bodyPr/>
          <a:lstStyle>
            <a:lvl1pPr>
              <a:defRPr sz="2200"/>
            </a:lvl1pPr>
          </a:lstStyle>
          <a:p>
            <a:pPr lvl="0"/>
            <a:r>
              <a:rPr lang="en-US"/>
              <a:t>Click to edit Master text styles</a:t>
            </a:r>
          </a:p>
        </p:txBody>
      </p:sp>
      <p:sp>
        <p:nvSpPr>
          <p:cNvPr id="11" name="Title 1">
            <a:extLst>
              <a:ext uri="{FF2B5EF4-FFF2-40B4-BE49-F238E27FC236}">
                <a16:creationId xmlns:a16="http://schemas.microsoft.com/office/drawing/2014/main" id="{8E748C6B-78A8-2A4F-B0F8-A8EA8FD73E51}"/>
              </a:ext>
            </a:extLst>
          </p:cNvPr>
          <p:cNvSpPr>
            <a:spLocks noGrp="1"/>
          </p:cNvSpPr>
          <p:nvPr>
            <p:ph type="title"/>
          </p:nvPr>
        </p:nvSpPr>
        <p:spPr>
          <a:xfrm>
            <a:off x="338328" y="365125"/>
            <a:ext cx="11484864" cy="818494"/>
          </a:xfrm>
        </p:spPr>
        <p:txBody>
          <a:bodyPr bIns="173736" anchor="t">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56B07805-69D3-D542-A95C-0928648ADD95}"/>
              </a:ext>
            </a:extLst>
          </p:cNvPr>
          <p:cNvSpPr>
            <a:spLocks noGrp="1"/>
          </p:cNvSpPr>
          <p:nvPr>
            <p:ph type="body" sz="quarter" idx="14" hasCustomPrompt="1"/>
          </p:nvPr>
        </p:nvSpPr>
        <p:spPr>
          <a:xfrm>
            <a:off x="338328" y="1183619"/>
            <a:ext cx="11484864" cy="672364"/>
          </a:xfrm>
        </p:spPr>
        <p:txBody>
          <a:bodyPr wrap="square" bIns="347472">
            <a:spAutoFit/>
          </a:bodyPr>
          <a:lstStyle>
            <a:lvl1pPr marL="0" indent="0">
              <a:buNone/>
              <a:defRPr sz="2000" cap="all" spc="300" baseline="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SUBTITLE STYLE</a:t>
            </a:r>
          </a:p>
        </p:txBody>
      </p:sp>
      <p:sp>
        <p:nvSpPr>
          <p:cNvPr id="7" name="Text Placeholder 10">
            <a:extLst>
              <a:ext uri="{FF2B5EF4-FFF2-40B4-BE49-F238E27FC236}">
                <a16:creationId xmlns:a16="http://schemas.microsoft.com/office/drawing/2014/main" id="{3E9BFB32-5B25-3841-8979-618CBEA63BD0}"/>
              </a:ext>
            </a:extLst>
          </p:cNvPr>
          <p:cNvSpPr>
            <a:spLocks noGrp="1"/>
          </p:cNvSpPr>
          <p:nvPr>
            <p:ph type="body" sz="quarter" idx="15" hasCustomPrompt="1"/>
          </p:nvPr>
        </p:nvSpPr>
        <p:spPr>
          <a:xfrm>
            <a:off x="7400338" y="5776783"/>
            <a:ext cx="4448762" cy="317395"/>
          </a:xfrm>
        </p:spPr>
        <p:txBody>
          <a:bodyPr anchor="ctr" anchorCtr="0"/>
          <a:lstStyle>
            <a:lvl1pPr marL="0" indent="0">
              <a:buNone/>
              <a:defRPr sz="1400" cap="all" spc="300" baseline="0">
                <a:latin typeface="+mj-lt"/>
              </a:defRPr>
            </a:lvl1pPr>
          </a:lstStyle>
          <a:p>
            <a:pPr lvl="0"/>
            <a:r>
              <a:rPr lang="en-US" dirty="0"/>
              <a:t>CLICK TO EDIT SOURCE NAME</a:t>
            </a:r>
          </a:p>
        </p:txBody>
      </p:sp>
    </p:spTree>
    <p:extLst>
      <p:ext uri="{BB962C8B-B14F-4D97-AF65-F5344CB8AC3E}">
        <p14:creationId xmlns:p14="http://schemas.microsoft.com/office/powerpoint/2010/main" val="41723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ABC551-6729-7A44-9413-535A66910022}"/>
              </a:ext>
            </a:extLst>
          </p:cNvPr>
          <p:cNvSpPr/>
          <p:nvPr userDrawn="1"/>
        </p:nvSpPr>
        <p:spPr>
          <a:xfrm>
            <a:off x="0" y="6258552"/>
            <a:ext cx="4097867" cy="458611"/>
          </a:xfrm>
          <a:custGeom>
            <a:avLst/>
            <a:gdLst>
              <a:gd name="connsiteX0" fmla="*/ 0 w 4343852"/>
              <a:gd name="connsiteY0" fmla="*/ 0 h 458611"/>
              <a:gd name="connsiteX1" fmla="*/ 4343852 w 4343852"/>
              <a:gd name="connsiteY1" fmla="*/ 0 h 458611"/>
              <a:gd name="connsiteX2" fmla="*/ 4343852 w 4343852"/>
              <a:gd name="connsiteY2" fmla="*/ 458611 h 458611"/>
              <a:gd name="connsiteX3" fmla="*/ 0 w 4343852"/>
              <a:gd name="connsiteY3" fmla="*/ 458611 h 458611"/>
              <a:gd name="connsiteX4" fmla="*/ 0 w 4343852"/>
              <a:gd name="connsiteY4" fmla="*/ 0 h 458611"/>
              <a:gd name="connsiteX0" fmla="*/ 0 w 4343852"/>
              <a:gd name="connsiteY0" fmla="*/ 0 h 458611"/>
              <a:gd name="connsiteX1" fmla="*/ 4343852 w 4343852"/>
              <a:gd name="connsiteY1" fmla="*/ 0 h 458611"/>
              <a:gd name="connsiteX2" fmla="*/ 3970711 w 4343852"/>
              <a:gd name="connsiteY2" fmla="*/ 458611 h 458611"/>
              <a:gd name="connsiteX3" fmla="*/ 0 w 4343852"/>
              <a:gd name="connsiteY3" fmla="*/ 458611 h 458611"/>
              <a:gd name="connsiteX4" fmla="*/ 0 w 4343852"/>
              <a:gd name="connsiteY4" fmla="*/ 0 h 458611"/>
              <a:gd name="connsiteX0" fmla="*/ 0 w 4351711"/>
              <a:gd name="connsiteY0" fmla="*/ 0 h 458611"/>
              <a:gd name="connsiteX1" fmla="*/ 4343852 w 4351711"/>
              <a:gd name="connsiteY1" fmla="*/ 0 h 458611"/>
              <a:gd name="connsiteX2" fmla="*/ 4351711 w 4351711"/>
              <a:gd name="connsiteY2" fmla="*/ 458611 h 458611"/>
              <a:gd name="connsiteX3" fmla="*/ 0 w 4351711"/>
              <a:gd name="connsiteY3" fmla="*/ 458611 h 458611"/>
              <a:gd name="connsiteX4" fmla="*/ 0 w 4351711"/>
              <a:gd name="connsiteY4" fmla="*/ 0 h 458611"/>
              <a:gd name="connsiteX0" fmla="*/ 0 w 4343852"/>
              <a:gd name="connsiteY0" fmla="*/ 0 h 458611"/>
              <a:gd name="connsiteX1" fmla="*/ 4343852 w 4343852"/>
              <a:gd name="connsiteY1" fmla="*/ 0 h 458611"/>
              <a:gd name="connsiteX2" fmla="*/ 4343244 w 4343852"/>
              <a:gd name="connsiteY2" fmla="*/ 458611 h 458611"/>
              <a:gd name="connsiteX3" fmla="*/ 0 w 4343852"/>
              <a:gd name="connsiteY3" fmla="*/ 458611 h 458611"/>
              <a:gd name="connsiteX4" fmla="*/ 0 w 4343852"/>
              <a:gd name="connsiteY4" fmla="*/ 0 h 45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852" h="458611">
                <a:moveTo>
                  <a:pt x="0" y="0"/>
                </a:moveTo>
                <a:lnTo>
                  <a:pt x="4343852" y="0"/>
                </a:lnTo>
                <a:cubicBezTo>
                  <a:pt x="4343649" y="152870"/>
                  <a:pt x="4343447" y="305741"/>
                  <a:pt x="4343244" y="458611"/>
                </a:cubicBezTo>
                <a:lnTo>
                  <a:pt x="0" y="45861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0257EAA-22F0-C240-BD40-6F2FB437DA97}"/>
              </a:ext>
            </a:extLst>
          </p:cNvPr>
          <p:cNvSpPr>
            <a:spLocks noGrp="1"/>
          </p:cNvSpPr>
          <p:nvPr>
            <p:ph type="title"/>
          </p:nvPr>
        </p:nvSpPr>
        <p:spPr>
          <a:xfrm>
            <a:off x="342900" y="364549"/>
            <a:ext cx="11506200" cy="993926"/>
          </a:xfrm>
          <a:prstGeom prst="rect">
            <a:avLst/>
          </a:prstGeom>
        </p:spPr>
        <p:txBody>
          <a:bodyPr vert="horz" wrap="square" lIns="91440" tIns="0" rIns="91440" bIns="347472" rtlCol="0" anchor="t">
            <a:spAutoFit/>
          </a:bodyPr>
          <a:lstStyle/>
          <a:p>
            <a:endParaRPr lang="en-US" dirty="0"/>
          </a:p>
        </p:txBody>
      </p:sp>
      <p:sp>
        <p:nvSpPr>
          <p:cNvPr id="3" name="Text Placeholder 2">
            <a:extLst>
              <a:ext uri="{FF2B5EF4-FFF2-40B4-BE49-F238E27FC236}">
                <a16:creationId xmlns:a16="http://schemas.microsoft.com/office/drawing/2014/main" id="{2676AEF3-4A09-9249-9177-77DFBE779850}"/>
              </a:ext>
            </a:extLst>
          </p:cNvPr>
          <p:cNvSpPr>
            <a:spLocks noGrp="1"/>
          </p:cNvSpPr>
          <p:nvPr>
            <p:ph type="body" idx="1"/>
          </p:nvPr>
        </p:nvSpPr>
        <p:spPr>
          <a:xfrm>
            <a:off x="342900" y="1405218"/>
            <a:ext cx="11506200" cy="4690782"/>
          </a:xfrm>
          <a:prstGeom prst="rect">
            <a:avLst/>
          </a:prstGeom>
        </p:spPr>
        <p:txBody>
          <a:bodyPr vert="horz" lIns="9144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A00A788-B52E-1244-9355-544EDB09E86C}"/>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1594592" y="6259004"/>
            <a:ext cx="457707" cy="457707"/>
          </a:xfrm>
          <a:prstGeom prst="rect">
            <a:avLst/>
          </a:prstGeom>
        </p:spPr>
      </p:pic>
      <p:sp>
        <p:nvSpPr>
          <p:cNvPr id="11" name="TextBox 10">
            <a:extLst>
              <a:ext uri="{FF2B5EF4-FFF2-40B4-BE49-F238E27FC236}">
                <a16:creationId xmlns:a16="http://schemas.microsoft.com/office/drawing/2014/main" id="{A8A46DC6-01B2-AC49-92DD-0070060123F8}"/>
              </a:ext>
            </a:extLst>
          </p:cNvPr>
          <p:cNvSpPr txBox="1"/>
          <p:nvPr userDrawn="1"/>
        </p:nvSpPr>
        <p:spPr>
          <a:xfrm>
            <a:off x="4306824" y="6305295"/>
            <a:ext cx="6366492" cy="365125"/>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pc="300" dirty="0">
                <a:solidFill>
                  <a:schemeClr val="accent1"/>
                </a:solidFill>
                <a:latin typeface="Arial" panose="020B0604020202020204" pitchFamily="34" charset="0"/>
                <a:cs typeface="Arial" panose="020B0604020202020204" pitchFamily="34" charset="0"/>
              </a:rPr>
              <a:t>WORKING TOGETHER FOR SUSTAINABILITY AND RESILIENCE </a:t>
            </a:r>
          </a:p>
        </p:txBody>
      </p:sp>
      <p:sp>
        <p:nvSpPr>
          <p:cNvPr id="12" name="Footer Placeholder 1">
            <a:extLst>
              <a:ext uri="{FF2B5EF4-FFF2-40B4-BE49-F238E27FC236}">
                <a16:creationId xmlns:a16="http://schemas.microsoft.com/office/drawing/2014/main" id="{415AC65C-4B2B-9C4E-A6C2-10E25D4CE5AC}"/>
              </a:ext>
            </a:extLst>
          </p:cNvPr>
          <p:cNvSpPr txBox="1">
            <a:spLocks/>
          </p:cNvSpPr>
          <p:nvPr/>
        </p:nvSpPr>
        <p:spPr>
          <a:xfrm>
            <a:off x="338328" y="6305295"/>
            <a:ext cx="3630168" cy="365125"/>
          </a:xfrm>
          <a:prstGeom prst="rect">
            <a:avLst/>
          </a:prstGeom>
        </p:spPr>
        <p:txBody>
          <a:bodyPr vert="horz" lIns="0" tIns="0" rIns="0" bIns="0" rtlCol="0" anchor="ctr"/>
          <a:lstStyle>
            <a:defPPr>
              <a:defRPr lang="en-US"/>
            </a:defPPr>
            <a:lvl1pPr marL="0" algn="l" defTabSz="914400" rtl="0" eaLnBrk="1" latinLnBrk="0" hangingPunct="1">
              <a:defRPr sz="1100" b="1" i="0" kern="1200" spc="3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LOUISIANA WATERSHED INITIATIVE</a:t>
            </a:r>
          </a:p>
        </p:txBody>
      </p:sp>
      <p:sp>
        <p:nvSpPr>
          <p:cNvPr id="13" name="Slide Number Placeholder 2">
            <a:extLst>
              <a:ext uri="{FF2B5EF4-FFF2-40B4-BE49-F238E27FC236}">
                <a16:creationId xmlns:a16="http://schemas.microsoft.com/office/drawing/2014/main" id="{F55A7CA9-9B2C-AB4B-91BE-B8E18B44CEC5}"/>
              </a:ext>
            </a:extLst>
          </p:cNvPr>
          <p:cNvSpPr txBox="1">
            <a:spLocks/>
          </p:cNvSpPr>
          <p:nvPr userDrawn="1"/>
        </p:nvSpPr>
        <p:spPr>
          <a:xfrm>
            <a:off x="10737564" y="6305295"/>
            <a:ext cx="728531" cy="365125"/>
          </a:xfrm>
          <a:prstGeom prst="rect">
            <a:avLst/>
          </a:prstGeom>
        </p:spPr>
        <p:txBody>
          <a:bodyPr vert="horz" lIns="91440" tIns="45720" rIns="91440" bIns="45720" rtlCol="0" anchor="ctr"/>
          <a:lstStyle>
            <a:defPPr>
              <a:defRPr lang="en-US"/>
            </a:defPPr>
            <a:lvl1pPr marL="0" algn="r" defTabSz="914400" rtl="0" eaLnBrk="1" latinLnBrk="0" hangingPunct="1">
              <a:defRPr sz="1800" b="1" i="0" kern="1200">
                <a:solidFill>
                  <a:schemeClr val="bg2"/>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2A3741-3814-0B4B-9A66-C1B0A3E46F7D}" type="slidenum">
              <a:rPr lang="en-US" smtClean="0"/>
              <a:pPr/>
              <a:t>‹#›</a:t>
            </a:fld>
            <a:endParaRPr lang="en-US" dirty="0"/>
          </a:p>
        </p:txBody>
      </p:sp>
    </p:spTree>
    <p:extLst>
      <p:ext uri="{BB962C8B-B14F-4D97-AF65-F5344CB8AC3E}">
        <p14:creationId xmlns:p14="http://schemas.microsoft.com/office/powerpoint/2010/main" val="2635260522"/>
      </p:ext>
    </p:extLst>
  </p:cSld>
  <p:clrMap bg1="lt1" tx1="dk1" bg2="lt2" tx2="dk2" accent1="accent1" accent2="accent2" accent3="accent3" accent4="accent4" accent5="accent5" accent6="accent6" hlink="hlink" folHlink="folHlink"/>
  <p:sldLayoutIdLst>
    <p:sldLayoutId id="2147483660" r:id="rId1"/>
    <p:sldLayoutId id="2147483679" r:id="rId2"/>
    <p:sldLayoutId id="2147483656" r:id="rId3"/>
    <p:sldLayoutId id="2147483681" r:id="rId4"/>
    <p:sldLayoutId id="2147483677" r:id="rId5"/>
    <p:sldLayoutId id="2147483712" r:id="rId6"/>
    <p:sldLayoutId id="2147483683" r:id="rId7"/>
    <p:sldLayoutId id="2147483657" r:id="rId8"/>
    <p:sldLayoutId id="2147483716" r:id="rId9"/>
    <p:sldLayoutId id="2147483674" r:id="rId10"/>
    <p:sldLayoutId id="2147483675" r:id="rId11"/>
    <p:sldLayoutId id="2147483687" r:id="rId12"/>
    <p:sldLayoutId id="2147483654" r:id="rId13"/>
    <p:sldLayoutId id="2147483655" r:id="rId14"/>
    <p:sldLayoutId id="2147483694" r:id="rId15"/>
    <p:sldLayoutId id="2147483713" r:id="rId16"/>
    <p:sldLayoutId id="2147483668" r:id="rId17"/>
    <p:sldLayoutId id="2147483717" r:id="rId18"/>
    <p:sldLayoutId id="2147483719" r:id="rId19"/>
  </p:sldLayoutIdLst>
  <p:hf hdr="0" dt="0"/>
  <p:txStyles>
    <p:titleStyle>
      <a:lvl1pPr algn="l" defTabSz="914400" rtl="0" eaLnBrk="1" latinLnBrk="0" hangingPunct="1">
        <a:lnSpc>
          <a:spcPct val="114000"/>
        </a:lnSpc>
        <a:spcBef>
          <a:spcPct val="0"/>
        </a:spcBef>
        <a:buNone/>
        <a:defRPr sz="4000" kern="1200" spc="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4000"/>
        </a:lnSpc>
        <a:spcBef>
          <a:spcPts val="600"/>
        </a:spcBef>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6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6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6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6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userDrawn="1">
          <p15:clr>
            <a:srgbClr val="F26B43"/>
          </p15:clr>
        </p15:guide>
        <p15:guide id="2" pos="216" userDrawn="1">
          <p15:clr>
            <a:srgbClr val="F26B43"/>
          </p15:clr>
        </p15:guide>
        <p15:guide id="3" pos="7464" userDrawn="1">
          <p15:clr>
            <a:srgbClr val="F26B43"/>
          </p15:clr>
        </p15:guide>
        <p15:guide id="4" orient="horz"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753A59-B4DF-0E41-B91D-96297BC9F1F3}"/>
              </a:ext>
            </a:extLst>
          </p:cNvPr>
          <p:cNvSpPr>
            <a:spLocks noGrp="1"/>
          </p:cNvSpPr>
          <p:nvPr>
            <p:ph type="body" idx="1"/>
          </p:nvPr>
        </p:nvSpPr>
        <p:spPr>
          <a:xfrm>
            <a:off x="6203431" y="387626"/>
            <a:ext cx="5526751" cy="910311"/>
          </a:xfrm>
        </p:spPr>
        <p:txBody>
          <a:bodyPr/>
          <a:lstStyle/>
          <a:p>
            <a:r>
              <a:rPr lang="en-US" sz="2800" b="1" dirty="0">
                <a:latin typeface="+mj-lt"/>
              </a:rPr>
              <a:t>Association of levee boards of Louisiana</a:t>
            </a:r>
          </a:p>
        </p:txBody>
      </p:sp>
      <p:sp>
        <p:nvSpPr>
          <p:cNvPr id="5" name="Text Placeholder 4">
            <a:extLst>
              <a:ext uri="{FF2B5EF4-FFF2-40B4-BE49-F238E27FC236}">
                <a16:creationId xmlns:a16="http://schemas.microsoft.com/office/drawing/2014/main" id="{59878526-93AB-A048-B48B-274D6D58582E}"/>
              </a:ext>
            </a:extLst>
          </p:cNvPr>
          <p:cNvSpPr>
            <a:spLocks noGrp="1"/>
          </p:cNvSpPr>
          <p:nvPr>
            <p:ph type="body" sz="half" idx="2"/>
          </p:nvPr>
        </p:nvSpPr>
        <p:spPr>
          <a:xfrm>
            <a:off x="6065853" y="1965050"/>
            <a:ext cx="5801905" cy="1908215"/>
          </a:xfrm>
        </p:spPr>
        <p:txBody>
          <a:bodyPr/>
          <a:lstStyle/>
          <a:p>
            <a:r>
              <a:rPr lang="en-US" b="1" dirty="0"/>
              <a:t>Pat Forbes</a:t>
            </a:r>
            <a:r>
              <a:rPr lang="en-US" dirty="0"/>
              <a:t>, Executive Director</a:t>
            </a:r>
            <a:br>
              <a:rPr lang="en-US" dirty="0"/>
            </a:br>
            <a:r>
              <a:rPr lang="en-US" dirty="0"/>
              <a:t>LA Office of Community Development</a:t>
            </a:r>
          </a:p>
          <a:p>
            <a:endParaRPr lang="en-US" dirty="0"/>
          </a:p>
          <a:p>
            <a:r>
              <a:rPr lang="en-US" dirty="0"/>
              <a:t>LWI Overview</a:t>
            </a:r>
            <a:br>
              <a:rPr lang="en-US" dirty="0"/>
            </a:br>
            <a:r>
              <a:rPr lang="en-US" dirty="0"/>
              <a:t>Dec. 6, 2023</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196" y="4832282"/>
            <a:ext cx="3211411" cy="1251088"/>
          </a:xfrm>
          <a:prstGeom prst="rect">
            <a:avLst/>
          </a:prstGeom>
        </p:spPr>
      </p:pic>
    </p:spTree>
    <p:extLst>
      <p:ext uri="{BB962C8B-B14F-4D97-AF65-F5344CB8AC3E}">
        <p14:creationId xmlns:p14="http://schemas.microsoft.com/office/powerpoint/2010/main" val="308092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8D6A-5524-444B-B403-DAF137F9A876}"/>
              </a:ext>
            </a:extLst>
          </p:cNvPr>
          <p:cNvSpPr>
            <a:spLocks noGrp="1"/>
          </p:cNvSpPr>
          <p:nvPr>
            <p:ph type="title"/>
          </p:nvPr>
        </p:nvSpPr>
        <p:spPr>
          <a:xfrm>
            <a:off x="338328" y="365125"/>
            <a:ext cx="11510772" cy="877163"/>
          </a:xfrm>
        </p:spPr>
        <p:txBody>
          <a:bodyPr/>
          <a:lstStyle/>
          <a:p>
            <a:r>
              <a:rPr lang="en-US" dirty="0"/>
              <a:t>LWI Projects Funded By Region</a:t>
            </a:r>
          </a:p>
        </p:txBody>
      </p:sp>
      <p:graphicFrame>
        <p:nvGraphicFramePr>
          <p:cNvPr id="3" name="Table 2"/>
          <p:cNvGraphicFramePr>
            <a:graphicFrameLocks noGrp="1"/>
          </p:cNvGraphicFramePr>
          <p:nvPr>
            <p:extLst>
              <p:ext uri="{D42A27DB-BD31-4B8C-83A1-F6EECF244321}">
                <p14:modId xmlns:p14="http://schemas.microsoft.com/office/powerpoint/2010/main" val="2893323057"/>
              </p:ext>
            </p:extLst>
          </p:nvPr>
        </p:nvGraphicFramePr>
        <p:xfrm>
          <a:off x="338328" y="1305545"/>
          <a:ext cx="8233007" cy="3801711"/>
        </p:xfrm>
        <a:graphic>
          <a:graphicData uri="http://schemas.openxmlformats.org/drawingml/2006/table">
            <a:tbl>
              <a:tblPr>
                <a:tableStyleId>{5C22544A-7EE6-4342-B048-85BDC9FD1C3A}</a:tableStyleId>
              </a:tblPr>
              <a:tblGrid>
                <a:gridCol w="1775747">
                  <a:extLst>
                    <a:ext uri="{9D8B030D-6E8A-4147-A177-3AD203B41FA5}">
                      <a16:colId xmlns:a16="http://schemas.microsoft.com/office/drawing/2014/main" val="1733847873"/>
                    </a:ext>
                  </a:extLst>
                </a:gridCol>
                <a:gridCol w="2515641">
                  <a:extLst>
                    <a:ext uri="{9D8B030D-6E8A-4147-A177-3AD203B41FA5}">
                      <a16:colId xmlns:a16="http://schemas.microsoft.com/office/drawing/2014/main" val="1282905076"/>
                    </a:ext>
                  </a:extLst>
                </a:gridCol>
                <a:gridCol w="2515641">
                  <a:extLst>
                    <a:ext uri="{9D8B030D-6E8A-4147-A177-3AD203B41FA5}">
                      <a16:colId xmlns:a16="http://schemas.microsoft.com/office/drawing/2014/main" val="1152843183"/>
                    </a:ext>
                  </a:extLst>
                </a:gridCol>
                <a:gridCol w="1425978">
                  <a:extLst>
                    <a:ext uri="{9D8B030D-6E8A-4147-A177-3AD203B41FA5}">
                      <a16:colId xmlns:a16="http://schemas.microsoft.com/office/drawing/2014/main" val="1630063501"/>
                    </a:ext>
                  </a:extLst>
                </a:gridCol>
              </a:tblGrid>
              <a:tr h="393087">
                <a:tc gridSpan="4">
                  <a:txBody>
                    <a:bodyPr/>
                    <a:lstStyle/>
                    <a:p>
                      <a:pPr algn="ctr" fontAlgn="ctr"/>
                      <a:r>
                        <a:rPr lang="en-US" sz="1600" u="none" strike="noStrike">
                          <a:effectLst/>
                        </a:rPr>
                        <a:t>Current Commitments By Region Round 1, DSP, SPP, HMGP</a:t>
                      </a:r>
                      <a:endParaRPr lang="en-US" sz="1600" b="1"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6661585"/>
                  </a:ext>
                </a:extLst>
              </a:tr>
              <a:tr h="413677">
                <a:tc gridSpan="4">
                  <a:txBody>
                    <a:bodyPr/>
                    <a:lstStyle/>
                    <a:p>
                      <a:pPr algn="ctr" fontAlgn="ctr"/>
                      <a:r>
                        <a:rPr lang="en-US" sz="1800" u="none" strike="noStrike">
                          <a:effectLst/>
                        </a:rPr>
                        <a:t> </a:t>
                      </a:r>
                      <a:endParaRPr lang="en-US" sz="1800" b="1"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5126059"/>
                  </a:ext>
                </a:extLst>
              </a:tr>
              <a:tr h="271417">
                <a:tc>
                  <a:txBody>
                    <a:bodyPr/>
                    <a:lstStyle/>
                    <a:p>
                      <a:pPr algn="l" fontAlgn="ctr"/>
                      <a:r>
                        <a:rPr lang="en-US" sz="1100" u="none" strike="noStrike">
                          <a:effectLst/>
                        </a:rPr>
                        <a:t>Region</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100" u="none" strike="noStrike">
                          <a:effectLst/>
                        </a:rPr>
                        <a:t>Amended Funding Request</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100" u="none" strike="noStrike">
                          <a:effectLst/>
                        </a:rPr>
                        <a:t># Projects</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727911502"/>
                  </a:ext>
                </a:extLst>
              </a:tr>
              <a:tr h="271417">
                <a:tc>
                  <a:txBody>
                    <a:bodyPr/>
                    <a:lstStyle/>
                    <a:p>
                      <a:pPr algn="l"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21,010,383.00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08091875"/>
                  </a:ext>
                </a:extLst>
              </a:tr>
              <a:tr h="271417">
                <a:tc>
                  <a:txBody>
                    <a:bodyPr/>
                    <a:lstStyle/>
                    <a:p>
                      <a:pPr algn="l"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22,693,177.75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19516899"/>
                  </a:ext>
                </a:extLst>
              </a:tr>
              <a:tr h="271417">
                <a:tc>
                  <a:txBody>
                    <a:bodyPr/>
                    <a:lstStyle/>
                    <a:p>
                      <a:pPr algn="l"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55,623,113.51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2192093"/>
                  </a:ext>
                </a:extLst>
              </a:tr>
              <a:tr h="271417">
                <a:tc>
                  <a:txBody>
                    <a:bodyPr/>
                    <a:lstStyle/>
                    <a:p>
                      <a:pPr algn="l"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84,718,220.00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96178696"/>
                  </a:ext>
                </a:extLst>
              </a:tr>
              <a:tr h="271417">
                <a:tc>
                  <a:txBody>
                    <a:bodyPr/>
                    <a:lstStyle/>
                    <a:p>
                      <a:pPr algn="l"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84,253,513.45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49075043"/>
                  </a:ext>
                </a:extLst>
              </a:tr>
              <a:tr h="271417">
                <a:tc>
                  <a:txBody>
                    <a:bodyPr/>
                    <a:lstStyle/>
                    <a:p>
                      <a:pPr algn="l"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24,316,447.16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3436287"/>
                  </a:ext>
                </a:extLst>
              </a:tr>
              <a:tr h="271417">
                <a:tc>
                  <a:txBody>
                    <a:bodyPr/>
                    <a:lstStyle/>
                    <a:p>
                      <a:pPr algn="l"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29,008,069.00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336228295"/>
                  </a:ext>
                </a:extLst>
              </a:tr>
              <a:tr h="271417">
                <a:tc>
                  <a:txBody>
                    <a:bodyPr/>
                    <a:lstStyle/>
                    <a:p>
                      <a:pPr algn="l"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6,000,000.00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31315173"/>
                  </a:ext>
                </a:extLst>
              </a:tr>
              <a:tr h="271417">
                <a:tc>
                  <a:txBody>
                    <a:bodyPr/>
                    <a:lstStyle/>
                    <a:p>
                      <a:pPr algn="l"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198,587,749.67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89427088"/>
                  </a:ext>
                </a:extLst>
              </a:tr>
              <a:tr h="280777">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526,210,673.54 </a:t>
                      </a:r>
                      <a:endParaRPr lang="en-US"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n-US" sz="1100" u="none" strike="noStrike">
                          <a:effectLst/>
                        </a:rPr>
                        <a:t>                                                 83 </a:t>
                      </a:r>
                      <a:endParaRPr lang="en-US"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37649936"/>
                  </a:ext>
                </a:extLst>
              </a:tr>
            </a:tbl>
          </a:graphicData>
        </a:graphic>
      </p:graphicFrame>
    </p:spTree>
    <p:extLst>
      <p:ext uri="{BB962C8B-B14F-4D97-AF65-F5344CB8AC3E}">
        <p14:creationId xmlns:p14="http://schemas.microsoft.com/office/powerpoint/2010/main" val="3577006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58ED-8680-F422-3D0D-D63BE7F9C980}"/>
              </a:ext>
            </a:extLst>
          </p:cNvPr>
          <p:cNvSpPr>
            <a:spLocks noGrp="1"/>
          </p:cNvSpPr>
          <p:nvPr>
            <p:ph type="title"/>
          </p:nvPr>
        </p:nvSpPr>
        <p:spPr>
          <a:xfrm>
            <a:off x="338329" y="367816"/>
            <a:ext cx="6538722" cy="993926"/>
          </a:xfrm>
        </p:spPr>
        <p:txBody>
          <a:bodyPr/>
          <a:lstStyle/>
          <a:p>
            <a:r>
              <a:rPr lang="en-US" dirty="0"/>
              <a:t>Round 2 </a:t>
            </a:r>
          </a:p>
        </p:txBody>
      </p:sp>
      <p:sp>
        <p:nvSpPr>
          <p:cNvPr id="3" name="Text Placeholder 2">
            <a:extLst>
              <a:ext uri="{FF2B5EF4-FFF2-40B4-BE49-F238E27FC236}">
                <a16:creationId xmlns:a16="http://schemas.microsoft.com/office/drawing/2014/main" id="{54ECC2AA-BE86-6237-4F16-8E39AF909235}"/>
              </a:ext>
            </a:extLst>
          </p:cNvPr>
          <p:cNvSpPr>
            <a:spLocks noGrp="1"/>
          </p:cNvSpPr>
          <p:nvPr>
            <p:ph type="body" sz="half" idx="2"/>
          </p:nvPr>
        </p:nvSpPr>
        <p:spPr>
          <a:xfrm>
            <a:off x="338328" y="1384891"/>
            <a:ext cx="5508290" cy="4554091"/>
          </a:xfrm>
        </p:spPr>
        <p:txBody>
          <a:bodyPr/>
          <a:lstStyle/>
          <a:p>
            <a:r>
              <a:rPr lang="en-US" sz="1200" dirty="0"/>
              <a:t>LWI launched the pre-application period for the Round 2 project funding opportunity as part of its Local and Regional Projects grant program, which distributes funding in three rounds to flood risk reduction projects submitted by local and regional entities. Round 1 awarded $100 million to 29 projects statewide in 2021. </a:t>
            </a:r>
            <a:r>
              <a:rPr lang="en-US" sz="1200" b="1" dirty="0"/>
              <a:t>Round 2 is offering another $100 million for local and regional projects. </a:t>
            </a:r>
            <a:r>
              <a:rPr lang="en-US" sz="1200" dirty="0"/>
              <a:t>  </a:t>
            </a:r>
          </a:p>
          <a:p>
            <a:r>
              <a:rPr lang="en-US" sz="1200" dirty="0"/>
              <a:t>To be eligible for funding, projects must benefit low- to moderate-income and/or disadvantaged communities in parishes designated as most impacted and distressed by the 2016 floods. The state will provide feedback to all applicants regarding their projects, including other potential funding sources for those ineligible for Round 2.</a:t>
            </a:r>
          </a:p>
          <a:p>
            <a:pPr marL="0" indent="0">
              <a:buNone/>
            </a:pPr>
            <a:endParaRPr lang="en-US" sz="1200" b="1" cap="all" dirty="0"/>
          </a:p>
          <a:p>
            <a:pPr marL="0" indent="0">
              <a:buNone/>
            </a:pPr>
            <a:r>
              <a:rPr lang="en-US" sz="1200" b="1" cap="all" dirty="0"/>
              <a:t>Regional selection</a:t>
            </a:r>
          </a:p>
          <a:p>
            <a:r>
              <a:rPr lang="en-US" sz="1200" dirty="0"/>
              <a:t>Regional steering committees will review eligible project pre-applications in their respective watershed regions. ​With support from the state, RSCs will select projects to move on to the full application phase. </a:t>
            </a:r>
          </a:p>
          <a:p>
            <a:r>
              <a:rPr lang="en-US" sz="1200" dirty="0"/>
              <a:t>The Council will approve the RSC selected applicants and the state will issue conditional award letters immediately following HUD’s approval of APA 3 this month.</a:t>
            </a:r>
          </a:p>
          <a:p>
            <a:endParaRPr lang="en-US" dirty="0"/>
          </a:p>
        </p:txBody>
      </p:sp>
      <p:pic>
        <p:nvPicPr>
          <p:cNvPr id="7" name="Picture 6">
            <a:extLst>
              <a:ext uri="{FF2B5EF4-FFF2-40B4-BE49-F238E27FC236}">
                <a16:creationId xmlns:a16="http://schemas.microsoft.com/office/drawing/2014/main" id="{7B9235D9-76CF-B797-8736-B2AFB4765C1E}"/>
              </a:ext>
            </a:extLst>
          </p:cNvPr>
          <p:cNvPicPr>
            <a:picLocks noChangeAspect="1"/>
          </p:cNvPicPr>
          <p:nvPr/>
        </p:nvPicPr>
        <p:blipFill>
          <a:blip r:embed="rId2"/>
          <a:stretch>
            <a:fillRect/>
          </a:stretch>
        </p:blipFill>
        <p:spPr>
          <a:xfrm>
            <a:off x="5986267" y="578772"/>
            <a:ext cx="5739008" cy="5176179"/>
          </a:xfrm>
          <a:prstGeom prst="rect">
            <a:avLst/>
          </a:prstGeom>
        </p:spPr>
      </p:pic>
    </p:spTree>
    <p:extLst>
      <p:ext uri="{BB962C8B-B14F-4D97-AF65-F5344CB8AC3E}">
        <p14:creationId xmlns:p14="http://schemas.microsoft.com/office/powerpoint/2010/main" val="3261010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8D6A-5524-444B-B403-DAF137F9A876}"/>
              </a:ext>
            </a:extLst>
          </p:cNvPr>
          <p:cNvSpPr>
            <a:spLocks noGrp="1"/>
          </p:cNvSpPr>
          <p:nvPr>
            <p:ph type="title"/>
          </p:nvPr>
        </p:nvSpPr>
        <p:spPr>
          <a:xfrm>
            <a:off x="338328" y="365125"/>
            <a:ext cx="11510772" cy="2982355"/>
          </a:xfrm>
        </p:spPr>
        <p:txBody>
          <a:bodyPr/>
          <a:lstStyle/>
          <a:p>
            <a:r>
              <a:rPr lang="en-US" dirty="0"/>
              <a:t>APA 3 Summary</a:t>
            </a: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AE986E10-2BD5-417C-BE30-54D6AD4366D1}"/>
              </a:ext>
            </a:extLst>
          </p:cNvPr>
          <p:cNvSpPr>
            <a:spLocks noGrp="1"/>
          </p:cNvSpPr>
          <p:nvPr>
            <p:ph type="body" sz="quarter" idx="13"/>
          </p:nvPr>
        </p:nvSpPr>
        <p:spPr>
          <a:xfrm>
            <a:off x="338138" y="1913941"/>
            <a:ext cx="11510962" cy="3797587"/>
          </a:xfrm>
        </p:spPr>
        <p:txBody>
          <a:bodyPr/>
          <a:lstStyle/>
          <a:p>
            <a:r>
              <a:rPr lang="en-US" sz="1800" b="1" dirty="0">
                <a:latin typeface="+mj-lt"/>
              </a:rPr>
              <a:t>APA 3 increases the Local and Regional Projects and Programs allocation by $15M.  </a:t>
            </a:r>
          </a:p>
          <a:p>
            <a:endParaRPr lang="en-US" sz="1800" b="1" dirty="0">
              <a:latin typeface="+mj-lt"/>
            </a:endParaRPr>
          </a:p>
          <a:p>
            <a:r>
              <a:rPr lang="en-US" sz="1800" b="1" dirty="0"/>
              <a:t>APA 3 allocates $100M to LWI Region 9 </a:t>
            </a:r>
            <a:r>
              <a:rPr lang="en-US" sz="1800" dirty="0"/>
              <a:t>for development of large, transformative projects in MID areas within Region 9.</a:t>
            </a:r>
          </a:p>
          <a:p>
            <a:pPr marL="0" indent="0">
              <a:buNone/>
            </a:pPr>
            <a:endParaRPr lang="en-US" sz="1800" dirty="0">
              <a:latin typeface="+mj-lt"/>
            </a:endParaRPr>
          </a:p>
          <a:p>
            <a:r>
              <a:rPr lang="en-US" sz="1800" b="1" dirty="0">
                <a:latin typeface="+mj-lt"/>
              </a:rPr>
              <a:t>APA 3 increases Round 1 and DSP allocations up to $130M</a:t>
            </a:r>
            <a:r>
              <a:rPr lang="en-US" sz="1800" dirty="0">
                <a:latin typeface="+mj-lt"/>
              </a:rPr>
              <a:t>: Funds will be reserved for all Round 1 and DSP projects awarded to allow for cost increases due to inflation.  </a:t>
            </a:r>
          </a:p>
          <a:p>
            <a:pPr marL="0" indent="0">
              <a:buNone/>
            </a:pPr>
            <a:endParaRPr lang="en-US" sz="1800" dirty="0">
              <a:latin typeface="+mj-lt"/>
            </a:endParaRPr>
          </a:p>
          <a:p>
            <a:r>
              <a:rPr lang="en-US" sz="1800" b="1" dirty="0">
                <a:latin typeface="+mj-lt"/>
              </a:rPr>
              <a:t>APA 3 increases Round 2 to $225M.</a:t>
            </a:r>
            <a:br>
              <a:rPr lang="en-US" sz="1800" dirty="0">
                <a:latin typeface="+mj-lt"/>
              </a:rPr>
            </a:br>
            <a:endParaRPr lang="en-US" sz="1800" dirty="0">
              <a:latin typeface="+mj-lt"/>
            </a:endParaRPr>
          </a:p>
          <a:p>
            <a:r>
              <a:rPr lang="en-US" sz="1800" b="1" dirty="0">
                <a:latin typeface="+mj-lt"/>
              </a:rPr>
              <a:t>APA 3 removes Round 3.</a:t>
            </a:r>
          </a:p>
          <a:p>
            <a:endParaRPr lang="en-US" sz="1800" b="1" dirty="0">
              <a:latin typeface="+mj-lt"/>
            </a:endParaRPr>
          </a:p>
          <a:p>
            <a:endParaRPr lang="en-US" sz="1800" b="1" dirty="0">
              <a:latin typeface="+mj-lt"/>
            </a:endParaRPr>
          </a:p>
          <a:p>
            <a:pPr marL="0" indent="0">
              <a:buNone/>
            </a:pPr>
            <a:endParaRPr lang="en-US" sz="2200" dirty="0"/>
          </a:p>
          <a:p>
            <a:pPr marL="457200" lvl="1" indent="0">
              <a:buNone/>
            </a:pPr>
            <a:endParaRPr lang="en-US" sz="2200" dirty="0"/>
          </a:p>
        </p:txBody>
      </p:sp>
      <p:sp>
        <p:nvSpPr>
          <p:cNvPr id="4" name="Text Placeholder 3">
            <a:extLst>
              <a:ext uri="{FF2B5EF4-FFF2-40B4-BE49-F238E27FC236}">
                <a16:creationId xmlns:a16="http://schemas.microsoft.com/office/drawing/2014/main" id="{6CA9A467-A0CE-4EC9-A07E-26BF403324D1}"/>
              </a:ext>
            </a:extLst>
          </p:cNvPr>
          <p:cNvSpPr>
            <a:spLocks noGrp="1"/>
          </p:cNvSpPr>
          <p:nvPr>
            <p:ph type="body" sz="quarter" idx="14"/>
          </p:nvPr>
        </p:nvSpPr>
        <p:spPr>
          <a:xfrm>
            <a:off x="338328" y="994778"/>
            <a:ext cx="11510772" cy="1129540"/>
          </a:xfrm>
        </p:spPr>
        <p:txBody>
          <a:bodyPr/>
          <a:lstStyle/>
          <a:p>
            <a:endParaRPr lang="en-US" b="1" dirty="0">
              <a:solidFill>
                <a:srgbClr val="41818D"/>
              </a:solidFill>
            </a:endParaRPr>
          </a:p>
          <a:p>
            <a:r>
              <a:rPr lang="en-US" b="1" dirty="0">
                <a:solidFill>
                  <a:srgbClr val="41818D"/>
                </a:solidFill>
              </a:rPr>
              <a:t>LOCAL AND REGIONAL PROJECTS AND PROGRAMS:</a:t>
            </a:r>
          </a:p>
        </p:txBody>
      </p:sp>
    </p:spTree>
    <p:extLst>
      <p:ext uri="{BB962C8B-B14F-4D97-AF65-F5344CB8AC3E}">
        <p14:creationId xmlns:p14="http://schemas.microsoft.com/office/powerpoint/2010/main" val="3163548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365125"/>
            <a:ext cx="11510772" cy="877163"/>
          </a:xfrm>
        </p:spPr>
        <p:txBody>
          <a:bodyPr/>
          <a:lstStyle/>
          <a:p>
            <a:r>
              <a:rPr lang="en-US" dirty="0"/>
              <a:t>Round 2 Allocations</a:t>
            </a:r>
          </a:p>
        </p:txBody>
      </p:sp>
      <p:pic>
        <p:nvPicPr>
          <p:cNvPr id="2050"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87" y="1729478"/>
            <a:ext cx="9988826" cy="421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692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8D6A-5524-444B-B403-DAF137F9A876}"/>
              </a:ext>
            </a:extLst>
          </p:cNvPr>
          <p:cNvSpPr>
            <a:spLocks noGrp="1"/>
          </p:cNvSpPr>
          <p:nvPr>
            <p:ph type="title"/>
          </p:nvPr>
        </p:nvSpPr>
        <p:spPr>
          <a:xfrm>
            <a:off x="338328" y="365125"/>
            <a:ext cx="11510772" cy="877163"/>
          </a:xfrm>
        </p:spPr>
        <p:txBody>
          <a:bodyPr/>
          <a:lstStyle/>
          <a:p>
            <a:r>
              <a:rPr lang="en-US" dirty="0"/>
              <a:t>LWI Projects Funded By Region</a:t>
            </a:r>
          </a:p>
        </p:txBody>
      </p:sp>
      <p:graphicFrame>
        <p:nvGraphicFramePr>
          <p:cNvPr id="3" name="Table 2"/>
          <p:cNvGraphicFramePr>
            <a:graphicFrameLocks noGrp="1"/>
          </p:cNvGraphicFramePr>
          <p:nvPr>
            <p:extLst>
              <p:ext uri="{D42A27DB-BD31-4B8C-83A1-F6EECF244321}">
                <p14:modId xmlns:p14="http://schemas.microsoft.com/office/powerpoint/2010/main" val="3217551755"/>
              </p:ext>
            </p:extLst>
          </p:nvPr>
        </p:nvGraphicFramePr>
        <p:xfrm>
          <a:off x="338328" y="1305545"/>
          <a:ext cx="8233007" cy="3812050"/>
        </p:xfrm>
        <a:graphic>
          <a:graphicData uri="http://schemas.openxmlformats.org/drawingml/2006/table">
            <a:tbl>
              <a:tblPr>
                <a:tableStyleId>{5C22544A-7EE6-4342-B048-85BDC9FD1C3A}</a:tableStyleId>
              </a:tblPr>
              <a:tblGrid>
                <a:gridCol w="1775747">
                  <a:extLst>
                    <a:ext uri="{9D8B030D-6E8A-4147-A177-3AD203B41FA5}">
                      <a16:colId xmlns:a16="http://schemas.microsoft.com/office/drawing/2014/main" val="1733847873"/>
                    </a:ext>
                  </a:extLst>
                </a:gridCol>
                <a:gridCol w="2515641">
                  <a:extLst>
                    <a:ext uri="{9D8B030D-6E8A-4147-A177-3AD203B41FA5}">
                      <a16:colId xmlns:a16="http://schemas.microsoft.com/office/drawing/2014/main" val="1282905076"/>
                    </a:ext>
                  </a:extLst>
                </a:gridCol>
                <a:gridCol w="2361288">
                  <a:extLst>
                    <a:ext uri="{9D8B030D-6E8A-4147-A177-3AD203B41FA5}">
                      <a16:colId xmlns:a16="http://schemas.microsoft.com/office/drawing/2014/main" val="1152843183"/>
                    </a:ext>
                  </a:extLst>
                </a:gridCol>
                <a:gridCol w="1580331">
                  <a:extLst>
                    <a:ext uri="{9D8B030D-6E8A-4147-A177-3AD203B41FA5}">
                      <a16:colId xmlns:a16="http://schemas.microsoft.com/office/drawing/2014/main" val="1630063501"/>
                    </a:ext>
                  </a:extLst>
                </a:gridCol>
              </a:tblGrid>
              <a:tr h="393087">
                <a:tc gridSpan="4">
                  <a:txBody>
                    <a:bodyPr/>
                    <a:lstStyle/>
                    <a:p>
                      <a:pPr algn="ctr" fontAlgn="ctr"/>
                      <a:r>
                        <a:rPr lang="en-US" sz="1600" u="none" strike="noStrike" dirty="0">
                          <a:effectLst/>
                        </a:rPr>
                        <a:t>Projected By Region Round </a:t>
                      </a:r>
                      <a:r>
                        <a:rPr lang="en-US" sz="1600" u="none" strike="noStrike">
                          <a:effectLst/>
                        </a:rPr>
                        <a:t>1, DSP, Round 2, </a:t>
                      </a:r>
                      <a:r>
                        <a:rPr lang="en-US" sz="1600" u="none" strike="noStrike" dirty="0">
                          <a:effectLst/>
                        </a:rPr>
                        <a:t>SPP, HMGP</a:t>
                      </a:r>
                      <a:endParaRPr lang="en-US" sz="1600" b="1"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6661585"/>
                  </a:ext>
                </a:extLst>
              </a:tr>
              <a:tr h="413677">
                <a:tc gridSpan="4">
                  <a:txBody>
                    <a:bodyPr/>
                    <a:lstStyle/>
                    <a:p>
                      <a:pPr algn="ctr" fontAlgn="ctr"/>
                      <a:r>
                        <a:rPr lang="en-US" sz="1800" u="none" strike="noStrike">
                          <a:effectLst/>
                        </a:rPr>
                        <a:t> </a:t>
                      </a:r>
                      <a:endParaRPr lang="en-US" sz="1800" b="1"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5126059"/>
                  </a:ext>
                </a:extLst>
              </a:tr>
              <a:tr h="281756">
                <a:tc>
                  <a:txBody>
                    <a:bodyPr/>
                    <a:lstStyle/>
                    <a:p>
                      <a:pPr algn="l" fontAlgn="ctr"/>
                      <a:r>
                        <a:rPr lang="en-US" sz="1100" u="none" strike="noStrike">
                          <a:effectLst/>
                        </a:rPr>
                        <a:t>Region</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100" u="none" strike="noStrike">
                          <a:effectLst/>
                        </a:rPr>
                        <a:t>Amended Funding Request</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100" u="none" strike="noStrike" dirty="0">
                          <a:effectLst/>
                        </a:rPr>
                        <a:t># Projects</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727911502"/>
                  </a:ext>
                </a:extLst>
              </a:tr>
              <a:tr h="271417">
                <a:tc>
                  <a:txBody>
                    <a:bodyPr/>
                    <a:lstStyle/>
                    <a:p>
                      <a:pPr algn="l"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40,212,459.60 </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i="0" u="none" strike="noStrike" dirty="0">
                          <a:solidFill>
                            <a:srgbClr val="000000"/>
                          </a:solidFill>
                          <a:effectLst/>
                          <a:latin typeface="Calibri" panose="020F0502020204030204" pitchFamily="34" charset="0"/>
                        </a:rPr>
                        <a:t>12</a:t>
                      </a:r>
                    </a:p>
                  </a:txBody>
                  <a:tcPr marL="6350" marR="6350" marT="6350" marB="0" anchor="b"/>
                </a:tc>
                <a:tc>
                  <a:txBody>
                    <a:bodyPr/>
                    <a:lstStyle/>
                    <a:p>
                      <a:pPr algn="ctr" fontAlgn="ctr"/>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08091875"/>
                  </a:ext>
                </a:extLst>
              </a:tr>
              <a:tr h="271417">
                <a:tc>
                  <a:txBody>
                    <a:bodyPr/>
                    <a:lstStyle/>
                    <a:p>
                      <a:pPr algn="l"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42,231,813.30</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i="0" u="none" strike="noStrike" dirty="0">
                          <a:solidFill>
                            <a:srgbClr val="000000"/>
                          </a:solidFill>
                          <a:effectLst/>
                          <a:latin typeface="Calibri" panose="020F0502020204030204" pitchFamily="34" charset="0"/>
                        </a:rPr>
                        <a:t>10</a:t>
                      </a:r>
                    </a:p>
                  </a:txBody>
                  <a:tcPr marL="6350" marR="6350" marT="6350" marB="0" anchor="b"/>
                </a:tc>
                <a:tc>
                  <a:txBody>
                    <a:bodyPr/>
                    <a:lstStyle/>
                    <a:p>
                      <a:pPr algn="ctr" fontAlgn="ctr"/>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19516899"/>
                  </a:ext>
                </a:extLst>
              </a:tr>
              <a:tr h="271417">
                <a:tc>
                  <a:txBody>
                    <a:bodyPr/>
                    <a:lstStyle/>
                    <a:p>
                      <a:pPr algn="l"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86,857,840.34 </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i="0" u="none" strike="noStrike" dirty="0">
                          <a:solidFill>
                            <a:srgbClr val="000000"/>
                          </a:solidFill>
                          <a:effectLst/>
                          <a:latin typeface="Calibri" panose="020F0502020204030204" pitchFamily="34" charset="0"/>
                        </a:rPr>
                        <a:t>19</a:t>
                      </a:r>
                    </a:p>
                  </a:txBody>
                  <a:tcPr marL="6350" marR="6350" marT="6350" marB="0" anchor="b"/>
                </a:tc>
                <a:tc>
                  <a:txBody>
                    <a:bodyPr/>
                    <a:lstStyle/>
                    <a:p>
                      <a:pPr algn="ctr" fontAlgn="ctr"/>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2192093"/>
                  </a:ext>
                </a:extLst>
              </a:tr>
              <a:tr h="271417">
                <a:tc>
                  <a:txBody>
                    <a:bodyPr/>
                    <a:lstStyle/>
                    <a:p>
                      <a:pPr algn="l"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110,661,864.00</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i="0" u="none" strike="noStrike" dirty="0">
                          <a:solidFill>
                            <a:srgbClr val="000000"/>
                          </a:solidFill>
                          <a:effectLst/>
                          <a:latin typeface="Calibri" panose="020F0502020204030204" pitchFamily="34" charset="0"/>
                        </a:rPr>
                        <a:t>9</a:t>
                      </a:r>
                    </a:p>
                  </a:txBody>
                  <a:tcPr marL="6350" marR="6350" marT="6350" marB="0" anchor="b"/>
                </a:tc>
                <a:tc>
                  <a:txBody>
                    <a:bodyPr/>
                    <a:lstStyle/>
                    <a:p>
                      <a:pPr algn="ctr" fontAlgn="ctr"/>
                      <a:r>
                        <a:rPr lang="en-US" sz="1100" u="none" strike="noStrike" dirty="0">
                          <a:effectLst/>
                        </a:rPr>
                        <a:t>11%</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96178696"/>
                  </a:ext>
                </a:extLst>
              </a:tr>
              <a:tr h="271417">
                <a:tc>
                  <a:txBody>
                    <a:bodyPr/>
                    <a:lstStyle/>
                    <a:p>
                      <a:pPr algn="l"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139,014,081.54</a:t>
                      </a:r>
                    </a:p>
                  </a:txBody>
                  <a:tcPr marL="6350" marR="6350" marT="6350" marB="0" anchor="b"/>
                </a:tc>
                <a:tc>
                  <a:txBody>
                    <a:bodyPr/>
                    <a:lstStyle/>
                    <a:p>
                      <a:pPr algn="r" fontAlgn="b"/>
                      <a:r>
                        <a:rPr lang="en-US" sz="1100" b="0" i="0" u="none" strike="noStrike" dirty="0">
                          <a:solidFill>
                            <a:srgbClr val="000000"/>
                          </a:solidFill>
                          <a:effectLst/>
                          <a:latin typeface="Calibri" panose="020F0502020204030204" pitchFamily="34" charset="0"/>
                        </a:rPr>
                        <a:t>27</a:t>
                      </a:r>
                    </a:p>
                  </a:txBody>
                  <a:tcPr marL="6350" marR="6350" marT="6350" marB="0" anchor="b"/>
                </a:tc>
                <a:tc>
                  <a:txBody>
                    <a:bodyPr/>
                    <a:lstStyle/>
                    <a:p>
                      <a:pPr algn="ctr" fontAlgn="ctr"/>
                      <a:r>
                        <a:rPr lang="en-US" sz="1100" u="none" strike="noStrike" dirty="0">
                          <a:effectLst/>
                        </a:rPr>
                        <a:t>14%</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49075043"/>
                  </a:ext>
                </a:extLst>
              </a:tr>
              <a:tr h="271417">
                <a:tc>
                  <a:txBody>
                    <a:bodyPr/>
                    <a:lstStyle/>
                    <a:p>
                      <a:pPr algn="l"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44,179,736.59</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i="0" u="none" strike="noStrike" dirty="0">
                          <a:solidFill>
                            <a:schemeClr val="dk1"/>
                          </a:solidFill>
                          <a:effectLst/>
                          <a:latin typeface="+mn-lt"/>
                        </a:rPr>
                        <a:t>11</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ctr"/>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3436287"/>
                  </a:ext>
                </a:extLst>
              </a:tr>
              <a:tr h="271417">
                <a:tc>
                  <a:txBody>
                    <a:bodyPr/>
                    <a:lstStyle/>
                    <a:p>
                      <a:pPr algn="l"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97,809,682.80</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i="0" u="none" strike="noStrike" dirty="0">
                          <a:solidFill>
                            <a:srgbClr val="000000"/>
                          </a:solidFill>
                          <a:effectLst/>
                          <a:latin typeface="Calibri" panose="020F0502020204030204" pitchFamily="34" charset="0"/>
                        </a:rPr>
                        <a:t>14</a:t>
                      </a:r>
                    </a:p>
                  </a:txBody>
                  <a:tcPr marL="6350" marR="6350" marT="6350" marB="0" anchor="b"/>
                </a:tc>
                <a:tc>
                  <a:txBody>
                    <a:bodyPr/>
                    <a:lstStyle/>
                    <a:p>
                      <a:pPr algn="ctr" fontAlgn="ctr"/>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336228295"/>
                  </a:ext>
                </a:extLst>
              </a:tr>
              <a:tr h="271417">
                <a:tc>
                  <a:txBody>
                    <a:bodyPr/>
                    <a:lstStyle/>
                    <a:p>
                      <a:pPr algn="l"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22,200,000.00</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i="0" u="none" strike="noStrike" dirty="0">
                          <a:solidFill>
                            <a:srgbClr val="000000"/>
                          </a:solidFill>
                          <a:effectLst/>
                          <a:latin typeface="Calibri" panose="020F0502020204030204" pitchFamily="34" charset="0"/>
                        </a:rPr>
                        <a:t>3</a:t>
                      </a:r>
                    </a:p>
                  </a:txBody>
                  <a:tcPr marL="6350" marR="6350" marT="6350" marB="0" anchor="b"/>
                </a:tc>
                <a:tc>
                  <a:txBody>
                    <a:bodyPr/>
                    <a:lstStyle/>
                    <a:p>
                      <a:pPr algn="ctr" fontAlgn="ctr"/>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31315173"/>
                  </a:ext>
                </a:extLst>
              </a:tr>
              <a:tr h="271417">
                <a:tc>
                  <a:txBody>
                    <a:bodyPr/>
                    <a:lstStyle/>
                    <a:p>
                      <a:pPr algn="l"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383,840,516.67 </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i="0" u="none" strike="noStrike" dirty="0">
                          <a:solidFill>
                            <a:srgbClr val="000000"/>
                          </a:solidFill>
                          <a:effectLst/>
                          <a:latin typeface="Calibri" panose="020F0502020204030204" pitchFamily="34" charset="0"/>
                        </a:rPr>
                        <a:t>21</a:t>
                      </a:r>
                    </a:p>
                  </a:txBody>
                  <a:tcPr marL="6350" marR="6350" marT="6350" marB="0" anchor="b"/>
                </a:tc>
                <a:tc>
                  <a:txBody>
                    <a:bodyPr/>
                    <a:lstStyle/>
                    <a:p>
                      <a:pPr algn="ctr" fontAlgn="ctr"/>
                      <a:r>
                        <a:rPr lang="en-US" sz="1100" u="none" strike="noStrike" dirty="0">
                          <a:effectLst/>
                        </a:rPr>
                        <a:t>40%</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89427088"/>
                  </a:ext>
                </a:extLst>
              </a:tr>
              <a:tr h="280777">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$967,007,994.84 </a:t>
                      </a:r>
                      <a:endParaRPr lang="en-US"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n-US" sz="1100" u="none" strike="noStrike" dirty="0">
                          <a:effectLst/>
                        </a:rPr>
                        <a:t>                                                 126 </a:t>
                      </a:r>
                      <a:endParaRPr lang="en-US"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37649936"/>
                  </a:ext>
                </a:extLst>
              </a:tr>
            </a:tbl>
          </a:graphicData>
        </a:graphic>
      </p:graphicFrame>
    </p:spTree>
    <p:extLst>
      <p:ext uri="{BB962C8B-B14F-4D97-AF65-F5344CB8AC3E}">
        <p14:creationId xmlns:p14="http://schemas.microsoft.com/office/powerpoint/2010/main" val="270447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365125"/>
            <a:ext cx="11510772" cy="877163"/>
          </a:xfrm>
        </p:spPr>
        <p:txBody>
          <a:bodyPr/>
          <a:lstStyle/>
          <a:p>
            <a:r>
              <a:rPr lang="en-US" dirty="0"/>
              <a:t>LMI Based On Total Round 2 Allocations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24" y="2355165"/>
            <a:ext cx="9806650" cy="3261249"/>
          </a:xfrm>
          <a:prstGeom prst="rect">
            <a:avLst/>
          </a:prstGeom>
        </p:spPr>
      </p:pic>
    </p:spTree>
    <p:extLst>
      <p:ext uri="{BB962C8B-B14F-4D97-AF65-F5344CB8AC3E}">
        <p14:creationId xmlns:p14="http://schemas.microsoft.com/office/powerpoint/2010/main" val="1100196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365125"/>
            <a:ext cx="11510772" cy="877163"/>
          </a:xfrm>
        </p:spPr>
        <p:txBody>
          <a:bodyPr/>
          <a:lstStyle/>
          <a:p>
            <a:r>
              <a:rPr lang="en-US" dirty="0"/>
              <a:t>MID  Based On Round 2 Allocations</a:t>
            </a:r>
          </a:p>
        </p:txBody>
      </p:sp>
      <p:graphicFrame>
        <p:nvGraphicFramePr>
          <p:cNvPr id="6" name="Table 5"/>
          <p:cNvGraphicFramePr>
            <a:graphicFrameLocks noGrp="1"/>
          </p:cNvGraphicFramePr>
          <p:nvPr>
            <p:extLst>
              <p:ext uri="{D42A27DB-BD31-4B8C-83A1-F6EECF244321}">
                <p14:modId xmlns:p14="http://schemas.microsoft.com/office/powerpoint/2010/main" val="2885023631"/>
              </p:ext>
            </p:extLst>
          </p:nvPr>
        </p:nvGraphicFramePr>
        <p:xfrm>
          <a:off x="844826" y="1786005"/>
          <a:ext cx="9960559" cy="4256985"/>
        </p:xfrm>
        <a:graphic>
          <a:graphicData uri="http://schemas.openxmlformats.org/drawingml/2006/table">
            <a:tbl>
              <a:tblPr>
                <a:tableStyleId>{5C22544A-7EE6-4342-B048-85BDC9FD1C3A}</a:tableStyleId>
              </a:tblPr>
              <a:tblGrid>
                <a:gridCol w="2476822">
                  <a:extLst>
                    <a:ext uri="{9D8B030D-6E8A-4147-A177-3AD203B41FA5}">
                      <a16:colId xmlns:a16="http://schemas.microsoft.com/office/drawing/2014/main" val="1803793346"/>
                    </a:ext>
                  </a:extLst>
                </a:gridCol>
                <a:gridCol w="4500895">
                  <a:extLst>
                    <a:ext uri="{9D8B030D-6E8A-4147-A177-3AD203B41FA5}">
                      <a16:colId xmlns:a16="http://schemas.microsoft.com/office/drawing/2014/main" val="1431310860"/>
                    </a:ext>
                  </a:extLst>
                </a:gridCol>
                <a:gridCol w="2982842">
                  <a:extLst>
                    <a:ext uri="{9D8B030D-6E8A-4147-A177-3AD203B41FA5}">
                      <a16:colId xmlns:a16="http://schemas.microsoft.com/office/drawing/2014/main" val="1049743823"/>
                    </a:ext>
                  </a:extLst>
                </a:gridCol>
              </a:tblGrid>
              <a:tr h="851397">
                <a:tc gridSpan="3">
                  <a:txBody>
                    <a:bodyPr/>
                    <a:lstStyle/>
                    <a:p>
                      <a:pPr algn="ctr" fontAlgn="b"/>
                      <a:r>
                        <a:rPr lang="en-US" sz="2200" u="none" strike="noStrike" dirty="0">
                          <a:effectLst/>
                        </a:rPr>
                        <a:t>MID Projections</a:t>
                      </a:r>
                      <a:endParaRPr lang="en-US" sz="2200" b="1" i="0" u="none" strike="noStrike" dirty="0">
                        <a:solidFill>
                          <a:srgbClr val="000000"/>
                        </a:solidFill>
                        <a:effectLst/>
                        <a:latin typeface="Calibri" panose="020F0502020204030204" pitchFamily="34" charset="0"/>
                      </a:endParaRPr>
                    </a:p>
                  </a:txBody>
                  <a:tcPr marL="12917" marR="12917" marT="12917"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6953392"/>
                  </a:ext>
                </a:extLst>
              </a:tr>
              <a:tr h="851397">
                <a:tc>
                  <a:txBody>
                    <a:bodyPr/>
                    <a:lstStyle/>
                    <a:p>
                      <a:pPr algn="l" fontAlgn="b"/>
                      <a:r>
                        <a:rPr lang="en-US" sz="2200" u="none" strike="noStrike">
                          <a:effectLst/>
                        </a:rPr>
                        <a:t> </a:t>
                      </a:r>
                      <a:endParaRPr lang="en-US" sz="2200" b="0" i="0" u="none" strike="noStrike">
                        <a:solidFill>
                          <a:srgbClr val="000000"/>
                        </a:solidFill>
                        <a:effectLst/>
                        <a:latin typeface="Calibri" panose="020F0502020204030204" pitchFamily="34" charset="0"/>
                      </a:endParaRPr>
                    </a:p>
                  </a:txBody>
                  <a:tcPr marL="12917" marR="12917" marT="12917" marB="0" anchor="b"/>
                </a:tc>
                <a:tc>
                  <a:txBody>
                    <a:bodyPr/>
                    <a:lstStyle/>
                    <a:p>
                      <a:pPr algn="ctr" fontAlgn="b"/>
                      <a:r>
                        <a:rPr lang="en-US" sz="2200" u="none" strike="noStrike" dirty="0">
                          <a:effectLst/>
                        </a:rPr>
                        <a:t>Projected Budget</a:t>
                      </a:r>
                      <a:endParaRPr lang="en-US" sz="2200" b="1" i="0" u="none" strike="noStrike" dirty="0">
                        <a:solidFill>
                          <a:srgbClr val="000000"/>
                        </a:solidFill>
                        <a:effectLst/>
                        <a:latin typeface="Calibri" panose="020F0502020204030204" pitchFamily="34" charset="0"/>
                      </a:endParaRPr>
                    </a:p>
                  </a:txBody>
                  <a:tcPr marL="12917" marR="12917" marT="12917" marB="0" anchor="b"/>
                </a:tc>
                <a:tc>
                  <a:txBody>
                    <a:bodyPr/>
                    <a:lstStyle/>
                    <a:p>
                      <a:pPr algn="ctr" fontAlgn="b"/>
                      <a:r>
                        <a:rPr lang="en-US" sz="2200" u="none" strike="noStrike" dirty="0">
                          <a:effectLst/>
                        </a:rPr>
                        <a:t>                                  MID %</a:t>
                      </a:r>
                      <a:endParaRPr lang="en-US" sz="2200" b="1" i="0" u="none" strike="noStrike" dirty="0">
                        <a:solidFill>
                          <a:srgbClr val="000000"/>
                        </a:solidFill>
                        <a:effectLst/>
                        <a:latin typeface="Calibri" panose="020F0502020204030204" pitchFamily="34" charset="0"/>
                      </a:endParaRPr>
                    </a:p>
                  </a:txBody>
                  <a:tcPr marL="12917" marR="12917" marT="12917" marB="0" anchor="b"/>
                </a:tc>
                <a:extLst>
                  <a:ext uri="{0D108BD9-81ED-4DB2-BD59-A6C34878D82A}">
                    <a16:rowId xmlns:a16="http://schemas.microsoft.com/office/drawing/2014/main" val="3029130776"/>
                  </a:ext>
                </a:extLst>
              </a:tr>
              <a:tr h="851397">
                <a:tc>
                  <a:txBody>
                    <a:bodyPr/>
                    <a:lstStyle/>
                    <a:p>
                      <a:pPr algn="l" fontAlgn="b"/>
                      <a:r>
                        <a:rPr lang="en-US" sz="2200" u="none" strike="noStrike">
                          <a:effectLst/>
                        </a:rPr>
                        <a:t>State-MID</a:t>
                      </a:r>
                      <a:endParaRPr lang="en-US" sz="2200" b="1" i="0" u="none" strike="noStrike">
                        <a:solidFill>
                          <a:srgbClr val="000000"/>
                        </a:solidFill>
                        <a:effectLst/>
                        <a:latin typeface="Calibri" panose="020F0502020204030204" pitchFamily="34" charset="0"/>
                      </a:endParaRPr>
                    </a:p>
                  </a:txBody>
                  <a:tcPr marL="12917" marR="12917" marT="12917" marB="0" anchor="b"/>
                </a:tc>
                <a:tc>
                  <a:txBody>
                    <a:bodyPr/>
                    <a:lstStyle/>
                    <a:p>
                      <a:pPr algn="l" fontAlgn="b"/>
                      <a:r>
                        <a:rPr lang="en-US" sz="2200" u="none" strike="noStrike">
                          <a:effectLst/>
                        </a:rPr>
                        <a:t>                          422,455,881 </a:t>
                      </a:r>
                      <a:endParaRPr lang="en-US" sz="2200" b="0" i="0" u="none" strike="noStrike">
                        <a:solidFill>
                          <a:srgbClr val="000000"/>
                        </a:solidFill>
                        <a:effectLst/>
                        <a:latin typeface="Calibri" panose="020F0502020204030204" pitchFamily="34" charset="0"/>
                      </a:endParaRPr>
                    </a:p>
                  </a:txBody>
                  <a:tcPr marL="12917" marR="12917" marT="12917" marB="0" anchor="b"/>
                </a:tc>
                <a:tc>
                  <a:txBody>
                    <a:bodyPr/>
                    <a:lstStyle/>
                    <a:p>
                      <a:pPr algn="r" fontAlgn="b"/>
                      <a:r>
                        <a:rPr lang="en-US" sz="2200" u="none" strike="noStrike">
                          <a:effectLst/>
                        </a:rPr>
                        <a:t>42.4%</a:t>
                      </a:r>
                      <a:endParaRPr lang="en-US" sz="2200" b="0" i="0" u="none" strike="noStrike">
                        <a:solidFill>
                          <a:srgbClr val="000000"/>
                        </a:solidFill>
                        <a:effectLst/>
                        <a:latin typeface="Calibri" panose="020F0502020204030204" pitchFamily="34" charset="0"/>
                      </a:endParaRPr>
                    </a:p>
                  </a:txBody>
                  <a:tcPr marL="12917" marR="12917" marT="12917" marB="0" anchor="b"/>
                </a:tc>
                <a:extLst>
                  <a:ext uri="{0D108BD9-81ED-4DB2-BD59-A6C34878D82A}">
                    <a16:rowId xmlns:a16="http://schemas.microsoft.com/office/drawing/2014/main" val="2838909507"/>
                  </a:ext>
                </a:extLst>
              </a:tr>
              <a:tr h="851397">
                <a:tc>
                  <a:txBody>
                    <a:bodyPr/>
                    <a:lstStyle/>
                    <a:p>
                      <a:pPr algn="l" fontAlgn="b"/>
                      <a:r>
                        <a:rPr lang="en-US" sz="2200" u="none" strike="noStrike">
                          <a:effectLst/>
                        </a:rPr>
                        <a:t>HUD-MID</a:t>
                      </a:r>
                      <a:endParaRPr lang="en-US" sz="2200" b="1" i="0" u="none" strike="noStrike">
                        <a:solidFill>
                          <a:srgbClr val="000000"/>
                        </a:solidFill>
                        <a:effectLst/>
                        <a:latin typeface="Calibri" panose="020F0502020204030204" pitchFamily="34" charset="0"/>
                      </a:endParaRPr>
                    </a:p>
                  </a:txBody>
                  <a:tcPr marL="12917" marR="12917" marT="12917" marB="0" anchor="b"/>
                </a:tc>
                <a:tc>
                  <a:txBody>
                    <a:bodyPr/>
                    <a:lstStyle/>
                    <a:p>
                      <a:pPr algn="l" fontAlgn="b"/>
                      <a:r>
                        <a:rPr lang="en-US" sz="2200" u="none" strike="noStrike">
                          <a:effectLst/>
                        </a:rPr>
                        <a:t>                          572,956,059 </a:t>
                      </a:r>
                      <a:endParaRPr lang="en-US" sz="2200" b="0" i="0" u="none" strike="noStrike">
                        <a:solidFill>
                          <a:srgbClr val="000000"/>
                        </a:solidFill>
                        <a:effectLst/>
                        <a:latin typeface="Calibri" panose="020F0502020204030204" pitchFamily="34" charset="0"/>
                      </a:endParaRPr>
                    </a:p>
                  </a:txBody>
                  <a:tcPr marL="12917" marR="12917" marT="12917" marB="0" anchor="b"/>
                </a:tc>
                <a:tc>
                  <a:txBody>
                    <a:bodyPr/>
                    <a:lstStyle/>
                    <a:p>
                      <a:pPr algn="r" fontAlgn="b"/>
                      <a:r>
                        <a:rPr lang="en-US" sz="2200" u="none" strike="noStrike">
                          <a:effectLst/>
                        </a:rPr>
                        <a:t>57.6%</a:t>
                      </a:r>
                      <a:endParaRPr lang="en-US" sz="2200" b="0" i="0" u="none" strike="noStrike">
                        <a:solidFill>
                          <a:srgbClr val="000000"/>
                        </a:solidFill>
                        <a:effectLst/>
                        <a:latin typeface="Calibri" panose="020F0502020204030204" pitchFamily="34" charset="0"/>
                      </a:endParaRPr>
                    </a:p>
                  </a:txBody>
                  <a:tcPr marL="12917" marR="12917" marT="12917" marB="0" anchor="b"/>
                </a:tc>
                <a:extLst>
                  <a:ext uri="{0D108BD9-81ED-4DB2-BD59-A6C34878D82A}">
                    <a16:rowId xmlns:a16="http://schemas.microsoft.com/office/drawing/2014/main" val="3155895983"/>
                  </a:ext>
                </a:extLst>
              </a:tr>
              <a:tr h="851397">
                <a:tc>
                  <a:txBody>
                    <a:bodyPr/>
                    <a:lstStyle/>
                    <a:p>
                      <a:pPr algn="l" fontAlgn="b"/>
                      <a:r>
                        <a:rPr lang="en-US" sz="2200" u="none" strike="noStrike">
                          <a:effectLst/>
                        </a:rPr>
                        <a:t>Total</a:t>
                      </a:r>
                      <a:endParaRPr lang="en-US" sz="2200" b="1" i="0" u="none" strike="noStrike">
                        <a:solidFill>
                          <a:srgbClr val="000000"/>
                        </a:solidFill>
                        <a:effectLst/>
                        <a:latin typeface="Calibri" panose="020F0502020204030204" pitchFamily="34" charset="0"/>
                      </a:endParaRPr>
                    </a:p>
                  </a:txBody>
                  <a:tcPr marL="12917" marR="12917" marT="12917" marB="0" anchor="b"/>
                </a:tc>
                <a:tc>
                  <a:txBody>
                    <a:bodyPr/>
                    <a:lstStyle/>
                    <a:p>
                      <a:pPr algn="l" fontAlgn="b"/>
                      <a:r>
                        <a:rPr lang="en-US" sz="2200" u="none" strike="noStrike">
                          <a:effectLst/>
                        </a:rPr>
                        <a:t>                          995,411,940 </a:t>
                      </a:r>
                      <a:endParaRPr lang="en-US" sz="2200" b="0" i="0" u="none" strike="noStrike">
                        <a:solidFill>
                          <a:srgbClr val="000000"/>
                        </a:solidFill>
                        <a:effectLst/>
                        <a:latin typeface="Calibri" panose="020F0502020204030204" pitchFamily="34" charset="0"/>
                      </a:endParaRPr>
                    </a:p>
                  </a:txBody>
                  <a:tcPr marL="12917" marR="12917" marT="12917" marB="0" anchor="b"/>
                </a:tc>
                <a:tc>
                  <a:txBody>
                    <a:bodyPr/>
                    <a:lstStyle/>
                    <a:p>
                      <a:pPr algn="r" fontAlgn="b"/>
                      <a:r>
                        <a:rPr lang="en-US" sz="2200" u="none" strike="noStrike" dirty="0">
                          <a:effectLst/>
                        </a:rPr>
                        <a:t>100.0%</a:t>
                      </a:r>
                      <a:endParaRPr lang="en-US" sz="2200" b="0" i="0" u="none" strike="noStrike" dirty="0">
                        <a:solidFill>
                          <a:srgbClr val="000000"/>
                        </a:solidFill>
                        <a:effectLst/>
                        <a:latin typeface="Calibri" panose="020F0502020204030204" pitchFamily="34" charset="0"/>
                      </a:endParaRPr>
                    </a:p>
                  </a:txBody>
                  <a:tcPr marL="12917" marR="12917" marT="12917" marB="0" anchor="b"/>
                </a:tc>
                <a:extLst>
                  <a:ext uri="{0D108BD9-81ED-4DB2-BD59-A6C34878D82A}">
                    <a16:rowId xmlns:a16="http://schemas.microsoft.com/office/drawing/2014/main" val="3497967676"/>
                  </a:ext>
                </a:extLst>
              </a:tr>
            </a:tbl>
          </a:graphicData>
        </a:graphic>
      </p:graphicFrame>
    </p:spTree>
    <p:extLst>
      <p:ext uri="{BB962C8B-B14F-4D97-AF65-F5344CB8AC3E}">
        <p14:creationId xmlns:p14="http://schemas.microsoft.com/office/powerpoint/2010/main" val="3504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B9AC7-B67A-EA79-4C0E-DAA6FFB1468C}"/>
              </a:ext>
            </a:extLst>
          </p:cNvPr>
          <p:cNvSpPr>
            <a:spLocks noGrp="1"/>
          </p:cNvSpPr>
          <p:nvPr>
            <p:ph type="title"/>
          </p:nvPr>
        </p:nvSpPr>
        <p:spPr/>
        <p:txBody>
          <a:bodyPr/>
          <a:lstStyle/>
          <a:p>
            <a:r>
              <a:rPr lang="en-US" dirty="0"/>
              <a:t>Statewide watershed modeling</a:t>
            </a:r>
          </a:p>
        </p:txBody>
      </p:sp>
      <p:sp>
        <p:nvSpPr>
          <p:cNvPr id="3" name="Text Placeholder 2">
            <a:extLst>
              <a:ext uri="{FF2B5EF4-FFF2-40B4-BE49-F238E27FC236}">
                <a16:creationId xmlns:a16="http://schemas.microsoft.com/office/drawing/2014/main" id="{D617C3A6-C4ED-CCDB-A80E-6F3DF97AE1F8}"/>
              </a:ext>
            </a:extLst>
          </p:cNvPr>
          <p:cNvSpPr>
            <a:spLocks noGrp="1"/>
          </p:cNvSpPr>
          <p:nvPr>
            <p:ph type="body" sz="quarter" idx="13"/>
          </p:nvPr>
        </p:nvSpPr>
        <p:spPr/>
        <p:txBody>
          <a:bodyPr/>
          <a:lstStyle/>
          <a:p>
            <a:pPr marL="241300">
              <a:lnSpc>
                <a:spcPct val="100000"/>
              </a:lnSpc>
              <a:buFont typeface="Arial"/>
              <a:buChar char="•"/>
              <a:tabLst>
                <a:tab pos="240665" algn="l"/>
                <a:tab pos="241300" algn="l"/>
              </a:tabLst>
            </a:pPr>
            <a:r>
              <a:rPr lang="en-US" dirty="0"/>
              <a:t>Model development is ongoing under Task Orders 2 and 3</a:t>
            </a:r>
          </a:p>
          <a:p>
            <a:pPr marL="812165" lvl="1" indent="-342900">
              <a:lnSpc>
                <a:spcPct val="100000"/>
              </a:lnSpc>
              <a:buFont typeface="Calibri" panose="020F0502020204030204" pitchFamily="34" charset="0"/>
              <a:buChar char="-"/>
              <a:tabLst>
                <a:tab pos="698500" algn="l"/>
                <a:tab pos="699135" algn="l"/>
              </a:tabLst>
            </a:pPr>
            <a:r>
              <a:rPr lang="en-US" sz="2200" dirty="0">
                <a:solidFill>
                  <a:srgbClr val="444444"/>
                </a:solidFill>
              </a:rPr>
              <a:t>Surveying and initial modeling complete in all regions</a:t>
            </a:r>
          </a:p>
          <a:p>
            <a:pPr marL="812165" lvl="1" indent="-342900">
              <a:lnSpc>
                <a:spcPct val="100000"/>
              </a:lnSpc>
              <a:buFont typeface="Calibri" panose="020F0502020204030204" pitchFamily="34" charset="0"/>
              <a:buChar char="-"/>
              <a:tabLst>
                <a:tab pos="698500" algn="l"/>
                <a:tab pos="699135" algn="l"/>
              </a:tabLst>
            </a:pPr>
            <a:r>
              <a:rPr lang="en-US" sz="2200" dirty="0">
                <a:solidFill>
                  <a:srgbClr val="444444"/>
                </a:solidFill>
              </a:rPr>
              <a:t>All models due for completion by February ‘24</a:t>
            </a:r>
            <a:endParaRPr lang="en-US" dirty="0"/>
          </a:p>
          <a:p>
            <a:pPr marL="241300" indent="-228600">
              <a:lnSpc>
                <a:spcPct val="100000"/>
              </a:lnSpc>
              <a:buFont typeface="Arial"/>
              <a:buChar char="•"/>
              <a:tabLst>
                <a:tab pos="240665" algn="l"/>
                <a:tab pos="241300" algn="l"/>
              </a:tabLst>
            </a:pPr>
            <a:r>
              <a:rPr lang="en-US" dirty="0"/>
              <a:t>Task Order 4 to include:</a:t>
            </a:r>
          </a:p>
          <a:p>
            <a:pPr marL="812165" lvl="1" indent="-342900">
              <a:lnSpc>
                <a:spcPct val="100000"/>
              </a:lnSpc>
              <a:buFont typeface="Calibri" panose="020F0502020204030204" pitchFamily="34" charset="0"/>
              <a:buChar char="-"/>
              <a:tabLst>
                <a:tab pos="698500" algn="l"/>
                <a:tab pos="699135" algn="l"/>
              </a:tabLst>
            </a:pPr>
            <a:r>
              <a:rPr lang="en-US" sz="2200" dirty="0"/>
              <a:t>Design storm development</a:t>
            </a:r>
          </a:p>
          <a:p>
            <a:pPr marL="812165" lvl="1" indent="-342900">
              <a:lnSpc>
                <a:spcPct val="100000"/>
              </a:lnSpc>
              <a:buFont typeface="Calibri" panose="020F0502020204030204" pitchFamily="34" charset="0"/>
              <a:buChar char="-"/>
              <a:tabLst>
                <a:tab pos="698500" algn="l"/>
                <a:tab pos="699135" algn="l"/>
              </a:tabLst>
            </a:pPr>
            <a:r>
              <a:rPr lang="en-US" sz="2200" dirty="0"/>
              <a:t>Production runs</a:t>
            </a:r>
          </a:p>
          <a:p>
            <a:pPr marL="812165" lvl="1" indent="-342900">
              <a:lnSpc>
                <a:spcPct val="100000"/>
              </a:lnSpc>
              <a:buFont typeface="Calibri" panose="020F0502020204030204" pitchFamily="34" charset="0"/>
              <a:buChar char="-"/>
              <a:tabLst>
                <a:tab pos="698500" algn="l"/>
                <a:tab pos="699135" algn="l"/>
              </a:tabLst>
            </a:pPr>
            <a:r>
              <a:rPr lang="en-US" sz="2200" dirty="0"/>
              <a:t>Consequence model development</a:t>
            </a:r>
          </a:p>
          <a:p>
            <a:pPr marL="812165" lvl="1" indent="-342900">
              <a:lnSpc>
                <a:spcPct val="100000"/>
              </a:lnSpc>
              <a:buFont typeface="Calibri" panose="020F0502020204030204" pitchFamily="34" charset="0"/>
              <a:buChar char="-"/>
              <a:tabLst>
                <a:tab pos="698500" algn="l"/>
                <a:tab pos="699135" algn="l"/>
              </a:tabLst>
            </a:pPr>
            <a:r>
              <a:rPr lang="en-US" sz="2200" dirty="0"/>
              <a:t>Project proof-of-concept evaluation</a:t>
            </a:r>
          </a:p>
          <a:p>
            <a:pPr marL="0" indent="0">
              <a:buNone/>
            </a:pPr>
            <a:endParaRPr lang="en-US" dirty="0"/>
          </a:p>
        </p:txBody>
      </p:sp>
      <p:sp>
        <p:nvSpPr>
          <p:cNvPr id="4" name="Text Placeholder 3">
            <a:extLst>
              <a:ext uri="{FF2B5EF4-FFF2-40B4-BE49-F238E27FC236}">
                <a16:creationId xmlns:a16="http://schemas.microsoft.com/office/drawing/2014/main" id="{6D83596F-7524-1CAF-A1C4-BF14177FB85C}"/>
              </a:ext>
            </a:extLst>
          </p:cNvPr>
          <p:cNvSpPr>
            <a:spLocks noGrp="1"/>
          </p:cNvSpPr>
          <p:nvPr>
            <p:ph type="body" sz="quarter" idx="14"/>
          </p:nvPr>
        </p:nvSpPr>
        <p:spPr/>
        <p:txBody>
          <a:bodyPr/>
          <a:lstStyle/>
          <a:p>
            <a:r>
              <a:rPr lang="en-US" dirty="0"/>
              <a:t>Model development</a:t>
            </a:r>
          </a:p>
        </p:txBody>
      </p:sp>
    </p:spTree>
    <p:extLst>
      <p:ext uri="{BB962C8B-B14F-4D97-AF65-F5344CB8AC3E}">
        <p14:creationId xmlns:p14="http://schemas.microsoft.com/office/powerpoint/2010/main" val="2671056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F8B1-458B-14B6-8237-FB57E3B8C1FF}"/>
              </a:ext>
            </a:extLst>
          </p:cNvPr>
          <p:cNvSpPr>
            <a:spLocks noGrp="1"/>
          </p:cNvSpPr>
          <p:nvPr>
            <p:ph type="title"/>
          </p:nvPr>
        </p:nvSpPr>
        <p:spPr/>
        <p:txBody>
          <a:bodyPr/>
          <a:lstStyle/>
          <a:p>
            <a:r>
              <a:rPr lang="en-US" dirty="0"/>
              <a:t>Statewide watershed modeling</a:t>
            </a:r>
          </a:p>
        </p:txBody>
      </p:sp>
      <p:sp>
        <p:nvSpPr>
          <p:cNvPr id="3" name="Text Placeholder 2">
            <a:extLst>
              <a:ext uri="{FF2B5EF4-FFF2-40B4-BE49-F238E27FC236}">
                <a16:creationId xmlns:a16="http://schemas.microsoft.com/office/drawing/2014/main" id="{1DFC46BA-0E8D-4D5A-EDC8-63E4BF253AB7}"/>
              </a:ext>
            </a:extLst>
          </p:cNvPr>
          <p:cNvSpPr>
            <a:spLocks noGrp="1"/>
          </p:cNvSpPr>
          <p:nvPr>
            <p:ph type="body" sz="quarter" idx="13"/>
          </p:nvPr>
        </p:nvSpPr>
        <p:spPr/>
        <p:txBody>
          <a:bodyPr/>
          <a:lstStyle/>
          <a:p>
            <a:pPr marL="241300" indent="-228600">
              <a:lnSpc>
                <a:spcPct val="100000"/>
              </a:lnSpc>
              <a:buFont typeface="Arial"/>
              <a:buChar char="•"/>
              <a:tabLst>
                <a:tab pos="240665" algn="l"/>
                <a:tab pos="241300" algn="l"/>
              </a:tabLst>
            </a:pPr>
            <a:r>
              <a:rPr lang="en-US" sz="2200" spc="-5" dirty="0">
                <a:solidFill>
                  <a:srgbClr val="444444"/>
                </a:solidFill>
                <a:latin typeface="Calibri"/>
                <a:cs typeface="Calibri"/>
              </a:rPr>
              <a:t>Evaluate watershed-scale concepts</a:t>
            </a:r>
            <a:endParaRPr lang="en-US" sz="2200" dirty="0">
              <a:latin typeface="Calibri"/>
              <a:cs typeface="Calibri"/>
            </a:endParaRPr>
          </a:p>
          <a:p>
            <a:pPr marL="241300" indent="-228600">
              <a:lnSpc>
                <a:spcPct val="100000"/>
              </a:lnSpc>
              <a:buFont typeface="Arial"/>
              <a:buChar char="•"/>
              <a:tabLst>
                <a:tab pos="240665" algn="l"/>
                <a:tab pos="241300" algn="l"/>
              </a:tabLst>
            </a:pPr>
            <a:r>
              <a:rPr lang="en-US" sz="2200" spc="-45" dirty="0">
                <a:solidFill>
                  <a:srgbClr val="444444"/>
                </a:solidFill>
                <a:latin typeface="Calibri"/>
                <a:cs typeface="Calibri"/>
              </a:rPr>
              <a:t>Regional consultants:</a:t>
            </a:r>
          </a:p>
          <a:p>
            <a:pPr marL="812800" lvl="1" indent="-342900">
              <a:buFont typeface="Calibri" panose="020F0502020204030204" pitchFamily="34" charset="0"/>
              <a:buChar char="-"/>
              <a:tabLst>
                <a:tab pos="240665" algn="l"/>
                <a:tab pos="241300" algn="l"/>
              </a:tabLst>
            </a:pPr>
            <a:r>
              <a:rPr lang="en-US" sz="2200" spc="-45" dirty="0">
                <a:solidFill>
                  <a:srgbClr val="444444"/>
                </a:solidFill>
                <a:latin typeface="Calibri"/>
                <a:cs typeface="Calibri"/>
              </a:rPr>
              <a:t>Work with regional steering committees to identify watershed-scale project concepts</a:t>
            </a:r>
          </a:p>
          <a:p>
            <a:pPr marL="812800" lvl="1" indent="-342900">
              <a:buFont typeface="Calibri" panose="020F0502020204030204" pitchFamily="34" charset="0"/>
              <a:buChar char="-"/>
              <a:tabLst>
                <a:tab pos="240665" algn="l"/>
                <a:tab pos="241300" algn="l"/>
              </a:tabLst>
            </a:pPr>
            <a:r>
              <a:rPr lang="en-US" sz="2200" spc="-45" dirty="0">
                <a:solidFill>
                  <a:srgbClr val="444444"/>
                </a:solidFill>
                <a:latin typeface="Calibri"/>
                <a:cs typeface="Calibri"/>
              </a:rPr>
              <a:t>Incorporate proposed concept into calibrated models</a:t>
            </a:r>
          </a:p>
          <a:p>
            <a:pPr marL="812800" lvl="1" indent="-342900">
              <a:buFont typeface="Calibri" panose="020F0502020204030204" pitchFamily="34" charset="0"/>
              <a:buChar char="-"/>
              <a:tabLst>
                <a:tab pos="240665" algn="l"/>
                <a:tab pos="241300" algn="l"/>
              </a:tabLst>
            </a:pPr>
            <a:r>
              <a:rPr lang="en-US" sz="2200" spc="-45" dirty="0">
                <a:solidFill>
                  <a:srgbClr val="444444"/>
                </a:solidFill>
                <a:latin typeface="Calibri"/>
                <a:cs typeface="Calibri"/>
              </a:rPr>
              <a:t>Run all relevant design storm scenarios </a:t>
            </a:r>
          </a:p>
          <a:p>
            <a:pPr marL="812800" lvl="1" indent="-342900">
              <a:buFont typeface="Calibri" panose="020F0502020204030204" pitchFamily="34" charset="0"/>
              <a:buChar char="-"/>
              <a:tabLst>
                <a:tab pos="240665" algn="l"/>
                <a:tab pos="241300" algn="l"/>
              </a:tabLst>
            </a:pPr>
            <a:r>
              <a:rPr lang="en-US" sz="2200" spc="-45" dirty="0">
                <a:solidFill>
                  <a:srgbClr val="444444"/>
                </a:solidFill>
                <a:latin typeface="Calibri"/>
                <a:cs typeface="Calibri"/>
              </a:rPr>
              <a:t>Perform regional consequence analysis for full suite of storm runs</a:t>
            </a:r>
          </a:p>
          <a:p>
            <a:pPr marL="0" indent="0">
              <a:buNone/>
            </a:pPr>
            <a:endParaRPr lang="en-US" dirty="0"/>
          </a:p>
        </p:txBody>
      </p:sp>
      <p:sp>
        <p:nvSpPr>
          <p:cNvPr id="4" name="Text Placeholder 3">
            <a:extLst>
              <a:ext uri="{FF2B5EF4-FFF2-40B4-BE49-F238E27FC236}">
                <a16:creationId xmlns:a16="http://schemas.microsoft.com/office/drawing/2014/main" id="{566C9174-74D2-ED1A-0537-65F8380B0A03}"/>
              </a:ext>
            </a:extLst>
          </p:cNvPr>
          <p:cNvSpPr>
            <a:spLocks noGrp="1"/>
          </p:cNvSpPr>
          <p:nvPr>
            <p:ph type="body" sz="quarter" idx="14"/>
          </p:nvPr>
        </p:nvSpPr>
        <p:spPr/>
        <p:txBody>
          <a:bodyPr/>
          <a:lstStyle/>
          <a:p>
            <a:r>
              <a:rPr lang="en-US" dirty="0"/>
              <a:t>Project proof-of-concept evaluation</a:t>
            </a:r>
          </a:p>
        </p:txBody>
      </p:sp>
    </p:spTree>
    <p:extLst>
      <p:ext uri="{BB962C8B-B14F-4D97-AF65-F5344CB8AC3E}">
        <p14:creationId xmlns:p14="http://schemas.microsoft.com/office/powerpoint/2010/main" val="4174076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A3A511-54E4-4611-A91F-CFE4047D9E66}"/>
              </a:ext>
            </a:extLst>
          </p:cNvPr>
          <p:cNvSpPr>
            <a:spLocks noGrp="1"/>
          </p:cNvSpPr>
          <p:nvPr>
            <p:ph type="title"/>
          </p:nvPr>
        </p:nvSpPr>
        <p:spPr>
          <a:xfrm>
            <a:off x="338328" y="367816"/>
            <a:ext cx="5757671" cy="3099118"/>
          </a:xfrm>
        </p:spPr>
        <p:txBody>
          <a:bodyPr/>
          <a:lstStyle/>
          <a:p>
            <a:r>
              <a:rPr lang="en-US" dirty="0"/>
              <a:t>Model Use, Storage and Maintenance Plan</a:t>
            </a:r>
          </a:p>
        </p:txBody>
      </p:sp>
      <p:sp>
        <p:nvSpPr>
          <p:cNvPr id="8" name="Text Placeholder 3">
            <a:extLst>
              <a:ext uri="{FF2B5EF4-FFF2-40B4-BE49-F238E27FC236}">
                <a16:creationId xmlns:a16="http://schemas.microsoft.com/office/drawing/2014/main" id="{216CB7F1-A146-437A-B354-49D5AC5770FD}"/>
              </a:ext>
            </a:extLst>
          </p:cNvPr>
          <p:cNvSpPr>
            <a:spLocks noGrp="1"/>
          </p:cNvSpPr>
          <p:nvPr>
            <p:ph type="body" sz="quarter" idx="14"/>
          </p:nvPr>
        </p:nvSpPr>
        <p:spPr>
          <a:xfrm>
            <a:off x="7232853" y="5756171"/>
            <a:ext cx="4433888" cy="317395"/>
          </a:xfrm>
        </p:spPr>
        <p:txBody>
          <a:bodyPr/>
          <a:lstStyle/>
          <a:p>
            <a:pPr algn="ctr"/>
            <a:r>
              <a:rPr lang="en-US" dirty="0"/>
              <a:t>Cheniere lake </a:t>
            </a:r>
          </a:p>
        </p:txBody>
      </p:sp>
      <p:sp>
        <p:nvSpPr>
          <p:cNvPr id="9" name="Text Placeholder 4">
            <a:extLst>
              <a:ext uri="{FF2B5EF4-FFF2-40B4-BE49-F238E27FC236}">
                <a16:creationId xmlns:a16="http://schemas.microsoft.com/office/drawing/2014/main" id="{F361924A-BD56-4BA9-A6C6-EDABF8B375A4}"/>
              </a:ext>
            </a:extLst>
          </p:cNvPr>
          <p:cNvSpPr>
            <a:spLocks noGrp="1"/>
          </p:cNvSpPr>
          <p:nvPr>
            <p:ph type="body" sz="quarter" idx="15"/>
          </p:nvPr>
        </p:nvSpPr>
        <p:spPr>
          <a:xfrm>
            <a:off x="338328" y="1942267"/>
            <a:ext cx="5567172" cy="3169665"/>
          </a:xfrm>
        </p:spPr>
        <p:txBody>
          <a:bodyPr/>
          <a:lstStyle/>
          <a:p>
            <a:r>
              <a:rPr lang="en-US" dirty="0"/>
              <a:t>The MUSM plan provides the framework for long-term management of watershed models, with recommendations on use, storage and maintenance.</a:t>
            </a:r>
          </a:p>
          <a:p>
            <a:r>
              <a:rPr lang="en-US" dirty="0"/>
              <a:t>The state accepted public comments and has incorporated them into the final plan, which will be submitted to LWI working groups and the watershed council for review. </a:t>
            </a:r>
          </a:p>
        </p:txBody>
      </p:sp>
      <p:pic>
        <p:nvPicPr>
          <p:cNvPr id="10" name="Picture 9" descr="A picture containing tree, outdoor, sky, nature&#10;&#10;Description automatically generated">
            <a:extLst>
              <a:ext uri="{FF2B5EF4-FFF2-40B4-BE49-F238E27FC236}">
                <a16:creationId xmlns:a16="http://schemas.microsoft.com/office/drawing/2014/main" id="{D8EE5881-BCE6-4FDD-B3BB-0C178D2B8BDE}"/>
              </a:ext>
            </a:extLst>
          </p:cNvPr>
          <p:cNvPicPr>
            <a:picLocks noChangeAspect="1"/>
          </p:cNvPicPr>
          <p:nvPr/>
        </p:nvPicPr>
        <p:blipFill rotWithShape="1">
          <a:blip r:embed="rId2"/>
          <a:srcRect r="16351"/>
          <a:stretch/>
        </p:blipFill>
        <p:spPr>
          <a:xfrm rot="5400000">
            <a:off x="6768714" y="649095"/>
            <a:ext cx="5362167" cy="4807746"/>
          </a:xfrm>
          <a:prstGeom prst="rect">
            <a:avLst/>
          </a:prstGeom>
        </p:spPr>
      </p:pic>
    </p:spTree>
    <p:extLst>
      <p:ext uri="{BB962C8B-B14F-4D97-AF65-F5344CB8AC3E}">
        <p14:creationId xmlns:p14="http://schemas.microsoft.com/office/powerpoint/2010/main" val="693249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34061-1D8E-45A4-9984-7149EC18D18E}"/>
              </a:ext>
            </a:extLst>
          </p:cNvPr>
          <p:cNvSpPr>
            <a:spLocks noGrp="1"/>
          </p:cNvSpPr>
          <p:nvPr>
            <p:ph type="body" sz="quarter" idx="13"/>
          </p:nvPr>
        </p:nvSpPr>
        <p:spPr/>
        <p:txBody>
          <a:bodyPr/>
          <a:lstStyle/>
          <a:p>
            <a:r>
              <a:rPr lang="en-US" dirty="0"/>
              <a:t>LWI Overview and Progress </a:t>
            </a:r>
            <a:r>
              <a:rPr lang="en-US"/>
              <a:t>to Date</a:t>
            </a:r>
            <a:endParaRPr lang="en-US" dirty="0"/>
          </a:p>
        </p:txBody>
      </p:sp>
    </p:spTree>
    <p:extLst>
      <p:ext uri="{BB962C8B-B14F-4D97-AF65-F5344CB8AC3E}">
        <p14:creationId xmlns:p14="http://schemas.microsoft.com/office/powerpoint/2010/main" val="155282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94592" y="6259067"/>
            <a:ext cx="457200" cy="4572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398898" y="6414081"/>
            <a:ext cx="6063615" cy="156845"/>
          </a:xfrm>
          <a:prstGeom prst="rect">
            <a:avLst/>
          </a:prstGeom>
        </p:spPr>
        <p:txBody>
          <a:bodyPr vert="horz" wrap="square" lIns="0" tIns="0" rIns="0" bIns="0" rtlCol="0">
            <a:spAutoFit/>
          </a:bodyPr>
          <a:lstStyle/>
          <a:p>
            <a:pPr>
              <a:lnSpc>
                <a:spcPts val="1220"/>
              </a:lnSpc>
            </a:pPr>
            <a:r>
              <a:rPr sz="1100" dirty="0">
                <a:solidFill>
                  <a:srgbClr val="4F858E"/>
                </a:solidFill>
                <a:latin typeface="Arial"/>
                <a:cs typeface="Arial"/>
              </a:rPr>
              <a:t>W O R K I N G T O G E T H E R F O R S U S T A I N A B I L I T Y A N D R E S I L I E N C</a:t>
            </a:r>
            <a:r>
              <a:rPr sz="1100" spc="75" dirty="0">
                <a:solidFill>
                  <a:srgbClr val="4F858E"/>
                </a:solidFill>
                <a:latin typeface="Arial"/>
                <a:cs typeface="Arial"/>
              </a:rPr>
              <a:t> </a:t>
            </a:r>
            <a:r>
              <a:rPr sz="1100" dirty="0">
                <a:solidFill>
                  <a:srgbClr val="4F858E"/>
                </a:solidFill>
                <a:latin typeface="Arial"/>
                <a:cs typeface="Arial"/>
              </a:rPr>
              <a:t>E</a:t>
            </a:r>
            <a:endParaRPr sz="1100">
              <a:latin typeface="Arial"/>
              <a:cs typeface="Arial"/>
            </a:endParaRPr>
          </a:p>
        </p:txBody>
      </p:sp>
      <p:sp>
        <p:nvSpPr>
          <p:cNvPr id="4" name="object 4"/>
          <p:cNvSpPr/>
          <p:nvPr/>
        </p:nvSpPr>
        <p:spPr>
          <a:xfrm>
            <a:off x="0" y="5344667"/>
            <a:ext cx="10753725" cy="1513840"/>
          </a:xfrm>
          <a:custGeom>
            <a:avLst/>
            <a:gdLst/>
            <a:ahLst/>
            <a:cxnLst/>
            <a:rect l="l" t="t" r="r" b="b"/>
            <a:pathLst>
              <a:path w="10753725" h="1513840">
                <a:moveTo>
                  <a:pt x="0" y="1513329"/>
                </a:moveTo>
                <a:lnTo>
                  <a:pt x="10753344" y="1513329"/>
                </a:lnTo>
                <a:lnTo>
                  <a:pt x="10753344" y="0"/>
                </a:lnTo>
                <a:lnTo>
                  <a:pt x="0" y="0"/>
                </a:lnTo>
                <a:lnTo>
                  <a:pt x="0" y="1513329"/>
                </a:lnTo>
                <a:close/>
              </a:path>
            </a:pathLst>
          </a:custGeom>
          <a:solidFill>
            <a:srgbClr val="FFFFFF"/>
          </a:solidFill>
        </p:spPr>
        <p:txBody>
          <a:bodyPr wrap="square" lIns="0" tIns="0" rIns="0" bIns="0" rtlCol="0"/>
          <a:lstStyle/>
          <a:p>
            <a:endParaRPr/>
          </a:p>
        </p:txBody>
      </p:sp>
      <p:sp>
        <p:nvSpPr>
          <p:cNvPr id="5" name="object 5"/>
          <p:cNvSpPr/>
          <p:nvPr/>
        </p:nvSpPr>
        <p:spPr>
          <a:xfrm>
            <a:off x="0" y="5349238"/>
            <a:ext cx="12192000" cy="1508760"/>
          </a:xfrm>
          <a:custGeom>
            <a:avLst/>
            <a:gdLst/>
            <a:ahLst/>
            <a:cxnLst/>
            <a:rect l="l" t="t" r="r" b="b"/>
            <a:pathLst>
              <a:path w="12192000" h="1508759">
                <a:moveTo>
                  <a:pt x="12192000" y="1508759"/>
                </a:moveTo>
                <a:lnTo>
                  <a:pt x="12192000" y="0"/>
                </a:lnTo>
                <a:lnTo>
                  <a:pt x="0" y="0"/>
                </a:lnTo>
                <a:lnTo>
                  <a:pt x="0" y="1508759"/>
                </a:lnTo>
                <a:lnTo>
                  <a:pt x="12192000" y="1508759"/>
                </a:lnTo>
                <a:close/>
              </a:path>
            </a:pathLst>
          </a:custGeom>
          <a:solidFill>
            <a:srgbClr val="B5D1D5">
              <a:alpha val="36862"/>
            </a:srgbClr>
          </a:solidFill>
        </p:spPr>
        <p:txBody>
          <a:bodyPr wrap="square" lIns="0" tIns="0" rIns="0" bIns="0" rtlCol="0"/>
          <a:lstStyle/>
          <a:p>
            <a:endParaRPr/>
          </a:p>
        </p:txBody>
      </p:sp>
      <p:sp>
        <p:nvSpPr>
          <p:cNvPr id="6" name="object 6"/>
          <p:cNvSpPr/>
          <p:nvPr/>
        </p:nvSpPr>
        <p:spPr>
          <a:xfrm>
            <a:off x="408431" y="473963"/>
            <a:ext cx="112776" cy="2286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56615" y="1016508"/>
            <a:ext cx="214884" cy="17373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45873" y="1541273"/>
            <a:ext cx="200736" cy="166214"/>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786485" y="432053"/>
            <a:ext cx="390334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444444"/>
                </a:solidFill>
                <a:latin typeface="Arial"/>
                <a:cs typeface="Arial"/>
              </a:rPr>
              <a:t>@</a:t>
            </a:r>
            <a:r>
              <a:rPr sz="1800" spc="-210" dirty="0">
                <a:solidFill>
                  <a:srgbClr val="444444"/>
                </a:solidFill>
                <a:latin typeface="Arial"/>
                <a:cs typeface="Arial"/>
              </a:rPr>
              <a:t> </a:t>
            </a:r>
            <a:r>
              <a:rPr sz="1800" spc="-5" dirty="0">
                <a:solidFill>
                  <a:srgbClr val="444444"/>
                </a:solidFill>
                <a:latin typeface="Arial"/>
                <a:cs typeface="Arial"/>
              </a:rPr>
              <a:t>L</a:t>
            </a:r>
            <a:r>
              <a:rPr sz="1800" spc="-215" dirty="0">
                <a:solidFill>
                  <a:srgbClr val="444444"/>
                </a:solidFill>
                <a:latin typeface="Arial"/>
                <a:cs typeface="Arial"/>
              </a:rPr>
              <a:t> </a:t>
            </a:r>
            <a:r>
              <a:rPr sz="1800" dirty="0">
                <a:solidFill>
                  <a:srgbClr val="444444"/>
                </a:solidFill>
                <a:latin typeface="Arial"/>
                <a:cs typeface="Arial"/>
              </a:rPr>
              <a:t>A</a:t>
            </a:r>
            <a:r>
              <a:rPr sz="1800" spc="-280" dirty="0">
                <a:solidFill>
                  <a:srgbClr val="444444"/>
                </a:solidFill>
                <a:latin typeface="Arial"/>
                <a:cs typeface="Arial"/>
              </a:rPr>
              <a:t> </a:t>
            </a:r>
            <a:r>
              <a:rPr sz="1800" dirty="0">
                <a:solidFill>
                  <a:srgbClr val="444444"/>
                </a:solidFill>
                <a:latin typeface="Arial"/>
                <a:cs typeface="Arial"/>
              </a:rPr>
              <a:t>W</a:t>
            </a:r>
            <a:r>
              <a:rPr sz="1800" spc="-275" dirty="0">
                <a:solidFill>
                  <a:srgbClr val="444444"/>
                </a:solidFill>
                <a:latin typeface="Arial"/>
                <a:cs typeface="Arial"/>
              </a:rPr>
              <a:t> </a:t>
            </a:r>
            <a:r>
              <a:rPr sz="1800" spc="80" dirty="0">
                <a:solidFill>
                  <a:srgbClr val="444444"/>
                </a:solidFill>
                <a:latin typeface="Arial"/>
                <a:cs typeface="Arial"/>
              </a:rPr>
              <a:t>AT</a:t>
            </a:r>
            <a:r>
              <a:rPr sz="1800" spc="-190" dirty="0">
                <a:solidFill>
                  <a:srgbClr val="444444"/>
                </a:solidFill>
                <a:latin typeface="Arial"/>
                <a:cs typeface="Arial"/>
              </a:rPr>
              <a:t> </a:t>
            </a:r>
            <a:r>
              <a:rPr sz="1800" dirty="0">
                <a:solidFill>
                  <a:srgbClr val="444444"/>
                </a:solidFill>
                <a:latin typeface="Arial"/>
                <a:cs typeface="Arial"/>
              </a:rPr>
              <a:t>E</a:t>
            </a:r>
            <a:r>
              <a:rPr sz="1800" spc="-210" dirty="0">
                <a:solidFill>
                  <a:srgbClr val="444444"/>
                </a:solidFill>
                <a:latin typeface="Arial"/>
                <a:cs typeface="Arial"/>
              </a:rPr>
              <a:t> </a:t>
            </a:r>
            <a:r>
              <a:rPr sz="1800" spc="-5" dirty="0">
                <a:solidFill>
                  <a:srgbClr val="444444"/>
                </a:solidFill>
                <a:latin typeface="Arial"/>
                <a:cs typeface="Arial"/>
              </a:rPr>
              <a:t>R</a:t>
            </a:r>
            <a:r>
              <a:rPr sz="1800" spc="-210" dirty="0">
                <a:solidFill>
                  <a:srgbClr val="444444"/>
                </a:solidFill>
                <a:latin typeface="Arial"/>
                <a:cs typeface="Arial"/>
              </a:rPr>
              <a:t> </a:t>
            </a:r>
            <a:r>
              <a:rPr sz="1800" dirty="0">
                <a:solidFill>
                  <a:srgbClr val="444444"/>
                </a:solidFill>
                <a:latin typeface="Arial"/>
                <a:cs typeface="Arial"/>
              </a:rPr>
              <a:t>S</a:t>
            </a:r>
            <a:r>
              <a:rPr sz="1800" spc="-204" dirty="0">
                <a:solidFill>
                  <a:srgbClr val="444444"/>
                </a:solidFill>
                <a:latin typeface="Arial"/>
                <a:cs typeface="Arial"/>
              </a:rPr>
              <a:t> </a:t>
            </a:r>
            <a:r>
              <a:rPr sz="1800" spc="-5" dirty="0">
                <a:solidFill>
                  <a:srgbClr val="444444"/>
                </a:solidFill>
                <a:latin typeface="Arial"/>
                <a:cs typeface="Arial"/>
              </a:rPr>
              <a:t>H</a:t>
            </a:r>
            <a:r>
              <a:rPr sz="1800" spc="-210" dirty="0">
                <a:solidFill>
                  <a:srgbClr val="444444"/>
                </a:solidFill>
                <a:latin typeface="Arial"/>
                <a:cs typeface="Arial"/>
              </a:rPr>
              <a:t> </a:t>
            </a:r>
            <a:r>
              <a:rPr sz="1800" dirty="0">
                <a:solidFill>
                  <a:srgbClr val="444444"/>
                </a:solidFill>
                <a:latin typeface="Arial"/>
                <a:cs typeface="Arial"/>
              </a:rPr>
              <a:t>E</a:t>
            </a:r>
            <a:r>
              <a:rPr sz="1800" spc="-204" dirty="0">
                <a:solidFill>
                  <a:srgbClr val="444444"/>
                </a:solidFill>
                <a:latin typeface="Arial"/>
                <a:cs typeface="Arial"/>
              </a:rPr>
              <a:t> </a:t>
            </a:r>
            <a:r>
              <a:rPr sz="1800" spc="-5" dirty="0">
                <a:solidFill>
                  <a:srgbClr val="444444"/>
                </a:solidFill>
                <a:latin typeface="Arial"/>
                <a:cs typeface="Arial"/>
              </a:rPr>
              <a:t>D</a:t>
            </a:r>
            <a:r>
              <a:rPr sz="1800" spc="-210" dirty="0">
                <a:solidFill>
                  <a:srgbClr val="444444"/>
                </a:solidFill>
                <a:latin typeface="Arial"/>
                <a:cs typeface="Arial"/>
              </a:rPr>
              <a:t> </a:t>
            </a:r>
            <a:r>
              <a:rPr sz="1800" dirty="0">
                <a:solidFill>
                  <a:srgbClr val="444444"/>
                </a:solidFill>
                <a:latin typeface="Arial"/>
                <a:cs typeface="Arial"/>
              </a:rPr>
              <a:t>I</a:t>
            </a:r>
            <a:r>
              <a:rPr sz="1800" spc="-204" dirty="0">
                <a:solidFill>
                  <a:srgbClr val="444444"/>
                </a:solidFill>
                <a:latin typeface="Arial"/>
                <a:cs typeface="Arial"/>
              </a:rPr>
              <a:t> </a:t>
            </a:r>
            <a:r>
              <a:rPr sz="1800" spc="-5" dirty="0">
                <a:solidFill>
                  <a:srgbClr val="444444"/>
                </a:solidFill>
                <a:latin typeface="Arial"/>
                <a:cs typeface="Arial"/>
              </a:rPr>
              <a:t>N</a:t>
            </a:r>
            <a:r>
              <a:rPr sz="1800" spc="-204" dirty="0">
                <a:solidFill>
                  <a:srgbClr val="444444"/>
                </a:solidFill>
                <a:latin typeface="Arial"/>
                <a:cs typeface="Arial"/>
              </a:rPr>
              <a:t> </a:t>
            </a:r>
            <a:r>
              <a:rPr sz="1800" dirty="0">
                <a:solidFill>
                  <a:srgbClr val="444444"/>
                </a:solidFill>
                <a:latin typeface="Arial"/>
                <a:cs typeface="Arial"/>
              </a:rPr>
              <a:t>I</a:t>
            </a:r>
            <a:r>
              <a:rPr sz="1800" spc="-204" dirty="0">
                <a:solidFill>
                  <a:srgbClr val="444444"/>
                </a:solidFill>
                <a:latin typeface="Arial"/>
                <a:cs typeface="Arial"/>
              </a:rPr>
              <a:t> </a:t>
            </a:r>
            <a:r>
              <a:rPr sz="1800" dirty="0">
                <a:solidFill>
                  <a:srgbClr val="444444"/>
                </a:solidFill>
                <a:latin typeface="Arial"/>
                <a:cs typeface="Arial"/>
              </a:rPr>
              <a:t>T</a:t>
            </a:r>
            <a:r>
              <a:rPr sz="1800" spc="-195" dirty="0">
                <a:solidFill>
                  <a:srgbClr val="444444"/>
                </a:solidFill>
                <a:latin typeface="Arial"/>
                <a:cs typeface="Arial"/>
              </a:rPr>
              <a:t> </a:t>
            </a:r>
            <a:r>
              <a:rPr sz="1800" dirty="0">
                <a:solidFill>
                  <a:srgbClr val="444444"/>
                </a:solidFill>
                <a:latin typeface="Arial"/>
                <a:cs typeface="Arial"/>
              </a:rPr>
              <a:t>I</a:t>
            </a:r>
            <a:r>
              <a:rPr sz="1800" spc="-200" dirty="0">
                <a:solidFill>
                  <a:srgbClr val="444444"/>
                </a:solidFill>
                <a:latin typeface="Arial"/>
                <a:cs typeface="Arial"/>
              </a:rPr>
              <a:t> </a:t>
            </a:r>
            <a:r>
              <a:rPr sz="1800" spc="80" dirty="0">
                <a:solidFill>
                  <a:srgbClr val="444444"/>
                </a:solidFill>
                <a:latin typeface="Arial"/>
                <a:cs typeface="Arial"/>
              </a:rPr>
              <a:t>AT</a:t>
            </a:r>
            <a:r>
              <a:rPr sz="1800" spc="-195" dirty="0">
                <a:solidFill>
                  <a:srgbClr val="444444"/>
                </a:solidFill>
                <a:latin typeface="Arial"/>
                <a:cs typeface="Arial"/>
              </a:rPr>
              <a:t> </a:t>
            </a:r>
            <a:r>
              <a:rPr sz="1800" dirty="0">
                <a:solidFill>
                  <a:srgbClr val="444444"/>
                </a:solidFill>
                <a:latin typeface="Arial"/>
                <a:cs typeface="Arial"/>
              </a:rPr>
              <a:t>I</a:t>
            </a:r>
            <a:r>
              <a:rPr sz="1800" spc="-200" dirty="0">
                <a:solidFill>
                  <a:srgbClr val="444444"/>
                </a:solidFill>
                <a:latin typeface="Arial"/>
                <a:cs typeface="Arial"/>
              </a:rPr>
              <a:t> </a:t>
            </a:r>
            <a:r>
              <a:rPr sz="1800" dirty="0">
                <a:solidFill>
                  <a:srgbClr val="444444"/>
                </a:solidFill>
                <a:latin typeface="Arial"/>
                <a:cs typeface="Arial"/>
              </a:rPr>
              <a:t>V</a:t>
            </a:r>
            <a:r>
              <a:rPr sz="1800" spc="-210" dirty="0">
                <a:solidFill>
                  <a:srgbClr val="444444"/>
                </a:solidFill>
                <a:latin typeface="Arial"/>
                <a:cs typeface="Arial"/>
              </a:rPr>
              <a:t> </a:t>
            </a:r>
            <a:r>
              <a:rPr sz="1800" dirty="0">
                <a:solidFill>
                  <a:srgbClr val="444444"/>
                </a:solidFill>
                <a:latin typeface="Arial"/>
                <a:cs typeface="Arial"/>
              </a:rPr>
              <a:t>E</a:t>
            </a:r>
            <a:endParaRPr sz="1800">
              <a:latin typeface="Arial"/>
              <a:cs typeface="Arial"/>
            </a:endParaRPr>
          </a:p>
        </p:txBody>
      </p:sp>
      <p:sp>
        <p:nvSpPr>
          <p:cNvPr id="10" name="object 10"/>
          <p:cNvSpPr txBox="1"/>
          <p:nvPr/>
        </p:nvSpPr>
        <p:spPr>
          <a:xfrm>
            <a:off x="786485" y="949833"/>
            <a:ext cx="237998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444444"/>
                </a:solidFill>
                <a:latin typeface="Arial"/>
                <a:cs typeface="Arial"/>
              </a:rPr>
              <a:t>@</a:t>
            </a:r>
            <a:r>
              <a:rPr sz="1800" spc="-215" dirty="0">
                <a:solidFill>
                  <a:srgbClr val="444444"/>
                </a:solidFill>
                <a:latin typeface="Arial"/>
                <a:cs typeface="Arial"/>
              </a:rPr>
              <a:t> </a:t>
            </a:r>
            <a:r>
              <a:rPr sz="1800" spc="-5" dirty="0">
                <a:solidFill>
                  <a:srgbClr val="444444"/>
                </a:solidFill>
                <a:latin typeface="Arial"/>
                <a:cs typeface="Arial"/>
              </a:rPr>
              <a:t>L</a:t>
            </a:r>
            <a:r>
              <a:rPr sz="1800" spc="-215" dirty="0">
                <a:solidFill>
                  <a:srgbClr val="444444"/>
                </a:solidFill>
                <a:latin typeface="Arial"/>
                <a:cs typeface="Arial"/>
              </a:rPr>
              <a:t> </a:t>
            </a:r>
            <a:r>
              <a:rPr sz="1800" dirty="0">
                <a:solidFill>
                  <a:srgbClr val="444444"/>
                </a:solidFill>
                <a:latin typeface="Arial"/>
                <a:cs typeface="Arial"/>
              </a:rPr>
              <a:t>A</a:t>
            </a:r>
            <a:r>
              <a:rPr sz="1800" spc="-285" dirty="0">
                <a:solidFill>
                  <a:srgbClr val="444444"/>
                </a:solidFill>
                <a:latin typeface="Arial"/>
                <a:cs typeface="Arial"/>
              </a:rPr>
              <a:t> </a:t>
            </a:r>
            <a:r>
              <a:rPr sz="1800" dirty="0">
                <a:solidFill>
                  <a:srgbClr val="444444"/>
                </a:solidFill>
                <a:latin typeface="Arial"/>
                <a:cs typeface="Arial"/>
              </a:rPr>
              <a:t>W</a:t>
            </a:r>
            <a:r>
              <a:rPr sz="1800" spc="-275" dirty="0">
                <a:solidFill>
                  <a:srgbClr val="444444"/>
                </a:solidFill>
                <a:latin typeface="Arial"/>
                <a:cs typeface="Arial"/>
              </a:rPr>
              <a:t> </a:t>
            </a:r>
            <a:r>
              <a:rPr sz="1800" spc="80" dirty="0">
                <a:solidFill>
                  <a:srgbClr val="444444"/>
                </a:solidFill>
                <a:latin typeface="Arial"/>
                <a:cs typeface="Arial"/>
              </a:rPr>
              <a:t>AT</a:t>
            </a:r>
            <a:r>
              <a:rPr sz="1800" spc="-200" dirty="0">
                <a:solidFill>
                  <a:srgbClr val="444444"/>
                </a:solidFill>
                <a:latin typeface="Arial"/>
                <a:cs typeface="Arial"/>
              </a:rPr>
              <a:t> </a:t>
            </a:r>
            <a:r>
              <a:rPr sz="1800" dirty="0">
                <a:solidFill>
                  <a:srgbClr val="444444"/>
                </a:solidFill>
                <a:latin typeface="Arial"/>
                <a:cs typeface="Arial"/>
              </a:rPr>
              <a:t>E</a:t>
            </a:r>
            <a:r>
              <a:rPr sz="1800" spc="-210" dirty="0">
                <a:solidFill>
                  <a:srgbClr val="444444"/>
                </a:solidFill>
                <a:latin typeface="Arial"/>
                <a:cs typeface="Arial"/>
              </a:rPr>
              <a:t> </a:t>
            </a:r>
            <a:r>
              <a:rPr sz="1800" spc="-5" dirty="0">
                <a:solidFill>
                  <a:srgbClr val="444444"/>
                </a:solidFill>
                <a:latin typeface="Arial"/>
                <a:cs typeface="Arial"/>
              </a:rPr>
              <a:t>R</a:t>
            </a:r>
            <a:r>
              <a:rPr sz="1800" spc="-215" dirty="0">
                <a:solidFill>
                  <a:srgbClr val="444444"/>
                </a:solidFill>
                <a:latin typeface="Arial"/>
                <a:cs typeface="Arial"/>
              </a:rPr>
              <a:t> </a:t>
            </a:r>
            <a:r>
              <a:rPr sz="1800" dirty="0">
                <a:solidFill>
                  <a:srgbClr val="444444"/>
                </a:solidFill>
                <a:latin typeface="Arial"/>
                <a:cs typeface="Arial"/>
              </a:rPr>
              <a:t>S</a:t>
            </a:r>
            <a:r>
              <a:rPr sz="1800" spc="-210" dirty="0">
                <a:solidFill>
                  <a:srgbClr val="444444"/>
                </a:solidFill>
                <a:latin typeface="Arial"/>
                <a:cs typeface="Arial"/>
              </a:rPr>
              <a:t> </a:t>
            </a:r>
            <a:r>
              <a:rPr sz="1800" spc="-5" dirty="0">
                <a:solidFill>
                  <a:srgbClr val="444444"/>
                </a:solidFill>
                <a:latin typeface="Arial"/>
                <a:cs typeface="Arial"/>
              </a:rPr>
              <a:t>H</a:t>
            </a:r>
            <a:r>
              <a:rPr sz="1800" spc="-215" dirty="0">
                <a:solidFill>
                  <a:srgbClr val="444444"/>
                </a:solidFill>
                <a:latin typeface="Arial"/>
                <a:cs typeface="Arial"/>
              </a:rPr>
              <a:t> </a:t>
            </a:r>
            <a:r>
              <a:rPr sz="1800" dirty="0">
                <a:solidFill>
                  <a:srgbClr val="444444"/>
                </a:solidFill>
                <a:latin typeface="Arial"/>
                <a:cs typeface="Arial"/>
              </a:rPr>
              <a:t>E</a:t>
            </a:r>
            <a:r>
              <a:rPr sz="1800" spc="-210" dirty="0">
                <a:solidFill>
                  <a:srgbClr val="444444"/>
                </a:solidFill>
                <a:latin typeface="Arial"/>
                <a:cs typeface="Arial"/>
              </a:rPr>
              <a:t> </a:t>
            </a:r>
            <a:r>
              <a:rPr sz="1800" spc="-5" dirty="0">
                <a:solidFill>
                  <a:srgbClr val="444444"/>
                </a:solidFill>
                <a:latin typeface="Arial"/>
                <a:cs typeface="Arial"/>
              </a:rPr>
              <a:t>D</a:t>
            </a:r>
            <a:endParaRPr sz="1800">
              <a:latin typeface="Arial"/>
              <a:cs typeface="Arial"/>
            </a:endParaRPr>
          </a:p>
        </p:txBody>
      </p:sp>
      <p:sp>
        <p:nvSpPr>
          <p:cNvPr id="11" name="object 11"/>
          <p:cNvSpPr txBox="1"/>
          <p:nvPr/>
        </p:nvSpPr>
        <p:spPr>
          <a:xfrm>
            <a:off x="786485" y="1467358"/>
            <a:ext cx="311340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444444"/>
                </a:solidFill>
                <a:latin typeface="Arial"/>
                <a:cs typeface="Arial"/>
              </a:rPr>
              <a:t>W</a:t>
            </a:r>
            <a:r>
              <a:rPr sz="1800" spc="-275" dirty="0">
                <a:solidFill>
                  <a:srgbClr val="444444"/>
                </a:solidFill>
                <a:latin typeface="Arial"/>
                <a:cs typeface="Arial"/>
              </a:rPr>
              <a:t> </a:t>
            </a:r>
            <a:r>
              <a:rPr sz="1800" spc="80" dirty="0">
                <a:solidFill>
                  <a:srgbClr val="444444"/>
                </a:solidFill>
                <a:latin typeface="Arial"/>
                <a:cs typeface="Arial"/>
              </a:rPr>
              <a:t>AT</a:t>
            </a:r>
            <a:r>
              <a:rPr sz="1800" spc="-195" dirty="0">
                <a:solidFill>
                  <a:srgbClr val="444444"/>
                </a:solidFill>
                <a:latin typeface="Arial"/>
                <a:cs typeface="Arial"/>
              </a:rPr>
              <a:t> </a:t>
            </a:r>
            <a:r>
              <a:rPr sz="1800" dirty="0">
                <a:solidFill>
                  <a:srgbClr val="444444"/>
                </a:solidFill>
                <a:latin typeface="Arial"/>
                <a:cs typeface="Arial"/>
              </a:rPr>
              <a:t>E</a:t>
            </a:r>
            <a:r>
              <a:rPr sz="1800" spc="-210" dirty="0">
                <a:solidFill>
                  <a:srgbClr val="444444"/>
                </a:solidFill>
                <a:latin typeface="Arial"/>
                <a:cs typeface="Arial"/>
              </a:rPr>
              <a:t> </a:t>
            </a:r>
            <a:r>
              <a:rPr sz="1800" spc="-5" dirty="0">
                <a:solidFill>
                  <a:srgbClr val="444444"/>
                </a:solidFill>
                <a:latin typeface="Arial"/>
                <a:cs typeface="Arial"/>
              </a:rPr>
              <a:t>R</a:t>
            </a:r>
            <a:r>
              <a:rPr sz="1800" spc="-210" dirty="0">
                <a:solidFill>
                  <a:srgbClr val="444444"/>
                </a:solidFill>
                <a:latin typeface="Arial"/>
                <a:cs typeface="Arial"/>
              </a:rPr>
              <a:t> </a:t>
            </a:r>
            <a:r>
              <a:rPr sz="1800" dirty="0">
                <a:solidFill>
                  <a:srgbClr val="444444"/>
                </a:solidFill>
                <a:latin typeface="Arial"/>
                <a:cs typeface="Arial"/>
              </a:rPr>
              <a:t>S</a:t>
            </a:r>
            <a:r>
              <a:rPr sz="1800" spc="-210" dirty="0">
                <a:solidFill>
                  <a:srgbClr val="444444"/>
                </a:solidFill>
                <a:latin typeface="Arial"/>
                <a:cs typeface="Arial"/>
              </a:rPr>
              <a:t> </a:t>
            </a:r>
            <a:r>
              <a:rPr sz="1800" spc="-5" dirty="0">
                <a:solidFill>
                  <a:srgbClr val="444444"/>
                </a:solidFill>
                <a:latin typeface="Arial"/>
                <a:cs typeface="Arial"/>
              </a:rPr>
              <a:t>H</a:t>
            </a:r>
            <a:r>
              <a:rPr sz="1800" spc="-210" dirty="0">
                <a:solidFill>
                  <a:srgbClr val="444444"/>
                </a:solidFill>
                <a:latin typeface="Arial"/>
                <a:cs typeface="Arial"/>
              </a:rPr>
              <a:t> </a:t>
            </a:r>
            <a:r>
              <a:rPr sz="1800" dirty="0">
                <a:solidFill>
                  <a:srgbClr val="444444"/>
                </a:solidFill>
                <a:latin typeface="Arial"/>
                <a:cs typeface="Arial"/>
              </a:rPr>
              <a:t>E</a:t>
            </a:r>
            <a:r>
              <a:rPr sz="1800" spc="-210" dirty="0">
                <a:solidFill>
                  <a:srgbClr val="444444"/>
                </a:solidFill>
                <a:latin typeface="Arial"/>
                <a:cs typeface="Arial"/>
              </a:rPr>
              <a:t> </a:t>
            </a:r>
            <a:r>
              <a:rPr sz="1800" spc="-5" dirty="0">
                <a:solidFill>
                  <a:srgbClr val="444444"/>
                </a:solidFill>
                <a:latin typeface="Arial"/>
                <a:cs typeface="Arial"/>
              </a:rPr>
              <a:t>D</a:t>
            </a:r>
            <a:r>
              <a:rPr sz="1800" spc="-210" dirty="0">
                <a:solidFill>
                  <a:srgbClr val="444444"/>
                </a:solidFill>
                <a:latin typeface="Arial"/>
                <a:cs typeface="Arial"/>
              </a:rPr>
              <a:t> </a:t>
            </a:r>
            <a:r>
              <a:rPr sz="1800" spc="-5" dirty="0">
                <a:solidFill>
                  <a:srgbClr val="444444"/>
                </a:solidFill>
                <a:latin typeface="Arial"/>
                <a:cs typeface="Arial"/>
              </a:rPr>
              <a:t>@</a:t>
            </a:r>
            <a:r>
              <a:rPr sz="1800" spc="-210" dirty="0">
                <a:solidFill>
                  <a:srgbClr val="444444"/>
                </a:solidFill>
                <a:latin typeface="Arial"/>
                <a:cs typeface="Arial"/>
              </a:rPr>
              <a:t> </a:t>
            </a:r>
            <a:r>
              <a:rPr sz="1800" spc="-5" dirty="0">
                <a:solidFill>
                  <a:srgbClr val="444444"/>
                </a:solidFill>
                <a:latin typeface="Arial"/>
                <a:cs typeface="Arial"/>
              </a:rPr>
              <a:t>L</a:t>
            </a:r>
            <a:r>
              <a:rPr sz="1800" spc="-215" dirty="0">
                <a:solidFill>
                  <a:srgbClr val="444444"/>
                </a:solidFill>
                <a:latin typeface="Arial"/>
                <a:cs typeface="Arial"/>
              </a:rPr>
              <a:t> </a:t>
            </a:r>
            <a:r>
              <a:rPr sz="1800" dirty="0">
                <a:solidFill>
                  <a:srgbClr val="444444"/>
                </a:solidFill>
                <a:latin typeface="Arial"/>
                <a:cs typeface="Arial"/>
              </a:rPr>
              <a:t>A</a:t>
            </a:r>
            <a:r>
              <a:rPr sz="1800" spc="-210" dirty="0">
                <a:solidFill>
                  <a:srgbClr val="444444"/>
                </a:solidFill>
                <a:latin typeface="Arial"/>
                <a:cs typeface="Arial"/>
              </a:rPr>
              <a:t> </a:t>
            </a:r>
            <a:r>
              <a:rPr sz="1800" dirty="0">
                <a:solidFill>
                  <a:srgbClr val="444444"/>
                </a:solidFill>
                <a:latin typeface="Arial"/>
                <a:cs typeface="Arial"/>
              </a:rPr>
              <a:t>.</a:t>
            </a:r>
            <a:r>
              <a:rPr sz="1800" spc="-204" dirty="0">
                <a:solidFill>
                  <a:srgbClr val="444444"/>
                </a:solidFill>
                <a:latin typeface="Arial"/>
                <a:cs typeface="Arial"/>
              </a:rPr>
              <a:t> </a:t>
            </a:r>
            <a:r>
              <a:rPr sz="1800" dirty="0">
                <a:solidFill>
                  <a:srgbClr val="444444"/>
                </a:solidFill>
                <a:latin typeface="Arial"/>
                <a:cs typeface="Arial"/>
              </a:rPr>
              <a:t>G</a:t>
            </a:r>
            <a:r>
              <a:rPr sz="1800" spc="-204" dirty="0">
                <a:solidFill>
                  <a:srgbClr val="444444"/>
                </a:solidFill>
                <a:latin typeface="Arial"/>
                <a:cs typeface="Arial"/>
              </a:rPr>
              <a:t> </a:t>
            </a:r>
            <a:r>
              <a:rPr sz="1800" dirty="0">
                <a:solidFill>
                  <a:srgbClr val="444444"/>
                </a:solidFill>
                <a:latin typeface="Arial"/>
                <a:cs typeface="Arial"/>
              </a:rPr>
              <a:t>O</a:t>
            </a:r>
            <a:r>
              <a:rPr sz="1800" spc="-204" dirty="0">
                <a:solidFill>
                  <a:srgbClr val="444444"/>
                </a:solidFill>
                <a:latin typeface="Arial"/>
                <a:cs typeface="Arial"/>
              </a:rPr>
              <a:t> </a:t>
            </a:r>
            <a:r>
              <a:rPr sz="1800" dirty="0">
                <a:solidFill>
                  <a:srgbClr val="444444"/>
                </a:solidFill>
                <a:latin typeface="Arial"/>
                <a:cs typeface="Arial"/>
              </a:rPr>
              <a:t>V</a:t>
            </a:r>
            <a:endParaRPr sz="1800">
              <a:latin typeface="Arial"/>
              <a:cs typeface="Arial"/>
            </a:endParaRPr>
          </a:p>
        </p:txBody>
      </p:sp>
      <p:sp>
        <p:nvSpPr>
          <p:cNvPr id="12" name="object 12"/>
          <p:cNvSpPr txBox="1">
            <a:spLocks noGrp="1"/>
          </p:cNvSpPr>
          <p:nvPr>
            <p:ph type="title"/>
          </p:nvPr>
        </p:nvSpPr>
        <p:spPr>
          <a:prstGeom prst="rect">
            <a:avLst/>
          </a:prstGeom>
        </p:spPr>
        <p:txBody>
          <a:bodyPr vert="horz" wrap="square" lIns="0" tIns="13335" rIns="0" bIns="0" rtlCol="0">
            <a:spAutoFit/>
          </a:bodyPr>
          <a:lstStyle/>
          <a:p>
            <a:pPr marL="7877809" marR="45720" algn="r">
              <a:lnSpc>
                <a:spcPct val="100000"/>
              </a:lnSpc>
              <a:spcBef>
                <a:spcPts val="105"/>
              </a:spcBef>
            </a:pPr>
            <a:r>
              <a:rPr spc="290" dirty="0"/>
              <a:t>T</a:t>
            </a:r>
            <a:r>
              <a:rPr spc="295" dirty="0"/>
              <a:t>HAN</a:t>
            </a:r>
            <a:r>
              <a:rPr dirty="0"/>
              <a:t>K</a:t>
            </a:r>
          </a:p>
          <a:p>
            <a:pPr marL="7877809" marR="5080" algn="r">
              <a:lnSpc>
                <a:spcPct val="100000"/>
              </a:lnSpc>
              <a:spcBef>
                <a:spcPts val="5"/>
              </a:spcBef>
            </a:pPr>
            <a:r>
              <a:rPr spc="300" dirty="0"/>
              <a:t>YOU</a:t>
            </a:r>
          </a:p>
        </p:txBody>
      </p:sp>
      <p:sp>
        <p:nvSpPr>
          <p:cNvPr id="13" name="object 13"/>
          <p:cNvSpPr/>
          <p:nvPr/>
        </p:nvSpPr>
        <p:spPr>
          <a:xfrm>
            <a:off x="917938" y="5950645"/>
            <a:ext cx="2999105" cy="132080"/>
          </a:xfrm>
          <a:custGeom>
            <a:avLst/>
            <a:gdLst/>
            <a:ahLst/>
            <a:cxnLst/>
            <a:rect l="l" t="t" r="r" b="b"/>
            <a:pathLst>
              <a:path w="2999104" h="132079">
                <a:moveTo>
                  <a:pt x="2998775" y="0"/>
                </a:moveTo>
                <a:lnTo>
                  <a:pt x="0" y="0"/>
                </a:lnTo>
                <a:lnTo>
                  <a:pt x="0" y="54114"/>
                </a:lnTo>
                <a:lnTo>
                  <a:pt x="32306" y="84801"/>
                </a:lnTo>
                <a:lnTo>
                  <a:pt x="70998" y="101883"/>
                </a:lnTo>
                <a:lnTo>
                  <a:pt x="123213" y="116992"/>
                </a:lnTo>
                <a:lnTo>
                  <a:pt x="187824" y="127780"/>
                </a:lnTo>
                <a:lnTo>
                  <a:pt x="263705" y="131897"/>
                </a:lnTo>
                <a:lnTo>
                  <a:pt x="2998775" y="131897"/>
                </a:lnTo>
                <a:lnTo>
                  <a:pt x="2998775" y="0"/>
                </a:lnTo>
                <a:close/>
              </a:path>
            </a:pathLst>
          </a:custGeom>
          <a:solidFill>
            <a:srgbClr val="282829"/>
          </a:solidFill>
        </p:spPr>
        <p:txBody>
          <a:bodyPr wrap="square" lIns="0" tIns="0" rIns="0" bIns="0" rtlCol="0"/>
          <a:lstStyle/>
          <a:p>
            <a:endParaRPr/>
          </a:p>
        </p:txBody>
      </p:sp>
      <p:sp>
        <p:nvSpPr>
          <p:cNvPr id="14" name="object 14"/>
          <p:cNvSpPr/>
          <p:nvPr/>
        </p:nvSpPr>
        <p:spPr>
          <a:xfrm>
            <a:off x="3872783" y="5950645"/>
            <a:ext cx="3002280" cy="132080"/>
          </a:xfrm>
          <a:custGeom>
            <a:avLst/>
            <a:gdLst/>
            <a:ahLst/>
            <a:cxnLst/>
            <a:rect l="l" t="t" r="r" b="b"/>
            <a:pathLst>
              <a:path w="3002279" h="132079">
                <a:moveTo>
                  <a:pt x="3002199" y="0"/>
                </a:moveTo>
                <a:lnTo>
                  <a:pt x="0" y="0"/>
                </a:lnTo>
                <a:lnTo>
                  <a:pt x="0" y="131897"/>
                </a:lnTo>
                <a:lnTo>
                  <a:pt x="2735195" y="131897"/>
                </a:lnTo>
                <a:lnTo>
                  <a:pt x="2812500" y="127780"/>
                </a:lnTo>
                <a:lnTo>
                  <a:pt x="2878053" y="116992"/>
                </a:lnTo>
                <a:lnTo>
                  <a:pt x="2930827" y="101883"/>
                </a:lnTo>
                <a:lnTo>
                  <a:pt x="2969793" y="84801"/>
                </a:lnTo>
                <a:lnTo>
                  <a:pt x="3002199" y="54114"/>
                </a:lnTo>
                <a:lnTo>
                  <a:pt x="3002199" y="0"/>
                </a:lnTo>
                <a:close/>
              </a:path>
            </a:pathLst>
          </a:custGeom>
          <a:solidFill>
            <a:srgbClr val="282829"/>
          </a:solidFill>
        </p:spPr>
        <p:txBody>
          <a:bodyPr wrap="square" lIns="0" tIns="0" rIns="0" bIns="0" rtlCol="0"/>
          <a:lstStyle/>
          <a:p>
            <a:endParaRPr/>
          </a:p>
        </p:txBody>
      </p:sp>
      <p:sp>
        <p:nvSpPr>
          <p:cNvPr id="15" name="object 15"/>
          <p:cNvSpPr/>
          <p:nvPr/>
        </p:nvSpPr>
        <p:spPr>
          <a:xfrm>
            <a:off x="1516357" y="2670259"/>
            <a:ext cx="4794250" cy="3274060"/>
          </a:xfrm>
          <a:custGeom>
            <a:avLst/>
            <a:gdLst/>
            <a:ahLst/>
            <a:cxnLst/>
            <a:rect l="l" t="t" r="r" b="b"/>
            <a:pathLst>
              <a:path w="4794250" h="3274060">
                <a:moveTo>
                  <a:pt x="4655400" y="0"/>
                </a:moveTo>
                <a:lnTo>
                  <a:pt x="135225" y="0"/>
                </a:lnTo>
                <a:lnTo>
                  <a:pt x="92602" y="6922"/>
                </a:lnTo>
                <a:lnTo>
                  <a:pt x="55496" y="26176"/>
                </a:lnTo>
                <a:lnTo>
                  <a:pt x="26179" y="55495"/>
                </a:lnTo>
                <a:lnTo>
                  <a:pt x="6923" y="92610"/>
                </a:lnTo>
                <a:lnTo>
                  <a:pt x="0" y="135253"/>
                </a:lnTo>
                <a:lnTo>
                  <a:pt x="0" y="3138351"/>
                </a:lnTo>
                <a:lnTo>
                  <a:pt x="6923" y="3180988"/>
                </a:lnTo>
                <a:lnTo>
                  <a:pt x="26179" y="3218107"/>
                </a:lnTo>
                <a:lnTo>
                  <a:pt x="55496" y="3247436"/>
                </a:lnTo>
                <a:lnTo>
                  <a:pt x="92602" y="3266701"/>
                </a:lnTo>
                <a:lnTo>
                  <a:pt x="135225" y="3273628"/>
                </a:lnTo>
                <a:lnTo>
                  <a:pt x="4655400" y="3273628"/>
                </a:lnTo>
                <a:lnTo>
                  <a:pt x="4699700" y="3266701"/>
                </a:lnTo>
                <a:lnTo>
                  <a:pt x="4737818" y="3247436"/>
                </a:lnTo>
                <a:lnTo>
                  <a:pt x="4767648" y="3218107"/>
                </a:lnTo>
                <a:lnTo>
                  <a:pt x="4787089" y="3180988"/>
                </a:lnTo>
                <a:lnTo>
                  <a:pt x="4794036" y="3138351"/>
                </a:lnTo>
                <a:lnTo>
                  <a:pt x="4794036" y="135253"/>
                </a:lnTo>
                <a:lnTo>
                  <a:pt x="4787089" y="92610"/>
                </a:lnTo>
                <a:lnTo>
                  <a:pt x="4767648" y="55495"/>
                </a:lnTo>
                <a:lnTo>
                  <a:pt x="4737818" y="26176"/>
                </a:lnTo>
                <a:lnTo>
                  <a:pt x="4699700" y="6922"/>
                </a:lnTo>
                <a:lnTo>
                  <a:pt x="4655400" y="0"/>
                </a:lnTo>
                <a:close/>
              </a:path>
            </a:pathLst>
          </a:custGeom>
          <a:solidFill>
            <a:srgbClr val="282829"/>
          </a:solidFill>
        </p:spPr>
        <p:txBody>
          <a:bodyPr wrap="square" lIns="0" tIns="0" rIns="0" bIns="0" rtlCol="0"/>
          <a:lstStyle/>
          <a:p>
            <a:endParaRPr/>
          </a:p>
        </p:txBody>
      </p:sp>
      <p:sp>
        <p:nvSpPr>
          <p:cNvPr id="16" name="object 16"/>
          <p:cNvSpPr/>
          <p:nvPr/>
        </p:nvSpPr>
        <p:spPr>
          <a:xfrm>
            <a:off x="917938" y="5896541"/>
            <a:ext cx="5957570" cy="108585"/>
          </a:xfrm>
          <a:custGeom>
            <a:avLst/>
            <a:gdLst/>
            <a:ahLst/>
            <a:cxnLst/>
            <a:rect l="l" t="t" r="r" b="b"/>
            <a:pathLst>
              <a:path w="5957570" h="108585">
                <a:moveTo>
                  <a:pt x="0" y="108218"/>
                </a:moveTo>
                <a:lnTo>
                  <a:pt x="5957045" y="108218"/>
                </a:lnTo>
                <a:lnTo>
                  <a:pt x="5957045" y="0"/>
                </a:lnTo>
                <a:lnTo>
                  <a:pt x="0" y="0"/>
                </a:lnTo>
                <a:lnTo>
                  <a:pt x="0" y="108218"/>
                </a:lnTo>
                <a:close/>
              </a:path>
            </a:pathLst>
          </a:custGeom>
          <a:solidFill>
            <a:srgbClr val="D1D2D3"/>
          </a:solidFill>
        </p:spPr>
        <p:txBody>
          <a:bodyPr wrap="square" lIns="0" tIns="0" rIns="0" bIns="0" rtlCol="0"/>
          <a:lstStyle/>
          <a:p>
            <a:endParaRPr/>
          </a:p>
        </p:txBody>
      </p:sp>
      <p:sp>
        <p:nvSpPr>
          <p:cNvPr id="17" name="object 17"/>
          <p:cNvSpPr/>
          <p:nvPr/>
        </p:nvSpPr>
        <p:spPr>
          <a:xfrm>
            <a:off x="3467142" y="5883006"/>
            <a:ext cx="855344" cy="81280"/>
          </a:xfrm>
          <a:custGeom>
            <a:avLst/>
            <a:gdLst/>
            <a:ahLst/>
            <a:cxnLst/>
            <a:rect l="l" t="t" r="r" b="b"/>
            <a:pathLst>
              <a:path w="855345" h="81279">
                <a:moveTo>
                  <a:pt x="855326" y="0"/>
                </a:moveTo>
                <a:lnTo>
                  <a:pt x="0" y="0"/>
                </a:lnTo>
                <a:lnTo>
                  <a:pt x="9233" y="31231"/>
                </a:lnTo>
                <a:lnTo>
                  <a:pt x="25773" y="57074"/>
                </a:lnTo>
                <a:lnTo>
                  <a:pt x="48025" y="74674"/>
                </a:lnTo>
                <a:lnTo>
                  <a:pt x="74396" y="81174"/>
                </a:lnTo>
                <a:lnTo>
                  <a:pt x="780930" y="81174"/>
                </a:lnTo>
                <a:lnTo>
                  <a:pt x="807300" y="74674"/>
                </a:lnTo>
                <a:lnTo>
                  <a:pt x="829552" y="57074"/>
                </a:lnTo>
                <a:lnTo>
                  <a:pt x="846092" y="31231"/>
                </a:lnTo>
                <a:lnTo>
                  <a:pt x="855326" y="0"/>
                </a:lnTo>
                <a:close/>
              </a:path>
            </a:pathLst>
          </a:custGeom>
          <a:solidFill>
            <a:srgbClr val="282829"/>
          </a:solidFill>
        </p:spPr>
        <p:txBody>
          <a:bodyPr wrap="square" lIns="0" tIns="0" rIns="0" bIns="0" rtlCol="0"/>
          <a:lstStyle/>
          <a:p>
            <a:endParaRPr/>
          </a:p>
        </p:txBody>
      </p:sp>
      <p:sp>
        <p:nvSpPr>
          <p:cNvPr id="18" name="object 18"/>
          <p:cNvSpPr/>
          <p:nvPr/>
        </p:nvSpPr>
        <p:spPr>
          <a:xfrm>
            <a:off x="3899825" y="2754836"/>
            <a:ext cx="34290" cy="30480"/>
          </a:xfrm>
          <a:custGeom>
            <a:avLst/>
            <a:gdLst/>
            <a:ahLst/>
            <a:cxnLst/>
            <a:rect l="l" t="t" r="r" b="b"/>
            <a:pathLst>
              <a:path w="34289" h="30480">
                <a:moveTo>
                  <a:pt x="27042" y="0"/>
                </a:moveTo>
                <a:lnTo>
                  <a:pt x="6846" y="0"/>
                </a:lnTo>
                <a:lnTo>
                  <a:pt x="0" y="6734"/>
                </a:lnTo>
                <a:lnTo>
                  <a:pt x="0" y="23626"/>
                </a:lnTo>
                <a:lnTo>
                  <a:pt x="6846" y="30360"/>
                </a:lnTo>
                <a:lnTo>
                  <a:pt x="27042" y="30360"/>
                </a:lnTo>
                <a:lnTo>
                  <a:pt x="33888" y="23626"/>
                </a:lnTo>
                <a:lnTo>
                  <a:pt x="33888" y="6734"/>
                </a:lnTo>
                <a:lnTo>
                  <a:pt x="27042" y="0"/>
                </a:lnTo>
                <a:close/>
              </a:path>
            </a:pathLst>
          </a:custGeom>
          <a:solidFill>
            <a:srgbClr val="FFFFFF"/>
          </a:solidFill>
        </p:spPr>
        <p:txBody>
          <a:bodyPr wrap="square" lIns="0" tIns="0" rIns="0" bIns="0" rtlCol="0"/>
          <a:lstStyle/>
          <a:p>
            <a:endParaRPr/>
          </a:p>
        </p:txBody>
      </p:sp>
      <p:sp>
        <p:nvSpPr>
          <p:cNvPr id="19" name="object 19"/>
          <p:cNvSpPr/>
          <p:nvPr/>
        </p:nvSpPr>
        <p:spPr>
          <a:xfrm>
            <a:off x="1678636" y="2876530"/>
            <a:ext cx="4476313" cy="2835421"/>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5812535" y="5091684"/>
            <a:ext cx="3205480" cy="462280"/>
          </a:xfrm>
          <a:custGeom>
            <a:avLst/>
            <a:gdLst/>
            <a:ahLst/>
            <a:cxnLst/>
            <a:rect l="l" t="t" r="r" b="b"/>
            <a:pathLst>
              <a:path w="3205479" h="462279">
                <a:moveTo>
                  <a:pt x="0" y="461771"/>
                </a:moveTo>
                <a:lnTo>
                  <a:pt x="3204971" y="461771"/>
                </a:lnTo>
                <a:lnTo>
                  <a:pt x="3204971" y="0"/>
                </a:lnTo>
                <a:lnTo>
                  <a:pt x="0" y="0"/>
                </a:lnTo>
                <a:lnTo>
                  <a:pt x="0" y="461771"/>
                </a:lnTo>
                <a:close/>
              </a:path>
            </a:pathLst>
          </a:custGeom>
          <a:solidFill>
            <a:srgbClr val="4F858E"/>
          </a:solidFill>
        </p:spPr>
        <p:txBody>
          <a:bodyPr wrap="square" lIns="0" tIns="0" rIns="0" bIns="0" rtlCol="0"/>
          <a:lstStyle/>
          <a:p>
            <a:endParaRPr/>
          </a:p>
        </p:txBody>
      </p:sp>
      <p:sp>
        <p:nvSpPr>
          <p:cNvPr id="21" name="object 21"/>
          <p:cNvSpPr txBox="1"/>
          <p:nvPr/>
        </p:nvSpPr>
        <p:spPr>
          <a:xfrm>
            <a:off x="5812535" y="5164963"/>
            <a:ext cx="3205480" cy="299720"/>
          </a:xfrm>
          <a:prstGeom prst="rect">
            <a:avLst/>
          </a:prstGeom>
        </p:spPr>
        <p:txBody>
          <a:bodyPr vert="horz" wrap="square" lIns="0" tIns="12700" rIns="0" bIns="0" rtlCol="0">
            <a:spAutoFit/>
          </a:bodyPr>
          <a:lstStyle/>
          <a:p>
            <a:pPr marL="143510">
              <a:lnSpc>
                <a:spcPct val="100000"/>
              </a:lnSpc>
              <a:spcBef>
                <a:spcPts val="100"/>
              </a:spcBef>
            </a:pPr>
            <a:r>
              <a:rPr sz="1800" dirty="0">
                <a:solidFill>
                  <a:srgbClr val="FFFFFF"/>
                </a:solidFill>
                <a:latin typeface="Arial"/>
                <a:cs typeface="Arial"/>
              </a:rPr>
              <a:t>W</a:t>
            </a:r>
            <a:r>
              <a:rPr sz="1800" spc="-275" dirty="0">
                <a:solidFill>
                  <a:srgbClr val="FFFFFF"/>
                </a:solidFill>
                <a:latin typeface="Arial"/>
                <a:cs typeface="Arial"/>
              </a:rPr>
              <a:t> </a:t>
            </a:r>
            <a:r>
              <a:rPr sz="1800" spc="80" dirty="0">
                <a:solidFill>
                  <a:srgbClr val="FFFFFF"/>
                </a:solidFill>
                <a:latin typeface="Arial"/>
                <a:cs typeface="Arial"/>
              </a:rPr>
              <a:t>AT</a:t>
            </a:r>
            <a:r>
              <a:rPr sz="1800" spc="-195" dirty="0">
                <a:solidFill>
                  <a:srgbClr val="FFFFFF"/>
                </a:solidFill>
                <a:latin typeface="Arial"/>
                <a:cs typeface="Arial"/>
              </a:rPr>
              <a:t> </a:t>
            </a:r>
            <a:r>
              <a:rPr sz="1800" dirty="0">
                <a:solidFill>
                  <a:srgbClr val="FFFFFF"/>
                </a:solidFill>
                <a:latin typeface="Arial"/>
                <a:cs typeface="Arial"/>
              </a:rPr>
              <a:t>E</a:t>
            </a:r>
            <a:r>
              <a:rPr sz="1800" spc="-210" dirty="0">
                <a:solidFill>
                  <a:srgbClr val="FFFFFF"/>
                </a:solidFill>
                <a:latin typeface="Arial"/>
                <a:cs typeface="Arial"/>
              </a:rPr>
              <a:t> </a:t>
            </a:r>
            <a:r>
              <a:rPr sz="1800" spc="-5" dirty="0">
                <a:solidFill>
                  <a:srgbClr val="FFFFFF"/>
                </a:solidFill>
                <a:latin typeface="Arial"/>
                <a:cs typeface="Arial"/>
              </a:rPr>
              <a:t>R</a:t>
            </a:r>
            <a:r>
              <a:rPr sz="1800" spc="-210" dirty="0">
                <a:solidFill>
                  <a:srgbClr val="FFFFFF"/>
                </a:solidFill>
                <a:latin typeface="Arial"/>
                <a:cs typeface="Arial"/>
              </a:rPr>
              <a:t> </a:t>
            </a:r>
            <a:r>
              <a:rPr sz="1800" dirty="0">
                <a:solidFill>
                  <a:srgbClr val="FFFFFF"/>
                </a:solidFill>
                <a:latin typeface="Arial"/>
                <a:cs typeface="Arial"/>
              </a:rPr>
              <a:t>S</a:t>
            </a:r>
            <a:r>
              <a:rPr sz="1800" spc="-210" dirty="0">
                <a:solidFill>
                  <a:srgbClr val="FFFFFF"/>
                </a:solidFill>
                <a:latin typeface="Arial"/>
                <a:cs typeface="Arial"/>
              </a:rPr>
              <a:t> </a:t>
            </a:r>
            <a:r>
              <a:rPr sz="1800" spc="-5" dirty="0">
                <a:solidFill>
                  <a:srgbClr val="FFFFFF"/>
                </a:solidFill>
                <a:latin typeface="Arial"/>
                <a:cs typeface="Arial"/>
              </a:rPr>
              <a:t>H</a:t>
            </a:r>
            <a:r>
              <a:rPr sz="1800" spc="-204" dirty="0">
                <a:solidFill>
                  <a:srgbClr val="FFFFFF"/>
                </a:solidFill>
                <a:latin typeface="Arial"/>
                <a:cs typeface="Arial"/>
              </a:rPr>
              <a:t> </a:t>
            </a:r>
            <a:r>
              <a:rPr sz="1800" dirty="0">
                <a:solidFill>
                  <a:srgbClr val="FFFFFF"/>
                </a:solidFill>
                <a:latin typeface="Arial"/>
                <a:cs typeface="Arial"/>
              </a:rPr>
              <a:t>E</a:t>
            </a:r>
            <a:r>
              <a:rPr sz="1800" spc="-210" dirty="0">
                <a:solidFill>
                  <a:srgbClr val="FFFFFF"/>
                </a:solidFill>
                <a:latin typeface="Arial"/>
                <a:cs typeface="Arial"/>
              </a:rPr>
              <a:t> </a:t>
            </a:r>
            <a:r>
              <a:rPr sz="1800" spc="-5" dirty="0">
                <a:solidFill>
                  <a:srgbClr val="FFFFFF"/>
                </a:solidFill>
                <a:latin typeface="Arial"/>
                <a:cs typeface="Arial"/>
              </a:rPr>
              <a:t>D</a:t>
            </a:r>
            <a:r>
              <a:rPr sz="1800" spc="-210" dirty="0">
                <a:solidFill>
                  <a:srgbClr val="FFFFFF"/>
                </a:solidFill>
                <a:latin typeface="Arial"/>
                <a:cs typeface="Arial"/>
              </a:rPr>
              <a:t> </a:t>
            </a:r>
            <a:r>
              <a:rPr sz="1800" dirty="0">
                <a:solidFill>
                  <a:srgbClr val="FFFFFF"/>
                </a:solidFill>
                <a:latin typeface="Arial"/>
                <a:cs typeface="Arial"/>
              </a:rPr>
              <a:t>.</a:t>
            </a:r>
            <a:r>
              <a:rPr sz="1800" spc="-204" dirty="0">
                <a:solidFill>
                  <a:srgbClr val="FFFFFF"/>
                </a:solidFill>
                <a:latin typeface="Arial"/>
                <a:cs typeface="Arial"/>
              </a:rPr>
              <a:t> </a:t>
            </a:r>
            <a:r>
              <a:rPr sz="1800" spc="-5" dirty="0">
                <a:solidFill>
                  <a:srgbClr val="FFFFFF"/>
                </a:solidFill>
                <a:latin typeface="Arial"/>
                <a:cs typeface="Arial"/>
              </a:rPr>
              <a:t>L</a:t>
            </a:r>
            <a:r>
              <a:rPr sz="1800" spc="-215" dirty="0">
                <a:solidFill>
                  <a:srgbClr val="FFFFFF"/>
                </a:solidFill>
                <a:latin typeface="Arial"/>
                <a:cs typeface="Arial"/>
              </a:rPr>
              <a:t> </a:t>
            </a:r>
            <a:r>
              <a:rPr sz="1800" dirty="0">
                <a:solidFill>
                  <a:srgbClr val="FFFFFF"/>
                </a:solidFill>
                <a:latin typeface="Arial"/>
                <a:cs typeface="Arial"/>
              </a:rPr>
              <a:t>A</a:t>
            </a:r>
            <a:r>
              <a:rPr sz="1800" spc="-210" dirty="0">
                <a:solidFill>
                  <a:srgbClr val="FFFFFF"/>
                </a:solidFill>
                <a:latin typeface="Arial"/>
                <a:cs typeface="Arial"/>
              </a:rPr>
              <a:t> </a:t>
            </a:r>
            <a:r>
              <a:rPr sz="1800" dirty="0">
                <a:solidFill>
                  <a:srgbClr val="FFFFFF"/>
                </a:solidFill>
                <a:latin typeface="Arial"/>
                <a:cs typeface="Arial"/>
              </a:rPr>
              <a:t>.</a:t>
            </a:r>
            <a:r>
              <a:rPr sz="1800" spc="-200" dirty="0">
                <a:solidFill>
                  <a:srgbClr val="FFFFFF"/>
                </a:solidFill>
                <a:latin typeface="Arial"/>
                <a:cs typeface="Arial"/>
              </a:rPr>
              <a:t> </a:t>
            </a:r>
            <a:r>
              <a:rPr sz="1800" dirty="0">
                <a:solidFill>
                  <a:srgbClr val="FFFFFF"/>
                </a:solidFill>
                <a:latin typeface="Arial"/>
                <a:cs typeface="Arial"/>
              </a:rPr>
              <a:t>G</a:t>
            </a:r>
            <a:r>
              <a:rPr sz="1800" spc="-204" dirty="0">
                <a:solidFill>
                  <a:srgbClr val="FFFFFF"/>
                </a:solidFill>
                <a:latin typeface="Arial"/>
                <a:cs typeface="Arial"/>
              </a:rPr>
              <a:t> </a:t>
            </a:r>
            <a:r>
              <a:rPr sz="1800" dirty="0">
                <a:solidFill>
                  <a:srgbClr val="FFFFFF"/>
                </a:solidFill>
                <a:latin typeface="Arial"/>
                <a:cs typeface="Arial"/>
              </a:rPr>
              <a:t>O</a:t>
            </a:r>
            <a:r>
              <a:rPr sz="1800" spc="-204" dirty="0">
                <a:solidFill>
                  <a:srgbClr val="FFFFFF"/>
                </a:solidFill>
                <a:latin typeface="Arial"/>
                <a:cs typeface="Arial"/>
              </a:rPr>
              <a:t> </a:t>
            </a:r>
            <a:r>
              <a:rPr sz="1800" dirty="0">
                <a:solidFill>
                  <a:srgbClr val="FFFFFF"/>
                </a:solidFill>
                <a:latin typeface="Arial"/>
                <a:cs typeface="Arial"/>
              </a:rPr>
              <a:t>V</a:t>
            </a:r>
            <a:endParaRPr sz="1800">
              <a:latin typeface="Arial"/>
              <a:cs typeface="Arial"/>
            </a:endParaRPr>
          </a:p>
        </p:txBody>
      </p:sp>
      <p:sp>
        <p:nvSpPr>
          <p:cNvPr id="22" name="object 22"/>
          <p:cNvSpPr/>
          <p:nvPr/>
        </p:nvSpPr>
        <p:spPr>
          <a:xfrm>
            <a:off x="2144267" y="3462528"/>
            <a:ext cx="1543811" cy="1577340"/>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42751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D2E6-9F68-1B45-A7CA-B91A5AD29CF4}"/>
              </a:ext>
            </a:extLst>
          </p:cNvPr>
          <p:cNvSpPr>
            <a:spLocks noGrp="1"/>
          </p:cNvSpPr>
          <p:nvPr>
            <p:ph type="title"/>
          </p:nvPr>
        </p:nvSpPr>
        <p:spPr/>
        <p:txBody>
          <a:bodyPr/>
          <a:lstStyle/>
          <a:p>
            <a:r>
              <a:rPr lang="en-US" dirty="0"/>
              <a:t>The challenge</a:t>
            </a:r>
          </a:p>
        </p:txBody>
      </p:sp>
      <p:sp>
        <p:nvSpPr>
          <p:cNvPr id="3" name="Text Placeholder 2">
            <a:extLst>
              <a:ext uri="{FF2B5EF4-FFF2-40B4-BE49-F238E27FC236}">
                <a16:creationId xmlns:a16="http://schemas.microsoft.com/office/drawing/2014/main" id="{3BBFCB91-E126-3744-B159-1EA78ADAEC12}"/>
              </a:ext>
            </a:extLst>
          </p:cNvPr>
          <p:cNvSpPr>
            <a:spLocks noGrp="1"/>
          </p:cNvSpPr>
          <p:nvPr>
            <p:ph type="body" sz="quarter" idx="13"/>
          </p:nvPr>
        </p:nvSpPr>
        <p:spPr>
          <a:xfrm>
            <a:off x="338328" y="1454155"/>
            <a:ext cx="4586287" cy="4240017"/>
          </a:xfrm>
        </p:spPr>
        <p:txBody>
          <a:bodyPr/>
          <a:lstStyle/>
          <a:p>
            <a:r>
              <a:rPr lang="en-US" dirty="0"/>
              <a:t>Flooding does not follow political boundaries, as major watersheds cross parish and state lines. </a:t>
            </a:r>
          </a:p>
          <a:p>
            <a:r>
              <a:rPr lang="en-US" dirty="0"/>
              <a:t>Actions in one community can impact entire ecosystems.</a:t>
            </a:r>
          </a:p>
          <a:p>
            <a:endParaRPr lang="en-US" dirty="0"/>
          </a:p>
        </p:txBody>
      </p:sp>
      <p:pic>
        <p:nvPicPr>
          <p:cNvPr id="11" name="Picture 10" descr="An aerial view of a city&#10;&#10;Description automatically generated with medium confidence">
            <a:extLst>
              <a:ext uri="{FF2B5EF4-FFF2-40B4-BE49-F238E27FC236}">
                <a16:creationId xmlns:a16="http://schemas.microsoft.com/office/drawing/2014/main" id="{6BC0B1D4-8179-4581-B46A-683969FE976A}"/>
              </a:ext>
            </a:extLst>
          </p:cNvPr>
          <p:cNvPicPr>
            <a:picLocks noChangeAspect="1"/>
          </p:cNvPicPr>
          <p:nvPr/>
        </p:nvPicPr>
        <p:blipFill>
          <a:blip r:embed="rId2"/>
          <a:stretch>
            <a:fillRect/>
          </a:stretch>
        </p:blipFill>
        <p:spPr>
          <a:xfrm>
            <a:off x="5723255" y="365125"/>
            <a:ext cx="5924513" cy="5329047"/>
          </a:xfrm>
          <a:prstGeom prst="rect">
            <a:avLst/>
          </a:prstGeom>
        </p:spPr>
      </p:pic>
      <p:sp>
        <p:nvSpPr>
          <p:cNvPr id="12" name="Text Placeholder 6">
            <a:extLst>
              <a:ext uri="{FF2B5EF4-FFF2-40B4-BE49-F238E27FC236}">
                <a16:creationId xmlns:a16="http://schemas.microsoft.com/office/drawing/2014/main" id="{88D0D0F0-F03E-4D7A-A644-69D64B19D655}"/>
              </a:ext>
            </a:extLst>
          </p:cNvPr>
          <p:cNvSpPr txBox="1">
            <a:spLocks/>
          </p:cNvSpPr>
          <p:nvPr/>
        </p:nvSpPr>
        <p:spPr>
          <a:xfrm>
            <a:off x="6524918" y="5694172"/>
            <a:ext cx="4774704" cy="285335"/>
          </a:xfrm>
          <a:prstGeom prst="rect">
            <a:avLst/>
          </a:prstGeom>
        </p:spPr>
        <p:txBody>
          <a:bodyPr vert="horz" lIns="91440" tIns="45720" rIns="91440" bIns="45720" rtlCol="0">
            <a:spAutoFit/>
          </a:bodyPr>
          <a:lstStyle>
            <a:lvl1pPr marL="0" indent="0" algn="l" defTabSz="914400" rtl="0" eaLnBrk="1" latinLnBrk="0" hangingPunct="1">
              <a:lnSpc>
                <a:spcPct val="114000"/>
              </a:lnSpc>
              <a:spcBef>
                <a:spcPts val="600"/>
              </a:spcBef>
              <a:buFont typeface="Arial" panose="020B0604020202020204" pitchFamily="34" charset="0"/>
              <a:buNone/>
              <a:defRPr sz="2000" kern="1200" spc="300">
                <a:solidFill>
                  <a:schemeClr val="accent4"/>
                </a:solidFill>
                <a:latin typeface="+mj-lt"/>
                <a:ea typeface="+mn-ea"/>
                <a:cs typeface="Calibri" panose="020F0502020204030204" pitchFamily="34" charset="0"/>
              </a:defRPr>
            </a:lvl1pPr>
            <a:lvl2pPr marL="457200" indent="0" algn="l" defTabSz="914400" rtl="0" eaLnBrk="1" latinLnBrk="0" hangingPunct="1">
              <a:lnSpc>
                <a:spcPct val="114000"/>
              </a:lnSpc>
              <a:spcBef>
                <a:spcPts val="6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14000"/>
              </a:lnSpc>
              <a:spcBef>
                <a:spcPts val="6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14000"/>
              </a:lnSpc>
              <a:spcBef>
                <a:spcPts val="6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14000"/>
              </a:lnSpc>
              <a:spcBef>
                <a:spcPts val="6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6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rgbClr val="444444"/>
                </a:solidFill>
                <a:effectLst/>
                <a:uLnTx/>
                <a:uFillTx/>
                <a:latin typeface="Arial"/>
                <a:ea typeface="+mn-ea"/>
                <a:cs typeface="Calibri" panose="020F0502020204030204" pitchFamily="34" charset="0"/>
              </a:rPr>
              <a:t>2016 FLOOD, DENHAM SPRINGS</a:t>
            </a:r>
          </a:p>
        </p:txBody>
      </p:sp>
    </p:spTree>
    <p:extLst>
      <p:ext uri="{BB962C8B-B14F-4D97-AF65-F5344CB8AC3E}">
        <p14:creationId xmlns:p14="http://schemas.microsoft.com/office/powerpoint/2010/main" val="261609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1FE1-A24E-4D82-B745-2FFBB8FFD7FA}"/>
              </a:ext>
            </a:extLst>
          </p:cNvPr>
          <p:cNvSpPr>
            <a:spLocks noGrp="1"/>
          </p:cNvSpPr>
          <p:nvPr>
            <p:ph type="title"/>
          </p:nvPr>
        </p:nvSpPr>
        <p:spPr>
          <a:xfrm>
            <a:off x="338328" y="367816"/>
            <a:ext cx="4478147" cy="993926"/>
          </a:xfrm>
        </p:spPr>
        <p:txBody>
          <a:bodyPr/>
          <a:lstStyle/>
          <a:p>
            <a:r>
              <a:rPr lang="en-US" dirty="0"/>
              <a:t>The opportunity</a:t>
            </a:r>
          </a:p>
        </p:txBody>
      </p:sp>
      <p:sp>
        <p:nvSpPr>
          <p:cNvPr id="3" name="Text Placeholder 2">
            <a:extLst>
              <a:ext uri="{FF2B5EF4-FFF2-40B4-BE49-F238E27FC236}">
                <a16:creationId xmlns:a16="http://schemas.microsoft.com/office/drawing/2014/main" id="{43C780BF-990A-4B73-9A0B-F51BA93DB204}"/>
              </a:ext>
            </a:extLst>
          </p:cNvPr>
          <p:cNvSpPr>
            <a:spLocks noGrp="1"/>
          </p:cNvSpPr>
          <p:nvPr>
            <p:ph type="body" sz="half" idx="2"/>
          </p:nvPr>
        </p:nvSpPr>
        <p:spPr>
          <a:xfrm>
            <a:off x="338328" y="1453548"/>
            <a:ext cx="4478147" cy="3950903"/>
          </a:xfrm>
        </p:spPr>
        <p:txBody>
          <a:bodyPr/>
          <a:lstStyle/>
          <a:p>
            <a:r>
              <a:rPr lang="en-US" dirty="0"/>
              <a:t>Fundamentally change the state’s approach to flood risk reduction</a:t>
            </a:r>
          </a:p>
          <a:p>
            <a:r>
              <a:rPr lang="en-US" dirty="0"/>
              <a:t>Proactively address flood risk and improve floodplain management through a watershed-based approach</a:t>
            </a:r>
          </a:p>
          <a:p>
            <a:endParaRPr lang="en-US" dirty="0"/>
          </a:p>
        </p:txBody>
      </p:sp>
      <p:pic>
        <p:nvPicPr>
          <p:cNvPr id="7" name="Picture 6">
            <a:extLst>
              <a:ext uri="{FF2B5EF4-FFF2-40B4-BE49-F238E27FC236}">
                <a16:creationId xmlns:a16="http://schemas.microsoft.com/office/drawing/2014/main" id="{39A8274E-388A-4ED5-9C0E-65009E029F13}"/>
              </a:ext>
            </a:extLst>
          </p:cNvPr>
          <p:cNvPicPr>
            <a:picLocks noChangeAspect="1"/>
          </p:cNvPicPr>
          <p:nvPr/>
        </p:nvPicPr>
        <p:blipFill rotWithShape="1">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160000"/>
                    </a14:imgEffect>
                  </a14:imgLayer>
                </a14:imgProps>
              </a:ext>
              <a:ext uri="{28A0092B-C50C-407E-A947-70E740481C1C}">
                <a14:useLocalDpi xmlns:a14="http://schemas.microsoft.com/office/drawing/2010/main"/>
              </a:ext>
            </a:extLst>
          </a:blip>
          <a:srcRect l="10514" t="1705" r="31327" b="5882"/>
          <a:stretch/>
        </p:blipFill>
        <p:spPr>
          <a:xfrm>
            <a:off x="4695825" y="-790331"/>
            <a:ext cx="7390018" cy="6798141"/>
          </a:xfrm>
          <a:prstGeom prst="rect">
            <a:avLst/>
          </a:prstGeom>
        </p:spPr>
      </p:pic>
    </p:spTree>
    <p:extLst>
      <p:ext uri="{BB962C8B-B14F-4D97-AF65-F5344CB8AC3E}">
        <p14:creationId xmlns:p14="http://schemas.microsoft.com/office/powerpoint/2010/main" val="300902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601D-9C74-4E5B-A95B-58844A160BCB}"/>
              </a:ext>
            </a:extLst>
          </p:cNvPr>
          <p:cNvSpPr>
            <a:spLocks noGrp="1"/>
          </p:cNvSpPr>
          <p:nvPr>
            <p:ph type="title"/>
          </p:nvPr>
        </p:nvSpPr>
        <p:spPr>
          <a:xfrm>
            <a:off x="354057" y="365123"/>
            <a:ext cx="6173017" cy="993926"/>
          </a:xfrm>
        </p:spPr>
        <p:txBody>
          <a:bodyPr/>
          <a:lstStyle/>
          <a:p>
            <a:r>
              <a:rPr lang="en-US" dirty="0"/>
              <a:t>Funding focus areas</a:t>
            </a:r>
          </a:p>
        </p:txBody>
      </p:sp>
      <p:sp>
        <p:nvSpPr>
          <p:cNvPr id="3" name="Text Placeholder 2">
            <a:extLst>
              <a:ext uri="{FF2B5EF4-FFF2-40B4-BE49-F238E27FC236}">
                <a16:creationId xmlns:a16="http://schemas.microsoft.com/office/drawing/2014/main" id="{0F1B4F2A-CDF0-4C09-BD5F-141E4003734A}"/>
              </a:ext>
            </a:extLst>
          </p:cNvPr>
          <p:cNvSpPr>
            <a:spLocks noGrp="1"/>
          </p:cNvSpPr>
          <p:nvPr>
            <p:ph type="body" sz="quarter" idx="13"/>
          </p:nvPr>
        </p:nvSpPr>
        <p:spPr>
          <a:xfrm>
            <a:off x="8033384" y="2106946"/>
            <a:ext cx="3831336" cy="1476430"/>
          </a:xfrm>
        </p:spPr>
        <p:txBody>
          <a:bodyPr/>
          <a:lstStyle/>
          <a:p>
            <a:r>
              <a:rPr lang="en-US" dirty="0"/>
              <a:t>Flood risk reduction projects</a:t>
            </a:r>
          </a:p>
        </p:txBody>
      </p:sp>
      <p:sp>
        <p:nvSpPr>
          <p:cNvPr id="4" name="Text Placeholder 3">
            <a:extLst>
              <a:ext uri="{FF2B5EF4-FFF2-40B4-BE49-F238E27FC236}">
                <a16:creationId xmlns:a16="http://schemas.microsoft.com/office/drawing/2014/main" id="{E507A200-DE36-4DCE-879D-7D1311743A8A}"/>
              </a:ext>
            </a:extLst>
          </p:cNvPr>
          <p:cNvSpPr>
            <a:spLocks noGrp="1"/>
          </p:cNvSpPr>
          <p:nvPr>
            <p:ph type="body" sz="quarter" idx="14"/>
          </p:nvPr>
        </p:nvSpPr>
        <p:spPr>
          <a:xfrm>
            <a:off x="4180332" y="2106946"/>
            <a:ext cx="3831336" cy="1090491"/>
          </a:xfrm>
        </p:spPr>
        <p:txBody>
          <a:bodyPr/>
          <a:lstStyle/>
          <a:p>
            <a:r>
              <a:rPr lang="en-US" dirty="0"/>
              <a:t>Modeling and data</a:t>
            </a:r>
          </a:p>
        </p:txBody>
      </p:sp>
      <p:sp>
        <p:nvSpPr>
          <p:cNvPr id="5" name="Text Placeholder 4">
            <a:extLst>
              <a:ext uri="{FF2B5EF4-FFF2-40B4-BE49-F238E27FC236}">
                <a16:creationId xmlns:a16="http://schemas.microsoft.com/office/drawing/2014/main" id="{8802E448-DB76-4206-A076-686D42472D3E}"/>
              </a:ext>
            </a:extLst>
          </p:cNvPr>
          <p:cNvSpPr>
            <a:spLocks noGrp="1"/>
          </p:cNvSpPr>
          <p:nvPr>
            <p:ph type="body" sz="quarter" idx="15"/>
          </p:nvPr>
        </p:nvSpPr>
        <p:spPr>
          <a:xfrm>
            <a:off x="354057" y="2166016"/>
            <a:ext cx="3831336" cy="1090491"/>
          </a:xfrm>
        </p:spPr>
        <p:txBody>
          <a:bodyPr/>
          <a:lstStyle/>
          <a:p>
            <a:r>
              <a:rPr lang="en-US" dirty="0"/>
              <a:t>Regional water management</a:t>
            </a:r>
          </a:p>
        </p:txBody>
      </p:sp>
      <p:sp>
        <p:nvSpPr>
          <p:cNvPr id="9" name="Text Placeholder 7">
            <a:extLst>
              <a:ext uri="{FF2B5EF4-FFF2-40B4-BE49-F238E27FC236}">
                <a16:creationId xmlns:a16="http://schemas.microsoft.com/office/drawing/2014/main" id="{CBF90143-2DF2-49C0-9472-580D0A7311E1}"/>
              </a:ext>
            </a:extLst>
          </p:cNvPr>
          <p:cNvSpPr>
            <a:spLocks noGrp="1"/>
          </p:cNvSpPr>
          <p:nvPr>
            <p:ph type="body" sz="quarter" idx="16"/>
          </p:nvPr>
        </p:nvSpPr>
        <p:spPr>
          <a:xfrm>
            <a:off x="8040598" y="3401651"/>
            <a:ext cx="3781425" cy="1691104"/>
          </a:xfrm>
        </p:spPr>
        <p:txBody>
          <a:bodyPr/>
          <a:lstStyle/>
          <a:p>
            <a:r>
              <a:rPr lang="en-US" dirty="0"/>
              <a:t>Enhanced retention, drainage and protection</a:t>
            </a:r>
          </a:p>
          <a:p>
            <a:r>
              <a:rPr lang="en-US" dirty="0"/>
              <a:t>Moving people and property out of harm’s way</a:t>
            </a:r>
          </a:p>
        </p:txBody>
      </p:sp>
      <p:sp>
        <p:nvSpPr>
          <p:cNvPr id="10" name="Text Placeholder 8">
            <a:extLst>
              <a:ext uri="{FF2B5EF4-FFF2-40B4-BE49-F238E27FC236}">
                <a16:creationId xmlns:a16="http://schemas.microsoft.com/office/drawing/2014/main" id="{9DDB1E51-82A0-4E1A-8093-7B1CBF25645C}"/>
              </a:ext>
            </a:extLst>
          </p:cNvPr>
          <p:cNvSpPr>
            <a:spLocks noGrp="1"/>
          </p:cNvSpPr>
          <p:nvPr>
            <p:ph type="body" sz="quarter" idx="17"/>
          </p:nvPr>
        </p:nvSpPr>
        <p:spPr>
          <a:xfrm>
            <a:off x="4163279" y="3401651"/>
            <a:ext cx="3810753" cy="1844992"/>
          </a:xfrm>
        </p:spPr>
        <p:txBody>
          <a:bodyPr/>
          <a:lstStyle/>
          <a:p>
            <a:r>
              <a:rPr lang="en-US" dirty="0"/>
              <a:t>High-quality gauge network</a:t>
            </a:r>
          </a:p>
          <a:p>
            <a:r>
              <a:rPr lang="en-US" dirty="0"/>
              <a:t>Watershed models and maps</a:t>
            </a:r>
          </a:p>
          <a:p>
            <a:r>
              <a:rPr lang="en-US" dirty="0"/>
              <a:t>User-friendly data portal</a:t>
            </a:r>
          </a:p>
          <a:p>
            <a:endParaRPr lang="en-US" dirty="0"/>
          </a:p>
        </p:txBody>
      </p:sp>
      <p:sp>
        <p:nvSpPr>
          <p:cNvPr id="11" name="Text Placeholder 9">
            <a:extLst>
              <a:ext uri="{FF2B5EF4-FFF2-40B4-BE49-F238E27FC236}">
                <a16:creationId xmlns:a16="http://schemas.microsoft.com/office/drawing/2014/main" id="{B1A2F385-79BC-45AA-818B-EC2567B5620E}"/>
              </a:ext>
            </a:extLst>
          </p:cNvPr>
          <p:cNvSpPr>
            <a:spLocks noGrp="1"/>
          </p:cNvSpPr>
          <p:nvPr>
            <p:ph type="body" sz="quarter" idx="18"/>
          </p:nvPr>
        </p:nvSpPr>
        <p:spPr>
          <a:xfrm>
            <a:off x="354058" y="3464625"/>
            <a:ext cx="3742656" cy="2077043"/>
          </a:xfrm>
        </p:spPr>
        <p:txBody>
          <a:bodyPr/>
          <a:lstStyle/>
          <a:p>
            <a:r>
              <a:rPr lang="en-US" dirty="0"/>
              <a:t>Regional watershed management</a:t>
            </a:r>
          </a:p>
          <a:p>
            <a:r>
              <a:rPr lang="en-US" dirty="0"/>
              <a:t>Improved building and land use practices to reduce flood risk</a:t>
            </a:r>
          </a:p>
        </p:txBody>
      </p:sp>
    </p:spTree>
    <p:extLst>
      <p:ext uri="{BB962C8B-B14F-4D97-AF65-F5344CB8AC3E}">
        <p14:creationId xmlns:p14="http://schemas.microsoft.com/office/powerpoint/2010/main" val="275110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8D6A-5524-444B-B403-DAF137F9A876}"/>
              </a:ext>
            </a:extLst>
          </p:cNvPr>
          <p:cNvSpPr>
            <a:spLocks noGrp="1"/>
          </p:cNvSpPr>
          <p:nvPr>
            <p:ph type="title"/>
          </p:nvPr>
        </p:nvSpPr>
        <p:spPr/>
        <p:txBody>
          <a:bodyPr/>
          <a:lstStyle/>
          <a:p>
            <a:r>
              <a:rPr lang="en-US"/>
              <a:t>Funding progress </a:t>
            </a:r>
            <a:endParaRPr lang="en-US" dirty="0"/>
          </a:p>
        </p:txBody>
      </p:sp>
      <p:sp>
        <p:nvSpPr>
          <p:cNvPr id="3" name="Text Placeholder 2">
            <a:extLst>
              <a:ext uri="{FF2B5EF4-FFF2-40B4-BE49-F238E27FC236}">
                <a16:creationId xmlns:a16="http://schemas.microsoft.com/office/drawing/2014/main" id="{AE986E10-2BD5-417C-BE30-54D6AD4366D1}"/>
              </a:ext>
            </a:extLst>
          </p:cNvPr>
          <p:cNvSpPr>
            <a:spLocks noGrp="1"/>
          </p:cNvSpPr>
          <p:nvPr>
            <p:ph type="body" sz="quarter" idx="13"/>
          </p:nvPr>
        </p:nvSpPr>
        <p:spPr>
          <a:xfrm>
            <a:off x="169597" y="1732237"/>
            <a:ext cx="6899975" cy="3766522"/>
          </a:xfrm>
        </p:spPr>
        <p:txBody>
          <a:bodyPr/>
          <a:lstStyle/>
          <a:p>
            <a:r>
              <a:rPr lang="en-US" sz="1600" b="1"/>
              <a:t>$440 million awarded to flood risk reduction projects throughout the state</a:t>
            </a:r>
          </a:p>
          <a:p>
            <a:pPr lvl="1">
              <a:buFont typeface="Calibri" panose="020F0502020204030204" pitchFamily="34" charset="0"/>
              <a:buChar char="-"/>
            </a:pPr>
            <a:r>
              <a:rPr lang="en-US" sz="1600"/>
              <a:t>Including dam, drainage, infrastructure, flood storage and buyout projects</a:t>
            </a:r>
          </a:p>
          <a:p>
            <a:r>
              <a:rPr lang="en-US" sz="1600" b="1"/>
              <a:t>$145 million dedicated to the statewide watershed modeling effort </a:t>
            </a:r>
          </a:p>
          <a:p>
            <a:pPr lvl="1">
              <a:buFont typeface="Calibri" panose="020F0502020204030204" pitchFamily="34" charset="0"/>
              <a:buChar char="-"/>
            </a:pPr>
            <a:r>
              <a:rPr lang="en-US" sz="1600"/>
              <a:t>Developing models of major watersheds to simulate flood scenarios and analyze solutions</a:t>
            </a:r>
          </a:p>
          <a:p>
            <a:r>
              <a:rPr lang="en-US" sz="1600" b="1"/>
              <a:t>$15 million dedicated to enhancing the statewide river and rain gauge network</a:t>
            </a:r>
          </a:p>
          <a:p>
            <a:pPr lvl="1">
              <a:buFont typeface="Calibri" panose="020F0502020204030204" pitchFamily="34" charset="0"/>
              <a:buChar char="-"/>
            </a:pPr>
            <a:r>
              <a:rPr lang="en-US" sz="1600"/>
              <a:t>Installing gauges at 100 sites throughout the state over six years</a:t>
            </a:r>
          </a:p>
          <a:p>
            <a:r>
              <a:rPr lang="en-US" sz="1600" b="1"/>
              <a:t>$100 million awarded to Design Support Program for 27 flood risk reduction projects</a:t>
            </a:r>
          </a:p>
          <a:p>
            <a:pPr marL="0" indent="0">
              <a:buNone/>
            </a:pPr>
            <a:r>
              <a:rPr lang="en-US" sz="1600"/>
              <a:t>        -  Providing technical assistance to support and fund the projects in 2023</a:t>
            </a:r>
            <a:endParaRPr lang="en-US" sz="1600" b="1"/>
          </a:p>
          <a:p>
            <a:r>
              <a:rPr lang="en-US" sz="1600" b="1"/>
              <a:t>$100 million committed to Round 2 for flood risk reduction projects that benefit low-to-moderate income communities</a:t>
            </a:r>
          </a:p>
          <a:p>
            <a:pPr lvl="1">
              <a:buFont typeface="Calibri" panose="020F0502020204030204" pitchFamily="34" charset="0"/>
              <a:buChar char="-"/>
            </a:pPr>
            <a:endParaRPr lang="en-US" sz="2200"/>
          </a:p>
          <a:p>
            <a:pPr marL="457200" lvl="1" indent="0">
              <a:buNone/>
            </a:pPr>
            <a:endParaRPr lang="en-US" sz="2200" dirty="0"/>
          </a:p>
        </p:txBody>
      </p:sp>
      <p:sp>
        <p:nvSpPr>
          <p:cNvPr id="4" name="Text Placeholder 3">
            <a:extLst>
              <a:ext uri="{FF2B5EF4-FFF2-40B4-BE49-F238E27FC236}">
                <a16:creationId xmlns:a16="http://schemas.microsoft.com/office/drawing/2014/main" id="{6CA9A467-A0CE-4EC9-A07E-26BF403324D1}"/>
              </a:ext>
            </a:extLst>
          </p:cNvPr>
          <p:cNvSpPr>
            <a:spLocks noGrp="1"/>
          </p:cNvSpPr>
          <p:nvPr>
            <p:ph type="body" sz="quarter" idx="14"/>
          </p:nvPr>
        </p:nvSpPr>
        <p:spPr/>
        <p:txBody>
          <a:bodyPr/>
          <a:lstStyle/>
          <a:p>
            <a:r>
              <a:rPr lang="en-US"/>
              <a:t>$1.2 billion CDBG-MIT FUNDING</a:t>
            </a:r>
            <a:endParaRPr lang="en-US" dirty="0"/>
          </a:p>
        </p:txBody>
      </p:sp>
      <p:pic>
        <p:nvPicPr>
          <p:cNvPr id="6" name="Pictur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9572" y="1519801"/>
            <a:ext cx="4948259" cy="465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466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25" y="335544"/>
            <a:ext cx="11491218" cy="5437183"/>
          </a:xfrm>
          <a:prstGeom prst="rect">
            <a:avLst/>
          </a:prstGeom>
        </p:spPr>
      </p:pic>
    </p:spTree>
    <p:extLst>
      <p:ext uri="{BB962C8B-B14F-4D97-AF65-F5344CB8AC3E}">
        <p14:creationId xmlns:p14="http://schemas.microsoft.com/office/powerpoint/2010/main" val="2764905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0909"/>
            <a:ext cx="11961090" cy="5612661"/>
          </a:xfrm>
          <a:prstGeom prst="rect">
            <a:avLst/>
          </a:prstGeom>
        </p:spPr>
      </p:pic>
    </p:spTree>
    <p:extLst>
      <p:ext uri="{BB962C8B-B14F-4D97-AF65-F5344CB8AC3E}">
        <p14:creationId xmlns:p14="http://schemas.microsoft.com/office/powerpoint/2010/main" val="2136738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38" y="490560"/>
            <a:ext cx="11402048" cy="5245222"/>
          </a:xfrm>
          <a:prstGeom prst="rect">
            <a:avLst/>
          </a:prstGeom>
        </p:spPr>
      </p:pic>
    </p:spTree>
    <p:extLst>
      <p:ext uri="{BB962C8B-B14F-4D97-AF65-F5344CB8AC3E}">
        <p14:creationId xmlns:p14="http://schemas.microsoft.com/office/powerpoint/2010/main" val="3982481532"/>
      </p:ext>
    </p:extLst>
  </p:cSld>
  <p:clrMapOvr>
    <a:masterClrMapping/>
  </p:clrMapOvr>
</p:sld>
</file>

<file path=ppt/theme/theme1.xml><?xml version="1.0" encoding="utf-8"?>
<a:theme xmlns:a="http://schemas.openxmlformats.org/drawingml/2006/main" name="LWI">
  <a:themeElements>
    <a:clrScheme name="Louisiana Watershed Initiative 1">
      <a:dk1>
        <a:srgbClr val="444444"/>
      </a:dk1>
      <a:lt1>
        <a:srgbClr val="FFFFFF"/>
      </a:lt1>
      <a:dk2>
        <a:srgbClr val="44546A"/>
      </a:dk2>
      <a:lt2>
        <a:srgbClr val="E7E6E6"/>
      </a:lt2>
      <a:accent1>
        <a:srgbClr val="4F868E"/>
      </a:accent1>
      <a:accent2>
        <a:srgbClr val="B5BD00"/>
      </a:accent2>
      <a:accent3>
        <a:srgbClr val="4F9FA6"/>
      </a:accent3>
      <a:accent4>
        <a:srgbClr val="497B55"/>
      </a:accent4>
      <a:accent5>
        <a:srgbClr val="979A8D"/>
      </a:accent5>
      <a:accent6>
        <a:srgbClr val="9BD5C5"/>
      </a:accent6>
      <a:hlink>
        <a:srgbClr val="3EAFAC"/>
      </a:hlink>
      <a:folHlink>
        <a:srgbClr val="49CEC8"/>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94545808-E2C8-8145-99FE-775B6D962A10}" vid="{DDAA0554-ACE3-6049-A159-B8A3C560F7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5FD6683CAE704EB0207997E181CC00" ma:contentTypeVersion="28" ma:contentTypeDescription="Create a new document." ma:contentTypeScope="" ma:versionID="1bd4fad0b5fe9c69f960c74722bdd910">
  <xsd:schema xmlns:xsd="http://www.w3.org/2001/XMLSchema" xmlns:xs="http://www.w3.org/2001/XMLSchema" xmlns:p="http://schemas.microsoft.com/office/2006/metadata/properties" xmlns:ns1="http://schemas.microsoft.com/sharepoint/v3" xmlns:ns2="175e5819-97ec-4bc2-81dc-ed3b6d97d97a" targetNamespace="http://schemas.microsoft.com/office/2006/metadata/properties" ma:root="true" ma:fieldsID="d84146a13cb0cc0c89967b38eeea1757" ns1:_="" ns2:_="">
    <xsd:import namespace="http://schemas.microsoft.com/sharepoint/v3"/>
    <xsd:import namespace="175e5819-97ec-4bc2-81dc-ed3b6d97d97a"/>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5e5819-97ec-4bc2-81dc-ed3b6d97d97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00b7f74f-8e4a-45e8-9f99-a125caae9f8c}" ma:internalName="TaxCatchAll" ma:showField="CatchAllData" ma:web="175e5819-97ec-4bc2-81dc-ed3b6d97d9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75e5819-97ec-4bc2-81dc-ed3b6d97d97a">
      <Value>23</Value>
      <Value>12</Value>
      <Value>39</Value>
      <Value>16</Value>
      <Value>92</Value>
    </TaxCatchAll>
    <PublishingExpirationDate xmlns="http://schemas.microsoft.com/sharepoint/v3" xsi:nil="true"/>
    <PublishingStartDate xmlns="http://schemas.microsoft.com/sharepoint/v3" xsi:nil="true"/>
    <_dlc_DocId xmlns="175e5819-97ec-4bc2-81dc-ed3b6d97d97a">AWS654NDWC4M-1784244100-2224</_dlc_DocId>
    <_dlc_DocIdUrl xmlns="175e5819-97ec-4bc2-81dc-ed3b6d97d97a">
      <Url>https://intranet.la.gov/doa/ocd/LWI/_layouts/15/DocIdRedir.aspx?ID=AWS654NDWC4M-1784244100-2224</Url>
      <Description>AWS654NDWC4M-1784244100-2224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D56C729-B2EE-4482-8817-A217F663DB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75e5819-97ec-4bc2-81dc-ed3b6d97d9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CC9B96-4D5A-4C14-80C5-193195A3D43D}">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175e5819-97ec-4bc2-81dc-ed3b6d97d97a"/>
    <ds:schemaRef ds:uri="http://www.w3.org/XML/1998/namespace"/>
  </ds:schemaRefs>
</ds:datastoreItem>
</file>

<file path=customXml/itemProps3.xml><?xml version="1.0" encoding="utf-8"?>
<ds:datastoreItem xmlns:ds="http://schemas.openxmlformats.org/officeDocument/2006/customXml" ds:itemID="{A3349D33-1D36-4AEF-8BC3-32441CF0CB44}">
  <ds:schemaRefs>
    <ds:schemaRef ds:uri="http://schemas.microsoft.com/sharepoint/v3/contenttype/forms"/>
  </ds:schemaRefs>
</ds:datastoreItem>
</file>

<file path=customXml/itemProps4.xml><?xml version="1.0" encoding="utf-8"?>
<ds:datastoreItem xmlns:ds="http://schemas.openxmlformats.org/officeDocument/2006/customXml" ds:itemID="{E30E79F4-59A2-4124-BB12-58B1F5EF2C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LWI</Template>
  <TotalTime>3594</TotalTime>
  <Words>1015</Words>
  <Application>Microsoft Office PowerPoint</Application>
  <PresentationFormat>Widescreen</PresentationFormat>
  <Paragraphs>193</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vt:lpstr>
      <vt:lpstr>Helvetica</vt:lpstr>
      <vt:lpstr>Roboto Regular</vt:lpstr>
      <vt:lpstr>LWI</vt:lpstr>
      <vt:lpstr>PowerPoint Presentation</vt:lpstr>
      <vt:lpstr>PowerPoint Presentation</vt:lpstr>
      <vt:lpstr>The challenge</vt:lpstr>
      <vt:lpstr>The opportunity</vt:lpstr>
      <vt:lpstr>Funding focus areas</vt:lpstr>
      <vt:lpstr>Funding progress </vt:lpstr>
      <vt:lpstr>PowerPoint Presentation</vt:lpstr>
      <vt:lpstr>PowerPoint Presentation</vt:lpstr>
      <vt:lpstr>PowerPoint Presentation</vt:lpstr>
      <vt:lpstr>LWI Projects Funded By Region</vt:lpstr>
      <vt:lpstr>Round 2 </vt:lpstr>
      <vt:lpstr>APA 3 Summary   </vt:lpstr>
      <vt:lpstr>Round 2 Allocations</vt:lpstr>
      <vt:lpstr>LWI Projects Funded By Region</vt:lpstr>
      <vt:lpstr>LMI Based On Total Round 2 Allocations</vt:lpstr>
      <vt:lpstr>MID  Based On Round 2 Allocations</vt:lpstr>
      <vt:lpstr>Statewide watershed modeling</vt:lpstr>
      <vt:lpstr>Statewide watershed modeling</vt:lpstr>
      <vt:lpstr>Model Use, Storage and Maintenance Plan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Louisiana Watershed Initiative</dc:creator>
  <cp:keywords/>
  <dc:description/>
  <cp:lastModifiedBy>Association of Levee Boards</cp:lastModifiedBy>
  <cp:revision>212</cp:revision>
  <dcterms:created xsi:type="dcterms:W3CDTF">2021-12-06T15:27:40Z</dcterms:created>
  <dcterms:modified xsi:type="dcterms:W3CDTF">2023-12-06T15:44:25Z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0x010100425FD6683CAE704EB0207997E181CC00</vt:lpwstr>
  </property>
  <property fmtid="{D5CDD505-2E9C-101B-9397-08002B2CF9AE}" pid="3" name="_dlc_DocIdItemGuid">
    <vt:lpwstr>715e00df-625b-470a-86cb-be57b9788905</vt:lpwstr>
  </property>
  <property fmtid="{D5CDD505-2E9C-101B-9397-08002B2CF9AE}" pid="4" name="OCD_DocType">
    <vt:lpwstr>16;#Correspondence|1a6372e8-d95f-4c66-b2b5-63f662f72dc0</vt:lpwstr>
  </property>
  <property fmtid="{D5CDD505-2E9C-101B-9397-08002B2CF9AE}" pid="5" name="OCD_Reoccurence">
    <vt:lpwstr/>
  </property>
  <property fmtid="{D5CDD505-2E9C-101B-9397-08002B2CF9AE}" pid="6" name="OCD_Department">
    <vt:lpwstr>39;#LWI|7065677f-5c8d-4103-95f9-ee658cf805cc</vt:lpwstr>
  </property>
  <property fmtid="{D5CDD505-2E9C-101B-9397-08002B2CF9AE}" pid="7" name="OCD_ProgramAdministrator">
    <vt:lpwstr>23;#State|2f66fc83-5d3b-4c03-8a96-13289b89a981</vt:lpwstr>
  </property>
  <property fmtid="{D5CDD505-2E9C-101B-9397-08002B2CF9AE}" pid="8" name="OCD_Event">
    <vt:lpwstr>92;#Mitigation|2ed3d294-3a4b-4362-bd55-2d83fec1a9ee</vt:lpwstr>
  </property>
  <property fmtid="{D5CDD505-2E9C-101B-9397-08002B2CF9AE}" pid="9" name="OCD_FundingSource">
    <vt:lpwstr>12;#Mitigation|922a0b6a-2c18-4cba-95c8-d109d66b9eca</vt:lpwstr>
  </property>
  <property fmtid="{D5CDD505-2E9C-101B-9397-08002B2CF9AE}" pid="10" name="nf05976979164840af0fbff3f806878f">
    <vt:lpwstr>Correspondence|1a6372e8-d95f-4c66-b2b5-63f662f72dc0</vt:lpwstr>
  </property>
  <property fmtid="{D5CDD505-2E9C-101B-9397-08002B2CF9AE}" pid="11" name="pdb62b2f64304310b2fe99e673485a18">
    <vt:lpwstr>Mitigation|922a0b6a-2c18-4cba-95c8-d109d66b9eca</vt:lpwstr>
  </property>
  <property fmtid="{D5CDD505-2E9C-101B-9397-08002B2CF9AE}" pid="12" name="jdbc238666dc4dada6bd842adb02f215">
    <vt:lpwstr/>
  </property>
  <property fmtid="{D5CDD505-2E9C-101B-9397-08002B2CF9AE}" pid="13" name="ld200519182d43ec851d8b2fdfc5cb85">
    <vt:lpwstr>LWI|7065677f-5c8d-4103-95f9-ee658cf805cc</vt:lpwstr>
  </property>
  <property fmtid="{D5CDD505-2E9C-101B-9397-08002B2CF9AE}" pid="14" name="kc63da8f4bcb4afd8af26795a526dd62">
    <vt:lpwstr>State|2f66fc83-5d3b-4c03-8a96-13289b89a981</vt:lpwstr>
  </property>
  <property fmtid="{D5CDD505-2E9C-101B-9397-08002B2CF9AE}" pid="15" name="p75de47c2fdc460e8dc2d5275ae982a4">
    <vt:lpwstr>Mitigation|2ed3d294-3a4b-4362-bd55-2d83fec1a9ee</vt:lpwstr>
  </property>
</Properties>
</file>